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1" r:id="rId1"/>
  </p:sldMasterIdLst>
  <p:notesMasterIdLst>
    <p:notesMasterId r:id="rId18"/>
  </p:notesMasterIdLst>
  <p:handoutMasterIdLst>
    <p:handoutMasterId r:id="rId19"/>
  </p:handoutMasterIdLst>
  <p:sldIdLst>
    <p:sldId id="2147481337" r:id="rId2"/>
    <p:sldId id="259" r:id="rId3"/>
    <p:sldId id="261" r:id="rId4"/>
    <p:sldId id="262" r:id="rId5"/>
    <p:sldId id="2147481342" r:id="rId6"/>
    <p:sldId id="2147481343" r:id="rId7"/>
    <p:sldId id="346" r:id="rId8"/>
    <p:sldId id="1157" r:id="rId9"/>
    <p:sldId id="3679" r:id="rId10"/>
    <p:sldId id="3672" r:id="rId11"/>
    <p:sldId id="3676" r:id="rId12"/>
    <p:sldId id="2147481344" r:id="rId13"/>
    <p:sldId id="2147481345" r:id="rId14"/>
    <p:sldId id="2147481348" r:id="rId15"/>
    <p:sldId id="2147481346" r:id="rId16"/>
    <p:sldId id="214748134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C476F3E-2B2C-D02E-A927-755D46376812}" name="Elicia Ferrer" initials="EF" userId="ac7d01b8666ae590" providerId="Windows Live"/>
  <p188:author id="{BEF8CA72-6AE8-8AD8-5B9A-8F576BAC3FD5}" name="Janiga, Jaimee" initials="JJ" userId="S::7nj@ornl.gov::c06abe94-9752-4f8c-96a2-49efdf1f636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7DBA00"/>
    <a:srgbClr val="FF9E1B"/>
    <a:srgbClr val="7DC397"/>
    <a:srgbClr val="ECECEC"/>
    <a:srgbClr val="4E008E"/>
    <a:srgbClr val="B50094"/>
    <a:srgbClr val="FE5000"/>
    <a:srgbClr val="ED9634"/>
    <a:srgbClr val="005776"/>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2474B2-872C-486E-90F4-BD042316FE5C}" v="131" dt="2025-09-09T08:17:55.411"/>
  </p1510:revLst>
</p1510:revInfo>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8701" autoAdjust="0"/>
  </p:normalViewPr>
  <p:slideViewPr>
    <p:cSldViewPr snapToGrid="0">
      <p:cViewPr varScale="1">
        <p:scale>
          <a:sx n="84" d="100"/>
          <a:sy n="84" d="100"/>
        </p:scale>
        <p:origin x="610" y="86"/>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05" d="100"/>
          <a:sy n="105" d="100"/>
        </p:scale>
        <p:origin x="4152" y="-5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hreyer, Wolfgang" userId="4f356181-bfb3-4f27-a581-7a712a76dcb5" providerId="ADAL" clId="{B42474B2-872C-486E-90F4-BD042316FE5C}"/>
    <pc:docChg chg="undo redo custSel addSld delSld modSld">
      <pc:chgData name="Schreyer, Wolfgang" userId="4f356181-bfb3-4f27-a581-7a712a76dcb5" providerId="ADAL" clId="{B42474B2-872C-486E-90F4-BD042316FE5C}" dt="2025-09-09T08:17:58.130" v="3667" actId="1076"/>
      <pc:docMkLst>
        <pc:docMk/>
      </pc:docMkLst>
      <pc:sldChg chg="modSp mod">
        <pc:chgData name="Schreyer, Wolfgang" userId="4f356181-bfb3-4f27-a581-7a712a76dcb5" providerId="ADAL" clId="{B42474B2-872C-486E-90F4-BD042316FE5C}" dt="2025-09-08T22:01:30.797" v="676" actId="20577"/>
        <pc:sldMkLst>
          <pc:docMk/>
          <pc:sldMk cId="793025597" sldId="259"/>
        </pc:sldMkLst>
        <pc:spChg chg="mod">
          <ac:chgData name="Schreyer, Wolfgang" userId="4f356181-bfb3-4f27-a581-7a712a76dcb5" providerId="ADAL" clId="{B42474B2-872C-486E-90F4-BD042316FE5C}" dt="2025-09-08T22:01:30.797" v="676" actId="20577"/>
          <ac:spMkLst>
            <pc:docMk/>
            <pc:sldMk cId="793025597" sldId="259"/>
            <ac:spMk id="24" creationId="{407D301E-07BB-915C-450D-B33EBC8E4ECD}"/>
          </ac:spMkLst>
        </pc:spChg>
      </pc:sldChg>
      <pc:sldChg chg="addSp delSp modSp mod">
        <pc:chgData name="Schreyer, Wolfgang" userId="4f356181-bfb3-4f27-a581-7a712a76dcb5" providerId="ADAL" clId="{B42474B2-872C-486E-90F4-BD042316FE5C}" dt="2025-09-08T21:52:26.647" v="668" actId="22"/>
        <pc:sldMkLst>
          <pc:docMk/>
          <pc:sldMk cId="3753307746" sldId="261"/>
        </pc:sldMkLst>
        <pc:spChg chg="del">
          <ac:chgData name="Schreyer, Wolfgang" userId="4f356181-bfb3-4f27-a581-7a712a76dcb5" providerId="ADAL" clId="{B42474B2-872C-486E-90F4-BD042316FE5C}" dt="2025-09-08T21:52:26.246" v="667" actId="478"/>
          <ac:spMkLst>
            <pc:docMk/>
            <pc:sldMk cId="3753307746" sldId="261"/>
            <ac:spMk id="3" creationId="{CE977CFF-B654-1DFB-7BE9-614608213B0D}"/>
          </ac:spMkLst>
        </pc:spChg>
        <pc:spChg chg="add del mod">
          <ac:chgData name="Schreyer, Wolfgang" userId="4f356181-bfb3-4f27-a581-7a712a76dcb5" providerId="ADAL" clId="{B42474B2-872C-486E-90F4-BD042316FE5C}" dt="2025-09-08T21:52:23.449" v="666" actId="478"/>
          <ac:spMkLst>
            <pc:docMk/>
            <pc:sldMk cId="3753307746" sldId="261"/>
            <ac:spMk id="6" creationId="{7AF95423-CBDF-3190-B0D2-8EB3BA6D4423}"/>
          </ac:spMkLst>
        </pc:spChg>
        <pc:picChg chg="del">
          <ac:chgData name="Schreyer, Wolfgang" userId="4f356181-bfb3-4f27-a581-7a712a76dcb5" providerId="ADAL" clId="{B42474B2-872C-486E-90F4-BD042316FE5C}" dt="2025-09-08T21:52:19.979" v="665" actId="478"/>
          <ac:picMkLst>
            <pc:docMk/>
            <pc:sldMk cId="3753307746" sldId="261"/>
            <ac:picMk id="5" creationId="{50BD49D0-FE78-7879-1100-D988A03E725E}"/>
          </ac:picMkLst>
        </pc:picChg>
        <pc:picChg chg="add">
          <ac:chgData name="Schreyer, Wolfgang" userId="4f356181-bfb3-4f27-a581-7a712a76dcb5" providerId="ADAL" clId="{B42474B2-872C-486E-90F4-BD042316FE5C}" dt="2025-09-08T21:52:26.647" v="668" actId="22"/>
          <ac:picMkLst>
            <pc:docMk/>
            <pc:sldMk cId="3753307746" sldId="261"/>
            <ac:picMk id="8" creationId="{3CC56587-458F-AA34-CE72-6BBE6BC4AC96}"/>
          </ac:picMkLst>
        </pc:picChg>
      </pc:sldChg>
      <pc:sldChg chg="addSp delSp modSp add del mod">
        <pc:chgData name="Schreyer, Wolfgang" userId="4f356181-bfb3-4f27-a581-7a712a76dcb5" providerId="ADAL" clId="{B42474B2-872C-486E-90F4-BD042316FE5C}" dt="2025-09-09T07:02:06.969" v="3077" actId="47"/>
        <pc:sldMkLst>
          <pc:docMk/>
          <pc:sldMk cId="368270716" sldId="265"/>
        </pc:sldMkLst>
        <pc:spChg chg="mod">
          <ac:chgData name="Schreyer, Wolfgang" userId="4f356181-bfb3-4f27-a581-7a712a76dcb5" providerId="ADAL" clId="{B42474B2-872C-486E-90F4-BD042316FE5C}" dt="2025-09-08T20:09:46.413" v="495" actId="6549"/>
          <ac:spMkLst>
            <pc:docMk/>
            <pc:sldMk cId="368270716" sldId="265"/>
            <ac:spMk id="5" creationId="{E9E75695-4D8E-FD47-CBD1-3AE3012738B4}"/>
          </ac:spMkLst>
        </pc:spChg>
        <pc:spChg chg="mod">
          <ac:chgData name="Schreyer, Wolfgang" userId="4f356181-bfb3-4f27-a581-7a712a76dcb5" providerId="ADAL" clId="{B42474B2-872C-486E-90F4-BD042316FE5C}" dt="2025-09-08T22:00:42.622" v="673" actId="20577"/>
          <ac:spMkLst>
            <pc:docMk/>
            <pc:sldMk cId="368270716" sldId="265"/>
            <ac:spMk id="14" creationId="{BB8A2D27-104E-4A6E-0744-1D14A12AE861}"/>
          </ac:spMkLst>
        </pc:spChg>
        <pc:spChg chg="mod">
          <ac:chgData name="Schreyer, Wolfgang" userId="4f356181-bfb3-4f27-a581-7a712a76dcb5" providerId="ADAL" clId="{B42474B2-872C-486E-90F4-BD042316FE5C}" dt="2025-09-08T20:12:52.046" v="592" actId="1076"/>
          <ac:spMkLst>
            <pc:docMk/>
            <pc:sldMk cId="368270716" sldId="265"/>
            <ac:spMk id="20" creationId="{6F6408B7-DD91-3655-F5DB-70E0007ED440}"/>
          </ac:spMkLst>
        </pc:spChg>
        <pc:spChg chg="mod">
          <ac:chgData name="Schreyer, Wolfgang" userId="4f356181-bfb3-4f27-a581-7a712a76dcb5" providerId="ADAL" clId="{B42474B2-872C-486E-90F4-BD042316FE5C}" dt="2025-09-08T20:12:52.046" v="592" actId="1076"/>
          <ac:spMkLst>
            <pc:docMk/>
            <pc:sldMk cId="368270716" sldId="265"/>
            <ac:spMk id="25" creationId="{0A4AE13B-D1B1-8861-0D6F-9957CA0B0FDB}"/>
          </ac:spMkLst>
        </pc:spChg>
        <pc:spChg chg="mod">
          <ac:chgData name="Schreyer, Wolfgang" userId="4f356181-bfb3-4f27-a581-7a712a76dcb5" providerId="ADAL" clId="{B42474B2-872C-486E-90F4-BD042316FE5C}" dt="2025-09-08T22:00:33.290" v="672" actId="20577"/>
          <ac:spMkLst>
            <pc:docMk/>
            <pc:sldMk cId="368270716" sldId="265"/>
            <ac:spMk id="47" creationId="{94F9ED3A-4F94-0686-5267-0477A3518A7E}"/>
          </ac:spMkLst>
        </pc:spChg>
        <pc:picChg chg="add del mod">
          <ac:chgData name="Schreyer, Wolfgang" userId="4f356181-bfb3-4f27-a581-7a712a76dcb5" providerId="ADAL" clId="{B42474B2-872C-486E-90F4-BD042316FE5C}" dt="2025-09-08T20:31:24.447" v="619" actId="478"/>
          <ac:picMkLst>
            <pc:docMk/>
            <pc:sldMk cId="368270716" sldId="265"/>
            <ac:picMk id="2" creationId="{AB2076D0-6251-62C4-F469-664B337380F4}"/>
          </ac:picMkLst>
        </pc:picChg>
        <pc:picChg chg="add mod ord">
          <ac:chgData name="Schreyer, Wolfgang" userId="4f356181-bfb3-4f27-a581-7a712a76dcb5" providerId="ADAL" clId="{B42474B2-872C-486E-90F4-BD042316FE5C}" dt="2025-09-08T20:12:52.357" v="593" actId="1076"/>
          <ac:picMkLst>
            <pc:docMk/>
            <pc:sldMk cId="368270716" sldId="265"/>
            <ac:picMk id="4" creationId="{3DBFF7CF-330F-DD17-4EBE-F298B9110B79}"/>
          </ac:picMkLst>
        </pc:picChg>
        <pc:picChg chg="mod">
          <ac:chgData name="Schreyer, Wolfgang" userId="4f356181-bfb3-4f27-a581-7a712a76dcb5" providerId="ADAL" clId="{B42474B2-872C-486E-90F4-BD042316FE5C}" dt="2025-09-08T20:12:52.046" v="592" actId="1076"/>
          <ac:picMkLst>
            <pc:docMk/>
            <pc:sldMk cId="368270716" sldId="265"/>
            <ac:picMk id="13" creationId="{F6F2B71E-A3D7-3A93-628C-CEECA188BB1A}"/>
          </ac:picMkLst>
        </pc:picChg>
        <pc:picChg chg="mod">
          <ac:chgData name="Schreyer, Wolfgang" userId="4f356181-bfb3-4f27-a581-7a712a76dcb5" providerId="ADAL" clId="{B42474B2-872C-486E-90F4-BD042316FE5C}" dt="2025-09-08T20:12:52.046" v="592" actId="1076"/>
          <ac:picMkLst>
            <pc:docMk/>
            <pc:sldMk cId="368270716" sldId="265"/>
            <ac:picMk id="29" creationId="{89C7EB93-D4A4-EEED-E191-C347A39FE2E1}"/>
          </ac:picMkLst>
        </pc:picChg>
        <pc:picChg chg="add del mod">
          <ac:chgData name="Schreyer, Wolfgang" userId="4f356181-bfb3-4f27-a581-7a712a76dcb5" providerId="ADAL" clId="{B42474B2-872C-486E-90F4-BD042316FE5C}" dt="2025-09-08T20:31:24.447" v="619" actId="478"/>
          <ac:picMkLst>
            <pc:docMk/>
            <pc:sldMk cId="368270716" sldId="265"/>
            <ac:picMk id="33" creationId="{8A9E0FC5-6C27-3C65-F942-1A80FA11472F}"/>
          </ac:picMkLst>
        </pc:picChg>
        <pc:picChg chg="add del mod">
          <ac:chgData name="Schreyer, Wolfgang" userId="4f356181-bfb3-4f27-a581-7a712a76dcb5" providerId="ADAL" clId="{B42474B2-872C-486E-90F4-BD042316FE5C}" dt="2025-09-08T20:31:24.447" v="619" actId="478"/>
          <ac:picMkLst>
            <pc:docMk/>
            <pc:sldMk cId="368270716" sldId="265"/>
            <ac:picMk id="38" creationId="{3A545CF1-9420-B6DB-B683-9D75D59B595E}"/>
          </ac:picMkLst>
        </pc:picChg>
        <pc:cxnChg chg="mod">
          <ac:chgData name="Schreyer, Wolfgang" userId="4f356181-bfb3-4f27-a581-7a712a76dcb5" providerId="ADAL" clId="{B42474B2-872C-486E-90F4-BD042316FE5C}" dt="2025-09-08T20:12:52.046" v="592" actId="1076"/>
          <ac:cxnSpMkLst>
            <pc:docMk/>
            <pc:sldMk cId="368270716" sldId="265"/>
            <ac:cxnSpMk id="3" creationId="{B164FB28-6AF0-028D-EBB5-9A4C00BD57EE}"/>
          </ac:cxnSpMkLst>
        </pc:cxnChg>
        <pc:cxnChg chg="mod">
          <ac:chgData name="Schreyer, Wolfgang" userId="4f356181-bfb3-4f27-a581-7a712a76dcb5" providerId="ADAL" clId="{B42474B2-872C-486E-90F4-BD042316FE5C}" dt="2025-09-08T20:12:52.046" v="592" actId="1076"/>
          <ac:cxnSpMkLst>
            <pc:docMk/>
            <pc:sldMk cId="368270716" sldId="265"/>
            <ac:cxnSpMk id="19" creationId="{18F33E52-FEFA-ACF2-880B-63B5D668A837}"/>
          </ac:cxnSpMkLst>
        </pc:cxnChg>
        <pc:cxnChg chg="mod">
          <ac:chgData name="Schreyer, Wolfgang" userId="4f356181-bfb3-4f27-a581-7a712a76dcb5" providerId="ADAL" clId="{B42474B2-872C-486E-90F4-BD042316FE5C}" dt="2025-09-08T20:12:50.334" v="585" actId="1076"/>
          <ac:cxnSpMkLst>
            <pc:docMk/>
            <pc:sldMk cId="368270716" sldId="265"/>
            <ac:cxnSpMk id="22" creationId="{F72FEADE-4707-C5D2-6A8B-51643B3E2526}"/>
          </ac:cxnSpMkLst>
        </pc:cxnChg>
        <pc:cxnChg chg="mod">
          <ac:chgData name="Schreyer, Wolfgang" userId="4f356181-bfb3-4f27-a581-7a712a76dcb5" providerId="ADAL" clId="{B42474B2-872C-486E-90F4-BD042316FE5C}" dt="2025-09-08T20:12:50.334" v="585" actId="1076"/>
          <ac:cxnSpMkLst>
            <pc:docMk/>
            <pc:sldMk cId="368270716" sldId="265"/>
            <ac:cxnSpMk id="48" creationId="{78657B77-B430-77EF-0B63-71057B34A6FD}"/>
          </ac:cxnSpMkLst>
        </pc:cxnChg>
      </pc:sldChg>
      <pc:sldChg chg="addSp delSp modSp add del mod modClrScheme chgLayout">
        <pc:chgData name="Schreyer, Wolfgang" userId="4f356181-bfb3-4f27-a581-7a712a76dcb5" providerId="ADAL" clId="{B42474B2-872C-486E-90F4-BD042316FE5C}" dt="2025-09-09T07:58:52.050" v="3502" actId="47"/>
        <pc:sldMkLst>
          <pc:docMk/>
          <pc:sldMk cId="2074076377" sldId="297"/>
        </pc:sldMkLst>
        <pc:spChg chg="mod ord">
          <ac:chgData name="Schreyer, Wolfgang" userId="4f356181-bfb3-4f27-a581-7a712a76dcb5" providerId="ADAL" clId="{B42474B2-872C-486E-90F4-BD042316FE5C}" dt="2025-09-09T07:30:46.014" v="3376" actId="700"/>
          <ac:spMkLst>
            <pc:docMk/>
            <pc:sldMk cId="2074076377" sldId="297"/>
            <ac:spMk id="3" creationId="{6E509ADA-7E6F-DCC7-DAC5-6B337FF37203}"/>
          </ac:spMkLst>
        </pc:spChg>
        <pc:spChg chg="add mod">
          <ac:chgData name="Schreyer, Wolfgang" userId="4f356181-bfb3-4f27-a581-7a712a76dcb5" providerId="ADAL" clId="{B42474B2-872C-486E-90F4-BD042316FE5C}" dt="2025-09-09T07:09:54.426" v="3100"/>
          <ac:spMkLst>
            <pc:docMk/>
            <pc:sldMk cId="2074076377" sldId="297"/>
            <ac:spMk id="5" creationId="{768FC1C6-5E6C-9CA8-ACEA-AB25BEFAEFEF}"/>
          </ac:spMkLst>
        </pc:spChg>
        <pc:spChg chg="add mod">
          <ac:chgData name="Schreyer, Wolfgang" userId="4f356181-bfb3-4f27-a581-7a712a76dcb5" providerId="ADAL" clId="{B42474B2-872C-486E-90F4-BD042316FE5C}" dt="2025-09-09T07:09:54.426" v="3100"/>
          <ac:spMkLst>
            <pc:docMk/>
            <pc:sldMk cId="2074076377" sldId="297"/>
            <ac:spMk id="8" creationId="{210FA2DA-EEAF-BCE7-CD3C-0ABC9C8AABBF}"/>
          </ac:spMkLst>
        </pc:spChg>
        <pc:spChg chg="del">
          <ac:chgData name="Schreyer, Wolfgang" userId="4f356181-bfb3-4f27-a581-7a712a76dcb5" providerId="ADAL" clId="{B42474B2-872C-486E-90F4-BD042316FE5C}" dt="2025-09-09T07:09:53.902" v="3099" actId="478"/>
          <ac:spMkLst>
            <pc:docMk/>
            <pc:sldMk cId="2074076377" sldId="297"/>
            <ac:spMk id="9" creationId="{00000000-0000-0000-0000-000000000000}"/>
          </ac:spMkLst>
        </pc:spChg>
        <pc:spChg chg="del">
          <ac:chgData name="Schreyer, Wolfgang" userId="4f356181-bfb3-4f27-a581-7a712a76dcb5" providerId="ADAL" clId="{B42474B2-872C-486E-90F4-BD042316FE5C}" dt="2025-09-09T07:09:52.217" v="3098" actId="478"/>
          <ac:spMkLst>
            <pc:docMk/>
            <pc:sldMk cId="2074076377" sldId="297"/>
            <ac:spMk id="11" creationId="{00000000-0000-0000-0000-000000000000}"/>
          </ac:spMkLst>
        </pc:spChg>
        <pc:spChg chg="add del mod ord">
          <ac:chgData name="Schreyer, Wolfgang" userId="4f356181-bfb3-4f27-a581-7a712a76dcb5" providerId="ADAL" clId="{B42474B2-872C-486E-90F4-BD042316FE5C}" dt="2025-09-09T07:30:49.930" v="3377" actId="478"/>
          <ac:spMkLst>
            <pc:docMk/>
            <pc:sldMk cId="2074076377" sldId="297"/>
            <ac:spMk id="12" creationId="{6F4DB1A6-25CA-91F1-6AD6-1883A574FC23}"/>
          </ac:spMkLst>
        </pc:spChg>
        <pc:spChg chg="mod">
          <ac:chgData name="Schreyer, Wolfgang" userId="4f356181-bfb3-4f27-a581-7a712a76dcb5" providerId="ADAL" clId="{B42474B2-872C-486E-90F4-BD042316FE5C}" dt="2025-09-09T07:31:14.585" v="3378" actId="14100"/>
          <ac:spMkLst>
            <pc:docMk/>
            <pc:sldMk cId="2074076377" sldId="297"/>
            <ac:spMk id="17" creationId="{37B5AF32-E49C-8384-746E-8FB57F1B5E27}"/>
          </ac:spMkLst>
        </pc:spChg>
        <pc:cxnChg chg="add mod">
          <ac:chgData name="Schreyer, Wolfgang" userId="4f356181-bfb3-4f27-a581-7a712a76dcb5" providerId="ADAL" clId="{B42474B2-872C-486E-90F4-BD042316FE5C}" dt="2025-09-09T07:09:54.426" v="3100"/>
          <ac:cxnSpMkLst>
            <pc:docMk/>
            <pc:sldMk cId="2074076377" sldId="297"/>
            <ac:cxnSpMk id="6" creationId="{3AEECEB9-7B42-FF78-B58B-94A798C8BE08}"/>
          </ac:cxnSpMkLst>
        </pc:cxnChg>
        <pc:cxnChg chg="del mod">
          <ac:chgData name="Schreyer, Wolfgang" userId="4f356181-bfb3-4f27-a581-7a712a76dcb5" providerId="ADAL" clId="{B42474B2-872C-486E-90F4-BD042316FE5C}" dt="2025-09-09T07:09:52.217" v="3098" actId="478"/>
          <ac:cxnSpMkLst>
            <pc:docMk/>
            <pc:sldMk cId="2074076377" sldId="297"/>
            <ac:cxnSpMk id="10" creationId="{00000000-0000-0000-0000-000000000000}"/>
          </ac:cxnSpMkLst>
        </pc:cxnChg>
      </pc:sldChg>
      <pc:sldChg chg="addSp delSp modSp add mod modClrScheme chgLayout">
        <pc:chgData name="Schreyer, Wolfgang" userId="4f356181-bfb3-4f27-a581-7a712a76dcb5" providerId="ADAL" clId="{B42474B2-872C-486E-90F4-BD042316FE5C}" dt="2025-09-09T08:16:09.300" v="3660" actId="242"/>
        <pc:sldMkLst>
          <pc:docMk/>
          <pc:sldMk cId="3406525680" sldId="346"/>
        </pc:sldMkLst>
        <pc:spChg chg="mod">
          <ac:chgData name="Schreyer, Wolfgang" userId="4f356181-bfb3-4f27-a581-7a712a76dcb5" providerId="ADAL" clId="{B42474B2-872C-486E-90F4-BD042316FE5C}" dt="2025-09-09T08:05:55.775" v="3537" actId="1076"/>
          <ac:spMkLst>
            <pc:docMk/>
            <pc:sldMk cId="3406525680" sldId="346"/>
            <ac:spMk id="2" creationId="{4BF5E489-5DF1-3832-5C57-505DF862A8B8}"/>
          </ac:spMkLst>
        </pc:spChg>
        <pc:spChg chg="mod ord">
          <ac:chgData name="Schreyer, Wolfgang" userId="4f356181-bfb3-4f27-a581-7a712a76dcb5" providerId="ADAL" clId="{B42474B2-872C-486E-90F4-BD042316FE5C}" dt="2025-09-09T08:16:09.300" v="3660" actId="242"/>
          <ac:spMkLst>
            <pc:docMk/>
            <pc:sldMk cId="3406525680" sldId="346"/>
            <ac:spMk id="3" creationId="{AED7EE1C-84E0-4D6D-B7C3-1F48A96851C5}"/>
          </ac:spMkLst>
        </pc:spChg>
        <pc:spChg chg="del">
          <ac:chgData name="Schreyer, Wolfgang" userId="4f356181-bfb3-4f27-a581-7a712a76dcb5" providerId="ADAL" clId="{B42474B2-872C-486E-90F4-BD042316FE5C}" dt="2025-09-09T07:02:18.660" v="3079" actId="478"/>
          <ac:spMkLst>
            <pc:docMk/>
            <pc:sldMk cId="3406525680" sldId="346"/>
            <ac:spMk id="4" creationId="{18723D6B-43A6-4F4A-21E8-A957C21939B2}"/>
          </ac:spMkLst>
        </pc:spChg>
        <pc:spChg chg="add del mod ord">
          <ac:chgData name="Schreyer, Wolfgang" userId="4f356181-bfb3-4f27-a581-7a712a76dcb5" providerId="ADAL" clId="{B42474B2-872C-486E-90F4-BD042316FE5C}" dt="2025-09-09T07:30:15.984" v="3372" actId="478"/>
          <ac:spMkLst>
            <pc:docMk/>
            <pc:sldMk cId="3406525680" sldId="346"/>
            <ac:spMk id="7" creationId="{D18A4A50-FE83-4AB4-853A-AAC87641BE1D}"/>
          </ac:spMkLst>
        </pc:spChg>
        <pc:spChg chg="add del mod ord">
          <ac:chgData name="Schreyer, Wolfgang" userId="4f356181-bfb3-4f27-a581-7a712a76dcb5" providerId="ADAL" clId="{B42474B2-872C-486E-90F4-BD042316FE5C}" dt="2025-09-09T07:30:37.327" v="3374" actId="478"/>
          <ac:spMkLst>
            <pc:docMk/>
            <pc:sldMk cId="3406525680" sldId="346"/>
            <ac:spMk id="10" creationId="{602B8565-AEBA-01BB-BCEA-BD6B01EF6A41}"/>
          </ac:spMkLst>
        </pc:spChg>
        <pc:spChg chg="add del mod ord">
          <ac:chgData name="Schreyer, Wolfgang" userId="4f356181-bfb3-4f27-a581-7a712a76dcb5" providerId="ADAL" clId="{B42474B2-872C-486E-90F4-BD042316FE5C}" dt="2025-09-09T07:30:39.550" v="3375" actId="478"/>
          <ac:spMkLst>
            <pc:docMk/>
            <pc:sldMk cId="3406525680" sldId="346"/>
            <ac:spMk id="11" creationId="{C0B98526-1A9F-FACC-4741-C7D62E7F0A99}"/>
          </ac:spMkLst>
        </pc:spChg>
        <pc:spChg chg="add del mod">
          <ac:chgData name="Schreyer, Wolfgang" userId="4f356181-bfb3-4f27-a581-7a712a76dcb5" providerId="ADAL" clId="{B42474B2-872C-486E-90F4-BD042316FE5C}" dt="2025-09-09T07:51:18.451" v="3457" actId="478"/>
          <ac:spMkLst>
            <pc:docMk/>
            <pc:sldMk cId="3406525680" sldId="346"/>
            <ac:spMk id="12" creationId="{46DCDBF1-92CE-CAC4-23DC-373B40E7977C}"/>
          </ac:spMkLst>
        </pc:spChg>
        <pc:spChg chg="mod ord">
          <ac:chgData name="Schreyer, Wolfgang" userId="4f356181-bfb3-4f27-a581-7a712a76dcb5" providerId="ADAL" clId="{B42474B2-872C-486E-90F4-BD042316FE5C}" dt="2025-09-09T07:30:33.659" v="3373" actId="700"/>
          <ac:spMkLst>
            <pc:docMk/>
            <pc:sldMk cId="3406525680" sldId="346"/>
            <ac:spMk id="13" creationId="{21B78F5F-2A9E-8725-0622-2D9A356FF8A3}"/>
          </ac:spMkLst>
        </pc:spChg>
        <pc:grpChg chg="del mod">
          <ac:chgData name="Schreyer, Wolfgang" userId="4f356181-bfb3-4f27-a581-7a712a76dcb5" providerId="ADAL" clId="{B42474B2-872C-486E-90F4-BD042316FE5C}" dt="2025-09-09T07:49:14.837" v="3447" actId="478"/>
          <ac:grpSpMkLst>
            <pc:docMk/>
            <pc:sldMk cId="3406525680" sldId="346"/>
            <ac:grpSpMk id="6" creationId="{BB7473FB-6E51-598F-EC24-C27DF5B22B61}"/>
          </ac:grpSpMkLst>
        </pc:grpChg>
        <pc:picChg chg="mod">
          <ac:chgData name="Schreyer, Wolfgang" userId="4f356181-bfb3-4f27-a581-7a712a76dcb5" providerId="ADAL" clId="{B42474B2-872C-486E-90F4-BD042316FE5C}" dt="2025-09-09T07:59:51.090" v="3509" actId="14100"/>
          <ac:picMkLst>
            <pc:docMk/>
            <pc:sldMk cId="3406525680" sldId="346"/>
            <ac:picMk id="5" creationId="{B850D1D5-5C81-D8DA-C268-E22C910CFA91}"/>
          </ac:picMkLst>
        </pc:picChg>
        <pc:picChg chg="add mod ord">
          <ac:chgData name="Schreyer, Wolfgang" userId="4f356181-bfb3-4f27-a581-7a712a76dcb5" providerId="ADAL" clId="{B42474B2-872C-486E-90F4-BD042316FE5C}" dt="2025-09-09T08:05:45.949" v="3535" actId="1076"/>
          <ac:picMkLst>
            <pc:docMk/>
            <pc:sldMk cId="3406525680" sldId="346"/>
            <ac:picMk id="15" creationId="{35BB98C3-D9EE-F444-9803-2A9FB98F37E1}"/>
          </ac:picMkLst>
        </pc:picChg>
      </pc:sldChg>
      <pc:sldChg chg="addSp delSp modSp add mod modClrScheme chgLayout">
        <pc:chgData name="Schreyer, Wolfgang" userId="4f356181-bfb3-4f27-a581-7a712a76dcb5" providerId="ADAL" clId="{B42474B2-872C-486E-90F4-BD042316FE5C}" dt="2025-09-09T08:16:27.931" v="3662" actId="2711"/>
        <pc:sldMkLst>
          <pc:docMk/>
          <pc:sldMk cId="898095153" sldId="1157"/>
        </pc:sldMkLst>
        <pc:spChg chg="mod">
          <ac:chgData name="Schreyer, Wolfgang" userId="4f356181-bfb3-4f27-a581-7a712a76dcb5" providerId="ADAL" clId="{B42474B2-872C-486E-90F4-BD042316FE5C}" dt="2025-09-09T07:53:41.885" v="3474" actId="14100"/>
          <ac:spMkLst>
            <pc:docMk/>
            <pc:sldMk cId="898095153" sldId="1157"/>
            <ac:spMk id="2" creationId="{DB132F5C-384C-37DF-34E9-4E32A8B284BF}"/>
          </ac:spMkLst>
        </pc:spChg>
        <pc:spChg chg="mod">
          <ac:chgData name="Schreyer, Wolfgang" userId="4f356181-bfb3-4f27-a581-7a712a76dcb5" providerId="ADAL" clId="{B42474B2-872C-486E-90F4-BD042316FE5C}" dt="2025-09-09T07:54:03.118" v="3482" actId="1076"/>
          <ac:spMkLst>
            <pc:docMk/>
            <pc:sldMk cId="898095153" sldId="1157"/>
            <ac:spMk id="4" creationId="{C6F169A1-881E-2A57-E5A9-5FEE46558374}"/>
          </ac:spMkLst>
        </pc:spChg>
        <pc:spChg chg="mod">
          <ac:chgData name="Schreyer, Wolfgang" userId="4f356181-bfb3-4f27-a581-7a712a76dcb5" providerId="ADAL" clId="{B42474B2-872C-486E-90F4-BD042316FE5C}" dt="2025-09-09T07:54:24.034" v="3486" actId="20577"/>
          <ac:spMkLst>
            <pc:docMk/>
            <pc:sldMk cId="898095153" sldId="1157"/>
            <ac:spMk id="8" creationId="{BD06AA53-E3A4-19E3-0D5D-2A74507B26E7}"/>
          </ac:spMkLst>
        </pc:spChg>
        <pc:spChg chg="mod">
          <ac:chgData name="Schreyer, Wolfgang" userId="4f356181-bfb3-4f27-a581-7a712a76dcb5" providerId="ADAL" clId="{B42474B2-872C-486E-90F4-BD042316FE5C}" dt="2025-09-09T07:53:47.835" v="3477" actId="1076"/>
          <ac:spMkLst>
            <pc:docMk/>
            <pc:sldMk cId="898095153" sldId="1157"/>
            <ac:spMk id="13" creationId="{5278C894-20F6-D70B-CFD7-D58CBF64B0A9}"/>
          </ac:spMkLst>
        </pc:spChg>
        <pc:spChg chg="mod">
          <ac:chgData name="Schreyer, Wolfgang" userId="4f356181-bfb3-4f27-a581-7a712a76dcb5" providerId="ADAL" clId="{B42474B2-872C-486E-90F4-BD042316FE5C}" dt="2025-09-09T07:53:54.372" v="3479" actId="1076"/>
          <ac:spMkLst>
            <pc:docMk/>
            <pc:sldMk cId="898095153" sldId="1157"/>
            <ac:spMk id="14" creationId="{FA06E736-15EC-A2F5-5916-2272B2919073}"/>
          </ac:spMkLst>
        </pc:spChg>
        <pc:spChg chg="add del mod ord">
          <ac:chgData name="Schreyer, Wolfgang" userId="4f356181-bfb3-4f27-a581-7a712a76dcb5" providerId="ADAL" clId="{B42474B2-872C-486E-90F4-BD042316FE5C}" dt="2025-09-09T07:48:04.248" v="3438" actId="478"/>
          <ac:spMkLst>
            <pc:docMk/>
            <pc:sldMk cId="898095153" sldId="1157"/>
            <ac:spMk id="15" creationId="{6AFDCDDA-FB5F-C067-6DBD-F8C8E2C9A955}"/>
          </ac:spMkLst>
        </pc:spChg>
        <pc:spChg chg="mod ord">
          <ac:chgData name="Schreyer, Wolfgang" userId="4f356181-bfb3-4f27-a581-7a712a76dcb5" providerId="ADAL" clId="{B42474B2-872C-486E-90F4-BD042316FE5C}" dt="2025-09-09T08:16:27.931" v="3662" actId="2711"/>
          <ac:spMkLst>
            <pc:docMk/>
            <pc:sldMk cId="898095153" sldId="1157"/>
            <ac:spMk id="245" creationId="{37EEED30-4472-E117-801A-FD3861DC94A8}"/>
          </ac:spMkLst>
        </pc:spChg>
        <pc:spChg chg="del">
          <ac:chgData name="Schreyer, Wolfgang" userId="4f356181-bfb3-4f27-a581-7a712a76dcb5" providerId="ADAL" clId="{B42474B2-872C-486E-90F4-BD042316FE5C}" dt="2025-09-09T07:48:55.151" v="3444" actId="478"/>
          <ac:spMkLst>
            <pc:docMk/>
            <pc:sldMk cId="898095153" sldId="1157"/>
            <ac:spMk id="246" creationId="{F643A251-8613-62E7-EE26-239E0A4A3B0A}"/>
          </ac:spMkLst>
        </pc:spChg>
        <pc:spChg chg="mod ord">
          <ac:chgData name="Schreyer, Wolfgang" userId="4f356181-bfb3-4f27-a581-7a712a76dcb5" providerId="ADAL" clId="{B42474B2-872C-486E-90F4-BD042316FE5C}" dt="2025-09-09T07:48:01" v="3437" actId="700"/>
          <ac:spMkLst>
            <pc:docMk/>
            <pc:sldMk cId="898095153" sldId="1157"/>
            <ac:spMk id="272" creationId="{D143BBA6-2E5C-2590-4F0F-EEA868B150A4}"/>
          </ac:spMkLst>
        </pc:spChg>
        <pc:spChg chg="mod">
          <ac:chgData name="Schreyer, Wolfgang" userId="4f356181-bfb3-4f27-a581-7a712a76dcb5" providerId="ADAL" clId="{B42474B2-872C-486E-90F4-BD042316FE5C}" dt="2025-09-09T07:53:45.087" v="3476" actId="1076"/>
          <ac:spMkLst>
            <pc:docMk/>
            <pc:sldMk cId="898095153" sldId="1157"/>
            <ac:spMk id="274" creationId="{C4ABE419-6090-9DE1-3C02-AE902D75ECDE}"/>
          </ac:spMkLst>
        </pc:spChg>
        <pc:spChg chg="del">
          <ac:chgData name="Schreyer, Wolfgang" userId="4f356181-bfb3-4f27-a581-7a712a76dcb5" providerId="ADAL" clId="{B42474B2-872C-486E-90F4-BD042316FE5C}" dt="2025-09-09T08:11:17.743" v="3611" actId="478"/>
          <ac:spMkLst>
            <pc:docMk/>
            <pc:sldMk cId="898095153" sldId="1157"/>
            <ac:spMk id="277" creationId="{1181F8B2-4CC9-A3FA-FC9C-116D9F162D83}"/>
          </ac:spMkLst>
        </pc:spChg>
        <pc:spChg chg="del">
          <ac:chgData name="Schreyer, Wolfgang" userId="4f356181-bfb3-4f27-a581-7a712a76dcb5" providerId="ADAL" clId="{B42474B2-872C-486E-90F4-BD042316FE5C}" dt="2025-09-09T07:48:58.768" v="3445" actId="478"/>
          <ac:spMkLst>
            <pc:docMk/>
            <pc:sldMk cId="898095153" sldId="1157"/>
            <ac:spMk id="278" creationId="{715C8418-6B81-7C18-1FF9-BC47D12383FD}"/>
          </ac:spMkLst>
        </pc:spChg>
        <pc:picChg chg="mod">
          <ac:chgData name="Schreyer, Wolfgang" userId="4f356181-bfb3-4f27-a581-7a712a76dcb5" providerId="ADAL" clId="{B42474B2-872C-486E-90F4-BD042316FE5C}" dt="2025-09-09T07:53:57.801" v="3481" actId="1076"/>
          <ac:picMkLst>
            <pc:docMk/>
            <pc:sldMk cId="898095153" sldId="1157"/>
            <ac:picMk id="244" creationId="{0B43961A-CE16-82AC-B772-C4A08ABDD4B7}"/>
          </ac:picMkLst>
        </pc:picChg>
      </pc:sldChg>
      <pc:sldChg chg="add del">
        <pc:chgData name="Schreyer, Wolfgang" userId="4f356181-bfb3-4f27-a581-7a712a76dcb5" providerId="ADAL" clId="{B42474B2-872C-486E-90F4-BD042316FE5C}" dt="2025-09-09T07:55:46.865" v="3493" actId="47"/>
        <pc:sldMkLst>
          <pc:docMk/>
          <pc:sldMk cId="970995360" sldId="3670"/>
        </pc:sldMkLst>
      </pc:sldChg>
      <pc:sldChg chg="addSp delSp modSp add mod modClrScheme chgLayout">
        <pc:chgData name="Schreyer, Wolfgang" userId="4f356181-bfb3-4f27-a581-7a712a76dcb5" providerId="ADAL" clId="{B42474B2-872C-486E-90F4-BD042316FE5C}" dt="2025-09-09T08:16:53.469" v="3664" actId="108"/>
        <pc:sldMkLst>
          <pc:docMk/>
          <pc:sldMk cId="1568668862" sldId="3672"/>
        </pc:sldMkLst>
        <pc:spChg chg="mod ord">
          <ac:chgData name="Schreyer, Wolfgang" userId="4f356181-bfb3-4f27-a581-7a712a76dcb5" providerId="ADAL" clId="{B42474B2-872C-486E-90F4-BD042316FE5C}" dt="2025-09-09T08:16:53.469" v="3664" actId="108"/>
          <ac:spMkLst>
            <pc:docMk/>
            <pc:sldMk cId="1568668862" sldId="3672"/>
            <ac:spMk id="2" creationId="{C72DB6FF-B7C1-450D-80E0-239787D983D5}"/>
          </ac:spMkLst>
        </pc:spChg>
        <pc:spChg chg="mod ord">
          <ac:chgData name="Schreyer, Wolfgang" userId="4f356181-bfb3-4f27-a581-7a712a76dcb5" providerId="ADAL" clId="{B42474B2-872C-486E-90F4-BD042316FE5C}" dt="2025-09-09T07:57:32.673" v="3497" actId="700"/>
          <ac:spMkLst>
            <pc:docMk/>
            <pc:sldMk cId="1568668862" sldId="3672"/>
            <ac:spMk id="3" creationId="{51C2DF45-ED4F-B6DF-DD1C-FD57E9AC9901}"/>
          </ac:spMkLst>
        </pc:spChg>
        <pc:spChg chg="add del mod ord">
          <ac:chgData name="Schreyer, Wolfgang" userId="4f356181-bfb3-4f27-a581-7a712a76dcb5" providerId="ADAL" clId="{B42474B2-872C-486E-90F4-BD042316FE5C}" dt="2025-09-09T07:57:36.019" v="3498" actId="478"/>
          <ac:spMkLst>
            <pc:docMk/>
            <pc:sldMk cId="1568668862" sldId="3672"/>
            <ac:spMk id="5" creationId="{3F8C6EF3-20E5-7C75-A170-CF6EF57A20DA}"/>
          </ac:spMkLst>
        </pc:spChg>
        <pc:spChg chg="mod">
          <ac:chgData name="Schreyer, Wolfgang" userId="4f356181-bfb3-4f27-a581-7a712a76dcb5" providerId="ADAL" clId="{B42474B2-872C-486E-90F4-BD042316FE5C}" dt="2025-09-09T08:12:07.366" v="3614" actId="20577"/>
          <ac:spMkLst>
            <pc:docMk/>
            <pc:sldMk cId="1568668862" sldId="3672"/>
            <ac:spMk id="100" creationId="{ED78AEB9-AF5F-AF07-DC89-7774C77BEC79}"/>
          </ac:spMkLst>
        </pc:spChg>
      </pc:sldChg>
      <pc:sldChg chg="modSp add del mod">
        <pc:chgData name="Schreyer, Wolfgang" userId="4f356181-bfb3-4f27-a581-7a712a76dcb5" providerId="ADAL" clId="{B42474B2-872C-486E-90F4-BD042316FE5C}" dt="2025-09-09T08:17:07.121" v="3665" actId="108"/>
        <pc:sldMkLst>
          <pc:docMk/>
          <pc:sldMk cId="722511377" sldId="3676"/>
        </pc:sldMkLst>
        <pc:spChg chg="mod">
          <ac:chgData name="Schreyer, Wolfgang" userId="4f356181-bfb3-4f27-a581-7a712a76dcb5" providerId="ADAL" clId="{B42474B2-872C-486E-90F4-BD042316FE5C}" dt="2025-09-09T08:17:07.121" v="3665" actId="108"/>
          <ac:spMkLst>
            <pc:docMk/>
            <pc:sldMk cId="722511377" sldId="3676"/>
            <ac:spMk id="3" creationId="{F6C72C10-A739-2843-F98A-B9B9C0739986}"/>
          </ac:spMkLst>
        </pc:spChg>
        <pc:graphicFrameChg chg="mod modGraphic">
          <ac:chgData name="Schreyer, Wolfgang" userId="4f356181-bfb3-4f27-a581-7a712a76dcb5" providerId="ADAL" clId="{B42474B2-872C-486E-90F4-BD042316FE5C}" dt="2025-09-09T08:13:57.343" v="3659" actId="6549"/>
          <ac:graphicFrameMkLst>
            <pc:docMk/>
            <pc:sldMk cId="722511377" sldId="3676"/>
            <ac:graphicFrameMk id="7" creationId="{AF10CEE5-E81C-120A-D949-C4C6B5D162CC}"/>
          </ac:graphicFrameMkLst>
        </pc:graphicFrameChg>
      </pc:sldChg>
      <pc:sldChg chg="addSp delSp modSp add mod modClrScheme chgLayout">
        <pc:chgData name="Schreyer, Wolfgang" userId="4f356181-bfb3-4f27-a581-7a712a76dcb5" providerId="ADAL" clId="{B42474B2-872C-486E-90F4-BD042316FE5C}" dt="2025-09-09T08:16:41.958" v="3663" actId="108"/>
        <pc:sldMkLst>
          <pc:docMk/>
          <pc:sldMk cId="3407436031" sldId="3679"/>
        </pc:sldMkLst>
        <pc:spChg chg="mod ord">
          <ac:chgData name="Schreyer, Wolfgang" userId="4f356181-bfb3-4f27-a581-7a712a76dcb5" providerId="ADAL" clId="{B42474B2-872C-486E-90F4-BD042316FE5C}" dt="2025-09-09T08:16:41.958" v="3663" actId="108"/>
          <ac:spMkLst>
            <pc:docMk/>
            <pc:sldMk cId="3407436031" sldId="3679"/>
            <ac:spMk id="2" creationId="{5AAFFD81-F785-A66C-7C3C-697B36723FED}"/>
          </ac:spMkLst>
        </pc:spChg>
        <pc:spChg chg="add del mod ord">
          <ac:chgData name="Schreyer, Wolfgang" userId="4f356181-bfb3-4f27-a581-7a712a76dcb5" providerId="ADAL" clId="{B42474B2-872C-486E-90F4-BD042316FE5C}" dt="2025-09-09T07:33:10.974" v="3390" actId="700"/>
          <ac:spMkLst>
            <pc:docMk/>
            <pc:sldMk cId="3407436031" sldId="3679"/>
            <ac:spMk id="3" creationId="{7EFE3431-993E-EC53-05DB-659F56CF7943}"/>
          </ac:spMkLst>
        </pc:spChg>
        <pc:spChg chg="mod">
          <ac:chgData name="Schreyer, Wolfgang" userId="4f356181-bfb3-4f27-a581-7a712a76dcb5" providerId="ADAL" clId="{B42474B2-872C-486E-90F4-BD042316FE5C}" dt="2025-09-09T08:08:36.932" v="3553" actId="20577"/>
          <ac:spMkLst>
            <pc:docMk/>
            <pc:sldMk cId="3407436031" sldId="3679"/>
            <ac:spMk id="588" creationId="{491A0F3A-D668-37C7-D8FD-B7BFD1F95B58}"/>
          </ac:spMkLst>
        </pc:spChg>
        <pc:spChg chg="mod">
          <ac:chgData name="Schreyer, Wolfgang" userId="4f356181-bfb3-4f27-a581-7a712a76dcb5" providerId="ADAL" clId="{B42474B2-872C-486E-90F4-BD042316FE5C}" dt="2025-09-09T08:08:33.422" v="3546" actId="1076"/>
          <ac:spMkLst>
            <pc:docMk/>
            <pc:sldMk cId="3407436031" sldId="3679"/>
            <ac:spMk id="589" creationId="{9C136C0F-12D4-E567-02D5-6C95766FCECD}"/>
          </ac:spMkLst>
        </pc:spChg>
        <pc:spChg chg="mod">
          <ac:chgData name="Schreyer, Wolfgang" userId="4f356181-bfb3-4f27-a581-7a712a76dcb5" providerId="ADAL" clId="{B42474B2-872C-486E-90F4-BD042316FE5C}" dt="2025-09-09T08:09:01.427" v="3558" actId="1076"/>
          <ac:spMkLst>
            <pc:docMk/>
            <pc:sldMk cId="3407436031" sldId="3679"/>
            <ac:spMk id="593" creationId="{15C704EA-A2F9-240C-4EFF-062217B8E96A}"/>
          </ac:spMkLst>
        </pc:spChg>
        <pc:spChg chg="mod">
          <ac:chgData name="Schreyer, Wolfgang" userId="4f356181-bfb3-4f27-a581-7a712a76dcb5" providerId="ADAL" clId="{B42474B2-872C-486E-90F4-BD042316FE5C}" dt="2025-09-09T08:08:46.488" v="3554" actId="6549"/>
          <ac:spMkLst>
            <pc:docMk/>
            <pc:sldMk cId="3407436031" sldId="3679"/>
            <ac:spMk id="594" creationId="{BC4C93BA-40E0-B688-FC4E-D0CAB1106D13}"/>
          </ac:spMkLst>
        </pc:spChg>
        <pc:picChg chg="add mod">
          <ac:chgData name="Schreyer, Wolfgang" userId="4f356181-bfb3-4f27-a581-7a712a76dcb5" providerId="ADAL" clId="{B42474B2-872C-486E-90F4-BD042316FE5C}" dt="2025-09-09T08:09:04.715" v="3559" actId="1076"/>
          <ac:picMkLst>
            <pc:docMk/>
            <pc:sldMk cId="3407436031" sldId="3679"/>
            <ac:picMk id="596" creationId="{0213FAB2-B245-8168-90B5-7A66C8DFE690}"/>
          </ac:picMkLst>
        </pc:picChg>
      </pc:sldChg>
      <pc:sldChg chg="addSp delSp modSp add del mod modClrScheme chgLayout">
        <pc:chgData name="Schreyer, Wolfgang" userId="4f356181-bfb3-4f27-a581-7a712a76dcb5" providerId="ADAL" clId="{B42474B2-872C-486E-90F4-BD042316FE5C}" dt="2025-09-09T07:58:53.051" v="3503" actId="47"/>
        <pc:sldMkLst>
          <pc:docMk/>
          <pc:sldMk cId="3982320460" sldId="2147469126"/>
        </pc:sldMkLst>
        <pc:spChg chg="mod ord">
          <ac:chgData name="Schreyer, Wolfgang" userId="4f356181-bfb3-4f27-a581-7a712a76dcb5" providerId="ADAL" clId="{B42474B2-872C-486E-90F4-BD042316FE5C}" dt="2025-09-09T07:31:24.964" v="3379" actId="700"/>
          <ac:spMkLst>
            <pc:docMk/>
            <pc:sldMk cId="3982320460" sldId="2147469126"/>
            <ac:spMk id="3" creationId="{109DDC03-9714-2510-BFEE-C980B510C210}"/>
          </ac:spMkLst>
        </pc:spChg>
        <pc:spChg chg="add del mod ord">
          <ac:chgData name="Schreyer, Wolfgang" userId="4f356181-bfb3-4f27-a581-7a712a76dcb5" providerId="ADAL" clId="{B42474B2-872C-486E-90F4-BD042316FE5C}" dt="2025-09-09T07:31:27.213" v="3380" actId="478"/>
          <ac:spMkLst>
            <pc:docMk/>
            <pc:sldMk cId="3982320460" sldId="2147469126"/>
            <ac:spMk id="5" creationId="{037CF3FA-0982-610F-5D25-BAD04826A1D9}"/>
          </ac:spMkLst>
        </pc:spChg>
        <pc:spChg chg="mod">
          <ac:chgData name="Schreyer, Wolfgang" userId="4f356181-bfb3-4f27-a581-7a712a76dcb5" providerId="ADAL" clId="{B42474B2-872C-486E-90F4-BD042316FE5C}" dt="2025-09-09T07:08:53.250" v="3090" actId="1076"/>
          <ac:spMkLst>
            <pc:docMk/>
            <pc:sldMk cId="3982320460" sldId="2147469126"/>
            <ac:spMk id="7" creationId="{8C618A59-C160-3823-9CA4-C2E14045D035}"/>
          </ac:spMkLst>
        </pc:spChg>
        <pc:spChg chg="add del mod">
          <ac:chgData name="Schreyer, Wolfgang" userId="4f356181-bfb3-4f27-a581-7a712a76dcb5" providerId="ADAL" clId="{B42474B2-872C-486E-90F4-BD042316FE5C}" dt="2025-09-09T07:09:16.517" v="3095" actId="478"/>
          <ac:spMkLst>
            <pc:docMk/>
            <pc:sldMk cId="3982320460" sldId="2147469126"/>
            <ac:spMk id="8" creationId="{B4B5CB40-B0AB-467A-C25B-8D208ECEBE65}"/>
          </ac:spMkLst>
        </pc:spChg>
        <pc:spChg chg="mod">
          <ac:chgData name="Schreyer, Wolfgang" userId="4f356181-bfb3-4f27-a581-7a712a76dcb5" providerId="ADAL" clId="{B42474B2-872C-486E-90F4-BD042316FE5C}" dt="2025-09-09T07:09:36.225" v="3097" actId="1076"/>
          <ac:spMkLst>
            <pc:docMk/>
            <pc:sldMk cId="3982320460" sldId="2147469126"/>
            <ac:spMk id="9" creationId="{703C296D-6351-E456-8761-F25CACEAF680}"/>
          </ac:spMkLst>
        </pc:spChg>
        <pc:spChg chg="mod">
          <ac:chgData name="Schreyer, Wolfgang" userId="4f356181-bfb3-4f27-a581-7a712a76dcb5" providerId="ADAL" clId="{B42474B2-872C-486E-90F4-BD042316FE5C}" dt="2025-09-09T07:09:36.225" v="3097" actId="1076"/>
          <ac:spMkLst>
            <pc:docMk/>
            <pc:sldMk cId="3982320460" sldId="2147469126"/>
            <ac:spMk id="11" creationId="{8F339AD9-4BE8-D3E0-05D8-77DB7B474069}"/>
          </ac:spMkLst>
        </pc:spChg>
        <pc:spChg chg="mod">
          <ac:chgData name="Schreyer, Wolfgang" userId="4f356181-bfb3-4f27-a581-7a712a76dcb5" providerId="ADAL" clId="{B42474B2-872C-486E-90F4-BD042316FE5C}" dt="2025-09-09T07:08:48.639" v="3085" actId="20577"/>
          <ac:spMkLst>
            <pc:docMk/>
            <pc:sldMk cId="3982320460" sldId="2147469126"/>
            <ac:spMk id="17" creationId="{A4B734E6-63C8-93C1-AC76-CE3B6D0A0C35}"/>
          </ac:spMkLst>
        </pc:spChg>
        <pc:cxnChg chg="mod">
          <ac:chgData name="Schreyer, Wolfgang" userId="4f356181-bfb3-4f27-a581-7a712a76dcb5" providerId="ADAL" clId="{B42474B2-872C-486E-90F4-BD042316FE5C}" dt="2025-09-09T07:09:36.225" v="3097" actId="1076"/>
          <ac:cxnSpMkLst>
            <pc:docMk/>
            <pc:sldMk cId="3982320460" sldId="2147469126"/>
            <ac:cxnSpMk id="10" creationId="{D19CB381-581A-D107-658D-1AEC3FBE8DFB}"/>
          </ac:cxnSpMkLst>
        </pc:cxnChg>
      </pc:sldChg>
      <pc:sldChg chg="del">
        <pc:chgData name="Schreyer, Wolfgang" userId="4f356181-bfb3-4f27-a581-7a712a76dcb5" providerId="ADAL" clId="{B42474B2-872C-486E-90F4-BD042316FE5C}" dt="2025-09-08T23:21:32.244" v="3050" actId="47"/>
        <pc:sldMkLst>
          <pc:docMk/>
          <pc:sldMk cId="3521900209" sldId="2147469145"/>
        </pc:sldMkLst>
      </pc:sldChg>
      <pc:sldChg chg="del">
        <pc:chgData name="Schreyer, Wolfgang" userId="4f356181-bfb3-4f27-a581-7a712a76dcb5" providerId="ADAL" clId="{B42474B2-872C-486E-90F4-BD042316FE5C}" dt="2025-09-08T23:21:29.971" v="3049" actId="47"/>
        <pc:sldMkLst>
          <pc:docMk/>
          <pc:sldMk cId="4106966003" sldId="2147481328"/>
        </pc:sldMkLst>
      </pc:sldChg>
      <pc:sldChg chg="del">
        <pc:chgData name="Schreyer, Wolfgang" userId="4f356181-bfb3-4f27-a581-7a712a76dcb5" providerId="ADAL" clId="{B42474B2-872C-486E-90F4-BD042316FE5C}" dt="2025-09-08T23:21:37.253" v="3052" actId="47"/>
        <pc:sldMkLst>
          <pc:docMk/>
          <pc:sldMk cId="4219622408" sldId="2147481334"/>
        </pc:sldMkLst>
      </pc:sldChg>
      <pc:sldChg chg="modNotesTx">
        <pc:chgData name="Schreyer, Wolfgang" userId="4f356181-bfb3-4f27-a581-7a712a76dcb5" providerId="ADAL" clId="{B42474B2-872C-486E-90F4-BD042316FE5C}" dt="2025-09-09T07:02:32.727" v="3080" actId="6549"/>
        <pc:sldMkLst>
          <pc:docMk/>
          <pc:sldMk cId="4251991772" sldId="2147481337"/>
        </pc:sldMkLst>
      </pc:sldChg>
      <pc:sldChg chg="del">
        <pc:chgData name="Schreyer, Wolfgang" userId="4f356181-bfb3-4f27-a581-7a712a76dcb5" providerId="ADAL" clId="{B42474B2-872C-486E-90F4-BD042316FE5C}" dt="2025-09-08T23:21:33.373" v="3051" actId="47"/>
        <pc:sldMkLst>
          <pc:docMk/>
          <pc:sldMk cId="592910484" sldId="2147481338"/>
        </pc:sldMkLst>
      </pc:sldChg>
      <pc:sldChg chg="del">
        <pc:chgData name="Schreyer, Wolfgang" userId="4f356181-bfb3-4f27-a581-7a712a76dcb5" providerId="ADAL" clId="{B42474B2-872C-486E-90F4-BD042316FE5C}" dt="2025-09-08T23:21:38.262" v="3053" actId="47"/>
        <pc:sldMkLst>
          <pc:docMk/>
          <pc:sldMk cId="3527733702" sldId="2147481340"/>
        </pc:sldMkLst>
      </pc:sldChg>
      <pc:sldChg chg="del">
        <pc:chgData name="Schreyer, Wolfgang" userId="4f356181-bfb3-4f27-a581-7a712a76dcb5" providerId="ADAL" clId="{B42474B2-872C-486E-90F4-BD042316FE5C}" dt="2025-09-08T22:01:12.709" v="674" actId="47"/>
        <pc:sldMkLst>
          <pc:docMk/>
          <pc:sldMk cId="2779382790" sldId="2147481341"/>
        </pc:sldMkLst>
      </pc:sldChg>
      <pc:sldChg chg="addSp delSp modSp mod">
        <pc:chgData name="Schreyer, Wolfgang" userId="4f356181-bfb3-4f27-a581-7a712a76dcb5" providerId="ADAL" clId="{B42474B2-872C-486E-90F4-BD042316FE5C}" dt="2025-09-08T20:32:22.900" v="630" actId="478"/>
        <pc:sldMkLst>
          <pc:docMk/>
          <pc:sldMk cId="492160972" sldId="2147481342"/>
        </pc:sldMkLst>
        <pc:spChg chg="del">
          <ac:chgData name="Schreyer, Wolfgang" userId="4f356181-bfb3-4f27-a581-7a712a76dcb5" providerId="ADAL" clId="{B42474B2-872C-486E-90F4-BD042316FE5C}" dt="2025-09-08T20:32:22.900" v="630" actId="478"/>
          <ac:spMkLst>
            <pc:docMk/>
            <pc:sldMk cId="492160972" sldId="2147481342"/>
            <ac:spMk id="5" creationId="{F5746047-085C-2508-EDBE-263C228FFE8E}"/>
          </ac:spMkLst>
        </pc:spChg>
        <pc:spChg chg="mod">
          <ac:chgData name="Schreyer, Wolfgang" userId="4f356181-bfb3-4f27-a581-7a712a76dcb5" providerId="ADAL" clId="{B42474B2-872C-486E-90F4-BD042316FE5C}" dt="2025-09-08T20:31:45.282" v="624" actId="164"/>
          <ac:spMkLst>
            <pc:docMk/>
            <pc:sldMk cId="492160972" sldId="2147481342"/>
            <ac:spMk id="9" creationId="{44794516-737F-9CDD-308F-A63780F7791A}"/>
          </ac:spMkLst>
        </pc:spChg>
        <pc:spChg chg="mod">
          <ac:chgData name="Schreyer, Wolfgang" userId="4f356181-bfb3-4f27-a581-7a712a76dcb5" providerId="ADAL" clId="{B42474B2-872C-486E-90F4-BD042316FE5C}" dt="2025-09-08T20:31:45.282" v="624" actId="164"/>
          <ac:spMkLst>
            <pc:docMk/>
            <pc:sldMk cId="492160972" sldId="2147481342"/>
            <ac:spMk id="10" creationId="{E6413E6E-3E24-AAB8-7672-9302AC724685}"/>
          </ac:spMkLst>
        </pc:spChg>
        <pc:grpChg chg="add mod">
          <ac:chgData name="Schreyer, Wolfgang" userId="4f356181-bfb3-4f27-a581-7a712a76dcb5" providerId="ADAL" clId="{B42474B2-872C-486E-90F4-BD042316FE5C}" dt="2025-09-08T20:31:22.524" v="617" actId="164"/>
          <ac:grpSpMkLst>
            <pc:docMk/>
            <pc:sldMk cId="492160972" sldId="2147481342"/>
            <ac:grpSpMk id="3" creationId="{2D1F700E-B6B8-7F3F-E284-1AB321E18919}"/>
          </ac:grpSpMkLst>
        </pc:grpChg>
        <pc:grpChg chg="add mod ord">
          <ac:chgData name="Schreyer, Wolfgang" userId="4f356181-bfb3-4f27-a581-7a712a76dcb5" providerId="ADAL" clId="{B42474B2-872C-486E-90F4-BD042316FE5C}" dt="2025-09-08T20:32:04.832" v="629" actId="1076"/>
          <ac:grpSpMkLst>
            <pc:docMk/>
            <pc:sldMk cId="492160972" sldId="2147481342"/>
            <ac:grpSpMk id="8" creationId="{7EB1134B-F694-041A-D815-E66C561719B1}"/>
          </ac:grpSpMkLst>
        </pc:grpChg>
        <pc:picChg chg="mod">
          <ac:chgData name="Schreyer, Wolfgang" userId="4f356181-bfb3-4f27-a581-7a712a76dcb5" providerId="ADAL" clId="{B42474B2-872C-486E-90F4-BD042316FE5C}" dt="2025-09-08T20:31:45.282" v="624" actId="164"/>
          <ac:picMkLst>
            <pc:docMk/>
            <pc:sldMk cId="492160972" sldId="2147481342"/>
            <ac:picMk id="6" creationId="{31F4708A-76FC-9424-6974-112FD6F01395}"/>
          </ac:picMkLst>
        </pc:picChg>
        <pc:picChg chg="mod">
          <ac:chgData name="Schreyer, Wolfgang" userId="4f356181-bfb3-4f27-a581-7a712a76dcb5" providerId="ADAL" clId="{B42474B2-872C-486E-90F4-BD042316FE5C}" dt="2025-09-08T20:31:45.282" v="624" actId="164"/>
          <ac:picMkLst>
            <pc:docMk/>
            <pc:sldMk cId="492160972" sldId="2147481342"/>
            <ac:picMk id="7" creationId="{D9E3DDD0-0BCD-DD79-7784-C2D16EF0366F}"/>
          </ac:picMkLst>
        </pc:picChg>
      </pc:sldChg>
      <pc:sldChg chg="addSp delSp modSp mod modClrScheme delAnim modAnim chgLayout">
        <pc:chgData name="Schreyer, Wolfgang" userId="4f356181-bfb3-4f27-a581-7a712a76dcb5" providerId="ADAL" clId="{B42474B2-872C-486E-90F4-BD042316FE5C}" dt="2025-09-08T22:40:07.612" v="1092"/>
        <pc:sldMkLst>
          <pc:docMk/>
          <pc:sldMk cId="49526657" sldId="2147481343"/>
        </pc:sldMkLst>
        <pc:spChg chg="mod ord">
          <ac:chgData name="Schreyer, Wolfgang" userId="4f356181-bfb3-4f27-a581-7a712a76dcb5" providerId="ADAL" clId="{B42474B2-872C-486E-90F4-BD042316FE5C}" dt="2025-09-08T14:44:56.296" v="63" actId="20577"/>
          <ac:spMkLst>
            <pc:docMk/>
            <pc:sldMk cId="49526657" sldId="2147481343"/>
            <ac:spMk id="2" creationId="{05129305-3AA7-920D-63F6-4DDD1ECAD92E}"/>
          </ac:spMkLst>
        </pc:spChg>
        <pc:spChg chg="del mod ord">
          <ac:chgData name="Schreyer, Wolfgang" userId="4f356181-bfb3-4f27-a581-7a712a76dcb5" providerId="ADAL" clId="{B42474B2-872C-486E-90F4-BD042316FE5C}" dt="2025-09-08T14:44:52.756" v="61" actId="700"/>
          <ac:spMkLst>
            <pc:docMk/>
            <pc:sldMk cId="49526657" sldId="2147481343"/>
            <ac:spMk id="3" creationId="{6448FA26-0E44-FB34-81A8-B82A4841C37E}"/>
          </ac:spMkLst>
        </pc:spChg>
        <pc:spChg chg="del mod ord">
          <ac:chgData name="Schreyer, Wolfgang" userId="4f356181-bfb3-4f27-a581-7a712a76dcb5" providerId="ADAL" clId="{B42474B2-872C-486E-90F4-BD042316FE5C}" dt="2025-09-08T14:44:52.756" v="61" actId="700"/>
          <ac:spMkLst>
            <pc:docMk/>
            <pc:sldMk cId="49526657" sldId="2147481343"/>
            <ac:spMk id="4" creationId="{456F2CB1-531C-62E1-4FE6-FA00EA1109E0}"/>
          </ac:spMkLst>
        </pc:spChg>
        <pc:spChg chg="add mod ord">
          <ac:chgData name="Schreyer, Wolfgang" userId="4f356181-bfb3-4f27-a581-7a712a76dcb5" providerId="ADAL" clId="{B42474B2-872C-486E-90F4-BD042316FE5C}" dt="2025-09-08T22:39:40.432" v="1090" actId="12"/>
          <ac:spMkLst>
            <pc:docMk/>
            <pc:sldMk cId="49526657" sldId="2147481343"/>
            <ac:spMk id="5" creationId="{113EADB8-B3A3-190A-5A9C-F17F0F0E1CF8}"/>
          </ac:spMkLst>
        </pc:spChg>
        <pc:spChg chg="add del mod ord">
          <ac:chgData name="Schreyer, Wolfgang" userId="4f356181-bfb3-4f27-a581-7a712a76dcb5" providerId="ADAL" clId="{B42474B2-872C-486E-90F4-BD042316FE5C}" dt="2025-09-08T15:11:23.319" v="440" actId="478"/>
          <ac:spMkLst>
            <pc:docMk/>
            <pc:sldMk cId="49526657" sldId="2147481343"/>
            <ac:spMk id="6" creationId="{F1430FD0-2192-962D-E217-F6401D0D9DC7}"/>
          </ac:spMkLst>
        </pc:spChg>
        <pc:spChg chg="add mod">
          <ac:chgData name="Schreyer, Wolfgang" userId="4f356181-bfb3-4f27-a581-7a712a76dcb5" providerId="ADAL" clId="{B42474B2-872C-486E-90F4-BD042316FE5C}" dt="2025-09-08T15:09:55.675" v="416" actId="13822"/>
          <ac:spMkLst>
            <pc:docMk/>
            <pc:sldMk cId="49526657" sldId="2147481343"/>
            <ac:spMk id="7" creationId="{3EA1DDAD-B57E-6EDE-B872-259DB9B34BB2}"/>
          </ac:spMkLst>
        </pc:spChg>
        <pc:spChg chg="add mod">
          <ac:chgData name="Schreyer, Wolfgang" userId="4f356181-bfb3-4f27-a581-7a712a76dcb5" providerId="ADAL" clId="{B42474B2-872C-486E-90F4-BD042316FE5C}" dt="2025-09-08T15:11:33.682" v="443" actId="1076"/>
          <ac:spMkLst>
            <pc:docMk/>
            <pc:sldMk cId="49526657" sldId="2147481343"/>
            <ac:spMk id="8" creationId="{49CBFB2A-256D-F31C-AC44-740D9E391CF2}"/>
          </ac:spMkLst>
        </pc:spChg>
        <pc:spChg chg="add mod">
          <ac:chgData name="Schreyer, Wolfgang" userId="4f356181-bfb3-4f27-a581-7a712a76dcb5" providerId="ADAL" clId="{B42474B2-872C-486E-90F4-BD042316FE5C}" dt="2025-09-08T15:10:05.224" v="419" actId="14100"/>
          <ac:spMkLst>
            <pc:docMk/>
            <pc:sldMk cId="49526657" sldId="2147481343"/>
            <ac:spMk id="9" creationId="{EAF5262F-7811-2C45-A79F-67E3F91A58EE}"/>
          </ac:spMkLst>
        </pc:spChg>
        <pc:spChg chg="add mod">
          <ac:chgData name="Schreyer, Wolfgang" userId="4f356181-bfb3-4f27-a581-7a712a76dcb5" providerId="ADAL" clId="{B42474B2-872C-486E-90F4-BD042316FE5C}" dt="2025-09-08T15:12:17.495" v="475" actId="20577"/>
          <ac:spMkLst>
            <pc:docMk/>
            <pc:sldMk cId="49526657" sldId="2147481343"/>
            <ac:spMk id="10" creationId="{FADC033C-61FB-271F-1133-D227B4C7B3B6}"/>
          </ac:spMkLst>
        </pc:spChg>
        <pc:spChg chg="add mod ord">
          <ac:chgData name="Schreyer, Wolfgang" userId="4f356181-bfb3-4f27-a581-7a712a76dcb5" providerId="ADAL" clId="{B42474B2-872C-486E-90F4-BD042316FE5C}" dt="2025-09-08T20:13:03.022" v="601" actId="1076"/>
          <ac:spMkLst>
            <pc:docMk/>
            <pc:sldMk cId="49526657" sldId="2147481343"/>
            <ac:spMk id="12" creationId="{16B85DE6-DC4A-B327-75D1-BC2D98EBA158}"/>
          </ac:spMkLst>
        </pc:spChg>
        <pc:spChg chg="add mod">
          <ac:chgData name="Schreyer, Wolfgang" userId="4f356181-bfb3-4f27-a581-7a712a76dcb5" providerId="ADAL" clId="{B42474B2-872C-486E-90F4-BD042316FE5C}" dt="2025-09-08T22:30:05.735" v="1084" actId="114"/>
          <ac:spMkLst>
            <pc:docMk/>
            <pc:sldMk cId="49526657" sldId="2147481343"/>
            <ac:spMk id="13" creationId="{09B6CCF6-62A7-ADC4-C83E-5C823BDB305F}"/>
          </ac:spMkLst>
        </pc:spChg>
        <pc:picChg chg="add del mod ord">
          <ac:chgData name="Schreyer, Wolfgang" userId="4f356181-bfb3-4f27-a581-7a712a76dcb5" providerId="ADAL" clId="{B42474B2-872C-486E-90F4-BD042316FE5C}" dt="2025-09-08T15:26:36.133" v="493" actId="21"/>
          <ac:picMkLst>
            <pc:docMk/>
            <pc:sldMk cId="49526657" sldId="2147481343"/>
            <ac:picMk id="11" creationId="{9E5212B8-B29C-39F9-05BC-5FDF9C68E302}"/>
          </ac:picMkLst>
        </pc:picChg>
        <pc:picChg chg="add mod ord">
          <ac:chgData name="Schreyer, Wolfgang" userId="4f356181-bfb3-4f27-a581-7a712a76dcb5" providerId="ADAL" clId="{B42474B2-872C-486E-90F4-BD042316FE5C}" dt="2025-09-08T20:13:14.936" v="605" actId="1076"/>
          <ac:picMkLst>
            <pc:docMk/>
            <pc:sldMk cId="49526657" sldId="2147481343"/>
            <ac:picMk id="14" creationId="{B40FC604-B5C0-95AE-4EDC-D9DCE029DCB7}"/>
          </ac:picMkLst>
        </pc:picChg>
      </pc:sldChg>
      <pc:sldChg chg="addSp delSp modSp new mod modClrScheme chgLayout">
        <pc:chgData name="Schreyer, Wolfgang" userId="4f356181-bfb3-4f27-a581-7a712a76dcb5" providerId="ADAL" clId="{B42474B2-872C-486E-90F4-BD042316FE5C}" dt="2025-09-09T08:01:07.400" v="3534" actId="1076"/>
        <pc:sldMkLst>
          <pc:docMk/>
          <pc:sldMk cId="39771159" sldId="2147481344"/>
        </pc:sldMkLst>
        <pc:spChg chg="del mod ord">
          <ac:chgData name="Schreyer, Wolfgang" userId="4f356181-bfb3-4f27-a581-7a712a76dcb5" providerId="ADAL" clId="{B42474B2-872C-486E-90F4-BD042316FE5C}" dt="2025-09-08T22:15:57.907" v="678" actId="700"/>
          <ac:spMkLst>
            <pc:docMk/>
            <pc:sldMk cId="39771159" sldId="2147481344"/>
            <ac:spMk id="2" creationId="{ABFDB46F-F520-CB87-C716-3CE74710076F}"/>
          </ac:spMkLst>
        </pc:spChg>
        <pc:spChg chg="mod ord">
          <ac:chgData name="Schreyer, Wolfgang" userId="4f356181-bfb3-4f27-a581-7a712a76dcb5" providerId="ADAL" clId="{B42474B2-872C-486E-90F4-BD042316FE5C}" dt="2025-09-08T22:16:02.129" v="679" actId="20577"/>
          <ac:spMkLst>
            <pc:docMk/>
            <pc:sldMk cId="39771159" sldId="2147481344"/>
            <ac:spMk id="3" creationId="{08EE7030-1DAA-448F-0CFC-BF619AD3A09D}"/>
          </ac:spMkLst>
        </pc:spChg>
        <pc:spChg chg="add mod ord">
          <ac:chgData name="Schreyer, Wolfgang" userId="4f356181-bfb3-4f27-a581-7a712a76dcb5" providerId="ADAL" clId="{B42474B2-872C-486E-90F4-BD042316FE5C}" dt="2025-09-08T22:18:11.192" v="706" actId="20577"/>
          <ac:spMkLst>
            <pc:docMk/>
            <pc:sldMk cId="39771159" sldId="2147481344"/>
            <ac:spMk id="4" creationId="{E33755B2-86BA-64F2-8E51-EB96DC46EEA0}"/>
          </ac:spMkLst>
        </pc:spChg>
        <pc:spChg chg="add del mod ord">
          <ac:chgData name="Schreyer, Wolfgang" userId="4f356181-bfb3-4f27-a581-7a712a76dcb5" providerId="ADAL" clId="{B42474B2-872C-486E-90F4-BD042316FE5C}" dt="2025-09-09T08:01:02.709" v="3532" actId="20577"/>
          <ac:spMkLst>
            <pc:docMk/>
            <pc:sldMk cId="39771159" sldId="2147481344"/>
            <ac:spMk id="5" creationId="{C5E2AC80-2C7F-32DE-7F5A-47412887C46C}"/>
          </ac:spMkLst>
        </pc:spChg>
        <pc:spChg chg="add del mod ord">
          <ac:chgData name="Schreyer, Wolfgang" userId="4f356181-bfb3-4f27-a581-7a712a76dcb5" providerId="ADAL" clId="{B42474B2-872C-486E-90F4-BD042316FE5C}" dt="2025-09-08T22:16:05.662" v="680" actId="22"/>
          <ac:spMkLst>
            <pc:docMk/>
            <pc:sldMk cId="39771159" sldId="2147481344"/>
            <ac:spMk id="6" creationId="{8C818E83-DED4-57F9-900D-3400BB158579}"/>
          </ac:spMkLst>
        </pc:spChg>
        <pc:spChg chg="add mod">
          <ac:chgData name="Schreyer, Wolfgang" userId="4f356181-bfb3-4f27-a581-7a712a76dcb5" providerId="ADAL" clId="{B42474B2-872C-486E-90F4-BD042316FE5C}" dt="2025-09-08T22:29:59.231" v="1083" actId="1076"/>
          <ac:spMkLst>
            <pc:docMk/>
            <pc:sldMk cId="39771159" sldId="2147481344"/>
            <ac:spMk id="13" creationId="{51F18AB5-39D2-9082-C7DE-624B3E6FE487}"/>
          </ac:spMkLst>
        </pc:spChg>
        <pc:picChg chg="add mod ord">
          <ac:chgData name="Schreyer, Wolfgang" userId="4f356181-bfb3-4f27-a581-7a712a76dcb5" providerId="ADAL" clId="{B42474B2-872C-486E-90F4-BD042316FE5C}" dt="2025-09-08T22:23:20.590" v="1032" actId="1076"/>
          <ac:picMkLst>
            <pc:docMk/>
            <pc:sldMk cId="39771159" sldId="2147481344"/>
            <ac:picMk id="8" creationId="{17619170-D3A1-E044-6C4F-88E0638D699C}"/>
          </ac:picMkLst>
        </pc:picChg>
        <pc:picChg chg="add del mod ord">
          <ac:chgData name="Schreyer, Wolfgang" userId="4f356181-bfb3-4f27-a581-7a712a76dcb5" providerId="ADAL" clId="{B42474B2-872C-486E-90F4-BD042316FE5C}" dt="2025-09-08T22:16:48.243" v="682" actId="22"/>
          <ac:picMkLst>
            <pc:docMk/>
            <pc:sldMk cId="39771159" sldId="2147481344"/>
            <ac:picMk id="10" creationId="{0145E51C-1534-FA1A-F02F-355FCCB168B8}"/>
          </ac:picMkLst>
        </pc:picChg>
        <pc:picChg chg="add mod">
          <ac:chgData name="Schreyer, Wolfgang" userId="4f356181-bfb3-4f27-a581-7a712a76dcb5" providerId="ADAL" clId="{B42474B2-872C-486E-90F4-BD042316FE5C}" dt="2025-09-09T08:01:07.400" v="3534" actId="1076"/>
          <ac:picMkLst>
            <pc:docMk/>
            <pc:sldMk cId="39771159" sldId="2147481344"/>
            <ac:picMk id="12" creationId="{E79E8DDF-0E75-9AEF-CC75-30B654300433}"/>
          </ac:picMkLst>
        </pc:picChg>
      </pc:sldChg>
      <pc:sldChg chg="new del">
        <pc:chgData name="Schreyer, Wolfgang" userId="4f356181-bfb3-4f27-a581-7a712a76dcb5" providerId="ADAL" clId="{B42474B2-872C-486E-90F4-BD042316FE5C}" dt="2025-09-08T15:26:24.735" v="492" actId="47"/>
        <pc:sldMkLst>
          <pc:docMk/>
          <pc:sldMk cId="1526889149" sldId="2147481344"/>
        </pc:sldMkLst>
      </pc:sldChg>
      <pc:sldChg chg="addSp delSp modSp new mod">
        <pc:chgData name="Schreyer, Wolfgang" userId="4f356181-bfb3-4f27-a581-7a712a76dcb5" providerId="ADAL" clId="{B42474B2-872C-486E-90F4-BD042316FE5C}" dt="2025-09-08T22:54:14.120" v="1544" actId="20577"/>
        <pc:sldMkLst>
          <pc:docMk/>
          <pc:sldMk cId="365443462" sldId="2147481345"/>
        </pc:sldMkLst>
        <pc:spChg chg="mod">
          <ac:chgData name="Schreyer, Wolfgang" userId="4f356181-bfb3-4f27-a581-7a712a76dcb5" providerId="ADAL" clId="{B42474B2-872C-486E-90F4-BD042316FE5C}" dt="2025-09-08T22:54:14.120" v="1544" actId="20577"/>
          <ac:spMkLst>
            <pc:docMk/>
            <pc:sldMk cId="365443462" sldId="2147481345"/>
            <ac:spMk id="2" creationId="{1B2DFD54-B20A-7550-33DD-4C247AFC077F}"/>
          </ac:spMkLst>
        </pc:spChg>
        <pc:spChg chg="del">
          <ac:chgData name="Schreyer, Wolfgang" userId="4f356181-bfb3-4f27-a581-7a712a76dcb5" providerId="ADAL" clId="{B42474B2-872C-486E-90F4-BD042316FE5C}" dt="2025-09-08T22:27:37.507" v="1049" actId="22"/>
          <ac:spMkLst>
            <pc:docMk/>
            <pc:sldMk cId="365443462" sldId="2147481345"/>
            <ac:spMk id="3" creationId="{16AB9795-A8FD-10D5-9A4E-61D90C301B92}"/>
          </ac:spMkLst>
        </pc:spChg>
        <pc:spChg chg="mod">
          <ac:chgData name="Schreyer, Wolfgang" userId="4f356181-bfb3-4f27-a581-7a712a76dcb5" providerId="ADAL" clId="{B42474B2-872C-486E-90F4-BD042316FE5C}" dt="2025-09-08T22:40:33.734" v="1094" actId="20577"/>
          <ac:spMkLst>
            <pc:docMk/>
            <pc:sldMk cId="365443462" sldId="2147481345"/>
            <ac:spMk id="4" creationId="{724AB917-4825-ACB2-BBB0-6B7E947AF28A}"/>
          </ac:spMkLst>
        </pc:spChg>
        <pc:spChg chg="add mod">
          <ac:chgData name="Schreyer, Wolfgang" userId="4f356181-bfb3-4f27-a581-7a712a76dcb5" providerId="ADAL" clId="{B42474B2-872C-486E-90F4-BD042316FE5C}" dt="2025-09-08T22:41:35.228" v="1122" actId="14100"/>
          <ac:spMkLst>
            <pc:docMk/>
            <pc:sldMk cId="365443462" sldId="2147481345"/>
            <ac:spMk id="7" creationId="{3F02188F-57AC-BE2C-B1FB-7FFA4470C200}"/>
          </ac:spMkLst>
        </pc:spChg>
        <pc:picChg chg="add mod ord">
          <ac:chgData name="Schreyer, Wolfgang" userId="4f356181-bfb3-4f27-a581-7a712a76dcb5" providerId="ADAL" clId="{B42474B2-872C-486E-90F4-BD042316FE5C}" dt="2025-09-08T22:46:04.889" v="1274" actId="1076"/>
          <ac:picMkLst>
            <pc:docMk/>
            <pc:sldMk cId="365443462" sldId="2147481345"/>
            <ac:picMk id="6" creationId="{ED51A151-A6A8-DED7-F2D6-8D466CE03919}"/>
          </ac:picMkLst>
        </pc:picChg>
        <pc:picChg chg="add mod">
          <ac:chgData name="Schreyer, Wolfgang" userId="4f356181-bfb3-4f27-a581-7a712a76dcb5" providerId="ADAL" clId="{B42474B2-872C-486E-90F4-BD042316FE5C}" dt="2025-09-08T22:47:33.365" v="1403" actId="14100"/>
          <ac:picMkLst>
            <pc:docMk/>
            <pc:sldMk cId="365443462" sldId="2147481345"/>
            <ac:picMk id="9" creationId="{9EB3DB11-91FD-2751-D764-D33B08B2ADE6}"/>
          </ac:picMkLst>
        </pc:picChg>
      </pc:sldChg>
      <pc:sldChg chg="addSp delSp modSp add mod addAnim delAnim">
        <pc:chgData name="Schreyer, Wolfgang" userId="4f356181-bfb3-4f27-a581-7a712a76dcb5" providerId="ADAL" clId="{B42474B2-872C-486E-90F4-BD042316FE5C}" dt="2025-09-09T07:22:13.266" v="3231" actId="20577"/>
        <pc:sldMkLst>
          <pc:docMk/>
          <pc:sldMk cId="2226237727" sldId="2147481346"/>
        </pc:sldMkLst>
        <pc:spChg chg="mod">
          <ac:chgData name="Schreyer, Wolfgang" userId="4f356181-bfb3-4f27-a581-7a712a76dcb5" providerId="ADAL" clId="{B42474B2-872C-486E-90F4-BD042316FE5C}" dt="2025-09-08T23:02:43.418" v="2044" actId="20577"/>
          <ac:spMkLst>
            <pc:docMk/>
            <pc:sldMk cId="2226237727" sldId="2147481346"/>
            <ac:spMk id="2" creationId="{15EC9B71-03D8-533D-9E89-E0AE8209B2AD}"/>
          </ac:spMkLst>
        </pc:spChg>
        <pc:spChg chg="del mod">
          <ac:chgData name="Schreyer, Wolfgang" userId="4f356181-bfb3-4f27-a581-7a712a76dcb5" providerId="ADAL" clId="{B42474B2-872C-486E-90F4-BD042316FE5C}" dt="2025-09-08T22:58:53.004" v="1777" actId="478"/>
          <ac:spMkLst>
            <pc:docMk/>
            <pc:sldMk cId="2226237727" sldId="2147481346"/>
            <ac:spMk id="5" creationId="{B8049534-A3A6-11AE-3F60-72F6DBB33183}"/>
          </ac:spMkLst>
        </pc:spChg>
        <pc:spChg chg="add del mod">
          <ac:chgData name="Schreyer, Wolfgang" userId="4f356181-bfb3-4f27-a581-7a712a76dcb5" providerId="ADAL" clId="{B42474B2-872C-486E-90F4-BD042316FE5C}" dt="2025-09-08T22:58:54.623" v="1778" actId="478"/>
          <ac:spMkLst>
            <pc:docMk/>
            <pc:sldMk cId="2226237727" sldId="2147481346"/>
            <ac:spMk id="6" creationId="{9AB6369E-138D-30E0-403A-5BF03845EF6E}"/>
          </ac:spMkLst>
        </pc:spChg>
        <pc:spChg chg="del">
          <ac:chgData name="Schreyer, Wolfgang" userId="4f356181-bfb3-4f27-a581-7a712a76dcb5" providerId="ADAL" clId="{B42474B2-872C-486E-90F4-BD042316FE5C}" dt="2025-09-08T22:55:27.908" v="1594" actId="478"/>
          <ac:spMkLst>
            <pc:docMk/>
            <pc:sldMk cId="2226237727" sldId="2147481346"/>
            <ac:spMk id="7" creationId="{B05526F7-D792-C57E-5B91-FE6E80078E09}"/>
          </ac:spMkLst>
        </pc:spChg>
        <pc:spChg chg="del">
          <ac:chgData name="Schreyer, Wolfgang" userId="4f356181-bfb3-4f27-a581-7a712a76dcb5" providerId="ADAL" clId="{B42474B2-872C-486E-90F4-BD042316FE5C}" dt="2025-09-08T22:55:27.908" v="1594" actId="478"/>
          <ac:spMkLst>
            <pc:docMk/>
            <pc:sldMk cId="2226237727" sldId="2147481346"/>
            <ac:spMk id="8" creationId="{70BE5EC9-4A14-A316-6040-B651B3A17B57}"/>
          </ac:spMkLst>
        </pc:spChg>
        <pc:spChg chg="del">
          <ac:chgData name="Schreyer, Wolfgang" userId="4f356181-bfb3-4f27-a581-7a712a76dcb5" providerId="ADAL" clId="{B42474B2-872C-486E-90F4-BD042316FE5C}" dt="2025-09-08T22:55:27.908" v="1594" actId="478"/>
          <ac:spMkLst>
            <pc:docMk/>
            <pc:sldMk cId="2226237727" sldId="2147481346"/>
            <ac:spMk id="9" creationId="{C4A2EEEE-75E3-4428-D9E9-3C6081C31124}"/>
          </ac:spMkLst>
        </pc:spChg>
        <pc:spChg chg="del">
          <ac:chgData name="Schreyer, Wolfgang" userId="4f356181-bfb3-4f27-a581-7a712a76dcb5" providerId="ADAL" clId="{B42474B2-872C-486E-90F4-BD042316FE5C}" dt="2025-09-08T22:55:27.908" v="1594" actId="478"/>
          <ac:spMkLst>
            <pc:docMk/>
            <pc:sldMk cId="2226237727" sldId="2147481346"/>
            <ac:spMk id="10" creationId="{B3BD8162-A67A-3DD9-5B64-7634A8CAE92C}"/>
          </ac:spMkLst>
        </pc:spChg>
        <pc:spChg chg="add del">
          <ac:chgData name="Schreyer, Wolfgang" userId="4f356181-bfb3-4f27-a581-7a712a76dcb5" providerId="ADAL" clId="{B42474B2-872C-486E-90F4-BD042316FE5C}" dt="2025-09-08T22:55:29.966" v="1595" actId="478"/>
          <ac:spMkLst>
            <pc:docMk/>
            <pc:sldMk cId="2226237727" sldId="2147481346"/>
            <ac:spMk id="12" creationId="{7029FFEA-29CE-0553-0EB9-0D9A2EA5E445}"/>
          </ac:spMkLst>
        </pc:spChg>
        <pc:spChg chg="del">
          <ac:chgData name="Schreyer, Wolfgang" userId="4f356181-bfb3-4f27-a581-7a712a76dcb5" providerId="ADAL" clId="{B42474B2-872C-486E-90F4-BD042316FE5C}" dt="2025-09-08T22:55:18.847" v="1591" actId="478"/>
          <ac:spMkLst>
            <pc:docMk/>
            <pc:sldMk cId="2226237727" sldId="2147481346"/>
            <ac:spMk id="13" creationId="{CCB165F6-E862-B392-EB01-AD085DD33FC2}"/>
          </ac:spMkLst>
        </pc:spChg>
        <pc:graphicFrameChg chg="add mod modGraphic">
          <ac:chgData name="Schreyer, Wolfgang" userId="4f356181-bfb3-4f27-a581-7a712a76dcb5" providerId="ADAL" clId="{B42474B2-872C-486E-90F4-BD042316FE5C}" dt="2025-09-09T07:22:13.266" v="3231" actId="20577"/>
          <ac:graphicFrameMkLst>
            <pc:docMk/>
            <pc:sldMk cId="2226237727" sldId="2147481346"/>
            <ac:graphicFrameMk id="3" creationId="{78FD1C07-0086-ED54-AE79-F7358C6869B4}"/>
          </ac:graphicFrameMkLst>
        </pc:graphicFrameChg>
        <pc:picChg chg="del">
          <ac:chgData name="Schreyer, Wolfgang" userId="4f356181-bfb3-4f27-a581-7a712a76dcb5" providerId="ADAL" clId="{B42474B2-872C-486E-90F4-BD042316FE5C}" dt="2025-09-08T22:55:15.531" v="1590" actId="478"/>
          <ac:picMkLst>
            <pc:docMk/>
            <pc:sldMk cId="2226237727" sldId="2147481346"/>
            <ac:picMk id="14" creationId="{7E575DEA-0C42-6146-3A50-D0970DEC303F}"/>
          </ac:picMkLst>
        </pc:picChg>
      </pc:sldChg>
      <pc:sldChg chg="addSp delSp modSp new mod">
        <pc:chgData name="Schreyer, Wolfgang" userId="4f356181-bfb3-4f27-a581-7a712a76dcb5" providerId="ADAL" clId="{B42474B2-872C-486E-90F4-BD042316FE5C}" dt="2025-09-09T07:19:08.735" v="3134" actId="20577"/>
        <pc:sldMkLst>
          <pc:docMk/>
          <pc:sldMk cId="377088392" sldId="2147481347"/>
        </pc:sldMkLst>
        <pc:spChg chg="mod">
          <ac:chgData name="Schreyer, Wolfgang" userId="4f356181-bfb3-4f27-a581-7a712a76dcb5" providerId="ADAL" clId="{B42474B2-872C-486E-90F4-BD042316FE5C}" dt="2025-09-09T07:19:08.735" v="3134" actId="20577"/>
          <ac:spMkLst>
            <pc:docMk/>
            <pc:sldMk cId="377088392" sldId="2147481347"/>
            <ac:spMk id="2" creationId="{C3DAB001-F5EA-7C42-A3A5-A871FA59BA71}"/>
          </ac:spMkLst>
        </pc:spChg>
        <pc:spChg chg="del">
          <ac:chgData name="Schreyer, Wolfgang" userId="4f356181-bfb3-4f27-a581-7a712a76dcb5" providerId="ADAL" clId="{B42474B2-872C-486E-90F4-BD042316FE5C}" dt="2025-09-08T23:07:59.864" v="2455" actId="478"/>
          <ac:spMkLst>
            <pc:docMk/>
            <pc:sldMk cId="377088392" sldId="2147481347"/>
            <ac:spMk id="3" creationId="{4FDE7733-52F7-D165-6A13-5C42A6C99834}"/>
          </ac:spMkLst>
        </pc:spChg>
        <pc:spChg chg="mod">
          <ac:chgData name="Schreyer, Wolfgang" userId="4f356181-bfb3-4f27-a581-7a712a76dcb5" providerId="ADAL" clId="{B42474B2-872C-486E-90F4-BD042316FE5C}" dt="2025-09-08T23:05:25.659" v="2159" actId="20577"/>
          <ac:spMkLst>
            <pc:docMk/>
            <pc:sldMk cId="377088392" sldId="2147481347"/>
            <ac:spMk id="4" creationId="{8D8B904E-62E9-6F64-BB89-483FDCF7183C}"/>
          </ac:spMkLst>
        </pc:spChg>
        <pc:picChg chg="add mod">
          <ac:chgData name="Schreyer, Wolfgang" userId="4f356181-bfb3-4f27-a581-7a712a76dcb5" providerId="ADAL" clId="{B42474B2-872C-486E-90F4-BD042316FE5C}" dt="2025-09-08T23:20:32.138" v="3048" actId="14100"/>
          <ac:picMkLst>
            <pc:docMk/>
            <pc:sldMk cId="377088392" sldId="2147481347"/>
            <ac:picMk id="1026" creationId="{9F729097-0931-9CA9-9B50-ADFDD9F35972}"/>
          </ac:picMkLst>
        </pc:picChg>
      </pc:sldChg>
      <pc:sldChg chg="addSp delSp modSp new mod modAnim">
        <pc:chgData name="Schreyer, Wolfgang" userId="4f356181-bfb3-4f27-a581-7a712a76dcb5" providerId="ADAL" clId="{B42474B2-872C-486E-90F4-BD042316FE5C}" dt="2025-09-09T08:17:58.130" v="3667" actId="1076"/>
        <pc:sldMkLst>
          <pc:docMk/>
          <pc:sldMk cId="2782952675" sldId="2147481348"/>
        </pc:sldMkLst>
        <pc:spChg chg="del">
          <ac:chgData name="Schreyer, Wolfgang" userId="4f356181-bfb3-4f27-a581-7a712a76dcb5" providerId="ADAL" clId="{B42474B2-872C-486E-90F4-BD042316FE5C}" dt="2025-09-09T07:23:47.400" v="3234" actId="478"/>
          <ac:spMkLst>
            <pc:docMk/>
            <pc:sldMk cId="2782952675" sldId="2147481348"/>
            <ac:spMk id="2" creationId="{FBC2F2A6-1374-64A3-2DF7-4A28BA763DE3}"/>
          </ac:spMkLst>
        </pc:spChg>
        <pc:spChg chg="del">
          <ac:chgData name="Schreyer, Wolfgang" userId="4f356181-bfb3-4f27-a581-7a712a76dcb5" providerId="ADAL" clId="{B42474B2-872C-486E-90F4-BD042316FE5C}" dt="2025-09-09T07:23:42.581" v="3233"/>
          <ac:spMkLst>
            <pc:docMk/>
            <pc:sldMk cId="2782952675" sldId="2147481348"/>
            <ac:spMk id="3" creationId="{9C91C939-99C5-C2BE-2817-4DEEB8A6CC22}"/>
          </ac:spMkLst>
        </pc:spChg>
        <pc:spChg chg="mod">
          <ac:chgData name="Schreyer, Wolfgang" userId="4f356181-bfb3-4f27-a581-7a712a76dcb5" providerId="ADAL" clId="{B42474B2-872C-486E-90F4-BD042316FE5C}" dt="2025-09-09T07:24:28.424" v="3312" actId="947"/>
          <ac:spMkLst>
            <pc:docMk/>
            <pc:sldMk cId="2782952675" sldId="2147481348"/>
            <ac:spMk id="4" creationId="{0B851C18-D679-5918-218F-3220FD5C52A7}"/>
          </ac:spMkLst>
        </pc:spChg>
        <pc:spChg chg="add mod">
          <ac:chgData name="Schreyer, Wolfgang" userId="4f356181-bfb3-4f27-a581-7a712a76dcb5" providerId="ADAL" clId="{B42474B2-872C-486E-90F4-BD042316FE5C}" dt="2025-09-09T07:25:07.401" v="3368" actId="1076"/>
          <ac:spMkLst>
            <pc:docMk/>
            <pc:sldMk cId="2782952675" sldId="2147481348"/>
            <ac:spMk id="6" creationId="{648AB7A8-6C89-DA13-17F9-2F8A21FC4D52}"/>
          </ac:spMkLst>
        </pc:spChg>
        <pc:spChg chg="add mod">
          <ac:chgData name="Schreyer, Wolfgang" userId="4f356181-bfb3-4f27-a581-7a712a76dcb5" providerId="ADAL" clId="{B42474B2-872C-486E-90F4-BD042316FE5C}" dt="2025-09-09T08:17:58.130" v="3667" actId="1076"/>
          <ac:spMkLst>
            <pc:docMk/>
            <pc:sldMk cId="2782952675" sldId="2147481348"/>
            <ac:spMk id="7" creationId="{6030B97D-FBD2-1A43-0C28-398AD32605DE}"/>
          </ac:spMkLst>
        </pc:spChg>
        <pc:picChg chg="add mod">
          <ac:chgData name="Schreyer, Wolfgang" userId="4f356181-bfb3-4f27-a581-7a712a76dcb5" providerId="ADAL" clId="{B42474B2-872C-486E-90F4-BD042316FE5C}" dt="2025-09-09T07:25:04.882" v="3367" actId="1076"/>
          <ac:picMkLst>
            <pc:docMk/>
            <pc:sldMk cId="2782952675" sldId="2147481348"/>
            <ac:picMk id="5" creationId="{6BF5DBAF-9EE6-8453-BFD4-4EE4E26FF858}"/>
          </ac:picMkLst>
        </pc:picChg>
      </pc:sldChg>
      <pc:sldChg chg="new del">
        <pc:chgData name="Schreyer, Wolfgang" userId="4f356181-bfb3-4f27-a581-7a712a76dcb5" providerId="ADAL" clId="{B42474B2-872C-486E-90F4-BD042316FE5C}" dt="2025-09-09T07:48:28.300" v="3441" actId="47"/>
        <pc:sldMkLst>
          <pc:docMk/>
          <pc:sldMk cId="103116290" sldId="2147481349"/>
        </pc:sldMkLst>
      </pc:sldChg>
      <pc:sldMasterChg chg="delSldLayout">
        <pc:chgData name="Schreyer, Wolfgang" userId="4f356181-bfb3-4f27-a581-7a712a76dcb5" providerId="ADAL" clId="{B42474B2-872C-486E-90F4-BD042316FE5C}" dt="2025-09-09T07:02:06.969" v="3077" actId="47"/>
        <pc:sldMasterMkLst>
          <pc:docMk/>
          <pc:sldMasterMk cId="2196214776" sldId="2147483791"/>
        </pc:sldMasterMkLst>
        <pc:sldLayoutChg chg="del">
          <pc:chgData name="Schreyer, Wolfgang" userId="4f356181-bfb3-4f27-a581-7a712a76dcb5" providerId="ADAL" clId="{B42474B2-872C-486E-90F4-BD042316FE5C}" dt="2025-09-09T07:02:06.969" v="3077" actId="47"/>
          <pc:sldLayoutMkLst>
            <pc:docMk/>
            <pc:sldMasterMk cId="2196214776" sldId="2147483791"/>
            <pc:sldLayoutMk cId="2342688508" sldId="2147483963"/>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2F454D-A2FB-E28F-62C2-050A837E17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A896BDF-7ADA-716C-F5CA-D157A094BBB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614C3F-0AF5-DA4C-84F9-3990FF0B58A5}" type="datetimeFigureOut">
              <a:rPr lang="en-US" smtClean="0"/>
              <a:t>2025-09-09</a:t>
            </a:fld>
            <a:endParaRPr lang="en-US"/>
          </a:p>
        </p:txBody>
      </p:sp>
      <p:sp>
        <p:nvSpPr>
          <p:cNvPr id="4" name="Footer Placeholder 3">
            <a:extLst>
              <a:ext uri="{FF2B5EF4-FFF2-40B4-BE49-F238E27FC236}">
                <a16:creationId xmlns:a16="http://schemas.microsoft.com/office/drawing/2014/main" id="{72677AF2-C6EF-69B3-EBC0-F3BECE6632A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24AEBCA-6ABE-1DFD-7AA8-A3B2F1B635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7AB913-EDAA-C746-870D-9B7877FA5A85}" type="slidenum">
              <a:rPr lang="en-US" smtClean="0"/>
              <a:t>‹#›</a:t>
            </a:fld>
            <a:endParaRPr lang="en-US"/>
          </a:p>
        </p:txBody>
      </p:sp>
    </p:spTree>
    <p:extLst>
      <p:ext uri="{BB962C8B-B14F-4D97-AF65-F5344CB8AC3E}">
        <p14:creationId xmlns:p14="http://schemas.microsoft.com/office/powerpoint/2010/main" val="1005690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2D4C33-E834-184F-A85B-4B1A7D742F82}" type="datetimeFigureOut">
              <a:rPr lang="en-US" smtClean="0"/>
              <a:t>2025-09-09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EA2CD3-FB95-D94F-9F04-F9F995EAB822}" type="slidenum">
              <a:rPr lang="en-US" smtClean="0"/>
              <a:t>‹#›</a:t>
            </a:fld>
            <a:endParaRPr lang="en-US"/>
          </a:p>
        </p:txBody>
      </p:sp>
    </p:spTree>
    <p:extLst>
      <p:ext uri="{BB962C8B-B14F-4D97-AF65-F5344CB8AC3E}">
        <p14:creationId xmlns:p14="http://schemas.microsoft.com/office/powerpoint/2010/main" val="1818331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774460"/>
          </a:xfrm>
        </p:spPr>
        <p:txBody>
          <a:bodyPr/>
          <a:lstStyle/>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t>1</a:t>
            </a:fld>
            <a:endParaRPr lang="en-US"/>
          </a:p>
        </p:txBody>
      </p:sp>
    </p:spTree>
    <p:extLst>
      <p:ext uri="{BB962C8B-B14F-4D97-AF65-F5344CB8AC3E}">
        <p14:creationId xmlns:p14="http://schemas.microsoft.com/office/powerpoint/2010/main" val="4034575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a:extLst>
            <a:ext uri="{FF2B5EF4-FFF2-40B4-BE49-F238E27FC236}">
              <a16:creationId xmlns:a16="http://schemas.microsoft.com/office/drawing/2014/main" id="{6FB24F4D-08CD-961A-3133-170C50533DD5}"/>
            </a:ext>
          </a:extLst>
        </p:cNvPr>
        <p:cNvGrpSpPr/>
        <p:nvPr/>
      </p:nvGrpSpPr>
      <p:grpSpPr>
        <a:xfrm>
          <a:off x="0" y="0"/>
          <a:ext cx="0" cy="0"/>
          <a:chOff x="0" y="0"/>
          <a:chExt cx="0" cy="0"/>
        </a:xfrm>
      </p:grpSpPr>
      <p:sp>
        <p:nvSpPr>
          <p:cNvPr id="241" name="Google Shape;241;g307af96c455_0_538:notes">
            <a:extLst>
              <a:ext uri="{FF2B5EF4-FFF2-40B4-BE49-F238E27FC236}">
                <a16:creationId xmlns:a16="http://schemas.microsoft.com/office/drawing/2014/main" id="{EC7FFC9C-5203-24FA-ED9F-D08245659F3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307af96c455_0_538:notes">
            <a:extLst>
              <a:ext uri="{FF2B5EF4-FFF2-40B4-BE49-F238E27FC236}">
                <a16:creationId xmlns:a16="http://schemas.microsoft.com/office/drawing/2014/main" id="{CC24C1F9-6ECB-536A-A2C7-38DA8A18C0A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669089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SNS">
    <p:spTree>
      <p:nvGrpSpPr>
        <p:cNvPr id="1" name=""/>
        <p:cNvGrpSpPr/>
        <p:nvPr/>
      </p:nvGrpSpPr>
      <p:grpSpPr>
        <a:xfrm>
          <a:off x="0" y="0"/>
          <a:ext cx="0" cy="0"/>
          <a:chOff x="0" y="0"/>
          <a:chExt cx="0" cy="0"/>
        </a:xfrm>
      </p:grpSpPr>
      <p:pic>
        <p:nvPicPr>
          <p:cNvPr id="8" name="Picture 7" descr="2021-P09584: Aerial overview of the Spallation Neutron Source, SNS, and the future location for the SNS Second Target Station, September 30, 2021.  This image has been reviewed by an ORNL Releasing Official and is approved for public release, September 26, 2022.&#10;">
            <a:extLst>
              <a:ext uri="{FF2B5EF4-FFF2-40B4-BE49-F238E27FC236}">
                <a16:creationId xmlns:a16="http://schemas.microsoft.com/office/drawing/2014/main" id="{E7EEA10A-FB52-F299-A163-0BA7407EBC0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CA49EAE8-262C-D20D-80FF-4279961B7DBA}"/>
              </a:ext>
            </a:extLst>
          </p:cNvPr>
          <p:cNvSpPr/>
          <p:nvPr userDrawn="1"/>
        </p:nvSpPr>
        <p:spPr>
          <a:xfrm>
            <a:off x="896615" y="843778"/>
            <a:ext cx="5199385" cy="5199385"/>
          </a:xfrm>
          <a:prstGeom prst="rect">
            <a:avLst/>
          </a:prstGeom>
          <a:solidFill>
            <a:schemeClr val="bg1">
              <a:alpha val="8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Roboto" panose="02000000000000000000" pitchFamily="2" charset="0"/>
              <a:ea typeface="Roboto" panose="02000000000000000000" pitchFamily="2" charset="0"/>
            </a:endParaRPr>
          </a:p>
        </p:txBody>
      </p:sp>
      <p:sp>
        <p:nvSpPr>
          <p:cNvPr id="1989" name="Title 1">
            <a:extLst>
              <a:ext uri="{FF2B5EF4-FFF2-40B4-BE49-F238E27FC236}">
                <a16:creationId xmlns:a16="http://schemas.microsoft.com/office/drawing/2014/main" id="{4E63AC8A-1BE4-CC0D-A87D-57B11478230B}"/>
              </a:ext>
            </a:extLst>
          </p:cNvPr>
          <p:cNvSpPr>
            <a:spLocks noGrp="1"/>
          </p:cNvSpPr>
          <p:nvPr>
            <p:ph type="ctrTitle" hasCustomPrompt="1"/>
          </p:nvPr>
        </p:nvSpPr>
        <p:spPr>
          <a:xfrm>
            <a:off x="1215450" y="2254309"/>
            <a:ext cx="4517136" cy="997196"/>
          </a:xfrm>
        </p:spPr>
        <p:txBody>
          <a:bodyPr wrap="square" anchor="t" anchorCtr="0">
            <a:noAutofit/>
          </a:bodyPr>
          <a:lstStyle>
            <a:lvl1pPr algn="l">
              <a:spcBef>
                <a:spcPts val="1200"/>
              </a:spcBef>
              <a:spcAft>
                <a:spcPts val="60"/>
              </a:spcAft>
              <a:defRPr sz="3600" b="1">
                <a:solidFill>
                  <a:schemeClr val="tx1"/>
                </a:solidFill>
              </a:defRPr>
            </a:lvl1pPr>
          </a:lstStyle>
          <a:p>
            <a:r>
              <a:rPr lang="en-US" dirty="0"/>
              <a:t>Presentation Title (Text size no larger than 32pt)</a:t>
            </a:r>
          </a:p>
        </p:txBody>
      </p:sp>
      <p:sp>
        <p:nvSpPr>
          <p:cNvPr id="1990" name="Subtitle 2">
            <a:extLst>
              <a:ext uri="{FF2B5EF4-FFF2-40B4-BE49-F238E27FC236}">
                <a16:creationId xmlns:a16="http://schemas.microsoft.com/office/drawing/2014/main" id="{2FDEC7A3-8D58-3E27-DFCC-68F1F758C82C}"/>
              </a:ext>
            </a:extLst>
          </p:cNvPr>
          <p:cNvSpPr>
            <a:spLocks noGrp="1"/>
          </p:cNvSpPr>
          <p:nvPr>
            <p:ph type="subTitle" idx="1" hasCustomPrompt="1"/>
          </p:nvPr>
        </p:nvSpPr>
        <p:spPr>
          <a:xfrm>
            <a:off x="1215450" y="4031052"/>
            <a:ext cx="4517136" cy="193899"/>
          </a:xfrm>
        </p:spPr>
        <p:txBody>
          <a:bodyPr wrap="square" anchor="t" anchorCtr="0">
            <a:noAutofit/>
          </a:bodyPr>
          <a:lstStyle>
            <a:lvl1pPr marL="0" indent="0" algn="l">
              <a:spcBef>
                <a:spcPts val="1200"/>
              </a:spcBef>
              <a:spcAft>
                <a:spcPts val="60"/>
              </a:spcAft>
              <a:buNone/>
              <a:defRPr sz="1400" b="1" spc="15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91" name="Text Placeholder 1961">
            <a:extLst>
              <a:ext uri="{FF2B5EF4-FFF2-40B4-BE49-F238E27FC236}">
                <a16:creationId xmlns:a16="http://schemas.microsoft.com/office/drawing/2014/main" id="{F290C317-5693-2190-DC6C-B1FBB50E65B2}"/>
              </a:ext>
            </a:extLst>
          </p:cNvPr>
          <p:cNvSpPr>
            <a:spLocks noGrp="1"/>
          </p:cNvSpPr>
          <p:nvPr>
            <p:ph type="body" sz="quarter" idx="14" hasCustomPrompt="1"/>
          </p:nvPr>
        </p:nvSpPr>
        <p:spPr>
          <a:xfrm>
            <a:off x="1215450" y="1934670"/>
            <a:ext cx="4517136"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92" name="Text Placeholder 1963">
            <a:extLst>
              <a:ext uri="{FF2B5EF4-FFF2-40B4-BE49-F238E27FC236}">
                <a16:creationId xmlns:a16="http://schemas.microsoft.com/office/drawing/2014/main" id="{69307D98-0D2A-6367-B886-8BC3DE78A926}"/>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993" name="Rectangle 1992">
            <a:extLst>
              <a:ext uri="{FF2B5EF4-FFF2-40B4-BE49-F238E27FC236}">
                <a16:creationId xmlns:a16="http://schemas.microsoft.com/office/drawing/2014/main" id="{75F67FD0-9510-D988-3837-38FD99E6DD28}"/>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sp>
        <p:nvSpPr>
          <p:cNvPr id="1994" name="Text Placeholder 47">
            <a:extLst>
              <a:ext uri="{FF2B5EF4-FFF2-40B4-BE49-F238E27FC236}">
                <a16:creationId xmlns:a16="http://schemas.microsoft.com/office/drawing/2014/main" id="{CE691B96-E32E-F7AA-D0A1-ACAFF2C96FA9}"/>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grpSp>
        <p:nvGrpSpPr>
          <p:cNvPr id="4" name="Group 3">
            <a:extLst>
              <a:ext uri="{FF2B5EF4-FFF2-40B4-BE49-F238E27FC236}">
                <a16:creationId xmlns:a16="http://schemas.microsoft.com/office/drawing/2014/main" id="{989A2CD0-329A-AD66-9E82-A1DB6C6F93A4}"/>
              </a:ext>
            </a:extLst>
          </p:cNvPr>
          <p:cNvGrpSpPr/>
          <p:nvPr userDrawn="1"/>
        </p:nvGrpSpPr>
        <p:grpSpPr>
          <a:xfrm>
            <a:off x="1177351" y="5301081"/>
            <a:ext cx="4558967" cy="438406"/>
            <a:chOff x="1177351" y="5301081"/>
            <a:chExt cx="4558967" cy="438406"/>
          </a:xfrm>
        </p:grpSpPr>
        <p:sp>
          <p:nvSpPr>
            <p:cNvPr id="6" name="TextBox 5">
              <a:extLst>
                <a:ext uri="{FF2B5EF4-FFF2-40B4-BE49-F238E27FC236}">
                  <a16:creationId xmlns:a16="http://schemas.microsoft.com/office/drawing/2014/main" id="{18CD3442-F157-B130-4C8C-C1C6563CA624}"/>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pic>
          <p:nvPicPr>
            <p:cNvPr id="7" name="Picture 6" descr="Shape&#10;&#10;AI-generated content may be incorrect.">
              <a:extLst>
                <a:ext uri="{FF2B5EF4-FFF2-40B4-BE49-F238E27FC236}">
                  <a16:creationId xmlns:a16="http://schemas.microsoft.com/office/drawing/2014/main" id="{442A6DA9-8C3C-81D4-6B8A-D16A90DD9BD7}"/>
                </a:ext>
              </a:extLst>
            </p:cNvPr>
            <p:cNvPicPr>
              <a:picLocks noChangeAspect="1"/>
            </p:cNvPicPr>
            <p:nvPr userDrawn="1"/>
          </p:nvPicPr>
          <p:blipFill>
            <a:blip r:embed="rId3"/>
            <a:stretch>
              <a:fillRect/>
            </a:stretch>
          </p:blipFill>
          <p:spPr>
            <a:xfrm>
              <a:off x="1177351" y="5301081"/>
              <a:ext cx="1526303" cy="438406"/>
            </a:xfrm>
            <a:prstGeom prst="rect">
              <a:avLst/>
            </a:prstGeom>
          </p:spPr>
        </p:pic>
      </p:grpSp>
      <p:pic>
        <p:nvPicPr>
          <p:cNvPr id="10" name="Picture 9" descr="A green text on a black background&#10;&#10;Description automatically generated">
            <a:extLst>
              <a:ext uri="{FF2B5EF4-FFF2-40B4-BE49-F238E27FC236}">
                <a16:creationId xmlns:a16="http://schemas.microsoft.com/office/drawing/2014/main" id="{473E1CA6-EFD2-05C9-633C-47F07F1D975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99502" y="1104908"/>
            <a:ext cx="2718596" cy="494292"/>
          </a:xfrm>
          <a:prstGeom prst="rect">
            <a:avLst/>
          </a:prstGeom>
        </p:spPr>
      </p:pic>
    </p:spTree>
    <p:extLst>
      <p:ext uri="{BB962C8B-B14F-4D97-AF65-F5344CB8AC3E}">
        <p14:creationId xmlns:p14="http://schemas.microsoft.com/office/powerpoint/2010/main" val="3557317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Column Stacked Image Series">
    <p:spTree>
      <p:nvGrpSpPr>
        <p:cNvPr id="1" name=""/>
        <p:cNvGrpSpPr/>
        <p:nvPr/>
      </p:nvGrpSpPr>
      <p:grpSpPr>
        <a:xfrm>
          <a:off x="0" y="0"/>
          <a:ext cx="0" cy="0"/>
          <a:chOff x="0" y="0"/>
          <a:chExt cx="0" cy="0"/>
        </a:xfrm>
      </p:grpSpPr>
      <p:sp>
        <p:nvSpPr>
          <p:cNvPr id="118" name="Picture Placeholder 117">
            <a:extLst>
              <a:ext uri="{FF2B5EF4-FFF2-40B4-BE49-F238E27FC236}">
                <a16:creationId xmlns:a16="http://schemas.microsoft.com/office/drawing/2014/main" id="{FCAA6D76-9D9F-EEEC-3A19-B8672A58A5A7}"/>
              </a:ext>
            </a:extLst>
          </p:cNvPr>
          <p:cNvSpPr>
            <a:spLocks noGrp="1"/>
          </p:cNvSpPr>
          <p:nvPr>
            <p:ph type="pic" sz="quarter" idx="13"/>
          </p:nvPr>
        </p:nvSpPr>
        <p:spPr>
          <a:xfrm>
            <a:off x="7645400" y="-6350"/>
            <a:ext cx="4546600" cy="2155825"/>
          </a:xfrm>
          <a:solidFill>
            <a:schemeClr val="bg2"/>
          </a:solidFill>
        </p:spPr>
        <p:txBody>
          <a:bodyPr/>
          <a:lstStyle/>
          <a:p>
            <a:r>
              <a:rPr lang="en-US"/>
              <a:t>Click icon to add picture</a:t>
            </a:r>
          </a:p>
        </p:txBody>
      </p:sp>
      <p:sp>
        <p:nvSpPr>
          <p:cNvPr id="121" name="Picture Placeholder 120">
            <a:extLst>
              <a:ext uri="{FF2B5EF4-FFF2-40B4-BE49-F238E27FC236}">
                <a16:creationId xmlns:a16="http://schemas.microsoft.com/office/drawing/2014/main" id="{374474B3-1A16-3799-2DA6-5E1F9B62F1F2}"/>
              </a:ext>
            </a:extLst>
          </p:cNvPr>
          <p:cNvSpPr>
            <a:spLocks noGrp="1"/>
          </p:cNvSpPr>
          <p:nvPr>
            <p:ph type="pic" sz="quarter" idx="14"/>
          </p:nvPr>
        </p:nvSpPr>
        <p:spPr>
          <a:xfrm>
            <a:off x="7645400" y="2352675"/>
            <a:ext cx="4546600" cy="2149475"/>
          </a:xfrm>
          <a:solidFill>
            <a:schemeClr val="bg2"/>
          </a:solidFill>
        </p:spPr>
        <p:txBody>
          <a:bodyPr/>
          <a:lstStyle/>
          <a:p>
            <a:r>
              <a:rPr lang="en-US"/>
              <a:t>Click icon to add picture</a:t>
            </a:r>
          </a:p>
        </p:txBody>
      </p:sp>
      <p:sp>
        <p:nvSpPr>
          <p:cNvPr id="123" name="Picture Placeholder 122">
            <a:extLst>
              <a:ext uri="{FF2B5EF4-FFF2-40B4-BE49-F238E27FC236}">
                <a16:creationId xmlns:a16="http://schemas.microsoft.com/office/drawing/2014/main" id="{0285EA67-185C-FA9B-F112-0DEA71BAF9A1}"/>
              </a:ext>
            </a:extLst>
          </p:cNvPr>
          <p:cNvSpPr>
            <a:spLocks noGrp="1"/>
          </p:cNvSpPr>
          <p:nvPr>
            <p:ph type="pic" sz="quarter" idx="15"/>
          </p:nvPr>
        </p:nvSpPr>
        <p:spPr>
          <a:xfrm>
            <a:off x="7645400" y="4703763"/>
            <a:ext cx="4546600" cy="2154237"/>
          </a:xfrm>
          <a:solidFill>
            <a:schemeClr val="bg2"/>
          </a:solidFill>
        </p:spPr>
        <p:txBody>
          <a:bodyPr/>
          <a:lstStyle/>
          <a:p>
            <a:r>
              <a:rPr lang="en-US"/>
              <a:t>Click icon to add picture</a:t>
            </a:r>
          </a:p>
        </p:txBody>
      </p:sp>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3" y="365125"/>
            <a:ext cx="6736022" cy="1006475"/>
          </a:xfrm>
        </p:spPr>
        <p:txBody>
          <a:bodyPr>
            <a:noAutofit/>
          </a:bodyPr>
          <a:lstStyle>
            <a:lvl1pPr>
              <a:defRPr b="1">
                <a:solidFill>
                  <a:schemeClr val="tx1"/>
                </a:solidFill>
              </a:defRPr>
            </a:lvl1pPr>
          </a:lstStyle>
          <a:p>
            <a:r>
              <a:rPr lang="en-US" dirty="0"/>
              <a:t>One-sentence headline stating the main takeaway message</a:t>
            </a:r>
          </a:p>
        </p:txBody>
      </p:sp>
      <p:sp>
        <p:nvSpPr>
          <p:cNvPr id="113" name="Text Placeholder 112">
            <a:extLst>
              <a:ext uri="{FF2B5EF4-FFF2-40B4-BE49-F238E27FC236}">
                <a16:creationId xmlns:a16="http://schemas.microsoft.com/office/drawing/2014/main" id="{561B3BD0-8400-FE4A-5A3F-210329D8A10F}"/>
              </a:ext>
            </a:extLst>
          </p:cNvPr>
          <p:cNvSpPr>
            <a:spLocks noGrp="1"/>
          </p:cNvSpPr>
          <p:nvPr>
            <p:ph type="body" sz="quarter" idx="12" hasCustomPrompt="1"/>
          </p:nvPr>
        </p:nvSpPr>
        <p:spPr>
          <a:xfrm>
            <a:off x="314693" y="1817559"/>
            <a:ext cx="6763894" cy="4324823"/>
          </a:xfrm>
        </p:spPr>
        <p:txBody>
          <a:bodyPr>
            <a:noAutofit/>
          </a:bodyPr>
          <a:lstStyle>
            <a:lvl1pPr marL="0" indent="0">
              <a:buNone/>
              <a:defRPr sz="1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Place content here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Tree>
    <p:extLst>
      <p:ext uri="{BB962C8B-B14F-4D97-AF65-F5344CB8AC3E}">
        <p14:creationId xmlns:p14="http://schemas.microsoft.com/office/powerpoint/2010/main" val="3314968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Column 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825625"/>
            <a:ext cx="5563532" cy="4131422"/>
          </a:xfrm>
        </p:spPr>
        <p:txBody>
          <a:bodyPr/>
          <a:lstStyle>
            <a:lvl1pPr marL="0" indent="0">
              <a:spcBef>
                <a:spcPts val="1200"/>
              </a:spcBef>
              <a:buNone/>
              <a:defRPr sz="1800"/>
            </a:lvl1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43592" y="1825625"/>
            <a:ext cx="5563532" cy="4131422"/>
          </a:xfrm>
        </p:spPr>
        <p:txBody>
          <a:bodyPr/>
          <a:lstStyle>
            <a:lvl1pPr marL="0" indent="0">
              <a:spcBef>
                <a:spcPts val="1200"/>
              </a:spcBef>
              <a:buNone/>
              <a:defRPr sz="1800"/>
            </a:lvl1pPr>
          </a:lstStyle>
          <a:p>
            <a:r>
              <a:rPr lang="en-US" dirty="0"/>
              <a:t>Place content here</a:t>
            </a: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Tree>
    <p:extLst>
      <p:ext uri="{BB962C8B-B14F-4D97-AF65-F5344CB8AC3E}">
        <p14:creationId xmlns:p14="http://schemas.microsoft.com/office/powerpoint/2010/main" val="4115577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825625"/>
            <a:ext cx="5563532" cy="4131422"/>
          </a:xfrm>
        </p:spPr>
        <p:txBody>
          <a:bodyPr/>
          <a:lstStyle>
            <a:lvl1pPr marL="0" indent="0">
              <a:spcBef>
                <a:spcPts val="1200"/>
              </a:spcBef>
              <a:buNone/>
              <a:defRPr sz="1800">
                <a:solidFill>
                  <a:schemeClr val="bg1"/>
                </a:solidFill>
              </a:defRPr>
            </a:lvl1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43592" y="1825625"/>
            <a:ext cx="5563532" cy="4131422"/>
          </a:xfrm>
        </p:spPr>
        <p:txBody>
          <a:bodyPr/>
          <a:lstStyle>
            <a:lvl1pPr marL="0" indent="0">
              <a:spcBef>
                <a:spcPts val="1200"/>
              </a:spcBef>
              <a:buNone/>
              <a:defRPr sz="1800">
                <a:solidFill>
                  <a:schemeClr val="bg1"/>
                </a:solidFill>
              </a:defRPr>
            </a:lvl1pPr>
          </a:lstStyle>
          <a:p>
            <a:r>
              <a:rPr lang="en-US" dirty="0"/>
              <a:t>Place content here</a:t>
            </a: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defRPr>
            </a:lvl1pPr>
          </a:lstStyle>
          <a:p>
            <a:r>
              <a:rPr lang="en-US" dirty="0"/>
              <a:t>One-sentence headline stating the main takeaway message</a:t>
            </a:r>
          </a:p>
        </p:txBody>
      </p:sp>
      <p:pic>
        <p:nvPicPr>
          <p:cNvPr id="9" name="Picture 8" descr="White text on a black background&#10;&#10;Description automatically generated">
            <a:extLst>
              <a:ext uri="{FF2B5EF4-FFF2-40B4-BE49-F238E27FC236}">
                <a16:creationId xmlns:a16="http://schemas.microsoft.com/office/drawing/2014/main" id="{61669B97-294E-D77C-0A5B-8FBD10B4E0E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815" y="6416676"/>
            <a:ext cx="1834910" cy="333620"/>
          </a:xfrm>
          <a:prstGeom prst="rect">
            <a:avLst/>
          </a:prstGeom>
        </p:spPr>
      </p:pic>
    </p:spTree>
    <p:extLst>
      <p:ext uri="{BB962C8B-B14F-4D97-AF65-F5344CB8AC3E}">
        <p14:creationId xmlns:p14="http://schemas.microsoft.com/office/powerpoint/2010/main" val="2409650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Column 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652954"/>
            <a:ext cx="3650690"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4228076" y="1652954"/>
            <a:ext cx="3646421"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8156060" y="1652954"/>
            <a:ext cx="3647391"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172851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defRPr>
            </a:lvl1pPr>
          </a:lstStyle>
          <a:p>
            <a:r>
              <a:rPr lang="en-US" dirty="0"/>
              <a:t>One-sentence headline stating the main takeaway message</a:t>
            </a:r>
          </a:p>
        </p:txBody>
      </p:sp>
      <p:sp>
        <p:nvSpPr>
          <p:cNvPr id="2" name="Content Placeholder 2">
            <a:extLst>
              <a:ext uri="{FF2B5EF4-FFF2-40B4-BE49-F238E27FC236}">
                <a16:creationId xmlns:a16="http://schemas.microsoft.com/office/drawing/2014/main" id="{7C908273-EAF5-86C7-7DA1-4B3A63FA40AD}"/>
              </a:ext>
            </a:extLst>
          </p:cNvPr>
          <p:cNvSpPr>
            <a:spLocks noGrp="1"/>
          </p:cNvSpPr>
          <p:nvPr>
            <p:ph sz="half" idx="1" hasCustomPrompt="1"/>
          </p:nvPr>
        </p:nvSpPr>
        <p:spPr>
          <a:xfrm>
            <a:off x="314692" y="1652954"/>
            <a:ext cx="3650690"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9" name="Content Placeholder 2">
            <a:extLst>
              <a:ext uri="{FF2B5EF4-FFF2-40B4-BE49-F238E27FC236}">
                <a16:creationId xmlns:a16="http://schemas.microsoft.com/office/drawing/2014/main" id="{328AC23A-F6F3-1406-A41C-A53D31762F5B}"/>
              </a:ext>
            </a:extLst>
          </p:cNvPr>
          <p:cNvSpPr>
            <a:spLocks noGrp="1"/>
          </p:cNvSpPr>
          <p:nvPr>
            <p:ph sz="half" idx="14" hasCustomPrompt="1"/>
          </p:nvPr>
        </p:nvSpPr>
        <p:spPr>
          <a:xfrm>
            <a:off x="4228076" y="1652954"/>
            <a:ext cx="3646421"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0" name="Content Placeholder 2">
            <a:extLst>
              <a:ext uri="{FF2B5EF4-FFF2-40B4-BE49-F238E27FC236}">
                <a16:creationId xmlns:a16="http://schemas.microsoft.com/office/drawing/2014/main" id="{08990C39-D2EB-2C24-D563-540A447C8980}"/>
              </a:ext>
            </a:extLst>
          </p:cNvPr>
          <p:cNvSpPr>
            <a:spLocks noGrp="1"/>
          </p:cNvSpPr>
          <p:nvPr>
            <p:ph sz="half" idx="16" hasCustomPrompt="1"/>
          </p:nvPr>
        </p:nvSpPr>
        <p:spPr>
          <a:xfrm>
            <a:off x="8156060" y="1652954"/>
            <a:ext cx="3647391"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pic>
        <p:nvPicPr>
          <p:cNvPr id="3" name="Picture 2" descr="White text on a black background&#10;&#10;Description automatically generated">
            <a:extLst>
              <a:ext uri="{FF2B5EF4-FFF2-40B4-BE49-F238E27FC236}">
                <a16:creationId xmlns:a16="http://schemas.microsoft.com/office/drawing/2014/main" id="{90BCF66C-F442-F2A8-4E62-5ECC97F3AB2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815" y="6416676"/>
            <a:ext cx="1834910" cy="333620"/>
          </a:xfrm>
          <a:prstGeom prst="rect">
            <a:avLst/>
          </a:prstGeom>
        </p:spPr>
      </p:pic>
    </p:spTree>
    <p:extLst>
      <p:ext uri="{BB962C8B-B14F-4D97-AF65-F5344CB8AC3E}">
        <p14:creationId xmlns:p14="http://schemas.microsoft.com/office/powerpoint/2010/main" val="1550189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Column 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629508"/>
            <a:ext cx="2743968"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3237701" y="1629508"/>
            <a:ext cx="2740760"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6144032" y="1629508"/>
            <a:ext cx="2741489"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2" name="Content Placeholder 2">
            <a:extLst>
              <a:ext uri="{FF2B5EF4-FFF2-40B4-BE49-F238E27FC236}">
                <a16:creationId xmlns:a16="http://schemas.microsoft.com/office/drawing/2014/main" id="{13E0DCF4-21AE-4C71-696D-13E98DC66059}"/>
              </a:ext>
            </a:extLst>
          </p:cNvPr>
          <p:cNvSpPr>
            <a:spLocks noGrp="1"/>
          </p:cNvSpPr>
          <p:nvPr>
            <p:ph sz="half" idx="18" hasCustomPrompt="1"/>
          </p:nvPr>
        </p:nvSpPr>
        <p:spPr>
          <a:xfrm>
            <a:off x="9069571" y="1629508"/>
            <a:ext cx="2737553"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41067462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4E3954A7-39D8-F93F-8AB5-8AFDA80ABC34}"/>
              </a:ext>
            </a:extLst>
          </p:cNvPr>
          <p:cNvSpPr>
            <a:spLocks noGrp="1"/>
          </p:cNvSpPr>
          <p:nvPr>
            <p:ph sz="half" idx="1" hasCustomPrompt="1"/>
          </p:nvPr>
        </p:nvSpPr>
        <p:spPr>
          <a:xfrm>
            <a:off x="314692" y="1629508"/>
            <a:ext cx="2743968"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Content Placeholder 2">
            <a:extLst>
              <a:ext uri="{FF2B5EF4-FFF2-40B4-BE49-F238E27FC236}">
                <a16:creationId xmlns:a16="http://schemas.microsoft.com/office/drawing/2014/main" id="{E933C006-27BF-E46C-6464-DF2AED8EF3CF}"/>
              </a:ext>
            </a:extLst>
          </p:cNvPr>
          <p:cNvSpPr>
            <a:spLocks noGrp="1"/>
          </p:cNvSpPr>
          <p:nvPr>
            <p:ph sz="half" idx="14" hasCustomPrompt="1"/>
          </p:nvPr>
        </p:nvSpPr>
        <p:spPr>
          <a:xfrm>
            <a:off x="3237701" y="1629508"/>
            <a:ext cx="2740760"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1" name="Content Placeholder 2">
            <a:extLst>
              <a:ext uri="{FF2B5EF4-FFF2-40B4-BE49-F238E27FC236}">
                <a16:creationId xmlns:a16="http://schemas.microsoft.com/office/drawing/2014/main" id="{372DE149-7914-DD03-AF2A-717A4DBC4C42}"/>
              </a:ext>
            </a:extLst>
          </p:cNvPr>
          <p:cNvSpPr>
            <a:spLocks noGrp="1"/>
          </p:cNvSpPr>
          <p:nvPr>
            <p:ph sz="half" idx="16" hasCustomPrompt="1"/>
          </p:nvPr>
        </p:nvSpPr>
        <p:spPr>
          <a:xfrm>
            <a:off x="6144032" y="1629508"/>
            <a:ext cx="2741489"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2" name="Content Placeholder 2">
            <a:extLst>
              <a:ext uri="{FF2B5EF4-FFF2-40B4-BE49-F238E27FC236}">
                <a16:creationId xmlns:a16="http://schemas.microsoft.com/office/drawing/2014/main" id="{C563E755-9A43-BCF9-FC26-D2B9312D44A8}"/>
              </a:ext>
            </a:extLst>
          </p:cNvPr>
          <p:cNvSpPr>
            <a:spLocks noGrp="1"/>
          </p:cNvSpPr>
          <p:nvPr>
            <p:ph sz="half" idx="18" hasCustomPrompt="1"/>
          </p:nvPr>
        </p:nvSpPr>
        <p:spPr>
          <a:xfrm>
            <a:off x="9069571" y="1629508"/>
            <a:ext cx="2737553"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pic>
        <p:nvPicPr>
          <p:cNvPr id="2" name="Picture 1" descr="White text on a black background&#10;&#10;Description automatically generated">
            <a:extLst>
              <a:ext uri="{FF2B5EF4-FFF2-40B4-BE49-F238E27FC236}">
                <a16:creationId xmlns:a16="http://schemas.microsoft.com/office/drawing/2014/main" id="{9879879D-BBF3-8D06-48C9-184FC100642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815" y="6416676"/>
            <a:ext cx="1834910" cy="333620"/>
          </a:xfrm>
          <a:prstGeom prst="rect">
            <a:avLst/>
          </a:prstGeom>
        </p:spPr>
      </p:pic>
    </p:spTree>
    <p:extLst>
      <p:ext uri="{BB962C8B-B14F-4D97-AF65-F5344CB8AC3E}">
        <p14:creationId xmlns:p14="http://schemas.microsoft.com/office/powerpoint/2010/main" val="1434581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51529"/>
            <a:ext cx="5528426" cy="3805518"/>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solidFill>
                  <a:schemeClr val="tx1"/>
                </a:solidFill>
              </a:defRPr>
            </a:lvl5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37905" y="2151529"/>
            <a:ext cx="5534113" cy="3805518"/>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solidFill>
                  <a:schemeClr val="tx1"/>
                </a:solidFill>
              </a:defRPr>
            </a:lvl5pPr>
          </a:lstStyle>
          <a:p>
            <a:r>
              <a:rPr lang="en-US" dirty="0"/>
              <a:t>Place content here</a:t>
            </a:r>
          </a:p>
        </p:txBody>
      </p:sp>
      <p:sp>
        <p:nvSpPr>
          <p:cNvPr id="5" name="Text Placeholder 212">
            <a:extLst>
              <a:ext uri="{FF2B5EF4-FFF2-40B4-BE49-F238E27FC236}">
                <a16:creationId xmlns:a16="http://schemas.microsoft.com/office/drawing/2014/main" id="{E5D92591-51DF-3209-1704-154E381BA6FD}"/>
              </a:ext>
            </a:extLst>
          </p:cNvPr>
          <p:cNvSpPr>
            <a:spLocks noGrp="1"/>
          </p:cNvSpPr>
          <p:nvPr>
            <p:ph type="body" sz="quarter" idx="13" hasCustomPrompt="1"/>
          </p:nvPr>
        </p:nvSpPr>
        <p:spPr>
          <a:xfrm>
            <a:off x="314691" y="1636713"/>
            <a:ext cx="5534113"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1322623F-B85A-91ED-9131-7E60FBA08AAC}"/>
              </a:ext>
            </a:extLst>
          </p:cNvPr>
          <p:cNvSpPr>
            <a:spLocks noGrp="1"/>
          </p:cNvSpPr>
          <p:nvPr>
            <p:ph type="body" sz="quarter" idx="14" hasCustomPrompt="1"/>
          </p:nvPr>
        </p:nvSpPr>
        <p:spPr>
          <a:xfrm>
            <a:off x="6238429" y="1636672"/>
            <a:ext cx="5534113"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20008359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91870"/>
            <a:ext cx="3650690"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4228076" y="2191870"/>
            <a:ext cx="3646421"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8156060" y="2191870"/>
            <a:ext cx="3647391"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Text Placeholder 212">
            <a:extLst>
              <a:ext uri="{FF2B5EF4-FFF2-40B4-BE49-F238E27FC236}">
                <a16:creationId xmlns:a16="http://schemas.microsoft.com/office/drawing/2014/main" id="{0EDE83FF-6880-0C2B-F666-A52972148FBD}"/>
              </a:ext>
            </a:extLst>
          </p:cNvPr>
          <p:cNvSpPr>
            <a:spLocks noGrp="1"/>
          </p:cNvSpPr>
          <p:nvPr>
            <p:ph type="body" sz="quarter" idx="13" hasCustomPrompt="1"/>
          </p:nvPr>
        </p:nvSpPr>
        <p:spPr>
          <a:xfrm>
            <a:off x="314691" y="1636713"/>
            <a:ext cx="364642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5" name="Text Placeholder 212">
            <a:extLst>
              <a:ext uri="{FF2B5EF4-FFF2-40B4-BE49-F238E27FC236}">
                <a16:creationId xmlns:a16="http://schemas.microsoft.com/office/drawing/2014/main" id="{8CEEB1B0-74A1-A9A5-0E01-2E2E2380F2DF}"/>
              </a:ext>
            </a:extLst>
          </p:cNvPr>
          <p:cNvSpPr>
            <a:spLocks noGrp="1"/>
          </p:cNvSpPr>
          <p:nvPr>
            <p:ph type="body" sz="quarter" idx="15" hasCustomPrompt="1"/>
          </p:nvPr>
        </p:nvSpPr>
        <p:spPr>
          <a:xfrm>
            <a:off x="4231283" y="1636713"/>
            <a:ext cx="364642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1B1FC136-726A-E90A-AA01-55CC4CA7F5C6}"/>
              </a:ext>
            </a:extLst>
          </p:cNvPr>
          <p:cNvSpPr>
            <a:spLocks noGrp="1"/>
          </p:cNvSpPr>
          <p:nvPr>
            <p:ph type="body" sz="quarter" idx="17" hasCustomPrompt="1"/>
          </p:nvPr>
        </p:nvSpPr>
        <p:spPr>
          <a:xfrm>
            <a:off x="8159995" y="1636713"/>
            <a:ext cx="364642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1401445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91870"/>
            <a:ext cx="2743968"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3237701" y="2191870"/>
            <a:ext cx="2740760"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6144032" y="2191870"/>
            <a:ext cx="2741489"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2" name="Content Placeholder 2">
            <a:extLst>
              <a:ext uri="{FF2B5EF4-FFF2-40B4-BE49-F238E27FC236}">
                <a16:creationId xmlns:a16="http://schemas.microsoft.com/office/drawing/2014/main" id="{13E0DCF4-21AE-4C71-696D-13E98DC66059}"/>
              </a:ext>
            </a:extLst>
          </p:cNvPr>
          <p:cNvSpPr>
            <a:spLocks noGrp="1"/>
          </p:cNvSpPr>
          <p:nvPr>
            <p:ph sz="half" idx="18" hasCustomPrompt="1"/>
          </p:nvPr>
        </p:nvSpPr>
        <p:spPr>
          <a:xfrm>
            <a:off x="9069571" y="2191870"/>
            <a:ext cx="2737553"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Text Placeholder 212">
            <a:extLst>
              <a:ext uri="{FF2B5EF4-FFF2-40B4-BE49-F238E27FC236}">
                <a16:creationId xmlns:a16="http://schemas.microsoft.com/office/drawing/2014/main" id="{A8FB3702-489D-7133-5029-0EED83D74255}"/>
              </a:ext>
            </a:extLst>
          </p:cNvPr>
          <p:cNvSpPr>
            <a:spLocks noGrp="1"/>
          </p:cNvSpPr>
          <p:nvPr>
            <p:ph type="body" sz="quarter" idx="13" hasCustomPrompt="1"/>
          </p:nvPr>
        </p:nvSpPr>
        <p:spPr>
          <a:xfrm>
            <a:off x="314692" y="1636713"/>
            <a:ext cx="2740760" cy="433965"/>
          </a:xfrm>
          <a:solidFill>
            <a:schemeClr val="tx2"/>
          </a:solidFill>
        </p:spPr>
        <p:txBody>
          <a:bodyPr wrap="square" lIns="182880" tIns="91440" rIns="91440" bIns="91440">
            <a:sp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5" name="Text Placeholder 212">
            <a:extLst>
              <a:ext uri="{FF2B5EF4-FFF2-40B4-BE49-F238E27FC236}">
                <a16:creationId xmlns:a16="http://schemas.microsoft.com/office/drawing/2014/main" id="{A472ABD6-D4AF-51A3-D274-EB02E1F7D698}"/>
              </a:ext>
            </a:extLst>
          </p:cNvPr>
          <p:cNvSpPr>
            <a:spLocks noGrp="1"/>
          </p:cNvSpPr>
          <p:nvPr>
            <p:ph type="body" sz="quarter" idx="15" hasCustomPrompt="1"/>
          </p:nvPr>
        </p:nvSpPr>
        <p:spPr>
          <a:xfrm>
            <a:off x="323770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9B2846D9-98D8-E207-8370-E81B28729B49}"/>
              </a:ext>
            </a:extLst>
          </p:cNvPr>
          <p:cNvSpPr>
            <a:spLocks noGrp="1"/>
          </p:cNvSpPr>
          <p:nvPr>
            <p:ph type="body" sz="quarter" idx="17" hasCustomPrompt="1"/>
          </p:nvPr>
        </p:nvSpPr>
        <p:spPr>
          <a:xfrm>
            <a:off x="614476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7" name="Text Placeholder 212">
            <a:extLst>
              <a:ext uri="{FF2B5EF4-FFF2-40B4-BE49-F238E27FC236}">
                <a16:creationId xmlns:a16="http://schemas.microsoft.com/office/drawing/2014/main" id="{5A4E93FB-938D-13A6-A78B-46943641C35D}"/>
              </a:ext>
            </a:extLst>
          </p:cNvPr>
          <p:cNvSpPr>
            <a:spLocks noGrp="1"/>
          </p:cNvSpPr>
          <p:nvPr>
            <p:ph type="body" sz="quarter" idx="19" hasCustomPrompt="1"/>
          </p:nvPr>
        </p:nvSpPr>
        <p:spPr>
          <a:xfrm>
            <a:off x="906957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498188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Standard">
    <p:spTree>
      <p:nvGrpSpPr>
        <p:cNvPr id="1" name=""/>
        <p:cNvGrpSpPr/>
        <p:nvPr/>
      </p:nvGrpSpPr>
      <p:grpSpPr>
        <a:xfrm>
          <a:off x="0" y="0"/>
          <a:ext cx="0" cy="0"/>
          <a:chOff x="0" y="0"/>
          <a:chExt cx="0" cy="0"/>
        </a:xfrm>
      </p:grpSpPr>
      <p:pic>
        <p:nvPicPr>
          <p:cNvPr id="2" name="Picture 1" descr="2025-P07743 - Edited by Laddy Fields&#10;&#10;Drone Mission - Aerial view of ORNL's east Campus Quad facing southwest.&#10;&#10;This image has been reviewed by an ORNL Releasing Official and is approved for public release, May 19, 2025.">
            <a:extLst>
              <a:ext uri="{FF2B5EF4-FFF2-40B4-BE49-F238E27FC236}">
                <a16:creationId xmlns:a16="http://schemas.microsoft.com/office/drawing/2014/main" id="{01F17512-BEEB-E940-3B9F-9FDBDB21217F}"/>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CA49EAE8-262C-D20D-80FF-4279961B7DBA}"/>
              </a:ext>
            </a:extLst>
          </p:cNvPr>
          <p:cNvSpPr/>
          <p:nvPr userDrawn="1"/>
        </p:nvSpPr>
        <p:spPr>
          <a:xfrm>
            <a:off x="896615" y="843778"/>
            <a:ext cx="5199385" cy="5199385"/>
          </a:xfrm>
          <a:prstGeom prst="rect">
            <a:avLst/>
          </a:prstGeom>
          <a:solidFill>
            <a:schemeClr val="bg1">
              <a:alpha val="8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Roboto" panose="02000000000000000000" pitchFamily="2" charset="0"/>
              <a:ea typeface="Roboto" panose="02000000000000000000" pitchFamily="2" charset="0"/>
            </a:endParaRPr>
          </a:p>
        </p:txBody>
      </p:sp>
      <p:sp>
        <p:nvSpPr>
          <p:cNvPr id="1989" name="Title 1">
            <a:extLst>
              <a:ext uri="{FF2B5EF4-FFF2-40B4-BE49-F238E27FC236}">
                <a16:creationId xmlns:a16="http://schemas.microsoft.com/office/drawing/2014/main" id="{4E63AC8A-1BE4-CC0D-A87D-57B11478230B}"/>
              </a:ext>
            </a:extLst>
          </p:cNvPr>
          <p:cNvSpPr>
            <a:spLocks noGrp="1"/>
          </p:cNvSpPr>
          <p:nvPr>
            <p:ph type="ctrTitle" hasCustomPrompt="1"/>
          </p:nvPr>
        </p:nvSpPr>
        <p:spPr>
          <a:xfrm>
            <a:off x="1215450" y="2254309"/>
            <a:ext cx="4517136" cy="997196"/>
          </a:xfrm>
        </p:spPr>
        <p:txBody>
          <a:bodyPr wrap="square" anchor="t" anchorCtr="0">
            <a:noAutofit/>
          </a:bodyPr>
          <a:lstStyle>
            <a:lvl1pPr algn="l">
              <a:spcBef>
                <a:spcPts val="1200"/>
              </a:spcBef>
              <a:spcAft>
                <a:spcPts val="60"/>
              </a:spcAft>
              <a:defRPr sz="3600" b="1">
                <a:solidFill>
                  <a:schemeClr val="tx1"/>
                </a:solidFill>
              </a:defRPr>
            </a:lvl1pPr>
          </a:lstStyle>
          <a:p>
            <a:r>
              <a:rPr lang="en-US" dirty="0"/>
              <a:t>Presentation Title (Text size no larger than 32pt)</a:t>
            </a:r>
          </a:p>
        </p:txBody>
      </p:sp>
      <p:sp>
        <p:nvSpPr>
          <p:cNvPr id="1990" name="Subtitle 2">
            <a:extLst>
              <a:ext uri="{FF2B5EF4-FFF2-40B4-BE49-F238E27FC236}">
                <a16:creationId xmlns:a16="http://schemas.microsoft.com/office/drawing/2014/main" id="{2FDEC7A3-8D58-3E27-DFCC-68F1F758C82C}"/>
              </a:ext>
            </a:extLst>
          </p:cNvPr>
          <p:cNvSpPr>
            <a:spLocks noGrp="1"/>
          </p:cNvSpPr>
          <p:nvPr>
            <p:ph type="subTitle" idx="1" hasCustomPrompt="1"/>
          </p:nvPr>
        </p:nvSpPr>
        <p:spPr>
          <a:xfrm>
            <a:off x="1215450" y="4031052"/>
            <a:ext cx="4517136" cy="193899"/>
          </a:xfrm>
        </p:spPr>
        <p:txBody>
          <a:bodyPr wrap="square" anchor="t" anchorCtr="0">
            <a:noAutofit/>
          </a:bodyPr>
          <a:lstStyle>
            <a:lvl1pPr marL="0" indent="0" algn="l">
              <a:spcBef>
                <a:spcPts val="1200"/>
              </a:spcBef>
              <a:spcAft>
                <a:spcPts val="60"/>
              </a:spcAft>
              <a:buNone/>
              <a:defRPr sz="1400" b="1" spc="15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91" name="Text Placeholder 1961">
            <a:extLst>
              <a:ext uri="{FF2B5EF4-FFF2-40B4-BE49-F238E27FC236}">
                <a16:creationId xmlns:a16="http://schemas.microsoft.com/office/drawing/2014/main" id="{F290C317-5693-2190-DC6C-B1FBB50E65B2}"/>
              </a:ext>
            </a:extLst>
          </p:cNvPr>
          <p:cNvSpPr>
            <a:spLocks noGrp="1"/>
          </p:cNvSpPr>
          <p:nvPr>
            <p:ph type="body" sz="quarter" idx="14" hasCustomPrompt="1"/>
          </p:nvPr>
        </p:nvSpPr>
        <p:spPr>
          <a:xfrm>
            <a:off x="1215450" y="1934670"/>
            <a:ext cx="4517136"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92" name="Text Placeholder 1963">
            <a:extLst>
              <a:ext uri="{FF2B5EF4-FFF2-40B4-BE49-F238E27FC236}">
                <a16:creationId xmlns:a16="http://schemas.microsoft.com/office/drawing/2014/main" id="{69307D98-0D2A-6367-B886-8BC3DE78A926}"/>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993" name="Rectangle 1992">
            <a:extLst>
              <a:ext uri="{FF2B5EF4-FFF2-40B4-BE49-F238E27FC236}">
                <a16:creationId xmlns:a16="http://schemas.microsoft.com/office/drawing/2014/main" id="{75F67FD0-9510-D988-3837-38FD99E6DD28}"/>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sp>
        <p:nvSpPr>
          <p:cNvPr id="1994" name="Text Placeholder 47">
            <a:extLst>
              <a:ext uri="{FF2B5EF4-FFF2-40B4-BE49-F238E27FC236}">
                <a16:creationId xmlns:a16="http://schemas.microsoft.com/office/drawing/2014/main" id="{CE691B96-E32E-F7AA-D0A1-ACAFF2C96FA9}"/>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grpSp>
        <p:nvGrpSpPr>
          <p:cNvPr id="4" name="Group 3">
            <a:extLst>
              <a:ext uri="{FF2B5EF4-FFF2-40B4-BE49-F238E27FC236}">
                <a16:creationId xmlns:a16="http://schemas.microsoft.com/office/drawing/2014/main" id="{989A2CD0-329A-AD66-9E82-A1DB6C6F93A4}"/>
              </a:ext>
            </a:extLst>
          </p:cNvPr>
          <p:cNvGrpSpPr/>
          <p:nvPr userDrawn="1"/>
        </p:nvGrpSpPr>
        <p:grpSpPr>
          <a:xfrm>
            <a:off x="1177351" y="5301081"/>
            <a:ext cx="4558967" cy="438406"/>
            <a:chOff x="1177351" y="5301081"/>
            <a:chExt cx="4558967" cy="438406"/>
          </a:xfrm>
        </p:grpSpPr>
        <p:sp>
          <p:nvSpPr>
            <p:cNvPr id="6" name="TextBox 5">
              <a:extLst>
                <a:ext uri="{FF2B5EF4-FFF2-40B4-BE49-F238E27FC236}">
                  <a16:creationId xmlns:a16="http://schemas.microsoft.com/office/drawing/2014/main" id="{18CD3442-F157-B130-4C8C-C1C6563CA624}"/>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pic>
          <p:nvPicPr>
            <p:cNvPr id="7" name="Picture 6" descr="Shape&#10;&#10;AI-generated content may be incorrect.">
              <a:extLst>
                <a:ext uri="{FF2B5EF4-FFF2-40B4-BE49-F238E27FC236}">
                  <a16:creationId xmlns:a16="http://schemas.microsoft.com/office/drawing/2014/main" id="{442A6DA9-8C3C-81D4-6B8A-D16A90DD9BD7}"/>
                </a:ext>
              </a:extLst>
            </p:cNvPr>
            <p:cNvPicPr>
              <a:picLocks noChangeAspect="1"/>
            </p:cNvPicPr>
            <p:nvPr userDrawn="1"/>
          </p:nvPicPr>
          <p:blipFill>
            <a:blip r:embed="rId3"/>
            <a:stretch>
              <a:fillRect/>
            </a:stretch>
          </p:blipFill>
          <p:spPr>
            <a:xfrm>
              <a:off x="1177351" y="5301081"/>
              <a:ext cx="1526303" cy="438406"/>
            </a:xfrm>
            <a:prstGeom prst="rect">
              <a:avLst/>
            </a:prstGeom>
          </p:spPr>
        </p:pic>
      </p:grpSp>
      <p:pic>
        <p:nvPicPr>
          <p:cNvPr id="8" name="Picture 7" descr="A green text on a black background&#10;&#10;Description automatically generated">
            <a:extLst>
              <a:ext uri="{FF2B5EF4-FFF2-40B4-BE49-F238E27FC236}">
                <a16:creationId xmlns:a16="http://schemas.microsoft.com/office/drawing/2014/main" id="{A1603BD0-36DB-9CEB-1763-8FA37C3BB7D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99502" y="1104908"/>
            <a:ext cx="2718596" cy="494292"/>
          </a:xfrm>
          <a:prstGeom prst="rect">
            <a:avLst/>
          </a:prstGeom>
        </p:spPr>
      </p:pic>
    </p:spTree>
    <p:extLst>
      <p:ext uri="{BB962C8B-B14F-4D97-AF65-F5344CB8AC3E}">
        <p14:creationId xmlns:p14="http://schemas.microsoft.com/office/powerpoint/2010/main" val="17207548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Image Series A">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0731A8F-A5F9-DD23-C897-CABCBA301C32}"/>
              </a:ext>
            </a:extLst>
          </p:cNvPr>
          <p:cNvSpPr/>
          <p:nvPr userDrawn="1"/>
        </p:nvSpPr>
        <p:spPr>
          <a:xfrm>
            <a:off x="0" y="2874040"/>
            <a:ext cx="12192000" cy="3983959"/>
          </a:xfrm>
          <a:custGeom>
            <a:avLst/>
            <a:gdLst>
              <a:gd name="connsiteX0" fmla="*/ 0 w 12192000"/>
              <a:gd name="connsiteY0" fmla="*/ 0 h 3728466"/>
              <a:gd name="connsiteX1" fmla="*/ 12192000 w 12192000"/>
              <a:gd name="connsiteY1" fmla="*/ 0 h 3728466"/>
              <a:gd name="connsiteX2" fmla="*/ 12192000 w 12192000"/>
              <a:gd name="connsiteY2" fmla="*/ 3728466 h 3728466"/>
              <a:gd name="connsiteX3" fmla="*/ 0 w 12192000"/>
              <a:gd name="connsiteY3" fmla="*/ 3728466 h 3728466"/>
            </a:gdLst>
            <a:ahLst/>
            <a:cxnLst>
              <a:cxn ang="0">
                <a:pos x="connsiteX0" y="connsiteY0"/>
              </a:cxn>
              <a:cxn ang="0">
                <a:pos x="connsiteX1" y="connsiteY1"/>
              </a:cxn>
              <a:cxn ang="0">
                <a:pos x="connsiteX2" y="connsiteY2"/>
              </a:cxn>
              <a:cxn ang="0">
                <a:pos x="connsiteX3" y="connsiteY3"/>
              </a:cxn>
            </a:cxnLst>
            <a:rect l="l" t="t" r="r" b="b"/>
            <a:pathLst>
              <a:path w="12192000" h="3728466">
                <a:moveTo>
                  <a:pt x="0" y="0"/>
                </a:moveTo>
                <a:lnTo>
                  <a:pt x="12192000" y="0"/>
                </a:lnTo>
                <a:lnTo>
                  <a:pt x="12192000" y="3728466"/>
                </a:lnTo>
                <a:lnTo>
                  <a:pt x="0" y="3728466"/>
                </a:lnTo>
                <a:close/>
              </a:path>
            </a:pathLst>
          </a:custGeom>
          <a:solidFill>
            <a:schemeClr val="tx2"/>
          </a:solidFill>
          <a:ln w="0" cap="flat">
            <a:noFill/>
            <a:prstDash val="solid"/>
            <a:miter/>
          </a:ln>
        </p:spPr>
        <p:txBody>
          <a:bodyPr rtlCol="0" anchor="ctr"/>
          <a:lstStyle/>
          <a:p>
            <a:endParaRPr lang="en-US" dirty="0"/>
          </a:p>
        </p:txBody>
      </p:sp>
      <p:sp>
        <p:nvSpPr>
          <p:cNvPr id="361" name="Picture Placeholder 360">
            <a:extLst>
              <a:ext uri="{FF2B5EF4-FFF2-40B4-BE49-F238E27FC236}">
                <a16:creationId xmlns:a16="http://schemas.microsoft.com/office/drawing/2014/main" id="{BDA3E75D-82B9-D08B-2F03-A683518AC717}"/>
              </a:ext>
            </a:extLst>
          </p:cNvPr>
          <p:cNvSpPr>
            <a:spLocks noGrp="1"/>
          </p:cNvSpPr>
          <p:nvPr>
            <p:ph type="pic" sz="quarter" idx="12"/>
          </p:nvPr>
        </p:nvSpPr>
        <p:spPr>
          <a:xfrm>
            <a:off x="1728968" y="1647919"/>
            <a:ext cx="2393950" cy="2393950"/>
          </a:xfrm>
          <a:solidFill>
            <a:schemeClr val="bg2"/>
          </a:solidFill>
        </p:spPr>
        <p:txBody>
          <a:bodyPr/>
          <a:lstStyle/>
          <a:p>
            <a:r>
              <a:rPr lang="en-US"/>
              <a:t>Click icon to add picture</a:t>
            </a:r>
            <a:endParaRPr lang="en-US" dirty="0"/>
          </a:p>
        </p:txBody>
      </p:sp>
      <p:sp>
        <p:nvSpPr>
          <p:cNvPr id="362" name="Picture Placeholder 360">
            <a:extLst>
              <a:ext uri="{FF2B5EF4-FFF2-40B4-BE49-F238E27FC236}">
                <a16:creationId xmlns:a16="http://schemas.microsoft.com/office/drawing/2014/main" id="{B61B4DFE-D0E9-B57A-176A-09A1C664C95C}"/>
              </a:ext>
            </a:extLst>
          </p:cNvPr>
          <p:cNvSpPr>
            <a:spLocks noGrp="1"/>
          </p:cNvSpPr>
          <p:nvPr>
            <p:ph type="pic" sz="quarter" idx="13"/>
          </p:nvPr>
        </p:nvSpPr>
        <p:spPr>
          <a:xfrm>
            <a:off x="4899025" y="1654993"/>
            <a:ext cx="2393950" cy="2393950"/>
          </a:xfrm>
          <a:solidFill>
            <a:schemeClr val="bg2"/>
          </a:solidFill>
        </p:spPr>
        <p:txBody>
          <a:bodyPr/>
          <a:lstStyle/>
          <a:p>
            <a:r>
              <a:rPr lang="en-US"/>
              <a:t>Click icon to add picture</a:t>
            </a:r>
          </a:p>
        </p:txBody>
      </p:sp>
      <p:sp>
        <p:nvSpPr>
          <p:cNvPr id="363" name="Picture Placeholder 360">
            <a:extLst>
              <a:ext uri="{FF2B5EF4-FFF2-40B4-BE49-F238E27FC236}">
                <a16:creationId xmlns:a16="http://schemas.microsoft.com/office/drawing/2014/main" id="{174E554B-4BD8-EF29-58CE-4FB93A18B3CF}"/>
              </a:ext>
            </a:extLst>
          </p:cNvPr>
          <p:cNvSpPr>
            <a:spLocks noGrp="1"/>
          </p:cNvSpPr>
          <p:nvPr>
            <p:ph type="pic" sz="quarter" idx="14"/>
          </p:nvPr>
        </p:nvSpPr>
        <p:spPr>
          <a:xfrm>
            <a:off x="8058997" y="1677066"/>
            <a:ext cx="2393950" cy="2393950"/>
          </a:xfrm>
          <a:solidFill>
            <a:schemeClr val="bg2"/>
          </a:solidFill>
        </p:spPr>
        <p:txBody>
          <a:bodyPr/>
          <a:lstStyle/>
          <a:p>
            <a:r>
              <a:rPr lang="en-US"/>
              <a:t>Click icon to add picture</a:t>
            </a:r>
            <a:endParaRPr lang="en-US" dirty="0"/>
          </a:p>
        </p:txBody>
      </p:sp>
      <p:sp>
        <p:nvSpPr>
          <p:cNvPr id="7" name="Title 6">
            <a:extLst>
              <a:ext uri="{FF2B5EF4-FFF2-40B4-BE49-F238E27FC236}">
                <a16:creationId xmlns:a16="http://schemas.microsoft.com/office/drawing/2014/main" id="{6E6634D6-1ACC-26AC-A117-291B7F184582}"/>
              </a:ext>
            </a:extLst>
          </p:cNvPr>
          <p:cNvSpPr>
            <a:spLocks noGrp="1"/>
          </p:cNvSpPr>
          <p:nvPr>
            <p:ph type="title" hasCustomPrompt="1"/>
          </p:nvPr>
        </p:nvSpPr>
        <p:spPr>
          <a:xfrm>
            <a:off x="314692" y="365125"/>
            <a:ext cx="11492432" cy="886397"/>
          </a:xfrm>
        </p:spPr>
        <p:txBody>
          <a:bodyPr>
            <a:noAutofit/>
          </a:bodyPr>
          <a:lstStyle/>
          <a:p>
            <a:r>
              <a:rPr lang="en-US" dirty="0"/>
              <a:t>One-sentence headline stating the main takeaway message</a:t>
            </a:r>
          </a:p>
        </p:txBody>
      </p:sp>
      <p:sp>
        <p:nvSpPr>
          <p:cNvPr id="3" name="Rectangle 6">
            <a:extLst>
              <a:ext uri="{FF2B5EF4-FFF2-40B4-BE49-F238E27FC236}">
                <a16:creationId xmlns:a16="http://schemas.microsoft.com/office/drawing/2014/main" id="{AB6D4833-11C2-F073-A788-EE5CF0875463}"/>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9" name="Text Placeholder 364">
            <a:extLst>
              <a:ext uri="{FF2B5EF4-FFF2-40B4-BE49-F238E27FC236}">
                <a16:creationId xmlns:a16="http://schemas.microsoft.com/office/drawing/2014/main" id="{87DB2D28-593F-795D-4528-4F36687F3FCB}"/>
              </a:ext>
            </a:extLst>
          </p:cNvPr>
          <p:cNvSpPr>
            <a:spLocks noGrp="1"/>
          </p:cNvSpPr>
          <p:nvPr>
            <p:ph type="body" sz="quarter" idx="18" hasCustomPrompt="1"/>
          </p:nvPr>
        </p:nvSpPr>
        <p:spPr>
          <a:xfrm>
            <a:off x="1730374"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7376F770-679C-5A79-745B-C16311760FBF}"/>
              </a:ext>
            </a:extLst>
          </p:cNvPr>
          <p:cNvSpPr>
            <a:spLocks noGrp="1"/>
          </p:cNvSpPr>
          <p:nvPr>
            <p:ph type="body" sz="quarter" idx="19" hasCustomPrompt="1"/>
          </p:nvPr>
        </p:nvSpPr>
        <p:spPr>
          <a:xfrm>
            <a:off x="4906516"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BE984742-C45A-DB0D-15F8-E82D7B9C2FC6}"/>
              </a:ext>
            </a:extLst>
          </p:cNvPr>
          <p:cNvSpPr>
            <a:spLocks noGrp="1"/>
          </p:cNvSpPr>
          <p:nvPr>
            <p:ph type="body" sz="quarter" idx="20" hasCustomPrompt="1"/>
          </p:nvPr>
        </p:nvSpPr>
        <p:spPr>
          <a:xfrm>
            <a:off x="8083421"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pic>
        <p:nvPicPr>
          <p:cNvPr id="4" name="Picture 3" descr="White text on a black background&#10;&#10;Description automatically generated">
            <a:extLst>
              <a:ext uri="{FF2B5EF4-FFF2-40B4-BE49-F238E27FC236}">
                <a16:creationId xmlns:a16="http://schemas.microsoft.com/office/drawing/2014/main" id="{6A39D0CC-7629-4A30-13CC-EC7B7DF0F43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815" y="6416676"/>
            <a:ext cx="1834910" cy="333620"/>
          </a:xfrm>
          <a:prstGeom prst="rect">
            <a:avLst/>
          </a:prstGeom>
        </p:spPr>
      </p:pic>
    </p:spTree>
    <p:extLst>
      <p:ext uri="{BB962C8B-B14F-4D97-AF65-F5344CB8AC3E}">
        <p14:creationId xmlns:p14="http://schemas.microsoft.com/office/powerpoint/2010/main" val="2068199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Image Series B">
    <p:spTree>
      <p:nvGrpSpPr>
        <p:cNvPr id="1" name=""/>
        <p:cNvGrpSpPr/>
        <p:nvPr/>
      </p:nvGrpSpPr>
      <p:grpSpPr>
        <a:xfrm>
          <a:off x="0" y="0"/>
          <a:ext cx="0" cy="0"/>
          <a:chOff x="0" y="0"/>
          <a:chExt cx="0" cy="0"/>
        </a:xfrm>
      </p:grpSpPr>
      <p:pic>
        <p:nvPicPr>
          <p:cNvPr id="17" name="Graphic 285">
            <a:extLst>
              <a:ext uri="{FF2B5EF4-FFF2-40B4-BE49-F238E27FC236}">
                <a16:creationId xmlns:a16="http://schemas.microsoft.com/office/drawing/2014/main" id="{33C27B49-A27E-0D8E-47DA-07C46ED6F876}"/>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2" y="365125"/>
            <a:ext cx="11685523" cy="886397"/>
          </a:xfrm>
        </p:spPr>
        <p:txBody>
          <a:bodyPr>
            <a:noAutofit/>
          </a:bodyPr>
          <a:lstStyle>
            <a:lvl1pPr>
              <a:defRPr b="1">
                <a:solidFill>
                  <a:schemeClr val="bg1"/>
                </a:solidFill>
              </a:defRPr>
            </a:lvl1pPr>
          </a:lstStyle>
          <a:p>
            <a:r>
              <a:rPr lang="en-US" dirty="0"/>
              <a:t>One-sentence headline stating the main takeaway message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6" name="Picture Placeholder 360">
            <a:extLst>
              <a:ext uri="{FF2B5EF4-FFF2-40B4-BE49-F238E27FC236}">
                <a16:creationId xmlns:a16="http://schemas.microsoft.com/office/drawing/2014/main" id="{22CDA623-F17D-C055-60D8-139C9924BE30}"/>
              </a:ext>
            </a:extLst>
          </p:cNvPr>
          <p:cNvSpPr>
            <a:spLocks noGrp="1"/>
          </p:cNvSpPr>
          <p:nvPr>
            <p:ph type="pic" sz="quarter" idx="12"/>
          </p:nvPr>
        </p:nvSpPr>
        <p:spPr>
          <a:xfrm>
            <a:off x="1773908" y="1647919"/>
            <a:ext cx="2393950" cy="2393950"/>
          </a:xfrm>
          <a:solidFill>
            <a:schemeClr val="bg2"/>
          </a:solidFill>
        </p:spPr>
        <p:txBody>
          <a:bodyPr/>
          <a:lstStyle/>
          <a:p>
            <a:r>
              <a:rPr lang="en-US"/>
              <a:t>Click icon to add picture</a:t>
            </a:r>
            <a:endParaRPr lang="en-US" dirty="0"/>
          </a:p>
        </p:txBody>
      </p:sp>
      <p:sp>
        <p:nvSpPr>
          <p:cNvPr id="7" name="Picture Placeholder 360">
            <a:extLst>
              <a:ext uri="{FF2B5EF4-FFF2-40B4-BE49-F238E27FC236}">
                <a16:creationId xmlns:a16="http://schemas.microsoft.com/office/drawing/2014/main" id="{3347E071-335C-4249-3E65-B4125AADA3C2}"/>
              </a:ext>
            </a:extLst>
          </p:cNvPr>
          <p:cNvSpPr>
            <a:spLocks noGrp="1"/>
          </p:cNvSpPr>
          <p:nvPr>
            <p:ph type="pic" sz="quarter" idx="13"/>
          </p:nvPr>
        </p:nvSpPr>
        <p:spPr>
          <a:xfrm>
            <a:off x="4949380" y="1654993"/>
            <a:ext cx="2393950" cy="2393950"/>
          </a:xfrm>
          <a:solidFill>
            <a:schemeClr val="bg2"/>
          </a:solidFill>
        </p:spPr>
        <p:txBody>
          <a:bodyPr/>
          <a:lstStyle/>
          <a:p>
            <a:r>
              <a:rPr lang="en-US"/>
              <a:t>Click icon to add picture</a:t>
            </a:r>
          </a:p>
        </p:txBody>
      </p:sp>
      <p:sp>
        <p:nvSpPr>
          <p:cNvPr id="8" name="Picture Placeholder 360">
            <a:extLst>
              <a:ext uri="{FF2B5EF4-FFF2-40B4-BE49-F238E27FC236}">
                <a16:creationId xmlns:a16="http://schemas.microsoft.com/office/drawing/2014/main" id="{3FE91602-2738-A673-EBF8-A0ACA14E6531}"/>
              </a:ext>
            </a:extLst>
          </p:cNvPr>
          <p:cNvSpPr>
            <a:spLocks noGrp="1"/>
          </p:cNvSpPr>
          <p:nvPr>
            <p:ph type="pic" sz="quarter" idx="14"/>
          </p:nvPr>
        </p:nvSpPr>
        <p:spPr>
          <a:xfrm>
            <a:off x="8126285" y="1677066"/>
            <a:ext cx="2393950" cy="2393950"/>
          </a:xfrm>
          <a:solidFill>
            <a:schemeClr val="bg2"/>
          </a:solidFill>
        </p:spPr>
        <p:txBody>
          <a:bodyPr/>
          <a:lstStyle/>
          <a:p>
            <a:r>
              <a:rPr lang="en-US"/>
              <a:t>Click icon to add picture</a:t>
            </a:r>
          </a:p>
        </p:txBody>
      </p:sp>
      <p:sp>
        <p:nvSpPr>
          <p:cNvPr id="9" name="Text Placeholder 364">
            <a:extLst>
              <a:ext uri="{FF2B5EF4-FFF2-40B4-BE49-F238E27FC236}">
                <a16:creationId xmlns:a16="http://schemas.microsoft.com/office/drawing/2014/main" id="{9403276D-5FB8-BD3C-65B5-24E0F431ACF3}"/>
              </a:ext>
            </a:extLst>
          </p:cNvPr>
          <p:cNvSpPr>
            <a:spLocks noGrp="1"/>
          </p:cNvSpPr>
          <p:nvPr>
            <p:ph type="body" sz="quarter" idx="15" hasCustomPrompt="1"/>
          </p:nvPr>
        </p:nvSpPr>
        <p:spPr>
          <a:xfrm>
            <a:off x="1773238"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DEAD8E05-AA79-AD7E-E31D-26EE870F8371}"/>
              </a:ext>
            </a:extLst>
          </p:cNvPr>
          <p:cNvSpPr>
            <a:spLocks noGrp="1"/>
          </p:cNvSpPr>
          <p:nvPr>
            <p:ph type="body" sz="quarter" idx="16" hasCustomPrompt="1"/>
          </p:nvPr>
        </p:nvSpPr>
        <p:spPr>
          <a:xfrm>
            <a:off x="4949380"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A7759041-293D-A1CE-7012-E2391337B1E4}"/>
              </a:ext>
            </a:extLst>
          </p:cNvPr>
          <p:cNvSpPr>
            <a:spLocks noGrp="1"/>
          </p:cNvSpPr>
          <p:nvPr>
            <p:ph type="body" sz="quarter" idx="17" hasCustomPrompt="1"/>
          </p:nvPr>
        </p:nvSpPr>
        <p:spPr>
          <a:xfrm>
            <a:off x="8126285"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pic>
        <p:nvPicPr>
          <p:cNvPr id="5" name="Picture 4" descr="White text on a black background&#10;&#10;Description automatically generated">
            <a:extLst>
              <a:ext uri="{FF2B5EF4-FFF2-40B4-BE49-F238E27FC236}">
                <a16:creationId xmlns:a16="http://schemas.microsoft.com/office/drawing/2014/main" id="{27204CE5-CAB1-82B2-ECD9-66521DA4EA5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2815" y="6416676"/>
            <a:ext cx="1834910" cy="333620"/>
          </a:xfrm>
          <a:prstGeom prst="rect">
            <a:avLst/>
          </a:prstGeom>
        </p:spPr>
      </p:pic>
    </p:spTree>
    <p:extLst>
      <p:ext uri="{BB962C8B-B14F-4D97-AF65-F5344CB8AC3E}">
        <p14:creationId xmlns:p14="http://schemas.microsoft.com/office/powerpoint/2010/main" val="6527932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Image Series C">
    <p:spTree>
      <p:nvGrpSpPr>
        <p:cNvPr id="1" name=""/>
        <p:cNvGrpSpPr/>
        <p:nvPr/>
      </p:nvGrpSpPr>
      <p:grpSpPr>
        <a:xfrm>
          <a:off x="0" y="0"/>
          <a:ext cx="0" cy="0"/>
          <a:chOff x="0" y="0"/>
          <a:chExt cx="0" cy="0"/>
        </a:xfrm>
      </p:grpSpPr>
      <p:sp>
        <p:nvSpPr>
          <p:cNvPr id="124" name="Freeform 123">
            <a:extLst>
              <a:ext uri="{FF2B5EF4-FFF2-40B4-BE49-F238E27FC236}">
                <a16:creationId xmlns:a16="http://schemas.microsoft.com/office/drawing/2014/main" id="{14819B2D-3933-9761-A0E0-F8A47EFAE83C}"/>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2" y="365125"/>
            <a:ext cx="11685523" cy="917575"/>
          </a:xfrm>
        </p:spPr>
        <p:txBody>
          <a:bodyPr>
            <a:noAutofit/>
          </a:bodyPr>
          <a:lstStyle>
            <a:lvl1pPr>
              <a:defRPr b="1">
                <a:solidFill>
                  <a:schemeClr val="bg1"/>
                </a:solidFill>
              </a:defRPr>
            </a:lvl1pPr>
          </a:lstStyle>
          <a:p>
            <a:r>
              <a:rPr lang="en-US" dirty="0"/>
              <a:t>One-sentence headline stating the main takeaway message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6" name="Picture Placeholder 360">
            <a:extLst>
              <a:ext uri="{FF2B5EF4-FFF2-40B4-BE49-F238E27FC236}">
                <a16:creationId xmlns:a16="http://schemas.microsoft.com/office/drawing/2014/main" id="{22CDA623-F17D-C055-60D8-139C9924BE30}"/>
              </a:ext>
            </a:extLst>
          </p:cNvPr>
          <p:cNvSpPr>
            <a:spLocks noGrp="1"/>
          </p:cNvSpPr>
          <p:nvPr>
            <p:ph type="pic" sz="quarter" idx="12"/>
          </p:nvPr>
        </p:nvSpPr>
        <p:spPr>
          <a:xfrm>
            <a:off x="1773908" y="1647919"/>
            <a:ext cx="2393950" cy="2393950"/>
          </a:xfrm>
          <a:solidFill>
            <a:schemeClr val="bg2"/>
          </a:solidFill>
        </p:spPr>
        <p:txBody>
          <a:bodyPr/>
          <a:lstStyle/>
          <a:p>
            <a:r>
              <a:rPr lang="en-US"/>
              <a:t>Click icon to add picture</a:t>
            </a:r>
            <a:endParaRPr lang="en-US" dirty="0"/>
          </a:p>
        </p:txBody>
      </p:sp>
      <p:sp>
        <p:nvSpPr>
          <p:cNvPr id="7" name="Picture Placeholder 360">
            <a:extLst>
              <a:ext uri="{FF2B5EF4-FFF2-40B4-BE49-F238E27FC236}">
                <a16:creationId xmlns:a16="http://schemas.microsoft.com/office/drawing/2014/main" id="{3347E071-335C-4249-3E65-B4125AADA3C2}"/>
              </a:ext>
            </a:extLst>
          </p:cNvPr>
          <p:cNvSpPr>
            <a:spLocks noGrp="1"/>
          </p:cNvSpPr>
          <p:nvPr>
            <p:ph type="pic" sz="quarter" idx="13"/>
          </p:nvPr>
        </p:nvSpPr>
        <p:spPr>
          <a:xfrm>
            <a:off x="4949380" y="1654993"/>
            <a:ext cx="2393950" cy="2393950"/>
          </a:xfrm>
          <a:solidFill>
            <a:schemeClr val="bg2"/>
          </a:solidFill>
        </p:spPr>
        <p:txBody>
          <a:bodyPr/>
          <a:lstStyle/>
          <a:p>
            <a:r>
              <a:rPr lang="en-US"/>
              <a:t>Click icon to add picture</a:t>
            </a:r>
          </a:p>
        </p:txBody>
      </p:sp>
      <p:sp>
        <p:nvSpPr>
          <p:cNvPr id="8" name="Picture Placeholder 360">
            <a:extLst>
              <a:ext uri="{FF2B5EF4-FFF2-40B4-BE49-F238E27FC236}">
                <a16:creationId xmlns:a16="http://schemas.microsoft.com/office/drawing/2014/main" id="{3FE91602-2738-A673-EBF8-A0ACA14E6531}"/>
              </a:ext>
            </a:extLst>
          </p:cNvPr>
          <p:cNvSpPr>
            <a:spLocks noGrp="1"/>
          </p:cNvSpPr>
          <p:nvPr>
            <p:ph type="pic" sz="quarter" idx="14"/>
          </p:nvPr>
        </p:nvSpPr>
        <p:spPr>
          <a:xfrm>
            <a:off x="8126285" y="1677066"/>
            <a:ext cx="2393950" cy="2393950"/>
          </a:xfrm>
          <a:solidFill>
            <a:schemeClr val="bg2"/>
          </a:solidFill>
        </p:spPr>
        <p:txBody>
          <a:bodyPr/>
          <a:lstStyle/>
          <a:p>
            <a:r>
              <a:rPr lang="en-US"/>
              <a:t>Click icon to add picture</a:t>
            </a:r>
          </a:p>
        </p:txBody>
      </p:sp>
      <p:sp>
        <p:nvSpPr>
          <p:cNvPr id="9" name="Text Placeholder 364">
            <a:extLst>
              <a:ext uri="{FF2B5EF4-FFF2-40B4-BE49-F238E27FC236}">
                <a16:creationId xmlns:a16="http://schemas.microsoft.com/office/drawing/2014/main" id="{9403276D-5FB8-BD3C-65B5-24E0F431ACF3}"/>
              </a:ext>
            </a:extLst>
          </p:cNvPr>
          <p:cNvSpPr>
            <a:spLocks noGrp="1"/>
          </p:cNvSpPr>
          <p:nvPr>
            <p:ph type="body" sz="quarter" idx="15" hasCustomPrompt="1"/>
          </p:nvPr>
        </p:nvSpPr>
        <p:spPr>
          <a:xfrm>
            <a:off x="1773238"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DEAD8E05-AA79-AD7E-E31D-26EE870F8371}"/>
              </a:ext>
            </a:extLst>
          </p:cNvPr>
          <p:cNvSpPr>
            <a:spLocks noGrp="1"/>
          </p:cNvSpPr>
          <p:nvPr>
            <p:ph type="body" sz="quarter" idx="16" hasCustomPrompt="1"/>
          </p:nvPr>
        </p:nvSpPr>
        <p:spPr>
          <a:xfrm>
            <a:off x="4949380"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A7759041-293D-A1CE-7012-E2391337B1E4}"/>
              </a:ext>
            </a:extLst>
          </p:cNvPr>
          <p:cNvSpPr>
            <a:spLocks noGrp="1"/>
          </p:cNvSpPr>
          <p:nvPr>
            <p:ph type="body" sz="quarter" idx="17" hasCustomPrompt="1"/>
          </p:nvPr>
        </p:nvSpPr>
        <p:spPr>
          <a:xfrm>
            <a:off x="8126285"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pic>
        <p:nvPicPr>
          <p:cNvPr id="5" name="Picture 4" descr="White text on a black background&#10;&#10;Description automatically generated">
            <a:extLst>
              <a:ext uri="{FF2B5EF4-FFF2-40B4-BE49-F238E27FC236}">
                <a16:creationId xmlns:a16="http://schemas.microsoft.com/office/drawing/2014/main" id="{74C40410-052F-5034-E000-41B68554BAB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815" y="6416676"/>
            <a:ext cx="1834910" cy="333620"/>
          </a:xfrm>
          <a:prstGeom prst="rect">
            <a:avLst/>
          </a:prstGeom>
        </p:spPr>
      </p:pic>
    </p:spTree>
    <p:extLst>
      <p:ext uri="{BB962C8B-B14F-4D97-AF65-F5344CB8AC3E}">
        <p14:creationId xmlns:p14="http://schemas.microsoft.com/office/powerpoint/2010/main" val="2966537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Image Series Stacked">
    <p:spTree>
      <p:nvGrpSpPr>
        <p:cNvPr id="1" name=""/>
        <p:cNvGrpSpPr/>
        <p:nvPr/>
      </p:nvGrpSpPr>
      <p:grpSpPr>
        <a:xfrm>
          <a:off x="0" y="0"/>
          <a:ext cx="0" cy="0"/>
          <a:chOff x="0" y="0"/>
          <a:chExt cx="0" cy="0"/>
        </a:xfrm>
      </p:grpSpPr>
      <p:sp>
        <p:nvSpPr>
          <p:cNvPr id="124" name="Freeform 123">
            <a:extLst>
              <a:ext uri="{FF2B5EF4-FFF2-40B4-BE49-F238E27FC236}">
                <a16:creationId xmlns:a16="http://schemas.microsoft.com/office/drawing/2014/main" id="{14819B2D-3933-9761-A0E0-F8A47EFAE83C}"/>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9" name="Title 1">
            <a:extLst>
              <a:ext uri="{FF2B5EF4-FFF2-40B4-BE49-F238E27FC236}">
                <a16:creationId xmlns:a16="http://schemas.microsoft.com/office/drawing/2014/main" id="{F127BAF7-7A03-B6B3-4688-2EC146E8747D}"/>
              </a:ext>
            </a:extLst>
          </p:cNvPr>
          <p:cNvSpPr>
            <a:spLocks noGrp="1"/>
          </p:cNvSpPr>
          <p:nvPr>
            <p:ph type="title" hasCustomPrompt="1"/>
          </p:nvPr>
        </p:nvSpPr>
        <p:spPr>
          <a:xfrm>
            <a:off x="314692" y="365125"/>
            <a:ext cx="11492432" cy="886397"/>
          </a:xfrm>
        </p:spPr>
        <p:txBody>
          <a:bodyPr>
            <a:noAutofit/>
          </a:bodyPr>
          <a:lstStyle>
            <a:lvl1pPr>
              <a:defRPr>
                <a:solidFill>
                  <a:schemeClr val="bg1"/>
                </a:solidFill>
              </a:defRPr>
            </a:lvl1pPr>
          </a:lstStyle>
          <a:p>
            <a:r>
              <a:rPr lang="en-US" dirty="0"/>
              <a:t>One-sentence headline stating the main takeaway message</a:t>
            </a:r>
          </a:p>
        </p:txBody>
      </p:sp>
      <p:sp>
        <p:nvSpPr>
          <p:cNvPr id="17" name="Picture Placeholder 122">
            <a:extLst>
              <a:ext uri="{FF2B5EF4-FFF2-40B4-BE49-F238E27FC236}">
                <a16:creationId xmlns:a16="http://schemas.microsoft.com/office/drawing/2014/main" id="{87D78755-2DCD-D8CC-0E1B-26B8798C9E36}"/>
              </a:ext>
            </a:extLst>
          </p:cNvPr>
          <p:cNvSpPr>
            <a:spLocks noGrp="1"/>
          </p:cNvSpPr>
          <p:nvPr>
            <p:ph type="pic" sz="quarter" idx="15"/>
          </p:nvPr>
        </p:nvSpPr>
        <p:spPr>
          <a:xfrm>
            <a:off x="3707498" y="1371574"/>
            <a:ext cx="3075236" cy="1490472"/>
          </a:xfrm>
          <a:solidFill>
            <a:schemeClr val="bg2"/>
          </a:solidFill>
        </p:spPr>
        <p:txBody>
          <a:bodyPr/>
          <a:lstStyle/>
          <a:p>
            <a:r>
              <a:rPr lang="en-US"/>
              <a:t>Click icon to add picture</a:t>
            </a:r>
            <a:endParaRPr lang="en-US" dirty="0"/>
          </a:p>
        </p:txBody>
      </p:sp>
      <p:sp>
        <p:nvSpPr>
          <p:cNvPr id="32" name="Picture Placeholder 122">
            <a:extLst>
              <a:ext uri="{FF2B5EF4-FFF2-40B4-BE49-F238E27FC236}">
                <a16:creationId xmlns:a16="http://schemas.microsoft.com/office/drawing/2014/main" id="{A646BC9C-4F8B-B5BA-4137-4E5CE8FA2E83}"/>
              </a:ext>
            </a:extLst>
          </p:cNvPr>
          <p:cNvSpPr>
            <a:spLocks noGrp="1"/>
          </p:cNvSpPr>
          <p:nvPr>
            <p:ph type="pic" sz="quarter" idx="23"/>
          </p:nvPr>
        </p:nvSpPr>
        <p:spPr>
          <a:xfrm>
            <a:off x="5451474" y="3039052"/>
            <a:ext cx="3075236" cy="1490472"/>
          </a:xfrm>
          <a:solidFill>
            <a:schemeClr val="bg2"/>
          </a:solidFill>
        </p:spPr>
        <p:txBody>
          <a:bodyPr/>
          <a:lstStyle/>
          <a:p>
            <a:r>
              <a:rPr lang="en-US"/>
              <a:t>Click icon to add picture</a:t>
            </a:r>
            <a:endParaRPr lang="en-US" dirty="0"/>
          </a:p>
        </p:txBody>
      </p:sp>
      <p:sp>
        <p:nvSpPr>
          <p:cNvPr id="33" name="Picture Placeholder 122">
            <a:extLst>
              <a:ext uri="{FF2B5EF4-FFF2-40B4-BE49-F238E27FC236}">
                <a16:creationId xmlns:a16="http://schemas.microsoft.com/office/drawing/2014/main" id="{30C68DC1-70B2-C7B0-A2FE-80122E4F85AF}"/>
              </a:ext>
            </a:extLst>
          </p:cNvPr>
          <p:cNvSpPr>
            <a:spLocks noGrp="1"/>
          </p:cNvSpPr>
          <p:nvPr>
            <p:ph type="pic" sz="quarter" idx="24"/>
          </p:nvPr>
        </p:nvSpPr>
        <p:spPr>
          <a:xfrm>
            <a:off x="7196136" y="4707798"/>
            <a:ext cx="3075236" cy="1490472"/>
          </a:xfrm>
          <a:solidFill>
            <a:schemeClr val="bg2"/>
          </a:solidFill>
        </p:spPr>
        <p:txBody>
          <a:bodyPr/>
          <a:lstStyle/>
          <a:p>
            <a:r>
              <a:rPr lang="en-US"/>
              <a:t>Click icon to add picture</a:t>
            </a:r>
            <a:endParaRPr lang="en-US" dirty="0"/>
          </a:p>
        </p:txBody>
      </p:sp>
      <p:sp>
        <p:nvSpPr>
          <p:cNvPr id="2" name="Text Placeholder 21">
            <a:extLst>
              <a:ext uri="{FF2B5EF4-FFF2-40B4-BE49-F238E27FC236}">
                <a16:creationId xmlns:a16="http://schemas.microsoft.com/office/drawing/2014/main" id="{46ACBB2B-C7F0-E810-9B2C-BD70D1820D4F}"/>
              </a:ext>
            </a:extLst>
          </p:cNvPr>
          <p:cNvSpPr>
            <a:spLocks noGrp="1"/>
          </p:cNvSpPr>
          <p:nvPr>
            <p:ph type="body" sz="quarter" idx="20" hasCustomPrompt="1"/>
          </p:nvPr>
        </p:nvSpPr>
        <p:spPr>
          <a:xfrm>
            <a:off x="1962830" y="1376146"/>
            <a:ext cx="1744662" cy="1485900"/>
          </a:xfrm>
          <a:solidFill>
            <a:schemeClr val="accent5"/>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6" name="Text Placeholder 21">
            <a:extLst>
              <a:ext uri="{FF2B5EF4-FFF2-40B4-BE49-F238E27FC236}">
                <a16:creationId xmlns:a16="http://schemas.microsoft.com/office/drawing/2014/main" id="{A5AB8117-0D0B-F4A2-5D9D-8D07A6153612}"/>
              </a:ext>
            </a:extLst>
          </p:cNvPr>
          <p:cNvSpPr>
            <a:spLocks noGrp="1"/>
          </p:cNvSpPr>
          <p:nvPr>
            <p:ph type="body" sz="quarter" idx="21" hasCustomPrompt="1"/>
          </p:nvPr>
        </p:nvSpPr>
        <p:spPr>
          <a:xfrm>
            <a:off x="3707492" y="3043624"/>
            <a:ext cx="1744662" cy="1485900"/>
          </a:xfrm>
          <a:solidFill>
            <a:schemeClr val="accent4"/>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8" name="Text Placeholder 21">
            <a:extLst>
              <a:ext uri="{FF2B5EF4-FFF2-40B4-BE49-F238E27FC236}">
                <a16:creationId xmlns:a16="http://schemas.microsoft.com/office/drawing/2014/main" id="{269DCCB0-CA4C-C341-313C-4C6AB851C3F8}"/>
              </a:ext>
            </a:extLst>
          </p:cNvPr>
          <p:cNvSpPr>
            <a:spLocks noGrp="1"/>
          </p:cNvSpPr>
          <p:nvPr>
            <p:ph type="body" sz="quarter" idx="22" hasCustomPrompt="1"/>
          </p:nvPr>
        </p:nvSpPr>
        <p:spPr>
          <a:xfrm>
            <a:off x="5451474" y="4712370"/>
            <a:ext cx="1744662" cy="1485900"/>
          </a:xfrm>
          <a:solidFill>
            <a:schemeClr val="accent3"/>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pic>
        <p:nvPicPr>
          <p:cNvPr id="5" name="Picture 4" descr="White text on a black background&#10;&#10;Description automatically generated">
            <a:extLst>
              <a:ext uri="{FF2B5EF4-FFF2-40B4-BE49-F238E27FC236}">
                <a16:creationId xmlns:a16="http://schemas.microsoft.com/office/drawing/2014/main" id="{92FEE51B-22BE-5F42-EBCD-B34EC7CE60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815" y="6416676"/>
            <a:ext cx="1834910" cy="333620"/>
          </a:xfrm>
          <a:prstGeom prst="rect">
            <a:avLst/>
          </a:prstGeom>
        </p:spPr>
      </p:pic>
    </p:spTree>
    <p:extLst>
      <p:ext uri="{BB962C8B-B14F-4D97-AF65-F5344CB8AC3E}">
        <p14:creationId xmlns:p14="http://schemas.microsoft.com/office/powerpoint/2010/main" val="17830676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Image Series Color Box">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3580965" y="1758896"/>
            <a:ext cx="2194560" cy="1874520"/>
          </a:xfrm>
          <a:solidFill>
            <a:schemeClr val="bg2"/>
          </a:solidFill>
        </p:spPr>
        <p:txBody>
          <a:bodyPr/>
          <a:lstStyle/>
          <a:p>
            <a:r>
              <a:rPr lang="en-US"/>
              <a:t>Click icon to add picture</a:t>
            </a:r>
            <a:endParaRPr lang="en-US" dirty="0"/>
          </a:p>
        </p:txBody>
      </p:sp>
      <p:sp>
        <p:nvSpPr>
          <p:cNvPr id="13" name="Picture Placeholder 360">
            <a:extLst>
              <a:ext uri="{FF2B5EF4-FFF2-40B4-BE49-F238E27FC236}">
                <a16:creationId xmlns:a16="http://schemas.microsoft.com/office/drawing/2014/main" id="{939E5704-91D7-1C33-1BB9-D89551BB48DB}"/>
              </a:ext>
            </a:extLst>
          </p:cNvPr>
          <p:cNvSpPr>
            <a:spLocks noGrp="1"/>
          </p:cNvSpPr>
          <p:nvPr>
            <p:ph type="pic" sz="quarter" idx="13"/>
          </p:nvPr>
        </p:nvSpPr>
        <p:spPr>
          <a:xfrm>
            <a:off x="3580965" y="3911299"/>
            <a:ext cx="2194560" cy="1874520"/>
          </a:xfrm>
          <a:solidFill>
            <a:schemeClr val="bg2"/>
          </a:solidFill>
        </p:spPr>
        <p:txBody>
          <a:bodyPr/>
          <a:lstStyle/>
          <a:p>
            <a:r>
              <a:rPr lang="en-US"/>
              <a:t>Click icon to add picture</a:t>
            </a:r>
            <a:endParaRPr lang="en-US" dirty="0"/>
          </a:p>
        </p:txBody>
      </p:sp>
      <p:sp>
        <p:nvSpPr>
          <p:cNvPr id="14" name="Picture Placeholder 360">
            <a:extLst>
              <a:ext uri="{FF2B5EF4-FFF2-40B4-BE49-F238E27FC236}">
                <a16:creationId xmlns:a16="http://schemas.microsoft.com/office/drawing/2014/main" id="{18357D60-C329-E014-7EC4-02AD7930A529}"/>
              </a:ext>
            </a:extLst>
          </p:cNvPr>
          <p:cNvSpPr>
            <a:spLocks noGrp="1"/>
          </p:cNvSpPr>
          <p:nvPr>
            <p:ph type="pic" sz="quarter" idx="14"/>
          </p:nvPr>
        </p:nvSpPr>
        <p:spPr>
          <a:xfrm>
            <a:off x="8521865" y="1758896"/>
            <a:ext cx="2194560" cy="1874520"/>
          </a:xfrm>
          <a:solidFill>
            <a:schemeClr val="bg2"/>
          </a:solidFill>
        </p:spPr>
        <p:txBody>
          <a:bodyPr/>
          <a:lstStyle/>
          <a:p>
            <a:r>
              <a:rPr lang="en-US"/>
              <a:t>Click icon to add picture</a:t>
            </a:r>
            <a:endParaRPr lang="en-US" dirty="0"/>
          </a:p>
        </p:txBody>
      </p:sp>
      <p:sp>
        <p:nvSpPr>
          <p:cNvPr id="15" name="Picture Placeholder 360">
            <a:extLst>
              <a:ext uri="{FF2B5EF4-FFF2-40B4-BE49-F238E27FC236}">
                <a16:creationId xmlns:a16="http://schemas.microsoft.com/office/drawing/2014/main" id="{1823B7A0-FA70-81A4-C409-2C310328D23B}"/>
              </a:ext>
            </a:extLst>
          </p:cNvPr>
          <p:cNvSpPr>
            <a:spLocks noGrp="1"/>
          </p:cNvSpPr>
          <p:nvPr>
            <p:ph type="pic" sz="quarter" idx="15"/>
          </p:nvPr>
        </p:nvSpPr>
        <p:spPr>
          <a:xfrm>
            <a:off x="8521865" y="3911299"/>
            <a:ext cx="2194560" cy="1874520"/>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24" name="Text Placeholder 22">
            <a:extLst>
              <a:ext uri="{FF2B5EF4-FFF2-40B4-BE49-F238E27FC236}">
                <a16:creationId xmlns:a16="http://schemas.microsoft.com/office/drawing/2014/main" id="{84D16B10-4114-3D13-50FC-848A8724398C}"/>
              </a:ext>
            </a:extLst>
          </p:cNvPr>
          <p:cNvSpPr>
            <a:spLocks noGrp="1"/>
          </p:cNvSpPr>
          <p:nvPr>
            <p:ph type="body" sz="quarter" idx="17" hasCustomPrompt="1"/>
          </p:nvPr>
        </p:nvSpPr>
        <p:spPr>
          <a:xfrm>
            <a:off x="1384410" y="3911299"/>
            <a:ext cx="2192338" cy="1873250"/>
          </a:xfrm>
          <a:solidFill>
            <a:schemeClr val="accent6"/>
          </a:solidFill>
        </p:spPr>
        <p:txBody>
          <a:bodyPr lIns="182880" tIns="182880" rIns="18288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7" name="Text Placeholder 22">
            <a:extLst>
              <a:ext uri="{FF2B5EF4-FFF2-40B4-BE49-F238E27FC236}">
                <a16:creationId xmlns:a16="http://schemas.microsoft.com/office/drawing/2014/main" id="{069C9FFD-3BEB-F410-9877-CC941D3224B1}"/>
              </a:ext>
            </a:extLst>
          </p:cNvPr>
          <p:cNvSpPr>
            <a:spLocks noGrp="1"/>
          </p:cNvSpPr>
          <p:nvPr>
            <p:ph type="body" sz="quarter" idx="18" hasCustomPrompt="1"/>
          </p:nvPr>
        </p:nvSpPr>
        <p:spPr>
          <a:xfrm>
            <a:off x="6329527" y="1758896"/>
            <a:ext cx="2192338" cy="1873250"/>
          </a:xfrm>
          <a:solidFill>
            <a:schemeClr val="accent2"/>
          </a:solidFill>
        </p:spPr>
        <p:txBody>
          <a:bodyPr lIns="182880" tIns="182880" rIns="18288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8" name="Text Placeholder 22">
            <a:extLst>
              <a:ext uri="{FF2B5EF4-FFF2-40B4-BE49-F238E27FC236}">
                <a16:creationId xmlns:a16="http://schemas.microsoft.com/office/drawing/2014/main" id="{C39CDA33-6D16-DEAF-0280-749663549D57}"/>
              </a:ext>
            </a:extLst>
          </p:cNvPr>
          <p:cNvSpPr>
            <a:spLocks noGrp="1"/>
          </p:cNvSpPr>
          <p:nvPr>
            <p:ph type="body" sz="quarter" idx="19" hasCustomPrompt="1"/>
          </p:nvPr>
        </p:nvSpPr>
        <p:spPr>
          <a:xfrm>
            <a:off x="6329527" y="3911299"/>
            <a:ext cx="2192338" cy="1873250"/>
          </a:xfrm>
          <a:solidFill>
            <a:schemeClr val="accent4"/>
          </a:solidFill>
        </p:spPr>
        <p:txBody>
          <a:bodyPr lIns="182880" tIns="182880" rIns="182880"/>
          <a:lstStyle>
            <a:lvl1pPr marL="0" indent="0">
              <a:buNone/>
              <a:defRPr sz="1800" b="1">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3" name="Text Placeholder 22">
            <a:extLst>
              <a:ext uri="{FF2B5EF4-FFF2-40B4-BE49-F238E27FC236}">
                <a16:creationId xmlns:a16="http://schemas.microsoft.com/office/drawing/2014/main" id="{FD3A4D06-1EC0-67D1-BF1F-4A91D1E34147}"/>
              </a:ext>
            </a:extLst>
          </p:cNvPr>
          <p:cNvSpPr>
            <a:spLocks noGrp="1"/>
          </p:cNvSpPr>
          <p:nvPr>
            <p:ph type="body" sz="quarter" idx="16" hasCustomPrompt="1"/>
          </p:nvPr>
        </p:nvSpPr>
        <p:spPr>
          <a:xfrm>
            <a:off x="1384410" y="1758896"/>
            <a:ext cx="2192338" cy="1873250"/>
          </a:xfrm>
          <a:solidFill>
            <a:schemeClr val="tx2"/>
          </a:solidFill>
        </p:spPr>
        <p:txBody>
          <a:bodyPr lIns="182880" tIns="182880" rIns="18288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Tree>
    <p:extLst>
      <p:ext uri="{BB962C8B-B14F-4D97-AF65-F5344CB8AC3E}">
        <p14:creationId xmlns:p14="http://schemas.microsoft.com/office/powerpoint/2010/main" val="26649671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Image Series Color Bar">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1468099" y="1465385"/>
            <a:ext cx="2658427" cy="1547446"/>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9" name="Text Placeholder 22">
            <a:extLst>
              <a:ext uri="{FF2B5EF4-FFF2-40B4-BE49-F238E27FC236}">
                <a16:creationId xmlns:a16="http://schemas.microsoft.com/office/drawing/2014/main" id="{26F353B8-FF4B-42ED-1CE7-EDC4F7EF61D1}"/>
              </a:ext>
            </a:extLst>
          </p:cNvPr>
          <p:cNvSpPr>
            <a:spLocks noGrp="1"/>
          </p:cNvSpPr>
          <p:nvPr>
            <p:ph type="body" sz="quarter" idx="18" hasCustomPrompt="1"/>
          </p:nvPr>
        </p:nvSpPr>
        <p:spPr>
          <a:xfrm>
            <a:off x="1468099" y="3012831"/>
            <a:ext cx="2658427" cy="656942"/>
          </a:xfrm>
          <a:solidFill>
            <a:schemeClr val="tx2"/>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1" name="Picture Placeholder 360">
            <a:extLst>
              <a:ext uri="{FF2B5EF4-FFF2-40B4-BE49-F238E27FC236}">
                <a16:creationId xmlns:a16="http://schemas.microsoft.com/office/drawing/2014/main" id="{6E81FCDA-4DA3-AB4A-5D95-88A3FEFC3A25}"/>
              </a:ext>
            </a:extLst>
          </p:cNvPr>
          <p:cNvSpPr>
            <a:spLocks noGrp="1"/>
          </p:cNvSpPr>
          <p:nvPr>
            <p:ph type="pic" sz="quarter" idx="19"/>
          </p:nvPr>
        </p:nvSpPr>
        <p:spPr>
          <a:xfrm>
            <a:off x="1468099" y="3960136"/>
            <a:ext cx="2658427" cy="1547446"/>
          </a:xfrm>
          <a:solidFill>
            <a:schemeClr val="bg2"/>
          </a:solidFill>
        </p:spPr>
        <p:txBody>
          <a:bodyPr/>
          <a:lstStyle/>
          <a:p>
            <a:r>
              <a:rPr lang="en-US"/>
              <a:t>Click icon to add picture</a:t>
            </a:r>
            <a:endParaRPr lang="en-US" dirty="0"/>
          </a:p>
        </p:txBody>
      </p:sp>
      <p:sp>
        <p:nvSpPr>
          <p:cNvPr id="16" name="Text Placeholder 22">
            <a:extLst>
              <a:ext uri="{FF2B5EF4-FFF2-40B4-BE49-F238E27FC236}">
                <a16:creationId xmlns:a16="http://schemas.microsoft.com/office/drawing/2014/main" id="{3F669257-B949-89C3-AFAB-C056282DB494}"/>
              </a:ext>
            </a:extLst>
          </p:cNvPr>
          <p:cNvSpPr>
            <a:spLocks noGrp="1"/>
          </p:cNvSpPr>
          <p:nvPr>
            <p:ph type="body" sz="quarter" idx="20" hasCustomPrompt="1"/>
          </p:nvPr>
        </p:nvSpPr>
        <p:spPr>
          <a:xfrm>
            <a:off x="1468099" y="5507582"/>
            <a:ext cx="2658427" cy="656942"/>
          </a:xfrm>
          <a:solidFill>
            <a:schemeClr val="accent5"/>
          </a:solidFill>
        </p:spPr>
        <p:txBody>
          <a:bodyPr lIns="91440" tIns="91440" rIns="91440" bIns="91440"/>
          <a:lstStyle>
            <a:lvl1pPr marL="0" indent="0" algn="ctr">
              <a:buNone/>
              <a:defRPr sz="1800" b="1">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7" name="Picture Placeholder 360">
            <a:extLst>
              <a:ext uri="{FF2B5EF4-FFF2-40B4-BE49-F238E27FC236}">
                <a16:creationId xmlns:a16="http://schemas.microsoft.com/office/drawing/2014/main" id="{13D2DA25-934B-21FF-2966-29EF546C487A}"/>
              </a:ext>
            </a:extLst>
          </p:cNvPr>
          <p:cNvSpPr>
            <a:spLocks noGrp="1"/>
          </p:cNvSpPr>
          <p:nvPr>
            <p:ph type="pic" sz="quarter" idx="21"/>
          </p:nvPr>
        </p:nvSpPr>
        <p:spPr>
          <a:xfrm>
            <a:off x="4766787" y="1465385"/>
            <a:ext cx="2658427" cy="1547446"/>
          </a:xfrm>
          <a:solidFill>
            <a:schemeClr val="bg2"/>
          </a:solidFill>
        </p:spPr>
        <p:txBody>
          <a:bodyPr/>
          <a:lstStyle/>
          <a:p>
            <a:r>
              <a:rPr lang="en-US"/>
              <a:t>Click icon to add picture</a:t>
            </a:r>
            <a:endParaRPr lang="en-US" dirty="0"/>
          </a:p>
        </p:txBody>
      </p:sp>
      <p:sp>
        <p:nvSpPr>
          <p:cNvPr id="18" name="Text Placeholder 22">
            <a:extLst>
              <a:ext uri="{FF2B5EF4-FFF2-40B4-BE49-F238E27FC236}">
                <a16:creationId xmlns:a16="http://schemas.microsoft.com/office/drawing/2014/main" id="{17D533C8-B6CD-B35B-9678-CFA2D4FF71A7}"/>
              </a:ext>
            </a:extLst>
          </p:cNvPr>
          <p:cNvSpPr>
            <a:spLocks noGrp="1"/>
          </p:cNvSpPr>
          <p:nvPr>
            <p:ph type="body" sz="quarter" idx="22" hasCustomPrompt="1"/>
          </p:nvPr>
        </p:nvSpPr>
        <p:spPr>
          <a:xfrm>
            <a:off x="4766787" y="3012831"/>
            <a:ext cx="2658427" cy="656942"/>
          </a:xfrm>
          <a:solidFill>
            <a:schemeClr val="accent3"/>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9" name="Picture Placeholder 360">
            <a:extLst>
              <a:ext uri="{FF2B5EF4-FFF2-40B4-BE49-F238E27FC236}">
                <a16:creationId xmlns:a16="http://schemas.microsoft.com/office/drawing/2014/main" id="{FFFA52E8-8238-7D32-74C3-C442340BACDD}"/>
              </a:ext>
            </a:extLst>
          </p:cNvPr>
          <p:cNvSpPr>
            <a:spLocks noGrp="1"/>
          </p:cNvSpPr>
          <p:nvPr>
            <p:ph type="pic" sz="quarter" idx="23"/>
          </p:nvPr>
        </p:nvSpPr>
        <p:spPr>
          <a:xfrm>
            <a:off x="4766787" y="3960136"/>
            <a:ext cx="2658427" cy="1547446"/>
          </a:xfrm>
          <a:solidFill>
            <a:schemeClr val="bg2"/>
          </a:solidFill>
        </p:spPr>
        <p:txBody>
          <a:bodyPr/>
          <a:lstStyle/>
          <a:p>
            <a:r>
              <a:rPr lang="en-US"/>
              <a:t>Click icon to add picture</a:t>
            </a:r>
            <a:endParaRPr lang="en-US" dirty="0"/>
          </a:p>
        </p:txBody>
      </p:sp>
      <p:sp>
        <p:nvSpPr>
          <p:cNvPr id="20" name="Text Placeholder 22">
            <a:extLst>
              <a:ext uri="{FF2B5EF4-FFF2-40B4-BE49-F238E27FC236}">
                <a16:creationId xmlns:a16="http://schemas.microsoft.com/office/drawing/2014/main" id="{EAA931B9-F65E-5FA9-1A52-F298BEA03A31}"/>
              </a:ext>
            </a:extLst>
          </p:cNvPr>
          <p:cNvSpPr>
            <a:spLocks noGrp="1"/>
          </p:cNvSpPr>
          <p:nvPr>
            <p:ph type="body" sz="quarter" idx="24" hasCustomPrompt="1"/>
          </p:nvPr>
        </p:nvSpPr>
        <p:spPr>
          <a:xfrm>
            <a:off x="4766787" y="5507582"/>
            <a:ext cx="2658427" cy="656942"/>
          </a:xfrm>
          <a:solidFill>
            <a:schemeClr val="accent4"/>
          </a:solidFill>
        </p:spPr>
        <p:txBody>
          <a:bodyPr lIns="91440" tIns="91440" rIns="91440" bIns="91440"/>
          <a:lstStyle>
            <a:lvl1pPr marL="0" indent="0" algn="ctr">
              <a:buNone/>
              <a:defRPr sz="1800" b="1">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1" name="Picture Placeholder 360">
            <a:extLst>
              <a:ext uri="{FF2B5EF4-FFF2-40B4-BE49-F238E27FC236}">
                <a16:creationId xmlns:a16="http://schemas.microsoft.com/office/drawing/2014/main" id="{E2163388-A63C-577D-E1F5-098DA5ECC07B}"/>
              </a:ext>
            </a:extLst>
          </p:cNvPr>
          <p:cNvSpPr>
            <a:spLocks noGrp="1"/>
          </p:cNvSpPr>
          <p:nvPr>
            <p:ph type="pic" sz="quarter" idx="25"/>
          </p:nvPr>
        </p:nvSpPr>
        <p:spPr>
          <a:xfrm>
            <a:off x="8065474" y="1465385"/>
            <a:ext cx="2658427" cy="1547446"/>
          </a:xfrm>
          <a:solidFill>
            <a:schemeClr val="bg2"/>
          </a:solidFill>
        </p:spPr>
        <p:txBody>
          <a:bodyPr/>
          <a:lstStyle/>
          <a:p>
            <a:r>
              <a:rPr lang="en-US"/>
              <a:t>Click icon to add picture</a:t>
            </a:r>
            <a:endParaRPr lang="en-US" dirty="0"/>
          </a:p>
        </p:txBody>
      </p:sp>
      <p:sp>
        <p:nvSpPr>
          <p:cNvPr id="22" name="Text Placeholder 22">
            <a:extLst>
              <a:ext uri="{FF2B5EF4-FFF2-40B4-BE49-F238E27FC236}">
                <a16:creationId xmlns:a16="http://schemas.microsoft.com/office/drawing/2014/main" id="{6A354D75-2850-EFEF-9B6E-16282EFCDE4B}"/>
              </a:ext>
            </a:extLst>
          </p:cNvPr>
          <p:cNvSpPr>
            <a:spLocks noGrp="1"/>
          </p:cNvSpPr>
          <p:nvPr>
            <p:ph type="body" sz="quarter" idx="26" hasCustomPrompt="1"/>
          </p:nvPr>
        </p:nvSpPr>
        <p:spPr>
          <a:xfrm>
            <a:off x="8065474" y="3012831"/>
            <a:ext cx="2658427" cy="656942"/>
          </a:xfrm>
          <a:solidFill>
            <a:schemeClr val="accent6"/>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3" name="Picture Placeholder 360">
            <a:extLst>
              <a:ext uri="{FF2B5EF4-FFF2-40B4-BE49-F238E27FC236}">
                <a16:creationId xmlns:a16="http://schemas.microsoft.com/office/drawing/2014/main" id="{FBABECBC-CDDA-6887-FB75-25BC231CEC93}"/>
              </a:ext>
            </a:extLst>
          </p:cNvPr>
          <p:cNvSpPr>
            <a:spLocks noGrp="1"/>
          </p:cNvSpPr>
          <p:nvPr>
            <p:ph type="pic" sz="quarter" idx="27"/>
          </p:nvPr>
        </p:nvSpPr>
        <p:spPr>
          <a:xfrm>
            <a:off x="8065474" y="3960136"/>
            <a:ext cx="2658427" cy="1547446"/>
          </a:xfrm>
          <a:solidFill>
            <a:schemeClr val="bg2"/>
          </a:solidFill>
        </p:spPr>
        <p:txBody>
          <a:bodyPr/>
          <a:lstStyle/>
          <a:p>
            <a:r>
              <a:rPr lang="en-US"/>
              <a:t>Click icon to add picture</a:t>
            </a:r>
            <a:endParaRPr lang="en-US" dirty="0"/>
          </a:p>
        </p:txBody>
      </p:sp>
      <p:sp>
        <p:nvSpPr>
          <p:cNvPr id="25" name="Text Placeholder 22">
            <a:extLst>
              <a:ext uri="{FF2B5EF4-FFF2-40B4-BE49-F238E27FC236}">
                <a16:creationId xmlns:a16="http://schemas.microsoft.com/office/drawing/2014/main" id="{AA63FF33-3432-1D2E-53DE-B6F0895069F1}"/>
              </a:ext>
            </a:extLst>
          </p:cNvPr>
          <p:cNvSpPr>
            <a:spLocks noGrp="1"/>
          </p:cNvSpPr>
          <p:nvPr>
            <p:ph type="body" sz="quarter" idx="28" hasCustomPrompt="1"/>
          </p:nvPr>
        </p:nvSpPr>
        <p:spPr>
          <a:xfrm>
            <a:off x="8065474" y="5507582"/>
            <a:ext cx="2658427" cy="656942"/>
          </a:xfrm>
          <a:solidFill>
            <a:schemeClr val="tx1"/>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Tree>
    <p:extLst>
      <p:ext uri="{BB962C8B-B14F-4D97-AF65-F5344CB8AC3E}">
        <p14:creationId xmlns:p14="http://schemas.microsoft.com/office/powerpoint/2010/main" val="18581818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0-Portrait Series">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1510445" y="1682263"/>
            <a:ext cx="1411061" cy="1408177"/>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5" name="Text Placeholder 4">
            <a:extLst>
              <a:ext uri="{FF2B5EF4-FFF2-40B4-BE49-F238E27FC236}">
                <a16:creationId xmlns:a16="http://schemas.microsoft.com/office/drawing/2014/main" id="{7454D37D-9760-333D-5D98-7361CD68B949}"/>
              </a:ext>
            </a:extLst>
          </p:cNvPr>
          <p:cNvSpPr>
            <a:spLocks noGrp="1"/>
          </p:cNvSpPr>
          <p:nvPr>
            <p:ph type="body" sz="quarter" idx="14" hasCustomPrompt="1"/>
          </p:nvPr>
        </p:nvSpPr>
        <p:spPr>
          <a:xfrm>
            <a:off x="1510079"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7" name="Picture Placeholder 360">
            <a:extLst>
              <a:ext uri="{FF2B5EF4-FFF2-40B4-BE49-F238E27FC236}">
                <a16:creationId xmlns:a16="http://schemas.microsoft.com/office/drawing/2014/main" id="{25194CC7-DFDD-41E3-3F16-A4BAED70D310}"/>
              </a:ext>
            </a:extLst>
          </p:cNvPr>
          <p:cNvSpPr>
            <a:spLocks noGrp="1"/>
          </p:cNvSpPr>
          <p:nvPr>
            <p:ph type="pic" sz="quarter" idx="15"/>
          </p:nvPr>
        </p:nvSpPr>
        <p:spPr>
          <a:xfrm>
            <a:off x="3409584" y="1682263"/>
            <a:ext cx="1411061" cy="1408177"/>
          </a:xfrm>
          <a:solidFill>
            <a:schemeClr val="bg2"/>
          </a:solidFill>
        </p:spPr>
        <p:txBody>
          <a:bodyPr/>
          <a:lstStyle/>
          <a:p>
            <a:r>
              <a:rPr lang="en-US"/>
              <a:t>Click icon to add picture</a:t>
            </a:r>
            <a:endParaRPr lang="en-US" dirty="0"/>
          </a:p>
        </p:txBody>
      </p:sp>
      <p:sp>
        <p:nvSpPr>
          <p:cNvPr id="8" name="Text Placeholder 4">
            <a:extLst>
              <a:ext uri="{FF2B5EF4-FFF2-40B4-BE49-F238E27FC236}">
                <a16:creationId xmlns:a16="http://schemas.microsoft.com/office/drawing/2014/main" id="{259FEBC2-FFA2-F082-C0B4-490D9C6E3682}"/>
              </a:ext>
            </a:extLst>
          </p:cNvPr>
          <p:cNvSpPr>
            <a:spLocks noGrp="1"/>
          </p:cNvSpPr>
          <p:nvPr>
            <p:ph type="body" sz="quarter" idx="16" hasCustomPrompt="1"/>
          </p:nvPr>
        </p:nvSpPr>
        <p:spPr>
          <a:xfrm>
            <a:off x="3409218"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0" name="Picture Placeholder 360">
            <a:extLst>
              <a:ext uri="{FF2B5EF4-FFF2-40B4-BE49-F238E27FC236}">
                <a16:creationId xmlns:a16="http://schemas.microsoft.com/office/drawing/2014/main" id="{9E7760E5-8579-2ACD-19F1-A979EC595A81}"/>
              </a:ext>
            </a:extLst>
          </p:cNvPr>
          <p:cNvSpPr>
            <a:spLocks noGrp="1"/>
          </p:cNvSpPr>
          <p:nvPr>
            <p:ph type="pic" sz="quarter" idx="17"/>
          </p:nvPr>
        </p:nvSpPr>
        <p:spPr>
          <a:xfrm>
            <a:off x="5308182" y="1682263"/>
            <a:ext cx="1411061" cy="1408177"/>
          </a:xfrm>
          <a:solidFill>
            <a:schemeClr val="bg2"/>
          </a:solidFill>
        </p:spPr>
        <p:txBody>
          <a:bodyPr/>
          <a:lstStyle/>
          <a:p>
            <a:r>
              <a:rPr lang="en-US"/>
              <a:t>Click icon to add picture</a:t>
            </a:r>
            <a:endParaRPr lang="en-US" dirty="0"/>
          </a:p>
        </p:txBody>
      </p:sp>
      <p:sp>
        <p:nvSpPr>
          <p:cNvPr id="13" name="Text Placeholder 4">
            <a:extLst>
              <a:ext uri="{FF2B5EF4-FFF2-40B4-BE49-F238E27FC236}">
                <a16:creationId xmlns:a16="http://schemas.microsoft.com/office/drawing/2014/main" id="{121DEBE6-249D-E1B1-4B52-A019B44949CF}"/>
              </a:ext>
            </a:extLst>
          </p:cNvPr>
          <p:cNvSpPr>
            <a:spLocks noGrp="1"/>
          </p:cNvSpPr>
          <p:nvPr>
            <p:ph type="body" sz="quarter" idx="18" hasCustomPrompt="1"/>
          </p:nvPr>
        </p:nvSpPr>
        <p:spPr>
          <a:xfrm>
            <a:off x="5307640"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4" name="Picture Placeholder 360">
            <a:extLst>
              <a:ext uri="{FF2B5EF4-FFF2-40B4-BE49-F238E27FC236}">
                <a16:creationId xmlns:a16="http://schemas.microsoft.com/office/drawing/2014/main" id="{EB7AC011-2F57-EC56-91F9-A965565A4061}"/>
              </a:ext>
            </a:extLst>
          </p:cNvPr>
          <p:cNvSpPr>
            <a:spLocks noGrp="1"/>
          </p:cNvSpPr>
          <p:nvPr>
            <p:ph type="pic" sz="quarter" idx="19"/>
          </p:nvPr>
        </p:nvSpPr>
        <p:spPr>
          <a:xfrm>
            <a:off x="7206077" y="1682263"/>
            <a:ext cx="1411061" cy="1408177"/>
          </a:xfrm>
          <a:solidFill>
            <a:schemeClr val="bg2"/>
          </a:solidFill>
        </p:spPr>
        <p:txBody>
          <a:bodyPr/>
          <a:lstStyle/>
          <a:p>
            <a:r>
              <a:rPr lang="en-US"/>
              <a:t>Click icon to add picture</a:t>
            </a:r>
            <a:endParaRPr lang="en-US" dirty="0"/>
          </a:p>
        </p:txBody>
      </p:sp>
      <p:sp>
        <p:nvSpPr>
          <p:cNvPr id="15" name="Text Placeholder 4">
            <a:extLst>
              <a:ext uri="{FF2B5EF4-FFF2-40B4-BE49-F238E27FC236}">
                <a16:creationId xmlns:a16="http://schemas.microsoft.com/office/drawing/2014/main" id="{D59762E5-F688-DBA8-4C37-B3A3C58F18B9}"/>
              </a:ext>
            </a:extLst>
          </p:cNvPr>
          <p:cNvSpPr>
            <a:spLocks noGrp="1"/>
          </p:cNvSpPr>
          <p:nvPr>
            <p:ph type="body" sz="quarter" idx="20" hasCustomPrompt="1"/>
          </p:nvPr>
        </p:nvSpPr>
        <p:spPr>
          <a:xfrm>
            <a:off x="7205711"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4" name="Picture Placeholder 360">
            <a:extLst>
              <a:ext uri="{FF2B5EF4-FFF2-40B4-BE49-F238E27FC236}">
                <a16:creationId xmlns:a16="http://schemas.microsoft.com/office/drawing/2014/main" id="{8A47F1D3-73AD-F467-48EE-D2074775291F}"/>
              </a:ext>
            </a:extLst>
          </p:cNvPr>
          <p:cNvSpPr>
            <a:spLocks noGrp="1"/>
          </p:cNvSpPr>
          <p:nvPr>
            <p:ph type="pic" sz="quarter" idx="21"/>
          </p:nvPr>
        </p:nvSpPr>
        <p:spPr>
          <a:xfrm>
            <a:off x="9103782" y="1682263"/>
            <a:ext cx="1411061" cy="1408177"/>
          </a:xfrm>
          <a:solidFill>
            <a:schemeClr val="bg2"/>
          </a:solidFill>
        </p:spPr>
        <p:txBody>
          <a:bodyPr/>
          <a:lstStyle/>
          <a:p>
            <a:r>
              <a:rPr lang="en-US"/>
              <a:t>Click icon to add picture</a:t>
            </a:r>
            <a:endParaRPr lang="en-US" dirty="0"/>
          </a:p>
        </p:txBody>
      </p:sp>
      <p:sp>
        <p:nvSpPr>
          <p:cNvPr id="26" name="Text Placeholder 4">
            <a:extLst>
              <a:ext uri="{FF2B5EF4-FFF2-40B4-BE49-F238E27FC236}">
                <a16:creationId xmlns:a16="http://schemas.microsoft.com/office/drawing/2014/main" id="{B4A73141-DACC-B694-EAA5-D499AAA41AA2}"/>
              </a:ext>
            </a:extLst>
          </p:cNvPr>
          <p:cNvSpPr>
            <a:spLocks noGrp="1"/>
          </p:cNvSpPr>
          <p:nvPr>
            <p:ph type="body" sz="quarter" idx="22" hasCustomPrompt="1"/>
          </p:nvPr>
        </p:nvSpPr>
        <p:spPr>
          <a:xfrm>
            <a:off x="9103416"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 name="Picture Placeholder 360">
            <a:extLst>
              <a:ext uri="{FF2B5EF4-FFF2-40B4-BE49-F238E27FC236}">
                <a16:creationId xmlns:a16="http://schemas.microsoft.com/office/drawing/2014/main" id="{50C0265D-4C37-A6EB-018A-088C3665D77B}"/>
              </a:ext>
            </a:extLst>
          </p:cNvPr>
          <p:cNvSpPr>
            <a:spLocks noGrp="1"/>
          </p:cNvSpPr>
          <p:nvPr>
            <p:ph type="pic" sz="quarter" idx="23"/>
          </p:nvPr>
        </p:nvSpPr>
        <p:spPr>
          <a:xfrm>
            <a:off x="1510079" y="3970677"/>
            <a:ext cx="1411061" cy="1408177"/>
          </a:xfrm>
          <a:solidFill>
            <a:schemeClr val="bg2"/>
          </a:solidFill>
        </p:spPr>
        <p:txBody>
          <a:bodyPr/>
          <a:lstStyle/>
          <a:p>
            <a:r>
              <a:rPr lang="en-US"/>
              <a:t>Click icon to add picture</a:t>
            </a:r>
            <a:endParaRPr lang="en-US" dirty="0"/>
          </a:p>
        </p:txBody>
      </p:sp>
      <p:sp>
        <p:nvSpPr>
          <p:cNvPr id="4" name="Text Placeholder 4">
            <a:extLst>
              <a:ext uri="{FF2B5EF4-FFF2-40B4-BE49-F238E27FC236}">
                <a16:creationId xmlns:a16="http://schemas.microsoft.com/office/drawing/2014/main" id="{3171DB7C-B77B-BA2F-D42D-E70799E1CF45}"/>
              </a:ext>
            </a:extLst>
          </p:cNvPr>
          <p:cNvSpPr>
            <a:spLocks noGrp="1"/>
          </p:cNvSpPr>
          <p:nvPr>
            <p:ph type="body" sz="quarter" idx="24" hasCustomPrompt="1"/>
          </p:nvPr>
        </p:nvSpPr>
        <p:spPr>
          <a:xfrm>
            <a:off x="1509713"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6" name="Picture Placeholder 360">
            <a:extLst>
              <a:ext uri="{FF2B5EF4-FFF2-40B4-BE49-F238E27FC236}">
                <a16:creationId xmlns:a16="http://schemas.microsoft.com/office/drawing/2014/main" id="{54228786-C065-7CF8-8C9C-C9622BDB5F7E}"/>
              </a:ext>
            </a:extLst>
          </p:cNvPr>
          <p:cNvSpPr>
            <a:spLocks noGrp="1"/>
          </p:cNvSpPr>
          <p:nvPr>
            <p:ph type="pic" sz="quarter" idx="25"/>
          </p:nvPr>
        </p:nvSpPr>
        <p:spPr>
          <a:xfrm>
            <a:off x="3409218" y="3970677"/>
            <a:ext cx="1411061" cy="1408177"/>
          </a:xfrm>
          <a:solidFill>
            <a:schemeClr val="bg2"/>
          </a:solidFill>
        </p:spPr>
        <p:txBody>
          <a:bodyPr/>
          <a:lstStyle/>
          <a:p>
            <a:r>
              <a:rPr lang="en-US"/>
              <a:t>Click icon to add picture</a:t>
            </a:r>
            <a:endParaRPr lang="en-US" dirty="0"/>
          </a:p>
        </p:txBody>
      </p:sp>
      <p:sp>
        <p:nvSpPr>
          <p:cNvPr id="9" name="Text Placeholder 4">
            <a:extLst>
              <a:ext uri="{FF2B5EF4-FFF2-40B4-BE49-F238E27FC236}">
                <a16:creationId xmlns:a16="http://schemas.microsoft.com/office/drawing/2014/main" id="{9C03BA11-280F-ED2F-8FE5-AD08B0D44816}"/>
              </a:ext>
            </a:extLst>
          </p:cNvPr>
          <p:cNvSpPr>
            <a:spLocks noGrp="1"/>
          </p:cNvSpPr>
          <p:nvPr>
            <p:ph type="body" sz="quarter" idx="26" hasCustomPrompt="1"/>
          </p:nvPr>
        </p:nvSpPr>
        <p:spPr>
          <a:xfrm>
            <a:off x="3408852"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1" name="Picture Placeholder 360">
            <a:extLst>
              <a:ext uri="{FF2B5EF4-FFF2-40B4-BE49-F238E27FC236}">
                <a16:creationId xmlns:a16="http://schemas.microsoft.com/office/drawing/2014/main" id="{D0FFE670-33BD-AB72-DB9E-26A7E5785E56}"/>
              </a:ext>
            </a:extLst>
          </p:cNvPr>
          <p:cNvSpPr>
            <a:spLocks noGrp="1"/>
          </p:cNvSpPr>
          <p:nvPr>
            <p:ph type="pic" sz="quarter" idx="27"/>
          </p:nvPr>
        </p:nvSpPr>
        <p:spPr>
          <a:xfrm>
            <a:off x="5307816" y="3970677"/>
            <a:ext cx="1411061" cy="1408177"/>
          </a:xfrm>
          <a:solidFill>
            <a:schemeClr val="bg2"/>
          </a:solidFill>
        </p:spPr>
        <p:txBody>
          <a:bodyPr/>
          <a:lstStyle/>
          <a:p>
            <a:r>
              <a:rPr lang="en-US"/>
              <a:t>Click icon to add picture</a:t>
            </a:r>
            <a:endParaRPr lang="en-US" dirty="0"/>
          </a:p>
        </p:txBody>
      </p:sp>
      <p:sp>
        <p:nvSpPr>
          <p:cNvPr id="16" name="Text Placeholder 4">
            <a:extLst>
              <a:ext uri="{FF2B5EF4-FFF2-40B4-BE49-F238E27FC236}">
                <a16:creationId xmlns:a16="http://schemas.microsoft.com/office/drawing/2014/main" id="{36FD3033-3412-943B-9B60-3555F20EAC66}"/>
              </a:ext>
            </a:extLst>
          </p:cNvPr>
          <p:cNvSpPr>
            <a:spLocks noGrp="1"/>
          </p:cNvSpPr>
          <p:nvPr>
            <p:ph type="body" sz="quarter" idx="28" hasCustomPrompt="1"/>
          </p:nvPr>
        </p:nvSpPr>
        <p:spPr>
          <a:xfrm>
            <a:off x="5307274"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7" name="Picture Placeholder 360">
            <a:extLst>
              <a:ext uri="{FF2B5EF4-FFF2-40B4-BE49-F238E27FC236}">
                <a16:creationId xmlns:a16="http://schemas.microsoft.com/office/drawing/2014/main" id="{D90F4C59-A65F-7802-34A6-70D69C5041A5}"/>
              </a:ext>
            </a:extLst>
          </p:cNvPr>
          <p:cNvSpPr>
            <a:spLocks noGrp="1"/>
          </p:cNvSpPr>
          <p:nvPr>
            <p:ph type="pic" sz="quarter" idx="29"/>
          </p:nvPr>
        </p:nvSpPr>
        <p:spPr>
          <a:xfrm>
            <a:off x="7205711" y="3970677"/>
            <a:ext cx="1411061" cy="1408177"/>
          </a:xfrm>
          <a:solidFill>
            <a:schemeClr val="bg2"/>
          </a:solidFill>
        </p:spPr>
        <p:txBody>
          <a:bodyPr/>
          <a:lstStyle/>
          <a:p>
            <a:r>
              <a:rPr lang="en-US"/>
              <a:t>Click icon to add picture</a:t>
            </a:r>
            <a:endParaRPr lang="en-US" dirty="0"/>
          </a:p>
        </p:txBody>
      </p:sp>
      <p:sp>
        <p:nvSpPr>
          <p:cNvPr id="18" name="Text Placeholder 4">
            <a:extLst>
              <a:ext uri="{FF2B5EF4-FFF2-40B4-BE49-F238E27FC236}">
                <a16:creationId xmlns:a16="http://schemas.microsoft.com/office/drawing/2014/main" id="{134846F9-F8EB-3656-08DF-03E1A00CD633}"/>
              </a:ext>
            </a:extLst>
          </p:cNvPr>
          <p:cNvSpPr>
            <a:spLocks noGrp="1"/>
          </p:cNvSpPr>
          <p:nvPr>
            <p:ph type="body" sz="quarter" idx="30" hasCustomPrompt="1"/>
          </p:nvPr>
        </p:nvSpPr>
        <p:spPr>
          <a:xfrm>
            <a:off x="7205345"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9" name="Picture Placeholder 360">
            <a:extLst>
              <a:ext uri="{FF2B5EF4-FFF2-40B4-BE49-F238E27FC236}">
                <a16:creationId xmlns:a16="http://schemas.microsoft.com/office/drawing/2014/main" id="{9694CBBD-6AE6-ADDC-80FB-FDFA2458BCB3}"/>
              </a:ext>
            </a:extLst>
          </p:cNvPr>
          <p:cNvSpPr>
            <a:spLocks noGrp="1"/>
          </p:cNvSpPr>
          <p:nvPr>
            <p:ph type="pic" sz="quarter" idx="31"/>
          </p:nvPr>
        </p:nvSpPr>
        <p:spPr>
          <a:xfrm>
            <a:off x="9103416" y="3970677"/>
            <a:ext cx="1411061" cy="1408177"/>
          </a:xfrm>
          <a:solidFill>
            <a:schemeClr val="bg2"/>
          </a:solidFill>
        </p:spPr>
        <p:txBody>
          <a:bodyPr/>
          <a:lstStyle/>
          <a:p>
            <a:r>
              <a:rPr lang="en-US"/>
              <a:t>Click icon to add picture</a:t>
            </a:r>
            <a:endParaRPr lang="en-US" dirty="0"/>
          </a:p>
        </p:txBody>
      </p:sp>
      <p:sp>
        <p:nvSpPr>
          <p:cNvPr id="20" name="Text Placeholder 4">
            <a:extLst>
              <a:ext uri="{FF2B5EF4-FFF2-40B4-BE49-F238E27FC236}">
                <a16:creationId xmlns:a16="http://schemas.microsoft.com/office/drawing/2014/main" id="{4DB0CCF3-7E0B-FACF-F244-CCF6EC2D9306}"/>
              </a:ext>
            </a:extLst>
          </p:cNvPr>
          <p:cNvSpPr>
            <a:spLocks noGrp="1"/>
          </p:cNvSpPr>
          <p:nvPr>
            <p:ph type="body" sz="quarter" idx="32" hasCustomPrompt="1"/>
          </p:nvPr>
        </p:nvSpPr>
        <p:spPr>
          <a:xfrm>
            <a:off x="9103050"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Tree>
    <p:extLst>
      <p:ext uri="{BB962C8B-B14F-4D97-AF65-F5344CB8AC3E}">
        <p14:creationId xmlns:p14="http://schemas.microsoft.com/office/powerpoint/2010/main" val="7933756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Portrait Series">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314691" y="1676401"/>
            <a:ext cx="1411061" cy="1408177"/>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5" name="Text Placeholder 4">
            <a:extLst>
              <a:ext uri="{FF2B5EF4-FFF2-40B4-BE49-F238E27FC236}">
                <a16:creationId xmlns:a16="http://schemas.microsoft.com/office/drawing/2014/main" id="{7454D37D-9760-333D-5D98-7361CD68B949}"/>
              </a:ext>
            </a:extLst>
          </p:cNvPr>
          <p:cNvSpPr>
            <a:spLocks noGrp="1"/>
          </p:cNvSpPr>
          <p:nvPr>
            <p:ph type="body" sz="quarter" idx="14" hasCustomPrompt="1"/>
          </p:nvPr>
        </p:nvSpPr>
        <p:spPr>
          <a:xfrm>
            <a:off x="3143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7" name="Picture Placeholder 360">
            <a:extLst>
              <a:ext uri="{FF2B5EF4-FFF2-40B4-BE49-F238E27FC236}">
                <a16:creationId xmlns:a16="http://schemas.microsoft.com/office/drawing/2014/main" id="{25194CC7-DFDD-41E3-3F16-A4BAED70D310}"/>
              </a:ext>
            </a:extLst>
          </p:cNvPr>
          <p:cNvSpPr>
            <a:spLocks noGrp="1"/>
          </p:cNvSpPr>
          <p:nvPr>
            <p:ph type="pic" sz="quarter" idx="15"/>
          </p:nvPr>
        </p:nvSpPr>
        <p:spPr>
          <a:xfrm>
            <a:off x="1991091" y="1676401"/>
            <a:ext cx="1411061" cy="1408177"/>
          </a:xfrm>
          <a:solidFill>
            <a:schemeClr val="bg2"/>
          </a:solidFill>
        </p:spPr>
        <p:txBody>
          <a:bodyPr/>
          <a:lstStyle/>
          <a:p>
            <a:r>
              <a:rPr lang="en-US"/>
              <a:t>Click icon to add picture</a:t>
            </a:r>
            <a:endParaRPr lang="en-US" dirty="0"/>
          </a:p>
        </p:txBody>
      </p:sp>
      <p:sp>
        <p:nvSpPr>
          <p:cNvPr id="8" name="Text Placeholder 4">
            <a:extLst>
              <a:ext uri="{FF2B5EF4-FFF2-40B4-BE49-F238E27FC236}">
                <a16:creationId xmlns:a16="http://schemas.microsoft.com/office/drawing/2014/main" id="{259FEBC2-FFA2-F082-C0B4-490D9C6E3682}"/>
              </a:ext>
            </a:extLst>
          </p:cNvPr>
          <p:cNvSpPr>
            <a:spLocks noGrp="1"/>
          </p:cNvSpPr>
          <p:nvPr>
            <p:ph type="body" sz="quarter" idx="16" hasCustomPrompt="1"/>
          </p:nvPr>
        </p:nvSpPr>
        <p:spPr>
          <a:xfrm>
            <a:off x="19907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0" name="Picture Placeholder 360">
            <a:extLst>
              <a:ext uri="{FF2B5EF4-FFF2-40B4-BE49-F238E27FC236}">
                <a16:creationId xmlns:a16="http://schemas.microsoft.com/office/drawing/2014/main" id="{9E7760E5-8579-2ACD-19F1-A979EC595A81}"/>
              </a:ext>
            </a:extLst>
          </p:cNvPr>
          <p:cNvSpPr>
            <a:spLocks noGrp="1"/>
          </p:cNvSpPr>
          <p:nvPr>
            <p:ph type="pic" sz="quarter" idx="17"/>
          </p:nvPr>
        </p:nvSpPr>
        <p:spPr>
          <a:xfrm>
            <a:off x="3667491" y="1676401"/>
            <a:ext cx="1411061" cy="1408177"/>
          </a:xfrm>
          <a:solidFill>
            <a:schemeClr val="bg2"/>
          </a:solidFill>
        </p:spPr>
        <p:txBody>
          <a:bodyPr/>
          <a:lstStyle/>
          <a:p>
            <a:r>
              <a:rPr lang="en-US"/>
              <a:t>Click icon to add picture</a:t>
            </a:r>
            <a:endParaRPr lang="en-US" dirty="0"/>
          </a:p>
        </p:txBody>
      </p:sp>
      <p:sp>
        <p:nvSpPr>
          <p:cNvPr id="13" name="Text Placeholder 4">
            <a:extLst>
              <a:ext uri="{FF2B5EF4-FFF2-40B4-BE49-F238E27FC236}">
                <a16:creationId xmlns:a16="http://schemas.microsoft.com/office/drawing/2014/main" id="{121DEBE6-249D-E1B1-4B52-A019B44949CF}"/>
              </a:ext>
            </a:extLst>
          </p:cNvPr>
          <p:cNvSpPr>
            <a:spLocks noGrp="1"/>
          </p:cNvSpPr>
          <p:nvPr>
            <p:ph type="body" sz="quarter" idx="18" hasCustomPrompt="1"/>
          </p:nvPr>
        </p:nvSpPr>
        <p:spPr>
          <a:xfrm>
            <a:off x="36671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4" name="Picture Placeholder 360">
            <a:extLst>
              <a:ext uri="{FF2B5EF4-FFF2-40B4-BE49-F238E27FC236}">
                <a16:creationId xmlns:a16="http://schemas.microsoft.com/office/drawing/2014/main" id="{EB7AC011-2F57-EC56-91F9-A965565A4061}"/>
              </a:ext>
            </a:extLst>
          </p:cNvPr>
          <p:cNvSpPr>
            <a:spLocks noGrp="1"/>
          </p:cNvSpPr>
          <p:nvPr>
            <p:ph type="pic" sz="quarter" idx="19"/>
          </p:nvPr>
        </p:nvSpPr>
        <p:spPr>
          <a:xfrm>
            <a:off x="5343891" y="1676401"/>
            <a:ext cx="1411061" cy="1408177"/>
          </a:xfrm>
          <a:solidFill>
            <a:schemeClr val="bg2"/>
          </a:solidFill>
        </p:spPr>
        <p:txBody>
          <a:bodyPr/>
          <a:lstStyle/>
          <a:p>
            <a:r>
              <a:rPr lang="en-US"/>
              <a:t>Click icon to add picture</a:t>
            </a:r>
            <a:endParaRPr lang="en-US" dirty="0"/>
          </a:p>
        </p:txBody>
      </p:sp>
      <p:sp>
        <p:nvSpPr>
          <p:cNvPr id="15" name="Text Placeholder 4">
            <a:extLst>
              <a:ext uri="{FF2B5EF4-FFF2-40B4-BE49-F238E27FC236}">
                <a16:creationId xmlns:a16="http://schemas.microsoft.com/office/drawing/2014/main" id="{D59762E5-F688-DBA8-4C37-B3A3C58F18B9}"/>
              </a:ext>
            </a:extLst>
          </p:cNvPr>
          <p:cNvSpPr>
            <a:spLocks noGrp="1"/>
          </p:cNvSpPr>
          <p:nvPr>
            <p:ph type="body" sz="quarter" idx="20" hasCustomPrompt="1"/>
          </p:nvPr>
        </p:nvSpPr>
        <p:spPr>
          <a:xfrm>
            <a:off x="53435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4" name="Picture Placeholder 360">
            <a:extLst>
              <a:ext uri="{FF2B5EF4-FFF2-40B4-BE49-F238E27FC236}">
                <a16:creationId xmlns:a16="http://schemas.microsoft.com/office/drawing/2014/main" id="{8A47F1D3-73AD-F467-48EE-D2074775291F}"/>
              </a:ext>
            </a:extLst>
          </p:cNvPr>
          <p:cNvSpPr>
            <a:spLocks noGrp="1"/>
          </p:cNvSpPr>
          <p:nvPr>
            <p:ph type="pic" sz="quarter" idx="21"/>
          </p:nvPr>
        </p:nvSpPr>
        <p:spPr>
          <a:xfrm>
            <a:off x="7020291" y="1676401"/>
            <a:ext cx="1411061" cy="1408177"/>
          </a:xfrm>
          <a:solidFill>
            <a:schemeClr val="bg2"/>
          </a:solidFill>
        </p:spPr>
        <p:txBody>
          <a:bodyPr/>
          <a:lstStyle/>
          <a:p>
            <a:r>
              <a:rPr lang="en-US"/>
              <a:t>Click icon to add picture</a:t>
            </a:r>
            <a:endParaRPr lang="en-US" dirty="0"/>
          </a:p>
        </p:txBody>
      </p:sp>
      <p:sp>
        <p:nvSpPr>
          <p:cNvPr id="26" name="Text Placeholder 4">
            <a:extLst>
              <a:ext uri="{FF2B5EF4-FFF2-40B4-BE49-F238E27FC236}">
                <a16:creationId xmlns:a16="http://schemas.microsoft.com/office/drawing/2014/main" id="{B4A73141-DACC-B694-EAA5-D499AAA41AA2}"/>
              </a:ext>
            </a:extLst>
          </p:cNvPr>
          <p:cNvSpPr>
            <a:spLocks noGrp="1"/>
          </p:cNvSpPr>
          <p:nvPr>
            <p:ph type="body" sz="quarter" idx="22" hasCustomPrompt="1"/>
          </p:nvPr>
        </p:nvSpPr>
        <p:spPr>
          <a:xfrm>
            <a:off x="70199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7" name="Picture Placeholder 360">
            <a:extLst>
              <a:ext uri="{FF2B5EF4-FFF2-40B4-BE49-F238E27FC236}">
                <a16:creationId xmlns:a16="http://schemas.microsoft.com/office/drawing/2014/main" id="{7EDA5855-F73F-935A-1566-720D38EC07DF}"/>
              </a:ext>
            </a:extLst>
          </p:cNvPr>
          <p:cNvSpPr>
            <a:spLocks noGrp="1"/>
          </p:cNvSpPr>
          <p:nvPr>
            <p:ph type="pic" sz="quarter" idx="23"/>
          </p:nvPr>
        </p:nvSpPr>
        <p:spPr>
          <a:xfrm>
            <a:off x="8696325" y="1676401"/>
            <a:ext cx="1411061" cy="1408177"/>
          </a:xfrm>
          <a:solidFill>
            <a:schemeClr val="bg2"/>
          </a:solidFill>
        </p:spPr>
        <p:txBody>
          <a:bodyPr/>
          <a:lstStyle/>
          <a:p>
            <a:r>
              <a:rPr lang="en-US"/>
              <a:t>Click icon to add picture</a:t>
            </a:r>
            <a:endParaRPr lang="en-US" dirty="0"/>
          </a:p>
        </p:txBody>
      </p:sp>
      <p:sp>
        <p:nvSpPr>
          <p:cNvPr id="28" name="Text Placeholder 4">
            <a:extLst>
              <a:ext uri="{FF2B5EF4-FFF2-40B4-BE49-F238E27FC236}">
                <a16:creationId xmlns:a16="http://schemas.microsoft.com/office/drawing/2014/main" id="{CA7A6897-50BB-69EA-CE0D-8428224909F6}"/>
              </a:ext>
            </a:extLst>
          </p:cNvPr>
          <p:cNvSpPr>
            <a:spLocks noGrp="1"/>
          </p:cNvSpPr>
          <p:nvPr>
            <p:ph type="body" sz="quarter" idx="24" hasCustomPrompt="1"/>
          </p:nvPr>
        </p:nvSpPr>
        <p:spPr>
          <a:xfrm>
            <a:off x="8695959"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9" name="Picture Placeholder 360">
            <a:extLst>
              <a:ext uri="{FF2B5EF4-FFF2-40B4-BE49-F238E27FC236}">
                <a16:creationId xmlns:a16="http://schemas.microsoft.com/office/drawing/2014/main" id="{D09EF4CE-B526-1CEA-9EDD-34A61A70EE7C}"/>
              </a:ext>
            </a:extLst>
          </p:cNvPr>
          <p:cNvSpPr>
            <a:spLocks noGrp="1"/>
          </p:cNvSpPr>
          <p:nvPr>
            <p:ph type="pic" sz="quarter" idx="25"/>
          </p:nvPr>
        </p:nvSpPr>
        <p:spPr>
          <a:xfrm>
            <a:off x="10371993" y="1676401"/>
            <a:ext cx="1411061" cy="1408177"/>
          </a:xfrm>
          <a:solidFill>
            <a:schemeClr val="bg2"/>
          </a:solidFill>
        </p:spPr>
        <p:txBody>
          <a:bodyPr/>
          <a:lstStyle/>
          <a:p>
            <a:r>
              <a:rPr lang="en-US"/>
              <a:t>Click icon to add picture</a:t>
            </a:r>
            <a:endParaRPr lang="en-US" dirty="0"/>
          </a:p>
        </p:txBody>
      </p:sp>
      <p:sp>
        <p:nvSpPr>
          <p:cNvPr id="30" name="Text Placeholder 4">
            <a:extLst>
              <a:ext uri="{FF2B5EF4-FFF2-40B4-BE49-F238E27FC236}">
                <a16:creationId xmlns:a16="http://schemas.microsoft.com/office/drawing/2014/main" id="{993FC27B-1624-B783-DF96-5521C31FB6AD}"/>
              </a:ext>
            </a:extLst>
          </p:cNvPr>
          <p:cNvSpPr>
            <a:spLocks noGrp="1"/>
          </p:cNvSpPr>
          <p:nvPr>
            <p:ph type="body" sz="quarter" idx="26" hasCustomPrompt="1"/>
          </p:nvPr>
        </p:nvSpPr>
        <p:spPr>
          <a:xfrm>
            <a:off x="10371627"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1" name="Picture Placeholder 360">
            <a:extLst>
              <a:ext uri="{FF2B5EF4-FFF2-40B4-BE49-F238E27FC236}">
                <a16:creationId xmlns:a16="http://schemas.microsoft.com/office/drawing/2014/main" id="{5A8BA158-C0D0-7A81-D0D2-8428A63A3D75}"/>
              </a:ext>
            </a:extLst>
          </p:cNvPr>
          <p:cNvSpPr>
            <a:spLocks noGrp="1"/>
          </p:cNvSpPr>
          <p:nvPr>
            <p:ph type="pic" sz="quarter" idx="27"/>
          </p:nvPr>
        </p:nvSpPr>
        <p:spPr>
          <a:xfrm>
            <a:off x="317151" y="3962401"/>
            <a:ext cx="1411061" cy="1408177"/>
          </a:xfrm>
          <a:solidFill>
            <a:schemeClr val="bg2"/>
          </a:solidFill>
        </p:spPr>
        <p:txBody>
          <a:bodyPr/>
          <a:lstStyle/>
          <a:p>
            <a:r>
              <a:rPr lang="en-US"/>
              <a:t>Click icon to add picture</a:t>
            </a:r>
            <a:endParaRPr lang="en-US" dirty="0"/>
          </a:p>
        </p:txBody>
      </p:sp>
      <p:sp>
        <p:nvSpPr>
          <p:cNvPr id="32" name="Text Placeholder 4">
            <a:extLst>
              <a:ext uri="{FF2B5EF4-FFF2-40B4-BE49-F238E27FC236}">
                <a16:creationId xmlns:a16="http://schemas.microsoft.com/office/drawing/2014/main" id="{39D4BA50-34B9-66B8-EAF5-82AF534969D1}"/>
              </a:ext>
            </a:extLst>
          </p:cNvPr>
          <p:cNvSpPr>
            <a:spLocks noGrp="1"/>
          </p:cNvSpPr>
          <p:nvPr>
            <p:ph type="body" sz="quarter" idx="28" hasCustomPrompt="1"/>
          </p:nvPr>
        </p:nvSpPr>
        <p:spPr>
          <a:xfrm>
            <a:off x="3167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3" name="Picture Placeholder 360">
            <a:extLst>
              <a:ext uri="{FF2B5EF4-FFF2-40B4-BE49-F238E27FC236}">
                <a16:creationId xmlns:a16="http://schemas.microsoft.com/office/drawing/2014/main" id="{9764F327-567A-B4BD-324B-5E6E4A38AE8A}"/>
              </a:ext>
            </a:extLst>
          </p:cNvPr>
          <p:cNvSpPr>
            <a:spLocks noGrp="1"/>
          </p:cNvSpPr>
          <p:nvPr>
            <p:ph type="pic" sz="quarter" idx="29"/>
          </p:nvPr>
        </p:nvSpPr>
        <p:spPr>
          <a:xfrm>
            <a:off x="1993551" y="3962401"/>
            <a:ext cx="1411061" cy="1408177"/>
          </a:xfrm>
          <a:solidFill>
            <a:schemeClr val="bg2"/>
          </a:solidFill>
        </p:spPr>
        <p:txBody>
          <a:bodyPr/>
          <a:lstStyle/>
          <a:p>
            <a:r>
              <a:rPr lang="en-US"/>
              <a:t>Click icon to add picture</a:t>
            </a:r>
            <a:endParaRPr lang="en-US" dirty="0"/>
          </a:p>
        </p:txBody>
      </p:sp>
      <p:sp>
        <p:nvSpPr>
          <p:cNvPr id="34" name="Text Placeholder 4">
            <a:extLst>
              <a:ext uri="{FF2B5EF4-FFF2-40B4-BE49-F238E27FC236}">
                <a16:creationId xmlns:a16="http://schemas.microsoft.com/office/drawing/2014/main" id="{81407771-83D8-01C3-0563-CE45ADD67E2A}"/>
              </a:ext>
            </a:extLst>
          </p:cNvPr>
          <p:cNvSpPr>
            <a:spLocks noGrp="1"/>
          </p:cNvSpPr>
          <p:nvPr>
            <p:ph type="body" sz="quarter" idx="30" hasCustomPrompt="1"/>
          </p:nvPr>
        </p:nvSpPr>
        <p:spPr>
          <a:xfrm>
            <a:off x="19931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5" name="Picture Placeholder 360">
            <a:extLst>
              <a:ext uri="{FF2B5EF4-FFF2-40B4-BE49-F238E27FC236}">
                <a16:creationId xmlns:a16="http://schemas.microsoft.com/office/drawing/2014/main" id="{053F6908-A1A4-51D5-C068-74AE8BBE8575}"/>
              </a:ext>
            </a:extLst>
          </p:cNvPr>
          <p:cNvSpPr>
            <a:spLocks noGrp="1"/>
          </p:cNvSpPr>
          <p:nvPr>
            <p:ph type="pic" sz="quarter" idx="31"/>
          </p:nvPr>
        </p:nvSpPr>
        <p:spPr>
          <a:xfrm>
            <a:off x="3669951" y="3962401"/>
            <a:ext cx="1411061" cy="1408177"/>
          </a:xfrm>
          <a:solidFill>
            <a:schemeClr val="bg2"/>
          </a:solidFill>
        </p:spPr>
        <p:txBody>
          <a:bodyPr/>
          <a:lstStyle/>
          <a:p>
            <a:r>
              <a:rPr lang="en-US"/>
              <a:t>Click icon to add picture</a:t>
            </a:r>
            <a:endParaRPr lang="en-US" dirty="0"/>
          </a:p>
        </p:txBody>
      </p:sp>
      <p:sp>
        <p:nvSpPr>
          <p:cNvPr id="36" name="Text Placeholder 4">
            <a:extLst>
              <a:ext uri="{FF2B5EF4-FFF2-40B4-BE49-F238E27FC236}">
                <a16:creationId xmlns:a16="http://schemas.microsoft.com/office/drawing/2014/main" id="{0159B219-D993-9F5C-A25E-271704131301}"/>
              </a:ext>
            </a:extLst>
          </p:cNvPr>
          <p:cNvSpPr>
            <a:spLocks noGrp="1"/>
          </p:cNvSpPr>
          <p:nvPr>
            <p:ph type="body" sz="quarter" idx="32" hasCustomPrompt="1"/>
          </p:nvPr>
        </p:nvSpPr>
        <p:spPr>
          <a:xfrm>
            <a:off x="36695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7" name="Picture Placeholder 360">
            <a:extLst>
              <a:ext uri="{FF2B5EF4-FFF2-40B4-BE49-F238E27FC236}">
                <a16:creationId xmlns:a16="http://schemas.microsoft.com/office/drawing/2014/main" id="{3B1CFCF1-1BBA-A77B-07C5-CE89C6D37D8E}"/>
              </a:ext>
            </a:extLst>
          </p:cNvPr>
          <p:cNvSpPr>
            <a:spLocks noGrp="1"/>
          </p:cNvSpPr>
          <p:nvPr>
            <p:ph type="pic" sz="quarter" idx="33"/>
          </p:nvPr>
        </p:nvSpPr>
        <p:spPr>
          <a:xfrm>
            <a:off x="5346351" y="3962401"/>
            <a:ext cx="1411061" cy="1408177"/>
          </a:xfrm>
          <a:solidFill>
            <a:schemeClr val="bg2"/>
          </a:solidFill>
        </p:spPr>
        <p:txBody>
          <a:bodyPr/>
          <a:lstStyle/>
          <a:p>
            <a:r>
              <a:rPr lang="en-US"/>
              <a:t>Click icon to add picture</a:t>
            </a:r>
            <a:endParaRPr lang="en-US" dirty="0"/>
          </a:p>
        </p:txBody>
      </p:sp>
      <p:sp>
        <p:nvSpPr>
          <p:cNvPr id="38" name="Text Placeholder 4">
            <a:extLst>
              <a:ext uri="{FF2B5EF4-FFF2-40B4-BE49-F238E27FC236}">
                <a16:creationId xmlns:a16="http://schemas.microsoft.com/office/drawing/2014/main" id="{924D5DB3-FDA3-34E1-683B-AF880C6B5647}"/>
              </a:ext>
            </a:extLst>
          </p:cNvPr>
          <p:cNvSpPr>
            <a:spLocks noGrp="1"/>
          </p:cNvSpPr>
          <p:nvPr>
            <p:ph type="body" sz="quarter" idx="34" hasCustomPrompt="1"/>
          </p:nvPr>
        </p:nvSpPr>
        <p:spPr>
          <a:xfrm>
            <a:off x="53459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9" name="Picture Placeholder 360">
            <a:extLst>
              <a:ext uri="{FF2B5EF4-FFF2-40B4-BE49-F238E27FC236}">
                <a16:creationId xmlns:a16="http://schemas.microsoft.com/office/drawing/2014/main" id="{CD18FDA3-0BAD-70CF-4A1C-E0AC365F43EC}"/>
              </a:ext>
            </a:extLst>
          </p:cNvPr>
          <p:cNvSpPr>
            <a:spLocks noGrp="1"/>
          </p:cNvSpPr>
          <p:nvPr>
            <p:ph type="pic" sz="quarter" idx="35"/>
          </p:nvPr>
        </p:nvSpPr>
        <p:spPr>
          <a:xfrm>
            <a:off x="7022751" y="3962401"/>
            <a:ext cx="1411061" cy="1408177"/>
          </a:xfrm>
          <a:solidFill>
            <a:schemeClr val="bg2"/>
          </a:solidFill>
        </p:spPr>
        <p:txBody>
          <a:bodyPr/>
          <a:lstStyle/>
          <a:p>
            <a:r>
              <a:rPr lang="en-US"/>
              <a:t>Click icon to add picture</a:t>
            </a:r>
            <a:endParaRPr lang="en-US" dirty="0"/>
          </a:p>
        </p:txBody>
      </p:sp>
      <p:sp>
        <p:nvSpPr>
          <p:cNvPr id="40" name="Text Placeholder 4">
            <a:extLst>
              <a:ext uri="{FF2B5EF4-FFF2-40B4-BE49-F238E27FC236}">
                <a16:creationId xmlns:a16="http://schemas.microsoft.com/office/drawing/2014/main" id="{BC7D472D-B446-D4C9-7FEA-8337576DA47E}"/>
              </a:ext>
            </a:extLst>
          </p:cNvPr>
          <p:cNvSpPr>
            <a:spLocks noGrp="1"/>
          </p:cNvSpPr>
          <p:nvPr>
            <p:ph type="body" sz="quarter" idx="36" hasCustomPrompt="1"/>
          </p:nvPr>
        </p:nvSpPr>
        <p:spPr>
          <a:xfrm>
            <a:off x="70223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41" name="Picture Placeholder 360">
            <a:extLst>
              <a:ext uri="{FF2B5EF4-FFF2-40B4-BE49-F238E27FC236}">
                <a16:creationId xmlns:a16="http://schemas.microsoft.com/office/drawing/2014/main" id="{00CD14FC-B345-724A-1702-9ECB7309E7BA}"/>
              </a:ext>
            </a:extLst>
          </p:cNvPr>
          <p:cNvSpPr>
            <a:spLocks noGrp="1"/>
          </p:cNvSpPr>
          <p:nvPr>
            <p:ph type="pic" sz="quarter" idx="37"/>
          </p:nvPr>
        </p:nvSpPr>
        <p:spPr>
          <a:xfrm>
            <a:off x="8698785" y="3962401"/>
            <a:ext cx="1411061" cy="1408177"/>
          </a:xfrm>
          <a:solidFill>
            <a:schemeClr val="bg2"/>
          </a:solidFill>
        </p:spPr>
        <p:txBody>
          <a:bodyPr/>
          <a:lstStyle/>
          <a:p>
            <a:r>
              <a:rPr lang="en-US"/>
              <a:t>Click icon to add picture</a:t>
            </a:r>
            <a:endParaRPr lang="en-US" dirty="0"/>
          </a:p>
        </p:txBody>
      </p:sp>
      <p:sp>
        <p:nvSpPr>
          <p:cNvPr id="42" name="Text Placeholder 4">
            <a:extLst>
              <a:ext uri="{FF2B5EF4-FFF2-40B4-BE49-F238E27FC236}">
                <a16:creationId xmlns:a16="http://schemas.microsoft.com/office/drawing/2014/main" id="{A39A6918-941C-CFDA-46B7-7B3F5821B260}"/>
              </a:ext>
            </a:extLst>
          </p:cNvPr>
          <p:cNvSpPr>
            <a:spLocks noGrp="1"/>
          </p:cNvSpPr>
          <p:nvPr>
            <p:ph type="body" sz="quarter" idx="38" hasCustomPrompt="1"/>
          </p:nvPr>
        </p:nvSpPr>
        <p:spPr>
          <a:xfrm>
            <a:off x="8698419"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43" name="Picture Placeholder 360">
            <a:extLst>
              <a:ext uri="{FF2B5EF4-FFF2-40B4-BE49-F238E27FC236}">
                <a16:creationId xmlns:a16="http://schemas.microsoft.com/office/drawing/2014/main" id="{13F06704-FC82-77D6-CD12-259FDE55A8D4}"/>
              </a:ext>
            </a:extLst>
          </p:cNvPr>
          <p:cNvSpPr>
            <a:spLocks noGrp="1"/>
          </p:cNvSpPr>
          <p:nvPr>
            <p:ph type="pic" sz="quarter" idx="39"/>
          </p:nvPr>
        </p:nvSpPr>
        <p:spPr>
          <a:xfrm>
            <a:off x="10374453" y="3962401"/>
            <a:ext cx="1411061" cy="1408177"/>
          </a:xfrm>
          <a:solidFill>
            <a:schemeClr val="bg2"/>
          </a:solidFill>
        </p:spPr>
        <p:txBody>
          <a:bodyPr/>
          <a:lstStyle/>
          <a:p>
            <a:r>
              <a:rPr lang="en-US"/>
              <a:t>Click icon to add picture</a:t>
            </a:r>
            <a:endParaRPr lang="en-US" dirty="0"/>
          </a:p>
        </p:txBody>
      </p:sp>
      <p:sp>
        <p:nvSpPr>
          <p:cNvPr id="44" name="Text Placeholder 4">
            <a:extLst>
              <a:ext uri="{FF2B5EF4-FFF2-40B4-BE49-F238E27FC236}">
                <a16:creationId xmlns:a16="http://schemas.microsoft.com/office/drawing/2014/main" id="{DAE33098-4EF0-1E1A-7F23-76F0D50AACBE}"/>
              </a:ext>
            </a:extLst>
          </p:cNvPr>
          <p:cNvSpPr>
            <a:spLocks noGrp="1"/>
          </p:cNvSpPr>
          <p:nvPr>
            <p:ph type="body" sz="quarter" idx="40" hasCustomPrompt="1"/>
          </p:nvPr>
        </p:nvSpPr>
        <p:spPr>
          <a:xfrm>
            <a:off x="10374087"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Tree>
    <p:extLst>
      <p:ext uri="{BB962C8B-B14F-4D97-AF65-F5344CB8AC3E}">
        <p14:creationId xmlns:p14="http://schemas.microsoft.com/office/powerpoint/2010/main" val="38648840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clusion | Aerial">
    <p:spTree>
      <p:nvGrpSpPr>
        <p:cNvPr id="1" name=""/>
        <p:cNvGrpSpPr/>
        <p:nvPr/>
      </p:nvGrpSpPr>
      <p:grpSpPr>
        <a:xfrm>
          <a:off x="0" y="0"/>
          <a:ext cx="0" cy="0"/>
          <a:chOff x="0" y="0"/>
          <a:chExt cx="0" cy="0"/>
        </a:xfrm>
      </p:grpSpPr>
      <p:pic>
        <p:nvPicPr>
          <p:cNvPr id="4" name="Picture 3" descr="2023-P05692: Jaimee edited &#10;&#10;Drone Mission - Aerial of ORNL East Campus facing west. May 9, 2023.&#10;">
            <a:extLst>
              <a:ext uri="{FF2B5EF4-FFF2-40B4-BE49-F238E27FC236}">
                <a16:creationId xmlns:a16="http://schemas.microsoft.com/office/drawing/2014/main" id="{29026065-7CE6-26BF-5E11-E2573F33EFA6}"/>
              </a:ext>
            </a:extLst>
          </p:cNvPr>
          <p:cNvPicPr>
            <a:picLocks noChangeAspect="1"/>
          </p:cNvPicPr>
          <p:nvPr userDrawn="1"/>
        </p:nvPicPr>
        <p:blipFill>
          <a:blip r:embed="rId2"/>
          <a:srcRect t="9089" b="20607"/>
          <a:stretch>
            <a:fillRect/>
          </a:stretch>
        </p:blipFill>
        <p:spPr>
          <a:xfrm>
            <a:off x="0" y="414"/>
            <a:ext cx="12192000" cy="6857172"/>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55388" y="2258209"/>
            <a:ext cx="12081224" cy="664797"/>
          </a:xfrm>
        </p:spPr>
        <p:txBody>
          <a:bodyPr anchor="t" anchorCtr="0">
            <a:noAutofit/>
          </a:bodyPr>
          <a:lstStyle>
            <a:lvl1pPr algn="ctr">
              <a:spcBef>
                <a:spcPts val="1200"/>
              </a:spcBef>
              <a:spcAft>
                <a:spcPts val="60"/>
              </a:spcAft>
              <a:defRPr sz="4800" b="1">
                <a:solidFill>
                  <a:schemeClr val="tx1"/>
                </a:solidFill>
              </a:defRPr>
            </a:lvl1pPr>
          </a:lstStyle>
          <a:p>
            <a:r>
              <a:rPr lang="en-US" dirty="0"/>
              <a:t>One-sentence statement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64437" y="2922742"/>
            <a:ext cx="12063127" cy="397032"/>
          </a:xfrm>
        </p:spPr>
        <p:txBody>
          <a:bodyPr tIns="91440" anchor="t" anchorCtr="0">
            <a:noAutofit/>
          </a:bodyPr>
          <a:lstStyle>
            <a:lvl1pPr marL="0" indent="0" algn="ctr">
              <a:spcBef>
                <a:spcPts val="1200"/>
              </a:spcBef>
              <a:spcAft>
                <a:spcPts val="60"/>
              </a:spcAft>
              <a:buNone/>
              <a:defRPr sz="2200" b="1" spc="3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PLACE CONTENT HERE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5668818" y="3468601"/>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90787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clusion | Hexagon">
    <p:spTree>
      <p:nvGrpSpPr>
        <p:cNvPr id="1" name=""/>
        <p:cNvGrpSpPr/>
        <p:nvPr/>
      </p:nvGrpSpPr>
      <p:grpSpPr>
        <a:xfrm>
          <a:off x="0" y="0"/>
          <a:ext cx="0" cy="0"/>
          <a:chOff x="0" y="0"/>
          <a:chExt cx="0" cy="0"/>
        </a:xfrm>
      </p:grpSpPr>
      <p:pic>
        <p:nvPicPr>
          <p:cNvPr id="286" name="Graphic 285">
            <a:extLst>
              <a:ext uri="{FF2B5EF4-FFF2-40B4-BE49-F238E27FC236}">
                <a16:creationId xmlns:a16="http://schemas.microsoft.com/office/drawing/2014/main" id="{4013C738-DD97-6098-5C6E-69C6DA8745C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B71230B-9536-B5A5-160D-DBECD2D263EE}"/>
              </a:ext>
            </a:extLst>
          </p:cNvPr>
          <p:cNvSpPr>
            <a:spLocks noGrp="1"/>
          </p:cNvSpPr>
          <p:nvPr>
            <p:ph type="title" hasCustomPrompt="1"/>
          </p:nvPr>
        </p:nvSpPr>
        <p:spPr>
          <a:xfrm>
            <a:off x="573157" y="2624569"/>
            <a:ext cx="11045686" cy="498598"/>
          </a:xfrm>
        </p:spPr>
        <p:txBody>
          <a:bodyPr anchor="t" anchorCtr="0">
            <a:noAutofit/>
          </a:bodyPr>
          <a:lstStyle>
            <a:lvl1pPr algn="ctr">
              <a:defRPr sz="3600">
                <a:solidFill>
                  <a:schemeClr val="bg1"/>
                </a:solidFill>
              </a:defRPr>
            </a:lvl1pPr>
          </a:lstStyle>
          <a:p>
            <a:r>
              <a:rPr lang="en-US" dirty="0"/>
              <a:t>One-sentence headline stating the main takeaway</a:t>
            </a:r>
          </a:p>
        </p:txBody>
      </p:sp>
      <p:sp>
        <p:nvSpPr>
          <p:cNvPr id="320" name="Text Placeholder 368">
            <a:extLst>
              <a:ext uri="{FF2B5EF4-FFF2-40B4-BE49-F238E27FC236}">
                <a16:creationId xmlns:a16="http://schemas.microsoft.com/office/drawing/2014/main" id="{EE706859-C661-2A5C-56D3-6BE7DBBC71DD}"/>
              </a:ext>
            </a:extLst>
          </p:cNvPr>
          <p:cNvSpPr>
            <a:spLocks noGrp="1"/>
          </p:cNvSpPr>
          <p:nvPr>
            <p:ph type="body" sz="quarter" idx="18" hasCustomPrompt="1"/>
          </p:nvPr>
        </p:nvSpPr>
        <p:spPr>
          <a:xfrm>
            <a:off x="556069" y="3774422"/>
            <a:ext cx="11062774" cy="249299"/>
          </a:xfrm>
        </p:spPr>
        <p:txBody>
          <a:bodyPr anchor="t" anchorCtr="0">
            <a:noAutofit/>
          </a:bodyPr>
          <a:lstStyle>
            <a:lvl1pPr marL="0" indent="0" algn="ctr">
              <a:spcBef>
                <a:spcPts val="1200"/>
              </a:spcBef>
              <a:spcAft>
                <a:spcPts val="60"/>
              </a:spcAft>
              <a:buNone/>
              <a:defRPr sz="1800" b="0" i="0">
                <a:solidFill>
                  <a:schemeClr val="bg1"/>
                </a:solidFill>
                <a:latin typeface="Roboto Light" panose="02000000000000000000" pitchFamily="2" charset="0"/>
                <a:ea typeface="Roboto Light" panose="02000000000000000000" pitchFamily="2" charset="0"/>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3" name="Rectangle 2">
            <a:extLst>
              <a:ext uri="{FF2B5EF4-FFF2-40B4-BE49-F238E27FC236}">
                <a16:creationId xmlns:a16="http://schemas.microsoft.com/office/drawing/2014/main" id="{297D526D-05AB-C716-46F5-6CDC1D14E2ED}"/>
              </a:ext>
            </a:extLst>
          </p:cNvPr>
          <p:cNvSpPr/>
          <p:nvPr userDrawn="1"/>
        </p:nvSpPr>
        <p:spPr>
          <a:xfrm>
            <a:off x="5668818" y="3393042"/>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lang="en-US"/>
          </a:p>
        </p:txBody>
      </p:sp>
      <p:sp>
        <p:nvSpPr>
          <p:cNvPr id="6" name="Rectangle 6">
            <a:extLst>
              <a:ext uri="{FF2B5EF4-FFF2-40B4-BE49-F238E27FC236}">
                <a16:creationId xmlns:a16="http://schemas.microsoft.com/office/drawing/2014/main" id="{A6C5D6D4-E7B7-6C45-59D0-554A5C06715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7" name="Picture 6" descr="White text on a black background&#10;&#10;Description automatically generated">
            <a:extLst>
              <a:ext uri="{FF2B5EF4-FFF2-40B4-BE49-F238E27FC236}">
                <a16:creationId xmlns:a16="http://schemas.microsoft.com/office/drawing/2014/main" id="{FAD43039-5B9A-A04E-36A2-E0496170604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2815" y="6416676"/>
            <a:ext cx="1834910" cy="333620"/>
          </a:xfrm>
          <a:prstGeom prst="rect">
            <a:avLst/>
          </a:prstGeom>
        </p:spPr>
      </p:pic>
    </p:spTree>
    <p:extLst>
      <p:ext uri="{BB962C8B-B14F-4D97-AF65-F5344CB8AC3E}">
        <p14:creationId xmlns:p14="http://schemas.microsoft.com/office/powerpoint/2010/main" val="356864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ustom Image">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E25B3089-0A48-0AC4-08EB-C9D35463AC28}"/>
              </a:ext>
            </a:extLst>
          </p:cNvPr>
          <p:cNvSpPr/>
          <p:nvPr userDrawn="1"/>
        </p:nvSpPr>
        <p:spPr>
          <a:xfrm>
            <a:off x="385763" y="6015038"/>
            <a:ext cx="6899620" cy="5759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icture Placeholder 25">
            <a:extLst>
              <a:ext uri="{FF2B5EF4-FFF2-40B4-BE49-F238E27FC236}">
                <a16:creationId xmlns:a16="http://schemas.microsoft.com/office/drawing/2014/main" id="{98CF54AA-7F0F-038A-AAAF-AD02F6AA5ACA}"/>
              </a:ext>
            </a:extLst>
          </p:cNvPr>
          <p:cNvSpPr>
            <a:spLocks noGrp="1"/>
          </p:cNvSpPr>
          <p:nvPr>
            <p:ph type="pic" sz="quarter" idx="21"/>
          </p:nvPr>
        </p:nvSpPr>
        <p:spPr>
          <a:xfrm>
            <a:off x="0" y="0"/>
            <a:ext cx="12192000" cy="6858000"/>
          </a:xfrm>
          <a:custGeom>
            <a:avLst/>
            <a:gdLst>
              <a:gd name="connsiteX0" fmla="*/ 896615 w 12192000"/>
              <a:gd name="connsiteY0" fmla="*/ 829307 h 6858000"/>
              <a:gd name="connsiteX1" fmla="*/ 896615 w 12192000"/>
              <a:gd name="connsiteY1" fmla="*/ 6028692 h 6858000"/>
              <a:gd name="connsiteX2" fmla="*/ 6096000 w 12192000"/>
              <a:gd name="connsiteY2" fmla="*/ 6028692 h 6858000"/>
              <a:gd name="connsiteX3" fmla="*/ 6096000 w 12192000"/>
              <a:gd name="connsiteY3" fmla="*/ 829307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896615" y="829307"/>
                </a:moveTo>
                <a:lnTo>
                  <a:pt x="896615" y="6028692"/>
                </a:lnTo>
                <a:lnTo>
                  <a:pt x="6096000" y="6028692"/>
                </a:lnTo>
                <a:lnTo>
                  <a:pt x="6096000" y="829307"/>
                </a:lnTo>
                <a:close/>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p>
            <a:r>
              <a:rPr lang="en-US"/>
              <a:t>Click icon to add picture</a:t>
            </a:r>
            <a:endParaRPr lang="en-US" dirty="0"/>
          </a:p>
        </p:txBody>
      </p:sp>
      <p:sp>
        <p:nvSpPr>
          <p:cNvPr id="41" name="Title 1">
            <a:extLst>
              <a:ext uri="{FF2B5EF4-FFF2-40B4-BE49-F238E27FC236}">
                <a16:creationId xmlns:a16="http://schemas.microsoft.com/office/drawing/2014/main" id="{2B6A4265-6FDC-7301-BD87-6CE0C2335A99}"/>
              </a:ext>
            </a:extLst>
          </p:cNvPr>
          <p:cNvSpPr>
            <a:spLocks noGrp="1"/>
          </p:cNvSpPr>
          <p:nvPr>
            <p:ph type="ctrTitle" hasCustomPrompt="1"/>
          </p:nvPr>
        </p:nvSpPr>
        <p:spPr>
          <a:xfrm>
            <a:off x="1215450" y="2254309"/>
            <a:ext cx="4518085" cy="997196"/>
          </a:xfrm>
        </p:spPr>
        <p:txBody>
          <a:bodyPr wrap="square" anchor="t" anchorCtr="0">
            <a:noAutofit/>
          </a:bodyPr>
          <a:lstStyle>
            <a:lvl1pPr algn="l">
              <a:spcBef>
                <a:spcPts val="1200"/>
              </a:spcBef>
              <a:spcAft>
                <a:spcPts val="60"/>
              </a:spcAft>
              <a:defRPr sz="3600" b="1">
                <a:solidFill>
                  <a:schemeClr val="tx1"/>
                </a:solidFill>
              </a:defRPr>
            </a:lvl1pPr>
          </a:lstStyle>
          <a:p>
            <a:r>
              <a:rPr lang="en-US" dirty="0"/>
              <a:t>Presentation Title (Text size no larger than 32pt)</a:t>
            </a:r>
          </a:p>
        </p:txBody>
      </p:sp>
      <p:sp>
        <p:nvSpPr>
          <p:cNvPr id="43" name="Text Placeholder 1961">
            <a:extLst>
              <a:ext uri="{FF2B5EF4-FFF2-40B4-BE49-F238E27FC236}">
                <a16:creationId xmlns:a16="http://schemas.microsoft.com/office/drawing/2014/main" id="{1061D354-0A2B-B951-F1BE-22D610DF35A9}"/>
              </a:ext>
            </a:extLst>
          </p:cNvPr>
          <p:cNvSpPr>
            <a:spLocks noGrp="1"/>
          </p:cNvSpPr>
          <p:nvPr>
            <p:ph type="body" sz="quarter" idx="14" hasCustomPrompt="1"/>
          </p:nvPr>
        </p:nvSpPr>
        <p:spPr>
          <a:xfrm>
            <a:off x="1215450" y="1934670"/>
            <a:ext cx="4518085"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7" name="Text Placeholder 1963">
            <a:extLst>
              <a:ext uri="{FF2B5EF4-FFF2-40B4-BE49-F238E27FC236}">
                <a16:creationId xmlns:a16="http://schemas.microsoft.com/office/drawing/2014/main" id="{3B1CF4E8-BDC8-B225-DB1D-63D508EC3889}"/>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0" name="Text Placeholder 47">
            <a:extLst>
              <a:ext uri="{FF2B5EF4-FFF2-40B4-BE49-F238E27FC236}">
                <a16:creationId xmlns:a16="http://schemas.microsoft.com/office/drawing/2014/main" id="{67FCB669-B9C0-1E9C-516B-D8A804C4C36C}"/>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12" name="Subtitle 2">
            <a:extLst>
              <a:ext uri="{FF2B5EF4-FFF2-40B4-BE49-F238E27FC236}">
                <a16:creationId xmlns:a16="http://schemas.microsoft.com/office/drawing/2014/main" id="{9A6F6DA4-481A-E606-D7BA-9C2165FE3EB8}"/>
              </a:ext>
            </a:extLst>
          </p:cNvPr>
          <p:cNvSpPr>
            <a:spLocks noGrp="1"/>
          </p:cNvSpPr>
          <p:nvPr>
            <p:ph type="subTitle" idx="1" hasCustomPrompt="1"/>
          </p:nvPr>
        </p:nvSpPr>
        <p:spPr>
          <a:xfrm>
            <a:off x="1215450" y="4031052"/>
            <a:ext cx="4517136" cy="180049"/>
          </a:xfrm>
        </p:spPr>
        <p:txBody>
          <a:bodyPr wrap="square" anchor="t" anchorCtr="0">
            <a:noAutofit/>
          </a:bodyPr>
          <a:lstStyle>
            <a:lvl1pPr marL="0" indent="0" algn="l">
              <a:spcBef>
                <a:spcPts val="1200"/>
              </a:spcBef>
              <a:spcAft>
                <a:spcPts val="60"/>
              </a:spcAft>
              <a:buNone/>
              <a:defRPr sz="1300" b="1" spc="3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3" name="Rectangle 12">
            <a:extLst>
              <a:ext uri="{FF2B5EF4-FFF2-40B4-BE49-F238E27FC236}">
                <a16:creationId xmlns:a16="http://schemas.microsoft.com/office/drawing/2014/main" id="{8D17B51F-DF85-E9E0-712B-297B83E802F9}"/>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grpSp>
        <p:nvGrpSpPr>
          <p:cNvPr id="2" name="Group 1">
            <a:extLst>
              <a:ext uri="{FF2B5EF4-FFF2-40B4-BE49-F238E27FC236}">
                <a16:creationId xmlns:a16="http://schemas.microsoft.com/office/drawing/2014/main" id="{69BE50A6-F625-0BB9-2DA3-BD2A1D5A1C99}"/>
              </a:ext>
            </a:extLst>
          </p:cNvPr>
          <p:cNvGrpSpPr/>
          <p:nvPr userDrawn="1"/>
        </p:nvGrpSpPr>
        <p:grpSpPr>
          <a:xfrm>
            <a:off x="1177351" y="5301081"/>
            <a:ext cx="4558967" cy="438406"/>
            <a:chOff x="1177351" y="5301081"/>
            <a:chExt cx="4558967" cy="438406"/>
          </a:xfrm>
        </p:grpSpPr>
        <p:sp>
          <p:nvSpPr>
            <p:cNvPr id="3" name="TextBox 2">
              <a:extLst>
                <a:ext uri="{FF2B5EF4-FFF2-40B4-BE49-F238E27FC236}">
                  <a16:creationId xmlns:a16="http://schemas.microsoft.com/office/drawing/2014/main" id="{F46153C1-920A-60DA-AB29-D732EC8AD9DD}"/>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pic>
          <p:nvPicPr>
            <p:cNvPr id="4" name="Picture 3" descr="Shape&#10;&#10;AI-generated content may be incorrect.">
              <a:extLst>
                <a:ext uri="{FF2B5EF4-FFF2-40B4-BE49-F238E27FC236}">
                  <a16:creationId xmlns:a16="http://schemas.microsoft.com/office/drawing/2014/main" id="{2B8A78FF-CBBF-0925-0C04-834044AF1A8A}"/>
                </a:ext>
              </a:extLst>
            </p:cNvPr>
            <p:cNvPicPr>
              <a:picLocks noChangeAspect="1"/>
            </p:cNvPicPr>
            <p:nvPr userDrawn="1"/>
          </p:nvPicPr>
          <p:blipFill>
            <a:blip r:embed="rId2"/>
            <a:stretch>
              <a:fillRect/>
            </a:stretch>
          </p:blipFill>
          <p:spPr>
            <a:xfrm>
              <a:off x="1177351" y="5301081"/>
              <a:ext cx="1526303" cy="438406"/>
            </a:xfrm>
            <a:prstGeom prst="rect">
              <a:avLst/>
            </a:prstGeom>
          </p:spPr>
        </p:pic>
      </p:grpSp>
      <p:pic>
        <p:nvPicPr>
          <p:cNvPr id="5" name="Picture 4" descr="A green text on a black background&#10;&#10;Description automatically generated">
            <a:extLst>
              <a:ext uri="{FF2B5EF4-FFF2-40B4-BE49-F238E27FC236}">
                <a16:creationId xmlns:a16="http://schemas.microsoft.com/office/drawing/2014/main" id="{5D6A0FFB-E2A2-079B-9B13-DEC9D299FCB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99502" y="1104908"/>
            <a:ext cx="2718596" cy="494292"/>
          </a:xfrm>
          <a:prstGeom prst="rect">
            <a:avLst/>
          </a:prstGeom>
        </p:spPr>
      </p:pic>
    </p:spTree>
    <p:extLst>
      <p:ext uri="{BB962C8B-B14F-4D97-AF65-F5344CB8AC3E}">
        <p14:creationId xmlns:p14="http://schemas.microsoft.com/office/powerpoint/2010/main" val="36203042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clusion | Aerial + Social">
    <p:spTree>
      <p:nvGrpSpPr>
        <p:cNvPr id="1" name=""/>
        <p:cNvGrpSpPr/>
        <p:nvPr/>
      </p:nvGrpSpPr>
      <p:grpSpPr>
        <a:xfrm>
          <a:off x="0" y="0"/>
          <a:ext cx="0" cy="0"/>
          <a:chOff x="0" y="0"/>
          <a:chExt cx="0" cy="0"/>
        </a:xfrm>
      </p:grpSpPr>
      <p:pic>
        <p:nvPicPr>
          <p:cNvPr id="6" name="Picture 5" descr="2025-P08154: Drone Mission - Aerial of sunrise over ORNL east campus, April 3, 2023.  &#10;&#10;Electronic Reference Image – For more images in this series, please contact, creativeservices@ornl.gov&#10;This image has been reviewed by an ORNL Releasing Official and is approved for public release, January 4, 2023.">
            <a:extLst>
              <a:ext uri="{FF2B5EF4-FFF2-40B4-BE49-F238E27FC236}">
                <a16:creationId xmlns:a16="http://schemas.microsoft.com/office/drawing/2014/main" id="{23DA0192-253A-9416-8E30-B9B66EED54F7}"/>
              </a:ext>
            </a:extLst>
          </p:cNvPr>
          <p:cNvPicPr>
            <a:picLocks noChangeAspect="1"/>
          </p:cNvPicPr>
          <p:nvPr userDrawn="1"/>
        </p:nvPicPr>
        <p:blipFill>
          <a:blip r:embed="rId2"/>
          <a:srcRect l="4494" t="5003" r="5511" b="5003"/>
          <a:stretch>
            <a:fillRect/>
          </a:stretch>
        </p:blipFill>
        <p:spPr>
          <a:xfrm>
            <a:off x="0" y="414"/>
            <a:ext cx="12192000" cy="6857172"/>
          </a:xfrm>
          <a:prstGeom prst="rect">
            <a:avLst/>
          </a:prstGeom>
        </p:spPr>
      </p:pic>
      <p:grpSp>
        <p:nvGrpSpPr>
          <p:cNvPr id="147" name="Group 146">
            <a:extLst>
              <a:ext uri="{FF2B5EF4-FFF2-40B4-BE49-F238E27FC236}">
                <a16:creationId xmlns:a16="http://schemas.microsoft.com/office/drawing/2014/main" id="{0E904804-90C2-92CD-EBBE-DEE84A1EF57E}"/>
              </a:ext>
            </a:extLst>
          </p:cNvPr>
          <p:cNvGrpSpPr/>
          <p:nvPr userDrawn="1"/>
        </p:nvGrpSpPr>
        <p:grpSpPr>
          <a:xfrm>
            <a:off x="2230425" y="1950223"/>
            <a:ext cx="7731150" cy="1180116"/>
            <a:chOff x="2419238" y="1689595"/>
            <a:chExt cx="7333183" cy="1119369"/>
          </a:xfrm>
        </p:grpSpPr>
        <p:sp>
          <p:nvSpPr>
            <p:cNvPr id="120" name="Freeform 119">
              <a:extLst>
                <a:ext uri="{FF2B5EF4-FFF2-40B4-BE49-F238E27FC236}">
                  <a16:creationId xmlns:a16="http://schemas.microsoft.com/office/drawing/2014/main" id="{B35B19EB-28CC-5046-67D8-0AC0F092D8F9}"/>
                </a:ext>
              </a:extLst>
            </p:cNvPr>
            <p:cNvSpPr/>
            <p:nvPr userDrawn="1"/>
          </p:nvSpPr>
          <p:spPr>
            <a:xfrm>
              <a:off x="6151118" y="1690962"/>
              <a:ext cx="1113318" cy="1113317"/>
            </a:xfrm>
            <a:custGeom>
              <a:avLst/>
              <a:gdLst>
                <a:gd name="connsiteX0" fmla="*/ 0 w 543306"/>
                <a:gd name="connsiteY0" fmla="*/ 0 h 543305"/>
                <a:gd name="connsiteX1" fmla="*/ 543306 w 543306"/>
                <a:gd name="connsiteY1" fmla="*/ 0 h 543305"/>
                <a:gd name="connsiteX2" fmla="*/ 543306 w 543306"/>
                <a:gd name="connsiteY2" fmla="*/ 543306 h 543305"/>
                <a:gd name="connsiteX3" fmla="*/ 0 w 543306"/>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6"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1" name="Freeform 120">
              <a:extLst>
                <a:ext uri="{FF2B5EF4-FFF2-40B4-BE49-F238E27FC236}">
                  <a16:creationId xmlns:a16="http://schemas.microsoft.com/office/drawing/2014/main" id="{9F8B7F74-14E3-0359-48F7-8887F481B3F3}"/>
                </a:ext>
              </a:extLst>
            </p:cNvPr>
            <p:cNvSpPr/>
            <p:nvPr userDrawn="1"/>
          </p:nvSpPr>
          <p:spPr>
            <a:xfrm>
              <a:off x="6531907" y="1870334"/>
              <a:ext cx="352119" cy="754014"/>
            </a:xfrm>
            <a:custGeom>
              <a:avLst/>
              <a:gdLst>
                <a:gd name="connsiteX0" fmla="*/ 136975 w 171836"/>
                <a:gd name="connsiteY0" fmla="*/ 62674 h 367963"/>
                <a:gd name="connsiteX1" fmla="*/ 167646 w 171836"/>
                <a:gd name="connsiteY1" fmla="*/ 62674 h 367963"/>
                <a:gd name="connsiteX2" fmla="*/ 171837 w 171836"/>
                <a:gd name="connsiteY2" fmla="*/ 58483 h 367963"/>
                <a:gd name="connsiteX3" fmla="*/ 171837 w 171836"/>
                <a:gd name="connsiteY3" fmla="*/ 3905 h 367963"/>
                <a:gd name="connsiteX4" fmla="*/ 168027 w 171836"/>
                <a:gd name="connsiteY4" fmla="*/ 0 h 367963"/>
                <a:gd name="connsiteX5" fmla="*/ 104305 w 171836"/>
                <a:gd name="connsiteY5" fmla="*/ 667 h 367963"/>
                <a:gd name="connsiteX6" fmla="*/ 53156 w 171836"/>
                <a:gd name="connsiteY6" fmla="*/ 26670 h 367963"/>
                <a:gd name="connsiteX7" fmla="*/ 38392 w 171836"/>
                <a:gd name="connsiteY7" fmla="*/ 72580 h 367963"/>
                <a:gd name="connsiteX8" fmla="*/ 38392 w 171836"/>
                <a:gd name="connsiteY8" fmla="*/ 113633 h 367963"/>
                <a:gd name="connsiteX9" fmla="*/ 32105 w 171836"/>
                <a:gd name="connsiteY9" fmla="*/ 120205 h 367963"/>
                <a:gd name="connsiteX10" fmla="*/ 4483 w 171836"/>
                <a:gd name="connsiteY10" fmla="*/ 120015 h 367963"/>
                <a:gd name="connsiteX11" fmla="*/ 6 w 171836"/>
                <a:gd name="connsiteY11" fmla="*/ 124492 h 367963"/>
                <a:gd name="connsiteX12" fmla="*/ 6 w 171836"/>
                <a:gd name="connsiteY12" fmla="*/ 178403 h 367963"/>
                <a:gd name="connsiteX13" fmla="*/ 4959 w 171836"/>
                <a:gd name="connsiteY13" fmla="*/ 183166 h 367963"/>
                <a:gd name="connsiteX14" fmla="*/ 31915 w 171836"/>
                <a:gd name="connsiteY14" fmla="*/ 182975 h 367963"/>
                <a:gd name="connsiteX15" fmla="*/ 38106 w 171836"/>
                <a:gd name="connsiteY15" fmla="*/ 189167 h 367963"/>
                <a:gd name="connsiteX16" fmla="*/ 38011 w 171836"/>
                <a:gd name="connsiteY16" fmla="*/ 275558 h 367963"/>
                <a:gd name="connsiteX17" fmla="*/ 37915 w 171836"/>
                <a:gd name="connsiteY17" fmla="*/ 360807 h 367963"/>
                <a:gd name="connsiteX18" fmla="*/ 44773 w 171836"/>
                <a:gd name="connsiteY18" fmla="*/ 367951 h 367963"/>
                <a:gd name="connsiteX19" fmla="*/ 107924 w 171836"/>
                <a:gd name="connsiteY19" fmla="*/ 367951 h 367963"/>
                <a:gd name="connsiteX20" fmla="*/ 115354 w 171836"/>
                <a:gd name="connsiteY20" fmla="*/ 360617 h 367963"/>
                <a:gd name="connsiteX21" fmla="*/ 115258 w 171836"/>
                <a:gd name="connsiteY21" fmla="*/ 191452 h 367963"/>
                <a:gd name="connsiteX22" fmla="*/ 123164 w 171836"/>
                <a:gd name="connsiteY22" fmla="*/ 183737 h 367963"/>
                <a:gd name="connsiteX23" fmla="*/ 159931 w 171836"/>
                <a:gd name="connsiteY23" fmla="*/ 183737 h 367963"/>
                <a:gd name="connsiteX24" fmla="*/ 165836 w 171836"/>
                <a:gd name="connsiteY24" fmla="*/ 178975 h 367963"/>
                <a:gd name="connsiteX25" fmla="*/ 170980 w 171836"/>
                <a:gd name="connsiteY25" fmla="*/ 124682 h 367963"/>
                <a:gd name="connsiteX26" fmla="*/ 165455 w 171836"/>
                <a:gd name="connsiteY26" fmla="*/ 118872 h 367963"/>
                <a:gd name="connsiteX27" fmla="*/ 118878 w 171836"/>
                <a:gd name="connsiteY27" fmla="*/ 118967 h 367963"/>
                <a:gd name="connsiteX28" fmla="*/ 114115 w 171836"/>
                <a:gd name="connsiteY28" fmla="*/ 115348 h 367963"/>
                <a:gd name="connsiteX29" fmla="*/ 114592 w 171836"/>
                <a:gd name="connsiteY29" fmla="*/ 82867 h 367963"/>
                <a:gd name="connsiteX30" fmla="*/ 137166 w 171836"/>
                <a:gd name="connsiteY30" fmla="*/ 62389 h 367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1836" h="367963">
                  <a:moveTo>
                    <a:pt x="136975" y="62674"/>
                  </a:moveTo>
                  <a:cubicBezTo>
                    <a:pt x="147167" y="62674"/>
                    <a:pt x="157454" y="62579"/>
                    <a:pt x="167646" y="62674"/>
                  </a:cubicBezTo>
                  <a:cubicBezTo>
                    <a:pt x="170789" y="62674"/>
                    <a:pt x="171837" y="61722"/>
                    <a:pt x="171837" y="58483"/>
                  </a:cubicBezTo>
                  <a:cubicBezTo>
                    <a:pt x="171742" y="40291"/>
                    <a:pt x="171742" y="22098"/>
                    <a:pt x="171837" y="3905"/>
                  </a:cubicBezTo>
                  <a:cubicBezTo>
                    <a:pt x="171837" y="1048"/>
                    <a:pt x="170980" y="0"/>
                    <a:pt x="168027" y="0"/>
                  </a:cubicBezTo>
                  <a:cubicBezTo>
                    <a:pt x="146786" y="190"/>
                    <a:pt x="125546" y="-286"/>
                    <a:pt x="104305" y="667"/>
                  </a:cubicBezTo>
                  <a:cubicBezTo>
                    <a:pt x="83635" y="1619"/>
                    <a:pt x="65729" y="9430"/>
                    <a:pt x="53156" y="26670"/>
                  </a:cubicBezTo>
                  <a:cubicBezTo>
                    <a:pt x="43154" y="40291"/>
                    <a:pt x="38677" y="55817"/>
                    <a:pt x="38392" y="72580"/>
                  </a:cubicBezTo>
                  <a:cubicBezTo>
                    <a:pt x="38106" y="86296"/>
                    <a:pt x="38106" y="100013"/>
                    <a:pt x="38392" y="113633"/>
                  </a:cubicBezTo>
                  <a:cubicBezTo>
                    <a:pt x="38487" y="118586"/>
                    <a:pt x="37439" y="120491"/>
                    <a:pt x="32105" y="120205"/>
                  </a:cubicBezTo>
                  <a:cubicBezTo>
                    <a:pt x="22961" y="119729"/>
                    <a:pt x="13722" y="120205"/>
                    <a:pt x="4483" y="120015"/>
                  </a:cubicBezTo>
                  <a:cubicBezTo>
                    <a:pt x="958" y="120015"/>
                    <a:pt x="-89" y="121063"/>
                    <a:pt x="6" y="124492"/>
                  </a:cubicBezTo>
                  <a:cubicBezTo>
                    <a:pt x="197" y="142494"/>
                    <a:pt x="197" y="160496"/>
                    <a:pt x="6" y="178403"/>
                  </a:cubicBezTo>
                  <a:cubicBezTo>
                    <a:pt x="6" y="182213"/>
                    <a:pt x="1339" y="183261"/>
                    <a:pt x="4959" y="183166"/>
                  </a:cubicBezTo>
                  <a:cubicBezTo>
                    <a:pt x="13913" y="182975"/>
                    <a:pt x="22961" y="183356"/>
                    <a:pt x="31915" y="182975"/>
                  </a:cubicBezTo>
                  <a:cubicBezTo>
                    <a:pt x="36772" y="182785"/>
                    <a:pt x="38106" y="184309"/>
                    <a:pt x="38106" y="189167"/>
                  </a:cubicBezTo>
                  <a:cubicBezTo>
                    <a:pt x="37915" y="217932"/>
                    <a:pt x="38011" y="246793"/>
                    <a:pt x="38011" y="275558"/>
                  </a:cubicBezTo>
                  <a:cubicBezTo>
                    <a:pt x="38011" y="304324"/>
                    <a:pt x="38106" y="332327"/>
                    <a:pt x="37915" y="360807"/>
                  </a:cubicBezTo>
                  <a:cubicBezTo>
                    <a:pt x="37915" y="366141"/>
                    <a:pt x="38868" y="368141"/>
                    <a:pt x="44773" y="367951"/>
                  </a:cubicBezTo>
                  <a:cubicBezTo>
                    <a:pt x="65824" y="367570"/>
                    <a:pt x="86874" y="367570"/>
                    <a:pt x="107924" y="367951"/>
                  </a:cubicBezTo>
                  <a:cubicBezTo>
                    <a:pt x="113830" y="368046"/>
                    <a:pt x="115354" y="366617"/>
                    <a:pt x="115354" y="360617"/>
                  </a:cubicBezTo>
                  <a:cubicBezTo>
                    <a:pt x="115068" y="304229"/>
                    <a:pt x="115163" y="247841"/>
                    <a:pt x="115258" y="191452"/>
                  </a:cubicBezTo>
                  <a:cubicBezTo>
                    <a:pt x="115258" y="182499"/>
                    <a:pt x="114401" y="183833"/>
                    <a:pt x="123164" y="183737"/>
                  </a:cubicBezTo>
                  <a:cubicBezTo>
                    <a:pt x="135451" y="183737"/>
                    <a:pt x="147643" y="183642"/>
                    <a:pt x="159931" y="183737"/>
                  </a:cubicBezTo>
                  <a:cubicBezTo>
                    <a:pt x="163646" y="183737"/>
                    <a:pt x="165455" y="182975"/>
                    <a:pt x="165836" y="178975"/>
                  </a:cubicBezTo>
                  <a:cubicBezTo>
                    <a:pt x="167360" y="160877"/>
                    <a:pt x="169075" y="142780"/>
                    <a:pt x="170980" y="124682"/>
                  </a:cubicBezTo>
                  <a:cubicBezTo>
                    <a:pt x="171456" y="119920"/>
                    <a:pt x="170027" y="118872"/>
                    <a:pt x="165455" y="118872"/>
                  </a:cubicBezTo>
                  <a:cubicBezTo>
                    <a:pt x="149930" y="119158"/>
                    <a:pt x="134404" y="118872"/>
                    <a:pt x="118878" y="118967"/>
                  </a:cubicBezTo>
                  <a:cubicBezTo>
                    <a:pt x="116306" y="118967"/>
                    <a:pt x="114020" y="119253"/>
                    <a:pt x="114115" y="115348"/>
                  </a:cubicBezTo>
                  <a:cubicBezTo>
                    <a:pt x="114401" y="104489"/>
                    <a:pt x="113830" y="93631"/>
                    <a:pt x="114592" y="82867"/>
                  </a:cubicBezTo>
                  <a:cubicBezTo>
                    <a:pt x="115449" y="69437"/>
                    <a:pt x="123545" y="62389"/>
                    <a:pt x="137166" y="62389"/>
                  </a:cubicBezTo>
                  <a:close/>
                </a:path>
              </a:pathLst>
            </a:custGeom>
            <a:solidFill>
              <a:srgbClr val="FFFFFF"/>
            </a:solidFill>
            <a:ln w="9525" cap="flat">
              <a:noFill/>
              <a:prstDash val="solid"/>
              <a:miter/>
            </a:ln>
          </p:spPr>
          <p:txBody>
            <a:bodyPr rtlCol="0" anchor="ctr"/>
            <a:lstStyle/>
            <a:p>
              <a:endParaRPr lang="en-US"/>
            </a:p>
          </p:txBody>
        </p:sp>
        <p:sp>
          <p:nvSpPr>
            <p:cNvPr id="122" name="Freeform 121">
              <a:extLst>
                <a:ext uri="{FF2B5EF4-FFF2-40B4-BE49-F238E27FC236}">
                  <a16:creationId xmlns:a16="http://schemas.microsoft.com/office/drawing/2014/main" id="{C1A6707B-2CA3-3F65-45C2-727FD45B5C49}"/>
                </a:ext>
              </a:extLst>
            </p:cNvPr>
            <p:cNvSpPr/>
            <p:nvPr userDrawn="1"/>
          </p:nvSpPr>
          <p:spPr>
            <a:xfrm>
              <a:off x="4907224" y="1690572"/>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3" name="Freeform 122">
              <a:extLst>
                <a:ext uri="{FF2B5EF4-FFF2-40B4-BE49-F238E27FC236}">
                  <a16:creationId xmlns:a16="http://schemas.microsoft.com/office/drawing/2014/main" id="{D4C61578-C993-8405-291A-DEF5EE57846B}"/>
                </a:ext>
              </a:extLst>
            </p:cNvPr>
            <p:cNvSpPr/>
            <p:nvPr userDrawn="1"/>
          </p:nvSpPr>
          <p:spPr>
            <a:xfrm>
              <a:off x="5613002" y="2009890"/>
              <a:ext cx="88611" cy="88611"/>
            </a:xfrm>
            <a:custGeom>
              <a:avLst/>
              <a:gdLst>
                <a:gd name="connsiteX0" fmla="*/ 21622 w 43243"/>
                <a:gd name="connsiteY0" fmla="*/ 0 h 43243"/>
                <a:gd name="connsiteX1" fmla="*/ 0 w 43243"/>
                <a:gd name="connsiteY1" fmla="*/ 21622 h 43243"/>
                <a:gd name="connsiteX2" fmla="*/ 21622 w 43243"/>
                <a:gd name="connsiteY2" fmla="*/ 43244 h 43243"/>
                <a:gd name="connsiteX3" fmla="*/ 43244 w 43243"/>
                <a:gd name="connsiteY3" fmla="*/ 21622 h 43243"/>
                <a:gd name="connsiteX4" fmla="*/ 21622 w 43243"/>
                <a:gd name="connsiteY4" fmla="*/ 0 h 43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43" h="43243">
                  <a:moveTo>
                    <a:pt x="21622" y="0"/>
                  </a:moveTo>
                  <a:cubicBezTo>
                    <a:pt x="9715" y="0"/>
                    <a:pt x="0" y="9716"/>
                    <a:pt x="0" y="21622"/>
                  </a:cubicBezTo>
                  <a:cubicBezTo>
                    <a:pt x="0" y="33528"/>
                    <a:pt x="9715" y="43244"/>
                    <a:pt x="21622" y="43244"/>
                  </a:cubicBezTo>
                  <a:cubicBezTo>
                    <a:pt x="33528" y="43244"/>
                    <a:pt x="43244" y="33528"/>
                    <a:pt x="43244" y="21622"/>
                  </a:cubicBezTo>
                  <a:cubicBezTo>
                    <a:pt x="43244" y="9716"/>
                    <a:pt x="33528" y="0"/>
                    <a:pt x="21622" y="0"/>
                  </a:cubicBezTo>
                  <a:close/>
                </a:path>
              </a:pathLst>
            </a:custGeom>
            <a:solidFill>
              <a:srgbClr val="FFFFFF"/>
            </a:solidFill>
            <a:ln w="9525" cap="flat">
              <a:noFill/>
              <a:prstDash val="solid"/>
              <a:miter/>
            </a:ln>
          </p:spPr>
          <p:txBody>
            <a:bodyPr rtlCol="0" anchor="ctr"/>
            <a:lstStyle/>
            <a:p>
              <a:endParaRPr lang="en-US"/>
            </a:p>
          </p:txBody>
        </p:sp>
        <p:sp>
          <p:nvSpPr>
            <p:cNvPr id="124" name="Freeform 123">
              <a:extLst>
                <a:ext uri="{FF2B5EF4-FFF2-40B4-BE49-F238E27FC236}">
                  <a16:creationId xmlns:a16="http://schemas.microsoft.com/office/drawing/2014/main" id="{74412687-F6B8-FF14-A681-2E7D9389F291}"/>
                </a:ext>
              </a:extLst>
            </p:cNvPr>
            <p:cNvSpPr/>
            <p:nvPr userDrawn="1"/>
          </p:nvSpPr>
          <p:spPr>
            <a:xfrm>
              <a:off x="5100064" y="1883412"/>
              <a:ext cx="727442" cy="727442"/>
            </a:xfrm>
            <a:custGeom>
              <a:avLst/>
              <a:gdLst>
                <a:gd name="connsiteX0" fmla="*/ 265462 w 354996"/>
                <a:gd name="connsiteY0" fmla="*/ 0 h 354996"/>
                <a:gd name="connsiteX1" fmla="*/ 89535 w 354996"/>
                <a:gd name="connsiteY1" fmla="*/ 0 h 354996"/>
                <a:gd name="connsiteX2" fmla="*/ 0 w 354996"/>
                <a:gd name="connsiteY2" fmla="*/ 89535 h 354996"/>
                <a:gd name="connsiteX3" fmla="*/ 0 w 354996"/>
                <a:gd name="connsiteY3" fmla="*/ 265462 h 354996"/>
                <a:gd name="connsiteX4" fmla="*/ 89535 w 354996"/>
                <a:gd name="connsiteY4" fmla="*/ 354997 h 354996"/>
                <a:gd name="connsiteX5" fmla="*/ 265462 w 354996"/>
                <a:gd name="connsiteY5" fmla="*/ 354997 h 354996"/>
                <a:gd name="connsiteX6" fmla="*/ 354997 w 354996"/>
                <a:gd name="connsiteY6" fmla="*/ 265462 h 354996"/>
                <a:gd name="connsiteX7" fmla="*/ 354997 w 354996"/>
                <a:gd name="connsiteY7" fmla="*/ 89535 h 354996"/>
                <a:gd name="connsiteX8" fmla="*/ 265462 w 354996"/>
                <a:gd name="connsiteY8" fmla="*/ 0 h 354996"/>
                <a:gd name="connsiteX9" fmla="*/ 316421 w 354996"/>
                <a:gd name="connsiteY9" fmla="*/ 265462 h 354996"/>
                <a:gd name="connsiteX10" fmla="*/ 265462 w 354996"/>
                <a:gd name="connsiteY10" fmla="*/ 316421 h 354996"/>
                <a:gd name="connsiteX11" fmla="*/ 89535 w 354996"/>
                <a:gd name="connsiteY11" fmla="*/ 316421 h 354996"/>
                <a:gd name="connsiteX12" fmla="*/ 38576 w 354996"/>
                <a:gd name="connsiteY12" fmla="*/ 265462 h 354996"/>
                <a:gd name="connsiteX13" fmla="*/ 38576 w 354996"/>
                <a:gd name="connsiteY13" fmla="*/ 89535 h 354996"/>
                <a:gd name="connsiteX14" fmla="*/ 89535 w 354996"/>
                <a:gd name="connsiteY14" fmla="*/ 38576 h 354996"/>
                <a:gd name="connsiteX15" fmla="*/ 265462 w 354996"/>
                <a:gd name="connsiteY15" fmla="*/ 38576 h 354996"/>
                <a:gd name="connsiteX16" fmla="*/ 316421 w 354996"/>
                <a:gd name="connsiteY16" fmla="*/ 89535 h 354996"/>
                <a:gd name="connsiteX17" fmla="*/ 316421 w 354996"/>
                <a:gd name="connsiteY17" fmla="*/ 265462 h 354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4996" h="354996">
                  <a:moveTo>
                    <a:pt x="265462" y="0"/>
                  </a:moveTo>
                  <a:lnTo>
                    <a:pt x="89535" y="0"/>
                  </a:lnTo>
                  <a:cubicBezTo>
                    <a:pt x="40196" y="0"/>
                    <a:pt x="0" y="40196"/>
                    <a:pt x="0" y="89535"/>
                  </a:cubicBezTo>
                  <a:lnTo>
                    <a:pt x="0" y="265462"/>
                  </a:lnTo>
                  <a:cubicBezTo>
                    <a:pt x="0" y="314896"/>
                    <a:pt x="40196" y="354997"/>
                    <a:pt x="89535" y="354997"/>
                  </a:cubicBezTo>
                  <a:lnTo>
                    <a:pt x="265462" y="354997"/>
                  </a:lnTo>
                  <a:cubicBezTo>
                    <a:pt x="314801" y="354997"/>
                    <a:pt x="354997" y="314801"/>
                    <a:pt x="354997" y="265462"/>
                  </a:cubicBezTo>
                  <a:lnTo>
                    <a:pt x="354997" y="89535"/>
                  </a:lnTo>
                  <a:cubicBezTo>
                    <a:pt x="354997" y="40196"/>
                    <a:pt x="314801" y="0"/>
                    <a:pt x="265462" y="0"/>
                  </a:cubicBezTo>
                  <a:close/>
                  <a:moveTo>
                    <a:pt x="316421" y="265462"/>
                  </a:moveTo>
                  <a:cubicBezTo>
                    <a:pt x="316421" y="293560"/>
                    <a:pt x="293561" y="316421"/>
                    <a:pt x="265462" y="316421"/>
                  </a:cubicBezTo>
                  <a:lnTo>
                    <a:pt x="89535" y="316421"/>
                  </a:lnTo>
                  <a:cubicBezTo>
                    <a:pt x="61436" y="316421"/>
                    <a:pt x="38576" y="293560"/>
                    <a:pt x="38576" y="265462"/>
                  </a:cubicBezTo>
                  <a:lnTo>
                    <a:pt x="38576" y="89535"/>
                  </a:lnTo>
                  <a:cubicBezTo>
                    <a:pt x="38576" y="61436"/>
                    <a:pt x="61436" y="38576"/>
                    <a:pt x="89535" y="38576"/>
                  </a:cubicBezTo>
                  <a:lnTo>
                    <a:pt x="265462" y="38576"/>
                  </a:lnTo>
                  <a:cubicBezTo>
                    <a:pt x="293561" y="38576"/>
                    <a:pt x="316421" y="61436"/>
                    <a:pt x="316421" y="89535"/>
                  </a:cubicBezTo>
                  <a:lnTo>
                    <a:pt x="316421" y="265462"/>
                  </a:lnTo>
                  <a:close/>
                </a:path>
              </a:pathLst>
            </a:custGeom>
            <a:solidFill>
              <a:srgbClr val="FFFFFF"/>
            </a:solidFill>
            <a:ln w="9525" cap="flat">
              <a:noFill/>
              <a:prstDash val="solid"/>
              <a:miter/>
            </a:ln>
          </p:spPr>
          <p:txBody>
            <a:bodyPr rtlCol="0" anchor="ctr"/>
            <a:lstStyle/>
            <a:p>
              <a:endParaRPr lang="en-US"/>
            </a:p>
          </p:txBody>
        </p:sp>
        <p:sp>
          <p:nvSpPr>
            <p:cNvPr id="125" name="Freeform 124">
              <a:extLst>
                <a:ext uri="{FF2B5EF4-FFF2-40B4-BE49-F238E27FC236}">
                  <a16:creationId xmlns:a16="http://schemas.microsoft.com/office/drawing/2014/main" id="{611DCFC7-265A-A74C-9128-D2C19FEB1FE1}"/>
                </a:ext>
              </a:extLst>
            </p:cNvPr>
            <p:cNvSpPr/>
            <p:nvPr userDrawn="1"/>
          </p:nvSpPr>
          <p:spPr>
            <a:xfrm>
              <a:off x="5276508" y="2059857"/>
              <a:ext cx="374747" cy="374750"/>
            </a:xfrm>
            <a:custGeom>
              <a:avLst/>
              <a:gdLst>
                <a:gd name="connsiteX0" fmla="*/ 91440 w 182879"/>
                <a:gd name="connsiteY0" fmla="*/ 0 h 182880"/>
                <a:gd name="connsiteX1" fmla="*/ 0 w 182879"/>
                <a:gd name="connsiteY1" fmla="*/ 91440 h 182880"/>
                <a:gd name="connsiteX2" fmla="*/ 91440 w 182879"/>
                <a:gd name="connsiteY2" fmla="*/ 182880 h 182880"/>
                <a:gd name="connsiteX3" fmla="*/ 182880 w 182879"/>
                <a:gd name="connsiteY3" fmla="*/ 91440 h 182880"/>
                <a:gd name="connsiteX4" fmla="*/ 91440 w 182879"/>
                <a:gd name="connsiteY4" fmla="*/ 0 h 182880"/>
                <a:gd name="connsiteX5" fmla="*/ 91440 w 182879"/>
                <a:gd name="connsiteY5" fmla="*/ 144209 h 182880"/>
                <a:gd name="connsiteX6" fmla="*/ 38671 w 182879"/>
                <a:gd name="connsiteY6" fmla="*/ 91440 h 182880"/>
                <a:gd name="connsiteX7" fmla="*/ 91440 w 182879"/>
                <a:gd name="connsiteY7" fmla="*/ 38672 h 182880"/>
                <a:gd name="connsiteX8" fmla="*/ 144304 w 182879"/>
                <a:gd name="connsiteY8" fmla="*/ 91440 h 182880"/>
                <a:gd name="connsiteX9" fmla="*/ 91440 w 182879"/>
                <a:gd name="connsiteY9" fmla="*/ 144209 h 18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79" h="182880">
                  <a:moveTo>
                    <a:pt x="91440" y="0"/>
                  </a:moveTo>
                  <a:cubicBezTo>
                    <a:pt x="41053" y="0"/>
                    <a:pt x="0" y="41053"/>
                    <a:pt x="0" y="91440"/>
                  </a:cubicBezTo>
                  <a:cubicBezTo>
                    <a:pt x="0" y="141827"/>
                    <a:pt x="41053" y="182880"/>
                    <a:pt x="91440" y="182880"/>
                  </a:cubicBezTo>
                  <a:cubicBezTo>
                    <a:pt x="141827" y="182880"/>
                    <a:pt x="182880" y="141827"/>
                    <a:pt x="182880" y="91440"/>
                  </a:cubicBezTo>
                  <a:cubicBezTo>
                    <a:pt x="182880" y="41053"/>
                    <a:pt x="141922" y="0"/>
                    <a:pt x="91440" y="0"/>
                  </a:cubicBezTo>
                  <a:close/>
                  <a:moveTo>
                    <a:pt x="91440" y="144209"/>
                  </a:moveTo>
                  <a:cubicBezTo>
                    <a:pt x="62389" y="144209"/>
                    <a:pt x="38671" y="120491"/>
                    <a:pt x="38671" y="91440"/>
                  </a:cubicBezTo>
                  <a:cubicBezTo>
                    <a:pt x="38671" y="62389"/>
                    <a:pt x="62389" y="38672"/>
                    <a:pt x="91440" y="38672"/>
                  </a:cubicBezTo>
                  <a:cubicBezTo>
                    <a:pt x="120491" y="38672"/>
                    <a:pt x="144304" y="62389"/>
                    <a:pt x="144304" y="91440"/>
                  </a:cubicBezTo>
                  <a:cubicBezTo>
                    <a:pt x="144304" y="120491"/>
                    <a:pt x="120586" y="144209"/>
                    <a:pt x="91440" y="144209"/>
                  </a:cubicBezTo>
                  <a:close/>
                </a:path>
              </a:pathLst>
            </a:custGeom>
            <a:solidFill>
              <a:srgbClr val="FFFFFF"/>
            </a:solidFill>
            <a:ln w="9525" cap="flat">
              <a:noFill/>
              <a:prstDash val="solid"/>
              <a:miter/>
            </a:ln>
          </p:spPr>
          <p:txBody>
            <a:bodyPr rtlCol="0" anchor="ctr"/>
            <a:lstStyle/>
            <a:p>
              <a:endParaRPr lang="en-US"/>
            </a:p>
          </p:txBody>
        </p:sp>
        <p:sp>
          <p:nvSpPr>
            <p:cNvPr id="126" name="Freeform 125">
              <a:extLst>
                <a:ext uri="{FF2B5EF4-FFF2-40B4-BE49-F238E27FC236}">
                  <a16:creationId xmlns:a16="http://schemas.microsoft.com/office/drawing/2014/main" id="{CF71412B-57D0-8C3F-863B-747D72482FB6}"/>
                </a:ext>
              </a:extLst>
            </p:cNvPr>
            <p:cNvSpPr/>
            <p:nvPr userDrawn="1"/>
          </p:nvSpPr>
          <p:spPr>
            <a:xfrm>
              <a:off x="7395013" y="1695646"/>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7" name="Freeform 126">
              <a:extLst>
                <a:ext uri="{FF2B5EF4-FFF2-40B4-BE49-F238E27FC236}">
                  <a16:creationId xmlns:a16="http://schemas.microsoft.com/office/drawing/2014/main" id="{432E9776-B6B4-0737-83B3-225F4D4AE1BF}"/>
                </a:ext>
              </a:extLst>
            </p:cNvPr>
            <p:cNvSpPr/>
            <p:nvPr userDrawn="1"/>
          </p:nvSpPr>
          <p:spPr>
            <a:xfrm>
              <a:off x="7581999" y="1991739"/>
              <a:ext cx="739350" cy="521135"/>
            </a:xfrm>
            <a:custGeom>
              <a:avLst/>
              <a:gdLst>
                <a:gd name="connsiteX0" fmla="*/ 353282 w 360807"/>
                <a:gd name="connsiteY0" fmla="*/ 39719 h 254317"/>
                <a:gd name="connsiteX1" fmla="*/ 321373 w 360807"/>
                <a:gd name="connsiteY1" fmla="*/ 7620 h 254317"/>
                <a:gd name="connsiteX2" fmla="*/ 180404 w 360807"/>
                <a:gd name="connsiteY2" fmla="*/ 0 h 254317"/>
                <a:gd name="connsiteX3" fmla="*/ 39433 w 360807"/>
                <a:gd name="connsiteY3" fmla="*/ 7620 h 254317"/>
                <a:gd name="connsiteX4" fmla="*/ 7525 w 360807"/>
                <a:gd name="connsiteY4" fmla="*/ 39719 h 254317"/>
                <a:gd name="connsiteX5" fmla="*/ 0 w 360807"/>
                <a:gd name="connsiteY5" fmla="*/ 127159 h 254317"/>
                <a:gd name="connsiteX6" fmla="*/ 7525 w 360807"/>
                <a:gd name="connsiteY6" fmla="*/ 214598 h 254317"/>
                <a:gd name="connsiteX7" fmla="*/ 39433 w 360807"/>
                <a:gd name="connsiteY7" fmla="*/ 246697 h 254317"/>
                <a:gd name="connsiteX8" fmla="*/ 180404 w 360807"/>
                <a:gd name="connsiteY8" fmla="*/ 254317 h 254317"/>
                <a:gd name="connsiteX9" fmla="*/ 321373 w 360807"/>
                <a:gd name="connsiteY9" fmla="*/ 246697 h 254317"/>
                <a:gd name="connsiteX10" fmla="*/ 353282 w 360807"/>
                <a:gd name="connsiteY10" fmla="*/ 214598 h 254317"/>
                <a:gd name="connsiteX11" fmla="*/ 360807 w 360807"/>
                <a:gd name="connsiteY11" fmla="*/ 127159 h 254317"/>
                <a:gd name="connsiteX12" fmla="*/ 353282 w 360807"/>
                <a:gd name="connsiteY12" fmla="*/ 39719 h 254317"/>
                <a:gd name="connsiteX13" fmla="*/ 143542 w 360807"/>
                <a:gd name="connsiteY13" fmla="*/ 180784 h 254317"/>
                <a:gd name="connsiteX14" fmla="*/ 143542 w 360807"/>
                <a:gd name="connsiteY14" fmla="*/ 73533 h 254317"/>
                <a:gd name="connsiteX15" fmla="*/ 237839 w 360807"/>
                <a:gd name="connsiteY15" fmla="*/ 127159 h 254317"/>
                <a:gd name="connsiteX16" fmla="*/ 143542 w 360807"/>
                <a:gd name="connsiteY16" fmla="*/ 180784 h 254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0807" h="254317">
                  <a:moveTo>
                    <a:pt x="353282" y="39719"/>
                  </a:moveTo>
                  <a:cubicBezTo>
                    <a:pt x="349091" y="24098"/>
                    <a:pt x="336899" y="11811"/>
                    <a:pt x="321373" y="7620"/>
                  </a:cubicBezTo>
                  <a:cubicBezTo>
                    <a:pt x="293275" y="0"/>
                    <a:pt x="180404" y="0"/>
                    <a:pt x="180404" y="0"/>
                  </a:cubicBezTo>
                  <a:cubicBezTo>
                    <a:pt x="180404" y="0"/>
                    <a:pt x="67532" y="0"/>
                    <a:pt x="39433" y="7620"/>
                  </a:cubicBezTo>
                  <a:cubicBezTo>
                    <a:pt x="23908" y="11811"/>
                    <a:pt x="11716" y="24098"/>
                    <a:pt x="7525" y="39719"/>
                  </a:cubicBezTo>
                  <a:cubicBezTo>
                    <a:pt x="0" y="68008"/>
                    <a:pt x="0" y="127159"/>
                    <a:pt x="0" y="127159"/>
                  </a:cubicBezTo>
                  <a:cubicBezTo>
                    <a:pt x="0" y="127159"/>
                    <a:pt x="0" y="186214"/>
                    <a:pt x="7525" y="214598"/>
                  </a:cubicBezTo>
                  <a:cubicBezTo>
                    <a:pt x="11716" y="230219"/>
                    <a:pt x="23908" y="242506"/>
                    <a:pt x="39433" y="246697"/>
                  </a:cubicBezTo>
                  <a:cubicBezTo>
                    <a:pt x="67532" y="254317"/>
                    <a:pt x="180404" y="254317"/>
                    <a:pt x="180404" y="254317"/>
                  </a:cubicBezTo>
                  <a:cubicBezTo>
                    <a:pt x="180404" y="254317"/>
                    <a:pt x="293275" y="254317"/>
                    <a:pt x="321373" y="246697"/>
                  </a:cubicBezTo>
                  <a:cubicBezTo>
                    <a:pt x="336899" y="242506"/>
                    <a:pt x="349091" y="230219"/>
                    <a:pt x="353282" y="214598"/>
                  </a:cubicBezTo>
                  <a:cubicBezTo>
                    <a:pt x="360807" y="186309"/>
                    <a:pt x="360807" y="127159"/>
                    <a:pt x="360807" y="127159"/>
                  </a:cubicBezTo>
                  <a:cubicBezTo>
                    <a:pt x="360807" y="127159"/>
                    <a:pt x="360807" y="68104"/>
                    <a:pt x="353282" y="39719"/>
                  </a:cubicBezTo>
                  <a:close/>
                  <a:moveTo>
                    <a:pt x="143542" y="180784"/>
                  </a:moveTo>
                  <a:lnTo>
                    <a:pt x="143542" y="73533"/>
                  </a:lnTo>
                  <a:lnTo>
                    <a:pt x="237839" y="127159"/>
                  </a:lnTo>
                  <a:lnTo>
                    <a:pt x="143542" y="180784"/>
                  </a:lnTo>
                  <a:close/>
                </a:path>
              </a:pathLst>
            </a:custGeom>
            <a:solidFill>
              <a:srgbClr val="FFFFFF"/>
            </a:solidFill>
            <a:ln w="9525" cap="flat">
              <a:noFill/>
              <a:prstDash val="solid"/>
              <a:miter/>
            </a:ln>
          </p:spPr>
          <p:txBody>
            <a:bodyPr rtlCol="0" anchor="ctr"/>
            <a:lstStyle/>
            <a:p>
              <a:endParaRPr lang="en-US"/>
            </a:p>
          </p:txBody>
        </p:sp>
        <p:sp>
          <p:nvSpPr>
            <p:cNvPr id="128" name="Freeform 127">
              <a:extLst>
                <a:ext uri="{FF2B5EF4-FFF2-40B4-BE49-F238E27FC236}">
                  <a16:creationId xmlns:a16="http://schemas.microsoft.com/office/drawing/2014/main" id="{46B36695-9D44-CF4A-14FC-6D97E6B5EEB6}"/>
                </a:ext>
              </a:extLst>
            </p:cNvPr>
            <p:cNvSpPr/>
            <p:nvPr userDrawn="1"/>
          </p:nvSpPr>
          <p:spPr>
            <a:xfrm>
              <a:off x="2419238" y="1689595"/>
              <a:ext cx="1113317" cy="1113317"/>
            </a:xfrm>
            <a:custGeom>
              <a:avLst/>
              <a:gdLst>
                <a:gd name="connsiteX0" fmla="*/ 0 w 543305"/>
                <a:gd name="connsiteY0" fmla="*/ 0 h 543305"/>
                <a:gd name="connsiteX1" fmla="*/ 543306 w 543305"/>
                <a:gd name="connsiteY1" fmla="*/ 0 h 543305"/>
                <a:gd name="connsiteX2" fmla="*/ 543306 w 543305"/>
                <a:gd name="connsiteY2" fmla="*/ 543306 h 543305"/>
                <a:gd name="connsiteX3" fmla="*/ 0 w 543305"/>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5"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9" name="Freeform 128">
              <a:extLst>
                <a:ext uri="{FF2B5EF4-FFF2-40B4-BE49-F238E27FC236}">
                  <a16:creationId xmlns:a16="http://schemas.microsoft.com/office/drawing/2014/main" id="{E46E7525-5FF1-8346-5B8E-E85830C2BFE2}"/>
                </a:ext>
              </a:extLst>
            </p:cNvPr>
            <p:cNvSpPr/>
            <p:nvPr userDrawn="1"/>
          </p:nvSpPr>
          <p:spPr>
            <a:xfrm>
              <a:off x="2628279" y="2125633"/>
              <a:ext cx="149117" cy="479562"/>
            </a:xfrm>
            <a:custGeom>
              <a:avLst/>
              <a:gdLst>
                <a:gd name="connsiteX0" fmla="*/ 0 w 72770"/>
                <a:gd name="connsiteY0" fmla="*/ 0 h 234029"/>
                <a:gd name="connsiteX1" fmla="*/ 72771 w 72770"/>
                <a:gd name="connsiteY1" fmla="*/ 0 h 234029"/>
                <a:gd name="connsiteX2" fmla="*/ 72771 w 72770"/>
                <a:gd name="connsiteY2" fmla="*/ 234029 h 234029"/>
                <a:gd name="connsiteX3" fmla="*/ 0 w 72770"/>
                <a:gd name="connsiteY3" fmla="*/ 234029 h 234029"/>
              </a:gdLst>
              <a:ahLst/>
              <a:cxnLst>
                <a:cxn ang="0">
                  <a:pos x="connsiteX0" y="connsiteY0"/>
                </a:cxn>
                <a:cxn ang="0">
                  <a:pos x="connsiteX1" y="connsiteY1"/>
                </a:cxn>
                <a:cxn ang="0">
                  <a:pos x="connsiteX2" y="connsiteY2"/>
                </a:cxn>
                <a:cxn ang="0">
                  <a:pos x="connsiteX3" y="connsiteY3"/>
                </a:cxn>
              </a:cxnLst>
              <a:rect l="l" t="t" r="r" b="b"/>
              <a:pathLst>
                <a:path w="72770" h="234029">
                  <a:moveTo>
                    <a:pt x="0" y="0"/>
                  </a:moveTo>
                  <a:lnTo>
                    <a:pt x="72771" y="0"/>
                  </a:lnTo>
                  <a:lnTo>
                    <a:pt x="72771" y="234029"/>
                  </a:lnTo>
                  <a:lnTo>
                    <a:pt x="0" y="234029"/>
                  </a:lnTo>
                  <a:close/>
                </a:path>
              </a:pathLst>
            </a:custGeom>
            <a:solidFill>
              <a:srgbClr val="FFFFFF"/>
            </a:solidFill>
            <a:ln w="9525" cap="flat">
              <a:noFill/>
              <a:prstDash val="solid"/>
              <a:miter/>
            </a:ln>
          </p:spPr>
          <p:txBody>
            <a:bodyPr rtlCol="0" anchor="ctr"/>
            <a:lstStyle/>
            <a:p>
              <a:endParaRPr lang="en-US"/>
            </a:p>
          </p:txBody>
        </p:sp>
        <p:sp>
          <p:nvSpPr>
            <p:cNvPr id="130" name="Freeform 129">
              <a:extLst>
                <a:ext uri="{FF2B5EF4-FFF2-40B4-BE49-F238E27FC236}">
                  <a16:creationId xmlns:a16="http://schemas.microsoft.com/office/drawing/2014/main" id="{E2643B9D-593C-28B6-33C7-94AC849E27E6}"/>
                </a:ext>
              </a:extLst>
            </p:cNvPr>
            <p:cNvSpPr/>
            <p:nvPr userDrawn="1"/>
          </p:nvSpPr>
          <p:spPr>
            <a:xfrm>
              <a:off x="2616371" y="1887316"/>
              <a:ext cx="172539" cy="172930"/>
            </a:xfrm>
            <a:custGeom>
              <a:avLst/>
              <a:gdLst>
                <a:gd name="connsiteX0" fmla="*/ 42100 w 84200"/>
                <a:gd name="connsiteY0" fmla="*/ 0 h 84391"/>
                <a:gd name="connsiteX1" fmla="*/ 0 w 84200"/>
                <a:gd name="connsiteY1" fmla="*/ 42196 h 84391"/>
                <a:gd name="connsiteX2" fmla="*/ 42100 w 84200"/>
                <a:gd name="connsiteY2" fmla="*/ 84392 h 84391"/>
                <a:gd name="connsiteX3" fmla="*/ 84201 w 84200"/>
                <a:gd name="connsiteY3" fmla="*/ 42196 h 84391"/>
                <a:gd name="connsiteX4" fmla="*/ 42100 w 84200"/>
                <a:gd name="connsiteY4" fmla="*/ 0 h 84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00" h="84391">
                  <a:moveTo>
                    <a:pt x="42100" y="0"/>
                  </a:moveTo>
                  <a:cubicBezTo>
                    <a:pt x="18764" y="0"/>
                    <a:pt x="0" y="18860"/>
                    <a:pt x="0" y="42196"/>
                  </a:cubicBezTo>
                  <a:cubicBezTo>
                    <a:pt x="0" y="65532"/>
                    <a:pt x="18859" y="84392"/>
                    <a:pt x="42100" y="84392"/>
                  </a:cubicBezTo>
                  <a:cubicBezTo>
                    <a:pt x="65342" y="84392"/>
                    <a:pt x="84201" y="65532"/>
                    <a:pt x="84201" y="42196"/>
                  </a:cubicBezTo>
                  <a:cubicBezTo>
                    <a:pt x="84201" y="18860"/>
                    <a:pt x="65342" y="0"/>
                    <a:pt x="42100" y="0"/>
                  </a:cubicBezTo>
                  <a:close/>
                </a:path>
              </a:pathLst>
            </a:custGeom>
            <a:solidFill>
              <a:srgbClr val="FFFFFF"/>
            </a:solidFill>
            <a:ln w="9525" cap="flat">
              <a:noFill/>
              <a:prstDash val="solid"/>
              <a:miter/>
            </a:ln>
          </p:spPr>
          <p:txBody>
            <a:bodyPr rtlCol="0" anchor="ctr"/>
            <a:lstStyle/>
            <a:p>
              <a:endParaRPr lang="en-US"/>
            </a:p>
          </p:txBody>
        </p:sp>
        <p:sp>
          <p:nvSpPr>
            <p:cNvPr id="131" name="Freeform 130">
              <a:extLst>
                <a:ext uri="{FF2B5EF4-FFF2-40B4-BE49-F238E27FC236}">
                  <a16:creationId xmlns:a16="http://schemas.microsoft.com/office/drawing/2014/main" id="{DA44CA4D-A7B1-8C2B-5E9A-F02818DF16DD}"/>
                </a:ext>
              </a:extLst>
            </p:cNvPr>
            <p:cNvSpPr/>
            <p:nvPr userDrawn="1"/>
          </p:nvSpPr>
          <p:spPr>
            <a:xfrm>
              <a:off x="2870888" y="2113727"/>
              <a:ext cx="464728" cy="491467"/>
            </a:xfrm>
            <a:custGeom>
              <a:avLst/>
              <a:gdLst>
                <a:gd name="connsiteX0" fmla="*/ 139446 w 226790"/>
                <a:gd name="connsiteY0" fmla="*/ 0 h 239839"/>
                <a:gd name="connsiteX1" fmla="*/ 70675 w 226790"/>
                <a:gd name="connsiteY1" fmla="*/ 37814 h 239839"/>
                <a:gd name="connsiteX2" fmla="*/ 69723 w 226790"/>
                <a:gd name="connsiteY2" fmla="*/ 37814 h 239839"/>
                <a:gd name="connsiteX3" fmla="*/ 69723 w 226790"/>
                <a:gd name="connsiteY3" fmla="*/ 5810 h 239839"/>
                <a:gd name="connsiteX4" fmla="*/ 0 w 226790"/>
                <a:gd name="connsiteY4" fmla="*/ 5810 h 239839"/>
                <a:gd name="connsiteX5" fmla="*/ 0 w 226790"/>
                <a:gd name="connsiteY5" fmla="*/ 239839 h 239839"/>
                <a:gd name="connsiteX6" fmla="*/ 72676 w 226790"/>
                <a:gd name="connsiteY6" fmla="*/ 239839 h 239839"/>
                <a:gd name="connsiteX7" fmla="*/ 72676 w 226790"/>
                <a:gd name="connsiteY7" fmla="*/ 124111 h 239839"/>
                <a:gd name="connsiteX8" fmla="*/ 116300 w 226790"/>
                <a:gd name="connsiteY8" fmla="*/ 64008 h 239839"/>
                <a:gd name="connsiteX9" fmla="*/ 154115 w 226790"/>
                <a:gd name="connsiteY9" fmla="*/ 126016 h 239839"/>
                <a:gd name="connsiteX10" fmla="*/ 154115 w 226790"/>
                <a:gd name="connsiteY10" fmla="*/ 239839 h 239839"/>
                <a:gd name="connsiteX11" fmla="*/ 226790 w 226790"/>
                <a:gd name="connsiteY11" fmla="*/ 239839 h 239839"/>
                <a:gd name="connsiteX12" fmla="*/ 226790 w 226790"/>
                <a:gd name="connsiteY12" fmla="*/ 111538 h 239839"/>
                <a:gd name="connsiteX13" fmla="*/ 139541 w 226790"/>
                <a:gd name="connsiteY13" fmla="*/ 95 h 23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6790" h="239839">
                  <a:moveTo>
                    <a:pt x="139446" y="0"/>
                  </a:moveTo>
                  <a:cubicBezTo>
                    <a:pt x="104108" y="0"/>
                    <a:pt x="80391" y="19431"/>
                    <a:pt x="70675" y="37814"/>
                  </a:cubicBezTo>
                  <a:lnTo>
                    <a:pt x="69723" y="37814"/>
                  </a:lnTo>
                  <a:lnTo>
                    <a:pt x="69723" y="5810"/>
                  </a:lnTo>
                  <a:lnTo>
                    <a:pt x="0" y="5810"/>
                  </a:lnTo>
                  <a:lnTo>
                    <a:pt x="0" y="239839"/>
                  </a:lnTo>
                  <a:lnTo>
                    <a:pt x="72676" y="239839"/>
                  </a:lnTo>
                  <a:lnTo>
                    <a:pt x="72676" y="124111"/>
                  </a:lnTo>
                  <a:cubicBezTo>
                    <a:pt x="72676" y="93631"/>
                    <a:pt x="78486" y="64008"/>
                    <a:pt x="116300" y="64008"/>
                  </a:cubicBezTo>
                  <a:cubicBezTo>
                    <a:pt x="154115" y="64008"/>
                    <a:pt x="154115" y="98869"/>
                    <a:pt x="154115" y="126016"/>
                  </a:cubicBezTo>
                  <a:lnTo>
                    <a:pt x="154115" y="239839"/>
                  </a:lnTo>
                  <a:lnTo>
                    <a:pt x="226790" y="239839"/>
                  </a:lnTo>
                  <a:lnTo>
                    <a:pt x="226790" y="111538"/>
                  </a:lnTo>
                  <a:cubicBezTo>
                    <a:pt x="226790" y="48577"/>
                    <a:pt x="213170" y="95"/>
                    <a:pt x="139541" y="95"/>
                  </a:cubicBezTo>
                  <a:close/>
                </a:path>
              </a:pathLst>
            </a:custGeom>
            <a:solidFill>
              <a:srgbClr val="FFFFFF"/>
            </a:solidFill>
            <a:ln w="9525" cap="flat">
              <a:noFill/>
              <a:prstDash val="solid"/>
              <a:miter/>
            </a:ln>
          </p:spPr>
          <p:txBody>
            <a:bodyPr rtlCol="0" anchor="ctr"/>
            <a:lstStyle/>
            <a:p>
              <a:endParaRPr lang="en-US"/>
            </a:p>
          </p:txBody>
        </p:sp>
        <p:sp>
          <p:nvSpPr>
            <p:cNvPr id="132" name="Freeform 131">
              <a:extLst>
                <a:ext uri="{FF2B5EF4-FFF2-40B4-BE49-F238E27FC236}">
                  <a16:creationId xmlns:a16="http://schemas.microsoft.com/office/drawing/2014/main" id="{D7235AA9-6C56-4AF4-5D5D-249E43C4A4B9}"/>
                </a:ext>
              </a:extLst>
            </p:cNvPr>
            <p:cNvSpPr/>
            <p:nvPr userDrawn="1"/>
          </p:nvSpPr>
          <p:spPr>
            <a:xfrm>
              <a:off x="8639104" y="1690572"/>
              <a:ext cx="1113317" cy="1113318"/>
            </a:xfrm>
            <a:custGeom>
              <a:avLst/>
              <a:gdLst>
                <a:gd name="connsiteX0" fmla="*/ 0 w 543305"/>
                <a:gd name="connsiteY0" fmla="*/ 0 h 543306"/>
                <a:gd name="connsiteX1" fmla="*/ 543306 w 543305"/>
                <a:gd name="connsiteY1" fmla="*/ 0 h 543306"/>
                <a:gd name="connsiteX2" fmla="*/ 543306 w 543305"/>
                <a:gd name="connsiteY2" fmla="*/ 543306 h 543306"/>
                <a:gd name="connsiteX3" fmla="*/ 0 w 543305"/>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5"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33" name="Freeform 132">
              <a:extLst>
                <a:ext uri="{FF2B5EF4-FFF2-40B4-BE49-F238E27FC236}">
                  <a16:creationId xmlns:a16="http://schemas.microsoft.com/office/drawing/2014/main" id="{79F594E5-39F7-5122-ACD7-B01BB6AD6085}"/>
                </a:ext>
              </a:extLst>
            </p:cNvPr>
            <p:cNvSpPr/>
            <p:nvPr userDrawn="1"/>
          </p:nvSpPr>
          <p:spPr>
            <a:xfrm>
              <a:off x="9250999" y="2079375"/>
              <a:ext cx="335713" cy="335714"/>
            </a:xfrm>
            <a:custGeom>
              <a:avLst/>
              <a:gdLst>
                <a:gd name="connsiteX0" fmla="*/ 81915 w 163830"/>
                <a:gd name="connsiteY0" fmla="*/ 0 h 163830"/>
                <a:gd name="connsiteX1" fmla="*/ 0 w 163830"/>
                <a:gd name="connsiteY1" fmla="*/ 81915 h 163830"/>
                <a:gd name="connsiteX2" fmla="*/ 81915 w 163830"/>
                <a:gd name="connsiteY2" fmla="*/ 163830 h 163830"/>
                <a:gd name="connsiteX3" fmla="*/ 163830 w 163830"/>
                <a:gd name="connsiteY3" fmla="*/ 81915 h 163830"/>
                <a:gd name="connsiteX4" fmla="*/ 81915 w 163830"/>
                <a:gd name="connsiteY4" fmla="*/ 0 h 16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30">
                  <a:moveTo>
                    <a:pt x="81915" y="0"/>
                  </a:moveTo>
                  <a:cubicBezTo>
                    <a:pt x="36672" y="0"/>
                    <a:pt x="0" y="36671"/>
                    <a:pt x="0" y="81915"/>
                  </a:cubicBezTo>
                  <a:cubicBezTo>
                    <a:pt x="0" y="127159"/>
                    <a:pt x="36672" y="163830"/>
                    <a:pt x="81915" y="163830"/>
                  </a:cubicBezTo>
                  <a:cubicBezTo>
                    <a:pt x="127159" y="163830"/>
                    <a:pt x="163830" y="127159"/>
                    <a:pt x="163830" y="81915"/>
                  </a:cubicBezTo>
                  <a:cubicBezTo>
                    <a:pt x="163830" y="36671"/>
                    <a:pt x="127159" y="0"/>
                    <a:pt x="81915" y="0"/>
                  </a:cubicBezTo>
                  <a:close/>
                </a:path>
              </a:pathLst>
            </a:custGeom>
            <a:solidFill>
              <a:srgbClr val="FFFFFF"/>
            </a:solidFill>
            <a:ln w="9525" cap="flat">
              <a:noFill/>
              <a:prstDash val="solid"/>
              <a:miter/>
            </a:ln>
          </p:spPr>
          <p:txBody>
            <a:bodyPr rtlCol="0" anchor="ctr"/>
            <a:lstStyle/>
            <a:p>
              <a:endParaRPr lang="en-US"/>
            </a:p>
          </p:txBody>
        </p:sp>
        <p:sp>
          <p:nvSpPr>
            <p:cNvPr id="134" name="Freeform 133">
              <a:extLst>
                <a:ext uri="{FF2B5EF4-FFF2-40B4-BE49-F238E27FC236}">
                  <a16:creationId xmlns:a16="http://schemas.microsoft.com/office/drawing/2014/main" id="{9221A9C7-C6AD-0626-16DC-BE6C6F74C19B}"/>
                </a:ext>
              </a:extLst>
            </p:cNvPr>
            <p:cNvSpPr/>
            <p:nvPr userDrawn="1"/>
          </p:nvSpPr>
          <p:spPr>
            <a:xfrm>
              <a:off x="8804617" y="2079375"/>
              <a:ext cx="335713" cy="335711"/>
            </a:xfrm>
            <a:custGeom>
              <a:avLst/>
              <a:gdLst>
                <a:gd name="connsiteX0" fmla="*/ 163830 w 163830"/>
                <a:gd name="connsiteY0" fmla="*/ 81915 h 163829"/>
                <a:gd name="connsiteX1" fmla="*/ 81915 w 163830"/>
                <a:gd name="connsiteY1" fmla="*/ 163830 h 163829"/>
                <a:gd name="connsiteX2" fmla="*/ 1 w 163830"/>
                <a:gd name="connsiteY2" fmla="*/ 81915 h 163829"/>
                <a:gd name="connsiteX3" fmla="*/ 81915 w 163830"/>
                <a:gd name="connsiteY3" fmla="*/ 0 h 163829"/>
                <a:gd name="connsiteX4" fmla="*/ 163830 w 163830"/>
                <a:gd name="connsiteY4" fmla="*/ 81915 h 163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29">
                  <a:moveTo>
                    <a:pt x="163830" y="81915"/>
                  </a:moveTo>
                  <a:cubicBezTo>
                    <a:pt x="163830" y="127155"/>
                    <a:pt x="127156" y="163830"/>
                    <a:pt x="81915" y="163830"/>
                  </a:cubicBezTo>
                  <a:cubicBezTo>
                    <a:pt x="36675" y="163830"/>
                    <a:pt x="1" y="127155"/>
                    <a:pt x="1" y="81915"/>
                  </a:cubicBezTo>
                  <a:cubicBezTo>
                    <a:pt x="1" y="36675"/>
                    <a:pt x="36675" y="0"/>
                    <a:pt x="81915" y="0"/>
                  </a:cubicBezTo>
                  <a:cubicBezTo>
                    <a:pt x="127156" y="0"/>
                    <a:pt x="163830" y="36675"/>
                    <a:pt x="163830" y="81915"/>
                  </a:cubicBezTo>
                  <a:close/>
                </a:path>
              </a:pathLst>
            </a:custGeom>
            <a:solidFill>
              <a:srgbClr val="FFFFFF"/>
            </a:solidFill>
            <a:ln w="9525" cap="flat">
              <a:noFill/>
              <a:prstDash val="solid"/>
              <a:miter/>
            </a:ln>
          </p:spPr>
          <p:txBody>
            <a:bodyPr rtlCol="0" anchor="ctr"/>
            <a:lstStyle/>
            <a:p>
              <a:endParaRPr lang="en-US"/>
            </a:p>
          </p:txBody>
        </p:sp>
        <p:sp>
          <p:nvSpPr>
            <p:cNvPr id="135" name="Freeform 134">
              <a:extLst>
                <a:ext uri="{FF2B5EF4-FFF2-40B4-BE49-F238E27FC236}">
                  <a16:creationId xmlns:a16="http://schemas.microsoft.com/office/drawing/2014/main" id="{2857E51B-0F39-5587-5067-B466AAFF56CC}"/>
                </a:ext>
              </a:extLst>
            </p:cNvPr>
            <p:cNvSpPr/>
            <p:nvPr userDrawn="1"/>
          </p:nvSpPr>
          <p:spPr>
            <a:xfrm>
              <a:off x="3663327" y="1692523"/>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36" name="Freeform 135">
              <a:extLst>
                <a:ext uri="{FF2B5EF4-FFF2-40B4-BE49-F238E27FC236}">
                  <a16:creationId xmlns:a16="http://schemas.microsoft.com/office/drawing/2014/main" id="{B9A5378C-3AD2-2975-4FF4-12CED3D169DD}"/>
                </a:ext>
              </a:extLst>
            </p:cNvPr>
            <p:cNvSpPr/>
            <p:nvPr userDrawn="1"/>
          </p:nvSpPr>
          <p:spPr>
            <a:xfrm>
              <a:off x="3867878" y="1889462"/>
              <a:ext cx="703825" cy="719246"/>
            </a:xfrm>
            <a:custGeom>
              <a:avLst/>
              <a:gdLst>
                <a:gd name="connsiteX0" fmla="*/ 204406 w 343471"/>
                <a:gd name="connsiteY0" fmla="*/ 148685 h 350996"/>
                <a:gd name="connsiteX1" fmla="*/ 332327 w 343471"/>
                <a:gd name="connsiteY1" fmla="*/ 0 h 350996"/>
                <a:gd name="connsiteX2" fmla="*/ 302038 w 343471"/>
                <a:gd name="connsiteY2" fmla="*/ 0 h 350996"/>
                <a:gd name="connsiteX3" fmla="*/ 190976 w 343471"/>
                <a:gd name="connsiteY3" fmla="*/ 129064 h 350996"/>
                <a:gd name="connsiteX4" fmla="*/ 102298 w 343471"/>
                <a:gd name="connsiteY4" fmla="*/ 0 h 350996"/>
                <a:gd name="connsiteX5" fmla="*/ 0 w 343471"/>
                <a:gd name="connsiteY5" fmla="*/ 0 h 350996"/>
                <a:gd name="connsiteX6" fmla="*/ 134112 w 343471"/>
                <a:gd name="connsiteY6" fmla="*/ 195167 h 350996"/>
                <a:gd name="connsiteX7" fmla="*/ 0 w 343471"/>
                <a:gd name="connsiteY7" fmla="*/ 350996 h 350996"/>
                <a:gd name="connsiteX8" fmla="*/ 30289 w 343471"/>
                <a:gd name="connsiteY8" fmla="*/ 350996 h 350996"/>
                <a:gd name="connsiteX9" fmla="*/ 147542 w 343471"/>
                <a:gd name="connsiteY9" fmla="*/ 214694 h 350996"/>
                <a:gd name="connsiteX10" fmla="*/ 241173 w 343471"/>
                <a:gd name="connsiteY10" fmla="*/ 350996 h 350996"/>
                <a:gd name="connsiteX11" fmla="*/ 343471 w 343471"/>
                <a:gd name="connsiteY11" fmla="*/ 350996 h 350996"/>
                <a:gd name="connsiteX12" fmla="*/ 204406 w 343471"/>
                <a:gd name="connsiteY12" fmla="*/ 148590 h 350996"/>
                <a:gd name="connsiteX13" fmla="*/ 204406 w 343471"/>
                <a:gd name="connsiteY13" fmla="*/ 148590 h 350996"/>
                <a:gd name="connsiteX14" fmla="*/ 162973 w 343471"/>
                <a:gd name="connsiteY14" fmla="*/ 196882 h 350996"/>
                <a:gd name="connsiteX15" fmla="*/ 149352 w 343471"/>
                <a:gd name="connsiteY15" fmla="*/ 177451 h 350996"/>
                <a:gd name="connsiteX16" fmla="*/ 41243 w 343471"/>
                <a:gd name="connsiteY16" fmla="*/ 22765 h 350996"/>
                <a:gd name="connsiteX17" fmla="*/ 87821 w 343471"/>
                <a:gd name="connsiteY17" fmla="*/ 22765 h 350996"/>
                <a:gd name="connsiteX18" fmla="*/ 175070 w 343471"/>
                <a:gd name="connsiteY18" fmla="*/ 147542 h 350996"/>
                <a:gd name="connsiteX19" fmla="*/ 188690 w 343471"/>
                <a:gd name="connsiteY19" fmla="*/ 166973 h 350996"/>
                <a:gd name="connsiteX20" fmla="*/ 302133 w 343471"/>
                <a:gd name="connsiteY20" fmla="*/ 329184 h 350996"/>
                <a:gd name="connsiteX21" fmla="*/ 255556 w 343471"/>
                <a:gd name="connsiteY21" fmla="*/ 329184 h 350996"/>
                <a:gd name="connsiteX22" fmla="*/ 162973 w 343471"/>
                <a:gd name="connsiteY22" fmla="*/ 196787 h 350996"/>
                <a:gd name="connsiteX23" fmla="*/ 162973 w 343471"/>
                <a:gd name="connsiteY23" fmla="*/ 196787 h 350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3471" h="350996">
                  <a:moveTo>
                    <a:pt x="204406" y="148685"/>
                  </a:moveTo>
                  <a:lnTo>
                    <a:pt x="332327" y="0"/>
                  </a:lnTo>
                  <a:lnTo>
                    <a:pt x="302038" y="0"/>
                  </a:lnTo>
                  <a:lnTo>
                    <a:pt x="190976" y="129064"/>
                  </a:lnTo>
                  <a:lnTo>
                    <a:pt x="102298" y="0"/>
                  </a:lnTo>
                  <a:lnTo>
                    <a:pt x="0" y="0"/>
                  </a:lnTo>
                  <a:lnTo>
                    <a:pt x="134112" y="195167"/>
                  </a:lnTo>
                  <a:lnTo>
                    <a:pt x="0" y="350996"/>
                  </a:lnTo>
                  <a:lnTo>
                    <a:pt x="30289" y="350996"/>
                  </a:lnTo>
                  <a:lnTo>
                    <a:pt x="147542" y="214694"/>
                  </a:lnTo>
                  <a:lnTo>
                    <a:pt x="241173" y="350996"/>
                  </a:lnTo>
                  <a:lnTo>
                    <a:pt x="343471" y="350996"/>
                  </a:lnTo>
                  <a:lnTo>
                    <a:pt x="204406" y="148590"/>
                  </a:lnTo>
                  <a:lnTo>
                    <a:pt x="204406" y="148590"/>
                  </a:lnTo>
                  <a:close/>
                  <a:moveTo>
                    <a:pt x="162973" y="196882"/>
                  </a:moveTo>
                  <a:lnTo>
                    <a:pt x="149352" y="177451"/>
                  </a:lnTo>
                  <a:lnTo>
                    <a:pt x="41243" y="22765"/>
                  </a:lnTo>
                  <a:lnTo>
                    <a:pt x="87821" y="22765"/>
                  </a:lnTo>
                  <a:lnTo>
                    <a:pt x="175070" y="147542"/>
                  </a:lnTo>
                  <a:lnTo>
                    <a:pt x="188690" y="166973"/>
                  </a:lnTo>
                  <a:lnTo>
                    <a:pt x="302133" y="329184"/>
                  </a:lnTo>
                  <a:lnTo>
                    <a:pt x="255556" y="329184"/>
                  </a:lnTo>
                  <a:lnTo>
                    <a:pt x="162973" y="196787"/>
                  </a:lnTo>
                  <a:lnTo>
                    <a:pt x="162973" y="196787"/>
                  </a:lnTo>
                  <a:close/>
                </a:path>
              </a:pathLst>
            </a:custGeom>
            <a:solidFill>
              <a:srgbClr val="FFFFFF"/>
            </a:solidFill>
            <a:ln w="9525" cap="flat">
              <a:noFill/>
              <a:prstDash val="solid"/>
              <a:miter/>
            </a:ln>
          </p:spPr>
          <p:txBody>
            <a:bodyPr rtlCol="0" anchor="ctr"/>
            <a:lstStyle/>
            <a:p>
              <a:endParaRPr lang="en-US"/>
            </a:p>
          </p:txBody>
        </p:sp>
      </p:grpSp>
      <p:sp>
        <p:nvSpPr>
          <p:cNvPr id="2" name="Title 7">
            <a:extLst>
              <a:ext uri="{FF2B5EF4-FFF2-40B4-BE49-F238E27FC236}">
                <a16:creationId xmlns:a16="http://schemas.microsoft.com/office/drawing/2014/main" id="{DAE593DB-8ADA-2B81-0837-94D520E6318E}"/>
              </a:ext>
            </a:extLst>
          </p:cNvPr>
          <p:cNvSpPr>
            <a:spLocks noGrp="1"/>
          </p:cNvSpPr>
          <p:nvPr>
            <p:ph type="title" hasCustomPrompt="1"/>
          </p:nvPr>
        </p:nvSpPr>
        <p:spPr>
          <a:xfrm>
            <a:off x="314692" y="365125"/>
            <a:ext cx="11492432" cy="886397"/>
          </a:xfrm>
        </p:spPr>
        <p:txBody>
          <a:bodyPr/>
          <a:lstStyle/>
          <a:p>
            <a:r>
              <a:rPr lang="en-US" dirty="0"/>
              <a:t>Keep up with ORNL’s latest scientific discoveries, economic impacts, and solutions for energy and national security</a:t>
            </a:r>
          </a:p>
        </p:txBody>
      </p:sp>
    </p:spTree>
    <p:extLst>
      <p:ext uri="{BB962C8B-B14F-4D97-AF65-F5344CB8AC3E}">
        <p14:creationId xmlns:p14="http://schemas.microsoft.com/office/powerpoint/2010/main" val="28733716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clusion | Logo">
    <p:spTree>
      <p:nvGrpSpPr>
        <p:cNvPr id="1" name=""/>
        <p:cNvGrpSpPr/>
        <p:nvPr/>
      </p:nvGrpSpPr>
      <p:grpSpPr>
        <a:xfrm>
          <a:off x="0" y="0"/>
          <a:ext cx="0" cy="0"/>
          <a:chOff x="0" y="0"/>
          <a:chExt cx="0" cy="0"/>
        </a:xfrm>
      </p:grpSpPr>
      <p:pic>
        <p:nvPicPr>
          <p:cNvPr id="3" name="Graphic 285">
            <a:extLst>
              <a:ext uri="{FF2B5EF4-FFF2-40B4-BE49-F238E27FC236}">
                <a16:creationId xmlns:a16="http://schemas.microsoft.com/office/drawing/2014/main" id="{89B1F087-DF83-09A8-95A1-156B3E903116}"/>
              </a:ext>
            </a:extLst>
          </p:cNvPr>
          <p:cNvPicPr>
            <a:picLocks noChangeAspect="1"/>
          </p:cNvPicPr>
          <p:nvPr userDrawn="1"/>
        </p:nvPicPr>
        <p:blipFill>
          <a:blip r:embed="rId2"/>
          <a:srcRect/>
          <a:stretch/>
        </p:blipFill>
        <p:spPr>
          <a:xfrm>
            <a:off x="0" y="0"/>
            <a:ext cx="12192000" cy="6858000"/>
          </a:xfrm>
          <a:prstGeom prst="rect">
            <a:avLst/>
          </a:prstGeom>
        </p:spPr>
      </p:pic>
      <p:grpSp>
        <p:nvGrpSpPr>
          <p:cNvPr id="4" name="Group 3">
            <a:extLst>
              <a:ext uri="{FF2B5EF4-FFF2-40B4-BE49-F238E27FC236}">
                <a16:creationId xmlns:a16="http://schemas.microsoft.com/office/drawing/2014/main" id="{3CBD199E-AAB8-C86C-7065-B0DAAC996DDA}"/>
              </a:ext>
            </a:extLst>
          </p:cNvPr>
          <p:cNvGrpSpPr/>
          <p:nvPr userDrawn="1"/>
        </p:nvGrpSpPr>
        <p:grpSpPr>
          <a:xfrm>
            <a:off x="4217981" y="6109219"/>
            <a:ext cx="4556510" cy="438912"/>
            <a:chOff x="859536" y="6108192"/>
            <a:chExt cx="4556510" cy="438912"/>
          </a:xfrm>
        </p:grpSpPr>
        <p:sp>
          <p:nvSpPr>
            <p:cNvPr id="7" name="TextBox 6">
              <a:extLst>
                <a:ext uri="{FF2B5EF4-FFF2-40B4-BE49-F238E27FC236}">
                  <a16:creationId xmlns:a16="http://schemas.microsoft.com/office/drawing/2014/main" id="{97197F97-DD05-46DC-A43C-9A85A489A4DD}"/>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8" name="Picture 7" descr="Text&#10;&#10;AI-generated content may be incorrect.">
              <a:extLst>
                <a:ext uri="{FF2B5EF4-FFF2-40B4-BE49-F238E27FC236}">
                  <a16:creationId xmlns:a16="http://schemas.microsoft.com/office/drawing/2014/main" id="{CCDFDBFA-B5E9-EA5B-FE47-B868EED9A8DE}"/>
                </a:ext>
              </a:extLst>
            </p:cNvPr>
            <p:cNvPicPr>
              <a:picLocks noChangeAspect="1"/>
            </p:cNvPicPr>
            <p:nvPr userDrawn="1"/>
          </p:nvPicPr>
          <p:blipFill>
            <a:blip r:embed="rId3"/>
            <a:stretch>
              <a:fillRect/>
            </a:stretch>
          </p:blipFill>
          <p:spPr>
            <a:xfrm>
              <a:off x="859536" y="6108192"/>
              <a:ext cx="1528065" cy="438912"/>
            </a:xfrm>
            <a:prstGeom prst="rect">
              <a:avLst/>
            </a:prstGeom>
          </p:spPr>
        </p:pic>
      </p:grpSp>
      <p:pic>
        <p:nvPicPr>
          <p:cNvPr id="2" name="Picture 1" descr="White text on a black background&#10;&#10;Description automatically generated">
            <a:extLst>
              <a:ext uri="{FF2B5EF4-FFF2-40B4-BE49-F238E27FC236}">
                <a16:creationId xmlns:a16="http://schemas.microsoft.com/office/drawing/2014/main" id="{132A2062-7F4B-703F-9C8C-AC305A959740}"/>
              </a:ext>
            </a:extLst>
          </p:cNvPr>
          <p:cNvPicPr>
            <a:picLocks noChangeAspect="1"/>
          </p:cNvPicPr>
          <p:nvPr userDrawn="1"/>
        </p:nvPicPr>
        <p:blipFill>
          <a:blip r:embed="rId4"/>
          <a:stretch>
            <a:fillRect/>
          </a:stretch>
        </p:blipFill>
        <p:spPr>
          <a:xfrm>
            <a:off x="2481752" y="2771864"/>
            <a:ext cx="7228496" cy="1314272"/>
          </a:xfrm>
          <a:prstGeom prst="rect">
            <a:avLst/>
          </a:prstGeom>
        </p:spPr>
      </p:pic>
    </p:spTree>
    <p:extLst>
      <p:ext uri="{BB962C8B-B14F-4D97-AF65-F5344CB8AC3E}">
        <p14:creationId xmlns:p14="http://schemas.microsoft.com/office/powerpoint/2010/main" val="17541547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a:t>Click to edit Master title style</a:t>
            </a:r>
            <a:endParaRPr lang="en-US" dirty="0"/>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256750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4" name="Content Placeholder 3"/>
          <p:cNvSpPr>
            <a:spLocks noGrp="1"/>
          </p:cNvSpPr>
          <p:nvPr>
            <p:ph sz="half" idx="2"/>
          </p:nvPr>
        </p:nvSpPr>
        <p:spPr>
          <a:xfrm>
            <a:off x="465135" y="1444753"/>
            <a:ext cx="5507832" cy="4203944"/>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6" name="Content Placeholder 5"/>
          <p:cNvSpPr>
            <a:spLocks noGrp="1"/>
          </p:cNvSpPr>
          <p:nvPr>
            <p:ph sz="quarter" idx="4"/>
          </p:nvPr>
        </p:nvSpPr>
        <p:spPr>
          <a:xfrm>
            <a:off x="6241493" y="1444753"/>
            <a:ext cx="5504688" cy="4203944"/>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932379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 for the slide; no longer than two lines </a:t>
            </a:r>
          </a:p>
        </p:txBody>
      </p:sp>
    </p:spTree>
    <p:extLst>
      <p:ext uri="{BB962C8B-B14F-4D97-AF65-F5344CB8AC3E}">
        <p14:creationId xmlns:p14="http://schemas.microsoft.com/office/powerpoint/2010/main" val="17648595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68"/>
        <p:cNvGrpSpPr/>
        <p:nvPr/>
      </p:nvGrpSpPr>
      <p:grpSpPr>
        <a:xfrm>
          <a:off x="0" y="0"/>
          <a:ext cx="0" cy="0"/>
          <a:chOff x="0" y="0"/>
          <a:chExt cx="0" cy="0"/>
        </a:xfrm>
      </p:grpSpPr>
      <p:sp>
        <p:nvSpPr>
          <p:cNvPr id="69" name="Google Shape;69;p17"/>
          <p:cNvSpPr txBox="1">
            <a:spLocks noGrp="1"/>
          </p:cNvSpPr>
          <p:nvPr>
            <p:ph type="title"/>
          </p:nvPr>
        </p:nvSpPr>
        <p:spPr>
          <a:xfrm>
            <a:off x="263200" y="572600"/>
            <a:ext cx="11360800" cy="8348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70" name="Google Shape;70;p17"/>
          <p:cNvSpPr txBox="1">
            <a:spLocks noGrp="1"/>
          </p:cNvSpPr>
          <p:nvPr>
            <p:ph type="body" idx="1"/>
          </p:nvPr>
        </p:nvSpPr>
        <p:spPr>
          <a:xfrm>
            <a:off x="415600" y="1485833"/>
            <a:ext cx="11360800" cy="4555200"/>
          </a:xfrm>
          <a:prstGeom prst="rect">
            <a:avLst/>
          </a:prstGeom>
        </p:spPr>
        <p:txBody>
          <a:bodyPr spcFirstLastPara="1" wrap="square" lIns="91425" tIns="91425" rIns="91425" bIns="91425" anchor="t" anchorCtr="0">
            <a:noAutofit/>
          </a:bodyPr>
          <a:lstStyle>
            <a:lvl1pPr marL="609585" lvl="0" indent="-457189" rtl="0">
              <a:spcBef>
                <a:spcPts val="0"/>
              </a:spcBef>
              <a:spcAft>
                <a:spcPts val="0"/>
              </a:spcAft>
              <a:buSzPts val="1800"/>
              <a:buChar char="●"/>
              <a:defRPr sz="2400"/>
            </a:lvl1pPr>
            <a:lvl2pPr marL="1219170" lvl="1" indent="-457189" rtl="0">
              <a:spcBef>
                <a:spcPts val="2133"/>
              </a:spcBef>
              <a:spcAft>
                <a:spcPts val="0"/>
              </a:spcAft>
              <a:buSzPts val="1800"/>
              <a:buChar char="○"/>
              <a:defRPr/>
            </a:lvl2pPr>
            <a:lvl3pPr marL="1828754" lvl="2" indent="-457189" rtl="0">
              <a:spcBef>
                <a:spcPts val="2133"/>
              </a:spcBef>
              <a:spcAft>
                <a:spcPts val="0"/>
              </a:spcAft>
              <a:buSzPts val="1800"/>
              <a:buChar char="■"/>
              <a:defRPr/>
            </a:lvl3pPr>
            <a:lvl4pPr marL="2438339" lvl="3" indent="-457189" rtl="0">
              <a:spcBef>
                <a:spcPts val="2133"/>
              </a:spcBef>
              <a:spcAft>
                <a:spcPts val="0"/>
              </a:spcAft>
              <a:buSzPts val="1800"/>
              <a:buChar char="●"/>
              <a:defRPr/>
            </a:lvl4pPr>
            <a:lvl5pPr marL="3047924" lvl="4" indent="-457189" rtl="0">
              <a:spcBef>
                <a:spcPts val="2133"/>
              </a:spcBef>
              <a:spcAft>
                <a:spcPts val="0"/>
              </a:spcAft>
              <a:buSzPts val="1800"/>
              <a:buChar char="○"/>
              <a:defRPr/>
            </a:lvl5pPr>
            <a:lvl6pPr marL="3657509" lvl="5" indent="-457189" rtl="0">
              <a:spcBef>
                <a:spcPts val="2133"/>
              </a:spcBef>
              <a:spcAft>
                <a:spcPts val="0"/>
              </a:spcAft>
              <a:buSzPts val="1800"/>
              <a:buChar char="■"/>
              <a:defRPr/>
            </a:lvl6pPr>
            <a:lvl7pPr marL="4267093" lvl="6" indent="-457189" rtl="0">
              <a:spcBef>
                <a:spcPts val="2133"/>
              </a:spcBef>
              <a:spcAft>
                <a:spcPts val="0"/>
              </a:spcAft>
              <a:buSzPts val="1800"/>
              <a:buChar char="●"/>
              <a:defRPr/>
            </a:lvl7pPr>
            <a:lvl8pPr marL="4876678" lvl="7" indent="-457189" rtl="0">
              <a:spcBef>
                <a:spcPts val="2133"/>
              </a:spcBef>
              <a:spcAft>
                <a:spcPts val="0"/>
              </a:spcAft>
              <a:buSzPts val="1800"/>
              <a:buChar char="○"/>
              <a:defRPr/>
            </a:lvl8pPr>
            <a:lvl9pPr marL="5486263" lvl="8" indent="-457189" rtl="0">
              <a:spcBef>
                <a:spcPts val="2133"/>
              </a:spcBef>
              <a:spcAft>
                <a:spcPts val="2133"/>
              </a:spcAft>
              <a:buSzPts val="1800"/>
              <a:buChar char="■"/>
              <a:defRPr/>
            </a:lvl9pPr>
          </a:lstStyle>
          <a:p>
            <a:endParaRPr/>
          </a:p>
        </p:txBody>
      </p:sp>
      <p:sp>
        <p:nvSpPr>
          <p:cNvPr id="71" name="Google Shape;71;p17"/>
          <p:cNvSpPr txBox="1">
            <a:spLocks noGrp="1"/>
          </p:cNvSpPr>
          <p:nvPr>
            <p:ph type="sldNum" idx="12"/>
          </p:nvPr>
        </p:nvSpPr>
        <p:spPr>
          <a:xfrm>
            <a:off x="11320333" y="6241345"/>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2746920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Custom Portrait Image">
    <p:spTree>
      <p:nvGrpSpPr>
        <p:cNvPr id="1" name=""/>
        <p:cNvGrpSpPr/>
        <p:nvPr/>
      </p:nvGrpSpPr>
      <p:grpSpPr>
        <a:xfrm>
          <a:off x="0" y="0"/>
          <a:ext cx="0" cy="0"/>
          <a:chOff x="0" y="0"/>
          <a:chExt cx="0" cy="0"/>
        </a:xfrm>
      </p:grpSpPr>
      <p:pic>
        <p:nvPicPr>
          <p:cNvPr id="7" name="Graphic 285">
            <a:extLst>
              <a:ext uri="{FF2B5EF4-FFF2-40B4-BE49-F238E27FC236}">
                <a16:creationId xmlns:a16="http://schemas.microsoft.com/office/drawing/2014/main" id="{B10B79AB-DA35-C9D9-2529-6A8AA0E5020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rot="10800000">
            <a:off x="-1" y="0"/>
            <a:ext cx="6045200" cy="6858000"/>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7" y="2292076"/>
            <a:ext cx="4465176"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(Text size no larger than 32pt)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7" y="4019391"/>
            <a:ext cx="4465176"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7" y="1880997"/>
            <a:ext cx="4465176"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7" y="4371534"/>
            <a:ext cx="4465176"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7" y="4881013"/>
            <a:ext cx="4465176"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9" name="Picture Placeholder 8">
            <a:extLst>
              <a:ext uri="{FF2B5EF4-FFF2-40B4-BE49-F238E27FC236}">
                <a16:creationId xmlns:a16="http://schemas.microsoft.com/office/drawing/2014/main" id="{63D2D23A-F403-7E2C-7D24-BA0C3B867C3E}"/>
              </a:ext>
            </a:extLst>
          </p:cNvPr>
          <p:cNvSpPr>
            <a:spLocks noGrp="1"/>
          </p:cNvSpPr>
          <p:nvPr>
            <p:ph type="pic" sz="quarter" idx="18"/>
          </p:nvPr>
        </p:nvSpPr>
        <p:spPr>
          <a:xfrm>
            <a:off x="6045200" y="0"/>
            <a:ext cx="6146800" cy="6858000"/>
          </a:xfrm>
        </p:spPr>
        <p:txBody>
          <a:bodyPr/>
          <a:lstStyle/>
          <a:p>
            <a:r>
              <a:rPr lang="en-US"/>
              <a:t>Click icon to add picture</a:t>
            </a:r>
          </a:p>
        </p:txBody>
      </p:sp>
      <p:grpSp>
        <p:nvGrpSpPr>
          <p:cNvPr id="5" name="Group 4">
            <a:extLst>
              <a:ext uri="{FF2B5EF4-FFF2-40B4-BE49-F238E27FC236}">
                <a16:creationId xmlns:a16="http://schemas.microsoft.com/office/drawing/2014/main" id="{5F2EFFC1-8D00-2422-39D7-701FD30A5CDF}"/>
              </a:ext>
            </a:extLst>
          </p:cNvPr>
          <p:cNvGrpSpPr/>
          <p:nvPr userDrawn="1"/>
        </p:nvGrpSpPr>
        <p:grpSpPr>
          <a:xfrm>
            <a:off x="859536" y="6108192"/>
            <a:ext cx="4556510" cy="438912"/>
            <a:chOff x="859536" y="6108192"/>
            <a:chExt cx="4556510" cy="438912"/>
          </a:xfrm>
        </p:grpSpPr>
        <p:sp>
          <p:nvSpPr>
            <p:cNvPr id="6" name="TextBox 5">
              <a:extLst>
                <a:ext uri="{FF2B5EF4-FFF2-40B4-BE49-F238E27FC236}">
                  <a16:creationId xmlns:a16="http://schemas.microsoft.com/office/drawing/2014/main" id="{A97F60E2-2A56-9EB3-6B56-9299A963E1AB}"/>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10" name="Picture 9" descr="Text&#10;&#10;AI-generated content may be incorrect.">
              <a:extLst>
                <a:ext uri="{FF2B5EF4-FFF2-40B4-BE49-F238E27FC236}">
                  <a16:creationId xmlns:a16="http://schemas.microsoft.com/office/drawing/2014/main" id="{E05B343D-85E7-C42A-D96E-37A8AB109C5E}"/>
                </a:ext>
              </a:extLst>
            </p:cNvPr>
            <p:cNvPicPr>
              <a:picLocks noChangeAspect="1"/>
            </p:cNvPicPr>
            <p:nvPr userDrawn="1"/>
          </p:nvPicPr>
          <p:blipFill>
            <a:blip r:embed="rId3"/>
            <a:stretch>
              <a:fillRect/>
            </a:stretch>
          </p:blipFill>
          <p:spPr>
            <a:xfrm>
              <a:off x="859536" y="6108192"/>
              <a:ext cx="1528065" cy="438912"/>
            </a:xfrm>
            <a:prstGeom prst="rect">
              <a:avLst/>
            </a:prstGeom>
          </p:spPr>
        </p:pic>
      </p:grpSp>
      <p:pic>
        <p:nvPicPr>
          <p:cNvPr id="11" name="Picture 10" descr="White text on a black background&#10;&#10;Description automatically generated">
            <a:extLst>
              <a:ext uri="{FF2B5EF4-FFF2-40B4-BE49-F238E27FC236}">
                <a16:creationId xmlns:a16="http://schemas.microsoft.com/office/drawing/2014/main" id="{879C528E-E733-6DA3-4858-60B234E4F36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87739" y="743312"/>
            <a:ext cx="2722731" cy="495042"/>
          </a:xfrm>
          <a:prstGeom prst="rect">
            <a:avLst/>
          </a:prstGeom>
        </p:spPr>
      </p:pic>
    </p:spTree>
    <p:extLst>
      <p:ext uri="{BB962C8B-B14F-4D97-AF65-F5344CB8AC3E}">
        <p14:creationId xmlns:p14="http://schemas.microsoft.com/office/powerpoint/2010/main" val="3540133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Custom Landscape Image">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FE843FE-B2D6-28A8-6229-2F4F14E7EA05}"/>
              </a:ext>
            </a:extLst>
          </p:cNvPr>
          <p:cNvSpPr/>
          <p:nvPr userDrawn="1"/>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5609063 w 12192000"/>
              <a:gd name="connsiteY5" fmla="*/ 1505414 h 6858000"/>
              <a:gd name="connsiteX6" fmla="*/ 5609063 w 12192000"/>
              <a:gd name="connsiteY6" fmla="*/ 5352586 h 6858000"/>
              <a:gd name="connsiteX7" fmla="*/ 11452302 w 12192000"/>
              <a:gd name="connsiteY7" fmla="*/ 5352586 h 6858000"/>
              <a:gd name="connsiteX8" fmla="*/ 11452302 w 12192000"/>
              <a:gd name="connsiteY8" fmla="*/ 1505414 h 6858000"/>
              <a:gd name="connsiteX9" fmla="*/ 5609063 w 12192000"/>
              <a:gd name="connsiteY9" fmla="*/ 150541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5609063" y="1505414"/>
                </a:moveTo>
                <a:lnTo>
                  <a:pt x="5609063" y="5352586"/>
                </a:lnTo>
                <a:lnTo>
                  <a:pt x="11452302" y="5352586"/>
                </a:lnTo>
                <a:lnTo>
                  <a:pt x="11452302" y="1505414"/>
                </a:lnTo>
                <a:lnTo>
                  <a:pt x="5609063" y="1505414"/>
                </a:lnTo>
                <a:close/>
              </a:path>
            </a:pathLst>
          </a:custGeom>
          <a:blipFill>
            <a:blip r:embed="rId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7" y="2292076"/>
            <a:ext cx="4465176"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(Text size no larger than 32pt)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7" y="4019391"/>
            <a:ext cx="4465176"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7" y="1880997"/>
            <a:ext cx="4465176"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7" y="4371534"/>
            <a:ext cx="4465176"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7" y="4881013"/>
            <a:ext cx="4465176"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9" name="Picture Placeholder 8">
            <a:extLst>
              <a:ext uri="{FF2B5EF4-FFF2-40B4-BE49-F238E27FC236}">
                <a16:creationId xmlns:a16="http://schemas.microsoft.com/office/drawing/2014/main" id="{63D2D23A-F403-7E2C-7D24-BA0C3B867C3E}"/>
              </a:ext>
            </a:extLst>
          </p:cNvPr>
          <p:cNvSpPr>
            <a:spLocks noGrp="1"/>
          </p:cNvSpPr>
          <p:nvPr>
            <p:ph type="pic" sz="quarter" idx="18"/>
          </p:nvPr>
        </p:nvSpPr>
        <p:spPr>
          <a:xfrm>
            <a:off x="5609063" y="1481958"/>
            <a:ext cx="5843239" cy="3891648"/>
          </a:xfrm>
        </p:spPr>
        <p:txBody>
          <a:bodyPr/>
          <a:lstStyle/>
          <a:p>
            <a:r>
              <a:rPr lang="en-US"/>
              <a:t>Click icon to add picture</a:t>
            </a:r>
            <a:endParaRPr lang="en-US" dirty="0"/>
          </a:p>
        </p:txBody>
      </p:sp>
      <p:grpSp>
        <p:nvGrpSpPr>
          <p:cNvPr id="5" name="Group 4">
            <a:extLst>
              <a:ext uri="{FF2B5EF4-FFF2-40B4-BE49-F238E27FC236}">
                <a16:creationId xmlns:a16="http://schemas.microsoft.com/office/drawing/2014/main" id="{C8EA40F8-43C7-91B8-DB7E-DDD5E2408A38}"/>
              </a:ext>
            </a:extLst>
          </p:cNvPr>
          <p:cNvGrpSpPr/>
          <p:nvPr userDrawn="1"/>
        </p:nvGrpSpPr>
        <p:grpSpPr>
          <a:xfrm>
            <a:off x="859536" y="6108192"/>
            <a:ext cx="4556510" cy="438912"/>
            <a:chOff x="859536" y="6108192"/>
            <a:chExt cx="4556510" cy="438912"/>
          </a:xfrm>
        </p:grpSpPr>
        <p:sp>
          <p:nvSpPr>
            <p:cNvPr id="6" name="TextBox 5">
              <a:extLst>
                <a:ext uri="{FF2B5EF4-FFF2-40B4-BE49-F238E27FC236}">
                  <a16:creationId xmlns:a16="http://schemas.microsoft.com/office/drawing/2014/main" id="{5252F9E3-A27C-53E8-B52E-49794F69B0DB}"/>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7" name="Picture 6" descr="Text&#10;&#10;AI-generated content may be incorrect.">
              <a:extLst>
                <a:ext uri="{FF2B5EF4-FFF2-40B4-BE49-F238E27FC236}">
                  <a16:creationId xmlns:a16="http://schemas.microsoft.com/office/drawing/2014/main" id="{DB53C206-3DA3-C765-EB66-A35BBF705421}"/>
                </a:ext>
              </a:extLst>
            </p:cNvPr>
            <p:cNvPicPr>
              <a:picLocks noChangeAspect="1"/>
            </p:cNvPicPr>
            <p:nvPr userDrawn="1"/>
          </p:nvPicPr>
          <p:blipFill>
            <a:blip r:embed="rId3"/>
            <a:stretch>
              <a:fillRect/>
            </a:stretch>
          </p:blipFill>
          <p:spPr>
            <a:xfrm>
              <a:off x="859536" y="6108192"/>
              <a:ext cx="1528065" cy="438912"/>
            </a:xfrm>
            <a:prstGeom prst="rect">
              <a:avLst/>
            </a:prstGeom>
          </p:spPr>
        </p:pic>
      </p:grpSp>
      <p:pic>
        <p:nvPicPr>
          <p:cNvPr id="10" name="Picture 9" descr="White text on a black background&#10;&#10;Description automatically generated">
            <a:extLst>
              <a:ext uri="{FF2B5EF4-FFF2-40B4-BE49-F238E27FC236}">
                <a16:creationId xmlns:a16="http://schemas.microsoft.com/office/drawing/2014/main" id="{F2E72CCA-A4FF-E4E7-0080-3CDBAFBC2FC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87739" y="743312"/>
            <a:ext cx="2722731" cy="495042"/>
          </a:xfrm>
          <a:prstGeom prst="rect">
            <a:avLst/>
          </a:prstGeom>
        </p:spPr>
      </p:pic>
    </p:spTree>
    <p:extLst>
      <p:ext uri="{BB962C8B-B14F-4D97-AF65-F5344CB8AC3E}">
        <p14:creationId xmlns:p14="http://schemas.microsoft.com/office/powerpoint/2010/main" val="376881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tandard Text-only">
    <p:spTree>
      <p:nvGrpSpPr>
        <p:cNvPr id="1" name=""/>
        <p:cNvGrpSpPr/>
        <p:nvPr/>
      </p:nvGrpSpPr>
      <p:grpSpPr>
        <a:xfrm>
          <a:off x="0" y="0"/>
          <a:ext cx="0" cy="0"/>
          <a:chOff x="0" y="0"/>
          <a:chExt cx="0" cy="0"/>
        </a:xfrm>
      </p:grpSpPr>
      <p:pic>
        <p:nvPicPr>
          <p:cNvPr id="5" name="Graphic 285">
            <a:extLst>
              <a:ext uri="{FF2B5EF4-FFF2-40B4-BE49-F238E27FC236}">
                <a16:creationId xmlns:a16="http://schemas.microsoft.com/office/drawing/2014/main" id="{A95873F9-24C5-691B-E0D0-B31D39B7FBB2}"/>
              </a:ext>
            </a:extLst>
          </p:cNvPr>
          <p:cNvPicPr>
            <a:picLocks noChangeAspect="1"/>
          </p:cNvPicPr>
          <p:nvPr userDrawn="1"/>
        </p:nvPicPr>
        <p:blipFill>
          <a:blip r:embed="rId2"/>
          <a:srcRect/>
          <a:stretch/>
        </p:blipFill>
        <p:spPr>
          <a:xfrm rot="10800000">
            <a:off x="0" y="0"/>
            <a:ext cx="12192000" cy="6858000"/>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6" y="2292076"/>
            <a:ext cx="10396685"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Best Title Option for Longer Presentation Titles (Text Size no larger than 32 pt and no smaller than 20pt) </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6" y="4019391"/>
            <a:ext cx="10396685"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6" y="1880997"/>
            <a:ext cx="10396685"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6" y="4371534"/>
            <a:ext cx="10396685"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6" y="4881013"/>
            <a:ext cx="10396685"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grpSp>
        <p:nvGrpSpPr>
          <p:cNvPr id="6" name="Group 5">
            <a:extLst>
              <a:ext uri="{FF2B5EF4-FFF2-40B4-BE49-F238E27FC236}">
                <a16:creationId xmlns:a16="http://schemas.microsoft.com/office/drawing/2014/main" id="{68B2AD18-B7D9-77F5-D220-3EDA560B2C83}"/>
              </a:ext>
            </a:extLst>
          </p:cNvPr>
          <p:cNvGrpSpPr/>
          <p:nvPr userDrawn="1"/>
        </p:nvGrpSpPr>
        <p:grpSpPr>
          <a:xfrm>
            <a:off x="859536" y="6108192"/>
            <a:ext cx="4556510" cy="438912"/>
            <a:chOff x="859536" y="6108192"/>
            <a:chExt cx="4556510" cy="438912"/>
          </a:xfrm>
        </p:grpSpPr>
        <p:sp>
          <p:nvSpPr>
            <p:cNvPr id="7" name="TextBox 6">
              <a:extLst>
                <a:ext uri="{FF2B5EF4-FFF2-40B4-BE49-F238E27FC236}">
                  <a16:creationId xmlns:a16="http://schemas.microsoft.com/office/drawing/2014/main" id="{66E0B571-503C-1E4E-4585-513FD2198B27}"/>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9" name="Picture 8" descr="Text&#10;&#10;AI-generated content may be incorrect.">
              <a:extLst>
                <a:ext uri="{FF2B5EF4-FFF2-40B4-BE49-F238E27FC236}">
                  <a16:creationId xmlns:a16="http://schemas.microsoft.com/office/drawing/2014/main" id="{2FD5B24E-06B1-CD75-BC26-A89AA432FAC2}"/>
                </a:ext>
              </a:extLst>
            </p:cNvPr>
            <p:cNvPicPr>
              <a:picLocks noChangeAspect="1"/>
            </p:cNvPicPr>
            <p:nvPr userDrawn="1"/>
          </p:nvPicPr>
          <p:blipFill>
            <a:blip r:embed="rId3"/>
            <a:stretch>
              <a:fillRect/>
            </a:stretch>
          </p:blipFill>
          <p:spPr>
            <a:xfrm>
              <a:off x="859536" y="6108192"/>
              <a:ext cx="1528065" cy="438912"/>
            </a:xfrm>
            <a:prstGeom prst="rect">
              <a:avLst/>
            </a:prstGeom>
          </p:spPr>
        </p:pic>
      </p:grpSp>
      <p:pic>
        <p:nvPicPr>
          <p:cNvPr id="10" name="Picture 9" descr="White text on a black background&#10;&#10;Description automatically generated">
            <a:extLst>
              <a:ext uri="{FF2B5EF4-FFF2-40B4-BE49-F238E27FC236}">
                <a16:creationId xmlns:a16="http://schemas.microsoft.com/office/drawing/2014/main" id="{8CD84914-280B-46C3-A9BC-403EA203495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87739" y="743312"/>
            <a:ext cx="2722731" cy="495042"/>
          </a:xfrm>
          <a:prstGeom prst="rect">
            <a:avLst/>
          </a:prstGeom>
        </p:spPr>
      </p:pic>
    </p:spTree>
    <p:extLst>
      <p:ext uri="{BB962C8B-B14F-4D97-AF65-F5344CB8AC3E}">
        <p14:creationId xmlns:p14="http://schemas.microsoft.com/office/powerpoint/2010/main" val="267694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05791-4F91-34B2-5F77-014A7A421E14}"/>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1268E7B4-2380-B18C-C8C1-09BD437D6B16}"/>
              </a:ext>
            </a:extLst>
          </p:cNvPr>
          <p:cNvSpPr>
            <a:spLocks noGrp="1"/>
          </p:cNvSpPr>
          <p:nvPr>
            <p:ph idx="1" hasCustomPrompt="1"/>
          </p:nvPr>
        </p:nvSpPr>
        <p:spPr>
          <a:xfrm>
            <a:off x="314692" y="1825625"/>
            <a:ext cx="11492432" cy="4061829"/>
          </a:xfrm>
        </p:spPr>
        <p:txBody>
          <a:bodyPr/>
          <a:lstStyle>
            <a:lvl1pPr marL="0" indent="0">
              <a:spcBef>
                <a:spcPts val="1200"/>
              </a:spcBef>
              <a:buNone/>
              <a:defRPr sz="1800"/>
            </a:lvl1pPr>
          </a:lstStyle>
          <a:p>
            <a:r>
              <a:rPr lang="en-US" dirty="0"/>
              <a:t>Place content here</a:t>
            </a:r>
          </a:p>
        </p:txBody>
      </p:sp>
    </p:spTree>
    <p:extLst>
      <p:ext uri="{BB962C8B-B14F-4D97-AF65-F5344CB8AC3E}">
        <p14:creationId xmlns:p14="http://schemas.microsoft.com/office/powerpoint/2010/main" val="900239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Column Key 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55F232B-0EDE-9AF7-8505-73A82A1D984A}"/>
              </a:ext>
            </a:extLst>
          </p:cNvPr>
          <p:cNvSpPr/>
          <p:nvPr userDrawn="1"/>
        </p:nvSpPr>
        <p:spPr>
          <a:xfrm>
            <a:off x="0" y="0"/>
            <a:ext cx="467885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3899310" cy="1900997"/>
          </a:xfrm>
        </p:spPr>
        <p:txBody>
          <a:body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631247"/>
            <a:ext cx="3899310" cy="3511136"/>
          </a:xfrm>
        </p:spPr>
        <p:txBody>
          <a:bodyPr/>
          <a:lstStyle>
            <a:lvl1pPr marL="0" indent="0">
              <a:buNone/>
              <a:defRPr sz="1800"/>
            </a:lvl1pPr>
          </a:lstStyle>
          <a:p>
            <a:r>
              <a:rPr lang="en-US" dirty="0"/>
              <a:t>Place content here</a:t>
            </a:r>
          </a:p>
        </p:txBody>
      </p:sp>
      <p:sp>
        <p:nvSpPr>
          <p:cNvPr id="5" name="Picture Placeholder 4">
            <a:extLst>
              <a:ext uri="{FF2B5EF4-FFF2-40B4-BE49-F238E27FC236}">
                <a16:creationId xmlns:a16="http://schemas.microsoft.com/office/drawing/2014/main" id="{A40400C1-7283-FABD-80B9-45AEE1D1F5D9}"/>
              </a:ext>
            </a:extLst>
          </p:cNvPr>
          <p:cNvSpPr>
            <a:spLocks noGrp="1"/>
          </p:cNvSpPr>
          <p:nvPr>
            <p:ph type="pic" sz="quarter" idx="10"/>
          </p:nvPr>
        </p:nvSpPr>
        <p:spPr>
          <a:xfrm>
            <a:off x="4678363" y="0"/>
            <a:ext cx="7513637" cy="6858000"/>
          </a:xfrm>
        </p:spPr>
        <p:txBody>
          <a:bodyPr/>
          <a:lstStyle/>
          <a:p>
            <a:r>
              <a:rPr lang="en-US"/>
              <a:t>Click icon to add picture</a:t>
            </a:r>
          </a:p>
        </p:txBody>
      </p:sp>
      <p:pic>
        <p:nvPicPr>
          <p:cNvPr id="7" name="Picture 6" descr="A green text on a black background&#10;&#10;Description automatically generated">
            <a:extLst>
              <a:ext uri="{FF2B5EF4-FFF2-40B4-BE49-F238E27FC236}">
                <a16:creationId xmlns:a16="http://schemas.microsoft.com/office/drawing/2014/main" id="{E47854F7-B784-8A92-9E22-950A313A220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5039" y="6395036"/>
            <a:ext cx="1825868" cy="331977"/>
          </a:xfrm>
          <a:prstGeom prst="rect">
            <a:avLst/>
          </a:prstGeom>
        </p:spPr>
      </p:pic>
    </p:spTree>
    <p:extLst>
      <p:ext uri="{BB962C8B-B14F-4D97-AF65-F5344CB8AC3E}">
        <p14:creationId xmlns:p14="http://schemas.microsoft.com/office/powerpoint/2010/main" val="1815376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Column Hexagon Cut-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AAFC910-D2D4-C5E3-4A8E-DB371D1637FC}"/>
              </a:ext>
            </a:extLst>
          </p:cNvPr>
          <p:cNvSpPr>
            <a:spLocks noGrp="1"/>
          </p:cNvSpPr>
          <p:nvPr>
            <p:ph type="pic" sz="quarter" idx="13"/>
          </p:nvPr>
        </p:nvSpPr>
        <p:spPr>
          <a:xfrm>
            <a:off x="5139371" y="-23484"/>
            <a:ext cx="6737350" cy="6865418"/>
          </a:xfrm>
          <a:custGeom>
            <a:avLst/>
            <a:gdLst>
              <a:gd name="connsiteX0" fmla="*/ 4765422 w 6737350"/>
              <a:gd name="connsiteY0" fmla="*/ 5955463 h 6865418"/>
              <a:gd name="connsiteX1" fmla="*/ 6080062 w 6737350"/>
              <a:gd name="connsiteY1" fmla="*/ 5955463 h 6865418"/>
              <a:gd name="connsiteX2" fmla="*/ 6604382 w 6737350"/>
              <a:gd name="connsiteY2" fmla="*/ 6863640 h 6865418"/>
              <a:gd name="connsiteX3" fmla="*/ 4240721 w 6737350"/>
              <a:gd name="connsiteY3" fmla="*/ 6864212 h 6865418"/>
              <a:gd name="connsiteX4" fmla="*/ 2712846 w 6737350"/>
              <a:gd name="connsiteY4" fmla="*/ 4762425 h 6865418"/>
              <a:gd name="connsiteX5" fmla="*/ 4027487 w 6737350"/>
              <a:gd name="connsiteY5" fmla="*/ 4762425 h 6865418"/>
              <a:gd name="connsiteX6" fmla="*/ 4684776 w 6737350"/>
              <a:gd name="connsiteY6" fmla="*/ 5900917 h 6865418"/>
              <a:gd name="connsiteX7" fmla="*/ 4128579 w 6737350"/>
              <a:gd name="connsiteY7" fmla="*/ 6864339 h 6865418"/>
              <a:gd name="connsiteX8" fmla="*/ 2612326 w 6737350"/>
              <a:gd name="connsiteY8" fmla="*/ 6865418 h 6865418"/>
              <a:gd name="connsiteX9" fmla="*/ 2055495 w 6737350"/>
              <a:gd name="connsiteY9" fmla="*/ 5900917 h 6865418"/>
              <a:gd name="connsiteX10" fmla="*/ 4765421 w 6737350"/>
              <a:gd name="connsiteY10" fmla="*/ 3584563 h 6865418"/>
              <a:gd name="connsiteX11" fmla="*/ 6080061 w 6737350"/>
              <a:gd name="connsiteY11" fmla="*/ 3584563 h 6865418"/>
              <a:gd name="connsiteX12" fmla="*/ 6737350 w 6737350"/>
              <a:gd name="connsiteY12" fmla="*/ 4723055 h 6865418"/>
              <a:gd name="connsiteX13" fmla="*/ 6080061 w 6737350"/>
              <a:gd name="connsiteY13" fmla="*/ 5861546 h 6865418"/>
              <a:gd name="connsiteX14" fmla="*/ 4765421 w 6737350"/>
              <a:gd name="connsiteY14" fmla="*/ 5861546 h 6865418"/>
              <a:gd name="connsiteX15" fmla="*/ 4108069 w 6737350"/>
              <a:gd name="connsiteY15" fmla="*/ 4723055 h 6865418"/>
              <a:gd name="connsiteX16" fmla="*/ 2712846 w 6737350"/>
              <a:gd name="connsiteY16" fmla="*/ 2395463 h 6865418"/>
              <a:gd name="connsiteX17" fmla="*/ 4027487 w 6737350"/>
              <a:gd name="connsiteY17" fmla="*/ 2395463 h 6865418"/>
              <a:gd name="connsiteX18" fmla="*/ 4684776 w 6737350"/>
              <a:gd name="connsiteY18" fmla="*/ 3533955 h 6865418"/>
              <a:gd name="connsiteX19" fmla="*/ 4027487 w 6737350"/>
              <a:gd name="connsiteY19" fmla="*/ 4672446 h 6865418"/>
              <a:gd name="connsiteX20" fmla="*/ 2712846 w 6737350"/>
              <a:gd name="connsiteY20" fmla="*/ 4672446 h 6865418"/>
              <a:gd name="connsiteX21" fmla="*/ 2055495 w 6737350"/>
              <a:gd name="connsiteY21" fmla="*/ 3533955 h 6865418"/>
              <a:gd name="connsiteX22" fmla="*/ 657289 w 6737350"/>
              <a:gd name="connsiteY22" fmla="*/ 1217538 h 6865418"/>
              <a:gd name="connsiteX23" fmla="*/ 1971929 w 6737350"/>
              <a:gd name="connsiteY23" fmla="*/ 1217538 h 6865418"/>
              <a:gd name="connsiteX24" fmla="*/ 2629281 w 6737350"/>
              <a:gd name="connsiteY24" fmla="*/ 2356092 h 6865418"/>
              <a:gd name="connsiteX25" fmla="*/ 1971929 w 6737350"/>
              <a:gd name="connsiteY25" fmla="*/ 3494584 h 6865418"/>
              <a:gd name="connsiteX26" fmla="*/ 657289 w 6737350"/>
              <a:gd name="connsiteY26" fmla="*/ 3494584 h 6865418"/>
              <a:gd name="connsiteX27" fmla="*/ 0 w 6737350"/>
              <a:gd name="connsiteY27" fmla="*/ 2356092 h 6865418"/>
              <a:gd name="connsiteX28" fmla="*/ 4765421 w 6737350"/>
              <a:gd name="connsiteY28" fmla="*/ 1217537 h 6865418"/>
              <a:gd name="connsiteX29" fmla="*/ 6080061 w 6737350"/>
              <a:gd name="connsiteY29" fmla="*/ 1217537 h 6865418"/>
              <a:gd name="connsiteX30" fmla="*/ 6737350 w 6737350"/>
              <a:gd name="connsiteY30" fmla="*/ 2356092 h 6865418"/>
              <a:gd name="connsiteX31" fmla="*/ 6080061 w 6737350"/>
              <a:gd name="connsiteY31" fmla="*/ 3494584 h 6865418"/>
              <a:gd name="connsiteX32" fmla="*/ 4765421 w 6737350"/>
              <a:gd name="connsiteY32" fmla="*/ 3494584 h 6865418"/>
              <a:gd name="connsiteX33" fmla="*/ 4108069 w 6737350"/>
              <a:gd name="connsiteY33" fmla="*/ 2356092 h 6865418"/>
              <a:gd name="connsiteX34" fmla="*/ 2712846 w 6737350"/>
              <a:gd name="connsiteY34" fmla="*/ 39549 h 6865418"/>
              <a:gd name="connsiteX35" fmla="*/ 4027487 w 6737350"/>
              <a:gd name="connsiteY35" fmla="*/ 39549 h 6865418"/>
              <a:gd name="connsiteX36" fmla="*/ 4684776 w 6737350"/>
              <a:gd name="connsiteY36" fmla="*/ 1178041 h 6865418"/>
              <a:gd name="connsiteX37" fmla="*/ 4027487 w 6737350"/>
              <a:gd name="connsiteY37" fmla="*/ 2316532 h 6865418"/>
              <a:gd name="connsiteX38" fmla="*/ 2712846 w 6737350"/>
              <a:gd name="connsiteY38" fmla="*/ 2316532 h 6865418"/>
              <a:gd name="connsiteX39" fmla="*/ 2055495 w 6737350"/>
              <a:gd name="connsiteY39" fmla="*/ 1178041 h 6865418"/>
              <a:gd name="connsiteX40" fmla="*/ 13492 w 6737350"/>
              <a:gd name="connsiteY40" fmla="*/ 0 h 6865418"/>
              <a:gd name="connsiteX41" fmla="*/ 2631396 w 6737350"/>
              <a:gd name="connsiteY41" fmla="*/ 13447 h 6865418"/>
              <a:gd name="connsiteX42" fmla="*/ 1973010 w 6737350"/>
              <a:gd name="connsiteY42" fmla="*/ 1137655 h 6865418"/>
              <a:gd name="connsiteX43" fmla="*/ 658369 w 6737350"/>
              <a:gd name="connsiteY43" fmla="*/ 1137655 h 686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737350" h="6865418">
                <a:moveTo>
                  <a:pt x="4765422" y="5955463"/>
                </a:moveTo>
                <a:lnTo>
                  <a:pt x="6080062" y="5955463"/>
                </a:lnTo>
                <a:lnTo>
                  <a:pt x="6604382" y="6863640"/>
                </a:lnTo>
                <a:lnTo>
                  <a:pt x="4240721" y="6864212"/>
                </a:lnTo>
                <a:close/>
                <a:moveTo>
                  <a:pt x="2712846" y="4762425"/>
                </a:moveTo>
                <a:lnTo>
                  <a:pt x="4027487" y="4762425"/>
                </a:lnTo>
                <a:lnTo>
                  <a:pt x="4684776" y="5900917"/>
                </a:lnTo>
                <a:lnTo>
                  <a:pt x="4128579" y="6864339"/>
                </a:lnTo>
                <a:lnTo>
                  <a:pt x="2612326" y="6865418"/>
                </a:lnTo>
                <a:lnTo>
                  <a:pt x="2055495" y="5900917"/>
                </a:lnTo>
                <a:close/>
                <a:moveTo>
                  <a:pt x="4765421" y="3584563"/>
                </a:moveTo>
                <a:lnTo>
                  <a:pt x="6080061" y="3584563"/>
                </a:lnTo>
                <a:lnTo>
                  <a:pt x="6737350" y="4723055"/>
                </a:lnTo>
                <a:lnTo>
                  <a:pt x="6080061" y="5861546"/>
                </a:lnTo>
                <a:lnTo>
                  <a:pt x="4765421" y="5861546"/>
                </a:lnTo>
                <a:lnTo>
                  <a:pt x="4108069" y="4723055"/>
                </a:lnTo>
                <a:close/>
                <a:moveTo>
                  <a:pt x="2712846" y="2395463"/>
                </a:moveTo>
                <a:lnTo>
                  <a:pt x="4027487" y="2395463"/>
                </a:lnTo>
                <a:lnTo>
                  <a:pt x="4684776" y="3533955"/>
                </a:lnTo>
                <a:lnTo>
                  <a:pt x="4027487" y="4672446"/>
                </a:lnTo>
                <a:lnTo>
                  <a:pt x="2712846" y="4672446"/>
                </a:lnTo>
                <a:lnTo>
                  <a:pt x="2055495" y="3533955"/>
                </a:lnTo>
                <a:close/>
                <a:moveTo>
                  <a:pt x="657289" y="1217538"/>
                </a:moveTo>
                <a:lnTo>
                  <a:pt x="1971929" y="1217538"/>
                </a:lnTo>
                <a:lnTo>
                  <a:pt x="2629281" y="2356092"/>
                </a:lnTo>
                <a:lnTo>
                  <a:pt x="1971929" y="3494584"/>
                </a:lnTo>
                <a:lnTo>
                  <a:pt x="657289" y="3494584"/>
                </a:lnTo>
                <a:lnTo>
                  <a:pt x="0" y="2356092"/>
                </a:lnTo>
                <a:close/>
                <a:moveTo>
                  <a:pt x="4765421" y="1217537"/>
                </a:moveTo>
                <a:lnTo>
                  <a:pt x="6080061" y="1217537"/>
                </a:lnTo>
                <a:lnTo>
                  <a:pt x="6737350" y="2356092"/>
                </a:lnTo>
                <a:lnTo>
                  <a:pt x="6080061" y="3494584"/>
                </a:lnTo>
                <a:lnTo>
                  <a:pt x="4765421" y="3494584"/>
                </a:lnTo>
                <a:lnTo>
                  <a:pt x="4108069" y="2356092"/>
                </a:lnTo>
                <a:close/>
                <a:moveTo>
                  <a:pt x="2712846" y="39549"/>
                </a:moveTo>
                <a:lnTo>
                  <a:pt x="4027487" y="39549"/>
                </a:lnTo>
                <a:lnTo>
                  <a:pt x="4684776" y="1178041"/>
                </a:lnTo>
                <a:lnTo>
                  <a:pt x="4027487" y="2316532"/>
                </a:lnTo>
                <a:lnTo>
                  <a:pt x="2712846" y="2316532"/>
                </a:lnTo>
                <a:lnTo>
                  <a:pt x="2055495" y="1178041"/>
                </a:lnTo>
                <a:close/>
                <a:moveTo>
                  <a:pt x="13492" y="0"/>
                </a:moveTo>
                <a:lnTo>
                  <a:pt x="2631396" y="13447"/>
                </a:lnTo>
                <a:lnTo>
                  <a:pt x="1973010" y="1137655"/>
                </a:lnTo>
                <a:lnTo>
                  <a:pt x="658369" y="1137655"/>
                </a:lnTo>
                <a:close/>
              </a:path>
            </a:pathLst>
          </a:custGeom>
        </p:spPr>
        <p:txBody>
          <a:bodyPr wrap="square">
            <a:noAutofit/>
          </a:bodyPr>
          <a:lstStyle/>
          <a:p>
            <a:r>
              <a:rPr lang="en-US"/>
              <a:t>Click icon to add picture</a:t>
            </a:r>
          </a:p>
        </p:txBody>
      </p:sp>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3" y="365125"/>
            <a:ext cx="4412934" cy="1772793"/>
          </a:xfrm>
        </p:spPr>
        <p:txBody>
          <a:bodyPr anchor="t" anchorCtr="0">
            <a:noAutofit/>
          </a:body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3" y="2514601"/>
            <a:ext cx="4412934" cy="3756990"/>
          </a:xfrm>
        </p:spPr>
        <p:txBody>
          <a:bodyPr anchor="t" anchorCtr="0">
            <a:noAutofit/>
          </a:bodyPr>
          <a:lstStyle>
            <a:lvl1pPr marL="0" indent="0">
              <a:buNone/>
              <a:defRPr sz="1800"/>
            </a:lvl1pPr>
          </a:lstStyle>
          <a:p>
            <a:r>
              <a:rPr lang="en-US" dirty="0"/>
              <a:t>Place content here</a:t>
            </a:r>
          </a:p>
        </p:txBody>
      </p:sp>
    </p:spTree>
    <p:extLst>
      <p:ext uri="{BB962C8B-B14F-4D97-AF65-F5344CB8AC3E}">
        <p14:creationId xmlns:p14="http://schemas.microsoft.com/office/powerpoint/2010/main" val="355420315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4753CB-6476-BF2C-3CDC-FAB102C713EC}"/>
              </a:ext>
            </a:extLst>
          </p:cNvPr>
          <p:cNvSpPr>
            <a:spLocks noGrp="1"/>
          </p:cNvSpPr>
          <p:nvPr>
            <p:ph type="title"/>
          </p:nvPr>
        </p:nvSpPr>
        <p:spPr>
          <a:xfrm>
            <a:off x="314692" y="365125"/>
            <a:ext cx="11492432" cy="443198"/>
          </a:xfrm>
          <a:prstGeom prst="rect">
            <a:avLst/>
          </a:prstGeom>
        </p:spPr>
        <p:txBody>
          <a:bodyPr vert="horz" wrap="square" lIns="0" tIns="0" rIns="0" bIns="0" rtlCol="0" anchor="t"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7933DD6-9940-13F2-ECB0-187773310927}"/>
              </a:ext>
            </a:extLst>
          </p:cNvPr>
          <p:cNvSpPr>
            <a:spLocks noGrp="1"/>
          </p:cNvSpPr>
          <p:nvPr>
            <p:ph type="body" idx="1"/>
          </p:nvPr>
        </p:nvSpPr>
        <p:spPr>
          <a:xfrm>
            <a:off x="314692" y="1817556"/>
            <a:ext cx="11492432" cy="4020554"/>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Rectangle 6">
            <a:extLst>
              <a:ext uri="{FF2B5EF4-FFF2-40B4-BE49-F238E27FC236}">
                <a16:creationId xmlns:a16="http://schemas.microsoft.com/office/drawing/2014/main" id="{25FC33D5-6A3D-626E-929B-EDEF84A7F09B}"/>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100" b="1" smtClean="0">
                <a:solidFill>
                  <a:schemeClr val="bg2"/>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100" b="1" dirty="0">
              <a:solidFill>
                <a:schemeClr val="bg2"/>
              </a:solidFill>
              <a:latin typeface="Roboto" panose="02000000000000000000" pitchFamily="2" charset="0"/>
              <a:ea typeface="Roboto" panose="02000000000000000000" pitchFamily="2" charset="0"/>
              <a:cs typeface="Times New Roman" panose="02020603050405020304" pitchFamily="18" charset="0"/>
            </a:endParaRPr>
          </a:p>
        </p:txBody>
      </p:sp>
      <p:sp>
        <p:nvSpPr>
          <p:cNvPr id="41" name="Rectangle 256">
            <a:extLst>
              <a:ext uri="{FF2B5EF4-FFF2-40B4-BE49-F238E27FC236}">
                <a16:creationId xmlns:a16="http://schemas.microsoft.com/office/drawing/2014/main" id="{DF5E4726-94A1-FED7-677B-96B372546603}"/>
              </a:ext>
            </a:extLst>
          </p:cNvPr>
          <p:cNvSpPr txBox="1">
            <a:spLocks noChangeArrowheads="1"/>
          </p:cNvSpPr>
          <p:nvPr userDrawn="1"/>
        </p:nvSpPr>
        <p:spPr>
          <a:xfrm>
            <a:off x="7599464" y="6576851"/>
            <a:ext cx="3860800" cy="152400"/>
          </a:xfrm>
          <a:prstGeom prst="rect">
            <a:avLst/>
          </a:prstGeom>
          <a:ln/>
        </p:spPr>
        <p:txBody>
          <a:bodyPr anchor="ctr"/>
          <a:lstStyle/>
          <a:p>
            <a:pPr algn="r"/>
            <a:r>
              <a:rPr lang="en-US" sz="1000" dirty="0">
                <a:solidFill>
                  <a:schemeClr val="bg2"/>
                </a:solidFill>
                <a:latin typeface="Roboto" panose="02000000000000000000" pitchFamily="2" charset="0"/>
                <a:ea typeface="Roboto" panose="02000000000000000000" pitchFamily="2" charset="0"/>
                <a:cs typeface="Arial" pitchFamily="34" charset="0"/>
              </a:rPr>
              <a:t> </a:t>
            </a:r>
          </a:p>
        </p:txBody>
      </p:sp>
      <p:pic>
        <p:nvPicPr>
          <p:cNvPr id="5" name="Picture 4" descr="A green text on a black background&#10;&#10;Description automatically generated">
            <a:extLst>
              <a:ext uri="{FF2B5EF4-FFF2-40B4-BE49-F238E27FC236}">
                <a16:creationId xmlns:a16="http://schemas.microsoft.com/office/drawing/2014/main" id="{BD180325-480E-3271-32A3-D8622CB5AB64}"/>
              </a:ext>
            </a:extLst>
          </p:cNvPr>
          <p:cNvPicPr>
            <a:picLocks noChangeAspect="1"/>
          </p:cNvPicPr>
          <p:nvPr userDrawn="1"/>
        </p:nvPicPr>
        <p:blipFill>
          <a:blip r:embed="rId37" cstate="screen">
            <a:extLst>
              <a:ext uri="{28A0092B-C50C-407E-A947-70E740481C1C}">
                <a14:useLocalDpi xmlns:a14="http://schemas.microsoft.com/office/drawing/2010/main"/>
              </a:ext>
            </a:extLst>
          </a:blip>
          <a:stretch>
            <a:fillRect/>
          </a:stretch>
        </p:blipFill>
        <p:spPr>
          <a:xfrm>
            <a:off x="285039" y="6395036"/>
            <a:ext cx="1825868" cy="331977"/>
          </a:xfrm>
          <a:prstGeom prst="rect">
            <a:avLst/>
          </a:prstGeom>
        </p:spPr>
      </p:pic>
    </p:spTree>
    <p:extLst>
      <p:ext uri="{BB962C8B-B14F-4D97-AF65-F5344CB8AC3E}">
        <p14:creationId xmlns:p14="http://schemas.microsoft.com/office/powerpoint/2010/main" val="2196214776"/>
      </p:ext>
    </p:extLst>
  </p:cSld>
  <p:clrMap bg1="lt1" tx1="dk1" bg2="lt2" tx2="dk2" accent1="accent1" accent2="accent2" accent3="accent3" accent4="accent4" accent5="accent5" accent6="accent6" hlink="hlink" folHlink="folHlink"/>
  <p:sldLayoutIdLst>
    <p:sldLayoutId id="2147483960" r:id="rId1"/>
    <p:sldLayoutId id="2147483873" r:id="rId2"/>
    <p:sldLayoutId id="2147483939" r:id="rId3"/>
    <p:sldLayoutId id="2147483896" r:id="rId4"/>
    <p:sldLayoutId id="2147483927" r:id="rId5"/>
    <p:sldLayoutId id="2147483941" r:id="rId6"/>
    <p:sldLayoutId id="2147483832" r:id="rId7"/>
    <p:sldLayoutId id="2147483894" r:id="rId8"/>
    <p:sldLayoutId id="2147483829" r:id="rId9"/>
    <p:sldLayoutId id="2147483897" r:id="rId10"/>
    <p:sldLayoutId id="2147483833" r:id="rId11"/>
    <p:sldLayoutId id="2147483952" r:id="rId12"/>
    <p:sldLayoutId id="2147483953" r:id="rId13"/>
    <p:sldLayoutId id="2147483954" r:id="rId14"/>
    <p:sldLayoutId id="2147483955" r:id="rId15"/>
    <p:sldLayoutId id="2147483956" r:id="rId16"/>
    <p:sldLayoutId id="2147483834" r:id="rId17"/>
    <p:sldLayoutId id="2147483940" r:id="rId18"/>
    <p:sldLayoutId id="2147483835" r:id="rId19"/>
    <p:sldLayoutId id="2147483928" r:id="rId20"/>
    <p:sldLayoutId id="2147483906" r:id="rId21"/>
    <p:sldLayoutId id="2147483905" r:id="rId22"/>
    <p:sldLayoutId id="2147483937" r:id="rId23"/>
    <p:sldLayoutId id="2147483947" r:id="rId24"/>
    <p:sldLayoutId id="2147483948" r:id="rId25"/>
    <p:sldLayoutId id="2147483951" r:id="rId26"/>
    <p:sldLayoutId id="2147483949" r:id="rId27"/>
    <p:sldLayoutId id="2147483959" r:id="rId28"/>
    <p:sldLayoutId id="2147483861" r:id="rId29"/>
    <p:sldLayoutId id="2147483958" r:id="rId30"/>
    <p:sldLayoutId id="2147483849" r:id="rId31"/>
    <p:sldLayoutId id="2147483961" r:id="rId32"/>
    <p:sldLayoutId id="2147483962" r:id="rId33"/>
    <p:sldLayoutId id="2147483963" r:id="rId34"/>
    <p:sldLayoutId id="2147483964" r:id="rId35"/>
  </p:sldLayoutIdLst>
  <p:hf hdr="0" dt="0"/>
  <p:txStyles>
    <p:titleStyle>
      <a:lvl1pPr algn="l" defTabSz="914400" rtl="0" eaLnBrk="1" latinLnBrk="0" hangingPunct="1">
        <a:lnSpc>
          <a:spcPct val="90000"/>
        </a:lnSpc>
        <a:spcBef>
          <a:spcPct val="0"/>
        </a:spcBef>
        <a:buNone/>
        <a:defRPr sz="3200" b="1" kern="1200">
          <a:solidFill>
            <a:schemeClr val="tx1"/>
          </a:solidFill>
          <a:latin typeface="Roboto" panose="02000000000000000000" pitchFamily="2" charset="0"/>
          <a:ea typeface="Roboto" panose="02000000000000000000" pitchFamily="2" charset="0"/>
          <a:cs typeface="+mj-cs"/>
        </a:defRPr>
      </a:lvl1pPr>
    </p:titleStyle>
    <p:bodyStyle>
      <a:lvl1pPr marL="0" indent="0" algn="l" defTabSz="914400" rtl="0" eaLnBrk="1" latinLnBrk="0" hangingPunct="1">
        <a:lnSpc>
          <a:spcPct val="90000"/>
        </a:lnSpc>
        <a:spcBef>
          <a:spcPts val="1200"/>
        </a:spcBef>
        <a:spcAft>
          <a:spcPts val="60"/>
        </a:spcAft>
        <a:buFont typeface="Arial" panose="020B0604020202020204" pitchFamily="34" charset="0"/>
        <a:buNone/>
        <a:defRPr sz="2200" kern="1200">
          <a:solidFill>
            <a:schemeClr val="tx1"/>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1200"/>
        </a:spcBef>
        <a:spcAft>
          <a:spcPts val="60"/>
        </a:spcAft>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1200"/>
        </a:spcBef>
        <a:spcAft>
          <a:spcPts val="60"/>
        </a:spcAft>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1200"/>
        </a:spcBef>
        <a:spcAft>
          <a:spcPts val="60"/>
        </a:spcAft>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1200"/>
        </a:spcBef>
        <a:spcAft>
          <a:spcPts val="60"/>
        </a:spcAft>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40.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33.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11.xml"/><Relationship Id="rId4" Type="http://schemas.openxmlformats.org/officeDocument/2006/relationships/hyperlink" Target="https://doi.org/10.22323/1.472.0066"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82.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1.png"/><Relationship Id="rId7" Type="http://schemas.openxmlformats.org/officeDocument/2006/relationships/image" Target="../media/image34.png"/><Relationship Id="rId2" Type="http://schemas.openxmlformats.org/officeDocument/2006/relationships/image" Target="../media/image182.png"/><Relationship Id="rId1" Type="http://schemas.openxmlformats.org/officeDocument/2006/relationships/slideLayout" Target="../slideLayouts/slideLayout34.xml"/><Relationship Id="rId6" Type="http://schemas.openxmlformats.org/officeDocument/2006/relationships/image" Target="../media/image3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9519B2-C073-A364-9977-477906FAA03D}"/>
              </a:ext>
            </a:extLst>
          </p:cNvPr>
          <p:cNvSpPr>
            <a:spLocks noGrp="1"/>
          </p:cNvSpPr>
          <p:nvPr>
            <p:ph type="ctrTitle"/>
          </p:nvPr>
        </p:nvSpPr>
        <p:spPr>
          <a:xfrm>
            <a:off x="1215450" y="2334991"/>
            <a:ext cx="4517136" cy="997196"/>
          </a:xfrm>
        </p:spPr>
        <p:txBody>
          <a:bodyPr/>
          <a:lstStyle/>
          <a:p>
            <a:r>
              <a:rPr lang="en-US" sz="2800" dirty="0"/>
              <a:t>The future science program at the Fundamental Neutron Physics Beamline</a:t>
            </a:r>
          </a:p>
        </p:txBody>
      </p:sp>
      <p:sp>
        <p:nvSpPr>
          <p:cNvPr id="8" name="Subtitle 7">
            <a:extLst>
              <a:ext uri="{FF2B5EF4-FFF2-40B4-BE49-F238E27FC236}">
                <a16:creationId xmlns:a16="http://schemas.microsoft.com/office/drawing/2014/main" id="{5AF93F80-22A9-10FF-4C7B-0CA1E64D0679}"/>
              </a:ext>
            </a:extLst>
          </p:cNvPr>
          <p:cNvSpPr>
            <a:spLocks noGrp="1"/>
          </p:cNvSpPr>
          <p:nvPr>
            <p:ph type="subTitle" idx="1"/>
          </p:nvPr>
        </p:nvSpPr>
        <p:spPr/>
        <p:txBody>
          <a:bodyPr/>
          <a:lstStyle/>
          <a:p>
            <a:endParaRPr lang="en-US"/>
          </a:p>
        </p:txBody>
      </p:sp>
      <p:sp>
        <p:nvSpPr>
          <p:cNvPr id="9" name="Text Placeholder 8">
            <a:extLst>
              <a:ext uri="{FF2B5EF4-FFF2-40B4-BE49-F238E27FC236}">
                <a16:creationId xmlns:a16="http://schemas.microsoft.com/office/drawing/2014/main" id="{B9C0C5A3-616D-92AC-190D-CAF627CBCACA}"/>
              </a:ext>
            </a:extLst>
          </p:cNvPr>
          <p:cNvSpPr>
            <a:spLocks noGrp="1"/>
          </p:cNvSpPr>
          <p:nvPr>
            <p:ph type="body" sz="quarter" idx="14"/>
          </p:nvPr>
        </p:nvSpPr>
        <p:spPr/>
        <p:txBody>
          <a:bodyPr/>
          <a:lstStyle/>
          <a:p>
            <a:r>
              <a:rPr lang="en-US" dirty="0"/>
              <a:t>September 9, 2025 | Physics of fundamental Symmetries and Interactions - PSI2025</a:t>
            </a:r>
          </a:p>
        </p:txBody>
      </p:sp>
      <p:sp>
        <p:nvSpPr>
          <p:cNvPr id="10" name="Text Placeholder 9">
            <a:extLst>
              <a:ext uri="{FF2B5EF4-FFF2-40B4-BE49-F238E27FC236}">
                <a16:creationId xmlns:a16="http://schemas.microsoft.com/office/drawing/2014/main" id="{F78317E1-EC94-94F2-A0FA-BCA1E1111853}"/>
              </a:ext>
            </a:extLst>
          </p:cNvPr>
          <p:cNvSpPr>
            <a:spLocks noGrp="1"/>
          </p:cNvSpPr>
          <p:nvPr>
            <p:ph type="body" sz="quarter" idx="15"/>
          </p:nvPr>
        </p:nvSpPr>
        <p:spPr/>
        <p:txBody>
          <a:bodyPr/>
          <a:lstStyle/>
          <a:p>
            <a:r>
              <a:rPr lang="en-US" dirty="0"/>
              <a:t>Wolfgang Schreyer</a:t>
            </a:r>
          </a:p>
        </p:txBody>
      </p:sp>
      <p:sp>
        <p:nvSpPr>
          <p:cNvPr id="11" name="Text Placeholder 10">
            <a:extLst>
              <a:ext uri="{FF2B5EF4-FFF2-40B4-BE49-F238E27FC236}">
                <a16:creationId xmlns:a16="http://schemas.microsoft.com/office/drawing/2014/main" id="{AF180F35-1239-E2FF-12D9-45D3405D8B75}"/>
              </a:ext>
            </a:extLst>
          </p:cNvPr>
          <p:cNvSpPr>
            <a:spLocks noGrp="1"/>
          </p:cNvSpPr>
          <p:nvPr>
            <p:ph type="body" sz="quarter" idx="17"/>
          </p:nvPr>
        </p:nvSpPr>
        <p:spPr/>
        <p:txBody>
          <a:bodyPr/>
          <a:lstStyle/>
          <a:p>
            <a:r>
              <a:rPr lang="en-US" dirty="0"/>
              <a:t>Oak Ridge National Laboratory</a:t>
            </a:r>
          </a:p>
        </p:txBody>
      </p:sp>
    </p:spTree>
    <p:extLst>
      <p:ext uri="{BB962C8B-B14F-4D97-AF65-F5344CB8AC3E}">
        <p14:creationId xmlns:p14="http://schemas.microsoft.com/office/powerpoint/2010/main" val="425199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Group 4">
            <a:extLst>
              <a:ext uri="{FF2B5EF4-FFF2-40B4-BE49-F238E27FC236}">
                <a16:creationId xmlns:a16="http://schemas.microsoft.com/office/drawing/2014/main" id="{7A9DD727-FD03-A6B9-8FE6-7828AF0D74CF}"/>
              </a:ext>
            </a:extLst>
          </p:cNvPr>
          <p:cNvGrpSpPr>
            <a:grpSpLocks noChangeAspect="1"/>
          </p:cNvGrpSpPr>
          <p:nvPr/>
        </p:nvGrpSpPr>
        <p:grpSpPr bwMode="auto">
          <a:xfrm>
            <a:off x="6816726" y="3489326"/>
            <a:ext cx="3851275" cy="3368675"/>
            <a:chOff x="3334" y="2198"/>
            <a:chExt cx="2426" cy="2122"/>
          </a:xfrm>
        </p:grpSpPr>
        <p:sp>
          <p:nvSpPr>
            <p:cNvPr id="103" name="AutoShape 3">
              <a:extLst>
                <a:ext uri="{FF2B5EF4-FFF2-40B4-BE49-F238E27FC236}">
                  <a16:creationId xmlns:a16="http://schemas.microsoft.com/office/drawing/2014/main" id="{5A15A6D6-18C4-B938-0A8F-6AA6D4BA4B44}"/>
                </a:ext>
              </a:extLst>
            </p:cNvPr>
            <p:cNvSpPr>
              <a:spLocks noChangeAspect="1" noChangeArrowheads="1" noTextEdit="1"/>
            </p:cNvSpPr>
            <p:nvPr/>
          </p:nvSpPr>
          <p:spPr bwMode="auto">
            <a:xfrm>
              <a:off x="3334" y="2198"/>
              <a:ext cx="2426" cy="2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E2656807-7B32-73CE-B66D-A82269CADE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4" y="2198"/>
              <a:ext cx="2430" cy="2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a:extLst>
              <a:ext uri="{FF2B5EF4-FFF2-40B4-BE49-F238E27FC236}">
                <a16:creationId xmlns:a16="http://schemas.microsoft.com/office/drawing/2014/main" id="{C72DB6FF-B7C1-450D-80E0-239787D983D5}"/>
              </a:ext>
            </a:extLst>
          </p:cNvPr>
          <p:cNvSpPr>
            <a:spLocks noGrp="1"/>
          </p:cNvSpPr>
          <p:nvPr>
            <p:ph type="title"/>
          </p:nvPr>
        </p:nvSpPr>
        <p:spPr/>
        <p:txBody>
          <a:bodyPr/>
          <a:lstStyle/>
          <a:p>
            <a:r>
              <a:rPr lang="en-US" dirty="0"/>
              <a:t>Neutron beam polarization, Solid state polarizer</a:t>
            </a:r>
            <a:br>
              <a:rPr lang="en-US" sz="3200" dirty="0">
                <a:solidFill>
                  <a:srgbClr val="000000"/>
                </a:solidFill>
                <a:latin typeface="+mn-lt"/>
                <a:ea typeface="Calibri" panose="020F0502020204030204" pitchFamily="34" charset="0"/>
                <a:cs typeface="Calibri" panose="020F0502020204030204" pitchFamily="34" charset="0"/>
              </a:rPr>
            </a:br>
            <a:endParaRPr lang="en-US" dirty="0">
              <a:latin typeface="+mn-lt"/>
            </a:endParaRPr>
          </a:p>
        </p:txBody>
      </p:sp>
      <p:sp>
        <p:nvSpPr>
          <p:cNvPr id="3" name="Slide Number Placeholder 2">
            <a:extLst>
              <a:ext uri="{FF2B5EF4-FFF2-40B4-BE49-F238E27FC236}">
                <a16:creationId xmlns:a16="http://schemas.microsoft.com/office/drawing/2014/main" id="{51C2DF45-ED4F-B6DF-DD1C-FD57E9AC9901}"/>
              </a:ext>
            </a:extLst>
          </p:cNvPr>
          <p:cNvSpPr>
            <a:spLocks noGrp="1"/>
          </p:cNvSpPr>
          <p:nvPr>
            <p:ph type="sldNum" sz="quarter" idx="4294967295"/>
          </p:nvPr>
        </p:nvSpPr>
        <p:spPr>
          <a:xfrm>
            <a:off x="10134600" y="6356350"/>
            <a:ext cx="2057400" cy="365125"/>
          </a:xfrm>
          <a:prstGeom prst="rect">
            <a:avLst/>
          </a:prstGeom>
        </p:spPr>
        <p:txBody>
          <a:bodyPr vert="horz" lIns="91440" tIns="45720" rIns="91440" bIns="45720" rtlCol="0" anchor="ctr"/>
          <a:lstStyle>
            <a:defPPr>
              <a:defRPr lang="de-DE"/>
            </a:defPPr>
            <a:lvl1pPr algn="r" rtl="0" fontAlgn="base">
              <a:spcBef>
                <a:spcPct val="0"/>
              </a:spcBef>
              <a:spcAft>
                <a:spcPct val="0"/>
              </a:spcAft>
              <a:defRPr sz="1200" kern="1200">
                <a:solidFill>
                  <a:schemeClr val="tx1">
                    <a:tint val="75000"/>
                  </a:schemeClr>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fld id="{18BF1516-1F64-4250-97BD-301B3E8F62D3}" type="slidenum">
              <a:rPr lang="en-US" smtClean="0"/>
              <a:pPr/>
              <a:t>10</a:t>
            </a:fld>
            <a:endParaRPr lang="en-US"/>
          </a:p>
        </p:txBody>
      </p:sp>
      <mc:AlternateContent xmlns:mc="http://schemas.openxmlformats.org/markup-compatibility/2006">
        <mc:Choice xmlns:a14="http://schemas.microsoft.com/office/drawing/2010/main" Requires="a14">
          <p:sp>
            <p:nvSpPr>
              <p:cNvPr id="100" name="TextBox 99">
                <a:extLst>
                  <a:ext uri="{FF2B5EF4-FFF2-40B4-BE49-F238E27FC236}">
                    <a16:creationId xmlns:a16="http://schemas.microsoft.com/office/drawing/2014/main" id="{ED78AEB9-AF5F-AF07-DC89-7774C77BEC79}"/>
                  </a:ext>
                </a:extLst>
              </p:cNvPr>
              <p:cNvSpPr txBox="1"/>
              <p:nvPr/>
            </p:nvSpPr>
            <p:spPr>
              <a:xfrm>
                <a:off x="948180" y="3356183"/>
                <a:ext cx="5704465" cy="2308324"/>
              </a:xfrm>
              <a:prstGeom prst="rect">
                <a:avLst/>
              </a:prstGeom>
              <a:noFill/>
            </p:spPr>
            <p:txBody>
              <a:bodyPr wrap="square" rtlCol="0">
                <a:spAutoFit/>
              </a:bodyPr>
              <a:lstStyle/>
              <a:p>
                <a:pPr marL="285750" indent="-285750">
                  <a:buFont typeface="Arial" panose="020B0604020202020204" pitchFamily="34" charset="0"/>
                  <a:buChar char="•"/>
                </a:pPr>
                <a:r>
                  <a:rPr lang="en-US" dirty="0"/>
                  <a:t>Developed at Institute Laue-Langevin (ILL), Grenoble </a:t>
                </a:r>
                <a:r>
                  <a:rPr lang="en-US" sz="1200" dirty="0"/>
                  <a:t>A.K. </a:t>
                </a:r>
                <a:r>
                  <a:rPr lang="en-US" sz="1200" dirty="0" err="1"/>
                  <a:t>Petoukhov</a:t>
                </a:r>
                <a:r>
                  <a:rPr lang="en-US" sz="1200" dirty="0"/>
                  <a:t> et al., Rev. Sci. </a:t>
                </a:r>
                <a:r>
                  <a:rPr lang="en-US" sz="1200" dirty="0" err="1"/>
                  <a:t>Instrum</a:t>
                </a:r>
                <a:r>
                  <a:rPr lang="en-US" sz="1200" dirty="0"/>
                  <a:t>. 94, 023304 (2023) </a:t>
                </a:r>
              </a:p>
              <a:p>
                <a:pPr marL="285750" indent="-285750">
                  <a:buFont typeface="Arial" panose="020B0604020202020204" pitchFamily="34" charset="0"/>
                  <a:buChar char="•"/>
                </a:pPr>
                <a:r>
                  <a:rPr lang="en-US" dirty="0"/>
                  <a:t>Reoptimized for Fundamental Physics Beamline at Spallation Neutron Source (J. Pioquinto, UVa):</a:t>
                </a:r>
              </a:p>
              <a:p>
                <a:endParaRPr lang="en-US" dirty="0"/>
              </a:p>
              <a:p>
                <a:r>
                  <a:rPr lang="en-US" dirty="0"/>
                  <a:t>Transmission: 40% (of all neutrons) just behind polarizer, about half of them get to decay volume</a:t>
                </a:r>
                <a:endParaRPr lang="en-US" b="1" dirty="0"/>
              </a:p>
              <a:p>
                <a:r>
                  <a:rPr lang="en-US" dirty="0"/>
                  <a:t>Polarization: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𝑛</m:t>
                        </m:r>
                      </m:sub>
                    </m:sSub>
                    <m:r>
                      <a:rPr lang="en-US" i="1">
                        <a:latin typeface="Cambria Math" panose="02040503050406030204" pitchFamily="18" charset="0"/>
                      </a:rPr>
                      <m:t>=99.5%</m:t>
                    </m:r>
                  </m:oMath>
                </a14:m>
                <a:endParaRPr lang="en-US" dirty="0"/>
              </a:p>
            </p:txBody>
          </p:sp>
        </mc:Choice>
        <mc:Fallback>
          <p:sp>
            <p:nvSpPr>
              <p:cNvPr id="100" name="TextBox 99">
                <a:extLst>
                  <a:ext uri="{FF2B5EF4-FFF2-40B4-BE49-F238E27FC236}">
                    <a16:creationId xmlns:a16="http://schemas.microsoft.com/office/drawing/2014/main" id="{ED78AEB9-AF5F-AF07-DC89-7774C77BEC79}"/>
                  </a:ext>
                </a:extLst>
              </p:cNvPr>
              <p:cNvSpPr txBox="1">
                <a:spLocks noRot="1" noChangeAspect="1" noMove="1" noResize="1" noEditPoints="1" noAdjustHandles="1" noChangeArrowheads="1" noChangeShapeType="1" noTextEdit="1"/>
              </p:cNvSpPr>
              <p:nvPr/>
            </p:nvSpPr>
            <p:spPr>
              <a:xfrm>
                <a:off x="948180" y="3356183"/>
                <a:ext cx="5704465" cy="2308324"/>
              </a:xfrm>
              <a:prstGeom prst="rect">
                <a:avLst/>
              </a:prstGeom>
              <a:blipFill>
                <a:blip r:embed="rId3"/>
                <a:stretch>
                  <a:fillRect l="-963" t="-1323" r="-1070" b="-3704"/>
                </a:stretch>
              </a:blipFill>
            </p:spPr>
            <p:txBody>
              <a:bodyPr/>
              <a:lstStyle/>
              <a:p>
                <a:r>
                  <a:rPr lang="en-US">
                    <a:noFill/>
                  </a:rPr>
                  <a:t> </a:t>
                </a:r>
              </a:p>
            </p:txBody>
          </p:sp>
        </mc:Fallback>
      </mc:AlternateContent>
      <p:cxnSp>
        <p:nvCxnSpPr>
          <p:cNvPr id="105" name="Straight Arrow Connector 104">
            <a:extLst>
              <a:ext uri="{FF2B5EF4-FFF2-40B4-BE49-F238E27FC236}">
                <a16:creationId xmlns:a16="http://schemas.microsoft.com/office/drawing/2014/main" id="{0303D8E3-F74F-EFB6-38C3-8A0D99CAD33C}"/>
              </a:ext>
            </a:extLst>
          </p:cNvPr>
          <p:cNvCxnSpPr/>
          <p:nvPr/>
        </p:nvCxnSpPr>
        <p:spPr>
          <a:xfrm flipV="1">
            <a:off x="7144887" y="4573330"/>
            <a:ext cx="1656184" cy="699019"/>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D5D71D83-0612-1E4F-A6E6-34CF6523F2C4}"/>
              </a:ext>
            </a:extLst>
          </p:cNvPr>
          <p:cNvCxnSpPr>
            <a:cxnSpLocks/>
          </p:cNvCxnSpPr>
          <p:nvPr/>
        </p:nvCxnSpPr>
        <p:spPr>
          <a:xfrm>
            <a:off x="8832305" y="4607687"/>
            <a:ext cx="1107071" cy="578394"/>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5B22FE7D-AB75-48EB-8017-70C70704871B}"/>
              </a:ext>
            </a:extLst>
          </p:cNvPr>
          <p:cNvSpPr txBox="1"/>
          <p:nvPr/>
        </p:nvSpPr>
        <p:spPr>
          <a:xfrm>
            <a:off x="9429436" y="4712218"/>
            <a:ext cx="1082348" cy="369332"/>
          </a:xfrm>
          <a:prstGeom prst="rect">
            <a:avLst/>
          </a:prstGeom>
          <a:noFill/>
        </p:spPr>
        <p:txBody>
          <a:bodyPr wrap="none" rtlCol="0">
            <a:spAutoFit/>
          </a:bodyPr>
          <a:lstStyle/>
          <a:p>
            <a:r>
              <a:rPr lang="en-US" dirty="0">
                <a:solidFill>
                  <a:schemeClr val="accent6"/>
                </a:solidFill>
              </a:rPr>
              <a:t>neutrons</a:t>
            </a:r>
          </a:p>
        </p:txBody>
      </p:sp>
      <p:grpSp>
        <p:nvGrpSpPr>
          <p:cNvPr id="109" name="Group 108">
            <a:extLst>
              <a:ext uri="{FF2B5EF4-FFF2-40B4-BE49-F238E27FC236}">
                <a16:creationId xmlns:a16="http://schemas.microsoft.com/office/drawing/2014/main" id="{747A56DB-22CC-CF8F-AED1-E2CD52E154CA}"/>
              </a:ext>
            </a:extLst>
          </p:cNvPr>
          <p:cNvGrpSpPr>
            <a:grpSpLocks noChangeAspect="1"/>
          </p:cNvGrpSpPr>
          <p:nvPr/>
        </p:nvGrpSpPr>
        <p:grpSpPr>
          <a:xfrm>
            <a:off x="2135560" y="1299266"/>
            <a:ext cx="7675690" cy="1923017"/>
            <a:chOff x="1263975" y="1659281"/>
            <a:chExt cx="4982781" cy="1248353"/>
          </a:xfrm>
        </p:grpSpPr>
        <p:grpSp>
          <p:nvGrpSpPr>
            <p:cNvPr id="110" name="Group 109">
              <a:extLst>
                <a:ext uri="{FF2B5EF4-FFF2-40B4-BE49-F238E27FC236}">
                  <a16:creationId xmlns:a16="http://schemas.microsoft.com/office/drawing/2014/main" id="{CFB64493-27D3-20F2-DD11-F5B1C9CB21C1}"/>
                </a:ext>
              </a:extLst>
            </p:cNvPr>
            <p:cNvGrpSpPr/>
            <p:nvPr/>
          </p:nvGrpSpPr>
          <p:grpSpPr>
            <a:xfrm>
              <a:off x="5316487" y="1996609"/>
              <a:ext cx="914400" cy="911025"/>
              <a:chOff x="6627774" y="2973486"/>
              <a:chExt cx="914400" cy="911025"/>
            </a:xfrm>
          </p:grpSpPr>
          <p:sp>
            <p:nvSpPr>
              <p:cNvPr id="1080" name="Oval 1079">
                <a:extLst>
                  <a:ext uri="{FF2B5EF4-FFF2-40B4-BE49-F238E27FC236}">
                    <a16:creationId xmlns:a16="http://schemas.microsoft.com/office/drawing/2014/main" id="{BEA04320-96A9-B3D4-FC62-E65375F46A67}"/>
                  </a:ext>
                </a:extLst>
              </p:cNvPr>
              <p:cNvSpPr/>
              <p:nvPr/>
            </p:nvSpPr>
            <p:spPr>
              <a:xfrm>
                <a:off x="6627774" y="2973486"/>
                <a:ext cx="914400" cy="911025"/>
              </a:xfrm>
              <a:prstGeom prst="ellipse">
                <a:avLst/>
              </a:prstGeom>
              <a:solidFill>
                <a:srgbClr val="0081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81" name="Oval 1080">
                <a:extLst>
                  <a:ext uri="{FF2B5EF4-FFF2-40B4-BE49-F238E27FC236}">
                    <a16:creationId xmlns:a16="http://schemas.microsoft.com/office/drawing/2014/main" id="{2B9755AB-A932-1BFE-BF73-95AB44FED1AA}"/>
                  </a:ext>
                </a:extLst>
              </p:cNvPr>
              <p:cNvSpPr>
                <a:spLocks noChangeAspect="1"/>
              </p:cNvSpPr>
              <p:nvPr/>
            </p:nvSpPr>
            <p:spPr>
              <a:xfrm>
                <a:off x="6993195" y="3337558"/>
                <a:ext cx="183558" cy="182880"/>
              </a:xfrm>
              <a:prstGeom prst="ellipse">
                <a:avLst/>
              </a:prstGeom>
              <a:solidFill>
                <a:srgbClr val="0000FF"/>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111" name="bk object 19">
              <a:extLst>
                <a:ext uri="{FF2B5EF4-FFF2-40B4-BE49-F238E27FC236}">
                  <a16:creationId xmlns:a16="http://schemas.microsoft.com/office/drawing/2014/main" id="{4EBEC625-1AC9-F53A-657F-6F88CA3924E1}"/>
                </a:ext>
              </a:extLst>
            </p:cNvPr>
            <p:cNvSpPr/>
            <p:nvPr/>
          </p:nvSpPr>
          <p:spPr>
            <a:xfrm>
              <a:off x="1263975" y="2283522"/>
              <a:ext cx="824865" cy="0"/>
            </a:xfrm>
            <a:custGeom>
              <a:avLst/>
              <a:gdLst/>
              <a:ahLst/>
              <a:cxnLst/>
              <a:rect l="l" t="t" r="r" b="b"/>
              <a:pathLst>
                <a:path w="824865">
                  <a:moveTo>
                    <a:pt x="0" y="0"/>
                  </a:moveTo>
                  <a:lnTo>
                    <a:pt x="824445" y="0"/>
                  </a:lnTo>
                </a:path>
              </a:pathLst>
            </a:custGeom>
            <a:ln w="7950">
              <a:solidFill>
                <a:srgbClr val="000000"/>
              </a:solidFill>
            </a:ln>
          </p:spPr>
          <p:txBody>
            <a:bodyPr wrap="square" lIns="0" tIns="0" rIns="0" bIns="0" rtlCol="0"/>
            <a:lstStyle/>
            <a:p>
              <a:endParaRPr sz="1600"/>
            </a:p>
          </p:txBody>
        </p:sp>
        <p:sp>
          <p:nvSpPr>
            <p:cNvPr id="112" name="bk object 20">
              <a:extLst>
                <a:ext uri="{FF2B5EF4-FFF2-40B4-BE49-F238E27FC236}">
                  <a16:creationId xmlns:a16="http://schemas.microsoft.com/office/drawing/2014/main" id="{F1BCBA46-AD06-8430-B6C2-874A05441264}"/>
                </a:ext>
              </a:extLst>
            </p:cNvPr>
            <p:cNvSpPr/>
            <p:nvPr/>
          </p:nvSpPr>
          <p:spPr>
            <a:xfrm>
              <a:off x="2088421" y="2283522"/>
              <a:ext cx="0" cy="361950"/>
            </a:xfrm>
            <a:custGeom>
              <a:avLst/>
              <a:gdLst/>
              <a:ahLst/>
              <a:cxnLst/>
              <a:rect l="l" t="t" r="r" b="b"/>
              <a:pathLst>
                <a:path h="361950">
                  <a:moveTo>
                    <a:pt x="0" y="0"/>
                  </a:moveTo>
                  <a:lnTo>
                    <a:pt x="0" y="361454"/>
                  </a:lnTo>
                </a:path>
              </a:pathLst>
            </a:custGeom>
            <a:ln w="7950">
              <a:solidFill>
                <a:srgbClr val="000000"/>
              </a:solidFill>
            </a:ln>
          </p:spPr>
          <p:txBody>
            <a:bodyPr wrap="square" lIns="0" tIns="0" rIns="0" bIns="0" rtlCol="0"/>
            <a:lstStyle/>
            <a:p>
              <a:endParaRPr sz="1600"/>
            </a:p>
          </p:txBody>
        </p:sp>
        <p:sp>
          <p:nvSpPr>
            <p:cNvPr id="113" name="bk object 21">
              <a:extLst>
                <a:ext uri="{FF2B5EF4-FFF2-40B4-BE49-F238E27FC236}">
                  <a16:creationId xmlns:a16="http://schemas.microsoft.com/office/drawing/2014/main" id="{118CF509-F707-892D-DD95-F291EC541A5E}"/>
                </a:ext>
              </a:extLst>
            </p:cNvPr>
            <p:cNvSpPr/>
            <p:nvPr/>
          </p:nvSpPr>
          <p:spPr>
            <a:xfrm>
              <a:off x="1263975" y="2644977"/>
              <a:ext cx="824865" cy="0"/>
            </a:xfrm>
            <a:custGeom>
              <a:avLst/>
              <a:gdLst/>
              <a:ahLst/>
              <a:cxnLst/>
              <a:rect l="l" t="t" r="r" b="b"/>
              <a:pathLst>
                <a:path w="824865">
                  <a:moveTo>
                    <a:pt x="824445" y="0"/>
                  </a:moveTo>
                  <a:lnTo>
                    <a:pt x="0" y="0"/>
                  </a:lnTo>
                </a:path>
              </a:pathLst>
            </a:custGeom>
            <a:ln w="7950">
              <a:solidFill>
                <a:srgbClr val="000000"/>
              </a:solidFill>
            </a:ln>
          </p:spPr>
          <p:txBody>
            <a:bodyPr wrap="square" lIns="0" tIns="0" rIns="0" bIns="0" rtlCol="0"/>
            <a:lstStyle/>
            <a:p>
              <a:endParaRPr sz="1600"/>
            </a:p>
          </p:txBody>
        </p:sp>
        <p:sp>
          <p:nvSpPr>
            <p:cNvPr id="114" name="object 2">
              <a:extLst>
                <a:ext uri="{FF2B5EF4-FFF2-40B4-BE49-F238E27FC236}">
                  <a16:creationId xmlns:a16="http://schemas.microsoft.com/office/drawing/2014/main" id="{34C35AEF-880B-51DA-1744-EC51D54A33E0}"/>
                </a:ext>
              </a:extLst>
            </p:cNvPr>
            <p:cNvSpPr txBox="1"/>
            <p:nvPr/>
          </p:nvSpPr>
          <p:spPr>
            <a:xfrm>
              <a:off x="1352588" y="2075321"/>
              <a:ext cx="751205" cy="169918"/>
            </a:xfrm>
            <a:prstGeom prst="rect">
              <a:avLst/>
            </a:prstGeom>
          </p:spPr>
          <p:txBody>
            <a:bodyPr vert="horz" wrap="square" lIns="0" tIns="15875" rIns="0" bIns="0" rtlCol="0">
              <a:spAutoFit/>
            </a:bodyPr>
            <a:lstStyle/>
            <a:p>
              <a:pPr marL="12700">
                <a:spcBef>
                  <a:spcPts val="125"/>
                </a:spcBef>
              </a:pPr>
              <a:r>
                <a:rPr sz="1600" spc="-55" dirty="0">
                  <a:latin typeface="Calibri"/>
                  <a:cs typeface="Calibri"/>
                </a:rPr>
                <a:t>FNPB</a:t>
              </a:r>
              <a:r>
                <a:rPr lang="en-US" sz="1600" spc="-55" dirty="0">
                  <a:latin typeface="Calibri"/>
                  <a:cs typeface="Calibri"/>
                </a:rPr>
                <a:t> </a:t>
              </a:r>
              <a:r>
                <a:rPr sz="1600" spc="-85" dirty="0">
                  <a:latin typeface="Calibri"/>
                  <a:cs typeface="Calibri"/>
                </a:rPr>
                <a:t>guide</a:t>
              </a:r>
              <a:endParaRPr sz="1600" dirty="0">
                <a:latin typeface="Calibri"/>
                <a:cs typeface="Calibri"/>
              </a:endParaRPr>
            </a:p>
          </p:txBody>
        </p:sp>
        <p:sp>
          <p:nvSpPr>
            <p:cNvPr id="115" name="object 3">
              <a:extLst>
                <a:ext uri="{FF2B5EF4-FFF2-40B4-BE49-F238E27FC236}">
                  <a16:creationId xmlns:a16="http://schemas.microsoft.com/office/drawing/2014/main" id="{EC0336C6-A7BA-3786-DB04-233C5617CA05}"/>
                </a:ext>
              </a:extLst>
            </p:cNvPr>
            <p:cNvSpPr/>
            <p:nvPr/>
          </p:nvSpPr>
          <p:spPr>
            <a:xfrm>
              <a:off x="2371643" y="2243085"/>
              <a:ext cx="476250" cy="40640"/>
            </a:xfrm>
            <a:custGeom>
              <a:avLst/>
              <a:gdLst/>
              <a:ahLst/>
              <a:cxnLst/>
              <a:rect l="l" t="t" r="r" b="b"/>
              <a:pathLst>
                <a:path w="476250" h="40640">
                  <a:moveTo>
                    <a:pt x="0" y="40436"/>
                  </a:moveTo>
                  <a:lnTo>
                    <a:pt x="475703" y="0"/>
                  </a:lnTo>
                </a:path>
              </a:pathLst>
            </a:custGeom>
            <a:ln w="7950">
              <a:solidFill>
                <a:srgbClr val="00A400"/>
              </a:solidFill>
            </a:ln>
          </p:spPr>
          <p:txBody>
            <a:bodyPr wrap="square" lIns="0" tIns="0" rIns="0" bIns="0" rtlCol="0"/>
            <a:lstStyle/>
            <a:p>
              <a:endParaRPr sz="1600"/>
            </a:p>
          </p:txBody>
        </p:sp>
        <p:sp>
          <p:nvSpPr>
            <p:cNvPr id="116" name="object 4">
              <a:extLst>
                <a:ext uri="{FF2B5EF4-FFF2-40B4-BE49-F238E27FC236}">
                  <a16:creationId xmlns:a16="http://schemas.microsoft.com/office/drawing/2014/main" id="{77DF2108-3514-B47B-35E5-248E1E972C32}"/>
                </a:ext>
              </a:extLst>
            </p:cNvPr>
            <p:cNvSpPr/>
            <p:nvPr/>
          </p:nvSpPr>
          <p:spPr>
            <a:xfrm>
              <a:off x="2379936" y="2337941"/>
              <a:ext cx="475615" cy="40640"/>
            </a:xfrm>
            <a:custGeom>
              <a:avLst/>
              <a:gdLst/>
              <a:ahLst/>
              <a:cxnLst/>
              <a:rect l="l" t="t" r="r" b="b"/>
              <a:pathLst>
                <a:path w="475615" h="40640">
                  <a:moveTo>
                    <a:pt x="0" y="40386"/>
                  </a:moveTo>
                  <a:lnTo>
                    <a:pt x="475348" y="0"/>
                  </a:lnTo>
                </a:path>
              </a:pathLst>
            </a:custGeom>
            <a:ln w="7950">
              <a:solidFill>
                <a:srgbClr val="00A400"/>
              </a:solidFill>
            </a:ln>
          </p:spPr>
          <p:txBody>
            <a:bodyPr wrap="square" lIns="0" tIns="0" rIns="0" bIns="0" rtlCol="0"/>
            <a:lstStyle/>
            <a:p>
              <a:endParaRPr sz="1600"/>
            </a:p>
          </p:txBody>
        </p:sp>
        <p:sp>
          <p:nvSpPr>
            <p:cNvPr id="117" name="object 5">
              <a:extLst>
                <a:ext uri="{FF2B5EF4-FFF2-40B4-BE49-F238E27FC236}">
                  <a16:creationId xmlns:a16="http://schemas.microsoft.com/office/drawing/2014/main" id="{AFEBCAEF-8DAA-10DA-0513-1F74E6B8A2DC}"/>
                </a:ext>
              </a:extLst>
            </p:cNvPr>
            <p:cNvSpPr/>
            <p:nvPr/>
          </p:nvSpPr>
          <p:spPr>
            <a:xfrm>
              <a:off x="2387874" y="2433090"/>
              <a:ext cx="476250" cy="40640"/>
            </a:xfrm>
            <a:custGeom>
              <a:avLst/>
              <a:gdLst/>
              <a:ahLst/>
              <a:cxnLst/>
              <a:rect l="l" t="t" r="r" b="b"/>
              <a:pathLst>
                <a:path w="476250" h="40640">
                  <a:moveTo>
                    <a:pt x="0" y="40386"/>
                  </a:moveTo>
                  <a:lnTo>
                    <a:pt x="475703" y="0"/>
                  </a:lnTo>
                </a:path>
              </a:pathLst>
            </a:custGeom>
            <a:ln w="7950">
              <a:solidFill>
                <a:srgbClr val="00A400"/>
              </a:solidFill>
            </a:ln>
          </p:spPr>
          <p:txBody>
            <a:bodyPr wrap="square" lIns="0" tIns="0" rIns="0" bIns="0" rtlCol="0"/>
            <a:lstStyle/>
            <a:p>
              <a:endParaRPr sz="1600"/>
            </a:p>
          </p:txBody>
        </p:sp>
        <p:sp>
          <p:nvSpPr>
            <p:cNvPr id="118" name="object 6">
              <a:extLst>
                <a:ext uri="{FF2B5EF4-FFF2-40B4-BE49-F238E27FC236}">
                  <a16:creationId xmlns:a16="http://schemas.microsoft.com/office/drawing/2014/main" id="{9734A614-55CA-2DC2-5B9A-9319E3CA72BA}"/>
                </a:ext>
              </a:extLst>
            </p:cNvPr>
            <p:cNvSpPr/>
            <p:nvPr/>
          </p:nvSpPr>
          <p:spPr>
            <a:xfrm>
              <a:off x="2402504" y="2603308"/>
              <a:ext cx="475615" cy="40640"/>
            </a:xfrm>
            <a:custGeom>
              <a:avLst/>
              <a:gdLst/>
              <a:ahLst/>
              <a:cxnLst/>
              <a:rect l="l" t="t" r="r" b="b"/>
              <a:pathLst>
                <a:path w="475615" h="40640">
                  <a:moveTo>
                    <a:pt x="0" y="40424"/>
                  </a:moveTo>
                  <a:lnTo>
                    <a:pt x="475411" y="0"/>
                  </a:lnTo>
                </a:path>
              </a:pathLst>
            </a:custGeom>
            <a:ln w="7950">
              <a:solidFill>
                <a:srgbClr val="00A400"/>
              </a:solidFill>
            </a:ln>
          </p:spPr>
          <p:txBody>
            <a:bodyPr wrap="square" lIns="0" tIns="0" rIns="0" bIns="0" rtlCol="0"/>
            <a:lstStyle/>
            <a:p>
              <a:endParaRPr sz="1600"/>
            </a:p>
          </p:txBody>
        </p:sp>
        <p:sp>
          <p:nvSpPr>
            <p:cNvPr id="119" name="object 7">
              <a:extLst>
                <a:ext uri="{FF2B5EF4-FFF2-40B4-BE49-F238E27FC236}">
                  <a16:creationId xmlns:a16="http://schemas.microsoft.com/office/drawing/2014/main" id="{7899859E-7CB6-76F9-3094-2529B134706D}"/>
                </a:ext>
              </a:extLst>
            </p:cNvPr>
            <p:cNvSpPr txBox="1"/>
            <p:nvPr/>
          </p:nvSpPr>
          <p:spPr>
            <a:xfrm rot="15960000">
              <a:off x="2376388" y="2345941"/>
              <a:ext cx="333978" cy="166248"/>
            </a:xfrm>
            <a:prstGeom prst="rect">
              <a:avLst/>
            </a:prstGeom>
          </p:spPr>
          <p:txBody>
            <a:bodyPr vert="horz" wrap="square" lIns="0" tIns="0" rIns="0" bIns="0" rtlCol="0">
              <a:spAutoFit/>
            </a:bodyPr>
            <a:lstStyle/>
            <a:p>
              <a:pPr>
                <a:lnSpc>
                  <a:spcPts val="2060"/>
                </a:lnSpc>
              </a:pPr>
              <a:r>
                <a:rPr sz="1600" spc="-80" dirty="0">
                  <a:solidFill>
                    <a:srgbClr val="00A400"/>
                  </a:solidFill>
                  <a:latin typeface="Calibri"/>
                  <a:cs typeface="Calibri"/>
                </a:rPr>
                <a:t>...</a:t>
              </a:r>
              <a:endParaRPr sz="1600">
                <a:latin typeface="Calibri"/>
                <a:cs typeface="Calibri"/>
              </a:endParaRPr>
            </a:p>
          </p:txBody>
        </p:sp>
        <p:sp>
          <p:nvSpPr>
            <p:cNvPr id="120" name="object 8">
              <a:extLst>
                <a:ext uri="{FF2B5EF4-FFF2-40B4-BE49-F238E27FC236}">
                  <a16:creationId xmlns:a16="http://schemas.microsoft.com/office/drawing/2014/main" id="{054D574B-F3DF-A3F2-86D6-5B46775B6B4B}"/>
                </a:ext>
              </a:extLst>
            </p:cNvPr>
            <p:cNvSpPr/>
            <p:nvPr/>
          </p:nvSpPr>
          <p:spPr>
            <a:xfrm>
              <a:off x="3055119" y="2288627"/>
              <a:ext cx="470534" cy="83185"/>
            </a:xfrm>
            <a:custGeom>
              <a:avLst/>
              <a:gdLst/>
              <a:ahLst/>
              <a:cxnLst/>
              <a:rect l="l" t="t" r="r" b="b"/>
              <a:pathLst>
                <a:path w="470535" h="83184">
                  <a:moveTo>
                    <a:pt x="0" y="0"/>
                  </a:moveTo>
                  <a:lnTo>
                    <a:pt x="469988" y="83045"/>
                  </a:lnTo>
                </a:path>
              </a:pathLst>
            </a:custGeom>
            <a:ln w="7950">
              <a:solidFill>
                <a:srgbClr val="00A400"/>
              </a:solidFill>
            </a:ln>
          </p:spPr>
          <p:txBody>
            <a:bodyPr wrap="square" lIns="0" tIns="0" rIns="0" bIns="0" rtlCol="0"/>
            <a:lstStyle/>
            <a:p>
              <a:endParaRPr sz="1600"/>
            </a:p>
          </p:txBody>
        </p:sp>
        <p:sp>
          <p:nvSpPr>
            <p:cNvPr id="121" name="object 9">
              <a:extLst>
                <a:ext uri="{FF2B5EF4-FFF2-40B4-BE49-F238E27FC236}">
                  <a16:creationId xmlns:a16="http://schemas.microsoft.com/office/drawing/2014/main" id="{9D4E03A8-E29D-B9DF-2F15-74EB844B258A}"/>
                </a:ext>
              </a:extLst>
            </p:cNvPr>
            <p:cNvSpPr/>
            <p:nvPr/>
          </p:nvSpPr>
          <p:spPr>
            <a:xfrm>
              <a:off x="3038596" y="2382785"/>
              <a:ext cx="470534" cy="83185"/>
            </a:xfrm>
            <a:custGeom>
              <a:avLst/>
              <a:gdLst/>
              <a:ahLst/>
              <a:cxnLst/>
              <a:rect l="l" t="t" r="r" b="b"/>
              <a:pathLst>
                <a:path w="470535" h="83184">
                  <a:moveTo>
                    <a:pt x="0" y="0"/>
                  </a:moveTo>
                  <a:lnTo>
                    <a:pt x="470001" y="82753"/>
                  </a:lnTo>
                </a:path>
              </a:pathLst>
            </a:custGeom>
            <a:ln w="7950">
              <a:solidFill>
                <a:srgbClr val="00A400"/>
              </a:solidFill>
            </a:ln>
          </p:spPr>
          <p:txBody>
            <a:bodyPr wrap="square" lIns="0" tIns="0" rIns="0" bIns="0" rtlCol="0"/>
            <a:lstStyle/>
            <a:p>
              <a:endParaRPr sz="1600"/>
            </a:p>
          </p:txBody>
        </p:sp>
        <p:sp>
          <p:nvSpPr>
            <p:cNvPr id="122" name="object 10">
              <a:extLst>
                <a:ext uri="{FF2B5EF4-FFF2-40B4-BE49-F238E27FC236}">
                  <a16:creationId xmlns:a16="http://schemas.microsoft.com/office/drawing/2014/main" id="{4B4E5A91-27AD-A134-6A29-6AE206A100FE}"/>
                </a:ext>
              </a:extLst>
            </p:cNvPr>
            <p:cNvSpPr/>
            <p:nvPr/>
          </p:nvSpPr>
          <p:spPr>
            <a:xfrm>
              <a:off x="3022023" y="2476651"/>
              <a:ext cx="470534" cy="83185"/>
            </a:xfrm>
            <a:custGeom>
              <a:avLst/>
              <a:gdLst/>
              <a:ahLst/>
              <a:cxnLst/>
              <a:rect l="l" t="t" r="r" b="b"/>
              <a:pathLst>
                <a:path w="470535" h="83184">
                  <a:moveTo>
                    <a:pt x="0" y="0"/>
                  </a:moveTo>
                  <a:lnTo>
                    <a:pt x="470001" y="83045"/>
                  </a:lnTo>
                </a:path>
              </a:pathLst>
            </a:custGeom>
            <a:ln w="7950">
              <a:solidFill>
                <a:srgbClr val="00A400"/>
              </a:solidFill>
            </a:ln>
          </p:spPr>
          <p:txBody>
            <a:bodyPr wrap="square" lIns="0" tIns="0" rIns="0" bIns="0" rtlCol="0"/>
            <a:lstStyle/>
            <a:p>
              <a:endParaRPr sz="1600"/>
            </a:p>
          </p:txBody>
        </p:sp>
        <p:sp>
          <p:nvSpPr>
            <p:cNvPr id="123" name="object 11">
              <a:extLst>
                <a:ext uri="{FF2B5EF4-FFF2-40B4-BE49-F238E27FC236}">
                  <a16:creationId xmlns:a16="http://schemas.microsoft.com/office/drawing/2014/main" id="{6879CCFE-A836-394D-3AC4-AF5ACDF3CE4B}"/>
                </a:ext>
              </a:extLst>
            </p:cNvPr>
            <p:cNvSpPr/>
            <p:nvPr/>
          </p:nvSpPr>
          <p:spPr>
            <a:xfrm>
              <a:off x="2992114" y="2644977"/>
              <a:ext cx="470534" cy="83185"/>
            </a:xfrm>
            <a:custGeom>
              <a:avLst/>
              <a:gdLst/>
              <a:ahLst/>
              <a:cxnLst/>
              <a:rect l="l" t="t" r="r" b="b"/>
              <a:pathLst>
                <a:path w="470535" h="83184">
                  <a:moveTo>
                    <a:pt x="0" y="0"/>
                  </a:moveTo>
                  <a:lnTo>
                    <a:pt x="470344" y="83045"/>
                  </a:lnTo>
                </a:path>
              </a:pathLst>
            </a:custGeom>
            <a:ln w="7950">
              <a:solidFill>
                <a:srgbClr val="00A400"/>
              </a:solidFill>
            </a:ln>
          </p:spPr>
          <p:txBody>
            <a:bodyPr wrap="square" lIns="0" tIns="0" rIns="0" bIns="0" rtlCol="0"/>
            <a:lstStyle/>
            <a:p>
              <a:endParaRPr sz="1600"/>
            </a:p>
          </p:txBody>
        </p:sp>
        <p:sp>
          <p:nvSpPr>
            <p:cNvPr id="124" name="object 12">
              <a:extLst>
                <a:ext uri="{FF2B5EF4-FFF2-40B4-BE49-F238E27FC236}">
                  <a16:creationId xmlns:a16="http://schemas.microsoft.com/office/drawing/2014/main" id="{6E227F1F-5617-DD3A-ED5C-C882B93AB729}"/>
                </a:ext>
              </a:extLst>
            </p:cNvPr>
            <p:cNvSpPr txBox="1"/>
            <p:nvPr/>
          </p:nvSpPr>
          <p:spPr>
            <a:xfrm rot="16800000">
              <a:off x="3025576" y="2400128"/>
              <a:ext cx="329691" cy="166248"/>
            </a:xfrm>
            <a:prstGeom prst="rect">
              <a:avLst/>
            </a:prstGeom>
          </p:spPr>
          <p:txBody>
            <a:bodyPr vert="horz" wrap="square" lIns="0" tIns="0" rIns="0" bIns="0" rtlCol="0">
              <a:spAutoFit/>
            </a:bodyPr>
            <a:lstStyle/>
            <a:p>
              <a:pPr>
                <a:lnSpc>
                  <a:spcPts val="2050"/>
                </a:lnSpc>
              </a:pPr>
              <a:r>
                <a:rPr sz="1600" spc="-70" dirty="0">
                  <a:solidFill>
                    <a:srgbClr val="00A400"/>
                  </a:solidFill>
                  <a:latin typeface="Calibri"/>
                  <a:cs typeface="Calibri"/>
                </a:rPr>
                <a:t>...</a:t>
              </a:r>
              <a:endParaRPr sz="1600" dirty="0">
                <a:latin typeface="Calibri"/>
                <a:cs typeface="Calibri"/>
              </a:endParaRPr>
            </a:p>
          </p:txBody>
        </p:sp>
        <p:sp>
          <p:nvSpPr>
            <p:cNvPr id="125" name="object 13">
              <a:extLst>
                <a:ext uri="{FF2B5EF4-FFF2-40B4-BE49-F238E27FC236}">
                  <a16:creationId xmlns:a16="http://schemas.microsoft.com/office/drawing/2014/main" id="{8C408414-D9E4-27CC-01E3-2A28D7EDD1EE}"/>
                </a:ext>
              </a:extLst>
            </p:cNvPr>
            <p:cNvSpPr/>
            <p:nvPr/>
          </p:nvSpPr>
          <p:spPr>
            <a:xfrm>
              <a:off x="1274490" y="2403778"/>
              <a:ext cx="1863089" cy="121285"/>
            </a:xfrm>
            <a:custGeom>
              <a:avLst/>
              <a:gdLst/>
              <a:ahLst/>
              <a:cxnLst/>
              <a:rect l="l" t="t" r="r" b="b"/>
              <a:pathLst>
                <a:path w="1863089" h="121284">
                  <a:moveTo>
                    <a:pt x="0" y="120942"/>
                  </a:moveTo>
                  <a:lnTo>
                    <a:pt x="1862734" y="0"/>
                  </a:lnTo>
                </a:path>
              </a:pathLst>
            </a:custGeom>
            <a:ln w="7950">
              <a:solidFill>
                <a:srgbClr val="FF00FF"/>
              </a:solidFill>
            </a:ln>
          </p:spPr>
          <p:txBody>
            <a:bodyPr wrap="square" lIns="0" tIns="0" rIns="0" bIns="0" rtlCol="0"/>
            <a:lstStyle/>
            <a:p>
              <a:endParaRPr sz="1600"/>
            </a:p>
          </p:txBody>
        </p:sp>
        <p:sp>
          <p:nvSpPr>
            <p:cNvPr id="126" name="object 14">
              <a:extLst>
                <a:ext uri="{FF2B5EF4-FFF2-40B4-BE49-F238E27FC236}">
                  <a16:creationId xmlns:a16="http://schemas.microsoft.com/office/drawing/2014/main" id="{37853D80-E24B-6C5A-76C2-1A45E2D01139}"/>
                </a:ext>
              </a:extLst>
            </p:cNvPr>
            <p:cNvSpPr/>
            <p:nvPr/>
          </p:nvSpPr>
          <p:spPr>
            <a:xfrm>
              <a:off x="3137225" y="2403778"/>
              <a:ext cx="236220" cy="137795"/>
            </a:xfrm>
            <a:custGeom>
              <a:avLst/>
              <a:gdLst/>
              <a:ahLst/>
              <a:cxnLst/>
              <a:rect l="l" t="t" r="r" b="b"/>
              <a:pathLst>
                <a:path w="236219" h="137794">
                  <a:moveTo>
                    <a:pt x="0" y="0"/>
                  </a:moveTo>
                  <a:lnTo>
                    <a:pt x="236131" y="137172"/>
                  </a:lnTo>
                </a:path>
              </a:pathLst>
            </a:custGeom>
            <a:ln w="7950">
              <a:solidFill>
                <a:srgbClr val="FF00FF"/>
              </a:solidFill>
            </a:ln>
          </p:spPr>
          <p:txBody>
            <a:bodyPr wrap="square" lIns="0" tIns="0" rIns="0" bIns="0" rtlCol="0"/>
            <a:lstStyle/>
            <a:p>
              <a:endParaRPr sz="1600"/>
            </a:p>
          </p:txBody>
        </p:sp>
        <p:sp>
          <p:nvSpPr>
            <p:cNvPr id="127" name="object 15">
              <a:extLst>
                <a:ext uri="{FF2B5EF4-FFF2-40B4-BE49-F238E27FC236}">
                  <a16:creationId xmlns:a16="http://schemas.microsoft.com/office/drawing/2014/main" id="{AF1A8CB1-7E8E-15D9-6D39-DA7207D84AAF}"/>
                </a:ext>
              </a:extLst>
            </p:cNvPr>
            <p:cNvSpPr/>
            <p:nvPr/>
          </p:nvSpPr>
          <p:spPr>
            <a:xfrm>
              <a:off x="3373356" y="2426397"/>
              <a:ext cx="2362200" cy="114935"/>
            </a:xfrm>
            <a:custGeom>
              <a:avLst/>
              <a:gdLst/>
              <a:ahLst/>
              <a:cxnLst/>
              <a:rect l="l" t="t" r="r" b="b"/>
              <a:pathLst>
                <a:path w="2362200" h="114934">
                  <a:moveTo>
                    <a:pt x="0" y="114554"/>
                  </a:moveTo>
                  <a:lnTo>
                    <a:pt x="2361653" y="0"/>
                  </a:lnTo>
                </a:path>
              </a:pathLst>
            </a:custGeom>
            <a:ln w="7950">
              <a:solidFill>
                <a:srgbClr val="FF00FF"/>
              </a:solidFill>
            </a:ln>
          </p:spPr>
          <p:txBody>
            <a:bodyPr wrap="square" lIns="0" tIns="0" rIns="0" bIns="0" rtlCol="0"/>
            <a:lstStyle/>
            <a:p>
              <a:endParaRPr sz="1600"/>
            </a:p>
          </p:txBody>
        </p:sp>
        <p:sp>
          <p:nvSpPr>
            <p:cNvPr id="1024" name="object 16">
              <a:extLst>
                <a:ext uri="{FF2B5EF4-FFF2-40B4-BE49-F238E27FC236}">
                  <a16:creationId xmlns:a16="http://schemas.microsoft.com/office/drawing/2014/main" id="{4A9598F8-7238-CB48-467C-B69EC7EE08E2}"/>
                </a:ext>
              </a:extLst>
            </p:cNvPr>
            <p:cNvSpPr/>
            <p:nvPr/>
          </p:nvSpPr>
          <p:spPr>
            <a:xfrm>
              <a:off x="5590547" y="2406356"/>
              <a:ext cx="144780" cy="47625"/>
            </a:xfrm>
            <a:custGeom>
              <a:avLst/>
              <a:gdLst/>
              <a:ahLst/>
              <a:cxnLst/>
              <a:rect l="l" t="t" r="r" b="b"/>
              <a:pathLst>
                <a:path w="144779" h="47625">
                  <a:moveTo>
                    <a:pt x="2578" y="47371"/>
                  </a:moveTo>
                  <a:lnTo>
                    <a:pt x="0" y="0"/>
                  </a:lnTo>
                  <a:lnTo>
                    <a:pt x="144170" y="16865"/>
                  </a:lnTo>
                  <a:lnTo>
                    <a:pt x="2578" y="47371"/>
                  </a:lnTo>
                  <a:close/>
                </a:path>
              </a:pathLst>
            </a:custGeom>
            <a:solidFill>
              <a:srgbClr val="FF00FF"/>
            </a:solidFill>
          </p:spPr>
          <p:txBody>
            <a:bodyPr wrap="square" lIns="0" tIns="0" rIns="0" bIns="0" rtlCol="0"/>
            <a:lstStyle/>
            <a:p>
              <a:endParaRPr sz="1600"/>
            </a:p>
          </p:txBody>
        </p:sp>
        <p:sp>
          <p:nvSpPr>
            <p:cNvPr id="1025" name="object 17">
              <a:extLst>
                <a:ext uri="{FF2B5EF4-FFF2-40B4-BE49-F238E27FC236}">
                  <a16:creationId xmlns:a16="http://schemas.microsoft.com/office/drawing/2014/main" id="{DFDF952D-E0DE-97EF-95ED-6D8E4502B3D6}"/>
                </a:ext>
              </a:extLst>
            </p:cNvPr>
            <p:cNvSpPr/>
            <p:nvPr/>
          </p:nvSpPr>
          <p:spPr>
            <a:xfrm>
              <a:off x="5590547" y="2406356"/>
              <a:ext cx="144780" cy="17145"/>
            </a:xfrm>
            <a:custGeom>
              <a:avLst/>
              <a:gdLst/>
              <a:ahLst/>
              <a:cxnLst/>
              <a:rect l="l" t="t" r="r" b="b"/>
              <a:pathLst>
                <a:path w="144779" h="17144">
                  <a:moveTo>
                    <a:pt x="144170" y="16865"/>
                  </a:moveTo>
                  <a:lnTo>
                    <a:pt x="0" y="0"/>
                  </a:lnTo>
                </a:path>
              </a:pathLst>
            </a:custGeom>
            <a:ln w="7950">
              <a:solidFill>
                <a:srgbClr val="FF00FF"/>
              </a:solidFill>
            </a:ln>
          </p:spPr>
          <p:txBody>
            <a:bodyPr wrap="square" lIns="0" tIns="0" rIns="0" bIns="0" rtlCol="0"/>
            <a:lstStyle/>
            <a:p>
              <a:endParaRPr sz="1600"/>
            </a:p>
          </p:txBody>
        </p:sp>
        <p:sp>
          <p:nvSpPr>
            <p:cNvPr id="1026" name="object 19">
              <a:extLst>
                <a:ext uri="{FF2B5EF4-FFF2-40B4-BE49-F238E27FC236}">
                  <a16:creationId xmlns:a16="http://schemas.microsoft.com/office/drawing/2014/main" id="{8A6011F5-75F0-7B43-7BF6-206D1BDA9DB2}"/>
                </a:ext>
              </a:extLst>
            </p:cNvPr>
            <p:cNvSpPr/>
            <p:nvPr/>
          </p:nvSpPr>
          <p:spPr>
            <a:xfrm>
              <a:off x="5593125" y="2423222"/>
              <a:ext cx="141605" cy="31115"/>
            </a:xfrm>
            <a:custGeom>
              <a:avLst/>
              <a:gdLst/>
              <a:ahLst/>
              <a:cxnLst/>
              <a:rect l="l" t="t" r="r" b="b"/>
              <a:pathLst>
                <a:path w="141604" h="31115">
                  <a:moveTo>
                    <a:pt x="0" y="30505"/>
                  </a:moveTo>
                  <a:lnTo>
                    <a:pt x="141592" y="0"/>
                  </a:lnTo>
                </a:path>
              </a:pathLst>
            </a:custGeom>
            <a:ln w="7950">
              <a:solidFill>
                <a:srgbClr val="FF00FF"/>
              </a:solidFill>
            </a:ln>
          </p:spPr>
          <p:txBody>
            <a:bodyPr wrap="square" lIns="0" tIns="0" rIns="0" bIns="0" rtlCol="0"/>
            <a:lstStyle/>
            <a:p>
              <a:endParaRPr sz="1600"/>
            </a:p>
          </p:txBody>
        </p:sp>
        <p:sp>
          <p:nvSpPr>
            <p:cNvPr id="1027" name="object 20">
              <a:extLst>
                <a:ext uri="{FF2B5EF4-FFF2-40B4-BE49-F238E27FC236}">
                  <a16:creationId xmlns:a16="http://schemas.microsoft.com/office/drawing/2014/main" id="{E7923483-87A1-C06C-1F46-DAF6D1307A75}"/>
                </a:ext>
              </a:extLst>
            </p:cNvPr>
            <p:cNvSpPr txBox="1"/>
            <p:nvPr/>
          </p:nvSpPr>
          <p:spPr>
            <a:xfrm rot="21379335">
              <a:off x="1308051" y="2345349"/>
              <a:ext cx="840280" cy="122543"/>
            </a:xfrm>
            <a:prstGeom prst="rect">
              <a:avLst/>
            </a:prstGeom>
          </p:spPr>
          <p:txBody>
            <a:bodyPr vert="horz" wrap="square" lIns="0" tIns="0" rIns="0" bIns="0" rtlCol="0">
              <a:spAutoFit/>
            </a:bodyPr>
            <a:lstStyle/>
            <a:p>
              <a:pPr>
                <a:lnSpc>
                  <a:spcPts val="1405"/>
                </a:lnSpc>
              </a:pPr>
              <a:r>
                <a:rPr lang="en-US" sz="1600" dirty="0">
                  <a:solidFill>
                    <a:srgbClr val="FF00FF"/>
                  </a:solidFill>
                  <a:latin typeface="Calibri"/>
                  <a:cs typeface="Calibri"/>
                </a:rPr>
                <a:t>n</a:t>
              </a:r>
              <a:r>
                <a:rPr sz="1600" dirty="0">
                  <a:solidFill>
                    <a:srgbClr val="FF00FF"/>
                  </a:solidFill>
                  <a:latin typeface="Calibri"/>
                  <a:cs typeface="Calibri"/>
                </a:rPr>
                <a:t>eutron</a:t>
              </a:r>
              <a:r>
                <a:rPr lang="en-US" sz="1600" dirty="0">
                  <a:solidFill>
                    <a:srgbClr val="FF00FF"/>
                  </a:solidFill>
                  <a:latin typeface="Calibri"/>
                  <a:cs typeface="Calibri"/>
                </a:rPr>
                <a:t> </a:t>
              </a:r>
              <a:r>
                <a:rPr sz="1600" dirty="0">
                  <a:solidFill>
                    <a:srgbClr val="FF00FF"/>
                  </a:solidFill>
                  <a:latin typeface="Calibri"/>
                  <a:cs typeface="Calibri"/>
                </a:rPr>
                <a:t>path</a:t>
              </a:r>
              <a:endParaRPr sz="1600" dirty="0">
                <a:latin typeface="Calibri"/>
                <a:cs typeface="Calibri"/>
              </a:endParaRPr>
            </a:p>
          </p:txBody>
        </p:sp>
        <p:sp>
          <p:nvSpPr>
            <p:cNvPr id="1028" name="object 21">
              <a:extLst>
                <a:ext uri="{FF2B5EF4-FFF2-40B4-BE49-F238E27FC236}">
                  <a16:creationId xmlns:a16="http://schemas.microsoft.com/office/drawing/2014/main" id="{527E080B-EE67-1F55-3289-6115EFAF18C3}"/>
                </a:ext>
              </a:extLst>
            </p:cNvPr>
            <p:cNvSpPr txBox="1"/>
            <p:nvPr/>
          </p:nvSpPr>
          <p:spPr>
            <a:xfrm>
              <a:off x="5298174" y="1659281"/>
              <a:ext cx="534035" cy="170244"/>
            </a:xfrm>
            <a:prstGeom prst="rect">
              <a:avLst/>
            </a:prstGeom>
          </p:spPr>
          <p:txBody>
            <a:bodyPr vert="horz" wrap="square" lIns="0" tIns="15875" rIns="0" bIns="0" rtlCol="0">
              <a:spAutoFit/>
            </a:bodyPr>
            <a:lstStyle/>
            <a:p>
              <a:pPr marL="12700">
                <a:spcBef>
                  <a:spcPts val="125"/>
                </a:spcBef>
              </a:pPr>
              <a:r>
                <a:rPr sz="1600" dirty="0">
                  <a:solidFill>
                    <a:srgbClr val="00A400"/>
                  </a:solidFill>
                  <a:latin typeface="Calibri"/>
                  <a:cs typeface="Calibri"/>
                </a:rPr>
                <a:t>Magnet</a:t>
              </a:r>
              <a:endParaRPr sz="1600" dirty="0">
                <a:latin typeface="Calibri"/>
                <a:cs typeface="Calibri"/>
              </a:endParaRPr>
            </a:p>
          </p:txBody>
        </p:sp>
        <p:sp>
          <p:nvSpPr>
            <p:cNvPr id="1030" name="object 22">
              <a:extLst>
                <a:ext uri="{FF2B5EF4-FFF2-40B4-BE49-F238E27FC236}">
                  <a16:creationId xmlns:a16="http://schemas.microsoft.com/office/drawing/2014/main" id="{EC0A4797-DB0B-E3B5-5C9E-BB2958F3FB30}"/>
                </a:ext>
              </a:extLst>
            </p:cNvPr>
            <p:cNvSpPr/>
            <p:nvPr/>
          </p:nvSpPr>
          <p:spPr>
            <a:xfrm>
              <a:off x="2873941" y="2471088"/>
              <a:ext cx="118033" cy="176618"/>
            </a:xfrm>
            <a:prstGeom prst="rect">
              <a:avLst/>
            </a:prstGeom>
            <a:blipFill>
              <a:blip r:embed="rId4" cstate="print"/>
              <a:stretch>
                <a:fillRect/>
              </a:stretch>
            </a:blipFill>
          </p:spPr>
          <p:txBody>
            <a:bodyPr wrap="square" lIns="0" tIns="0" rIns="0" bIns="0" rtlCol="0"/>
            <a:lstStyle/>
            <a:p>
              <a:endParaRPr sz="1600"/>
            </a:p>
          </p:txBody>
        </p:sp>
        <p:sp>
          <p:nvSpPr>
            <p:cNvPr id="1031" name="object 23">
              <a:extLst>
                <a:ext uri="{FF2B5EF4-FFF2-40B4-BE49-F238E27FC236}">
                  <a16:creationId xmlns:a16="http://schemas.microsoft.com/office/drawing/2014/main" id="{0907D960-CD51-CC41-98F4-90AD981F7BDA}"/>
                </a:ext>
              </a:extLst>
            </p:cNvPr>
            <p:cNvSpPr/>
            <p:nvPr/>
          </p:nvSpPr>
          <p:spPr>
            <a:xfrm>
              <a:off x="2530749" y="2643732"/>
              <a:ext cx="459740" cy="0"/>
            </a:xfrm>
            <a:custGeom>
              <a:avLst/>
              <a:gdLst/>
              <a:ahLst/>
              <a:cxnLst/>
              <a:rect l="l" t="t" r="r" b="b"/>
              <a:pathLst>
                <a:path w="459739">
                  <a:moveTo>
                    <a:pt x="459181" y="0"/>
                  </a:moveTo>
                  <a:lnTo>
                    <a:pt x="0" y="0"/>
                  </a:lnTo>
                </a:path>
              </a:pathLst>
            </a:custGeom>
            <a:ln w="7950">
              <a:solidFill>
                <a:srgbClr val="000000"/>
              </a:solidFill>
            </a:ln>
          </p:spPr>
          <p:txBody>
            <a:bodyPr wrap="square" lIns="0" tIns="0" rIns="0" bIns="0" rtlCol="0"/>
            <a:lstStyle/>
            <a:p>
              <a:endParaRPr sz="1600"/>
            </a:p>
          </p:txBody>
        </p:sp>
        <p:grpSp>
          <p:nvGrpSpPr>
            <p:cNvPr id="1032" name="Group 1031">
              <a:extLst>
                <a:ext uri="{FF2B5EF4-FFF2-40B4-BE49-F238E27FC236}">
                  <a16:creationId xmlns:a16="http://schemas.microsoft.com/office/drawing/2014/main" id="{FFDE75F8-AE9A-769E-8A62-B3C0BCDB4A1B}"/>
                </a:ext>
              </a:extLst>
            </p:cNvPr>
            <p:cNvGrpSpPr/>
            <p:nvPr/>
          </p:nvGrpSpPr>
          <p:grpSpPr>
            <a:xfrm>
              <a:off x="2908117" y="2643732"/>
              <a:ext cx="29209" cy="126276"/>
              <a:chOff x="1648117" y="1071905"/>
              <a:chExt cx="29209" cy="126276"/>
            </a:xfrm>
          </p:grpSpPr>
          <p:sp>
            <p:nvSpPr>
              <p:cNvPr id="1072" name="object 24">
                <a:extLst>
                  <a:ext uri="{FF2B5EF4-FFF2-40B4-BE49-F238E27FC236}">
                    <a16:creationId xmlns:a16="http://schemas.microsoft.com/office/drawing/2014/main" id="{1F0B7721-D513-8F27-5F58-6BE226B4549A}"/>
                  </a:ext>
                </a:extLst>
              </p:cNvPr>
              <p:cNvSpPr/>
              <p:nvPr/>
            </p:nvSpPr>
            <p:spPr>
              <a:xfrm>
                <a:off x="1648117" y="1071905"/>
                <a:ext cx="29209" cy="64769"/>
              </a:xfrm>
              <a:custGeom>
                <a:avLst/>
                <a:gdLst/>
                <a:ahLst/>
                <a:cxnLst/>
                <a:rect l="l" t="t" r="r" b="b"/>
                <a:pathLst>
                  <a:path w="29210" h="64769">
                    <a:moveTo>
                      <a:pt x="28625" y="64592"/>
                    </a:moveTo>
                    <a:lnTo>
                      <a:pt x="0" y="62661"/>
                    </a:lnTo>
                    <a:lnTo>
                      <a:pt x="18161" y="0"/>
                    </a:lnTo>
                    <a:lnTo>
                      <a:pt x="28625" y="64592"/>
                    </a:lnTo>
                    <a:close/>
                  </a:path>
                </a:pathLst>
              </a:custGeom>
              <a:solidFill>
                <a:srgbClr val="000000"/>
              </a:solidFill>
            </p:spPr>
            <p:txBody>
              <a:bodyPr wrap="square" lIns="0" tIns="0" rIns="0" bIns="0" rtlCol="0"/>
              <a:lstStyle/>
              <a:p>
                <a:endParaRPr sz="1600"/>
              </a:p>
            </p:txBody>
          </p:sp>
          <p:sp>
            <p:nvSpPr>
              <p:cNvPr id="1073" name="object 25">
                <a:extLst>
                  <a:ext uri="{FF2B5EF4-FFF2-40B4-BE49-F238E27FC236}">
                    <a16:creationId xmlns:a16="http://schemas.microsoft.com/office/drawing/2014/main" id="{E4124A0B-698F-F1CB-9295-97E6F764AFFD}"/>
                  </a:ext>
                </a:extLst>
              </p:cNvPr>
              <p:cNvSpPr/>
              <p:nvPr/>
            </p:nvSpPr>
            <p:spPr>
              <a:xfrm>
                <a:off x="1648117" y="1071905"/>
                <a:ext cx="18415" cy="62865"/>
              </a:xfrm>
              <a:custGeom>
                <a:avLst/>
                <a:gdLst/>
                <a:ahLst/>
                <a:cxnLst/>
                <a:rect l="l" t="t" r="r" b="b"/>
                <a:pathLst>
                  <a:path w="18414" h="62865">
                    <a:moveTo>
                      <a:pt x="18161" y="0"/>
                    </a:moveTo>
                    <a:lnTo>
                      <a:pt x="0" y="62661"/>
                    </a:lnTo>
                  </a:path>
                </a:pathLst>
              </a:custGeom>
              <a:ln w="7950">
                <a:solidFill>
                  <a:srgbClr val="000000"/>
                </a:solidFill>
              </a:ln>
            </p:spPr>
            <p:txBody>
              <a:bodyPr wrap="square" lIns="0" tIns="0" rIns="0" bIns="0" rtlCol="0"/>
              <a:lstStyle/>
              <a:p>
                <a:endParaRPr sz="1600"/>
              </a:p>
            </p:txBody>
          </p:sp>
          <p:sp>
            <p:nvSpPr>
              <p:cNvPr id="1074" name="object 26">
                <a:extLst>
                  <a:ext uri="{FF2B5EF4-FFF2-40B4-BE49-F238E27FC236}">
                    <a16:creationId xmlns:a16="http://schemas.microsoft.com/office/drawing/2014/main" id="{9A785415-2A5C-7F99-0CEA-7DC2B1E67F0B}"/>
                  </a:ext>
                </a:extLst>
              </p:cNvPr>
              <p:cNvSpPr/>
              <p:nvPr/>
            </p:nvSpPr>
            <p:spPr>
              <a:xfrm>
                <a:off x="1648117" y="1134567"/>
                <a:ext cx="29209" cy="2540"/>
              </a:xfrm>
              <a:custGeom>
                <a:avLst/>
                <a:gdLst/>
                <a:ahLst/>
                <a:cxnLst/>
                <a:rect l="l" t="t" r="r" b="b"/>
                <a:pathLst>
                  <a:path w="29210" h="2540">
                    <a:moveTo>
                      <a:pt x="-3975" y="965"/>
                    </a:moveTo>
                    <a:lnTo>
                      <a:pt x="32600" y="965"/>
                    </a:lnTo>
                  </a:path>
                </a:pathLst>
              </a:custGeom>
              <a:ln w="9880">
                <a:solidFill>
                  <a:srgbClr val="000000"/>
                </a:solidFill>
              </a:ln>
            </p:spPr>
            <p:txBody>
              <a:bodyPr wrap="square" lIns="0" tIns="0" rIns="0" bIns="0" rtlCol="0"/>
              <a:lstStyle/>
              <a:p>
                <a:endParaRPr sz="1600"/>
              </a:p>
            </p:txBody>
          </p:sp>
          <p:sp>
            <p:nvSpPr>
              <p:cNvPr id="1075" name="object 27">
                <a:extLst>
                  <a:ext uri="{FF2B5EF4-FFF2-40B4-BE49-F238E27FC236}">
                    <a16:creationId xmlns:a16="http://schemas.microsoft.com/office/drawing/2014/main" id="{822E66A3-818B-9753-F7C4-24F1A543826C}"/>
                  </a:ext>
                </a:extLst>
              </p:cNvPr>
              <p:cNvSpPr/>
              <p:nvPr/>
            </p:nvSpPr>
            <p:spPr>
              <a:xfrm>
                <a:off x="1666278" y="1071905"/>
                <a:ext cx="10795" cy="64769"/>
              </a:xfrm>
              <a:custGeom>
                <a:avLst/>
                <a:gdLst/>
                <a:ahLst/>
                <a:cxnLst/>
                <a:rect l="l" t="t" r="r" b="b"/>
                <a:pathLst>
                  <a:path w="10794" h="64769">
                    <a:moveTo>
                      <a:pt x="10464" y="64592"/>
                    </a:moveTo>
                    <a:lnTo>
                      <a:pt x="0" y="0"/>
                    </a:lnTo>
                  </a:path>
                </a:pathLst>
              </a:custGeom>
              <a:ln w="7950">
                <a:solidFill>
                  <a:srgbClr val="000000"/>
                </a:solidFill>
              </a:ln>
            </p:spPr>
            <p:txBody>
              <a:bodyPr wrap="square" lIns="0" tIns="0" rIns="0" bIns="0" rtlCol="0"/>
              <a:lstStyle/>
              <a:p>
                <a:endParaRPr sz="1600"/>
              </a:p>
            </p:txBody>
          </p:sp>
          <p:sp>
            <p:nvSpPr>
              <p:cNvPr id="1076" name="object 28">
                <a:extLst>
                  <a:ext uri="{FF2B5EF4-FFF2-40B4-BE49-F238E27FC236}">
                    <a16:creationId xmlns:a16="http://schemas.microsoft.com/office/drawing/2014/main" id="{8B09C2F1-0E91-986C-2324-A7309282D7D5}"/>
                  </a:ext>
                </a:extLst>
              </p:cNvPr>
              <p:cNvSpPr/>
              <p:nvPr/>
            </p:nvSpPr>
            <p:spPr>
              <a:xfrm>
                <a:off x="1665287" y="1071905"/>
                <a:ext cx="1270" cy="32384"/>
              </a:xfrm>
              <a:custGeom>
                <a:avLst/>
                <a:gdLst/>
                <a:ahLst/>
                <a:cxnLst/>
                <a:rect l="l" t="t" r="r" b="b"/>
                <a:pathLst>
                  <a:path w="1269" h="32384">
                    <a:moveTo>
                      <a:pt x="495" y="-3975"/>
                    </a:moveTo>
                    <a:lnTo>
                      <a:pt x="495" y="35775"/>
                    </a:lnTo>
                  </a:path>
                </a:pathLst>
              </a:custGeom>
              <a:ln w="8940">
                <a:solidFill>
                  <a:srgbClr val="000000"/>
                </a:solidFill>
              </a:ln>
            </p:spPr>
            <p:txBody>
              <a:bodyPr wrap="square" lIns="0" tIns="0" rIns="0" bIns="0" rtlCol="0"/>
              <a:lstStyle/>
              <a:p>
                <a:endParaRPr sz="1600"/>
              </a:p>
            </p:txBody>
          </p:sp>
          <p:sp>
            <p:nvSpPr>
              <p:cNvPr id="1077" name="object 29">
                <a:extLst>
                  <a:ext uri="{FF2B5EF4-FFF2-40B4-BE49-F238E27FC236}">
                    <a16:creationId xmlns:a16="http://schemas.microsoft.com/office/drawing/2014/main" id="{9BAA90CA-E472-A3FB-E64D-9EF5363B6781}"/>
                  </a:ext>
                </a:extLst>
              </p:cNvPr>
              <p:cNvSpPr/>
              <p:nvPr/>
            </p:nvSpPr>
            <p:spPr>
              <a:xfrm>
                <a:off x="1662455" y="1103706"/>
                <a:ext cx="3175" cy="32384"/>
              </a:xfrm>
              <a:custGeom>
                <a:avLst/>
                <a:gdLst/>
                <a:ahLst/>
                <a:cxnLst/>
                <a:rect l="l" t="t" r="r" b="b"/>
                <a:pathLst>
                  <a:path w="3175" h="32384">
                    <a:moveTo>
                      <a:pt x="1416" y="-3975"/>
                    </a:moveTo>
                    <a:lnTo>
                      <a:pt x="1416" y="35826"/>
                    </a:lnTo>
                  </a:path>
                </a:pathLst>
              </a:custGeom>
              <a:ln w="10782">
                <a:solidFill>
                  <a:srgbClr val="000000"/>
                </a:solidFill>
              </a:ln>
            </p:spPr>
            <p:txBody>
              <a:bodyPr wrap="square" lIns="0" tIns="0" rIns="0" bIns="0" rtlCol="0"/>
              <a:lstStyle/>
              <a:p>
                <a:endParaRPr sz="1600"/>
              </a:p>
            </p:txBody>
          </p:sp>
          <p:sp>
            <p:nvSpPr>
              <p:cNvPr id="1078" name="object 30">
                <a:extLst>
                  <a:ext uri="{FF2B5EF4-FFF2-40B4-BE49-F238E27FC236}">
                    <a16:creationId xmlns:a16="http://schemas.microsoft.com/office/drawing/2014/main" id="{BC269DA3-D5D6-67D6-917A-9E49CD6582F5}"/>
                  </a:ext>
                </a:extLst>
              </p:cNvPr>
              <p:cNvSpPr/>
              <p:nvPr/>
            </p:nvSpPr>
            <p:spPr>
              <a:xfrm>
                <a:off x="1657692" y="1135557"/>
                <a:ext cx="5080" cy="31750"/>
              </a:xfrm>
              <a:custGeom>
                <a:avLst/>
                <a:gdLst/>
                <a:ahLst/>
                <a:cxnLst/>
                <a:rect l="l" t="t" r="r" b="b"/>
                <a:pathLst>
                  <a:path w="5080" h="31750">
                    <a:moveTo>
                      <a:pt x="4762" y="0"/>
                    </a:moveTo>
                    <a:lnTo>
                      <a:pt x="0" y="31508"/>
                    </a:lnTo>
                  </a:path>
                </a:pathLst>
              </a:custGeom>
              <a:ln w="7950">
                <a:solidFill>
                  <a:srgbClr val="000000"/>
                </a:solidFill>
              </a:ln>
            </p:spPr>
            <p:txBody>
              <a:bodyPr wrap="square" lIns="0" tIns="0" rIns="0" bIns="0" rtlCol="0"/>
              <a:lstStyle/>
              <a:p>
                <a:endParaRPr sz="1600"/>
              </a:p>
            </p:txBody>
          </p:sp>
          <p:sp>
            <p:nvSpPr>
              <p:cNvPr id="1079" name="object 31">
                <a:extLst>
                  <a:ext uri="{FF2B5EF4-FFF2-40B4-BE49-F238E27FC236}">
                    <a16:creationId xmlns:a16="http://schemas.microsoft.com/office/drawing/2014/main" id="{DA3B2898-8D3C-8C29-333A-5B50D72604AE}"/>
                  </a:ext>
                </a:extLst>
              </p:cNvPr>
              <p:cNvSpPr/>
              <p:nvPr/>
            </p:nvSpPr>
            <p:spPr>
              <a:xfrm>
                <a:off x="1651000" y="1167066"/>
                <a:ext cx="6985" cy="31115"/>
              </a:xfrm>
              <a:custGeom>
                <a:avLst/>
                <a:gdLst/>
                <a:ahLst/>
                <a:cxnLst/>
                <a:rect l="l" t="t" r="r" b="b"/>
                <a:pathLst>
                  <a:path w="6985" h="31115">
                    <a:moveTo>
                      <a:pt x="6692" y="0"/>
                    </a:moveTo>
                    <a:lnTo>
                      <a:pt x="0" y="30848"/>
                    </a:lnTo>
                  </a:path>
                </a:pathLst>
              </a:custGeom>
              <a:ln w="7950">
                <a:solidFill>
                  <a:srgbClr val="000000"/>
                </a:solidFill>
              </a:ln>
            </p:spPr>
            <p:txBody>
              <a:bodyPr wrap="square" lIns="0" tIns="0" rIns="0" bIns="0" rtlCol="0"/>
              <a:lstStyle/>
              <a:p>
                <a:endParaRPr sz="1600"/>
              </a:p>
            </p:txBody>
          </p:sp>
        </p:grpSp>
        <p:sp>
          <p:nvSpPr>
            <p:cNvPr id="1033" name="object 33">
              <a:extLst>
                <a:ext uri="{FF2B5EF4-FFF2-40B4-BE49-F238E27FC236}">
                  <a16:creationId xmlns:a16="http://schemas.microsoft.com/office/drawing/2014/main" id="{21B77E8E-A950-5D54-9206-AE21365D7BE5}"/>
                </a:ext>
              </a:extLst>
            </p:cNvPr>
            <p:cNvSpPr/>
            <p:nvPr/>
          </p:nvSpPr>
          <p:spPr>
            <a:xfrm>
              <a:off x="3721120" y="2288627"/>
              <a:ext cx="1905" cy="39370"/>
            </a:xfrm>
            <a:custGeom>
              <a:avLst/>
              <a:gdLst/>
              <a:ahLst/>
              <a:cxnLst/>
              <a:rect l="l" t="t" r="r" b="b"/>
              <a:pathLst>
                <a:path w="1905" h="39370">
                  <a:moveTo>
                    <a:pt x="647" y="-3975"/>
                  </a:moveTo>
                  <a:lnTo>
                    <a:pt x="647" y="42773"/>
                  </a:lnTo>
                </a:path>
              </a:pathLst>
            </a:custGeom>
            <a:ln w="9245">
              <a:solidFill>
                <a:srgbClr val="000000"/>
              </a:solidFill>
            </a:ln>
          </p:spPr>
          <p:txBody>
            <a:bodyPr wrap="square" lIns="0" tIns="0" rIns="0" bIns="0" rtlCol="0"/>
            <a:lstStyle/>
            <a:p>
              <a:endParaRPr sz="1600"/>
            </a:p>
          </p:txBody>
        </p:sp>
        <p:sp>
          <p:nvSpPr>
            <p:cNvPr id="1034" name="object 34">
              <a:extLst>
                <a:ext uri="{FF2B5EF4-FFF2-40B4-BE49-F238E27FC236}">
                  <a16:creationId xmlns:a16="http://schemas.microsoft.com/office/drawing/2014/main" id="{453ADC9F-CC22-FC59-DB4C-043F829FFD96}"/>
                </a:ext>
              </a:extLst>
            </p:cNvPr>
            <p:cNvSpPr/>
            <p:nvPr/>
          </p:nvSpPr>
          <p:spPr>
            <a:xfrm>
              <a:off x="3717945" y="2327426"/>
              <a:ext cx="3175" cy="39370"/>
            </a:xfrm>
            <a:custGeom>
              <a:avLst/>
              <a:gdLst/>
              <a:ahLst/>
              <a:cxnLst/>
              <a:rect l="l" t="t" r="r" b="b"/>
              <a:pathLst>
                <a:path w="3175" h="39370">
                  <a:moveTo>
                    <a:pt x="1587" y="-3975"/>
                  </a:moveTo>
                  <a:lnTo>
                    <a:pt x="1587" y="42824"/>
                  </a:lnTo>
                </a:path>
              </a:pathLst>
            </a:custGeom>
            <a:ln w="11125">
              <a:solidFill>
                <a:srgbClr val="000000"/>
              </a:solidFill>
            </a:ln>
          </p:spPr>
          <p:txBody>
            <a:bodyPr wrap="square" lIns="0" tIns="0" rIns="0" bIns="0" rtlCol="0"/>
            <a:lstStyle/>
            <a:p>
              <a:endParaRPr sz="1600"/>
            </a:p>
          </p:txBody>
        </p:sp>
        <p:sp>
          <p:nvSpPr>
            <p:cNvPr id="1035" name="object 35">
              <a:extLst>
                <a:ext uri="{FF2B5EF4-FFF2-40B4-BE49-F238E27FC236}">
                  <a16:creationId xmlns:a16="http://schemas.microsoft.com/office/drawing/2014/main" id="{7AFCE60D-901B-E13D-38E9-2844C4E7B429}"/>
                </a:ext>
              </a:extLst>
            </p:cNvPr>
            <p:cNvSpPr/>
            <p:nvPr/>
          </p:nvSpPr>
          <p:spPr>
            <a:xfrm>
              <a:off x="3712242" y="2366275"/>
              <a:ext cx="5715" cy="38735"/>
            </a:xfrm>
            <a:custGeom>
              <a:avLst/>
              <a:gdLst/>
              <a:ahLst/>
              <a:cxnLst/>
              <a:rect l="l" t="t" r="r" b="b"/>
              <a:pathLst>
                <a:path w="5714" h="38734">
                  <a:moveTo>
                    <a:pt x="5702" y="0"/>
                  </a:moveTo>
                  <a:lnTo>
                    <a:pt x="0" y="38150"/>
                  </a:lnTo>
                </a:path>
              </a:pathLst>
            </a:custGeom>
            <a:ln w="7950">
              <a:solidFill>
                <a:srgbClr val="000000"/>
              </a:solidFill>
            </a:ln>
          </p:spPr>
          <p:txBody>
            <a:bodyPr wrap="square" lIns="0" tIns="0" rIns="0" bIns="0" rtlCol="0"/>
            <a:lstStyle/>
            <a:p>
              <a:endParaRPr sz="1600"/>
            </a:p>
          </p:txBody>
        </p:sp>
        <p:sp>
          <p:nvSpPr>
            <p:cNvPr id="1036" name="object 36">
              <a:extLst>
                <a:ext uri="{FF2B5EF4-FFF2-40B4-BE49-F238E27FC236}">
                  <a16:creationId xmlns:a16="http://schemas.microsoft.com/office/drawing/2014/main" id="{148E79CE-C6C2-9C19-EF1A-316E62CC725B}"/>
                </a:ext>
              </a:extLst>
            </p:cNvPr>
            <p:cNvSpPr/>
            <p:nvPr/>
          </p:nvSpPr>
          <p:spPr>
            <a:xfrm>
              <a:off x="3237135" y="2288627"/>
              <a:ext cx="548640" cy="0"/>
            </a:xfrm>
            <a:custGeom>
              <a:avLst/>
              <a:gdLst/>
              <a:ahLst/>
              <a:cxnLst/>
              <a:rect l="l" t="t" r="r" b="b"/>
              <a:pathLst>
                <a:path w="548639">
                  <a:moveTo>
                    <a:pt x="548576" y="0"/>
                  </a:moveTo>
                  <a:lnTo>
                    <a:pt x="0" y="0"/>
                  </a:lnTo>
                </a:path>
              </a:pathLst>
            </a:custGeom>
            <a:ln w="7950">
              <a:solidFill>
                <a:srgbClr val="000000"/>
              </a:solidFill>
            </a:ln>
          </p:spPr>
          <p:txBody>
            <a:bodyPr wrap="square" lIns="0" tIns="0" rIns="0" bIns="0" rtlCol="0"/>
            <a:lstStyle/>
            <a:p>
              <a:endParaRPr sz="1600"/>
            </a:p>
          </p:txBody>
        </p:sp>
        <p:sp>
          <p:nvSpPr>
            <p:cNvPr id="1037" name="object 37">
              <a:extLst>
                <a:ext uri="{FF2B5EF4-FFF2-40B4-BE49-F238E27FC236}">
                  <a16:creationId xmlns:a16="http://schemas.microsoft.com/office/drawing/2014/main" id="{1497253C-776C-FDDB-341E-66DE727151B2}"/>
                </a:ext>
              </a:extLst>
            </p:cNvPr>
            <p:cNvSpPr/>
            <p:nvPr/>
          </p:nvSpPr>
          <p:spPr>
            <a:xfrm>
              <a:off x="3705245" y="2224632"/>
              <a:ext cx="28575" cy="64135"/>
            </a:xfrm>
            <a:custGeom>
              <a:avLst/>
              <a:gdLst/>
              <a:ahLst/>
              <a:cxnLst/>
              <a:rect l="l" t="t" r="r" b="b"/>
              <a:pathLst>
                <a:path w="28575" h="64134">
                  <a:moveTo>
                    <a:pt x="17170" y="63995"/>
                  </a:moveTo>
                  <a:lnTo>
                    <a:pt x="0" y="1587"/>
                  </a:lnTo>
                  <a:lnTo>
                    <a:pt x="28282" y="0"/>
                  </a:lnTo>
                  <a:lnTo>
                    <a:pt x="17170" y="63995"/>
                  </a:lnTo>
                  <a:close/>
                </a:path>
              </a:pathLst>
            </a:custGeom>
            <a:solidFill>
              <a:srgbClr val="000000"/>
            </a:solidFill>
          </p:spPr>
          <p:txBody>
            <a:bodyPr wrap="square" lIns="0" tIns="0" rIns="0" bIns="0" rtlCol="0"/>
            <a:lstStyle/>
            <a:p>
              <a:endParaRPr sz="1600"/>
            </a:p>
          </p:txBody>
        </p:sp>
        <p:sp>
          <p:nvSpPr>
            <p:cNvPr id="1038" name="object 38">
              <a:extLst>
                <a:ext uri="{FF2B5EF4-FFF2-40B4-BE49-F238E27FC236}">
                  <a16:creationId xmlns:a16="http://schemas.microsoft.com/office/drawing/2014/main" id="{E4170CC7-D143-7EA5-9CC6-547380CD8F3E}"/>
                </a:ext>
              </a:extLst>
            </p:cNvPr>
            <p:cNvSpPr/>
            <p:nvPr/>
          </p:nvSpPr>
          <p:spPr>
            <a:xfrm>
              <a:off x="3722415" y="2224632"/>
              <a:ext cx="11430" cy="64135"/>
            </a:xfrm>
            <a:custGeom>
              <a:avLst/>
              <a:gdLst/>
              <a:ahLst/>
              <a:cxnLst/>
              <a:rect l="l" t="t" r="r" b="b"/>
              <a:pathLst>
                <a:path w="11430" h="64134">
                  <a:moveTo>
                    <a:pt x="0" y="63995"/>
                  </a:moveTo>
                  <a:lnTo>
                    <a:pt x="11112" y="0"/>
                  </a:lnTo>
                </a:path>
              </a:pathLst>
            </a:custGeom>
            <a:ln w="7950">
              <a:solidFill>
                <a:srgbClr val="000000"/>
              </a:solidFill>
            </a:ln>
          </p:spPr>
          <p:txBody>
            <a:bodyPr wrap="square" lIns="0" tIns="0" rIns="0" bIns="0" rtlCol="0"/>
            <a:lstStyle/>
            <a:p>
              <a:endParaRPr sz="1600"/>
            </a:p>
          </p:txBody>
        </p:sp>
        <p:sp>
          <p:nvSpPr>
            <p:cNvPr id="1039" name="object 39">
              <a:extLst>
                <a:ext uri="{FF2B5EF4-FFF2-40B4-BE49-F238E27FC236}">
                  <a16:creationId xmlns:a16="http://schemas.microsoft.com/office/drawing/2014/main" id="{A027C5BB-25FF-5950-AAF3-0C3D12D5F004}"/>
                </a:ext>
              </a:extLst>
            </p:cNvPr>
            <p:cNvSpPr/>
            <p:nvPr/>
          </p:nvSpPr>
          <p:spPr>
            <a:xfrm>
              <a:off x="3705245" y="2224632"/>
              <a:ext cx="28575" cy="1905"/>
            </a:xfrm>
            <a:custGeom>
              <a:avLst/>
              <a:gdLst/>
              <a:ahLst/>
              <a:cxnLst/>
              <a:rect l="l" t="t" r="r" b="b"/>
              <a:pathLst>
                <a:path w="28575" h="1904">
                  <a:moveTo>
                    <a:pt x="-3975" y="793"/>
                  </a:moveTo>
                  <a:lnTo>
                    <a:pt x="32257" y="793"/>
                  </a:lnTo>
                </a:path>
              </a:pathLst>
            </a:custGeom>
            <a:ln w="9537">
              <a:solidFill>
                <a:srgbClr val="000000"/>
              </a:solidFill>
            </a:ln>
          </p:spPr>
          <p:txBody>
            <a:bodyPr wrap="square" lIns="0" tIns="0" rIns="0" bIns="0" rtlCol="0"/>
            <a:lstStyle/>
            <a:p>
              <a:endParaRPr sz="1600"/>
            </a:p>
          </p:txBody>
        </p:sp>
        <p:sp>
          <p:nvSpPr>
            <p:cNvPr id="1040" name="object 40">
              <a:extLst>
                <a:ext uri="{FF2B5EF4-FFF2-40B4-BE49-F238E27FC236}">
                  <a16:creationId xmlns:a16="http://schemas.microsoft.com/office/drawing/2014/main" id="{C65E5BAA-5F63-A56A-187A-F8884A7C7881}"/>
                </a:ext>
              </a:extLst>
            </p:cNvPr>
            <p:cNvSpPr/>
            <p:nvPr/>
          </p:nvSpPr>
          <p:spPr>
            <a:xfrm>
              <a:off x="3705245" y="2226219"/>
              <a:ext cx="17780" cy="62865"/>
            </a:xfrm>
            <a:custGeom>
              <a:avLst/>
              <a:gdLst/>
              <a:ahLst/>
              <a:cxnLst/>
              <a:rect l="l" t="t" r="r" b="b"/>
              <a:pathLst>
                <a:path w="17780" h="62865">
                  <a:moveTo>
                    <a:pt x="0" y="0"/>
                  </a:moveTo>
                  <a:lnTo>
                    <a:pt x="17170" y="62407"/>
                  </a:lnTo>
                </a:path>
              </a:pathLst>
            </a:custGeom>
            <a:ln w="7950">
              <a:solidFill>
                <a:srgbClr val="000000"/>
              </a:solidFill>
            </a:ln>
          </p:spPr>
          <p:txBody>
            <a:bodyPr wrap="square" lIns="0" tIns="0" rIns="0" bIns="0" rtlCol="0"/>
            <a:lstStyle/>
            <a:p>
              <a:endParaRPr sz="1600"/>
            </a:p>
          </p:txBody>
        </p:sp>
        <p:sp>
          <p:nvSpPr>
            <p:cNvPr id="1041" name="object 41">
              <a:extLst>
                <a:ext uri="{FF2B5EF4-FFF2-40B4-BE49-F238E27FC236}">
                  <a16:creationId xmlns:a16="http://schemas.microsoft.com/office/drawing/2014/main" id="{522E42C7-785D-B011-B2AE-3300EA50D995}"/>
                </a:ext>
              </a:extLst>
            </p:cNvPr>
            <p:cNvSpPr/>
            <p:nvPr/>
          </p:nvSpPr>
          <p:spPr>
            <a:xfrm>
              <a:off x="3721767" y="2257131"/>
              <a:ext cx="1270" cy="31750"/>
            </a:xfrm>
            <a:custGeom>
              <a:avLst/>
              <a:gdLst/>
              <a:ahLst/>
              <a:cxnLst/>
              <a:rect l="l" t="t" r="r" b="b"/>
              <a:pathLst>
                <a:path w="1269" h="31750">
                  <a:moveTo>
                    <a:pt x="323" y="-3975"/>
                  </a:moveTo>
                  <a:lnTo>
                    <a:pt x="323" y="35471"/>
                  </a:lnTo>
                </a:path>
              </a:pathLst>
            </a:custGeom>
            <a:ln w="8597">
              <a:solidFill>
                <a:srgbClr val="000000"/>
              </a:solidFill>
            </a:ln>
          </p:spPr>
          <p:txBody>
            <a:bodyPr wrap="square" lIns="0" tIns="0" rIns="0" bIns="0" rtlCol="0"/>
            <a:lstStyle/>
            <a:p>
              <a:endParaRPr sz="1600"/>
            </a:p>
          </p:txBody>
        </p:sp>
        <p:sp>
          <p:nvSpPr>
            <p:cNvPr id="1042" name="object 42">
              <a:extLst>
                <a:ext uri="{FF2B5EF4-FFF2-40B4-BE49-F238E27FC236}">
                  <a16:creationId xmlns:a16="http://schemas.microsoft.com/office/drawing/2014/main" id="{FFC13FCF-6317-C246-7692-10A0E8C97AC9}"/>
                </a:ext>
              </a:extLst>
            </p:cNvPr>
            <p:cNvSpPr/>
            <p:nvPr/>
          </p:nvSpPr>
          <p:spPr>
            <a:xfrm>
              <a:off x="3719240" y="2225622"/>
              <a:ext cx="2540" cy="31750"/>
            </a:xfrm>
            <a:custGeom>
              <a:avLst/>
              <a:gdLst/>
              <a:ahLst/>
              <a:cxnLst/>
              <a:rect l="l" t="t" r="r" b="b"/>
              <a:pathLst>
                <a:path w="2539" h="31750">
                  <a:moveTo>
                    <a:pt x="1263" y="-3975"/>
                  </a:moveTo>
                  <a:lnTo>
                    <a:pt x="1263" y="35483"/>
                  </a:lnTo>
                </a:path>
              </a:pathLst>
            </a:custGeom>
            <a:ln w="10477">
              <a:solidFill>
                <a:srgbClr val="000000"/>
              </a:solidFill>
            </a:ln>
          </p:spPr>
          <p:txBody>
            <a:bodyPr wrap="square" lIns="0" tIns="0" rIns="0" bIns="0" rtlCol="0"/>
            <a:lstStyle/>
            <a:p>
              <a:endParaRPr sz="1600"/>
            </a:p>
          </p:txBody>
        </p:sp>
        <p:sp>
          <p:nvSpPr>
            <p:cNvPr id="1043" name="object 43">
              <a:extLst>
                <a:ext uri="{FF2B5EF4-FFF2-40B4-BE49-F238E27FC236}">
                  <a16:creationId xmlns:a16="http://schemas.microsoft.com/office/drawing/2014/main" id="{CE5A2586-A349-231A-1453-C63FE7925060}"/>
                </a:ext>
              </a:extLst>
            </p:cNvPr>
            <p:cNvSpPr/>
            <p:nvPr/>
          </p:nvSpPr>
          <p:spPr>
            <a:xfrm>
              <a:off x="3715710" y="2193784"/>
              <a:ext cx="3810" cy="32384"/>
            </a:xfrm>
            <a:custGeom>
              <a:avLst/>
              <a:gdLst/>
              <a:ahLst/>
              <a:cxnLst/>
              <a:rect l="l" t="t" r="r" b="b"/>
              <a:pathLst>
                <a:path w="3810" h="32384">
                  <a:moveTo>
                    <a:pt x="1765" y="-3975"/>
                  </a:moveTo>
                  <a:lnTo>
                    <a:pt x="1765" y="35814"/>
                  </a:lnTo>
                </a:path>
              </a:pathLst>
            </a:custGeom>
            <a:ln w="11480">
              <a:solidFill>
                <a:srgbClr val="000000"/>
              </a:solidFill>
            </a:ln>
          </p:spPr>
          <p:txBody>
            <a:bodyPr wrap="square" lIns="0" tIns="0" rIns="0" bIns="0" rtlCol="0"/>
            <a:lstStyle/>
            <a:p>
              <a:endParaRPr sz="1600"/>
            </a:p>
          </p:txBody>
        </p:sp>
        <p:sp>
          <p:nvSpPr>
            <p:cNvPr id="1044" name="object 44">
              <a:extLst>
                <a:ext uri="{FF2B5EF4-FFF2-40B4-BE49-F238E27FC236}">
                  <a16:creationId xmlns:a16="http://schemas.microsoft.com/office/drawing/2014/main" id="{37E0591E-E5AF-4992-962D-0D0AD6E0B6A5}"/>
                </a:ext>
              </a:extLst>
            </p:cNvPr>
            <p:cNvSpPr/>
            <p:nvPr/>
          </p:nvSpPr>
          <p:spPr>
            <a:xfrm>
              <a:off x="3710312" y="2162631"/>
              <a:ext cx="5715" cy="31750"/>
            </a:xfrm>
            <a:custGeom>
              <a:avLst/>
              <a:gdLst/>
              <a:ahLst/>
              <a:cxnLst/>
              <a:rect l="l" t="t" r="r" b="b"/>
              <a:pathLst>
                <a:path w="5714" h="31750">
                  <a:moveTo>
                    <a:pt x="5397" y="31153"/>
                  </a:moveTo>
                  <a:lnTo>
                    <a:pt x="0" y="0"/>
                  </a:lnTo>
                </a:path>
              </a:pathLst>
            </a:custGeom>
            <a:ln w="7950">
              <a:solidFill>
                <a:srgbClr val="000000"/>
              </a:solidFill>
            </a:ln>
          </p:spPr>
          <p:txBody>
            <a:bodyPr wrap="square" lIns="0" tIns="0" rIns="0" bIns="0" rtlCol="0"/>
            <a:lstStyle/>
            <a:p>
              <a:endParaRPr sz="1600"/>
            </a:p>
          </p:txBody>
        </p:sp>
        <p:sp>
          <p:nvSpPr>
            <p:cNvPr id="1045" name="object 45">
              <a:extLst>
                <a:ext uri="{FF2B5EF4-FFF2-40B4-BE49-F238E27FC236}">
                  <a16:creationId xmlns:a16="http://schemas.microsoft.com/office/drawing/2014/main" id="{C3C83A79-75D7-FCD7-000E-62DA32ABCB7D}"/>
                </a:ext>
              </a:extLst>
            </p:cNvPr>
            <p:cNvSpPr/>
            <p:nvPr/>
          </p:nvSpPr>
          <p:spPr>
            <a:xfrm>
              <a:off x="3525108" y="2371672"/>
              <a:ext cx="249554" cy="44450"/>
            </a:xfrm>
            <a:custGeom>
              <a:avLst/>
              <a:gdLst/>
              <a:ahLst/>
              <a:cxnLst/>
              <a:rect l="l" t="t" r="r" b="b"/>
              <a:pathLst>
                <a:path w="249555" h="44450">
                  <a:moveTo>
                    <a:pt x="249491" y="43916"/>
                  </a:moveTo>
                  <a:lnTo>
                    <a:pt x="0" y="0"/>
                  </a:lnTo>
                </a:path>
              </a:pathLst>
            </a:custGeom>
            <a:ln w="7950">
              <a:solidFill>
                <a:srgbClr val="000000"/>
              </a:solidFill>
            </a:ln>
          </p:spPr>
          <p:txBody>
            <a:bodyPr wrap="square" lIns="0" tIns="0" rIns="0" bIns="0" rtlCol="0"/>
            <a:lstStyle/>
            <a:p>
              <a:endParaRPr sz="1600"/>
            </a:p>
          </p:txBody>
        </p:sp>
        <p:sp>
          <p:nvSpPr>
            <p:cNvPr id="1046" name="object 47">
              <a:extLst>
                <a:ext uri="{FF2B5EF4-FFF2-40B4-BE49-F238E27FC236}">
                  <a16:creationId xmlns:a16="http://schemas.microsoft.com/office/drawing/2014/main" id="{0D51BEAF-091A-71DC-B499-582CE7CC56F4}"/>
                </a:ext>
              </a:extLst>
            </p:cNvPr>
            <p:cNvSpPr txBox="1"/>
            <p:nvPr/>
          </p:nvSpPr>
          <p:spPr>
            <a:xfrm>
              <a:off x="4116569" y="1884243"/>
              <a:ext cx="741680" cy="256157"/>
            </a:xfrm>
            <a:prstGeom prst="rect">
              <a:avLst/>
            </a:prstGeom>
          </p:spPr>
          <p:txBody>
            <a:bodyPr vert="horz" wrap="square" lIns="0" tIns="48260" rIns="0" bIns="0" rtlCol="0">
              <a:spAutoFit/>
            </a:bodyPr>
            <a:lstStyle/>
            <a:p>
              <a:pPr marR="5080">
                <a:lnSpc>
                  <a:spcPts val="1300"/>
                </a:lnSpc>
                <a:spcBef>
                  <a:spcPts val="380"/>
                </a:spcBef>
              </a:pPr>
              <a:r>
                <a:rPr lang="en-US" sz="1600" dirty="0">
                  <a:solidFill>
                    <a:srgbClr val="979797"/>
                  </a:solidFill>
                  <a:latin typeface="Calibri"/>
                  <a:cs typeface="Calibri"/>
                </a:rPr>
                <a:t>C</a:t>
              </a:r>
              <a:r>
                <a:rPr sz="1600" dirty="0">
                  <a:solidFill>
                    <a:srgbClr val="979797"/>
                  </a:solidFill>
                  <a:latin typeface="Calibri"/>
                  <a:cs typeface="Calibri"/>
                </a:rPr>
                <a:t>ollimation  system</a:t>
              </a:r>
              <a:endParaRPr sz="1600" dirty="0">
                <a:latin typeface="Calibri"/>
                <a:cs typeface="Calibri"/>
              </a:endParaRPr>
            </a:p>
          </p:txBody>
        </p:sp>
        <p:sp>
          <p:nvSpPr>
            <p:cNvPr id="1047" name="object 48">
              <a:extLst>
                <a:ext uri="{FF2B5EF4-FFF2-40B4-BE49-F238E27FC236}">
                  <a16:creationId xmlns:a16="http://schemas.microsoft.com/office/drawing/2014/main" id="{97712A23-94D5-579E-8EE8-88B1F351AAF6}"/>
                </a:ext>
              </a:extLst>
            </p:cNvPr>
            <p:cNvSpPr txBox="1"/>
            <p:nvPr/>
          </p:nvSpPr>
          <p:spPr>
            <a:xfrm>
              <a:off x="2417190" y="1963241"/>
              <a:ext cx="1239520" cy="169918"/>
            </a:xfrm>
            <a:prstGeom prst="rect">
              <a:avLst/>
            </a:prstGeom>
          </p:spPr>
          <p:txBody>
            <a:bodyPr vert="horz" wrap="square" lIns="0" tIns="15875" rIns="0" bIns="0" rtlCol="0">
              <a:spAutoFit/>
            </a:bodyPr>
            <a:lstStyle/>
            <a:p>
              <a:pPr marL="12700">
                <a:spcBef>
                  <a:spcPts val="125"/>
                </a:spcBef>
              </a:pPr>
              <a:r>
                <a:rPr sz="1600" dirty="0">
                  <a:solidFill>
                    <a:srgbClr val="00A400"/>
                  </a:solidFill>
                  <a:latin typeface="Calibri"/>
                  <a:cs typeface="Calibri"/>
                </a:rPr>
                <a:t>Solid State Polarizer</a:t>
              </a:r>
            </a:p>
          </p:txBody>
        </p:sp>
        <p:sp>
          <p:nvSpPr>
            <p:cNvPr id="1048" name="object 49">
              <a:extLst>
                <a:ext uri="{FF2B5EF4-FFF2-40B4-BE49-F238E27FC236}">
                  <a16:creationId xmlns:a16="http://schemas.microsoft.com/office/drawing/2014/main" id="{BEDFE362-B147-89DB-0025-A6CBE605BC91}"/>
                </a:ext>
              </a:extLst>
            </p:cNvPr>
            <p:cNvSpPr txBox="1"/>
            <p:nvPr/>
          </p:nvSpPr>
          <p:spPr>
            <a:xfrm>
              <a:off x="5729231" y="2531770"/>
              <a:ext cx="517525" cy="256157"/>
            </a:xfrm>
            <a:prstGeom prst="rect">
              <a:avLst/>
            </a:prstGeom>
          </p:spPr>
          <p:txBody>
            <a:bodyPr vert="horz" wrap="square" lIns="0" tIns="48260" rIns="0" bIns="0" rtlCol="0">
              <a:spAutoFit/>
            </a:bodyPr>
            <a:lstStyle/>
            <a:p>
              <a:pPr marR="5080">
                <a:lnSpc>
                  <a:spcPts val="1300"/>
                </a:lnSpc>
                <a:spcBef>
                  <a:spcPts val="380"/>
                </a:spcBef>
              </a:pPr>
              <a:r>
                <a:rPr sz="1600" dirty="0">
                  <a:solidFill>
                    <a:srgbClr val="0000FF"/>
                  </a:solidFill>
                  <a:latin typeface="Calibri"/>
                  <a:cs typeface="Calibri"/>
                </a:rPr>
                <a:t>Decay  volume</a:t>
              </a:r>
              <a:endParaRPr sz="1600" dirty="0">
                <a:latin typeface="Calibri"/>
                <a:cs typeface="Calibri"/>
              </a:endParaRPr>
            </a:p>
          </p:txBody>
        </p:sp>
        <mc:AlternateContent xmlns:mc="http://schemas.openxmlformats.org/markup-compatibility/2006" xmlns:a14="http://schemas.microsoft.com/office/drawing/2010/main">
          <mc:Choice Requires="a14">
            <p:sp>
              <p:nvSpPr>
                <p:cNvPr id="1049" name="object 2">
                  <a:extLst>
                    <a:ext uri="{FF2B5EF4-FFF2-40B4-BE49-F238E27FC236}">
                      <a16:creationId xmlns:a16="http://schemas.microsoft.com/office/drawing/2014/main" id="{2B238765-AC6A-A391-32E5-80A09CEBB532}"/>
                    </a:ext>
                  </a:extLst>
                </p:cNvPr>
                <p:cNvSpPr txBox="1"/>
                <p:nvPr/>
              </p:nvSpPr>
              <p:spPr>
                <a:xfrm>
                  <a:off x="2570815" y="2469293"/>
                  <a:ext cx="376646" cy="169918"/>
                </a:xfrm>
                <a:prstGeom prst="rect">
                  <a:avLst/>
                </a:prstGeom>
              </p:spPr>
              <p:txBody>
                <a:bodyPr vert="horz" wrap="square" lIns="0" tIns="15875" rIns="0" bIns="0" rtlCol="0">
                  <a:spAutoFit/>
                </a:bodyPr>
                <a:lstStyle/>
                <a:p>
                  <a:pPr marL="12700">
                    <a:spcBef>
                      <a:spcPts val="125"/>
                    </a:spcBef>
                  </a:pPr>
                  <a14:m>
                    <m:oMathPara xmlns:m="http://schemas.openxmlformats.org/officeDocument/2006/math">
                      <m:oMathParaPr>
                        <m:jc m:val="centerGroup"/>
                      </m:oMathParaPr>
                      <m:oMath xmlns:m="http://schemas.openxmlformats.org/officeDocument/2006/math">
                        <m:r>
                          <a:rPr lang="en-US" sz="1600" i="1" spc="-55" dirty="0">
                            <a:latin typeface="Cambria Math" panose="02040503050406030204" pitchFamily="18" charset="0"/>
                            <a:cs typeface="Calibri"/>
                          </a:rPr>
                          <m:t>−</m:t>
                        </m:r>
                        <m:sSub>
                          <m:sSubPr>
                            <m:ctrlPr>
                              <a:rPr lang="en-US" sz="1600" i="1" spc="-55" dirty="0">
                                <a:latin typeface="Cambria Math" panose="02040503050406030204" pitchFamily="18" charset="0"/>
                                <a:cs typeface="Calibri"/>
                              </a:rPr>
                            </m:ctrlPr>
                          </m:sSubPr>
                          <m:e>
                            <m:r>
                              <a:rPr lang="en-US" sz="1600" i="1" spc="-55" dirty="0">
                                <a:latin typeface="Cambria Math" panose="02040503050406030204" pitchFamily="18" charset="0"/>
                                <a:cs typeface="Calibri"/>
                              </a:rPr>
                              <m:t>𝜑</m:t>
                            </m:r>
                          </m:e>
                          <m:sub>
                            <m:r>
                              <a:rPr lang="en-US" sz="1600" i="1" spc="-55" dirty="0">
                                <a:latin typeface="Cambria Math" panose="02040503050406030204" pitchFamily="18" charset="0"/>
                                <a:cs typeface="Calibri"/>
                              </a:rPr>
                              <m:t>1</m:t>
                            </m:r>
                          </m:sub>
                        </m:sSub>
                      </m:oMath>
                    </m:oMathPara>
                  </a14:m>
                  <a:endParaRPr sz="1600" dirty="0">
                    <a:latin typeface="Calibri"/>
                    <a:cs typeface="Calibri"/>
                  </a:endParaRPr>
                </a:p>
              </p:txBody>
            </p:sp>
          </mc:Choice>
          <mc:Fallback xmlns="">
            <p:sp>
              <p:nvSpPr>
                <p:cNvPr id="1049" name="object 2">
                  <a:extLst>
                    <a:ext uri="{FF2B5EF4-FFF2-40B4-BE49-F238E27FC236}">
                      <a16:creationId xmlns:a16="http://schemas.microsoft.com/office/drawing/2014/main" id="{2B238765-AC6A-A391-32E5-80A09CEBB532}"/>
                    </a:ext>
                  </a:extLst>
                </p:cNvPr>
                <p:cNvSpPr txBox="1">
                  <a:spLocks noRot="1" noChangeAspect="1" noMove="1" noResize="1" noEditPoints="1" noAdjustHandles="1" noChangeArrowheads="1" noChangeShapeType="1" noTextEdit="1"/>
                </p:cNvSpPr>
                <p:nvPr/>
              </p:nvSpPr>
              <p:spPr>
                <a:xfrm>
                  <a:off x="2570815" y="2469293"/>
                  <a:ext cx="376646" cy="169918"/>
                </a:xfrm>
                <a:prstGeom prst="rect">
                  <a:avLst/>
                </a:prstGeom>
                <a:blipFill>
                  <a:blip r:embed="rId5"/>
                  <a:stretch>
                    <a:fillRect b="-209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50" name="object 2">
                  <a:extLst>
                    <a:ext uri="{FF2B5EF4-FFF2-40B4-BE49-F238E27FC236}">
                      <a16:creationId xmlns:a16="http://schemas.microsoft.com/office/drawing/2014/main" id="{E3916AD0-618A-E0A9-99D5-9B79CC69FDFC}"/>
                    </a:ext>
                  </a:extLst>
                </p:cNvPr>
                <p:cNvSpPr txBox="1"/>
                <p:nvPr/>
              </p:nvSpPr>
              <p:spPr>
                <a:xfrm>
                  <a:off x="3420735" y="2231934"/>
                  <a:ext cx="376646" cy="169918"/>
                </a:xfrm>
                <a:prstGeom prst="rect">
                  <a:avLst/>
                </a:prstGeom>
              </p:spPr>
              <p:txBody>
                <a:bodyPr vert="horz" wrap="square" lIns="0" tIns="15875" rIns="0" bIns="0" rtlCol="0">
                  <a:spAutoFit/>
                </a:bodyPr>
                <a:lstStyle/>
                <a:p>
                  <a:pPr marL="12700">
                    <a:spcBef>
                      <a:spcPts val="125"/>
                    </a:spcBef>
                  </a:pPr>
                  <a14:m>
                    <m:oMathPara xmlns:m="http://schemas.openxmlformats.org/officeDocument/2006/math">
                      <m:oMathParaPr>
                        <m:jc m:val="centerGroup"/>
                      </m:oMathParaPr>
                      <m:oMath xmlns:m="http://schemas.openxmlformats.org/officeDocument/2006/math">
                        <m:sSub>
                          <m:sSubPr>
                            <m:ctrlPr>
                              <a:rPr lang="en-US" sz="1600" i="1" spc="-55" dirty="0">
                                <a:latin typeface="Cambria Math" panose="02040503050406030204" pitchFamily="18" charset="0"/>
                                <a:cs typeface="Calibri"/>
                              </a:rPr>
                            </m:ctrlPr>
                          </m:sSubPr>
                          <m:e>
                            <m:r>
                              <a:rPr lang="en-US" sz="1600" i="1" spc="-55" dirty="0">
                                <a:latin typeface="Cambria Math" panose="02040503050406030204" pitchFamily="18" charset="0"/>
                                <a:cs typeface="Calibri"/>
                              </a:rPr>
                              <m:t>𝜑</m:t>
                            </m:r>
                          </m:e>
                          <m:sub>
                            <m:r>
                              <a:rPr lang="en-US" sz="1600" i="1" spc="-55" dirty="0">
                                <a:latin typeface="Cambria Math" panose="02040503050406030204" pitchFamily="18" charset="0"/>
                                <a:cs typeface="Calibri"/>
                              </a:rPr>
                              <m:t>2</m:t>
                            </m:r>
                          </m:sub>
                        </m:sSub>
                      </m:oMath>
                    </m:oMathPara>
                  </a14:m>
                  <a:endParaRPr sz="1600" dirty="0">
                    <a:latin typeface="Calibri"/>
                    <a:cs typeface="Calibri"/>
                  </a:endParaRPr>
                </a:p>
              </p:txBody>
            </p:sp>
          </mc:Choice>
          <mc:Fallback xmlns="">
            <p:sp>
              <p:nvSpPr>
                <p:cNvPr id="1050" name="object 2">
                  <a:extLst>
                    <a:ext uri="{FF2B5EF4-FFF2-40B4-BE49-F238E27FC236}">
                      <a16:creationId xmlns:a16="http://schemas.microsoft.com/office/drawing/2014/main" id="{E3916AD0-618A-E0A9-99D5-9B79CC69FDFC}"/>
                    </a:ext>
                  </a:extLst>
                </p:cNvPr>
                <p:cNvSpPr txBox="1">
                  <a:spLocks noRot="1" noChangeAspect="1" noMove="1" noResize="1" noEditPoints="1" noAdjustHandles="1" noChangeArrowheads="1" noChangeShapeType="1" noTextEdit="1"/>
                </p:cNvSpPr>
                <p:nvPr/>
              </p:nvSpPr>
              <p:spPr>
                <a:xfrm>
                  <a:off x="3420735" y="2231934"/>
                  <a:ext cx="376646" cy="169918"/>
                </a:xfrm>
                <a:prstGeom prst="rect">
                  <a:avLst/>
                </a:prstGeom>
                <a:blipFill>
                  <a:blip r:embed="rId6"/>
                  <a:stretch>
                    <a:fillRect b="-20930"/>
                  </a:stretch>
                </a:blipFill>
              </p:spPr>
              <p:txBody>
                <a:bodyPr/>
                <a:lstStyle/>
                <a:p>
                  <a:r>
                    <a:rPr lang="en-US">
                      <a:noFill/>
                    </a:rPr>
                    <a:t> </a:t>
                  </a:r>
                </a:p>
              </p:txBody>
            </p:sp>
          </mc:Fallback>
        </mc:AlternateContent>
        <p:grpSp>
          <p:nvGrpSpPr>
            <p:cNvPr id="1051" name="Group 1050">
              <a:extLst>
                <a:ext uri="{FF2B5EF4-FFF2-40B4-BE49-F238E27FC236}">
                  <a16:creationId xmlns:a16="http://schemas.microsoft.com/office/drawing/2014/main" id="{AC0BE618-2886-A8B3-B768-793ED95955F8}"/>
                </a:ext>
              </a:extLst>
            </p:cNvPr>
            <p:cNvGrpSpPr/>
            <p:nvPr/>
          </p:nvGrpSpPr>
          <p:grpSpPr>
            <a:xfrm rot="482843">
              <a:off x="3688786" y="2410577"/>
              <a:ext cx="29209" cy="126276"/>
              <a:chOff x="1648117" y="1071905"/>
              <a:chExt cx="29209" cy="126276"/>
            </a:xfrm>
          </p:grpSpPr>
          <p:sp>
            <p:nvSpPr>
              <p:cNvPr id="1064" name="object 24">
                <a:extLst>
                  <a:ext uri="{FF2B5EF4-FFF2-40B4-BE49-F238E27FC236}">
                    <a16:creationId xmlns:a16="http://schemas.microsoft.com/office/drawing/2014/main" id="{3D24D0FA-2BB6-701F-9C0E-0BF31C5EA6F5}"/>
                  </a:ext>
                </a:extLst>
              </p:cNvPr>
              <p:cNvSpPr/>
              <p:nvPr/>
            </p:nvSpPr>
            <p:spPr>
              <a:xfrm>
                <a:off x="1648117" y="1071905"/>
                <a:ext cx="29209" cy="64769"/>
              </a:xfrm>
              <a:custGeom>
                <a:avLst/>
                <a:gdLst/>
                <a:ahLst/>
                <a:cxnLst/>
                <a:rect l="l" t="t" r="r" b="b"/>
                <a:pathLst>
                  <a:path w="29210" h="64769">
                    <a:moveTo>
                      <a:pt x="28625" y="64592"/>
                    </a:moveTo>
                    <a:lnTo>
                      <a:pt x="0" y="62661"/>
                    </a:lnTo>
                    <a:lnTo>
                      <a:pt x="18161" y="0"/>
                    </a:lnTo>
                    <a:lnTo>
                      <a:pt x="28625" y="64592"/>
                    </a:lnTo>
                    <a:close/>
                  </a:path>
                </a:pathLst>
              </a:custGeom>
              <a:solidFill>
                <a:srgbClr val="000000"/>
              </a:solidFill>
            </p:spPr>
            <p:txBody>
              <a:bodyPr wrap="square" lIns="0" tIns="0" rIns="0" bIns="0" rtlCol="0"/>
              <a:lstStyle/>
              <a:p>
                <a:endParaRPr sz="1600"/>
              </a:p>
            </p:txBody>
          </p:sp>
          <p:sp>
            <p:nvSpPr>
              <p:cNvPr id="1065" name="object 25">
                <a:extLst>
                  <a:ext uri="{FF2B5EF4-FFF2-40B4-BE49-F238E27FC236}">
                    <a16:creationId xmlns:a16="http://schemas.microsoft.com/office/drawing/2014/main" id="{8929BEDA-31E0-1299-126D-04223981EBD0}"/>
                  </a:ext>
                </a:extLst>
              </p:cNvPr>
              <p:cNvSpPr/>
              <p:nvPr/>
            </p:nvSpPr>
            <p:spPr>
              <a:xfrm>
                <a:off x="1648117" y="1071905"/>
                <a:ext cx="18415" cy="62865"/>
              </a:xfrm>
              <a:custGeom>
                <a:avLst/>
                <a:gdLst/>
                <a:ahLst/>
                <a:cxnLst/>
                <a:rect l="l" t="t" r="r" b="b"/>
                <a:pathLst>
                  <a:path w="18414" h="62865">
                    <a:moveTo>
                      <a:pt x="18161" y="0"/>
                    </a:moveTo>
                    <a:lnTo>
                      <a:pt x="0" y="62661"/>
                    </a:lnTo>
                  </a:path>
                </a:pathLst>
              </a:custGeom>
              <a:ln w="7950">
                <a:solidFill>
                  <a:srgbClr val="000000"/>
                </a:solidFill>
              </a:ln>
            </p:spPr>
            <p:txBody>
              <a:bodyPr wrap="square" lIns="0" tIns="0" rIns="0" bIns="0" rtlCol="0"/>
              <a:lstStyle/>
              <a:p>
                <a:endParaRPr sz="1600"/>
              </a:p>
            </p:txBody>
          </p:sp>
          <p:sp>
            <p:nvSpPr>
              <p:cNvPr id="1066" name="object 26">
                <a:extLst>
                  <a:ext uri="{FF2B5EF4-FFF2-40B4-BE49-F238E27FC236}">
                    <a16:creationId xmlns:a16="http://schemas.microsoft.com/office/drawing/2014/main" id="{EDEB96D4-8904-0F6D-890E-5EB4C0121B73}"/>
                  </a:ext>
                </a:extLst>
              </p:cNvPr>
              <p:cNvSpPr/>
              <p:nvPr/>
            </p:nvSpPr>
            <p:spPr>
              <a:xfrm>
                <a:off x="1648117" y="1134567"/>
                <a:ext cx="29209" cy="2540"/>
              </a:xfrm>
              <a:custGeom>
                <a:avLst/>
                <a:gdLst/>
                <a:ahLst/>
                <a:cxnLst/>
                <a:rect l="l" t="t" r="r" b="b"/>
                <a:pathLst>
                  <a:path w="29210" h="2540">
                    <a:moveTo>
                      <a:pt x="-3975" y="965"/>
                    </a:moveTo>
                    <a:lnTo>
                      <a:pt x="32600" y="965"/>
                    </a:lnTo>
                  </a:path>
                </a:pathLst>
              </a:custGeom>
              <a:ln w="9880">
                <a:solidFill>
                  <a:srgbClr val="000000"/>
                </a:solidFill>
              </a:ln>
            </p:spPr>
            <p:txBody>
              <a:bodyPr wrap="square" lIns="0" tIns="0" rIns="0" bIns="0" rtlCol="0"/>
              <a:lstStyle/>
              <a:p>
                <a:endParaRPr sz="1600"/>
              </a:p>
            </p:txBody>
          </p:sp>
          <p:sp>
            <p:nvSpPr>
              <p:cNvPr id="1067" name="object 27">
                <a:extLst>
                  <a:ext uri="{FF2B5EF4-FFF2-40B4-BE49-F238E27FC236}">
                    <a16:creationId xmlns:a16="http://schemas.microsoft.com/office/drawing/2014/main" id="{7822DBAC-E648-EBC1-0875-69D1A16FADE3}"/>
                  </a:ext>
                </a:extLst>
              </p:cNvPr>
              <p:cNvSpPr/>
              <p:nvPr/>
            </p:nvSpPr>
            <p:spPr>
              <a:xfrm>
                <a:off x="1666278" y="1071905"/>
                <a:ext cx="10795" cy="64769"/>
              </a:xfrm>
              <a:custGeom>
                <a:avLst/>
                <a:gdLst/>
                <a:ahLst/>
                <a:cxnLst/>
                <a:rect l="l" t="t" r="r" b="b"/>
                <a:pathLst>
                  <a:path w="10794" h="64769">
                    <a:moveTo>
                      <a:pt x="10464" y="64592"/>
                    </a:moveTo>
                    <a:lnTo>
                      <a:pt x="0" y="0"/>
                    </a:lnTo>
                  </a:path>
                </a:pathLst>
              </a:custGeom>
              <a:ln w="7950">
                <a:solidFill>
                  <a:srgbClr val="000000"/>
                </a:solidFill>
              </a:ln>
            </p:spPr>
            <p:txBody>
              <a:bodyPr wrap="square" lIns="0" tIns="0" rIns="0" bIns="0" rtlCol="0"/>
              <a:lstStyle/>
              <a:p>
                <a:endParaRPr sz="1600"/>
              </a:p>
            </p:txBody>
          </p:sp>
          <p:sp>
            <p:nvSpPr>
              <p:cNvPr id="1068" name="object 28">
                <a:extLst>
                  <a:ext uri="{FF2B5EF4-FFF2-40B4-BE49-F238E27FC236}">
                    <a16:creationId xmlns:a16="http://schemas.microsoft.com/office/drawing/2014/main" id="{95CA9078-8C4B-D5BD-FAE5-7F82A778366A}"/>
                  </a:ext>
                </a:extLst>
              </p:cNvPr>
              <p:cNvSpPr/>
              <p:nvPr/>
            </p:nvSpPr>
            <p:spPr>
              <a:xfrm>
                <a:off x="1665287" y="1071905"/>
                <a:ext cx="1270" cy="32384"/>
              </a:xfrm>
              <a:custGeom>
                <a:avLst/>
                <a:gdLst/>
                <a:ahLst/>
                <a:cxnLst/>
                <a:rect l="l" t="t" r="r" b="b"/>
                <a:pathLst>
                  <a:path w="1269" h="32384">
                    <a:moveTo>
                      <a:pt x="495" y="-3975"/>
                    </a:moveTo>
                    <a:lnTo>
                      <a:pt x="495" y="35775"/>
                    </a:lnTo>
                  </a:path>
                </a:pathLst>
              </a:custGeom>
              <a:ln w="8940">
                <a:solidFill>
                  <a:srgbClr val="000000"/>
                </a:solidFill>
              </a:ln>
            </p:spPr>
            <p:txBody>
              <a:bodyPr wrap="square" lIns="0" tIns="0" rIns="0" bIns="0" rtlCol="0"/>
              <a:lstStyle/>
              <a:p>
                <a:endParaRPr sz="1600"/>
              </a:p>
            </p:txBody>
          </p:sp>
          <p:sp>
            <p:nvSpPr>
              <p:cNvPr id="1069" name="object 29">
                <a:extLst>
                  <a:ext uri="{FF2B5EF4-FFF2-40B4-BE49-F238E27FC236}">
                    <a16:creationId xmlns:a16="http://schemas.microsoft.com/office/drawing/2014/main" id="{A5249165-0A1B-3F1E-3732-1B255CAB47BD}"/>
                  </a:ext>
                </a:extLst>
              </p:cNvPr>
              <p:cNvSpPr/>
              <p:nvPr/>
            </p:nvSpPr>
            <p:spPr>
              <a:xfrm>
                <a:off x="1662455" y="1103706"/>
                <a:ext cx="3175" cy="32384"/>
              </a:xfrm>
              <a:custGeom>
                <a:avLst/>
                <a:gdLst/>
                <a:ahLst/>
                <a:cxnLst/>
                <a:rect l="l" t="t" r="r" b="b"/>
                <a:pathLst>
                  <a:path w="3175" h="32384">
                    <a:moveTo>
                      <a:pt x="1416" y="-3975"/>
                    </a:moveTo>
                    <a:lnTo>
                      <a:pt x="1416" y="35826"/>
                    </a:lnTo>
                  </a:path>
                </a:pathLst>
              </a:custGeom>
              <a:ln w="10782">
                <a:solidFill>
                  <a:srgbClr val="000000"/>
                </a:solidFill>
              </a:ln>
            </p:spPr>
            <p:txBody>
              <a:bodyPr wrap="square" lIns="0" tIns="0" rIns="0" bIns="0" rtlCol="0"/>
              <a:lstStyle/>
              <a:p>
                <a:endParaRPr sz="1600"/>
              </a:p>
            </p:txBody>
          </p:sp>
          <p:sp>
            <p:nvSpPr>
              <p:cNvPr id="1070" name="object 30">
                <a:extLst>
                  <a:ext uri="{FF2B5EF4-FFF2-40B4-BE49-F238E27FC236}">
                    <a16:creationId xmlns:a16="http://schemas.microsoft.com/office/drawing/2014/main" id="{09AC22D8-D1C7-F276-E94E-B4EC403D54D6}"/>
                  </a:ext>
                </a:extLst>
              </p:cNvPr>
              <p:cNvSpPr/>
              <p:nvPr/>
            </p:nvSpPr>
            <p:spPr>
              <a:xfrm>
                <a:off x="1657692" y="1135557"/>
                <a:ext cx="5080" cy="31750"/>
              </a:xfrm>
              <a:custGeom>
                <a:avLst/>
                <a:gdLst/>
                <a:ahLst/>
                <a:cxnLst/>
                <a:rect l="l" t="t" r="r" b="b"/>
                <a:pathLst>
                  <a:path w="5080" h="31750">
                    <a:moveTo>
                      <a:pt x="4762" y="0"/>
                    </a:moveTo>
                    <a:lnTo>
                      <a:pt x="0" y="31508"/>
                    </a:lnTo>
                  </a:path>
                </a:pathLst>
              </a:custGeom>
              <a:ln w="7950">
                <a:solidFill>
                  <a:srgbClr val="000000"/>
                </a:solidFill>
              </a:ln>
            </p:spPr>
            <p:txBody>
              <a:bodyPr wrap="square" lIns="0" tIns="0" rIns="0" bIns="0" rtlCol="0"/>
              <a:lstStyle/>
              <a:p>
                <a:endParaRPr sz="1600"/>
              </a:p>
            </p:txBody>
          </p:sp>
          <p:sp>
            <p:nvSpPr>
              <p:cNvPr id="1071" name="object 31">
                <a:extLst>
                  <a:ext uri="{FF2B5EF4-FFF2-40B4-BE49-F238E27FC236}">
                    <a16:creationId xmlns:a16="http://schemas.microsoft.com/office/drawing/2014/main" id="{9C26B4FB-FE5C-DDF4-FCA3-B3FD2E9A8997}"/>
                  </a:ext>
                </a:extLst>
              </p:cNvPr>
              <p:cNvSpPr/>
              <p:nvPr/>
            </p:nvSpPr>
            <p:spPr>
              <a:xfrm>
                <a:off x="1651000" y="1167066"/>
                <a:ext cx="6985" cy="31115"/>
              </a:xfrm>
              <a:custGeom>
                <a:avLst/>
                <a:gdLst/>
                <a:ahLst/>
                <a:cxnLst/>
                <a:rect l="l" t="t" r="r" b="b"/>
                <a:pathLst>
                  <a:path w="6985" h="31115">
                    <a:moveTo>
                      <a:pt x="6692" y="0"/>
                    </a:moveTo>
                    <a:lnTo>
                      <a:pt x="0" y="30848"/>
                    </a:lnTo>
                  </a:path>
                </a:pathLst>
              </a:custGeom>
              <a:ln w="7950">
                <a:solidFill>
                  <a:srgbClr val="000000"/>
                </a:solidFill>
              </a:ln>
            </p:spPr>
            <p:txBody>
              <a:bodyPr wrap="square" lIns="0" tIns="0" rIns="0" bIns="0" rtlCol="0"/>
              <a:lstStyle/>
              <a:p>
                <a:endParaRPr sz="1600"/>
              </a:p>
            </p:txBody>
          </p:sp>
        </p:grpSp>
        <p:grpSp>
          <p:nvGrpSpPr>
            <p:cNvPr id="1052" name="Group 1051">
              <a:extLst>
                <a:ext uri="{FF2B5EF4-FFF2-40B4-BE49-F238E27FC236}">
                  <a16:creationId xmlns:a16="http://schemas.microsoft.com/office/drawing/2014/main" id="{4F6CABB0-20EB-3342-1F2B-CE2BF6682B43}"/>
                </a:ext>
              </a:extLst>
            </p:cNvPr>
            <p:cNvGrpSpPr/>
            <p:nvPr/>
          </p:nvGrpSpPr>
          <p:grpSpPr>
            <a:xfrm>
              <a:off x="4190975" y="2269207"/>
              <a:ext cx="1402747" cy="365828"/>
              <a:chOff x="4190975" y="2279288"/>
              <a:chExt cx="1402747" cy="365828"/>
            </a:xfrm>
          </p:grpSpPr>
          <p:sp>
            <p:nvSpPr>
              <p:cNvPr id="1053" name="bk object 17">
                <a:extLst>
                  <a:ext uri="{FF2B5EF4-FFF2-40B4-BE49-F238E27FC236}">
                    <a16:creationId xmlns:a16="http://schemas.microsoft.com/office/drawing/2014/main" id="{E4E81DB3-6488-A0A7-A178-82D84BBC95B4}"/>
                  </a:ext>
                </a:extLst>
              </p:cNvPr>
              <p:cNvSpPr/>
              <p:nvPr/>
            </p:nvSpPr>
            <p:spPr>
              <a:xfrm>
                <a:off x="4540987" y="2549231"/>
                <a:ext cx="0" cy="95885"/>
              </a:xfrm>
              <a:custGeom>
                <a:avLst/>
                <a:gdLst/>
                <a:ahLst/>
                <a:cxnLst/>
                <a:rect l="l" t="t" r="r" b="b"/>
                <a:pathLst>
                  <a:path h="95884">
                    <a:moveTo>
                      <a:pt x="0" y="0"/>
                    </a:moveTo>
                    <a:lnTo>
                      <a:pt x="0" y="95745"/>
                    </a:lnTo>
                  </a:path>
                </a:pathLst>
              </a:custGeom>
              <a:ln w="44894">
                <a:solidFill>
                  <a:srgbClr val="979797"/>
                </a:solidFill>
              </a:ln>
            </p:spPr>
            <p:txBody>
              <a:bodyPr wrap="square" lIns="0" tIns="0" rIns="0" bIns="0" rtlCol="0"/>
              <a:lstStyle/>
              <a:p>
                <a:endParaRPr sz="1600"/>
              </a:p>
            </p:txBody>
          </p:sp>
          <p:sp>
            <p:nvSpPr>
              <p:cNvPr id="1054" name="bk object 18">
                <a:extLst>
                  <a:ext uri="{FF2B5EF4-FFF2-40B4-BE49-F238E27FC236}">
                    <a16:creationId xmlns:a16="http://schemas.microsoft.com/office/drawing/2014/main" id="{DCA3E700-42AA-C3A3-A5F0-372EBFB0CA93}"/>
                  </a:ext>
                </a:extLst>
              </p:cNvPr>
              <p:cNvSpPr/>
              <p:nvPr/>
            </p:nvSpPr>
            <p:spPr>
              <a:xfrm>
                <a:off x="4540987" y="2283522"/>
                <a:ext cx="0" cy="95885"/>
              </a:xfrm>
              <a:custGeom>
                <a:avLst/>
                <a:gdLst/>
                <a:ahLst/>
                <a:cxnLst/>
                <a:rect l="l" t="t" r="r" b="b"/>
                <a:pathLst>
                  <a:path h="95884">
                    <a:moveTo>
                      <a:pt x="0" y="0"/>
                    </a:moveTo>
                    <a:lnTo>
                      <a:pt x="0" y="95453"/>
                    </a:lnTo>
                  </a:path>
                </a:pathLst>
              </a:custGeom>
              <a:ln w="44894">
                <a:solidFill>
                  <a:srgbClr val="979797"/>
                </a:solidFill>
              </a:ln>
            </p:spPr>
            <p:txBody>
              <a:bodyPr wrap="square" lIns="0" tIns="0" rIns="0" bIns="0" rtlCol="0"/>
              <a:lstStyle/>
              <a:p>
                <a:endParaRPr sz="1600"/>
              </a:p>
            </p:txBody>
          </p:sp>
          <p:sp>
            <p:nvSpPr>
              <p:cNvPr id="1055" name="object 18">
                <a:extLst>
                  <a:ext uri="{FF2B5EF4-FFF2-40B4-BE49-F238E27FC236}">
                    <a16:creationId xmlns:a16="http://schemas.microsoft.com/office/drawing/2014/main" id="{F21A665D-4DF6-E264-B198-54DD175F7177}"/>
                  </a:ext>
                </a:extLst>
              </p:cNvPr>
              <p:cNvSpPr/>
              <p:nvPr/>
            </p:nvSpPr>
            <p:spPr>
              <a:xfrm>
                <a:off x="5590547" y="2406356"/>
                <a:ext cx="3175" cy="47625"/>
              </a:xfrm>
              <a:custGeom>
                <a:avLst/>
                <a:gdLst/>
                <a:ahLst/>
                <a:cxnLst/>
                <a:rect l="l" t="t" r="r" b="b"/>
                <a:pathLst>
                  <a:path w="3175" h="47625">
                    <a:moveTo>
                      <a:pt x="1289" y="-3975"/>
                    </a:moveTo>
                    <a:lnTo>
                      <a:pt x="1289" y="51346"/>
                    </a:lnTo>
                  </a:path>
                </a:pathLst>
              </a:custGeom>
              <a:ln w="10528">
                <a:solidFill>
                  <a:srgbClr val="FF00FF"/>
                </a:solidFill>
              </a:ln>
            </p:spPr>
            <p:txBody>
              <a:bodyPr wrap="square" lIns="0" tIns="0" rIns="0" bIns="0" rtlCol="0"/>
              <a:lstStyle/>
              <a:p>
                <a:endParaRPr sz="1600"/>
              </a:p>
            </p:txBody>
          </p:sp>
          <p:sp>
            <p:nvSpPr>
              <p:cNvPr id="1056" name="object 50">
                <a:extLst>
                  <a:ext uri="{FF2B5EF4-FFF2-40B4-BE49-F238E27FC236}">
                    <a16:creationId xmlns:a16="http://schemas.microsoft.com/office/drawing/2014/main" id="{431A7E20-4ACD-BFF2-83B0-E4036DAA9745}"/>
                  </a:ext>
                </a:extLst>
              </p:cNvPr>
              <p:cNvSpPr/>
              <p:nvPr/>
            </p:nvSpPr>
            <p:spPr>
              <a:xfrm>
                <a:off x="4190975" y="2549231"/>
                <a:ext cx="0" cy="95885"/>
              </a:xfrm>
              <a:custGeom>
                <a:avLst/>
                <a:gdLst/>
                <a:ahLst/>
                <a:cxnLst/>
                <a:rect l="l" t="t" r="r" b="b"/>
                <a:pathLst>
                  <a:path h="95884">
                    <a:moveTo>
                      <a:pt x="0" y="0"/>
                    </a:moveTo>
                    <a:lnTo>
                      <a:pt x="0" y="95745"/>
                    </a:lnTo>
                  </a:path>
                </a:pathLst>
              </a:custGeom>
              <a:ln w="44843">
                <a:solidFill>
                  <a:srgbClr val="979797"/>
                </a:solidFill>
              </a:ln>
            </p:spPr>
            <p:txBody>
              <a:bodyPr wrap="square" lIns="0" tIns="0" rIns="0" bIns="0" rtlCol="0"/>
              <a:lstStyle/>
              <a:p>
                <a:endParaRPr sz="1600"/>
              </a:p>
            </p:txBody>
          </p:sp>
          <p:sp>
            <p:nvSpPr>
              <p:cNvPr id="1057" name="object 51">
                <a:extLst>
                  <a:ext uri="{FF2B5EF4-FFF2-40B4-BE49-F238E27FC236}">
                    <a16:creationId xmlns:a16="http://schemas.microsoft.com/office/drawing/2014/main" id="{83084A1A-8BEC-B5AE-0A5E-081694962442}"/>
                  </a:ext>
                </a:extLst>
              </p:cNvPr>
              <p:cNvSpPr/>
              <p:nvPr/>
            </p:nvSpPr>
            <p:spPr>
              <a:xfrm>
                <a:off x="4190975" y="2283522"/>
                <a:ext cx="0" cy="95885"/>
              </a:xfrm>
              <a:custGeom>
                <a:avLst/>
                <a:gdLst/>
                <a:ahLst/>
                <a:cxnLst/>
                <a:rect l="l" t="t" r="r" b="b"/>
                <a:pathLst>
                  <a:path h="95884">
                    <a:moveTo>
                      <a:pt x="0" y="0"/>
                    </a:moveTo>
                    <a:lnTo>
                      <a:pt x="0" y="95453"/>
                    </a:lnTo>
                  </a:path>
                </a:pathLst>
              </a:custGeom>
              <a:ln w="44843">
                <a:solidFill>
                  <a:srgbClr val="979797"/>
                </a:solidFill>
              </a:ln>
            </p:spPr>
            <p:txBody>
              <a:bodyPr wrap="square" lIns="0" tIns="0" rIns="0" bIns="0" rtlCol="0"/>
              <a:lstStyle/>
              <a:p>
                <a:endParaRPr sz="1600"/>
              </a:p>
            </p:txBody>
          </p:sp>
          <p:sp>
            <p:nvSpPr>
              <p:cNvPr id="1058" name="object 52">
                <a:extLst>
                  <a:ext uri="{FF2B5EF4-FFF2-40B4-BE49-F238E27FC236}">
                    <a16:creationId xmlns:a16="http://schemas.microsoft.com/office/drawing/2014/main" id="{0EE5D20B-CB24-869F-B3E7-A5F125ED820F}"/>
                  </a:ext>
                </a:extLst>
              </p:cNvPr>
              <p:cNvSpPr/>
              <p:nvPr/>
            </p:nvSpPr>
            <p:spPr>
              <a:xfrm>
                <a:off x="4891012" y="2549231"/>
                <a:ext cx="0" cy="95885"/>
              </a:xfrm>
              <a:custGeom>
                <a:avLst/>
                <a:gdLst/>
                <a:ahLst/>
                <a:cxnLst/>
                <a:rect l="l" t="t" r="r" b="b"/>
                <a:pathLst>
                  <a:path h="95884">
                    <a:moveTo>
                      <a:pt x="0" y="0"/>
                    </a:moveTo>
                    <a:lnTo>
                      <a:pt x="0" y="95745"/>
                    </a:lnTo>
                  </a:path>
                </a:pathLst>
              </a:custGeom>
              <a:ln w="44843">
                <a:solidFill>
                  <a:srgbClr val="979797"/>
                </a:solidFill>
              </a:ln>
            </p:spPr>
            <p:txBody>
              <a:bodyPr wrap="square" lIns="0" tIns="0" rIns="0" bIns="0" rtlCol="0"/>
              <a:lstStyle/>
              <a:p>
                <a:endParaRPr sz="1600"/>
              </a:p>
            </p:txBody>
          </p:sp>
          <p:sp>
            <p:nvSpPr>
              <p:cNvPr id="1059" name="object 53">
                <a:extLst>
                  <a:ext uri="{FF2B5EF4-FFF2-40B4-BE49-F238E27FC236}">
                    <a16:creationId xmlns:a16="http://schemas.microsoft.com/office/drawing/2014/main" id="{102695F7-C5CC-8397-2E47-D52D9853498C}"/>
                  </a:ext>
                </a:extLst>
              </p:cNvPr>
              <p:cNvSpPr/>
              <p:nvPr/>
            </p:nvSpPr>
            <p:spPr>
              <a:xfrm>
                <a:off x="4891012" y="2283522"/>
                <a:ext cx="0" cy="95885"/>
              </a:xfrm>
              <a:custGeom>
                <a:avLst/>
                <a:gdLst/>
                <a:ahLst/>
                <a:cxnLst/>
                <a:rect l="l" t="t" r="r" b="b"/>
                <a:pathLst>
                  <a:path h="95884">
                    <a:moveTo>
                      <a:pt x="0" y="0"/>
                    </a:moveTo>
                    <a:lnTo>
                      <a:pt x="0" y="95453"/>
                    </a:lnTo>
                  </a:path>
                </a:pathLst>
              </a:custGeom>
              <a:ln w="44843">
                <a:solidFill>
                  <a:srgbClr val="979797"/>
                </a:solidFill>
              </a:ln>
            </p:spPr>
            <p:txBody>
              <a:bodyPr wrap="square" lIns="0" tIns="0" rIns="0" bIns="0" rtlCol="0"/>
              <a:lstStyle/>
              <a:p>
                <a:endParaRPr sz="1600"/>
              </a:p>
            </p:txBody>
          </p:sp>
          <p:sp>
            <p:nvSpPr>
              <p:cNvPr id="1060" name="object 54">
                <a:extLst>
                  <a:ext uri="{FF2B5EF4-FFF2-40B4-BE49-F238E27FC236}">
                    <a16:creationId xmlns:a16="http://schemas.microsoft.com/office/drawing/2014/main" id="{15DDC8E9-8792-E179-AB6D-14F30F6EAB7A}"/>
                  </a:ext>
                </a:extLst>
              </p:cNvPr>
              <p:cNvSpPr/>
              <p:nvPr/>
            </p:nvSpPr>
            <p:spPr>
              <a:xfrm>
                <a:off x="5241024" y="2549231"/>
                <a:ext cx="0" cy="95885"/>
              </a:xfrm>
              <a:custGeom>
                <a:avLst/>
                <a:gdLst/>
                <a:ahLst/>
                <a:cxnLst/>
                <a:rect l="l" t="t" r="r" b="b"/>
                <a:pathLst>
                  <a:path h="95884">
                    <a:moveTo>
                      <a:pt x="0" y="0"/>
                    </a:moveTo>
                    <a:lnTo>
                      <a:pt x="0" y="95745"/>
                    </a:lnTo>
                  </a:path>
                </a:pathLst>
              </a:custGeom>
              <a:ln w="44894">
                <a:solidFill>
                  <a:srgbClr val="979797"/>
                </a:solidFill>
              </a:ln>
            </p:spPr>
            <p:txBody>
              <a:bodyPr wrap="square" lIns="0" tIns="0" rIns="0" bIns="0" rtlCol="0"/>
              <a:lstStyle/>
              <a:p>
                <a:endParaRPr sz="1600"/>
              </a:p>
            </p:txBody>
          </p:sp>
          <p:sp>
            <p:nvSpPr>
              <p:cNvPr id="1061" name="object 55">
                <a:extLst>
                  <a:ext uri="{FF2B5EF4-FFF2-40B4-BE49-F238E27FC236}">
                    <a16:creationId xmlns:a16="http://schemas.microsoft.com/office/drawing/2014/main" id="{D05B7127-F9D6-9244-EB92-96851EF04AF4}"/>
                  </a:ext>
                </a:extLst>
              </p:cNvPr>
              <p:cNvSpPr/>
              <p:nvPr/>
            </p:nvSpPr>
            <p:spPr>
              <a:xfrm>
                <a:off x="5241024" y="2283522"/>
                <a:ext cx="0" cy="95885"/>
              </a:xfrm>
              <a:custGeom>
                <a:avLst/>
                <a:gdLst/>
                <a:ahLst/>
                <a:cxnLst/>
                <a:rect l="l" t="t" r="r" b="b"/>
                <a:pathLst>
                  <a:path h="95884">
                    <a:moveTo>
                      <a:pt x="0" y="0"/>
                    </a:moveTo>
                    <a:lnTo>
                      <a:pt x="0" y="95453"/>
                    </a:lnTo>
                  </a:path>
                </a:pathLst>
              </a:custGeom>
              <a:ln w="44894">
                <a:solidFill>
                  <a:srgbClr val="979797"/>
                </a:solidFill>
              </a:ln>
            </p:spPr>
            <p:txBody>
              <a:bodyPr wrap="square" lIns="0" tIns="0" rIns="0" bIns="0" rtlCol="0"/>
              <a:lstStyle/>
              <a:p>
                <a:endParaRPr sz="1600"/>
              </a:p>
            </p:txBody>
          </p:sp>
          <p:sp>
            <p:nvSpPr>
              <p:cNvPr id="1062" name="object 52">
                <a:extLst>
                  <a:ext uri="{FF2B5EF4-FFF2-40B4-BE49-F238E27FC236}">
                    <a16:creationId xmlns:a16="http://schemas.microsoft.com/office/drawing/2014/main" id="{6C4F1082-6592-33C6-AF4F-6F23180F4937}"/>
                  </a:ext>
                </a:extLst>
              </p:cNvPr>
              <p:cNvSpPr/>
              <p:nvPr/>
            </p:nvSpPr>
            <p:spPr>
              <a:xfrm>
                <a:off x="5561403" y="2544997"/>
                <a:ext cx="0" cy="95885"/>
              </a:xfrm>
              <a:custGeom>
                <a:avLst/>
                <a:gdLst/>
                <a:ahLst/>
                <a:cxnLst/>
                <a:rect l="l" t="t" r="r" b="b"/>
                <a:pathLst>
                  <a:path h="95884">
                    <a:moveTo>
                      <a:pt x="0" y="0"/>
                    </a:moveTo>
                    <a:lnTo>
                      <a:pt x="0" y="95745"/>
                    </a:lnTo>
                  </a:path>
                </a:pathLst>
              </a:custGeom>
              <a:ln w="44843">
                <a:solidFill>
                  <a:srgbClr val="979797"/>
                </a:solidFill>
              </a:ln>
            </p:spPr>
            <p:txBody>
              <a:bodyPr wrap="square" lIns="0" tIns="0" rIns="0" bIns="0" rtlCol="0"/>
              <a:lstStyle/>
              <a:p>
                <a:endParaRPr sz="1600"/>
              </a:p>
            </p:txBody>
          </p:sp>
          <p:sp>
            <p:nvSpPr>
              <p:cNvPr id="1063" name="object 53">
                <a:extLst>
                  <a:ext uri="{FF2B5EF4-FFF2-40B4-BE49-F238E27FC236}">
                    <a16:creationId xmlns:a16="http://schemas.microsoft.com/office/drawing/2014/main" id="{C36DD081-49C2-11DC-68F8-415436282355}"/>
                  </a:ext>
                </a:extLst>
              </p:cNvPr>
              <p:cNvSpPr/>
              <p:nvPr/>
            </p:nvSpPr>
            <p:spPr>
              <a:xfrm>
                <a:off x="5561403" y="2279288"/>
                <a:ext cx="0" cy="95885"/>
              </a:xfrm>
              <a:custGeom>
                <a:avLst/>
                <a:gdLst/>
                <a:ahLst/>
                <a:cxnLst/>
                <a:rect l="l" t="t" r="r" b="b"/>
                <a:pathLst>
                  <a:path h="95884">
                    <a:moveTo>
                      <a:pt x="0" y="0"/>
                    </a:moveTo>
                    <a:lnTo>
                      <a:pt x="0" y="95453"/>
                    </a:lnTo>
                  </a:path>
                </a:pathLst>
              </a:custGeom>
              <a:ln w="44843">
                <a:solidFill>
                  <a:srgbClr val="979797"/>
                </a:solidFill>
              </a:ln>
            </p:spPr>
            <p:txBody>
              <a:bodyPr wrap="square" lIns="0" tIns="0" rIns="0" bIns="0" rtlCol="0"/>
              <a:lstStyle/>
              <a:p>
                <a:endParaRPr sz="1600"/>
              </a:p>
            </p:txBody>
          </p:sp>
        </p:grpSp>
      </p:grpSp>
      <p:sp>
        <p:nvSpPr>
          <p:cNvPr id="1082" name="TextBox 1081">
            <a:extLst>
              <a:ext uri="{FF2B5EF4-FFF2-40B4-BE49-F238E27FC236}">
                <a16:creationId xmlns:a16="http://schemas.microsoft.com/office/drawing/2014/main" id="{E51A65D0-520E-858D-0603-2E4E5C3BEB74}"/>
              </a:ext>
            </a:extLst>
          </p:cNvPr>
          <p:cNvSpPr txBox="1"/>
          <p:nvPr/>
        </p:nvSpPr>
        <p:spPr>
          <a:xfrm>
            <a:off x="1681218" y="791180"/>
            <a:ext cx="7941598" cy="369332"/>
          </a:xfrm>
          <a:prstGeom prst="rect">
            <a:avLst/>
          </a:prstGeom>
          <a:noFill/>
        </p:spPr>
        <p:txBody>
          <a:bodyPr wrap="none" rtlCol="0">
            <a:spAutoFit/>
          </a:bodyPr>
          <a:lstStyle/>
          <a:p>
            <a:r>
              <a:rPr lang="en-US" dirty="0"/>
              <a:t>Idea: Very high polarization efficiency doesn’t allow for much non-uniformity</a:t>
            </a:r>
          </a:p>
        </p:txBody>
      </p:sp>
      <p:sp>
        <p:nvSpPr>
          <p:cNvPr id="4" name="TextBox 3">
            <a:extLst>
              <a:ext uri="{FF2B5EF4-FFF2-40B4-BE49-F238E27FC236}">
                <a16:creationId xmlns:a16="http://schemas.microsoft.com/office/drawing/2014/main" id="{672958CD-A486-F8C2-D75D-753C3784BEFA}"/>
              </a:ext>
            </a:extLst>
          </p:cNvPr>
          <p:cNvSpPr txBox="1"/>
          <p:nvPr/>
        </p:nvSpPr>
        <p:spPr>
          <a:xfrm>
            <a:off x="2646121" y="6291144"/>
            <a:ext cx="3515706" cy="369332"/>
          </a:xfrm>
          <a:prstGeom prst="rect">
            <a:avLst/>
          </a:prstGeom>
          <a:noFill/>
        </p:spPr>
        <p:txBody>
          <a:bodyPr wrap="none" rtlCol="0">
            <a:spAutoFit/>
          </a:bodyPr>
          <a:lstStyle/>
          <a:p>
            <a:r>
              <a:rPr lang="en-US" dirty="0"/>
              <a:t>(</a:t>
            </a:r>
            <a:r>
              <a:rPr lang="en-US" baseline="30000" dirty="0"/>
              <a:t>3</a:t>
            </a:r>
            <a:r>
              <a:rPr lang="en-US" dirty="0"/>
              <a:t>He polarization also practical!)</a:t>
            </a:r>
          </a:p>
        </p:txBody>
      </p:sp>
    </p:spTree>
    <p:extLst>
      <p:ext uri="{BB962C8B-B14F-4D97-AF65-F5344CB8AC3E}">
        <p14:creationId xmlns:p14="http://schemas.microsoft.com/office/powerpoint/2010/main" val="1568668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9564709-E266-3A6C-FB74-CDB38187B591}"/>
                  </a:ext>
                </a:extLst>
              </p:cNvPr>
              <p:cNvSpPr txBox="1"/>
              <p:nvPr/>
            </p:nvSpPr>
            <p:spPr>
              <a:xfrm>
                <a:off x="2783124" y="2101808"/>
                <a:ext cx="6552728" cy="76258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dirty="0">
                              <a:solidFill>
                                <a:prstClr val="black"/>
                              </a:solidFill>
                              <a:latin typeface="Cambria Math" panose="02040503050406030204" pitchFamily="18" charset="0"/>
                              <a:cs typeface="Times New Roman" pitchFamily="18" charset="0"/>
                            </a:rPr>
                          </m:ctrlPr>
                        </m:sSubPr>
                        <m:e>
                          <m:r>
                            <a:rPr lang="en-US" i="1" dirty="0">
                              <a:solidFill>
                                <a:prstClr val="black"/>
                              </a:solidFill>
                              <a:latin typeface="Cambria Math" panose="02040503050406030204" pitchFamily="18" charset="0"/>
                              <a:cs typeface="Times New Roman" pitchFamily="18" charset="0"/>
                            </a:rPr>
                            <m:t>𝐴</m:t>
                          </m:r>
                        </m:e>
                        <m:sub>
                          <m:r>
                            <a:rPr lang="en-US" i="1" dirty="0">
                              <a:solidFill>
                                <a:prstClr val="black"/>
                              </a:solidFill>
                              <a:latin typeface="Cambria Math" panose="02040503050406030204" pitchFamily="18" charset="0"/>
                              <a:cs typeface="Times New Roman" pitchFamily="18" charset="0"/>
                            </a:rPr>
                            <m:t>𝑒𝑥𝑝</m:t>
                          </m:r>
                        </m:sub>
                      </m:sSub>
                      <m:r>
                        <a:rPr lang="en-US" i="1" dirty="0">
                          <a:solidFill>
                            <a:prstClr val="black"/>
                          </a:solidFill>
                          <a:latin typeface="Cambria Math" panose="02040503050406030204" pitchFamily="18" charset="0"/>
                          <a:cs typeface="Times New Roman" pitchFamily="18" charset="0"/>
                        </a:rPr>
                        <m:t>=</m:t>
                      </m:r>
                      <m:f>
                        <m:fPr>
                          <m:ctrlPr>
                            <a:rPr lang="en-US" altLang="en-US" i="1">
                              <a:solidFill>
                                <a:prstClr val="black"/>
                              </a:solidFill>
                              <a:latin typeface="Cambria Math" panose="02040503050406030204" pitchFamily="18" charset="0"/>
                              <a:cs typeface="Times New Roman" panose="02020603050405020304" pitchFamily="18" charset="0"/>
                            </a:rPr>
                          </m:ctrlPr>
                        </m:fPr>
                        <m:num>
                          <m:sSubSup>
                            <m:sSubSupPr>
                              <m:ctrlPr>
                                <a:rPr lang="en-US" altLang="en-US" i="1">
                                  <a:solidFill>
                                    <a:prstClr val="black"/>
                                  </a:solidFill>
                                  <a:latin typeface="Cambria Math" panose="02040503050406030204" pitchFamily="18" charset="0"/>
                                  <a:cs typeface="Times New Roman" panose="02020603050405020304" pitchFamily="18" charset="0"/>
                                </a:rPr>
                              </m:ctrlPr>
                            </m:sSubSupPr>
                            <m:e>
                              <m:r>
                                <a:rPr lang="en-US" altLang="en-US" i="1">
                                  <a:solidFill>
                                    <a:prstClr val="black"/>
                                  </a:solidFill>
                                  <a:latin typeface="Cambria Math" panose="02040503050406030204" pitchFamily="18" charset="0"/>
                                  <a:cs typeface="Times New Roman" panose="02020603050405020304" pitchFamily="18" charset="0"/>
                                </a:rPr>
                                <m:t>𝑁</m:t>
                              </m:r>
                            </m:e>
                            <m:sub>
                              <m:r>
                                <a:rPr lang="en-US" altLang="en-US" i="1">
                                  <a:solidFill>
                                    <a:prstClr val="black"/>
                                  </a:solidFill>
                                  <a:latin typeface="Cambria Math" panose="02040503050406030204" pitchFamily="18" charset="0"/>
                                  <a:cs typeface="Times New Roman" panose="02020603050405020304" pitchFamily="18" charset="0"/>
                                </a:rPr>
                                <m:t>𝑒</m:t>
                              </m:r>
                            </m:sub>
                            <m:sup>
                              <m:r>
                                <a:rPr lang="en-US" altLang="en-US"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t>↑</m:t>
                              </m:r>
                            </m:sup>
                          </m:sSubSup>
                          <m:d>
                            <m:dPr>
                              <m:ctrlPr>
                                <a:rPr lang="en-US" altLang="en-US" i="1">
                                  <a:solidFill>
                                    <a:prstClr val="black"/>
                                  </a:solidFill>
                                  <a:latin typeface="Cambria Math" panose="02040503050406030204" pitchFamily="18" charset="0"/>
                                  <a:cs typeface="Times New Roman" panose="02020603050405020304" pitchFamily="18" charset="0"/>
                                </a:rPr>
                              </m:ctrlPr>
                            </m:dPr>
                            <m:e>
                              <m:sSub>
                                <m:sSubPr>
                                  <m:ctrlPr>
                                    <a:rPr lang="en-US" altLang="en-US" i="1">
                                      <a:solidFill>
                                        <a:prstClr val="black"/>
                                      </a:solidFill>
                                      <a:latin typeface="Cambria Math" panose="02040503050406030204" pitchFamily="18" charset="0"/>
                                      <a:cs typeface="Times New Roman" panose="02020603050405020304" pitchFamily="18" charset="0"/>
                                    </a:rPr>
                                  </m:ctrlPr>
                                </m:sSubPr>
                                <m:e>
                                  <m:r>
                                    <a:rPr lang="en-US" altLang="en-US" i="1">
                                      <a:solidFill>
                                        <a:prstClr val="black"/>
                                      </a:solidFill>
                                      <a:latin typeface="Cambria Math" panose="02040503050406030204" pitchFamily="18" charset="0"/>
                                      <a:cs typeface="Times New Roman" panose="02020603050405020304" pitchFamily="18" charset="0"/>
                                    </a:rPr>
                                    <m:t>𝐸</m:t>
                                  </m:r>
                                </m:e>
                                <m:sub>
                                  <m:r>
                                    <a:rPr lang="en-US" altLang="en-US" i="1">
                                      <a:solidFill>
                                        <a:prstClr val="black"/>
                                      </a:solidFill>
                                      <a:latin typeface="Cambria Math" panose="02040503050406030204" pitchFamily="18" charset="0"/>
                                      <a:cs typeface="Times New Roman" panose="02020603050405020304" pitchFamily="18" charset="0"/>
                                    </a:rPr>
                                    <m:t>𝑒</m:t>
                                  </m:r>
                                  <m:r>
                                    <a:rPr lang="en-US" altLang="en-US" i="1">
                                      <a:solidFill>
                                        <a:prstClr val="black"/>
                                      </a:solidFill>
                                      <a:latin typeface="Cambria Math" panose="02040503050406030204" pitchFamily="18" charset="0"/>
                                      <a:cs typeface="Times New Roman" panose="02020603050405020304" pitchFamily="18" charset="0"/>
                                    </a:rPr>
                                    <m:t>,</m:t>
                                  </m:r>
                                  <m:r>
                                    <a:rPr lang="en-US" altLang="en-US" i="1">
                                      <a:solidFill>
                                        <a:prstClr val="black"/>
                                      </a:solidFill>
                                      <a:latin typeface="Cambria Math" panose="02040503050406030204" pitchFamily="18" charset="0"/>
                                      <a:cs typeface="Times New Roman" panose="02020603050405020304" pitchFamily="18" charset="0"/>
                                    </a:rPr>
                                    <m:t>𝑘𝑖𝑛</m:t>
                                  </m:r>
                                </m:sub>
                              </m:sSub>
                            </m:e>
                          </m:d>
                          <m:r>
                            <a:rPr lang="en-US" altLang="en-US" i="1">
                              <a:solidFill>
                                <a:prstClr val="black"/>
                              </a:solidFill>
                              <a:latin typeface="Cambria Math" panose="02040503050406030204" pitchFamily="18" charset="0"/>
                              <a:cs typeface="Times New Roman" panose="02020603050405020304" pitchFamily="18" charset="0"/>
                            </a:rPr>
                            <m:t>−</m:t>
                          </m:r>
                          <m:sSubSup>
                            <m:sSubSupPr>
                              <m:ctrlPr>
                                <a:rPr lang="en-US" altLang="en-US" i="1">
                                  <a:solidFill>
                                    <a:prstClr val="black"/>
                                  </a:solidFill>
                                  <a:latin typeface="Cambria Math" panose="02040503050406030204" pitchFamily="18" charset="0"/>
                                  <a:cs typeface="Times New Roman" panose="02020603050405020304" pitchFamily="18" charset="0"/>
                                </a:rPr>
                              </m:ctrlPr>
                            </m:sSubSupPr>
                            <m:e>
                              <m:r>
                                <a:rPr lang="en-US" altLang="en-US" i="1">
                                  <a:solidFill>
                                    <a:prstClr val="black"/>
                                  </a:solidFill>
                                  <a:latin typeface="Cambria Math" panose="02040503050406030204" pitchFamily="18" charset="0"/>
                                  <a:cs typeface="Times New Roman" panose="02020603050405020304" pitchFamily="18" charset="0"/>
                                </a:rPr>
                                <m:t>𝑁</m:t>
                              </m:r>
                            </m:e>
                            <m:sub>
                              <m:r>
                                <a:rPr lang="en-US" altLang="en-US" i="1">
                                  <a:solidFill>
                                    <a:prstClr val="black"/>
                                  </a:solidFill>
                                  <a:latin typeface="Cambria Math" panose="02040503050406030204" pitchFamily="18" charset="0"/>
                                  <a:cs typeface="Times New Roman" panose="02020603050405020304" pitchFamily="18" charset="0"/>
                                </a:rPr>
                                <m:t>𝑒</m:t>
                              </m:r>
                            </m:sub>
                            <m:sup>
                              <m:r>
                                <a:rPr lang="en-US" altLang="en-US"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t>↓</m:t>
                              </m:r>
                            </m:sup>
                          </m:sSubSup>
                          <m:d>
                            <m:dPr>
                              <m:ctrlPr>
                                <a:rPr lang="en-US" altLang="en-US" i="1">
                                  <a:solidFill>
                                    <a:prstClr val="black"/>
                                  </a:solidFill>
                                  <a:latin typeface="Cambria Math" panose="02040503050406030204" pitchFamily="18" charset="0"/>
                                  <a:cs typeface="Times New Roman" panose="02020603050405020304" pitchFamily="18" charset="0"/>
                                </a:rPr>
                              </m:ctrlPr>
                            </m:dPr>
                            <m:e>
                              <m:sSub>
                                <m:sSubPr>
                                  <m:ctrlPr>
                                    <a:rPr lang="en-US" altLang="en-US" i="1">
                                      <a:solidFill>
                                        <a:prstClr val="black"/>
                                      </a:solidFill>
                                      <a:latin typeface="Cambria Math" panose="02040503050406030204" pitchFamily="18" charset="0"/>
                                      <a:cs typeface="Times New Roman" panose="02020603050405020304" pitchFamily="18" charset="0"/>
                                    </a:rPr>
                                  </m:ctrlPr>
                                </m:sSubPr>
                                <m:e>
                                  <m:r>
                                    <a:rPr lang="en-US" altLang="en-US" i="1">
                                      <a:solidFill>
                                        <a:prstClr val="black"/>
                                      </a:solidFill>
                                      <a:latin typeface="Cambria Math" panose="02040503050406030204" pitchFamily="18" charset="0"/>
                                      <a:cs typeface="Times New Roman" panose="02020603050405020304" pitchFamily="18" charset="0"/>
                                    </a:rPr>
                                    <m:t>𝐸</m:t>
                                  </m:r>
                                </m:e>
                                <m:sub>
                                  <m:r>
                                    <a:rPr lang="en-US" altLang="en-US" i="1">
                                      <a:solidFill>
                                        <a:prstClr val="black"/>
                                      </a:solidFill>
                                      <a:latin typeface="Cambria Math" panose="02040503050406030204" pitchFamily="18" charset="0"/>
                                      <a:cs typeface="Times New Roman" panose="02020603050405020304" pitchFamily="18" charset="0"/>
                                    </a:rPr>
                                    <m:t>𝑒</m:t>
                                  </m:r>
                                  <m:r>
                                    <a:rPr lang="en-US" altLang="en-US" i="1">
                                      <a:solidFill>
                                        <a:prstClr val="black"/>
                                      </a:solidFill>
                                      <a:latin typeface="Cambria Math" panose="02040503050406030204" pitchFamily="18" charset="0"/>
                                      <a:cs typeface="Times New Roman" panose="02020603050405020304" pitchFamily="18" charset="0"/>
                                    </a:rPr>
                                    <m:t>,</m:t>
                                  </m:r>
                                  <m:r>
                                    <a:rPr lang="en-US" altLang="en-US" i="1">
                                      <a:solidFill>
                                        <a:prstClr val="black"/>
                                      </a:solidFill>
                                      <a:latin typeface="Cambria Math" panose="02040503050406030204" pitchFamily="18" charset="0"/>
                                      <a:cs typeface="Times New Roman" panose="02020603050405020304" pitchFamily="18" charset="0"/>
                                    </a:rPr>
                                    <m:t>𝑘𝑖𝑛</m:t>
                                  </m:r>
                                </m:sub>
                              </m:sSub>
                            </m:e>
                          </m:d>
                        </m:num>
                        <m:den>
                          <m:sSubSup>
                            <m:sSubSupPr>
                              <m:ctrlPr>
                                <a:rPr lang="en-US" altLang="en-US" i="1">
                                  <a:solidFill>
                                    <a:prstClr val="black"/>
                                  </a:solidFill>
                                  <a:latin typeface="Cambria Math" panose="02040503050406030204" pitchFamily="18" charset="0"/>
                                  <a:cs typeface="Times New Roman" panose="02020603050405020304" pitchFamily="18" charset="0"/>
                                </a:rPr>
                              </m:ctrlPr>
                            </m:sSubSupPr>
                            <m:e>
                              <m:r>
                                <a:rPr lang="en-US" altLang="en-US" i="1">
                                  <a:solidFill>
                                    <a:prstClr val="black"/>
                                  </a:solidFill>
                                  <a:latin typeface="Cambria Math" panose="02040503050406030204" pitchFamily="18" charset="0"/>
                                  <a:cs typeface="Times New Roman" panose="02020603050405020304" pitchFamily="18" charset="0"/>
                                </a:rPr>
                                <m:t>𝑁</m:t>
                              </m:r>
                            </m:e>
                            <m:sub>
                              <m:r>
                                <a:rPr lang="en-US" altLang="en-US" i="1">
                                  <a:solidFill>
                                    <a:prstClr val="black"/>
                                  </a:solidFill>
                                  <a:latin typeface="Cambria Math" panose="02040503050406030204" pitchFamily="18" charset="0"/>
                                  <a:cs typeface="Times New Roman" panose="02020603050405020304" pitchFamily="18" charset="0"/>
                                </a:rPr>
                                <m:t>𝑒</m:t>
                              </m:r>
                            </m:sub>
                            <m:sup>
                              <m:r>
                                <a:rPr lang="en-US" altLang="en-US"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t>↑</m:t>
                              </m:r>
                            </m:sup>
                          </m:sSubSup>
                          <m:d>
                            <m:dPr>
                              <m:ctrlPr>
                                <a:rPr lang="en-US" altLang="en-US" i="1">
                                  <a:solidFill>
                                    <a:prstClr val="black"/>
                                  </a:solidFill>
                                  <a:latin typeface="Cambria Math" panose="02040503050406030204" pitchFamily="18" charset="0"/>
                                  <a:cs typeface="Times New Roman" panose="02020603050405020304" pitchFamily="18" charset="0"/>
                                </a:rPr>
                              </m:ctrlPr>
                            </m:dPr>
                            <m:e>
                              <m:sSub>
                                <m:sSubPr>
                                  <m:ctrlPr>
                                    <a:rPr lang="en-US" altLang="en-US" i="1">
                                      <a:solidFill>
                                        <a:prstClr val="black"/>
                                      </a:solidFill>
                                      <a:latin typeface="Cambria Math" panose="02040503050406030204" pitchFamily="18" charset="0"/>
                                      <a:cs typeface="Times New Roman" panose="02020603050405020304" pitchFamily="18" charset="0"/>
                                    </a:rPr>
                                  </m:ctrlPr>
                                </m:sSubPr>
                                <m:e>
                                  <m:r>
                                    <a:rPr lang="en-US" altLang="en-US" i="1">
                                      <a:solidFill>
                                        <a:prstClr val="black"/>
                                      </a:solidFill>
                                      <a:latin typeface="Cambria Math" panose="02040503050406030204" pitchFamily="18" charset="0"/>
                                      <a:cs typeface="Times New Roman" panose="02020603050405020304" pitchFamily="18" charset="0"/>
                                    </a:rPr>
                                    <m:t>𝐸</m:t>
                                  </m:r>
                                </m:e>
                                <m:sub>
                                  <m:r>
                                    <a:rPr lang="en-US" altLang="en-US" i="1">
                                      <a:solidFill>
                                        <a:prstClr val="black"/>
                                      </a:solidFill>
                                      <a:latin typeface="Cambria Math" panose="02040503050406030204" pitchFamily="18" charset="0"/>
                                      <a:cs typeface="Times New Roman" panose="02020603050405020304" pitchFamily="18" charset="0"/>
                                    </a:rPr>
                                    <m:t>𝑒</m:t>
                                  </m:r>
                                  <m:r>
                                    <a:rPr lang="en-US" altLang="en-US" i="1">
                                      <a:solidFill>
                                        <a:prstClr val="black"/>
                                      </a:solidFill>
                                      <a:latin typeface="Cambria Math" panose="02040503050406030204" pitchFamily="18" charset="0"/>
                                      <a:cs typeface="Times New Roman" panose="02020603050405020304" pitchFamily="18" charset="0"/>
                                    </a:rPr>
                                    <m:t>,</m:t>
                                  </m:r>
                                  <m:r>
                                    <a:rPr lang="en-US" altLang="en-US" i="1">
                                      <a:solidFill>
                                        <a:prstClr val="black"/>
                                      </a:solidFill>
                                      <a:latin typeface="Cambria Math" panose="02040503050406030204" pitchFamily="18" charset="0"/>
                                      <a:cs typeface="Times New Roman" panose="02020603050405020304" pitchFamily="18" charset="0"/>
                                    </a:rPr>
                                    <m:t>𝑘𝑖𝑛</m:t>
                                  </m:r>
                                </m:sub>
                              </m:sSub>
                            </m:e>
                          </m:d>
                          <m:r>
                            <a:rPr lang="en-US" altLang="en-US"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t>+</m:t>
                          </m:r>
                          <m:sSubSup>
                            <m:sSubSupPr>
                              <m:ctrlPr>
                                <a:rPr lang="en-US" altLang="en-US" i="1">
                                  <a:solidFill>
                                    <a:prstClr val="black"/>
                                  </a:solidFill>
                                  <a:latin typeface="Cambria Math" panose="02040503050406030204" pitchFamily="18" charset="0"/>
                                  <a:cs typeface="Times New Roman" panose="02020603050405020304" pitchFamily="18" charset="0"/>
                                </a:rPr>
                              </m:ctrlPr>
                            </m:sSubSupPr>
                            <m:e>
                              <m:r>
                                <a:rPr lang="en-US" altLang="en-US" i="1">
                                  <a:solidFill>
                                    <a:prstClr val="black"/>
                                  </a:solidFill>
                                  <a:latin typeface="Cambria Math" panose="02040503050406030204" pitchFamily="18" charset="0"/>
                                  <a:cs typeface="Times New Roman" panose="02020603050405020304" pitchFamily="18" charset="0"/>
                                </a:rPr>
                                <m:t>𝑁</m:t>
                              </m:r>
                            </m:e>
                            <m:sub>
                              <m:r>
                                <a:rPr lang="en-US" altLang="en-US" i="1">
                                  <a:solidFill>
                                    <a:prstClr val="black"/>
                                  </a:solidFill>
                                  <a:latin typeface="Cambria Math" panose="02040503050406030204" pitchFamily="18" charset="0"/>
                                  <a:cs typeface="Times New Roman" panose="02020603050405020304" pitchFamily="18" charset="0"/>
                                </a:rPr>
                                <m:t>𝑒</m:t>
                              </m:r>
                            </m:sub>
                            <m:sup>
                              <m:r>
                                <a:rPr lang="en-US" altLang="en-US"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t>↓</m:t>
                              </m:r>
                            </m:sup>
                          </m:sSubSup>
                          <m:d>
                            <m:dPr>
                              <m:ctrlPr>
                                <a:rPr lang="en-US" altLang="en-US" i="1">
                                  <a:solidFill>
                                    <a:prstClr val="black"/>
                                  </a:solidFill>
                                  <a:latin typeface="Cambria Math" panose="02040503050406030204" pitchFamily="18" charset="0"/>
                                  <a:cs typeface="Times New Roman" panose="02020603050405020304" pitchFamily="18" charset="0"/>
                                </a:rPr>
                              </m:ctrlPr>
                            </m:dPr>
                            <m:e>
                              <m:sSub>
                                <m:sSubPr>
                                  <m:ctrlPr>
                                    <a:rPr lang="en-US" altLang="en-US" i="1">
                                      <a:solidFill>
                                        <a:prstClr val="black"/>
                                      </a:solidFill>
                                      <a:latin typeface="Cambria Math" panose="02040503050406030204" pitchFamily="18" charset="0"/>
                                      <a:cs typeface="Times New Roman" panose="02020603050405020304" pitchFamily="18" charset="0"/>
                                    </a:rPr>
                                  </m:ctrlPr>
                                </m:sSubPr>
                                <m:e>
                                  <m:r>
                                    <a:rPr lang="en-US" altLang="en-US" i="1">
                                      <a:solidFill>
                                        <a:prstClr val="black"/>
                                      </a:solidFill>
                                      <a:latin typeface="Cambria Math" panose="02040503050406030204" pitchFamily="18" charset="0"/>
                                      <a:cs typeface="Times New Roman" panose="02020603050405020304" pitchFamily="18" charset="0"/>
                                    </a:rPr>
                                    <m:t>𝐸</m:t>
                                  </m:r>
                                </m:e>
                                <m:sub>
                                  <m:r>
                                    <a:rPr lang="en-US" altLang="en-US" i="1">
                                      <a:solidFill>
                                        <a:prstClr val="black"/>
                                      </a:solidFill>
                                      <a:latin typeface="Cambria Math" panose="02040503050406030204" pitchFamily="18" charset="0"/>
                                      <a:cs typeface="Times New Roman" panose="02020603050405020304" pitchFamily="18" charset="0"/>
                                    </a:rPr>
                                    <m:t>𝑒</m:t>
                                  </m:r>
                                  <m:r>
                                    <a:rPr lang="en-US" altLang="en-US" i="1">
                                      <a:solidFill>
                                        <a:prstClr val="black"/>
                                      </a:solidFill>
                                      <a:latin typeface="Cambria Math" panose="02040503050406030204" pitchFamily="18" charset="0"/>
                                      <a:cs typeface="Times New Roman" panose="02020603050405020304" pitchFamily="18" charset="0"/>
                                    </a:rPr>
                                    <m:t>,</m:t>
                                  </m:r>
                                  <m:r>
                                    <a:rPr lang="en-US" altLang="en-US" i="1">
                                      <a:solidFill>
                                        <a:prstClr val="black"/>
                                      </a:solidFill>
                                      <a:latin typeface="Cambria Math" panose="02040503050406030204" pitchFamily="18" charset="0"/>
                                      <a:cs typeface="Times New Roman" panose="02020603050405020304" pitchFamily="18" charset="0"/>
                                    </a:rPr>
                                    <m:t>𝑘𝑖𝑛</m:t>
                                  </m:r>
                                </m:sub>
                              </m:sSub>
                            </m:e>
                          </m:d>
                        </m:den>
                      </m:f>
                      <m:r>
                        <a:rPr lang="en-US" altLang="en-US" i="1">
                          <a:solidFill>
                            <a:prstClr val="black"/>
                          </a:solidFill>
                          <a:latin typeface="Cambria Math" panose="02040503050406030204" pitchFamily="18" charset="0"/>
                          <a:cs typeface="Times New Roman" panose="02020603050405020304" pitchFamily="18" charset="0"/>
                        </a:rPr>
                        <m:t>=</m:t>
                      </m:r>
                      <m:r>
                        <a:rPr lang="en-US" altLang="en-US" i="1">
                          <a:solidFill>
                            <a:srgbClr val="FF0A10"/>
                          </a:solidFill>
                          <a:latin typeface="Cambria Math" panose="02040503050406030204" pitchFamily="18" charset="0"/>
                          <a:cs typeface="Times New Roman" panose="02020603050405020304" pitchFamily="18" charset="0"/>
                        </a:rPr>
                        <m:t>𝐴</m:t>
                      </m:r>
                      <m:sSub>
                        <m:sSubPr>
                          <m:ctrlPr>
                            <a:rPr lang="en-US" altLang="en-US" i="1">
                              <a:solidFill>
                                <a:prstClr val="black"/>
                              </a:solidFill>
                              <a:latin typeface="Cambria Math" panose="02040503050406030204" pitchFamily="18" charset="0"/>
                              <a:cs typeface="Times New Roman" panose="02020603050405020304" pitchFamily="18" charset="0"/>
                            </a:rPr>
                          </m:ctrlPr>
                        </m:sSubPr>
                        <m:e>
                          <m:r>
                            <a:rPr lang="en-US" altLang="en-US" i="1">
                              <a:solidFill>
                                <a:prstClr val="black"/>
                              </a:solidFill>
                              <a:latin typeface="Cambria Math" panose="02040503050406030204" pitchFamily="18" charset="0"/>
                              <a:cs typeface="Times New Roman" panose="02020603050405020304" pitchFamily="18" charset="0"/>
                            </a:rPr>
                            <m:t>𝑃</m:t>
                          </m:r>
                        </m:e>
                        <m:sub>
                          <m:r>
                            <m:rPr>
                              <m:sty m:val="p"/>
                            </m:rPr>
                            <a:rPr lang="en-US" altLang="en-US">
                              <a:solidFill>
                                <a:prstClr val="black"/>
                              </a:solidFill>
                              <a:latin typeface="Cambria Math" panose="02040503050406030204" pitchFamily="18" charset="0"/>
                              <a:cs typeface="Times New Roman" panose="02020603050405020304" pitchFamily="18" charset="0"/>
                            </a:rPr>
                            <m:t>n</m:t>
                          </m:r>
                        </m:sub>
                      </m:sSub>
                      <m:f>
                        <m:fPr>
                          <m:ctrlPr>
                            <a:rPr lang="en-US" altLang="en-US" i="1">
                              <a:solidFill>
                                <a:prstClr val="black"/>
                              </a:solidFill>
                              <a:latin typeface="Cambria Math" panose="02040503050406030204" pitchFamily="18" charset="0"/>
                              <a:cs typeface="Times New Roman" panose="02020603050405020304" pitchFamily="18" charset="0"/>
                            </a:rPr>
                          </m:ctrlPr>
                        </m:fPr>
                        <m:num>
                          <m:sSub>
                            <m:sSubPr>
                              <m:ctrlPr>
                                <a:rPr lang="en-US" altLang="en-US" i="1">
                                  <a:solidFill>
                                    <a:prstClr val="black"/>
                                  </a:solidFill>
                                  <a:latin typeface="Cambria Math" panose="02040503050406030204" pitchFamily="18" charset="0"/>
                                  <a:cs typeface="Times New Roman" panose="02020603050405020304" pitchFamily="18" charset="0"/>
                                </a:rPr>
                              </m:ctrlPr>
                            </m:sSubPr>
                            <m:e>
                              <m:r>
                                <a:rPr lang="en-US" altLang="en-US" i="1">
                                  <a:solidFill>
                                    <a:prstClr val="black"/>
                                  </a:solidFill>
                                  <a:latin typeface="Cambria Math" panose="02040503050406030204" pitchFamily="18" charset="0"/>
                                  <a:cs typeface="Times New Roman" panose="02020603050405020304" pitchFamily="18" charset="0"/>
                                </a:rPr>
                                <m:t>𝑝</m:t>
                              </m:r>
                            </m:e>
                            <m:sub>
                              <m:r>
                                <a:rPr lang="en-US" altLang="en-US" i="1">
                                  <a:solidFill>
                                    <a:prstClr val="black"/>
                                  </a:solidFill>
                                  <a:latin typeface="Cambria Math" panose="02040503050406030204" pitchFamily="18" charset="0"/>
                                  <a:cs typeface="Times New Roman" panose="02020603050405020304" pitchFamily="18" charset="0"/>
                                </a:rPr>
                                <m:t>𝑒</m:t>
                              </m:r>
                            </m:sub>
                          </m:sSub>
                        </m:num>
                        <m:den>
                          <m:sSub>
                            <m:sSubPr>
                              <m:ctrlPr>
                                <a:rPr lang="en-US" altLang="en-US" i="1">
                                  <a:solidFill>
                                    <a:prstClr val="black"/>
                                  </a:solidFill>
                                  <a:latin typeface="Cambria Math" panose="02040503050406030204" pitchFamily="18" charset="0"/>
                                  <a:cs typeface="Times New Roman" panose="02020603050405020304" pitchFamily="18" charset="0"/>
                                </a:rPr>
                              </m:ctrlPr>
                            </m:sSubPr>
                            <m:e>
                              <m:r>
                                <a:rPr lang="en-US" altLang="en-US" i="1">
                                  <a:solidFill>
                                    <a:prstClr val="black"/>
                                  </a:solidFill>
                                  <a:latin typeface="Cambria Math" panose="02040503050406030204" pitchFamily="18" charset="0"/>
                                  <a:cs typeface="Times New Roman" panose="02020603050405020304" pitchFamily="18" charset="0"/>
                                </a:rPr>
                                <m:t>𝐸</m:t>
                              </m:r>
                            </m:e>
                            <m:sub>
                              <m:r>
                                <a:rPr lang="en-US" altLang="en-US" i="1">
                                  <a:solidFill>
                                    <a:prstClr val="black"/>
                                  </a:solidFill>
                                  <a:latin typeface="Cambria Math" panose="02040503050406030204" pitchFamily="18" charset="0"/>
                                  <a:cs typeface="Times New Roman" panose="02020603050405020304" pitchFamily="18" charset="0"/>
                                </a:rPr>
                                <m:t>𝑒</m:t>
                              </m:r>
                            </m:sub>
                          </m:sSub>
                        </m:den>
                      </m:f>
                      <m:d>
                        <m:dPr>
                          <m:begChr m:val="⟨"/>
                          <m:endChr m:val="⟩"/>
                          <m:ctrlPr>
                            <a:rPr lang="en-US" altLang="en-US" i="1">
                              <a:solidFill>
                                <a:prstClr val="black"/>
                              </a:solidFill>
                              <a:latin typeface="Cambria Math" panose="02040503050406030204" pitchFamily="18" charset="0"/>
                              <a:cs typeface="Times New Roman" panose="02020603050405020304" pitchFamily="18" charset="0"/>
                            </a:rPr>
                          </m:ctrlPr>
                        </m:dPr>
                        <m:e>
                          <m:func>
                            <m:funcPr>
                              <m:ctrlPr>
                                <a:rPr lang="en-US" i="1">
                                  <a:latin typeface="Cambria Math" panose="02040503050406030204" pitchFamily="18" charset="0"/>
                                  <a:ea typeface="Cambria Math"/>
                                </a:rPr>
                              </m:ctrlPr>
                            </m:funcPr>
                            <m:fName>
                              <m:r>
                                <m:rPr>
                                  <m:sty m:val="p"/>
                                </m:rPr>
                                <a:rPr lang="en-US">
                                  <a:latin typeface="Cambria Math"/>
                                  <a:ea typeface="Cambria Math"/>
                                </a:rPr>
                                <m:t>cos</m:t>
                              </m:r>
                            </m:fName>
                            <m:e>
                              <m:r>
                                <a:rPr lang="en-US" i="1">
                                  <a:latin typeface="Cambria Math" panose="02040503050406030204" pitchFamily="18" charset="0"/>
                                  <a:ea typeface="Cambria Math"/>
                                </a:rPr>
                                <m:t>(</m:t>
                              </m:r>
                              <m:sSub>
                                <m:sSubPr>
                                  <m:ctrlPr>
                                    <a:rPr lang="en-US" i="1">
                                      <a:latin typeface="Cambria Math" panose="02040503050406030204" pitchFamily="18" charset="0"/>
                                      <a:ea typeface="Cambria Math"/>
                                    </a:rPr>
                                  </m:ctrlPr>
                                </m:sSubPr>
                                <m:e>
                                  <m:acc>
                                    <m:accPr>
                                      <m:chr m:val="⃗"/>
                                      <m:ctrlPr>
                                        <a:rPr lang="en-US" i="1">
                                          <a:latin typeface="Cambria Math" panose="02040503050406030204" pitchFamily="18" charset="0"/>
                                          <a:ea typeface="Cambria Math"/>
                                        </a:rPr>
                                      </m:ctrlPr>
                                    </m:accPr>
                                    <m:e>
                                      <m:r>
                                        <a:rPr lang="en-US" i="1">
                                          <a:latin typeface="Cambria Math" panose="02040503050406030204" pitchFamily="18" charset="0"/>
                                          <a:ea typeface="Cambria Math"/>
                                        </a:rPr>
                                        <m:t>𝜎</m:t>
                                      </m:r>
                                    </m:e>
                                  </m:acc>
                                </m:e>
                                <m:sub>
                                  <m:r>
                                    <m:rPr>
                                      <m:sty m:val="p"/>
                                    </m:rPr>
                                    <a:rPr lang="en-US">
                                      <a:latin typeface="Cambria Math" panose="02040503050406030204" pitchFamily="18" charset="0"/>
                                      <a:ea typeface="Cambria Math"/>
                                    </a:rPr>
                                    <m:t>n</m:t>
                                  </m:r>
                                </m:sub>
                              </m:sSub>
                              <m:r>
                                <a:rPr lang="en-US" i="1">
                                  <a:latin typeface="Cambria Math" panose="02040503050406030204" pitchFamily="18" charset="0"/>
                                  <a:ea typeface="Cambria Math"/>
                                </a:rPr>
                                <m:t>,</m:t>
                              </m:r>
                              <m:sSub>
                                <m:sSubPr>
                                  <m:ctrlPr>
                                    <a:rPr lang="en-US" i="1">
                                      <a:latin typeface="Cambria Math" panose="02040503050406030204" pitchFamily="18" charset="0"/>
                                      <a:ea typeface="Cambria Math"/>
                                    </a:rPr>
                                  </m:ctrlPr>
                                </m:sSubPr>
                                <m:e>
                                  <m:acc>
                                    <m:accPr>
                                      <m:chr m:val="⃗"/>
                                      <m:ctrlPr>
                                        <a:rPr lang="en-US" i="1">
                                          <a:latin typeface="Cambria Math" panose="02040503050406030204" pitchFamily="18" charset="0"/>
                                          <a:ea typeface="Cambria Math"/>
                                        </a:rPr>
                                      </m:ctrlPr>
                                    </m:accPr>
                                    <m:e>
                                      <m:r>
                                        <a:rPr lang="en-US" i="1">
                                          <a:latin typeface="Cambria Math" panose="02040503050406030204" pitchFamily="18" charset="0"/>
                                          <a:ea typeface="Cambria Math"/>
                                        </a:rPr>
                                        <m:t>𝑝</m:t>
                                      </m:r>
                                    </m:e>
                                  </m:acc>
                                </m:e>
                                <m:sub>
                                  <m:r>
                                    <a:rPr lang="en-US" i="1">
                                      <a:latin typeface="Cambria Math" panose="02040503050406030204" pitchFamily="18" charset="0"/>
                                      <a:ea typeface="Cambria Math"/>
                                    </a:rPr>
                                    <m:t>𝑒</m:t>
                                  </m:r>
                                </m:sub>
                              </m:sSub>
                              <m:r>
                                <a:rPr lang="en-US" i="1">
                                  <a:latin typeface="Cambria Math" panose="02040503050406030204" pitchFamily="18" charset="0"/>
                                  <a:ea typeface="Cambria Math"/>
                                </a:rPr>
                                <m:t>)</m:t>
                              </m:r>
                            </m:e>
                          </m:func>
                        </m:e>
                      </m:d>
                    </m:oMath>
                  </m:oMathPara>
                </a14:m>
                <a:endParaRPr lang="en-US" dirty="0"/>
              </a:p>
            </p:txBody>
          </p:sp>
        </mc:Choice>
        <mc:Fallback xmlns="">
          <p:sp>
            <p:nvSpPr>
              <p:cNvPr id="5" name="TextBox 4">
                <a:extLst>
                  <a:ext uri="{FF2B5EF4-FFF2-40B4-BE49-F238E27FC236}">
                    <a16:creationId xmlns:a16="http://schemas.microsoft.com/office/drawing/2014/main" id="{B9564709-E266-3A6C-FB74-CDB38187B591}"/>
                  </a:ext>
                </a:extLst>
              </p:cNvPr>
              <p:cNvSpPr txBox="1">
                <a:spLocks noRot="1" noChangeAspect="1" noMove="1" noResize="1" noEditPoints="1" noAdjustHandles="1" noChangeArrowheads="1" noChangeShapeType="1" noTextEdit="1"/>
              </p:cNvSpPr>
              <p:nvPr/>
            </p:nvSpPr>
            <p:spPr>
              <a:xfrm>
                <a:off x="2783124" y="2101808"/>
                <a:ext cx="6552728" cy="762581"/>
              </a:xfrm>
              <a:prstGeom prst="rect">
                <a:avLst/>
              </a:prstGeom>
              <a:blipFill>
                <a:blip r:embed="rId2"/>
                <a:stretch>
                  <a:fillRect/>
                </a:stretch>
              </a:blipFill>
            </p:spPr>
            <p:txBody>
              <a:bodyPr/>
              <a:lstStyle/>
              <a:p>
                <a:r>
                  <a:rPr lang="en-US">
                    <a:noFill/>
                  </a:rPr>
                  <a:t> </a:t>
                </a:r>
              </a:p>
            </p:txBody>
          </p:sp>
        </mc:Fallback>
      </mc:AlternateContent>
      <p:sp>
        <p:nvSpPr>
          <p:cNvPr id="10" name="Callout: Line 9">
            <a:extLst>
              <a:ext uri="{FF2B5EF4-FFF2-40B4-BE49-F238E27FC236}">
                <a16:creationId xmlns:a16="http://schemas.microsoft.com/office/drawing/2014/main" id="{C4A29979-D16F-148C-0D98-F521FE4DEA69}"/>
              </a:ext>
            </a:extLst>
          </p:cNvPr>
          <p:cNvSpPr/>
          <p:nvPr/>
        </p:nvSpPr>
        <p:spPr>
          <a:xfrm>
            <a:off x="5447420" y="1237710"/>
            <a:ext cx="432048" cy="432048"/>
          </a:xfrm>
          <a:prstGeom prst="borderCallout1">
            <a:avLst>
              <a:gd name="adj1" fmla="val 106094"/>
              <a:gd name="adj2" fmla="val 62215"/>
              <a:gd name="adj3" fmla="val 176329"/>
              <a:gd name="adj4" fmla="val -36653"/>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4</a:t>
            </a:r>
          </a:p>
        </p:txBody>
      </p:sp>
      <p:sp>
        <p:nvSpPr>
          <p:cNvPr id="11" name="Callout: Line 10">
            <a:extLst>
              <a:ext uri="{FF2B5EF4-FFF2-40B4-BE49-F238E27FC236}">
                <a16:creationId xmlns:a16="http://schemas.microsoft.com/office/drawing/2014/main" id="{A30CE582-D99F-1A07-5505-B8CAAA9A50AE}"/>
              </a:ext>
            </a:extLst>
          </p:cNvPr>
          <p:cNvSpPr/>
          <p:nvPr/>
        </p:nvSpPr>
        <p:spPr>
          <a:xfrm>
            <a:off x="6576021" y="1237710"/>
            <a:ext cx="432048" cy="432048"/>
          </a:xfrm>
          <a:prstGeom prst="borderCallout1">
            <a:avLst>
              <a:gd name="adj1" fmla="val 109454"/>
              <a:gd name="adj2" fmla="val 53816"/>
              <a:gd name="adj3" fmla="val 225040"/>
              <a:gd name="adj4" fmla="val 91004"/>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1</a:t>
            </a:r>
          </a:p>
        </p:txBody>
      </p:sp>
      <p:sp>
        <p:nvSpPr>
          <p:cNvPr id="12" name="Callout: Line 11">
            <a:extLst>
              <a:ext uri="{FF2B5EF4-FFF2-40B4-BE49-F238E27FC236}">
                <a16:creationId xmlns:a16="http://schemas.microsoft.com/office/drawing/2014/main" id="{1F6498AE-E618-C056-8856-3F220A120A29}"/>
              </a:ext>
            </a:extLst>
          </p:cNvPr>
          <p:cNvSpPr/>
          <p:nvPr/>
        </p:nvSpPr>
        <p:spPr>
          <a:xfrm>
            <a:off x="7272574" y="1220808"/>
            <a:ext cx="432048" cy="432048"/>
          </a:xfrm>
          <a:prstGeom prst="borderCallout1">
            <a:avLst>
              <a:gd name="adj1" fmla="val 109454"/>
              <a:gd name="adj2" fmla="val 53816"/>
              <a:gd name="adj3" fmla="val 230080"/>
              <a:gd name="adj4" fmla="val 701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2</a:t>
            </a:r>
          </a:p>
        </p:txBody>
      </p:sp>
      <p:sp>
        <p:nvSpPr>
          <p:cNvPr id="13" name="Callout: Line 12">
            <a:extLst>
              <a:ext uri="{FF2B5EF4-FFF2-40B4-BE49-F238E27FC236}">
                <a16:creationId xmlns:a16="http://schemas.microsoft.com/office/drawing/2014/main" id="{65E0A626-0A47-6F35-D49E-FAE0E4AA331E}"/>
              </a:ext>
            </a:extLst>
          </p:cNvPr>
          <p:cNvSpPr/>
          <p:nvPr/>
        </p:nvSpPr>
        <p:spPr>
          <a:xfrm>
            <a:off x="8039708" y="1300716"/>
            <a:ext cx="432048" cy="432048"/>
          </a:xfrm>
          <a:prstGeom prst="borderCallout1">
            <a:avLst>
              <a:gd name="adj1" fmla="val 109454"/>
              <a:gd name="adj2" fmla="val 53816"/>
              <a:gd name="adj3" fmla="val 230080"/>
              <a:gd name="adj4" fmla="val 701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3</a:t>
            </a:r>
          </a:p>
        </p:txBody>
      </p:sp>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AF10CEE5-E81C-120A-D949-C4C6B5D162CC}"/>
                  </a:ext>
                </a:extLst>
              </p:cNvPr>
              <p:cNvGraphicFramePr>
                <a:graphicFrameLocks noGrp="1"/>
              </p:cNvGraphicFramePr>
              <p:nvPr>
                <p:extLst>
                  <p:ext uri="{D42A27DB-BD31-4B8C-83A1-F6EECF244321}">
                    <p14:modId xmlns:p14="http://schemas.microsoft.com/office/powerpoint/2010/main" val="498418051"/>
                  </p:ext>
                </p:extLst>
              </p:nvPr>
            </p:nvGraphicFramePr>
            <p:xfrm>
              <a:off x="1170432" y="3221487"/>
              <a:ext cx="8960539" cy="2824181"/>
            </p:xfrm>
            <a:graphic>
              <a:graphicData uri="http://schemas.openxmlformats.org/drawingml/2006/table">
                <a:tbl>
                  <a:tblPr firstRow="1" bandRow="1">
                    <a:tableStyleId>{9D7B26C5-4107-4FEC-AEDC-1716B250A1EF}</a:tableStyleId>
                  </a:tblPr>
                  <a:tblGrid>
                    <a:gridCol w="6288970">
                      <a:extLst>
                        <a:ext uri="{9D8B030D-6E8A-4147-A177-3AD203B41FA5}">
                          <a16:colId xmlns:a16="http://schemas.microsoft.com/office/drawing/2014/main" val="3108057073"/>
                        </a:ext>
                      </a:extLst>
                    </a:gridCol>
                    <a:gridCol w="2671569">
                      <a:extLst>
                        <a:ext uri="{9D8B030D-6E8A-4147-A177-3AD203B41FA5}">
                          <a16:colId xmlns:a16="http://schemas.microsoft.com/office/drawing/2014/main" val="2184945576"/>
                        </a:ext>
                      </a:extLst>
                    </a:gridCol>
                  </a:tblGrid>
                  <a:tr h="417851">
                    <a:tc>
                      <a:txBody>
                        <a:bodyPr/>
                        <a:lstStyle/>
                        <a:p>
                          <a:r>
                            <a:rPr lang="en-US" sz="1600" dirty="0"/>
                            <a:t>Contribution to Uncertainty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14:m>
                            <m:oMathPara xmlns:m="http://schemas.openxmlformats.org/officeDocument/2006/math">
                              <m:oMathParaPr>
                                <m:jc m:val="centerGroup"/>
                              </m:oMathParaPr>
                              <m:oMath xmlns:m="http://schemas.openxmlformats.org/officeDocument/2006/math">
                                <m:r>
                                  <a:rPr lang="en-US" sz="1600" b="1" i="0" smtClean="0">
                                    <a:latin typeface="Cambria Math" panose="02040503050406030204" pitchFamily="18" charset="0"/>
                                  </a:rPr>
                                  <m:t>𝚫</m:t>
                                </m:r>
                                <m:r>
                                  <a:rPr lang="en-US" sz="1600" b="1" i="0" smtClean="0">
                                    <a:latin typeface="Cambria Math" panose="02040503050406030204" pitchFamily="18" charset="0"/>
                                  </a:rPr>
                                  <m:t>𝐀</m:t>
                                </m:r>
                                <m:r>
                                  <a:rPr lang="en-US" sz="1600" b="1" i="0" smtClean="0">
                                    <a:latin typeface="Cambria Math" panose="02040503050406030204" pitchFamily="18" charset="0"/>
                                  </a:rPr>
                                  <m:t>/</m:t>
                                </m:r>
                                <m:r>
                                  <a:rPr lang="en-US" sz="1600" b="1" i="0" smtClean="0">
                                    <a:latin typeface="Cambria Math" panose="02040503050406030204" pitchFamily="18" charset="0"/>
                                  </a:rPr>
                                  <m:t>𝐀</m:t>
                                </m:r>
                              </m:oMath>
                            </m:oMathPara>
                          </a14:m>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852377"/>
                      </a:ext>
                    </a:extLst>
                  </a:tr>
                  <a:tr h="417851">
                    <a:tc>
                      <a:txBody>
                        <a:bodyPr/>
                        <a:lstStyle/>
                        <a:p>
                          <a:r>
                            <a:rPr lang="en-US" sz="1600" dirty="0"/>
                            <a:t>1. Neutron beam polarization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5⋅</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−4</m:t>
                                    </m:r>
                                  </m:sup>
                                </m:sSup>
                              </m:oMath>
                            </m:oMathPara>
                          </a14:m>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6805168"/>
                      </a:ext>
                    </a:extLst>
                  </a:tr>
                  <a:tr h="437659">
                    <a:tc>
                      <a:txBody>
                        <a:bodyPr/>
                        <a:lstStyle/>
                        <a:p>
                          <a:r>
                            <a:rPr lang="en-US" sz="1600" dirty="0">
                              <a:latin typeface="+mn-lt"/>
                            </a:rPr>
                            <a:t>2. Electron energy detector response (less stringent than Nab!)</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b="0" i="1" smtClean="0">
                                  <a:latin typeface="Cambria Math" panose="02040503050406030204" pitchFamily="18" charset="0"/>
                                </a:rPr>
                                <m:t>5⋅</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−4</m:t>
                                  </m:r>
                                </m:sup>
                              </m:sSup>
                            </m:oMath>
                          </a14:m>
                          <a:r>
                            <a:rPr lang="en-US" sz="1600"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8978516"/>
                      </a:ext>
                    </a:extLst>
                  </a:tr>
                  <a:tr h="374313">
                    <a:tc>
                      <a:txBody>
                        <a:bodyPr/>
                        <a:lstStyle/>
                        <a:p>
                          <a:r>
                            <a:rPr lang="en-US" sz="1600" dirty="0">
                              <a:latin typeface="+mn-lt"/>
                            </a:rPr>
                            <a:t>3. Solid angle coverage of each detector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negligible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9520481"/>
                      </a:ext>
                    </a:extLst>
                  </a:tr>
                  <a:tr h="2182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4. Statistical uncertainty, </a:t>
                          </a:r>
                          <a:r>
                            <a:rPr lang="en-US" sz="1600" kern="1200" dirty="0">
                              <a:solidFill>
                                <a:schemeClr val="tx1"/>
                              </a:solidFill>
                              <a:latin typeface="+mn-lt"/>
                              <a:ea typeface="+mn-ea"/>
                              <a:cs typeface="+mn-cs"/>
                            </a:rPr>
                            <a:t>1-2 years (</a:t>
                          </a:r>
                          <a14:m>
                            <m:oMath xmlns:m="http://schemas.openxmlformats.org/officeDocument/2006/math">
                              <m:r>
                                <a:rPr lang="en-US" sz="1600" kern="1200">
                                  <a:solidFill>
                                    <a:schemeClr val="tx1"/>
                                  </a:solidFill>
                                  <a:latin typeface="+mn-lt"/>
                                  <a:ea typeface="+mn-ea"/>
                                  <a:cs typeface="+mn-cs"/>
                                </a:rPr>
                                <m:t>5⋅</m:t>
                              </m:r>
                              <m:sSup>
                                <m:sSupPr>
                                  <m:ctrlPr>
                                    <a:rPr lang="en-US" sz="1600" kern="1200">
                                      <a:solidFill>
                                        <a:schemeClr val="tx1"/>
                                      </a:solidFill>
                                      <a:latin typeface="+mn-lt"/>
                                      <a:ea typeface="+mn-ea"/>
                                      <a:cs typeface="+mn-cs"/>
                                    </a:rPr>
                                  </m:ctrlPr>
                                </m:sSupPr>
                                <m:e>
                                  <m:r>
                                    <a:rPr lang="en-US" sz="1600" kern="1200">
                                      <a:solidFill>
                                        <a:schemeClr val="tx1"/>
                                      </a:solidFill>
                                      <a:latin typeface="+mn-lt"/>
                                      <a:ea typeface="+mn-ea"/>
                                      <a:cs typeface="+mn-cs"/>
                                    </a:rPr>
                                    <m:t>10</m:t>
                                  </m:r>
                                </m:e>
                                <m:sup>
                                  <m:r>
                                    <a:rPr lang="en-US" sz="1600" kern="1200">
                                      <a:solidFill>
                                        <a:schemeClr val="tx1"/>
                                      </a:solidFill>
                                      <a:latin typeface="+mn-lt"/>
                                      <a:ea typeface="+mn-ea"/>
                                      <a:cs typeface="+mn-cs"/>
                                    </a:rPr>
                                    <m:t>9</m:t>
                                  </m:r>
                                </m:sup>
                              </m:sSup>
                            </m:oMath>
                          </a14:m>
                          <a:r>
                            <a:rPr lang="en-US" sz="1600" kern="1200" dirty="0">
                              <a:solidFill>
                                <a:schemeClr val="tx1"/>
                              </a:solidFill>
                              <a:latin typeface="+mn-lt"/>
                              <a:ea typeface="+mn-ea"/>
                              <a:cs typeface="+mn-cs"/>
                            </a:rPr>
                            <a:t> events detected)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7⋅</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−4</m:t>
                                    </m:r>
                                  </m:sup>
                                </m:sSup>
                              </m:oMath>
                            </m:oMathPara>
                          </a14:m>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1133571"/>
                      </a:ext>
                    </a:extLst>
                  </a:tr>
                  <a:tr h="417851">
                    <a:tc>
                      <a:txBody>
                        <a:bodyPr/>
                        <a:lstStyle/>
                        <a:p>
                          <a:r>
                            <a:rPr lang="en-US" sz="1600" dirty="0"/>
                            <a:t>4b. Backgrounds: Unlike competition, we have e/p coincidence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uncertainty is small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2125270"/>
                      </a:ext>
                    </a:extLst>
                  </a:tr>
                  <a:tr h="417851">
                    <a:tc>
                      <a:txBody>
                        <a:bodyPr/>
                        <a:lstStyle/>
                        <a:p>
                          <a:r>
                            <a:rPr lang="en-US" sz="1600" b="1"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b="1" i="1" smtClean="0">
                                    <a:latin typeface="Cambria Math" panose="02040503050406030204" pitchFamily="18" charset="0"/>
                                  </a:rPr>
                                  <m:t>&lt;</m:t>
                                </m:r>
                                <m:r>
                                  <a:rPr lang="en-US" sz="1600" b="1" i="1" smtClean="0">
                                    <a:latin typeface="Cambria Math" panose="02040503050406030204" pitchFamily="18" charset="0"/>
                                  </a:rPr>
                                  <m:t>𝟏</m:t>
                                </m:r>
                                <m:r>
                                  <a:rPr lang="en-US" sz="1600" b="1" i="1" smtClean="0">
                                    <a:latin typeface="Cambria Math" panose="02040503050406030204" pitchFamily="18" charset="0"/>
                                  </a:rPr>
                                  <m:t>⋅</m:t>
                                </m:r>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rPr>
                                      <m:t>𝟏𝟎</m:t>
                                    </m:r>
                                  </m:e>
                                  <m:sup>
                                    <m:r>
                                      <a:rPr lang="en-US" sz="1600" b="1" i="1" smtClean="0">
                                        <a:latin typeface="Cambria Math" panose="02040503050406030204" pitchFamily="18" charset="0"/>
                                      </a:rPr>
                                      <m:t>−</m:t>
                                    </m:r>
                                    <m:r>
                                      <a:rPr lang="en-US" sz="1600" b="1" i="1" smtClean="0">
                                        <a:latin typeface="Cambria Math" panose="02040503050406030204" pitchFamily="18" charset="0"/>
                                      </a:rPr>
                                      <m:t>𝟑</m:t>
                                    </m:r>
                                  </m:sup>
                                </m:sSup>
                              </m:oMath>
                            </m:oMathPara>
                          </a14:m>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9401464"/>
                      </a:ext>
                    </a:extLst>
                  </a:tr>
                </a:tbl>
              </a:graphicData>
            </a:graphic>
          </p:graphicFrame>
        </mc:Choice>
        <mc:Fallback>
          <p:graphicFrame>
            <p:nvGraphicFramePr>
              <p:cNvPr id="7" name="Table 6">
                <a:extLst>
                  <a:ext uri="{FF2B5EF4-FFF2-40B4-BE49-F238E27FC236}">
                    <a16:creationId xmlns:a16="http://schemas.microsoft.com/office/drawing/2014/main" id="{AF10CEE5-E81C-120A-D949-C4C6B5D162CC}"/>
                  </a:ext>
                </a:extLst>
              </p:cNvPr>
              <p:cNvGraphicFramePr>
                <a:graphicFrameLocks noGrp="1"/>
              </p:cNvGraphicFramePr>
              <p:nvPr>
                <p:extLst>
                  <p:ext uri="{D42A27DB-BD31-4B8C-83A1-F6EECF244321}">
                    <p14:modId xmlns:p14="http://schemas.microsoft.com/office/powerpoint/2010/main" val="498418051"/>
                  </p:ext>
                </p:extLst>
              </p:nvPr>
            </p:nvGraphicFramePr>
            <p:xfrm>
              <a:off x="1170432" y="3221487"/>
              <a:ext cx="8960539" cy="2824181"/>
            </p:xfrm>
            <a:graphic>
              <a:graphicData uri="http://schemas.openxmlformats.org/drawingml/2006/table">
                <a:tbl>
                  <a:tblPr firstRow="1" bandRow="1">
                    <a:tableStyleId>{9D7B26C5-4107-4FEC-AEDC-1716B250A1EF}</a:tableStyleId>
                  </a:tblPr>
                  <a:tblGrid>
                    <a:gridCol w="6288970">
                      <a:extLst>
                        <a:ext uri="{9D8B030D-6E8A-4147-A177-3AD203B41FA5}">
                          <a16:colId xmlns:a16="http://schemas.microsoft.com/office/drawing/2014/main" val="3108057073"/>
                        </a:ext>
                      </a:extLst>
                    </a:gridCol>
                    <a:gridCol w="2671569">
                      <a:extLst>
                        <a:ext uri="{9D8B030D-6E8A-4147-A177-3AD203B41FA5}">
                          <a16:colId xmlns:a16="http://schemas.microsoft.com/office/drawing/2014/main" val="2184945576"/>
                        </a:ext>
                      </a:extLst>
                    </a:gridCol>
                  </a:tblGrid>
                  <a:tr h="417851">
                    <a:tc>
                      <a:txBody>
                        <a:bodyPr/>
                        <a:lstStyle/>
                        <a:p>
                          <a:r>
                            <a:rPr lang="en-US" sz="1600" dirty="0"/>
                            <a:t>Contribution to Uncertainty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36073" t="-4348" r="-457" b="-575362"/>
                          </a:stretch>
                        </a:blipFill>
                      </a:tcPr>
                    </a:tc>
                    <a:extLst>
                      <a:ext uri="{0D108BD9-81ED-4DB2-BD59-A6C34878D82A}">
                        <a16:rowId xmlns:a16="http://schemas.microsoft.com/office/drawing/2014/main" val="155852377"/>
                      </a:ext>
                    </a:extLst>
                  </a:tr>
                  <a:tr h="417851">
                    <a:tc>
                      <a:txBody>
                        <a:bodyPr/>
                        <a:lstStyle/>
                        <a:p>
                          <a:r>
                            <a:rPr lang="en-US" sz="1600" dirty="0"/>
                            <a:t>1. Neutron beam polarization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36073" t="-105882" r="-457" b="-483824"/>
                          </a:stretch>
                        </a:blipFill>
                      </a:tcPr>
                    </a:tc>
                    <a:extLst>
                      <a:ext uri="{0D108BD9-81ED-4DB2-BD59-A6C34878D82A}">
                        <a16:rowId xmlns:a16="http://schemas.microsoft.com/office/drawing/2014/main" val="1006805168"/>
                      </a:ext>
                    </a:extLst>
                  </a:tr>
                  <a:tr h="437659">
                    <a:tc>
                      <a:txBody>
                        <a:bodyPr/>
                        <a:lstStyle/>
                        <a:p>
                          <a:r>
                            <a:rPr lang="en-US" sz="1600" dirty="0">
                              <a:latin typeface="+mn-lt"/>
                            </a:rPr>
                            <a:t>2. Electron energy detector response (less stringent than Nab!)</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36073" t="-194444" r="-457" b="-356944"/>
                          </a:stretch>
                        </a:blipFill>
                      </a:tcPr>
                    </a:tc>
                    <a:extLst>
                      <a:ext uri="{0D108BD9-81ED-4DB2-BD59-A6C34878D82A}">
                        <a16:rowId xmlns:a16="http://schemas.microsoft.com/office/drawing/2014/main" val="1358978516"/>
                      </a:ext>
                    </a:extLst>
                  </a:tr>
                  <a:tr h="374313">
                    <a:tc>
                      <a:txBody>
                        <a:bodyPr/>
                        <a:lstStyle/>
                        <a:p>
                          <a:r>
                            <a:rPr lang="en-US" sz="1600" dirty="0">
                              <a:latin typeface="+mn-lt"/>
                            </a:rPr>
                            <a:t>3. Solid angle coverage of each detector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negligible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9520481"/>
                      </a:ext>
                    </a:extLst>
                  </a:tr>
                  <a:tr h="340805">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94" t="-489286" r="-42636" b="-248214"/>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36073" t="-489286" r="-457" b="-248214"/>
                          </a:stretch>
                        </a:blipFill>
                      </a:tcPr>
                    </a:tc>
                    <a:extLst>
                      <a:ext uri="{0D108BD9-81ED-4DB2-BD59-A6C34878D82A}">
                        <a16:rowId xmlns:a16="http://schemas.microsoft.com/office/drawing/2014/main" val="1131133571"/>
                      </a:ext>
                    </a:extLst>
                  </a:tr>
                  <a:tr h="417851">
                    <a:tc>
                      <a:txBody>
                        <a:bodyPr/>
                        <a:lstStyle/>
                        <a:p>
                          <a:r>
                            <a:rPr lang="en-US" sz="1600" dirty="0"/>
                            <a:t>4b. Backgrounds: Unlike competition, we have e/p coincidence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uncertainty is small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2125270"/>
                      </a:ext>
                    </a:extLst>
                  </a:tr>
                  <a:tr h="417851">
                    <a:tc>
                      <a:txBody>
                        <a:bodyPr/>
                        <a:lstStyle/>
                        <a:p>
                          <a:r>
                            <a:rPr lang="en-US" sz="1600" b="1"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36073" t="-576812" r="-457" b="-2899"/>
                          </a:stretch>
                        </a:blipFill>
                      </a:tcPr>
                    </a:tc>
                    <a:extLst>
                      <a:ext uri="{0D108BD9-81ED-4DB2-BD59-A6C34878D82A}">
                        <a16:rowId xmlns:a16="http://schemas.microsoft.com/office/drawing/2014/main" val="979401464"/>
                      </a:ext>
                    </a:extLst>
                  </a:tr>
                </a:tbl>
              </a:graphicData>
            </a:graphic>
          </p:graphicFrame>
        </mc:Fallback>
      </mc:AlternateContent>
      <p:sp>
        <p:nvSpPr>
          <p:cNvPr id="3" name="Title 2">
            <a:extLst>
              <a:ext uri="{FF2B5EF4-FFF2-40B4-BE49-F238E27FC236}">
                <a16:creationId xmlns:a16="http://schemas.microsoft.com/office/drawing/2014/main" id="{F6C72C10-A739-2843-F98A-B9B9C0739986}"/>
              </a:ext>
            </a:extLst>
          </p:cNvPr>
          <p:cNvSpPr>
            <a:spLocks noGrp="1"/>
          </p:cNvSpPr>
          <p:nvPr>
            <p:ph type="title"/>
          </p:nvPr>
        </p:nvSpPr>
        <p:spPr>
          <a:xfrm>
            <a:off x="313272" y="334411"/>
            <a:ext cx="11492432" cy="886397"/>
          </a:xfrm>
        </p:spPr>
        <p:txBody>
          <a:bodyPr/>
          <a:lstStyle/>
          <a:p>
            <a:r>
              <a:rPr lang="en-US" dirty="0"/>
              <a:t>Uncertainty budget for beta asymmetry A in </a:t>
            </a:r>
            <a:r>
              <a:rPr lang="en-US" dirty="0" err="1"/>
              <a:t>pNAB</a:t>
            </a:r>
            <a:br>
              <a:rPr lang="en-US" sz="3200" i="1" dirty="0">
                <a:solidFill>
                  <a:srgbClr val="000000"/>
                </a:solidFill>
                <a:latin typeface="+mj-lt"/>
                <a:cs typeface="Times New Roman" pitchFamily="18" charset="0"/>
              </a:rPr>
            </a:br>
            <a:endParaRPr lang="en-US" dirty="0"/>
          </a:p>
        </p:txBody>
      </p:sp>
    </p:spTree>
    <p:extLst>
      <p:ext uri="{BB962C8B-B14F-4D97-AF65-F5344CB8AC3E}">
        <p14:creationId xmlns:p14="http://schemas.microsoft.com/office/powerpoint/2010/main" val="722511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E2AC80-2C7F-32DE-7F5A-47412887C46C}"/>
              </a:ext>
            </a:extLst>
          </p:cNvPr>
          <p:cNvSpPr>
            <a:spLocks noGrp="1"/>
          </p:cNvSpPr>
          <p:nvPr>
            <p:ph sz="half" idx="1"/>
          </p:nvPr>
        </p:nvSpPr>
        <p:spPr>
          <a:xfrm>
            <a:off x="314692" y="1825625"/>
            <a:ext cx="5051635" cy="4131422"/>
          </a:xfrm>
        </p:spPr>
        <p:txBody>
          <a:bodyPr/>
          <a:lstStyle/>
          <a:p>
            <a:r>
              <a:rPr lang="en-US" dirty="0"/>
              <a:t>17Å Neutron pulse travelling through superfluid helium with precisely known </a:t>
            </a:r>
            <a:r>
              <a:rPr lang="en-US" baseline="30000" dirty="0"/>
              <a:t>3</a:t>
            </a:r>
            <a:r>
              <a:rPr lang="en-US" dirty="0"/>
              <a:t>He concentration</a:t>
            </a:r>
          </a:p>
          <a:p>
            <a:pPr marL="285750" indent="-285750">
              <a:buFont typeface="Arial" panose="020B0604020202020204" pitchFamily="34" charset="0"/>
              <a:buChar char="•"/>
            </a:pPr>
            <a:r>
              <a:rPr lang="en-US" dirty="0"/>
              <a:t>Detect He scintillation light from beta decay and capture on </a:t>
            </a:r>
            <a:r>
              <a:rPr lang="en-US" baseline="30000" dirty="0"/>
              <a:t>3</a:t>
            </a:r>
            <a:r>
              <a:rPr lang="en-US" dirty="0"/>
              <a:t>He at small concentrations</a:t>
            </a:r>
          </a:p>
          <a:p>
            <a:pPr marL="285750" indent="-285750">
              <a:buFont typeface="Arial" panose="020B0604020202020204" pitchFamily="34" charset="0"/>
              <a:buChar char="•"/>
            </a:pPr>
            <a:r>
              <a:rPr lang="en-US" dirty="0"/>
              <a:t>Determine </a:t>
            </a:r>
            <a:r>
              <a:rPr lang="en-US" baseline="30000" dirty="0"/>
              <a:t>3</a:t>
            </a:r>
            <a:r>
              <a:rPr lang="en-US" dirty="0"/>
              <a:t>He capture cross section from extinction at large concentrations</a:t>
            </a:r>
          </a:p>
          <a:p>
            <a:r>
              <a:rPr lang="en-US" dirty="0"/>
              <a:t>At the concept stage</a:t>
            </a:r>
          </a:p>
        </p:txBody>
      </p:sp>
      <p:pic>
        <p:nvPicPr>
          <p:cNvPr id="8" name="Content Placeholder 7">
            <a:extLst>
              <a:ext uri="{FF2B5EF4-FFF2-40B4-BE49-F238E27FC236}">
                <a16:creationId xmlns:a16="http://schemas.microsoft.com/office/drawing/2014/main" id="{17619170-D3A1-E044-6C4F-88E0638D699C}"/>
              </a:ext>
            </a:extLst>
          </p:cNvPr>
          <p:cNvPicPr>
            <a:picLocks noGrp="1" noChangeAspect="1"/>
          </p:cNvPicPr>
          <p:nvPr>
            <p:ph sz="half" idx="2"/>
          </p:nvPr>
        </p:nvPicPr>
        <p:blipFill>
          <a:blip r:embed="rId2"/>
          <a:stretch>
            <a:fillRect/>
          </a:stretch>
        </p:blipFill>
        <p:spPr>
          <a:xfrm>
            <a:off x="5306249" y="1744118"/>
            <a:ext cx="6905969" cy="3815884"/>
          </a:xfrm>
        </p:spPr>
      </p:pic>
      <p:sp>
        <p:nvSpPr>
          <p:cNvPr id="4" name="Title 3">
            <a:extLst>
              <a:ext uri="{FF2B5EF4-FFF2-40B4-BE49-F238E27FC236}">
                <a16:creationId xmlns:a16="http://schemas.microsoft.com/office/drawing/2014/main" id="{E33755B2-86BA-64F2-8E51-EB96DC46EEA0}"/>
              </a:ext>
            </a:extLst>
          </p:cNvPr>
          <p:cNvSpPr>
            <a:spLocks noGrp="1"/>
          </p:cNvSpPr>
          <p:nvPr>
            <p:ph type="title"/>
          </p:nvPr>
        </p:nvSpPr>
        <p:spPr/>
        <p:txBody>
          <a:bodyPr/>
          <a:lstStyle/>
          <a:p>
            <a:r>
              <a:rPr lang="en-US" b="0" dirty="0"/>
              <a:t>Neutron Lifetime Measurement with Pulsed Cold Neutron Beam inside Superfluid Liquid Helium</a:t>
            </a:r>
            <a:endParaRPr lang="en-US" dirty="0"/>
          </a:p>
        </p:txBody>
      </p:sp>
      <p:sp>
        <p:nvSpPr>
          <p:cNvPr id="3" name="Slide Number Placeholder 2">
            <a:extLst>
              <a:ext uri="{FF2B5EF4-FFF2-40B4-BE49-F238E27FC236}">
                <a16:creationId xmlns:a16="http://schemas.microsoft.com/office/drawing/2014/main" id="{08EE7030-1DAA-448F-0CFC-BF619AD3A09D}"/>
              </a:ext>
            </a:extLst>
          </p:cNvPr>
          <p:cNvSpPr>
            <a:spLocks noGrp="1"/>
          </p:cNvSpPr>
          <p:nvPr>
            <p:ph type="sldNum" sz="quarter" idx="4294967295"/>
          </p:nvPr>
        </p:nvSpPr>
        <p:spPr>
          <a:xfrm>
            <a:off x="0" y="0"/>
            <a:ext cx="0" cy="0"/>
          </a:xfrm>
        </p:spPr>
        <p:txBody>
          <a:bodyPr/>
          <a:lstStyle/>
          <a:p>
            <a:endParaRPr lang="en-US" dirty="0"/>
          </a:p>
        </p:txBody>
      </p:sp>
      <p:pic>
        <p:nvPicPr>
          <p:cNvPr id="12" name="Picture 11">
            <a:extLst>
              <a:ext uri="{FF2B5EF4-FFF2-40B4-BE49-F238E27FC236}">
                <a16:creationId xmlns:a16="http://schemas.microsoft.com/office/drawing/2014/main" id="{E79E8DDF-0E75-9AEF-CC75-30B654300433}"/>
              </a:ext>
            </a:extLst>
          </p:cNvPr>
          <p:cNvPicPr>
            <a:picLocks noChangeAspect="1"/>
          </p:cNvPicPr>
          <p:nvPr/>
        </p:nvPicPr>
        <p:blipFill>
          <a:blip r:embed="rId3"/>
          <a:stretch>
            <a:fillRect/>
          </a:stretch>
        </p:blipFill>
        <p:spPr>
          <a:xfrm>
            <a:off x="1659004" y="4384240"/>
            <a:ext cx="2556380" cy="891844"/>
          </a:xfrm>
          <a:prstGeom prst="rect">
            <a:avLst/>
          </a:prstGeom>
        </p:spPr>
      </p:pic>
      <p:sp>
        <p:nvSpPr>
          <p:cNvPr id="13" name="TextBox 12">
            <a:extLst>
              <a:ext uri="{FF2B5EF4-FFF2-40B4-BE49-F238E27FC236}">
                <a16:creationId xmlns:a16="http://schemas.microsoft.com/office/drawing/2014/main" id="{51F18AB5-39D2-9082-C7DE-624B3E6FE487}"/>
              </a:ext>
            </a:extLst>
          </p:cNvPr>
          <p:cNvSpPr txBox="1"/>
          <p:nvPr/>
        </p:nvSpPr>
        <p:spPr>
          <a:xfrm>
            <a:off x="6748107" y="6492875"/>
            <a:ext cx="4892686" cy="261610"/>
          </a:xfrm>
          <a:prstGeom prst="rect">
            <a:avLst/>
          </a:prstGeom>
          <a:noFill/>
        </p:spPr>
        <p:txBody>
          <a:bodyPr wrap="none" rtlCol="0">
            <a:spAutoFit/>
          </a:bodyPr>
          <a:lstStyle/>
          <a:p>
            <a:r>
              <a:rPr lang="en-US" sz="1100" i="1" dirty="0"/>
              <a:t>W. Yao et al, FNPB Letter of EOI for new fundamental physics experiments</a:t>
            </a:r>
          </a:p>
        </p:txBody>
      </p:sp>
    </p:spTree>
    <p:extLst>
      <p:ext uri="{BB962C8B-B14F-4D97-AF65-F5344CB8AC3E}">
        <p14:creationId xmlns:p14="http://schemas.microsoft.com/office/powerpoint/2010/main" val="39771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B2DFD54-B20A-7550-33DD-4C247AFC077F}"/>
              </a:ext>
            </a:extLst>
          </p:cNvPr>
          <p:cNvSpPr>
            <a:spLocks noGrp="1"/>
          </p:cNvSpPr>
          <p:nvPr>
            <p:ph sz="half" idx="1"/>
          </p:nvPr>
        </p:nvSpPr>
        <p:spPr/>
        <p:txBody>
          <a:bodyPr/>
          <a:lstStyle/>
          <a:p>
            <a:r>
              <a:rPr lang="en-US" dirty="0"/>
              <a:t>Cold neutron beam </a:t>
            </a:r>
            <a:r>
              <a:rPr lang="en-US" dirty="0" err="1"/>
              <a:t>downscattered</a:t>
            </a:r>
            <a:r>
              <a:rPr lang="en-US" dirty="0"/>
              <a:t> to ultracold using superfluid helium at 300mK in a magnetic trap</a:t>
            </a:r>
          </a:p>
          <a:p>
            <a:pPr marL="285750" indent="-285750">
              <a:buFont typeface="Arial" panose="020B0604020202020204" pitchFamily="34" charset="0"/>
              <a:buChar char="•"/>
            </a:pPr>
            <a:r>
              <a:rPr lang="en-US" dirty="0"/>
              <a:t>Detect He scintillation light from beta decays</a:t>
            </a:r>
          </a:p>
          <a:p>
            <a:r>
              <a:rPr lang="en-US" dirty="0"/>
              <a:t>Has been operated at NIST</a:t>
            </a:r>
          </a:p>
          <a:p>
            <a:pPr marL="285750" indent="-285750">
              <a:buFont typeface="Arial" panose="020B0604020202020204" pitchFamily="34" charset="0"/>
              <a:buChar char="•"/>
            </a:pPr>
            <a:r>
              <a:rPr lang="en-US" dirty="0"/>
              <a:t>Upgrades with new </a:t>
            </a:r>
            <a:r>
              <a:rPr lang="en-US" baseline="30000" dirty="0"/>
              <a:t>4</a:t>
            </a:r>
            <a:r>
              <a:rPr lang="en-US" dirty="0"/>
              <a:t>He purification and light detection systems</a:t>
            </a:r>
          </a:p>
          <a:p>
            <a:r>
              <a:rPr lang="en-US" dirty="0"/>
              <a:t>Expect improvements at FNPB over NIST projections (~3s precision in 40 days) thanks to reduced backgrounds</a:t>
            </a:r>
          </a:p>
        </p:txBody>
      </p:sp>
      <p:pic>
        <p:nvPicPr>
          <p:cNvPr id="6" name="Content Placeholder 5">
            <a:extLst>
              <a:ext uri="{FF2B5EF4-FFF2-40B4-BE49-F238E27FC236}">
                <a16:creationId xmlns:a16="http://schemas.microsoft.com/office/drawing/2014/main" id="{ED51A151-A6A8-DED7-F2D6-8D466CE03919}"/>
              </a:ext>
            </a:extLst>
          </p:cNvPr>
          <p:cNvPicPr>
            <a:picLocks noGrp="1" noChangeAspect="1"/>
          </p:cNvPicPr>
          <p:nvPr>
            <p:ph sz="half" idx="2"/>
          </p:nvPr>
        </p:nvPicPr>
        <p:blipFill>
          <a:blip r:embed="rId2"/>
          <a:stretch>
            <a:fillRect/>
          </a:stretch>
        </p:blipFill>
        <p:spPr>
          <a:xfrm>
            <a:off x="6060908" y="939814"/>
            <a:ext cx="5564187" cy="3793578"/>
          </a:xfrm>
        </p:spPr>
      </p:pic>
      <p:sp>
        <p:nvSpPr>
          <p:cNvPr id="4" name="Title 3">
            <a:extLst>
              <a:ext uri="{FF2B5EF4-FFF2-40B4-BE49-F238E27FC236}">
                <a16:creationId xmlns:a16="http://schemas.microsoft.com/office/drawing/2014/main" id="{724AB917-4825-ACB2-BBB0-6B7E947AF28A}"/>
              </a:ext>
            </a:extLst>
          </p:cNvPr>
          <p:cNvSpPr>
            <a:spLocks noGrp="1"/>
          </p:cNvSpPr>
          <p:nvPr>
            <p:ph type="title"/>
          </p:nvPr>
        </p:nvSpPr>
        <p:spPr/>
        <p:txBody>
          <a:bodyPr/>
          <a:lstStyle/>
          <a:p>
            <a:r>
              <a:rPr lang="en-US" dirty="0"/>
              <a:t>Neutron Lifetime using Ultracold Neutrons in Superfluid Helium</a:t>
            </a:r>
          </a:p>
        </p:txBody>
      </p:sp>
      <p:sp>
        <p:nvSpPr>
          <p:cNvPr id="7" name="TextBox 6">
            <a:extLst>
              <a:ext uri="{FF2B5EF4-FFF2-40B4-BE49-F238E27FC236}">
                <a16:creationId xmlns:a16="http://schemas.microsoft.com/office/drawing/2014/main" id="{3F02188F-57AC-BE2C-B1FB-7FFA4470C200}"/>
              </a:ext>
            </a:extLst>
          </p:cNvPr>
          <p:cNvSpPr txBox="1"/>
          <p:nvPr/>
        </p:nvSpPr>
        <p:spPr>
          <a:xfrm>
            <a:off x="4935894" y="6492875"/>
            <a:ext cx="7156579" cy="261610"/>
          </a:xfrm>
          <a:prstGeom prst="rect">
            <a:avLst/>
          </a:prstGeom>
          <a:noFill/>
        </p:spPr>
        <p:txBody>
          <a:bodyPr wrap="square" rtlCol="0">
            <a:spAutoFit/>
          </a:bodyPr>
          <a:lstStyle/>
          <a:p>
            <a:r>
              <a:rPr lang="en-US" sz="1100" i="1" dirty="0"/>
              <a:t>P. Huffman et al, Determination of the Neutron Lifetime Using Magnetically Trapped Ultracold Neutrons</a:t>
            </a:r>
          </a:p>
        </p:txBody>
      </p:sp>
      <p:pic>
        <p:nvPicPr>
          <p:cNvPr id="9" name="Picture 8">
            <a:extLst>
              <a:ext uri="{FF2B5EF4-FFF2-40B4-BE49-F238E27FC236}">
                <a16:creationId xmlns:a16="http://schemas.microsoft.com/office/drawing/2014/main" id="{9EB3DB11-91FD-2751-D764-D33B08B2ADE6}"/>
              </a:ext>
            </a:extLst>
          </p:cNvPr>
          <p:cNvPicPr>
            <a:picLocks noChangeAspect="1"/>
          </p:cNvPicPr>
          <p:nvPr/>
        </p:nvPicPr>
        <p:blipFill>
          <a:blip r:embed="rId3"/>
          <a:stretch>
            <a:fillRect/>
          </a:stretch>
        </p:blipFill>
        <p:spPr>
          <a:xfrm rot="16200000">
            <a:off x="7963807" y="2819367"/>
            <a:ext cx="1742320" cy="5564184"/>
          </a:xfrm>
          <a:prstGeom prst="rect">
            <a:avLst/>
          </a:prstGeom>
        </p:spPr>
      </p:pic>
    </p:spTree>
    <p:extLst>
      <p:ext uri="{BB962C8B-B14F-4D97-AF65-F5344CB8AC3E}">
        <p14:creationId xmlns:p14="http://schemas.microsoft.com/office/powerpoint/2010/main" val="365443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B851C18-D679-5918-218F-3220FD5C52A7}"/>
              </a:ext>
            </a:extLst>
          </p:cNvPr>
          <p:cNvSpPr>
            <a:spLocks noGrp="1"/>
          </p:cNvSpPr>
          <p:nvPr>
            <p:ph type="title"/>
          </p:nvPr>
        </p:nvSpPr>
        <p:spPr/>
        <p:txBody>
          <a:bodyPr/>
          <a:lstStyle/>
          <a:p>
            <a:r>
              <a:rPr lang="en-US" dirty="0"/>
              <a:t>Neutrons can provide most precise </a:t>
            </a:r>
            <a:r>
              <a:rPr lang="en-US" dirty="0" err="1"/>
              <a:t>V</a:t>
            </a:r>
            <a:r>
              <a:rPr lang="en-US" baseline="-25000" dirty="0" err="1"/>
              <a:t>ud</a:t>
            </a:r>
            <a:r>
              <a:rPr lang="en-US" dirty="0"/>
              <a:t> measurement and CKM unitarity test</a:t>
            </a:r>
          </a:p>
        </p:txBody>
      </p:sp>
      <p:pic>
        <p:nvPicPr>
          <p:cNvPr id="5" name="Content Placeholder 4">
            <a:extLst>
              <a:ext uri="{FF2B5EF4-FFF2-40B4-BE49-F238E27FC236}">
                <a16:creationId xmlns:a16="http://schemas.microsoft.com/office/drawing/2014/main" id="{6BF5DBAF-9EE6-8453-BFD4-4EE4E26FF858}"/>
              </a:ext>
            </a:extLst>
          </p:cNvPr>
          <p:cNvPicPr>
            <a:picLocks noGrp="1" noChangeAspect="1"/>
          </p:cNvPicPr>
          <p:nvPr>
            <p:ph sz="half" idx="2"/>
          </p:nvPr>
        </p:nvPicPr>
        <p:blipFill>
          <a:blip r:embed="rId2"/>
          <a:stretch>
            <a:fillRect/>
          </a:stretch>
        </p:blipFill>
        <p:spPr>
          <a:xfrm>
            <a:off x="5812130" y="1318768"/>
            <a:ext cx="5227464" cy="5374640"/>
          </a:xfrm>
          <a:prstGeom prst="rect">
            <a:avLst/>
          </a:prstGeom>
        </p:spPr>
      </p:pic>
      <p:sp>
        <p:nvSpPr>
          <p:cNvPr id="6" name="TextBox 5">
            <a:extLst>
              <a:ext uri="{FF2B5EF4-FFF2-40B4-BE49-F238E27FC236}">
                <a16:creationId xmlns:a16="http://schemas.microsoft.com/office/drawing/2014/main" id="{648AB7A8-6C89-DA13-17F9-2F8A21FC4D52}"/>
              </a:ext>
            </a:extLst>
          </p:cNvPr>
          <p:cNvSpPr txBox="1"/>
          <p:nvPr/>
        </p:nvSpPr>
        <p:spPr>
          <a:xfrm>
            <a:off x="616444" y="1901235"/>
            <a:ext cx="4955203" cy="369332"/>
          </a:xfrm>
          <a:prstGeom prst="rect">
            <a:avLst/>
          </a:prstGeom>
          <a:noFill/>
        </p:spPr>
        <p:txBody>
          <a:bodyPr wrap="none" rtlCol="0">
            <a:spAutoFit/>
          </a:bodyPr>
          <a:lstStyle/>
          <a:p>
            <a:r>
              <a:rPr lang="en-US" dirty="0"/>
              <a:t>… if we can solve measurement discrepancies</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6030B97D-FBD2-1A43-0C28-398AD32605DE}"/>
                  </a:ext>
                </a:extLst>
              </p:cNvPr>
              <p:cNvSpPr txBox="1"/>
              <p:nvPr/>
            </p:nvSpPr>
            <p:spPr>
              <a:xfrm>
                <a:off x="1792920" y="3893339"/>
                <a:ext cx="3317639" cy="988860"/>
              </a:xfrm>
              <a:prstGeom prst="rect">
                <a:avLst/>
              </a:prstGeom>
              <a:solidFill>
                <a:schemeClr val="bg1"/>
              </a:solidFill>
              <a:ln>
                <a:solidFill>
                  <a:schemeClr val="tx1"/>
                </a:solidFill>
              </a:ln>
            </p:spPr>
            <p:txBody>
              <a:bodyPr wrap="none" rtlCol="0">
                <a:spAutoFit/>
              </a:bodyPr>
              <a:lstStyle/>
              <a:p>
                <a14:m>
                  <m:oMath xmlns:m="http://schemas.openxmlformats.org/officeDocument/2006/math">
                    <m:sSub>
                      <m:sSubPr>
                        <m:ctrlPr>
                          <a:rPr lang="en-US" b="0" i="1" smtClean="0">
                            <a:solidFill>
                              <a:srgbClr val="6262FF"/>
                            </a:solidFill>
                            <a:latin typeface="Cambria Math" panose="02040503050406030204" pitchFamily="18" charset="0"/>
                          </a:rPr>
                        </m:ctrlPr>
                      </m:sSubPr>
                      <m:e>
                        <m:r>
                          <a:rPr lang="en-US" b="0" i="1" smtClean="0">
                            <a:solidFill>
                              <a:srgbClr val="6262FF"/>
                            </a:solidFill>
                            <a:latin typeface="Cambria Math" panose="02040503050406030204" pitchFamily="18" charset="0"/>
                          </a:rPr>
                          <m:t>𝑉</m:t>
                        </m:r>
                      </m:e>
                      <m:sub>
                        <m:r>
                          <a:rPr lang="en-US" b="0" i="1" smtClean="0">
                            <a:solidFill>
                              <a:srgbClr val="6262FF"/>
                            </a:solidFill>
                            <a:latin typeface="Cambria Math" panose="02040503050406030204" pitchFamily="18" charset="0"/>
                          </a:rPr>
                          <m:t>𝑢𝑑</m:t>
                        </m:r>
                      </m:sub>
                    </m:sSub>
                  </m:oMath>
                </a14:m>
                <a:r>
                  <a:rPr lang="en-US" dirty="0">
                    <a:solidFill>
                      <a:srgbClr val="6262FF"/>
                    </a:solidFill>
                    <a:latin typeface="Calibri" panose="020F0502020204030204" pitchFamily="34" charset="0"/>
                    <a:ea typeface="Calibri" panose="020F0502020204030204" pitchFamily="34" charset="0"/>
                    <a:cs typeface="Calibri" panose="020F0502020204030204" pitchFamily="34" charset="0"/>
                  </a:rPr>
                  <a:t> from neutron beta decay:</a:t>
                </a:r>
              </a:p>
              <a:p>
                <a:pPr/>
                <a14:m>
                  <m:oMathPara xmlns:m="http://schemas.openxmlformats.org/officeDocument/2006/math">
                    <m:oMathParaPr>
                      <m:jc m:val="centerGroup"/>
                    </m:oMathParaPr>
                    <m:oMath xmlns:m="http://schemas.openxmlformats.org/officeDocument/2006/math">
                      <m:sSup>
                        <m:sSupPr>
                          <m:ctrlPr>
                            <a:rPr lang="en-US" b="0" i="1" smtClean="0">
                              <a:solidFill>
                                <a:srgbClr val="6262FF"/>
                              </a:solidFill>
                              <a:latin typeface="Cambria Math" panose="02040503050406030204" pitchFamily="18" charset="0"/>
                            </a:rPr>
                          </m:ctrlPr>
                        </m:sSupPr>
                        <m:e>
                          <m:d>
                            <m:dPr>
                              <m:begChr m:val="|"/>
                              <m:endChr m:val="|"/>
                              <m:ctrlPr>
                                <a:rPr lang="en-US" b="0" i="1" smtClean="0">
                                  <a:solidFill>
                                    <a:srgbClr val="6262FF"/>
                                  </a:solidFill>
                                  <a:latin typeface="Cambria Math" panose="02040503050406030204" pitchFamily="18" charset="0"/>
                                </a:rPr>
                              </m:ctrlPr>
                            </m:dPr>
                            <m:e>
                              <m:sSub>
                                <m:sSubPr>
                                  <m:ctrlPr>
                                    <a:rPr lang="en-US" b="0" i="1" smtClean="0">
                                      <a:solidFill>
                                        <a:srgbClr val="6262FF"/>
                                      </a:solidFill>
                                      <a:latin typeface="Cambria Math" panose="02040503050406030204" pitchFamily="18" charset="0"/>
                                    </a:rPr>
                                  </m:ctrlPr>
                                </m:sSubPr>
                                <m:e>
                                  <m:r>
                                    <a:rPr lang="en-US" b="0" i="1" smtClean="0">
                                      <a:solidFill>
                                        <a:srgbClr val="6262FF"/>
                                      </a:solidFill>
                                      <a:latin typeface="Cambria Math" panose="02040503050406030204" pitchFamily="18" charset="0"/>
                                    </a:rPr>
                                    <m:t>𝑉</m:t>
                                  </m:r>
                                </m:e>
                                <m:sub>
                                  <m:r>
                                    <a:rPr lang="en-US" b="0" i="1" smtClean="0">
                                      <a:solidFill>
                                        <a:srgbClr val="6262FF"/>
                                      </a:solidFill>
                                      <a:latin typeface="Cambria Math" panose="02040503050406030204" pitchFamily="18" charset="0"/>
                                    </a:rPr>
                                    <m:t>𝑢𝑑</m:t>
                                  </m:r>
                                </m:sub>
                              </m:sSub>
                            </m:e>
                          </m:d>
                        </m:e>
                        <m:sup>
                          <m:r>
                            <a:rPr lang="en-US" b="0" i="1" smtClean="0">
                              <a:solidFill>
                                <a:srgbClr val="6262FF"/>
                              </a:solidFill>
                              <a:latin typeface="Cambria Math" panose="02040503050406030204" pitchFamily="18" charset="0"/>
                            </a:rPr>
                            <m:t>2</m:t>
                          </m:r>
                        </m:sup>
                      </m:sSup>
                      <m:r>
                        <a:rPr lang="en-US" b="0" i="1" smtClean="0">
                          <a:solidFill>
                            <a:srgbClr val="6262FF"/>
                          </a:solidFill>
                          <a:latin typeface="Cambria Math" panose="02040503050406030204" pitchFamily="18" charset="0"/>
                        </a:rPr>
                        <m:t>=</m:t>
                      </m:r>
                      <m:f>
                        <m:fPr>
                          <m:ctrlPr>
                            <a:rPr lang="en-US" b="0" i="1" smtClean="0">
                              <a:solidFill>
                                <a:srgbClr val="6262FF"/>
                              </a:solidFill>
                              <a:latin typeface="Cambria Math" panose="02040503050406030204" pitchFamily="18" charset="0"/>
                            </a:rPr>
                          </m:ctrlPr>
                        </m:fPr>
                        <m:num>
                          <m:r>
                            <a:rPr lang="en-US" b="0" i="1" smtClean="0">
                              <a:solidFill>
                                <a:srgbClr val="6262FF"/>
                              </a:solidFill>
                              <a:latin typeface="Cambria Math" panose="02040503050406030204" pitchFamily="18" charset="0"/>
                            </a:rPr>
                            <m:t>5024.7 </m:t>
                          </m:r>
                          <m:r>
                            <m:rPr>
                              <m:nor/>
                            </m:rPr>
                            <a:rPr lang="en-US" b="0" i="0" smtClean="0">
                              <a:solidFill>
                                <a:srgbClr val="6262FF"/>
                              </a:solidFill>
                              <a:latin typeface="Calibri" panose="020F0502020204030204" pitchFamily="34" charset="0"/>
                              <a:ea typeface="Calibri" panose="020F0502020204030204" pitchFamily="34" charset="0"/>
                              <a:cs typeface="Calibri" panose="020F0502020204030204" pitchFamily="34" charset="0"/>
                            </a:rPr>
                            <m:t>s</m:t>
                          </m:r>
                        </m:num>
                        <m:den>
                          <m:sSub>
                            <m:sSubPr>
                              <m:ctrlPr>
                                <a:rPr lang="en-US" b="0" i="1" smtClean="0">
                                  <a:solidFill>
                                    <a:srgbClr val="6262FF"/>
                                  </a:solidFill>
                                  <a:latin typeface="Cambria Math" panose="02040503050406030204" pitchFamily="18" charset="0"/>
                                </a:rPr>
                              </m:ctrlPr>
                            </m:sSubPr>
                            <m:e>
                              <m:r>
                                <a:rPr lang="en-US" b="0" i="1" smtClean="0">
                                  <a:solidFill>
                                    <a:srgbClr val="6262FF"/>
                                  </a:solidFill>
                                  <a:latin typeface="Cambria Math" panose="02040503050406030204" pitchFamily="18" charset="0"/>
                                </a:rPr>
                                <m:t>𝜏</m:t>
                              </m:r>
                            </m:e>
                            <m:sub>
                              <m:r>
                                <a:rPr lang="en-US" b="0" i="1" smtClean="0">
                                  <a:solidFill>
                                    <a:srgbClr val="6262FF"/>
                                  </a:solidFill>
                                  <a:latin typeface="Cambria Math" panose="02040503050406030204" pitchFamily="18" charset="0"/>
                                </a:rPr>
                                <m:t>𝑛</m:t>
                              </m:r>
                            </m:sub>
                          </m:sSub>
                          <m:d>
                            <m:dPr>
                              <m:ctrlPr>
                                <a:rPr lang="en-US" b="0" i="1" smtClean="0">
                                  <a:solidFill>
                                    <a:srgbClr val="6262FF"/>
                                  </a:solidFill>
                                  <a:latin typeface="Cambria Math" panose="02040503050406030204" pitchFamily="18" charset="0"/>
                                </a:rPr>
                              </m:ctrlPr>
                            </m:dPr>
                            <m:e>
                              <m:r>
                                <a:rPr lang="en-US" b="0" i="1" smtClean="0">
                                  <a:solidFill>
                                    <a:srgbClr val="6262FF"/>
                                  </a:solidFill>
                                  <a:latin typeface="Cambria Math" panose="02040503050406030204" pitchFamily="18" charset="0"/>
                                </a:rPr>
                                <m:t>1+3</m:t>
                              </m:r>
                              <m:sSup>
                                <m:sSupPr>
                                  <m:ctrlPr>
                                    <a:rPr lang="en-US" b="0" i="1" smtClean="0">
                                      <a:solidFill>
                                        <a:srgbClr val="6262FF"/>
                                      </a:solidFill>
                                      <a:latin typeface="Cambria Math" panose="02040503050406030204" pitchFamily="18" charset="0"/>
                                    </a:rPr>
                                  </m:ctrlPr>
                                </m:sSupPr>
                                <m:e>
                                  <m:r>
                                    <a:rPr lang="en-US" b="0" i="1" smtClean="0">
                                      <a:solidFill>
                                        <a:srgbClr val="6262FF"/>
                                      </a:solidFill>
                                      <a:latin typeface="Cambria Math" panose="02040503050406030204" pitchFamily="18" charset="0"/>
                                    </a:rPr>
                                    <m:t>𝜆</m:t>
                                  </m:r>
                                </m:e>
                                <m:sup>
                                  <m:r>
                                    <a:rPr lang="en-US" b="0" i="1" smtClean="0">
                                      <a:solidFill>
                                        <a:srgbClr val="6262FF"/>
                                      </a:solidFill>
                                      <a:latin typeface="Cambria Math" panose="02040503050406030204" pitchFamily="18" charset="0"/>
                                    </a:rPr>
                                    <m:t>2</m:t>
                                  </m:r>
                                </m:sup>
                              </m:sSup>
                            </m:e>
                          </m:d>
                          <m:d>
                            <m:dPr>
                              <m:ctrlPr>
                                <a:rPr lang="en-US" b="0" i="1" smtClean="0">
                                  <a:solidFill>
                                    <a:srgbClr val="6262FF"/>
                                  </a:solidFill>
                                  <a:latin typeface="Cambria Math" panose="02040503050406030204" pitchFamily="18" charset="0"/>
                                </a:rPr>
                              </m:ctrlPr>
                            </m:dPr>
                            <m:e>
                              <m:r>
                                <a:rPr lang="en-US" b="0" i="1" smtClean="0">
                                  <a:solidFill>
                                    <a:srgbClr val="6262FF"/>
                                  </a:solidFill>
                                  <a:latin typeface="Cambria Math" panose="02040503050406030204" pitchFamily="18" charset="0"/>
                                </a:rPr>
                                <m:t>1+</m:t>
                              </m:r>
                              <m:sSubSup>
                                <m:sSubSupPr>
                                  <m:ctrlPr>
                                    <a:rPr lang="en-US" b="0" i="1" smtClean="0">
                                      <a:solidFill>
                                        <a:srgbClr val="6262FF"/>
                                      </a:solidFill>
                                      <a:latin typeface="Cambria Math" panose="02040503050406030204" pitchFamily="18" charset="0"/>
                                    </a:rPr>
                                  </m:ctrlPr>
                                </m:sSubSupPr>
                                <m:e>
                                  <m:r>
                                    <m:rPr>
                                      <m:sty m:val="p"/>
                                    </m:rPr>
                                    <a:rPr lang="en-US" b="0" i="0" smtClean="0">
                                      <a:solidFill>
                                        <a:srgbClr val="6262FF"/>
                                      </a:solidFill>
                                      <a:latin typeface="Cambria Math" panose="02040503050406030204" pitchFamily="18" charset="0"/>
                                    </a:rPr>
                                    <m:t>Δ</m:t>
                                  </m:r>
                                </m:e>
                                <m:sub>
                                  <m:r>
                                    <a:rPr lang="en-US" b="0" i="1" smtClean="0">
                                      <a:solidFill>
                                        <a:srgbClr val="6262FF"/>
                                      </a:solidFill>
                                      <a:latin typeface="Cambria Math" panose="02040503050406030204" pitchFamily="18" charset="0"/>
                                    </a:rPr>
                                    <m:t>𝑅</m:t>
                                  </m:r>
                                </m:sub>
                                <m:sup>
                                  <m:r>
                                    <a:rPr lang="en-US" b="0" i="1" smtClean="0">
                                      <a:solidFill>
                                        <a:srgbClr val="6262FF"/>
                                      </a:solidFill>
                                      <a:latin typeface="Cambria Math" panose="02040503050406030204" pitchFamily="18" charset="0"/>
                                    </a:rPr>
                                    <m:t>𝑉</m:t>
                                  </m:r>
                                </m:sup>
                              </m:sSubSup>
                            </m:e>
                          </m:d>
                        </m:den>
                      </m:f>
                    </m:oMath>
                  </m:oMathPara>
                </a14:m>
                <a:endParaRPr lang="en-US" dirty="0">
                  <a:solidFill>
                    <a:srgbClr val="6262FF"/>
                  </a:solidFill>
                  <a:latin typeface="Calibri" panose="020F0502020204030204" pitchFamily="34" charset="0"/>
                  <a:ea typeface="Calibri" panose="020F0502020204030204" pitchFamily="34" charset="0"/>
                  <a:cs typeface="Calibri" panose="020F0502020204030204" pitchFamily="34" charset="0"/>
                </a:endParaRPr>
              </a:p>
            </p:txBody>
          </p:sp>
        </mc:Choice>
        <mc:Fallback>
          <p:sp>
            <p:nvSpPr>
              <p:cNvPr id="7" name="TextBox 6">
                <a:extLst>
                  <a:ext uri="{FF2B5EF4-FFF2-40B4-BE49-F238E27FC236}">
                    <a16:creationId xmlns:a16="http://schemas.microsoft.com/office/drawing/2014/main" id="{6030B97D-FBD2-1A43-0C28-398AD32605DE}"/>
                  </a:ext>
                </a:extLst>
              </p:cNvPr>
              <p:cNvSpPr txBox="1">
                <a:spLocks noRot="1" noChangeAspect="1" noMove="1" noResize="1" noEditPoints="1" noAdjustHandles="1" noChangeArrowheads="1" noChangeShapeType="1" noTextEdit="1"/>
              </p:cNvSpPr>
              <p:nvPr/>
            </p:nvSpPr>
            <p:spPr>
              <a:xfrm>
                <a:off x="1792920" y="3893339"/>
                <a:ext cx="3317639" cy="988860"/>
              </a:xfrm>
              <a:prstGeom prst="rect">
                <a:avLst/>
              </a:prstGeom>
              <a:blipFill>
                <a:blip r:embed="rId3"/>
                <a:stretch>
                  <a:fillRect t="-3049"/>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2782952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40C51A-7F8B-0C4F-FF42-EECA80C964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EC9B71-03D8-533D-9E89-E0AE8209B2AD}"/>
              </a:ext>
            </a:extLst>
          </p:cNvPr>
          <p:cNvSpPr>
            <a:spLocks noGrp="1"/>
          </p:cNvSpPr>
          <p:nvPr>
            <p:ph type="title"/>
          </p:nvPr>
        </p:nvSpPr>
        <p:spPr/>
        <p:txBody>
          <a:bodyPr/>
          <a:lstStyle/>
          <a:p>
            <a:r>
              <a:rPr lang="en-US" dirty="0"/>
              <a:t>How to accommodate new instruments at FNPB?</a:t>
            </a:r>
          </a:p>
        </p:txBody>
      </p:sp>
      <p:graphicFrame>
        <p:nvGraphicFramePr>
          <p:cNvPr id="3" name="Table 2">
            <a:extLst>
              <a:ext uri="{FF2B5EF4-FFF2-40B4-BE49-F238E27FC236}">
                <a16:creationId xmlns:a16="http://schemas.microsoft.com/office/drawing/2014/main" id="{78FD1C07-0086-ED54-AE79-F7358C6869B4}"/>
              </a:ext>
            </a:extLst>
          </p:cNvPr>
          <p:cNvGraphicFramePr>
            <a:graphicFrameLocks noGrp="1"/>
          </p:cNvGraphicFramePr>
          <p:nvPr>
            <p:extLst>
              <p:ext uri="{D42A27DB-BD31-4B8C-83A1-F6EECF244321}">
                <p14:modId xmlns:p14="http://schemas.microsoft.com/office/powerpoint/2010/main" val="657320137"/>
              </p:ext>
            </p:extLst>
          </p:nvPr>
        </p:nvGraphicFramePr>
        <p:xfrm>
          <a:off x="609598" y="1727200"/>
          <a:ext cx="10677238" cy="3677920"/>
        </p:xfrm>
        <a:graphic>
          <a:graphicData uri="http://schemas.openxmlformats.org/drawingml/2006/table">
            <a:tbl>
              <a:tblPr firstRow="1" bandRow="1">
                <a:tableStyleId>{5C22544A-7EE6-4342-B048-85BDC9FD1C3A}</a:tableStyleId>
              </a:tblPr>
              <a:tblGrid>
                <a:gridCol w="6345383">
                  <a:extLst>
                    <a:ext uri="{9D8B030D-6E8A-4147-A177-3AD203B41FA5}">
                      <a16:colId xmlns:a16="http://schemas.microsoft.com/office/drawing/2014/main" val="588207634"/>
                    </a:ext>
                  </a:extLst>
                </a:gridCol>
                <a:gridCol w="4331855">
                  <a:extLst>
                    <a:ext uri="{9D8B030D-6E8A-4147-A177-3AD203B41FA5}">
                      <a16:colId xmlns:a16="http://schemas.microsoft.com/office/drawing/2014/main" val="3713953325"/>
                    </a:ext>
                  </a:extLst>
                </a:gridCol>
              </a:tblGrid>
              <a:tr h="370840">
                <a:tc>
                  <a:txBody>
                    <a:bodyPr/>
                    <a:lstStyle/>
                    <a:p>
                      <a:r>
                        <a:rPr lang="en-US" dirty="0"/>
                        <a:t>Instrument</a:t>
                      </a:r>
                    </a:p>
                  </a:txBody>
                  <a:tcPr/>
                </a:tc>
                <a:tc>
                  <a:txBody>
                    <a:bodyPr/>
                    <a:lstStyle/>
                    <a:p>
                      <a:r>
                        <a:rPr lang="en-US" dirty="0"/>
                        <a:t>Beamline</a:t>
                      </a:r>
                    </a:p>
                  </a:txBody>
                  <a:tcPr/>
                </a:tc>
                <a:extLst>
                  <a:ext uri="{0D108BD9-81ED-4DB2-BD59-A6C34878D82A}">
                    <a16:rowId xmlns:a16="http://schemas.microsoft.com/office/drawing/2014/main" val="2803227847"/>
                  </a:ext>
                </a:extLst>
              </a:tr>
              <a:tr h="370840">
                <a:tc>
                  <a:txBody>
                    <a:bodyPr/>
                    <a:lstStyle/>
                    <a:p>
                      <a:r>
                        <a:rPr lang="en-US" dirty="0"/>
                        <a:t>Nab: Unpolarized neutron decay correlations</a:t>
                      </a:r>
                    </a:p>
                  </a:txBody>
                  <a:tcPr/>
                </a:tc>
                <a:tc>
                  <a:txBody>
                    <a:bodyPr/>
                    <a:lstStyle/>
                    <a:p>
                      <a:r>
                        <a:rPr lang="en-US" dirty="0"/>
                        <a:t>Currently occupying BL-13B, calibration system interfering with BL-13A!</a:t>
                      </a:r>
                    </a:p>
                    <a:p>
                      <a:r>
                        <a:rPr lang="en-US" dirty="0"/>
                        <a:t>70% of original beam into beam stop!</a:t>
                      </a:r>
                    </a:p>
                  </a:txBody>
                  <a:tcPr/>
                </a:tc>
                <a:extLst>
                  <a:ext uri="{0D108BD9-81ED-4DB2-BD59-A6C34878D82A}">
                    <a16:rowId xmlns:a16="http://schemas.microsoft.com/office/drawing/2014/main" val="6171925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pNAB</a:t>
                      </a:r>
                      <a:r>
                        <a:rPr lang="en-US" dirty="0"/>
                        <a:t>: Polarized neutron decay correlations</a:t>
                      </a:r>
                    </a:p>
                  </a:txBody>
                  <a:tcPr/>
                </a:tc>
                <a:tc>
                  <a:txBody>
                    <a:bodyPr/>
                    <a:lstStyle/>
                    <a:p>
                      <a:r>
                        <a:rPr lang="en-US" dirty="0"/>
                        <a:t>Reuse Nab spectrometer at BL-13B</a:t>
                      </a:r>
                    </a:p>
                  </a:txBody>
                  <a:tcPr/>
                </a:tc>
                <a:extLst>
                  <a:ext uri="{0D108BD9-81ED-4DB2-BD59-A6C34878D82A}">
                    <a16:rowId xmlns:a16="http://schemas.microsoft.com/office/drawing/2014/main" val="1452604098"/>
                  </a:ext>
                </a:extLst>
              </a:tr>
              <a:tr h="370840">
                <a:tc>
                  <a:txBody>
                    <a:bodyPr/>
                    <a:lstStyle/>
                    <a:p>
                      <a:r>
                        <a:rPr lang="en-US" dirty="0"/>
                        <a:t>Neutron spin rotation</a:t>
                      </a:r>
                    </a:p>
                  </a:txBody>
                  <a:tcPr/>
                </a:tc>
                <a:tc>
                  <a:txBody>
                    <a:bodyPr/>
                    <a:lstStyle/>
                    <a:p>
                      <a:r>
                        <a:rPr lang="en-US" dirty="0"/>
                        <a:t>BL-13B (white beam)</a:t>
                      </a:r>
                    </a:p>
                  </a:txBody>
                  <a:tcPr/>
                </a:tc>
                <a:extLst>
                  <a:ext uri="{0D108BD9-81ED-4DB2-BD59-A6C34878D82A}">
                    <a16:rowId xmlns:a16="http://schemas.microsoft.com/office/drawing/2014/main" val="76741456"/>
                  </a:ext>
                </a:extLst>
              </a:tr>
              <a:tr h="370840">
                <a:tc>
                  <a:txBody>
                    <a:bodyPr/>
                    <a:lstStyle/>
                    <a:p>
                      <a:r>
                        <a:rPr lang="en-US" dirty="0"/>
                        <a:t>Phase Grating </a:t>
                      </a:r>
                      <a:r>
                        <a:rPr lang="en-US" dirty="0" err="1"/>
                        <a:t>Moire</a:t>
                      </a:r>
                      <a:r>
                        <a:rPr lang="en-US" dirty="0"/>
                        <a:t> Interferometer</a:t>
                      </a:r>
                    </a:p>
                  </a:txBody>
                  <a:tcPr/>
                </a:tc>
                <a:tc>
                  <a:txBody>
                    <a:bodyPr/>
                    <a:lstStyle/>
                    <a:p>
                      <a:r>
                        <a:rPr lang="en-US" dirty="0"/>
                        <a:t>BL-13A (8.9Å beam)</a:t>
                      </a:r>
                    </a:p>
                  </a:txBody>
                  <a:tcPr/>
                </a:tc>
                <a:extLst>
                  <a:ext uri="{0D108BD9-81ED-4DB2-BD59-A6C34878D82A}">
                    <a16:rowId xmlns:a16="http://schemas.microsoft.com/office/drawing/2014/main" val="248667308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Neutron Lifetime Measurement with Pulsed Cold Neutron Beam inside Superfluid Helium</a:t>
                      </a:r>
                    </a:p>
                  </a:txBody>
                  <a:tcPr/>
                </a:tc>
                <a:tc>
                  <a:txBody>
                    <a:bodyPr/>
                    <a:lstStyle/>
                    <a:p>
                      <a:r>
                        <a:rPr lang="en-US" dirty="0"/>
                        <a:t>Requires pulsed 17Å beam</a:t>
                      </a:r>
                      <a:br>
                        <a:rPr lang="en-US" dirty="0"/>
                      </a:br>
                      <a:r>
                        <a:rPr lang="en-US" dirty="0"/>
                        <a:t>(BL-13B with choppers?)</a:t>
                      </a:r>
                    </a:p>
                  </a:txBody>
                  <a:tcPr/>
                </a:tc>
                <a:extLst>
                  <a:ext uri="{0D108BD9-81ED-4DB2-BD59-A6C34878D82A}">
                    <a16:rowId xmlns:a16="http://schemas.microsoft.com/office/drawing/2014/main" val="41384127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Neutron Lifetime using Ultracold Neutrons in Superfluid Helium</a:t>
                      </a:r>
                    </a:p>
                  </a:txBody>
                  <a:tcPr/>
                </a:tc>
                <a:tc>
                  <a:txBody>
                    <a:bodyPr/>
                    <a:lstStyle/>
                    <a:p>
                      <a:r>
                        <a:rPr lang="en-US" dirty="0"/>
                        <a:t>BL-13A</a:t>
                      </a:r>
                      <a:br>
                        <a:rPr lang="en-US" dirty="0"/>
                      </a:br>
                      <a:r>
                        <a:rPr lang="en-US" dirty="0"/>
                        <a:t>(BL-13B for improved statistics?)</a:t>
                      </a:r>
                    </a:p>
                  </a:txBody>
                  <a:tcPr/>
                </a:tc>
                <a:extLst>
                  <a:ext uri="{0D108BD9-81ED-4DB2-BD59-A6C34878D82A}">
                    <a16:rowId xmlns:a16="http://schemas.microsoft.com/office/drawing/2014/main" val="1201735339"/>
                  </a:ext>
                </a:extLst>
              </a:tr>
            </a:tbl>
          </a:graphicData>
        </a:graphic>
      </p:graphicFrame>
    </p:spTree>
    <p:extLst>
      <p:ext uri="{BB962C8B-B14F-4D97-AF65-F5344CB8AC3E}">
        <p14:creationId xmlns:p14="http://schemas.microsoft.com/office/powerpoint/2010/main" val="2226237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F729097-0931-9CA9-9B50-ADFDD9F359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69279"/>
            <a:ext cx="7924800" cy="5915869"/>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C3DAB001-F5EA-7C42-A3A5-A871FA59BA71}"/>
              </a:ext>
            </a:extLst>
          </p:cNvPr>
          <p:cNvSpPr>
            <a:spLocks noGrp="1"/>
          </p:cNvSpPr>
          <p:nvPr>
            <p:ph sz="half" idx="1"/>
          </p:nvPr>
        </p:nvSpPr>
        <p:spPr>
          <a:xfrm>
            <a:off x="314691" y="2980944"/>
            <a:ext cx="8441382" cy="3336729"/>
          </a:xfrm>
        </p:spPr>
        <p:txBody>
          <a:bodyPr/>
          <a:lstStyle/>
          <a:p>
            <a:r>
              <a:rPr lang="en-US" dirty="0"/>
              <a:t>Demonstrate Nab can achieve ~1% precision (2026)</a:t>
            </a:r>
          </a:p>
          <a:p>
            <a:pPr marL="285750" indent="-285750">
              <a:buFont typeface="Arial" panose="020B0604020202020204" pitchFamily="34" charset="0"/>
              <a:buChar char="•"/>
            </a:pPr>
            <a:r>
              <a:rPr lang="en-US" dirty="0"/>
              <a:t>Complete Nab data collection (earliest 2028)</a:t>
            </a:r>
          </a:p>
          <a:p>
            <a:pPr marL="285750" indent="-285750">
              <a:buFont typeface="Arial" panose="020B0604020202020204" pitchFamily="34" charset="0"/>
              <a:buChar char="•"/>
            </a:pPr>
            <a:r>
              <a:rPr lang="en-US" dirty="0"/>
              <a:t>Develop proposal to build BL13-B polarizer and start </a:t>
            </a:r>
            <a:r>
              <a:rPr lang="en-US" dirty="0" err="1"/>
              <a:t>pNAB</a:t>
            </a:r>
            <a:r>
              <a:rPr lang="en-US" dirty="0"/>
              <a:t> program</a:t>
            </a:r>
          </a:p>
          <a:p>
            <a:r>
              <a:rPr lang="en-US" dirty="0"/>
              <a:t>Improve Nab calibration system to allow concurrent BL-13A operation (2025/26)</a:t>
            </a:r>
          </a:p>
          <a:p>
            <a:pPr marL="285750" indent="-285750">
              <a:buFont typeface="Arial" panose="020B0604020202020204" pitchFamily="34" charset="0"/>
              <a:buChar char="•"/>
            </a:pPr>
            <a:r>
              <a:rPr lang="en-US" dirty="0"/>
              <a:t>Start new science program at BL-13A</a:t>
            </a:r>
          </a:p>
          <a:p>
            <a:pPr marL="285750" indent="-285750">
              <a:buFont typeface="Arial" panose="020B0604020202020204" pitchFamily="34" charset="0"/>
              <a:buChar char="•"/>
            </a:pPr>
            <a:r>
              <a:rPr lang="en-US" dirty="0"/>
              <a:t>Phase Grating </a:t>
            </a:r>
            <a:r>
              <a:rPr lang="en-US" dirty="0" err="1"/>
              <a:t>Moire</a:t>
            </a:r>
            <a:r>
              <a:rPr lang="en-US" dirty="0"/>
              <a:t> Interferometer?</a:t>
            </a:r>
          </a:p>
          <a:p>
            <a:r>
              <a:rPr lang="en-US" dirty="0"/>
              <a:t>Explore feasibility of BL-13B extension and third experiment station</a:t>
            </a:r>
          </a:p>
          <a:p>
            <a:pPr marL="285750" indent="-285750">
              <a:buFont typeface="Arial" panose="020B0604020202020204" pitchFamily="34" charset="0"/>
              <a:buChar char="•"/>
            </a:pPr>
            <a:r>
              <a:rPr lang="en-US" dirty="0"/>
              <a:t>Establish multi-user facility</a:t>
            </a:r>
          </a:p>
        </p:txBody>
      </p:sp>
      <p:sp>
        <p:nvSpPr>
          <p:cNvPr id="4" name="Title 3">
            <a:extLst>
              <a:ext uri="{FF2B5EF4-FFF2-40B4-BE49-F238E27FC236}">
                <a16:creationId xmlns:a16="http://schemas.microsoft.com/office/drawing/2014/main" id="{8D8B904E-62E9-6F64-BB89-483FDCF7183C}"/>
              </a:ext>
            </a:extLst>
          </p:cNvPr>
          <p:cNvSpPr>
            <a:spLocks noGrp="1"/>
          </p:cNvSpPr>
          <p:nvPr>
            <p:ph type="title"/>
          </p:nvPr>
        </p:nvSpPr>
        <p:spPr/>
        <p:txBody>
          <a:bodyPr/>
          <a:lstStyle/>
          <a:p>
            <a:r>
              <a:rPr lang="en-US" dirty="0"/>
              <a:t>Next steps</a:t>
            </a:r>
          </a:p>
        </p:txBody>
      </p:sp>
    </p:spTree>
    <p:extLst>
      <p:ext uri="{BB962C8B-B14F-4D97-AF65-F5344CB8AC3E}">
        <p14:creationId xmlns:p14="http://schemas.microsoft.com/office/powerpoint/2010/main" val="377088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7B42C-628E-3F0C-DE64-0F35ECCED59F}"/>
              </a:ext>
            </a:extLst>
          </p:cNvPr>
          <p:cNvSpPr>
            <a:spLocks noGrp="1"/>
          </p:cNvSpPr>
          <p:nvPr>
            <p:ph type="title"/>
          </p:nvPr>
        </p:nvSpPr>
        <p:spPr>
          <a:xfrm>
            <a:off x="429767" y="274320"/>
            <a:ext cx="11430000" cy="978729"/>
          </a:xfrm>
        </p:spPr>
        <p:txBody>
          <a:bodyPr/>
          <a:lstStyle/>
          <a:p>
            <a:r>
              <a:rPr lang="en-CA" dirty="0"/>
              <a:t>The Spallation Neutron Source</a:t>
            </a:r>
            <a:br>
              <a:rPr lang="en-CA" dirty="0"/>
            </a:br>
            <a:r>
              <a:rPr lang="en-CA" dirty="0"/>
              <a:t>Oak Ridge National Laboratory, Tennessee</a:t>
            </a:r>
            <a:endParaRPr lang="en-US" dirty="0"/>
          </a:p>
        </p:txBody>
      </p:sp>
      <p:pic>
        <p:nvPicPr>
          <p:cNvPr id="4" name="Content Placeholder 3">
            <a:extLst>
              <a:ext uri="{FF2B5EF4-FFF2-40B4-BE49-F238E27FC236}">
                <a16:creationId xmlns:a16="http://schemas.microsoft.com/office/drawing/2014/main" id="{BD122D63-6616-9F49-8611-9BE963694058}"/>
              </a:ext>
            </a:extLst>
          </p:cNvPr>
          <p:cNvPicPr>
            <a:picLocks noGrp="1" noChangeAspect="1"/>
          </p:cNvPicPr>
          <p:nvPr>
            <p:ph idx="1"/>
          </p:nvPr>
        </p:nvPicPr>
        <p:blipFill>
          <a:blip r:embed="rId2"/>
          <a:stretch>
            <a:fillRect/>
          </a:stretch>
        </p:blipFill>
        <p:spPr>
          <a:xfrm>
            <a:off x="1304925" y="1654175"/>
            <a:ext cx="9715500" cy="4048125"/>
          </a:xfrm>
          <a:prstGeom prst="rect">
            <a:avLst/>
          </a:prstGeom>
        </p:spPr>
      </p:pic>
      <p:sp>
        <p:nvSpPr>
          <p:cNvPr id="5" name="TextBox 4">
            <a:extLst>
              <a:ext uri="{FF2B5EF4-FFF2-40B4-BE49-F238E27FC236}">
                <a16:creationId xmlns:a16="http://schemas.microsoft.com/office/drawing/2014/main" id="{C77A712C-3F7F-9C4F-BD92-B0DE1EE3EB6A}"/>
              </a:ext>
            </a:extLst>
          </p:cNvPr>
          <p:cNvSpPr txBox="1"/>
          <p:nvPr/>
        </p:nvSpPr>
        <p:spPr>
          <a:xfrm>
            <a:off x="1924492" y="1827410"/>
            <a:ext cx="3023585" cy="341632"/>
          </a:xfrm>
          <a:prstGeom prst="rect">
            <a:avLst/>
          </a:prstGeom>
          <a:noFill/>
        </p:spPr>
        <p:txBody>
          <a:bodyPr wrap="none" rtlCol="0">
            <a:spAutoFit/>
          </a:bodyPr>
          <a:lstStyle/>
          <a:p>
            <a:pPr algn="l">
              <a:lnSpc>
                <a:spcPct val="90000"/>
              </a:lnSpc>
            </a:pPr>
            <a:r>
              <a:rPr lang="en-CA" b="1" dirty="0">
                <a:ln w="12700">
                  <a:solidFill>
                    <a:schemeClr val="bg1"/>
                  </a:solidFill>
                </a:ln>
                <a:effectLst/>
                <a:latin typeface="+mn-lt"/>
              </a:rPr>
              <a:t>Linear proton accelerator</a:t>
            </a:r>
            <a:endParaRPr lang="en-US" b="1" dirty="0">
              <a:ln w="12700">
                <a:solidFill>
                  <a:schemeClr val="bg1"/>
                </a:solidFill>
              </a:ln>
              <a:effectLst/>
              <a:latin typeface="+mn-lt"/>
            </a:endParaRPr>
          </a:p>
        </p:txBody>
      </p:sp>
      <p:cxnSp>
        <p:nvCxnSpPr>
          <p:cNvPr id="7" name="Straight Arrow Connector 6">
            <a:extLst>
              <a:ext uri="{FF2B5EF4-FFF2-40B4-BE49-F238E27FC236}">
                <a16:creationId xmlns:a16="http://schemas.microsoft.com/office/drawing/2014/main" id="{A4F41263-E85E-54E7-E65E-9B823C1C15A2}"/>
              </a:ext>
            </a:extLst>
          </p:cNvPr>
          <p:cNvCxnSpPr>
            <a:cxnSpLocks/>
            <a:stCxn id="5" idx="3"/>
          </p:cNvCxnSpPr>
          <p:nvPr/>
        </p:nvCxnSpPr>
        <p:spPr>
          <a:xfrm>
            <a:off x="4948077" y="1998226"/>
            <a:ext cx="644649" cy="574853"/>
          </a:xfrm>
          <a:prstGeom prst="straightConnector1">
            <a:avLst/>
          </a:prstGeom>
          <a:ln w="19050" cap="flat" cmpd="sng" algn="ctr">
            <a:solidFill>
              <a:schemeClr val="tx1"/>
            </a:solidFill>
            <a:prstDash val="solid"/>
            <a:round/>
            <a:headEnd type="none" w="med" len="med"/>
            <a:tailEnd type="arrow" w="med" len="med"/>
          </a:ln>
          <a:effectLst>
            <a:glow rad="25400">
              <a:schemeClr val="bg1"/>
            </a:glow>
          </a:effectLst>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35E6FA14-D2B0-D294-8914-57C60E42AEC3}"/>
              </a:ext>
            </a:extLst>
          </p:cNvPr>
          <p:cNvSpPr txBox="1"/>
          <p:nvPr/>
        </p:nvSpPr>
        <p:spPr>
          <a:xfrm>
            <a:off x="8616311" y="1827410"/>
            <a:ext cx="2125903" cy="341632"/>
          </a:xfrm>
          <a:prstGeom prst="rect">
            <a:avLst/>
          </a:prstGeom>
          <a:noFill/>
        </p:spPr>
        <p:txBody>
          <a:bodyPr wrap="none" rtlCol="0">
            <a:spAutoFit/>
          </a:bodyPr>
          <a:lstStyle/>
          <a:p>
            <a:pPr algn="l">
              <a:lnSpc>
                <a:spcPct val="90000"/>
              </a:lnSpc>
            </a:pPr>
            <a:r>
              <a:rPr lang="en-CA" b="1" dirty="0">
                <a:ln w="3175">
                  <a:solidFill>
                    <a:schemeClr val="bg1"/>
                  </a:solidFill>
                </a:ln>
                <a:effectLst/>
                <a:latin typeface="+mn-lt"/>
              </a:rPr>
              <a:t>Accumulator ring</a:t>
            </a:r>
            <a:endParaRPr lang="en-US" b="1" dirty="0">
              <a:ln w="3175">
                <a:solidFill>
                  <a:schemeClr val="bg1"/>
                </a:solidFill>
              </a:ln>
              <a:effectLst/>
              <a:latin typeface="+mn-lt"/>
            </a:endParaRPr>
          </a:p>
        </p:txBody>
      </p:sp>
      <p:cxnSp>
        <p:nvCxnSpPr>
          <p:cNvPr id="11" name="Straight Arrow Connector 10">
            <a:extLst>
              <a:ext uri="{FF2B5EF4-FFF2-40B4-BE49-F238E27FC236}">
                <a16:creationId xmlns:a16="http://schemas.microsoft.com/office/drawing/2014/main" id="{CB425D89-6907-1B4F-55AC-7F3A50025DDC}"/>
              </a:ext>
            </a:extLst>
          </p:cNvPr>
          <p:cNvCxnSpPr>
            <a:cxnSpLocks/>
            <a:stCxn id="9" idx="1"/>
          </p:cNvCxnSpPr>
          <p:nvPr/>
        </p:nvCxnSpPr>
        <p:spPr>
          <a:xfrm flipH="1">
            <a:off x="7761767" y="1998226"/>
            <a:ext cx="854544" cy="766239"/>
          </a:xfrm>
          <a:prstGeom prst="straightConnector1">
            <a:avLst/>
          </a:prstGeom>
          <a:ln w="19050" cap="flat" cmpd="sng" algn="ctr">
            <a:solidFill>
              <a:schemeClr val="tx1"/>
            </a:solidFill>
            <a:prstDash val="solid"/>
            <a:round/>
            <a:headEnd type="none" w="med" len="med"/>
            <a:tailEnd type="arrow" w="med" len="med"/>
          </a:ln>
          <a:effectLst>
            <a:glow rad="25400">
              <a:schemeClr val="bg1"/>
            </a:glow>
          </a:effectLst>
        </p:spPr>
        <p:style>
          <a:lnRef idx="0">
            <a:scrgbClr r="0" g="0" b="0"/>
          </a:lnRef>
          <a:fillRef idx="0">
            <a:scrgbClr r="0" g="0" b="0"/>
          </a:fillRef>
          <a:effectRef idx="0">
            <a:scrgbClr r="0" g="0" b="0"/>
          </a:effectRef>
          <a:fontRef idx="minor">
            <a:schemeClr val="tx1"/>
          </a:fontRef>
        </p:style>
      </p:cxnSp>
      <p:sp>
        <p:nvSpPr>
          <p:cNvPr id="15" name="TextBox 14">
            <a:extLst>
              <a:ext uri="{FF2B5EF4-FFF2-40B4-BE49-F238E27FC236}">
                <a16:creationId xmlns:a16="http://schemas.microsoft.com/office/drawing/2014/main" id="{370546C6-B0BA-A7C8-EB7C-2BBFD3CDE7CC}"/>
              </a:ext>
            </a:extLst>
          </p:cNvPr>
          <p:cNvSpPr txBox="1"/>
          <p:nvPr/>
        </p:nvSpPr>
        <p:spPr>
          <a:xfrm>
            <a:off x="5600362" y="1702760"/>
            <a:ext cx="1893467" cy="590931"/>
          </a:xfrm>
          <a:prstGeom prst="rect">
            <a:avLst/>
          </a:prstGeom>
          <a:noFill/>
        </p:spPr>
        <p:txBody>
          <a:bodyPr wrap="none" rtlCol="0">
            <a:spAutoFit/>
          </a:bodyPr>
          <a:lstStyle/>
          <a:p>
            <a:pPr algn="l">
              <a:lnSpc>
                <a:spcPct val="90000"/>
              </a:lnSpc>
            </a:pPr>
            <a:r>
              <a:rPr lang="en-CA" b="1" dirty="0">
                <a:ln w="3175">
                  <a:solidFill>
                    <a:schemeClr val="bg1"/>
                  </a:solidFill>
                </a:ln>
                <a:effectLst/>
                <a:latin typeface="+mn-lt"/>
              </a:rPr>
              <a:t>Target station &amp;</a:t>
            </a:r>
          </a:p>
          <a:p>
            <a:pPr algn="l">
              <a:lnSpc>
                <a:spcPct val="90000"/>
              </a:lnSpc>
            </a:pPr>
            <a:r>
              <a:rPr lang="en-CA" b="1" dirty="0">
                <a:ln w="3175">
                  <a:solidFill>
                    <a:schemeClr val="bg1"/>
                  </a:solidFill>
                </a:ln>
                <a:effectLst/>
                <a:latin typeface="+mn-lt"/>
              </a:rPr>
              <a:t>Instrument Hall</a:t>
            </a:r>
            <a:endParaRPr lang="en-US" b="1" dirty="0">
              <a:ln w="3175">
                <a:solidFill>
                  <a:schemeClr val="bg1"/>
                </a:solidFill>
              </a:ln>
              <a:effectLst/>
              <a:latin typeface="+mn-lt"/>
            </a:endParaRPr>
          </a:p>
        </p:txBody>
      </p:sp>
      <p:cxnSp>
        <p:nvCxnSpPr>
          <p:cNvPr id="16" name="Straight Arrow Connector 15">
            <a:extLst>
              <a:ext uri="{FF2B5EF4-FFF2-40B4-BE49-F238E27FC236}">
                <a16:creationId xmlns:a16="http://schemas.microsoft.com/office/drawing/2014/main" id="{C18754CE-3DB8-0605-A57D-E7FE2D93DC3F}"/>
              </a:ext>
            </a:extLst>
          </p:cNvPr>
          <p:cNvCxnSpPr>
            <a:cxnSpLocks/>
            <a:stCxn id="15" idx="2"/>
          </p:cNvCxnSpPr>
          <p:nvPr/>
        </p:nvCxnSpPr>
        <p:spPr>
          <a:xfrm flipH="1">
            <a:off x="6512631" y="2293691"/>
            <a:ext cx="34465" cy="555864"/>
          </a:xfrm>
          <a:prstGeom prst="straightConnector1">
            <a:avLst/>
          </a:prstGeom>
          <a:ln w="19050" cap="flat" cmpd="sng" algn="ctr">
            <a:solidFill>
              <a:schemeClr val="tx1"/>
            </a:solidFill>
            <a:prstDash val="solid"/>
            <a:round/>
            <a:headEnd type="none" w="med" len="med"/>
            <a:tailEnd type="arrow" w="med" len="med"/>
          </a:ln>
          <a:effectLst>
            <a:glow rad="25400">
              <a:schemeClr val="bg1"/>
            </a:glow>
          </a:effectLst>
        </p:spPr>
        <p:style>
          <a:lnRef idx="0">
            <a:scrgbClr r="0" g="0" b="0"/>
          </a:lnRef>
          <a:fillRef idx="0">
            <a:scrgbClr r="0" g="0" b="0"/>
          </a:fillRef>
          <a:effectRef idx="0">
            <a:scrgbClr r="0" g="0" b="0"/>
          </a:effectRef>
          <a:fontRef idx="minor">
            <a:schemeClr val="tx1"/>
          </a:fontRef>
        </p:style>
      </p:cxnSp>
      <p:sp>
        <p:nvSpPr>
          <p:cNvPr id="21" name="TextBox 20">
            <a:extLst>
              <a:ext uri="{FF2B5EF4-FFF2-40B4-BE49-F238E27FC236}">
                <a16:creationId xmlns:a16="http://schemas.microsoft.com/office/drawing/2014/main" id="{E419A2FA-7CF6-EBF4-32C5-099B51FABCCA}"/>
              </a:ext>
            </a:extLst>
          </p:cNvPr>
          <p:cNvSpPr txBox="1"/>
          <p:nvPr/>
        </p:nvSpPr>
        <p:spPr>
          <a:xfrm>
            <a:off x="8884249" y="2484427"/>
            <a:ext cx="1758815" cy="590931"/>
          </a:xfrm>
          <a:prstGeom prst="rect">
            <a:avLst/>
          </a:prstGeom>
          <a:noFill/>
        </p:spPr>
        <p:txBody>
          <a:bodyPr wrap="none" rtlCol="0">
            <a:spAutoFit/>
          </a:bodyPr>
          <a:lstStyle/>
          <a:p>
            <a:pPr algn="l">
              <a:lnSpc>
                <a:spcPct val="90000"/>
              </a:lnSpc>
            </a:pPr>
            <a:r>
              <a:rPr lang="en-CA" b="1" dirty="0">
                <a:ln w="3175">
                  <a:solidFill>
                    <a:schemeClr val="bg1"/>
                  </a:solidFill>
                </a:ln>
                <a:effectLst/>
                <a:latin typeface="+mn-lt"/>
              </a:rPr>
              <a:t>Future second</a:t>
            </a:r>
            <a:br>
              <a:rPr lang="en-CA" b="1" dirty="0">
                <a:ln w="3175">
                  <a:solidFill>
                    <a:schemeClr val="bg1"/>
                  </a:solidFill>
                </a:ln>
                <a:effectLst/>
                <a:latin typeface="+mn-lt"/>
              </a:rPr>
            </a:br>
            <a:r>
              <a:rPr lang="en-CA" b="1" dirty="0">
                <a:ln w="3175">
                  <a:solidFill>
                    <a:schemeClr val="bg1"/>
                  </a:solidFill>
                </a:ln>
                <a:effectLst/>
                <a:latin typeface="+mn-lt"/>
              </a:rPr>
              <a:t>target station</a:t>
            </a:r>
            <a:endParaRPr lang="en-US" b="1" dirty="0">
              <a:ln w="3175">
                <a:solidFill>
                  <a:schemeClr val="bg1"/>
                </a:solidFill>
              </a:ln>
              <a:effectLst/>
              <a:latin typeface="+mn-lt"/>
            </a:endParaRPr>
          </a:p>
        </p:txBody>
      </p:sp>
      <p:cxnSp>
        <p:nvCxnSpPr>
          <p:cNvPr id="22" name="Straight Arrow Connector 21">
            <a:extLst>
              <a:ext uri="{FF2B5EF4-FFF2-40B4-BE49-F238E27FC236}">
                <a16:creationId xmlns:a16="http://schemas.microsoft.com/office/drawing/2014/main" id="{011EF62E-3A7E-8208-16F1-4AE05C333791}"/>
              </a:ext>
            </a:extLst>
          </p:cNvPr>
          <p:cNvCxnSpPr>
            <a:cxnSpLocks/>
            <a:stCxn id="21" idx="1"/>
          </p:cNvCxnSpPr>
          <p:nvPr/>
        </p:nvCxnSpPr>
        <p:spPr>
          <a:xfrm flipH="1">
            <a:off x="8155172" y="2779893"/>
            <a:ext cx="729077" cy="537272"/>
          </a:xfrm>
          <a:prstGeom prst="straightConnector1">
            <a:avLst/>
          </a:prstGeom>
          <a:ln w="19050" cap="flat" cmpd="sng" algn="ctr">
            <a:solidFill>
              <a:schemeClr val="tx1"/>
            </a:solidFill>
            <a:prstDash val="solid"/>
            <a:round/>
            <a:headEnd type="none" w="med" len="med"/>
            <a:tailEnd type="arrow" w="med" len="med"/>
          </a:ln>
          <a:effectLst>
            <a:glow rad="25400">
              <a:schemeClr val="bg1"/>
            </a:glow>
          </a:effectLst>
        </p:spPr>
        <p:style>
          <a:lnRef idx="0">
            <a:scrgbClr r="0" g="0" b="0"/>
          </a:lnRef>
          <a:fillRef idx="0">
            <a:scrgbClr r="0" g="0" b="0"/>
          </a:fillRef>
          <a:effectRef idx="0">
            <a:scrgbClr r="0" g="0" b="0"/>
          </a:effectRef>
          <a:fontRef idx="minor">
            <a:schemeClr val="tx1"/>
          </a:fontRef>
        </p:style>
      </p:cxnSp>
      <p:sp>
        <p:nvSpPr>
          <p:cNvPr id="24" name="TextBox 23">
            <a:extLst>
              <a:ext uri="{FF2B5EF4-FFF2-40B4-BE49-F238E27FC236}">
                <a16:creationId xmlns:a16="http://schemas.microsoft.com/office/drawing/2014/main" id="{407D301E-07BB-915C-450D-B33EBC8E4ECD}"/>
              </a:ext>
            </a:extLst>
          </p:cNvPr>
          <p:cNvSpPr txBox="1"/>
          <p:nvPr/>
        </p:nvSpPr>
        <p:spPr>
          <a:xfrm>
            <a:off x="3645800" y="5809416"/>
            <a:ext cx="3294492" cy="840230"/>
          </a:xfrm>
          <a:prstGeom prst="rect">
            <a:avLst/>
          </a:prstGeom>
          <a:noFill/>
        </p:spPr>
        <p:txBody>
          <a:bodyPr wrap="none" rtlCol="0">
            <a:spAutoFit/>
          </a:bodyPr>
          <a:lstStyle/>
          <a:p>
            <a:pPr algn="l">
              <a:lnSpc>
                <a:spcPct val="90000"/>
              </a:lnSpc>
            </a:pPr>
            <a:r>
              <a:rPr lang="en-CA" dirty="0">
                <a:latin typeface="+mn-lt"/>
              </a:rPr>
              <a:t>1.3 GeV, 1.8 MW proton beam</a:t>
            </a:r>
            <a:br>
              <a:rPr lang="en-CA" dirty="0">
                <a:latin typeface="+mn-lt"/>
              </a:rPr>
            </a:br>
            <a:r>
              <a:rPr lang="en-CA" dirty="0">
                <a:latin typeface="+mn-lt"/>
              </a:rPr>
              <a:t>1us-long pulses at 60Hz</a:t>
            </a:r>
          </a:p>
          <a:p>
            <a:pPr algn="l">
              <a:lnSpc>
                <a:spcPct val="90000"/>
              </a:lnSpc>
            </a:pPr>
            <a:r>
              <a:rPr lang="en-CA" dirty="0"/>
              <a:t>20t mercury target</a:t>
            </a:r>
            <a:endParaRPr lang="en-CA" dirty="0">
              <a:latin typeface="+mn-lt"/>
            </a:endParaRPr>
          </a:p>
        </p:txBody>
      </p:sp>
    </p:spTree>
    <p:extLst>
      <p:ext uri="{BB962C8B-B14F-4D97-AF65-F5344CB8AC3E}">
        <p14:creationId xmlns:p14="http://schemas.microsoft.com/office/powerpoint/2010/main" val="793025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4407C-B725-DEF5-5E2E-0F1D59237B64}"/>
              </a:ext>
            </a:extLst>
          </p:cNvPr>
          <p:cNvSpPr>
            <a:spLocks noGrp="1"/>
          </p:cNvSpPr>
          <p:nvPr>
            <p:ph type="title"/>
          </p:nvPr>
        </p:nvSpPr>
        <p:spPr/>
        <p:txBody>
          <a:bodyPr/>
          <a:lstStyle/>
          <a:p>
            <a:endParaRPr lang="en-US"/>
          </a:p>
        </p:txBody>
      </p:sp>
      <p:pic>
        <p:nvPicPr>
          <p:cNvPr id="8" name="Picture 7">
            <a:extLst>
              <a:ext uri="{FF2B5EF4-FFF2-40B4-BE49-F238E27FC236}">
                <a16:creationId xmlns:a16="http://schemas.microsoft.com/office/drawing/2014/main" id="{3CC56587-458F-AA34-CE72-6BBE6BC4AC96}"/>
              </a:ext>
            </a:extLst>
          </p:cNvPr>
          <p:cNvPicPr>
            <a:picLocks noChangeAspect="1"/>
          </p:cNvPicPr>
          <p:nvPr/>
        </p:nvPicPr>
        <p:blipFill>
          <a:blip r:embed="rId2"/>
          <a:stretch>
            <a:fillRect/>
          </a:stretch>
        </p:blipFill>
        <p:spPr>
          <a:xfrm>
            <a:off x="1243322" y="0"/>
            <a:ext cx="9705355" cy="6858000"/>
          </a:xfrm>
          <a:prstGeom prst="rect">
            <a:avLst/>
          </a:prstGeom>
        </p:spPr>
      </p:pic>
    </p:spTree>
    <p:extLst>
      <p:ext uri="{BB962C8B-B14F-4D97-AF65-F5344CB8AC3E}">
        <p14:creationId xmlns:p14="http://schemas.microsoft.com/office/powerpoint/2010/main" val="3753307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97282838-A48B-7CFF-734F-1BB218D056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3435" y="722348"/>
            <a:ext cx="8162392" cy="611415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4E950689-85A3-4A25-7938-7A7EB8196CE2}"/>
              </a:ext>
            </a:extLst>
          </p:cNvPr>
          <p:cNvSpPr>
            <a:spLocks noGrp="1"/>
          </p:cNvSpPr>
          <p:nvPr>
            <p:ph type="title"/>
          </p:nvPr>
        </p:nvSpPr>
        <p:spPr>
          <a:xfrm>
            <a:off x="429768" y="248440"/>
            <a:ext cx="11504904" cy="535531"/>
          </a:xfrm>
        </p:spPr>
        <p:txBody>
          <a:bodyPr/>
          <a:lstStyle/>
          <a:p>
            <a:r>
              <a:rPr lang="en-CA" dirty="0"/>
              <a:t>The Fundamental Neutron Physics Beamline (FNPB)</a:t>
            </a:r>
            <a:endParaRPr lang="en-US" dirty="0"/>
          </a:p>
        </p:txBody>
      </p:sp>
      <p:pic>
        <p:nvPicPr>
          <p:cNvPr id="8" name="Content Placeholder 7">
            <a:extLst>
              <a:ext uri="{FF2B5EF4-FFF2-40B4-BE49-F238E27FC236}">
                <a16:creationId xmlns:a16="http://schemas.microsoft.com/office/drawing/2014/main" id="{E9CAFE6D-A116-717F-683C-EEDE2D208DC2}"/>
              </a:ext>
            </a:extLst>
          </p:cNvPr>
          <p:cNvPicPr>
            <a:picLocks noGrp="1" noChangeAspect="1"/>
          </p:cNvPicPr>
          <p:nvPr>
            <p:ph sz="quarter" idx="4"/>
          </p:nvPr>
        </p:nvPicPr>
        <p:blipFill>
          <a:blip r:embed="rId3"/>
          <a:stretch>
            <a:fillRect/>
          </a:stretch>
        </p:blipFill>
        <p:spPr>
          <a:xfrm>
            <a:off x="360756" y="2993366"/>
            <a:ext cx="6000986" cy="3864634"/>
          </a:xfrm>
          <a:prstGeom prst="rect">
            <a:avLst/>
          </a:prstGeom>
        </p:spPr>
      </p:pic>
      <p:sp>
        <p:nvSpPr>
          <p:cNvPr id="11" name="TextBox 10">
            <a:extLst>
              <a:ext uri="{FF2B5EF4-FFF2-40B4-BE49-F238E27FC236}">
                <a16:creationId xmlns:a16="http://schemas.microsoft.com/office/drawing/2014/main" id="{31A95E4E-0D83-9104-9948-6C723B35A3F2}"/>
              </a:ext>
            </a:extLst>
          </p:cNvPr>
          <p:cNvSpPr txBox="1"/>
          <p:nvPr/>
        </p:nvSpPr>
        <p:spPr>
          <a:xfrm>
            <a:off x="2100398" y="755401"/>
            <a:ext cx="2433680" cy="646331"/>
          </a:xfrm>
          <a:prstGeom prst="rect">
            <a:avLst/>
          </a:prstGeom>
          <a:noFill/>
        </p:spPr>
        <p:txBody>
          <a:bodyPr wrap="none" rtlCol="0">
            <a:spAutoFit/>
          </a:bodyPr>
          <a:lstStyle/>
          <a:p>
            <a:r>
              <a:rPr lang="en-US" dirty="0"/>
              <a:t>BL13B: Pulsed, high-flux</a:t>
            </a:r>
            <a:br>
              <a:rPr lang="en-US" dirty="0"/>
            </a:br>
            <a:r>
              <a:rPr lang="en-US" dirty="0"/>
              <a:t>cold-neutron beam</a:t>
            </a:r>
          </a:p>
        </p:txBody>
      </p:sp>
      <p:sp>
        <p:nvSpPr>
          <p:cNvPr id="13" name="TextBox 12">
            <a:extLst>
              <a:ext uri="{FF2B5EF4-FFF2-40B4-BE49-F238E27FC236}">
                <a16:creationId xmlns:a16="http://schemas.microsoft.com/office/drawing/2014/main" id="{9D6CA97C-8772-1699-07D0-B1F10328738C}"/>
              </a:ext>
            </a:extLst>
          </p:cNvPr>
          <p:cNvSpPr txBox="1"/>
          <p:nvPr/>
        </p:nvSpPr>
        <p:spPr>
          <a:xfrm>
            <a:off x="2681040" y="1657336"/>
            <a:ext cx="2185791" cy="646331"/>
          </a:xfrm>
          <a:prstGeom prst="rect">
            <a:avLst/>
          </a:prstGeom>
          <a:noFill/>
        </p:spPr>
        <p:txBody>
          <a:bodyPr wrap="none" rtlCol="0">
            <a:spAutoFit/>
          </a:bodyPr>
          <a:lstStyle/>
          <a:p>
            <a:r>
              <a:rPr lang="en-US" dirty="0"/>
              <a:t>BL13A: Mono-</a:t>
            </a:r>
            <a:br>
              <a:rPr lang="en-US" dirty="0"/>
            </a:br>
            <a:r>
              <a:rPr lang="en-US" dirty="0"/>
              <a:t>chromatic 9.8Å beam</a:t>
            </a:r>
          </a:p>
        </p:txBody>
      </p:sp>
      <p:cxnSp>
        <p:nvCxnSpPr>
          <p:cNvPr id="14" name="Straight Arrow Connector 13">
            <a:extLst>
              <a:ext uri="{FF2B5EF4-FFF2-40B4-BE49-F238E27FC236}">
                <a16:creationId xmlns:a16="http://schemas.microsoft.com/office/drawing/2014/main" id="{F61BB955-5AA7-7315-1679-B45DCC1551D8}"/>
              </a:ext>
            </a:extLst>
          </p:cNvPr>
          <p:cNvCxnSpPr>
            <a:cxnSpLocks/>
          </p:cNvCxnSpPr>
          <p:nvPr/>
        </p:nvCxnSpPr>
        <p:spPr>
          <a:xfrm>
            <a:off x="4126339" y="1321059"/>
            <a:ext cx="1024202" cy="336277"/>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4FD2A7EE-89FC-D295-C2D4-894745F957F9}"/>
              </a:ext>
            </a:extLst>
          </p:cNvPr>
          <p:cNvCxnSpPr>
            <a:cxnSpLocks/>
          </p:cNvCxnSpPr>
          <p:nvPr/>
        </p:nvCxnSpPr>
        <p:spPr>
          <a:xfrm>
            <a:off x="3921715" y="1466062"/>
            <a:ext cx="945116" cy="51444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F223C90F-E42E-7442-029F-0F0408C9F266}"/>
              </a:ext>
            </a:extLst>
          </p:cNvPr>
          <p:cNvSpPr txBox="1"/>
          <p:nvPr/>
        </p:nvSpPr>
        <p:spPr>
          <a:xfrm>
            <a:off x="6714107" y="918439"/>
            <a:ext cx="2018501" cy="646331"/>
          </a:xfrm>
          <a:prstGeom prst="rect">
            <a:avLst/>
          </a:prstGeom>
          <a:noFill/>
        </p:spPr>
        <p:txBody>
          <a:bodyPr wrap="none" rtlCol="0">
            <a:spAutoFit/>
          </a:bodyPr>
          <a:lstStyle/>
          <a:p>
            <a:r>
              <a:rPr lang="en-US" dirty="0"/>
              <a:t>Nab spectrometer</a:t>
            </a:r>
            <a:br>
              <a:rPr lang="en-US" dirty="0"/>
            </a:br>
            <a:r>
              <a:rPr lang="en-US" dirty="0"/>
              <a:t>in shielding cave</a:t>
            </a:r>
          </a:p>
        </p:txBody>
      </p:sp>
      <p:cxnSp>
        <p:nvCxnSpPr>
          <p:cNvPr id="18" name="Straight Arrow Connector 17">
            <a:extLst>
              <a:ext uri="{FF2B5EF4-FFF2-40B4-BE49-F238E27FC236}">
                <a16:creationId xmlns:a16="http://schemas.microsoft.com/office/drawing/2014/main" id="{3261819F-E816-3054-806A-B9BC22FDFE7E}"/>
              </a:ext>
            </a:extLst>
          </p:cNvPr>
          <p:cNvCxnSpPr>
            <a:cxnSpLocks/>
          </p:cNvCxnSpPr>
          <p:nvPr/>
        </p:nvCxnSpPr>
        <p:spPr>
          <a:xfrm flipH="1">
            <a:off x="5978106" y="1240626"/>
            <a:ext cx="736001" cy="739875"/>
          </a:xfrm>
          <a:prstGeom prst="straightConnector1">
            <a:avLst/>
          </a:prstGeom>
          <a:ln w="57150">
            <a:tailEnd type="triangle"/>
          </a:ln>
          <a:effectLst>
            <a:glow rad="38100">
              <a:schemeClr val="bg1">
                <a:alpha val="70000"/>
              </a:schemeClr>
            </a:glow>
          </a:effectLst>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CF87C5A6-4E7C-C876-82EA-DA8535F9379D}"/>
              </a:ext>
            </a:extLst>
          </p:cNvPr>
          <p:cNvSpPr txBox="1"/>
          <p:nvPr/>
        </p:nvSpPr>
        <p:spPr>
          <a:xfrm>
            <a:off x="9510960" y="1564770"/>
            <a:ext cx="1031051" cy="646331"/>
          </a:xfrm>
          <a:prstGeom prst="rect">
            <a:avLst/>
          </a:prstGeom>
          <a:noFill/>
        </p:spPr>
        <p:txBody>
          <a:bodyPr wrap="none" rtlCol="0">
            <a:spAutoFit/>
          </a:bodyPr>
          <a:lstStyle/>
          <a:p>
            <a:r>
              <a:rPr lang="en-US" dirty="0"/>
              <a:t>External</a:t>
            </a:r>
            <a:br>
              <a:rPr lang="en-US" dirty="0"/>
            </a:br>
            <a:r>
              <a:rPr lang="en-US" dirty="0"/>
              <a:t>building</a:t>
            </a:r>
          </a:p>
        </p:txBody>
      </p:sp>
    </p:spTree>
    <p:extLst>
      <p:ext uri="{BB962C8B-B14F-4D97-AF65-F5344CB8AC3E}">
        <p14:creationId xmlns:p14="http://schemas.microsoft.com/office/powerpoint/2010/main" val="1924669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9527EB-5E05-460D-41ED-3D43B8D1EEB3}"/>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3E241C9E-EB31-235E-2FE6-8D1DF1BB72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3435" y="722348"/>
            <a:ext cx="8162392" cy="611415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3E0CF789-30E4-BB5A-508C-EB9546E9F5D9}"/>
              </a:ext>
            </a:extLst>
          </p:cNvPr>
          <p:cNvSpPr>
            <a:spLocks noGrp="1"/>
          </p:cNvSpPr>
          <p:nvPr>
            <p:ph type="title"/>
          </p:nvPr>
        </p:nvSpPr>
        <p:spPr>
          <a:xfrm>
            <a:off x="429768" y="248440"/>
            <a:ext cx="11504904" cy="535531"/>
          </a:xfrm>
        </p:spPr>
        <p:txBody>
          <a:bodyPr/>
          <a:lstStyle/>
          <a:p>
            <a:r>
              <a:rPr lang="en-CA" dirty="0"/>
              <a:t>The Fundamental Neutron Physics Beamline (FNPB)</a:t>
            </a:r>
            <a:endParaRPr lang="en-US" dirty="0"/>
          </a:p>
        </p:txBody>
      </p:sp>
      <p:sp>
        <p:nvSpPr>
          <p:cNvPr id="11" name="TextBox 10">
            <a:extLst>
              <a:ext uri="{FF2B5EF4-FFF2-40B4-BE49-F238E27FC236}">
                <a16:creationId xmlns:a16="http://schemas.microsoft.com/office/drawing/2014/main" id="{5CBA29F0-1CE6-A4D7-2DDA-362D35D5B665}"/>
              </a:ext>
            </a:extLst>
          </p:cNvPr>
          <p:cNvSpPr txBox="1"/>
          <p:nvPr/>
        </p:nvSpPr>
        <p:spPr>
          <a:xfrm>
            <a:off x="2100398" y="755401"/>
            <a:ext cx="2433680" cy="646331"/>
          </a:xfrm>
          <a:prstGeom prst="rect">
            <a:avLst/>
          </a:prstGeom>
          <a:noFill/>
        </p:spPr>
        <p:txBody>
          <a:bodyPr wrap="none" rtlCol="0">
            <a:spAutoFit/>
          </a:bodyPr>
          <a:lstStyle/>
          <a:p>
            <a:r>
              <a:rPr lang="en-US" dirty="0"/>
              <a:t>BL13B: Pulsed, high-flux</a:t>
            </a:r>
            <a:br>
              <a:rPr lang="en-US" dirty="0"/>
            </a:br>
            <a:r>
              <a:rPr lang="en-US" dirty="0"/>
              <a:t>cold-neutron beam</a:t>
            </a:r>
          </a:p>
        </p:txBody>
      </p:sp>
      <p:sp>
        <p:nvSpPr>
          <p:cNvPr id="13" name="TextBox 12">
            <a:extLst>
              <a:ext uri="{FF2B5EF4-FFF2-40B4-BE49-F238E27FC236}">
                <a16:creationId xmlns:a16="http://schemas.microsoft.com/office/drawing/2014/main" id="{7952292B-1446-B73E-C3BA-189D568E12FA}"/>
              </a:ext>
            </a:extLst>
          </p:cNvPr>
          <p:cNvSpPr txBox="1"/>
          <p:nvPr/>
        </p:nvSpPr>
        <p:spPr>
          <a:xfrm>
            <a:off x="2681040" y="1657336"/>
            <a:ext cx="2185791" cy="646331"/>
          </a:xfrm>
          <a:prstGeom prst="rect">
            <a:avLst/>
          </a:prstGeom>
          <a:noFill/>
        </p:spPr>
        <p:txBody>
          <a:bodyPr wrap="none" rtlCol="0">
            <a:spAutoFit/>
          </a:bodyPr>
          <a:lstStyle/>
          <a:p>
            <a:r>
              <a:rPr lang="en-US" dirty="0"/>
              <a:t>BL13A: Mono-</a:t>
            </a:r>
            <a:br>
              <a:rPr lang="en-US" dirty="0"/>
            </a:br>
            <a:r>
              <a:rPr lang="en-US" dirty="0"/>
              <a:t>chromatic 9.8Å beam</a:t>
            </a:r>
          </a:p>
        </p:txBody>
      </p:sp>
      <p:cxnSp>
        <p:nvCxnSpPr>
          <p:cNvPr id="14" name="Straight Arrow Connector 13">
            <a:extLst>
              <a:ext uri="{FF2B5EF4-FFF2-40B4-BE49-F238E27FC236}">
                <a16:creationId xmlns:a16="http://schemas.microsoft.com/office/drawing/2014/main" id="{F233F8CE-00BF-DE63-CA70-8232FBEC616A}"/>
              </a:ext>
            </a:extLst>
          </p:cNvPr>
          <p:cNvCxnSpPr>
            <a:cxnSpLocks/>
          </p:cNvCxnSpPr>
          <p:nvPr/>
        </p:nvCxnSpPr>
        <p:spPr>
          <a:xfrm>
            <a:off x="4126339" y="1321059"/>
            <a:ext cx="1024202" cy="336277"/>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862CB981-43E1-DFD0-7DCB-F7907F80EEB2}"/>
              </a:ext>
            </a:extLst>
          </p:cNvPr>
          <p:cNvCxnSpPr>
            <a:cxnSpLocks/>
          </p:cNvCxnSpPr>
          <p:nvPr/>
        </p:nvCxnSpPr>
        <p:spPr>
          <a:xfrm>
            <a:off x="3921715" y="1466062"/>
            <a:ext cx="945116" cy="51444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6E9E2C35-6781-7132-FDEE-0EAEA92822C9}"/>
              </a:ext>
            </a:extLst>
          </p:cNvPr>
          <p:cNvSpPr txBox="1"/>
          <p:nvPr/>
        </p:nvSpPr>
        <p:spPr>
          <a:xfrm>
            <a:off x="6714107" y="918439"/>
            <a:ext cx="2018501" cy="646331"/>
          </a:xfrm>
          <a:prstGeom prst="rect">
            <a:avLst/>
          </a:prstGeom>
          <a:noFill/>
        </p:spPr>
        <p:txBody>
          <a:bodyPr wrap="none" rtlCol="0">
            <a:spAutoFit/>
          </a:bodyPr>
          <a:lstStyle/>
          <a:p>
            <a:r>
              <a:rPr lang="en-US" dirty="0"/>
              <a:t>Nab spectrometer</a:t>
            </a:r>
            <a:br>
              <a:rPr lang="en-US" dirty="0"/>
            </a:br>
            <a:r>
              <a:rPr lang="en-US" dirty="0"/>
              <a:t>in shielding cave</a:t>
            </a:r>
          </a:p>
        </p:txBody>
      </p:sp>
      <p:cxnSp>
        <p:nvCxnSpPr>
          <p:cNvPr id="18" name="Straight Arrow Connector 17">
            <a:extLst>
              <a:ext uri="{FF2B5EF4-FFF2-40B4-BE49-F238E27FC236}">
                <a16:creationId xmlns:a16="http://schemas.microsoft.com/office/drawing/2014/main" id="{1BB9CF1C-F3C8-9796-14F4-44A149524844}"/>
              </a:ext>
            </a:extLst>
          </p:cNvPr>
          <p:cNvCxnSpPr>
            <a:cxnSpLocks/>
          </p:cNvCxnSpPr>
          <p:nvPr/>
        </p:nvCxnSpPr>
        <p:spPr>
          <a:xfrm flipH="1">
            <a:off x="5978106" y="1240626"/>
            <a:ext cx="736001" cy="739875"/>
          </a:xfrm>
          <a:prstGeom prst="straightConnector1">
            <a:avLst/>
          </a:prstGeom>
          <a:ln w="57150">
            <a:tailEnd type="triangle"/>
          </a:ln>
          <a:effectLst>
            <a:glow rad="38100">
              <a:schemeClr val="bg1">
                <a:alpha val="70000"/>
              </a:schemeClr>
            </a:glow>
          </a:effectLst>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14E2CA63-11D4-1B88-AB75-6F34B4A83EA5}"/>
              </a:ext>
            </a:extLst>
          </p:cNvPr>
          <p:cNvSpPr txBox="1"/>
          <p:nvPr/>
        </p:nvSpPr>
        <p:spPr>
          <a:xfrm>
            <a:off x="9510960" y="1564770"/>
            <a:ext cx="1031051" cy="646331"/>
          </a:xfrm>
          <a:prstGeom prst="rect">
            <a:avLst/>
          </a:prstGeom>
          <a:noFill/>
        </p:spPr>
        <p:txBody>
          <a:bodyPr wrap="none" rtlCol="0">
            <a:spAutoFit/>
          </a:bodyPr>
          <a:lstStyle/>
          <a:p>
            <a:r>
              <a:rPr lang="en-US" dirty="0"/>
              <a:t>External</a:t>
            </a:r>
            <a:br>
              <a:rPr lang="en-US" dirty="0"/>
            </a:br>
            <a:r>
              <a:rPr lang="en-US" dirty="0"/>
              <a:t>building</a:t>
            </a:r>
          </a:p>
        </p:txBody>
      </p:sp>
      <p:grpSp>
        <p:nvGrpSpPr>
          <p:cNvPr id="8" name="Group 7">
            <a:extLst>
              <a:ext uri="{FF2B5EF4-FFF2-40B4-BE49-F238E27FC236}">
                <a16:creationId xmlns:a16="http://schemas.microsoft.com/office/drawing/2014/main" id="{7EB1134B-F694-041A-D815-E66C561719B1}"/>
              </a:ext>
            </a:extLst>
          </p:cNvPr>
          <p:cNvGrpSpPr/>
          <p:nvPr/>
        </p:nvGrpSpPr>
        <p:grpSpPr>
          <a:xfrm>
            <a:off x="209237" y="2869074"/>
            <a:ext cx="6016396" cy="3867683"/>
            <a:chOff x="608339" y="2937061"/>
            <a:chExt cx="5080515" cy="3266045"/>
          </a:xfrm>
        </p:grpSpPr>
        <p:pic>
          <p:nvPicPr>
            <p:cNvPr id="6" name="Picture 5">
              <a:extLst>
                <a:ext uri="{FF2B5EF4-FFF2-40B4-BE49-F238E27FC236}">
                  <a16:creationId xmlns:a16="http://schemas.microsoft.com/office/drawing/2014/main" id="{31F4708A-76FC-9424-6974-112FD6F01395}"/>
                </a:ext>
              </a:extLst>
            </p:cNvPr>
            <p:cNvPicPr>
              <a:picLocks noChangeAspect="1"/>
            </p:cNvPicPr>
            <p:nvPr/>
          </p:nvPicPr>
          <p:blipFill rotWithShape="1">
            <a:blip r:embed="rId3"/>
            <a:srcRect t="5968"/>
            <a:stretch/>
          </p:blipFill>
          <p:spPr>
            <a:xfrm>
              <a:off x="608339" y="2937061"/>
              <a:ext cx="5080515" cy="3266045"/>
            </a:xfrm>
            <a:prstGeom prst="rect">
              <a:avLst/>
            </a:prstGeom>
          </p:spPr>
        </p:pic>
        <p:pic>
          <p:nvPicPr>
            <p:cNvPr id="7" name="Picture 6">
              <a:extLst>
                <a:ext uri="{FF2B5EF4-FFF2-40B4-BE49-F238E27FC236}">
                  <a16:creationId xmlns:a16="http://schemas.microsoft.com/office/drawing/2014/main" id="{D9E3DDD0-0BCD-DD79-7784-C2D16EF0366F}"/>
                </a:ext>
              </a:extLst>
            </p:cNvPr>
            <p:cNvPicPr>
              <a:picLocks noChangeAspect="1"/>
            </p:cNvPicPr>
            <p:nvPr/>
          </p:nvPicPr>
          <p:blipFill rotWithShape="1">
            <a:blip r:embed="rId4"/>
            <a:srcRect l="11164" t="6872" r="4820" b="9009"/>
            <a:stretch/>
          </p:blipFill>
          <p:spPr>
            <a:xfrm>
              <a:off x="1858576" y="4985274"/>
              <a:ext cx="1341044" cy="786103"/>
            </a:xfrm>
            <a:prstGeom prst="rect">
              <a:avLst/>
            </a:prstGeom>
          </p:spPr>
        </p:pic>
        <p:sp>
          <p:nvSpPr>
            <p:cNvPr id="9" name="TextBox 8">
              <a:extLst>
                <a:ext uri="{FF2B5EF4-FFF2-40B4-BE49-F238E27FC236}">
                  <a16:creationId xmlns:a16="http://schemas.microsoft.com/office/drawing/2014/main" id="{44794516-737F-9CDD-308F-A63780F7791A}"/>
                </a:ext>
              </a:extLst>
            </p:cNvPr>
            <p:cNvSpPr txBox="1"/>
            <p:nvPr/>
          </p:nvSpPr>
          <p:spPr>
            <a:xfrm>
              <a:off x="3138736" y="3909418"/>
              <a:ext cx="987603" cy="369332"/>
            </a:xfrm>
            <a:prstGeom prst="rect">
              <a:avLst/>
            </a:prstGeom>
            <a:noFill/>
          </p:spPr>
          <p:txBody>
            <a:bodyPr wrap="square" rtlCol="0">
              <a:spAutoFit/>
            </a:bodyPr>
            <a:lstStyle/>
            <a:p>
              <a:r>
                <a:rPr lang="en-US" dirty="0"/>
                <a:t>BL13B</a:t>
              </a:r>
            </a:p>
          </p:txBody>
        </p:sp>
        <p:sp>
          <p:nvSpPr>
            <p:cNvPr id="10" name="TextBox 9">
              <a:extLst>
                <a:ext uri="{FF2B5EF4-FFF2-40B4-BE49-F238E27FC236}">
                  <a16:creationId xmlns:a16="http://schemas.microsoft.com/office/drawing/2014/main" id="{E6413E6E-3E24-AAB8-7672-9302AC724685}"/>
                </a:ext>
              </a:extLst>
            </p:cNvPr>
            <p:cNvSpPr txBox="1"/>
            <p:nvPr/>
          </p:nvSpPr>
          <p:spPr>
            <a:xfrm>
              <a:off x="2936838" y="5055685"/>
              <a:ext cx="984877" cy="369332"/>
            </a:xfrm>
            <a:prstGeom prst="rect">
              <a:avLst/>
            </a:prstGeom>
            <a:noFill/>
          </p:spPr>
          <p:txBody>
            <a:bodyPr wrap="square" rtlCol="0">
              <a:spAutoFit/>
            </a:bodyPr>
            <a:lstStyle/>
            <a:p>
              <a:r>
                <a:rPr lang="en-US" dirty="0"/>
                <a:t>BL13A</a:t>
              </a:r>
            </a:p>
          </p:txBody>
        </p:sp>
      </p:grpSp>
    </p:spTree>
    <p:extLst>
      <p:ext uri="{BB962C8B-B14F-4D97-AF65-F5344CB8AC3E}">
        <p14:creationId xmlns:p14="http://schemas.microsoft.com/office/powerpoint/2010/main" val="492160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40FC604-B5C0-95AE-4EDC-D9DCE029DCB7}"/>
              </a:ext>
            </a:extLst>
          </p:cNvPr>
          <p:cNvPicPr>
            <a:picLocks noChangeAspect="1"/>
          </p:cNvPicPr>
          <p:nvPr/>
        </p:nvPicPr>
        <p:blipFill>
          <a:blip r:embed="rId2"/>
          <a:stretch>
            <a:fillRect/>
          </a:stretch>
        </p:blipFill>
        <p:spPr>
          <a:xfrm>
            <a:off x="6610607" y="972156"/>
            <a:ext cx="5966975" cy="5264258"/>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6B85DE6-DC4A-B327-75D1-BC2D98EBA158}"/>
                  </a:ext>
                </a:extLst>
              </p:cNvPr>
              <p:cNvSpPr txBox="1"/>
              <p:nvPr/>
            </p:nvSpPr>
            <p:spPr>
              <a:xfrm>
                <a:off x="2926776" y="5356379"/>
                <a:ext cx="3317639" cy="988860"/>
              </a:xfrm>
              <a:prstGeom prst="rect">
                <a:avLst/>
              </a:prstGeom>
              <a:solidFill>
                <a:schemeClr val="bg1"/>
              </a:solidFill>
              <a:ln>
                <a:solidFill>
                  <a:schemeClr val="tx1"/>
                </a:solidFill>
              </a:ln>
            </p:spPr>
            <p:txBody>
              <a:bodyPr wrap="none" rtlCol="0">
                <a:spAutoFit/>
              </a:bodyPr>
              <a:lstStyle/>
              <a:p>
                <a14:m>
                  <m:oMath xmlns:m="http://schemas.openxmlformats.org/officeDocument/2006/math">
                    <m:sSub>
                      <m:sSubPr>
                        <m:ctrlPr>
                          <a:rPr lang="en-US" b="0" i="1" smtClean="0">
                            <a:solidFill>
                              <a:srgbClr val="6262FF"/>
                            </a:solidFill>
                            <a:latin typeface="Cambria Math" panose="02040503050406030204" pitchFamily="18" charset="0"/>
                          </a:rPr>
                        </m:ctrlPr>
                      </m:sSubPr>
                      <m:e>
                        <m:r>
                          <a:rPr lang="en-US" b="0" i="1" smtClean="0">
                            <a:solidFill>
                              <a:srgbClr val="6262FF"/>
                            </a:solidFill>
                            <a:latin typeface="Cambria Math" panose="02040503050406030204" pitchFamily="18" charset="0"/>
                          </a:rPr>
                          <m:t>𝑉</m:t>
                        </m:r>
                      </m:e>
                      <m:sub>
                        <m:r>
                          <a:rPr lang="en-US" b="0" i="1" smtClean="0">
                            <a:solidFill>
                              <a:srgbClr val="6262FF"/>
                            </a:solidFill>
                            <a:latin typeface="Cambria Math" panose="02040503050406030204" pitchFamily="18" charset="0"/>
                          </a:rPr>
                          <m:t>𝑢𝑑</m:t>
                        </m:r>
                      </m:sub>
                    </m:sSub>
                  </m:oMath>
                </a14:m>
                <a:r>
                  <a:rPr lang="en-US" dirty="0">
                    <a:solidFill>
                      <a:srgbClr val="6262FF"/>
                    </a:solidFill>
                    <a:latin typeface="Calibri" panose="020F0502020204030204" pitchFamily="34" charset="0"/>
                    <a:ea typeface="Calibri" panose="020F0502020204030204" pitchFamily="34" charset="0"/>
                    <a:cs typeface="Calibri" panose="020F0502020204030204" pitchFamily="34" charset="0"/>
                  </a:rPr>
                  <a:t> from neutron beta decay:</a:t>
                </a:r>
              </a:p>
              <a:p>
                <a:pPr/>
                <a14:m>
                  <m:oMathPara xmlns:m="http://schemas.openxmlformats.org/officeDocument/2006/math">
                    <m:oMathParaPr>
                      <m:jc m:val="centerGroup"/>
                    </m:oMathParaPr>
                    <m:oMath xmlns:m="http://schemas.openxmlformats.org/officeDocument/2006/math">
                      <m:sSup>
                        <m:sSupPr>
                          <m:ctrlPr>
                            <a:rPr lang="en-US" b="0" i="1" smtClean="0">
                              <a:solidFill>
                                <a:srgbClr val="6262FF"/>
                              </a:solidFill>
                              <a:latin typeface="Cambria Math" panose="02040503050406030204" pitchFamily="18" charset="0"/>
                            </a:rPr>
                          </m:ctrlPr>
                        </m:sSupPr>
                        <m:e>
                          <m:d>
                            <m:dPr>
                              <m:begChr m:val="|"/>
                              <m:endChr m:val="|"/>
                              <m:ctrlPr>
                                <a:rPr lang="en-US" b="0" i="1" smtClean="0">
                                  <a:solidFill>
                                    <a:srgbClr val="6262FF"/>
                                  </a:solidFill>
                                  <a:latin typeface="Cambria Math" panose="02040503050406030204" pitchFamily="18" charset="0"/>
                                </a:rPr>
                              </m:ctrlPr>
                            </m:dPr>
                            <m:e>
                              <m:sSub>
                                <m:sSubPr>
                                  <m:ctrlPr>
                                    <a:rPr lang="en-US" b="0" i="1" smtClean="0">
                                      <a:solidFill>
                                        <a:srgbClr val="6262FF"/>
                                      </a:solidFill>
                                      <a:latin typeface="Cambria Math" panose="02040503050406030204" pitchFamily="18" charset="0"/>
                                    </a:rPr>
                                  </m:ctrlPr>
                                </m:sSubPr>
                                <m:e>
                                  <m:r>
                                    <a:rPr lang="en-US" b="0" i="1" smtClean="0">
                                      <a:solidFill>
                                        <a:srgbClr val="6262FF"/>
                                      </a:solidFill>
                                      <a:latin typeface="Cambria Math" panose="02040503050406030204" pitchFamily="18" charset="0"/>
                                    </a:rPr>
                                    <m:t>𝑉</m:t>
                                  </m:r>
                                </m:e>
                                <m:sub>
                                  <m:r>
                                    <a:rPr lang="en-US" b="0" i="1" smtClean="0">
                                      <a:solidFill>
                                        <a:srgbClr val="6262FF"/>
                                      </a:solidFill>
                                      <a:latin typeface="Cambria Math" panose="02040503050406030204" pitchFamily="18" charset="0"/>
                                    </a:rPr>
                                    <m:t>𝑢𝑑</m:t>
                                  </m:r>
                                </m:sub>
                              </m:sSub>
                            </m:e>
                          </m:d>
                        </m:e>
                        <m:sup>
                          <m:r>
                            <a:rPr lang="en-US" b="0" i="1" smtClean="0">
                              <a:solidFill>
                                <a:srgbClr val="6262FF"/>
                              </a:solidFill>
                              <a:latin typeface="Cambria Math" panose="02040503050406030204" pitchFamily="18" charset="0"/>
                            </a:rPr>
                            <m:t>2</m:t>
                          </m:r>
                        </m:sup>
                      </m:sSup>
                      <m:r>
                        <a:rPr lang="en-US" b="0" i="1" smtClean="0">
                          <a:solidFill>
                            <a:srgbClr val="6262FF"/>
                          </a:solidFill>
                          <a:latin typeface="Cambria Math" panose="02040503050406030204" pitchFamily="18" charset="0"/>
                        </a:rPr>
                        <m:t>=</m:t>
                      </m:r>
                      <m:f>
                        <m:fPr>
                          <m:ctrlPr>
                            <a:rPr lang="en-US" b="0" i="1" smtClean="0">
                              <a:solidFill>
                                <a:srgbClr val="6262FF"/>
                              </a:solidFill>
                              <a:latin typeface="Cambria Math" panose="02040503050406030204" pitchFamily="18" charset="0"/>
                            </a:rPr>
                          </m:ctrlPr>
                        </m:fPr>
                        <m:num>
                          <m:r>
                            <a:rPr lang="en-US" b="0" i="1" smtClean="0">
                              <a:solidFill>
                                <a:srgbClr val="6262FF"/>
                              </a:solidFill>
                              <a:latin typeface="Cambria Math" panose="02040503050406030204" pitchFamily="18" charset="0"/>
                            </a:rPr>
                            <m:t>5024.7 </m:t>
                          </m:r>
                          <m:r>
                            <m:rPr>
                              <m:nor/>
                            </m:rPr>
                            <a:rPr lang="en-US" b="0" i="0" smtClean="0">
                              <a:solidFill>
                                <a:srgbClr val="6262FF"/>
                              </a:solidFill>
                              <a:latin typeface="Calibri" panose="020F0502020204030204" pitchFamily="34" charset="0"/>
                              <a:ea typeface="Calibri" panose="020F0502020204030204" pitchFamily="34" charset="0"/>
                              <a:cs typeface="Calibri" panose="020F0502020204030204" pitchFamily="34" charset="0"/>
                            </a:rPr>
                            <m:t>s</m:t>
                          </m:r>
                        </m:num>
                        <m:den>
                          <m:sSub>
                            <m:sSubPr>
                              <m:ctrlPr>
                                <a:rPr lang="en-US" b="0" i="1" smtClean="0">
                                  <a:solidFill>
                                    <a:srgbClr val="6262FF"/>
                                  </a:solidFill>
                                  <a:latin typeface="Cambria Math" panose="02040503050406030204" pitchFamily="18" charset="0"/>
                                </a:rPr>
                              </m:ctrlPr>
                            </m:sSubPr>
                            <m:e>
                              <m:r>
                                <a:rPr lang="en-US" b="0" i="1" smtClean="0">
                                  <a:solidFill>
                                    <a:srgbClr val="6262FF"/>
                                  </a:solidFill>
                                  <a:latin typeface="Cambria Math" panose="02040503050406030204" pitchFamily="18" charset="0"/>
                                </a:rPr>
                                <m:t>𝜏</m:t>
                              </m:r>
                            </m:e>
                            <m:sub>
                              <m:r>
                                <a:rPr lang="en-US" b="0" i="1" smtClean="0">
                                  <a:solidFill>
                                    <a:srgbClr val="6262FF"/>
                                  </a:solidFill>
                                  <a:latin typeface="Cambria Math" panose="02040503050406030204" pitchFamily="18" charset="0"/>
                                </a:rPr>
                                <m:t>𝑛</m:t>
                              </m:r>
                            </m:sub>
                          </m:sSub>
                          <m:d>
                            <m:dPr>
                              <m:ctrlPr>
                                <a:rPr lang="en-US" b="0" i="1" smtClean="0">
                                  <a:solidFill>
                                    <a:srgbClr val="6262FF"/>
                                  </a:solidFill>
                                  <a:latin typeface="Cambria Math" panose="02040503050406030204" pitchFamily="18" charset="0"/>
                                </a:rPr>
                              </m:ctrlPr>
                            </m:dPr>
                            <m:e>
                              <m:r>
                                <a:rPr lang="en-US" b="0" i="1" smtClean="0">
                                  <a:solidFill>
                                    <a:srgbClr val="6262FF"/>
                                  </a:solidFill>
                                  <a:latin typeface="Cambria Math" panose="02040503050406030204" pitchFamily="18" charset="0"/>
                                </a:rPr>
                                <m:t>1+3</m:t>
                              </m:r>
                              <m:sSup>
                                <m:sSupPr>
                                  <m:ctrlPr>
                                    <a:rPr lang="en-US" b="0" i="1" smtClean="0">
                                      <a:solidFill>
                                        <a:srgbClr val="6262FF"/>
                                      </a:solidFill>
                                      <a:latin typeface="Cambria Math" panose="02040503050406030204" pitchFamily="18" charset="0"/>
                                    </a:rPr>
                                  </m:ctrlPr>
                                </m:sSupPr>
                                <m:e>
                                  <m:r>
                                    <a:rPr lang="en-US" b="0" i="1" smtClean="0">
                                      <a:solidFill>
                                        <a:srgbClr val="6262FF"/>
                                      </a:solidFill>
                                      <a:latin typeface="Cambria Math" panose="02040503050406030204" pitchFamily="18" charset="0"/>
                                    </a:rPr>
                                    <m:t>𝜆</m:t>
                                  </m:r>
                                </m:e>
                                <m:sup>
                                  <m:r>
                                    <a:rPr lang="en-US" b="0" i="1" smtClean="0">
                                      <a:solidFill>
                                        <a:srgbClr val="6262FF"/>
                                      </a:solidFill>
                                      <a:latin typeface="Cambria Math" panose="02040503050406030204" pitchFamily="18" charset="0"/>
                                    </a:rPr>
                                    <m:t>2</m:t>
                                  </m:r>
                                </m:sup>
                              </m:sSup>
                            </m:e>
                          </m:d>
                          <m:d>
                            <m:dPr>
                              <m:ctrlPr>
                                <a:rPr lang="en-US" b="0" i="1" smtClean="0">
                                  <a:solidFill>
                                    <a:srgbClr val="6262FF"/>
                                  </a:solidFill>
                                  <a:latin typeface="Cambria Math" panose="02040503050406030204" pitchFamily="18" charset="0"/>
                                </a:rPr>
                              </m:ctrlPr>
                            </m:dPr>
                            <m:e>
                              <m:r>
                                <a:rPr lang="en-US" b="0" i="1" smtClean="0">
                                  <a:solidFill>
                                    <a:srgbClr val="6262FF"/>
                                  </a:solidFill>
                                  <a:latin typeface="Cambria Math" panose="02040503050406030204" pitchFamily="18" charset="0"/>
                                </a:rPr>
                                <m:t>1+</m:t>
                              </m:r>
                              <m:sSubSup>
                                <m:sSubSupPr>
                                  <m:ctrlPr>
                                    <a:rPr lang="en-US" b="0" i="1" smtClean="0">
                                      <a:solidFill>
                                        <a:srgbClr val="6262FF"/>
                                      </a:solidFill>
                                      <a:latin typeface="Cambria Math" panose="02040503050406030204" pitchFamily="18" charset="0"/>
                                    </a:rPr>
                                  </m:ctrlPr>
                                </m:sSubSupPr>
                                <m:e>
                                  <m:r>
                                    <m:rPr>
                                      <m:sty m:val="p"/>
                                    </m:rPr>
                                    <a:rPr lang="en-US" b="0" i="0" smtClean="0">
                                      <a:solidFill>
                                        <a:srgbClr val="6262FF"/>
                                      </a:solidFill>
                                      <a:latin typeface="Cambria Math" panose="02040503050406030204" pitchFamily="18" charset="0"/>
                                    </a:rPr>
                                    <m:t>Δ</m:t>
                                  </m:r>
                                </m:e>
                                <m:sub>
                                  <m:r>
                                    <a:rPr lang="en-US" b="0" i="1" smtClean="0">
                                      <a:solidFill>
                                        <a:srgbClr val="6262FF"/>
                                      </a:solidFill>
                                      <a:latin typeface="Cambria Math" panose="02040503050406030204" pitchFamily="18" charset="0"/>
                                    </a:rPr>
                                    <m:t>𝑅</m:t>
                                  </m:r>
                                </m:sub>
                                <m:sup>
                                  <m:r>
                                    <a:rPr lang="en-US" b="0" i="1" smtClean="0">
                                      <a:solidFill>
                                        <a:srgbClr val="6262FF"/>
                                      </a:solidFill>
                                      <a:latin typeface="Cambria Math" panose="02040503050406030204" pitchFamily="18" charset="0"/>
                                    </a:rPr>
                                    <m:t>𝑉</m:t>
                                  </m:r>
                                </m:sup>
                              </m:sSubSup>
                            </m:e>
                          </m:d>
                        </m:den>
                      </m:f>
                    </m:oMath>
                  </m:oMathPara>
                </a14:m>
                <a:endParaRPr lang="en-US" dirty="0">
                  <a:solidFill>
                    <a:srgbClr val="6262FF"/>
                  </a:solidFill>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12" name="TextBox 11">
                <a:extLst>
                  <a:ext uri="{FF2B5EF4-FFF2-40B4-BE49-F238E27FC236}">
                    <a16:creationId xmlns:a16="http://schemas.microsoft.com/office/drawing/2014/main" id="{16B85DE6-DC4A-B327-75D1-BC2D98EBA158}"/>
                  </a:ext>
                </a:extLst>
              </p:cNvPr>
              <p:cNvSpPr txBox="1">
                <a:spLocks noRot="1" noChangeAspect="1" noMove="1" noResize="1" noEditPoints="1" noAdjustHandles="1" noChangeArrowheads="1" noChangeShapeType="1" noTextEdit="1"/>
              </p:cNvSpPr>
              <p:nvPr/>
            </p:nvSpPr>
            <p:spPr>
              <a:xfrm>
                <a:off x="2926776" y="5356379"/>
                <a:ext cx="3317639" cy="988860"/>
              </a:xfrm>
              <a:prstGeom prst="rect">
                <a:avLst/>
              </a:prstGeom>
              <a:blipFill>
                <a:blip r:embed="rId3"/>
                <a:stretch>
                  <a:fillRect t="-3049"/>
                </a:stretch>
              </a:blipFill>
              <a:ln>
                <a:solidFill>
                  <a:schemeClr val="tx1"/>
                </a:solidFill>
              </a:ln>
            </p:spPr>
            <p:txBody>
              <a:bodyPr/>
              <a:lstStyle/>
              <a:p>
                <a:r>
                  <a:rPr lang="en-US">
                    <a:noFill/>
                  </a:rPr>
                  <a:t> </a:t>
                </a:r>
              </a:p>
            </p:txBody>
          </p:sp>
        </mc:Fallback>
      </mc:AlternateContent>
      <p:sp>
        <p:nvSpPr>
          <p:cNvPr id="5" name="Content Placeholder 4">
            <a:extLst>
              <a:ext uri="{FF2B5EF4-FFF2-40B4-BE49-F238E27FC236}">
                <a16:creationId xmlns:a16="http://schemas.microsoft.com/office/drawing/2014/main" id="{113EADB8-B3A3-190A-5A9C-F17F0F0E1CF8}"/>
              </a:ext>
            </a:extLst>
          </p:cNvPr>
          <p:cNvSpPr>
            <a:spLocks noGrp="1"/>
          </p:cNvSpPr>
          <p:nvPr>
            <p:ph sz="half" idx="1"/>
          </p:nvPr>
        </p:nvSpPr>
        <p:spPr>
          <a:xfrm>
            <a:off x="314692" y="1825625"/>
            <a:ext cx="5099990" cy="4131422"/>
          </a:xfrm>
        </p:spPr>
        <p:txBody>
          <a:bodyPr/>
          <a:lstStyle/>
          <a:p>
            <a:r>
              <a:rPr lang="en-US" dirty="0"/>
              <a:t>6 out of 12 proposals recommended by PRAC:</a:t>
            </a:r>
          </a:p>
          <a:p>
            <a:pPr marL="285750" indent="-285750">
              <a:buFont typeface="Arial" panose="020B0604020202020204" pitchFamily="34" charset="0"/>
              <a:buChar char="•"/>
            </a:pPr>
            <a:r>
              <a:rPr lang="en-US" dirty="0"/>
              <a:t>Neutron spin rotation</a:t>
            </a:r>
          </a:p>
          <a:p>
            <a:pPr marL="285750" indent="-285750">
              <a:buFont typeface="Arial" panose="020B0604020202020204" pitchFamily="34" charset="0"/>
              <a:buChar char="•"/>
            </a:pPr>
            <a:r>
              <a:rPr lang="en-US" dirty="0"/>
              <a:t>Phase Grating </a:t>
            </a:r>
            <a:r>
              <a:rPr lang="en-US" dirty="0" err="1"/>
              <a:t>Moire</a:t>
            </a:r>
            <a:r>
              <a:rPr lang="en-US" dirty="0"/>
              <a:t> Interferometer</a:t>
            </a:r>
          </a:p>
          <a:p>
            <a:pPr marL="285750" indent="-285750">
              <a:buFont typeface="Arial" panose="020B0604020202020204" pitchFamily="34" charset="0"/>
              <a:buChar char="•"/>
            </a:pPr>
            <a:r>
              <a:rPr lang="en-US" dirty="0"/>
              <a:t>Nab: Unpolarized neutron decay correlations</a:t>
            </a:r>
          </a:p>
          <a:p>
            <a:pPr marL="285750" indent="-285750">
              <a:buFont typeface="Arial" panose="020B0604020202020204" pitchFamily="34" charset="0"/>
              <a:buChar char="•"/>
            </a:pPr>
            <a:r>
              <a:rPr lang="en-US" dirty="0" err="1"/>
              <a:t>pNAB</a:t>
            </a:r>
            <a:r>
              <a:rPr lang="en-US" dirty="0"/>
              <a:t>: Polarized neutron decay correlations</a:t>
            </a:r>
          </a:p>
          <a:p>
            <a:pPr marL="285750" indent="-285750">
              <a:buFont typeface="Arial" panose="020B0604020202020204" pitchFamily="34" charset="0"/>
              <a:buChar char="•"/>
            </a:pPr>
            <a:r>
              <a:rPr lang="en-US" dirty="0"/>
              <a:t>Neutron Lifetime Measurement with Pulsed Cold Neutron Beam inside Superfluid Helium</a:t>
            </a:r>
          </a:p>
          <a:p>
            <a:pPr marL="285750" indent="-285750">
              <a:buFont typeface="Arial" panose="020B0604020202020204" pitchFamily="34" charset="0"/>
              <a:buChar char="•"/>
            </a:pPr>
            <a:r>
              <a:rPr lang="en-US" dirty="0"/>
              <a:t>Neutron Lifetime using Ultracold Neutrons in Superfluid Helium</a:t>
            </a:r>
          </a:p>
        </p:txBody>
      </p:sp>
      <p:sp>
        <p:nvSpPr>
          <p:cNvPr id="2" name="Title 1">
            <a:extLst>
              <a:ext uri="{FF2B5EF4-FFF2-40B4-BE49-F238E27FC236}">
                <a16:creationId xmlns:a16="http://schemas.microsoft.com/office/drawing/2014/main" id="{05129305-3AA7-920D-63F6-4DDD1ECAD92E}"/>
              </a:ext>
            </a:extLst>
          </p:cNvPr>
          <p:cNvSpPr>
            <a:spLocks noGrp="1"/>
          </p:cNvSpPr>
          <p:nvPr>
            <p:ph type="title"/>
          </p:nvPr>
        </p:nvSpPr>
        <p:spPr/>
        <p:txBody>
          <a:bodyPr/>
          <a:lstStyle/>
          <a:p>
            <a:r>
              <a:rPr lang="en-US" dirty="0"/>
              <a:t>Lots of interest during new call for proposals</a:t>
            </a:r>
          </a:p>
        </p:txBody>
      </p:sp>
      <p:sp>
        <p:nvSpPr>
          <p:cNvPr id="7" name="Right Brace 6">
            <a:extLst>
              <a:ext uri="{FF2B5EF4-FFF2-40B4-BE49-F238E27FC236}">
                <a16:creationId xmlns:a16="http://schemas.microsoft.com/office/drawing/2014/main" id="{3EA1DDAD-B57E-6EDE-B872-259DB9B34BB2}"/>
              </a:ext>
            </a:extLst>
          </p:cNvPr>
          <p:cNvSpPr/>
          <p:nvPr/>
        </p:nvSpPr>
        <p:spPr>
          <a:xfrm>
            <a:off x="5289176" y="2178424"/>
            <a:ext cx="125506" cy="1165411"/>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dirty="0"/>
          </a:p>
        </p:txBody>
      </p:sp>
      <p:sp>
        <p:nvSpPr>
          <p:cNvPr id="8" name="TextBox 7">
            <a:extLst>
              <a:ext uri="{FF2B5EF4-FFF2-40B4-BE49-F238E27FC236}">
                <a16:creationId xmlns:a16="http://schemas.microsoft.com/office/drawing/2014/main" id="{49CBFB2A-256D-F31C-AC44-740D9E391CF2}"/>
              </a:ext>
            </a:extLst>
          </p:cNvPr>
          <p:cNvSpPr txBox="1"/>
          <p:nvPr/>
        </p:nvSpPr>
        <p:spPr>
          <a:xfrm>
            <a:off x="5351929" y="2416156"/>
            <a:ext cx="1258678" cy="646331"/>
          </a:xfrm>
          <a:prstGeom prst="rect">
            <a:avLst/>
          </a:prstGeom>
          <a:noFill/>
        </p:spPr>
        <p:txBody>
          <a:bodyPr wrap="none" rtlCol="0">
            <a:spAutoFit/>
          </a:bodyPr>
          <a:lstStyle/>
          <a:p>
            <a:r>
              <a:rPr lang="en-US" dirty="0"/>
              <a:t>Apparatus</a:t>
            </a:r>
          </a:p>
          <a:p>
            <a:r>
              <a:rPr lang="en-US" dirty="0"/>
              <a:t>available</a:t>
            </a:r>
          </a:p>
        </p:txBody>
      </p:sp>
      <p:sp>
        <p:nvSpPr>
          <p:cNvPr id="9" name="Right Brace 8">
            <a:extLst>
              <a:ext uri="{FF2B5EF4-FFF2-40B4-BE49-F238E27FC236}">
                <a16:creationId xmlns:a16="http://schemas.microsoft.com/office/drawing/2014/main" id="{EAF5262F-7811-2C45-A79F-67E3F91A58EE}"/>
              </a:ext>
            </a:extLst>
          </p:cNvPr>
          <p:cNvSpPr/>
          <p:nvPr/>
        </p:nvSpPr>
        <p:spPr>
          <a:xfrm>
            <a:off x="5458194" y="3105325"/>
            <a:ext cx="125506" cy="1987883"/>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dirty="0"/>
          </a:p>
        </p:txBody>
      </p:sp>
      <p:sp>
        <p:nvSpPr>
          <p:cNvPr id="10" name="TextBox 9">
            <a:extLst>
              <a:ext uri="{FF2B5EF4-FFF2-40B4-BE49-F238E27FC236}">
                <a16:creationId xmlns:a16="http://schemas.microsoft.com/office/drawing/2014/main" id="{FADC033C-61FB-271F-1133-D227B4C7B3B6}"/>
              </a:ext>
            </a:extLst>
          </p:cNvPr>
          <p:cNvSpPr txBox="1"/>
          <p:nvPr/>
        </p:nvSpPr>
        <p:spPr>
          <a:xfrm>
            <a:off x="5545430" y="3795514"/>
            <a:ext cx="1069524" cy="646331"/>
          </a:xfrm>
          <a:prstGeom prst="rect">
            <a:avLst/>
          </a:prstGeom>
          <a:noFill/>
        </p:spPr>
        <p:txBody>
          <a:bodyPr wrap="none" rtlCol="0">
            <a:spAutoFit/>
          </a:bodyPr>
          <a:lstStyle/>
          <a:p>
            <a:r>
              <a:rPr lang="en-US" dirty="0" err="1"/>
              <a:t>V</a:t>
            </a:r>
            <a:r>
              <a:rPr lang="en-US" baseline="-25000" dirty="0" err="1"/>
              <a:t>ud</a:t>
            </a:r>
            <a:endParaRPr lang="en-US" dirty="0"/>
          </a:p>
          <a:p>
            <a:r>
              <a:rPr lang="en-US" dirty="0"/>
              <a:t>program</a:t>
            </a:r>
          </a:p>
        </p:txBody>
      </p:sp>
      <p:sp>
        <p:nvSpPr>
          <p:cNvPr id="13" name="TextBox 12">
            <a:extLst>
              <a:ext uri="{FF2B5EF4-FFF2-40B4-BE49-F238E27FC236}">
                <a16:creationId xmlns:a16="http://schemas.microsoft.com/office/drawing/2014/main" id="{09B6CCF6-62A7-ADC4-C83E-5C823BDB305F}"/>
              </a:ext>
            </a:extLst>
          </p:cNvPr>
          <p:cNvSpPr txBox="1"/>
          <p:nvPr/>
        </p:nvSpPr>
        <p:spPr>
          <a:xfrm>
            <a:off x="10285709" y="5957047"/>
            <a:ext cx="1906291" cy="261610"/>
          </a:xfrm>
          <a:prstGeom prst="rect">
            <a:avLst/>
          </a:prstGeom>
          <a:noFill/>
        </p:spPr>
        <p:txBody>
          <a:bodyPr wrap="none" rtlCol="0">
            <a:spAutoFit/>
          </a:bodyPr>
          <a:lstStyle/>
          <a:p>
            <a:r>
              <a:rPr lang="en-US" sz="1100" i="1" dirty="0">
                <a:hlinkClick r:id="rId4"/>
              </a:rPr>
              <a:t>DOI: 10.22323/1.472.0066 </a:t>
            </a:r>
            <a:endParaRPr lang="en-US" sz="1100" i="1" dirty="0"/>
          </a:p>
        </p:txBody>
      </p:sp>
    </p:spTree>
    <p:extLst>
      <p:ext uri="{BB962C8B-B14F-4D97-AF65-F5344CB8AC3E}">
        <p14:creationId xmlns:p14="http://schemas.microsoft.com/office/powerpoint/2010/main" val="49526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8" grpId="0"/>
      <p:bldP spid="9" grpId="0" animBg="1"/>
      <p:bldP spid="10"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5BB98C3-D9EE-F444-9803-2A9FB98F37E1}"/>
              </a:ext>
            </a:extLst>
          </p:cNvPr>
          <p:cNvPicPr>
            <a:picLocks noChangeAspect="1"/>
          </p:cNvPicPr>
          <p:nvPr/>
        </p:nvPicPr>
        <p:blipFill>
          <a:blip r:embed="rId2"/>
          <a:stretch>
            <a:fillRect/>
          </a:stretch>
        </p:blipFill>
        <p:spPr>
          <a:xfrm>
            <a:off x="169" y="4696392"/>
            <a:ext cx="8127888" cy="771751"/>
          </a:xfrm>
          <a:prstGeom prst="rect">
            <a:avLst/>
          </a:prstGeom>
        </p:spPr>
      </p:pic>
      <p:sp>
        <p:nvSpPr>
          <p:cNvPr id="3" name="Title 2">
            <a:extLst>
              <a:ext uri="{FF2B5EF4-FFF2-40B4-BE49-F238E27FC236}">
                <a16:creationId xmlns:a16="http://schemas.microsoft.com/office/drawing/2014/main" id="{AED7EE1C-84E0-4D6D-B7C3-1F48A96851C5}"/>
              </a:ext>
            </a:extLst>
          </p:cNvPr>
          <p:cNvSpPr>
            <a:spLocks noGrp="1"/>
          </p:cNvSpPr>
          <p:nvPr>
            <p:ph type="title"/>
          </p:nvPr>
        </p:nvSpPr>
        <p:spPr/>
        <p:txBody>
          <a:bodyPr anchor="t"/>
          <a:lstStyle/>
          <a:p>
            <a:r>
              <a:rPr lang="en-US" dirty="0">
                <a:latin typeface="+mn-lt"/>
                <a:cs typeface="Calibri Light" panose="020F0302020204030204" pitchFamily="34" charset="0"/>
              </a:rPr>
              <a:t>Nab: Neutron ‘a’ and ‘b’</a:t>
            </a:r>
          </a:p>
        </p:txBody>
      </p:sp>
      <p:sp>
        <p:nvSpPr>
          <p:cNvPr id="13" name="Slide Number Placeholder 12">
            <a:extLst>
              <a:ext uri="{FF2B5EF4-FFF2-40B4-BE49-F238E27FC236}">
                <a16:creationId xmlns:a16="http://schemas.microsoft.com/office/drawing/2014/main" id="{21B78F5F-2A9E-8725-0622-2D9A356FF8A3}"/>
              </a:ext>
            </a:extLst>
          </p:cNvPr>
          <p:cNvSpPr>
            <a:spLocks noGrp="1"/>
          </p:cNvSpPr>
          <p:nvPr>
            <p:ph type="sldNum" sz="quarter" idx="4294967295"/>
          </p:nvPr>
        </p:nvSpPr>
        <p:spPr>
          <a:xfrm>
            <a:off x="0" y="6356350"/>
            <a:ext cx="431800" cy="2730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3954337-777C-478F-BB37-379719107E1B}" type="slidenum">
              <a:rPr kumimoji="0" lang="en-US" sz="1400" b="0" i="0" u="none" strike="noStrike" kern="1200" cap="none" spc="0" normalizeH="0" baseline="0" noProof="0" smtClean="0">
                <a:ln>
                  <a:noFill/>
                </a:ln>
                <a:solidFill>
                  <a:srgbClr val="FFFFFF"/>
                </a:solidFill>
                <a:effectLst/>
                <a:uLnTx/>
                <a:uFillTx/>
                <a:latin typeface="Arial Nova Light" panose="020B0304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sz="1400" b="0" i="0" u="none" strike="noStrike" kern="1200" cap="none" spc="0" normalizeH="0" baseline="0" noProof="0">
              <a:ln>
                <a:noFill/>
              </a:ln>
              <a:solidFill>
                <a:srgbClr val="FFFFFF"/>
              </a:solidFill>
              <a:effectLst/>
              <a:uLnTx/>
              <a:uFillTx/>
              <a:latin typeface="Arial Nova Light" panose="020B0304020202020204" pitchFamily="34" charset="0"/>
              <a:ea typeface="+mn-ea"/>
              <a:cs typeface="+mn-cs"/>
            </a:endParaRPr>
          </a:p>
        </p:txBody>
      </p:sp>
      <p:sp>
        <p:nvSpPr>
          <p:cNvPr id="2" name="TextBox 1">
            <a:extLst>
              <a:ext uri="{FF2B5EF4-FFF2-40B4-BE49-F238E27FC236}">
                <a16:creationId xmlns:a16="http://schemas.microsoft.com/office/drawing/2014/main" id="{4BF5E489-5DF1-3832-5C57-505DF862A8B8}"/>
              </a:ext>
            </a:extLst>
          </p:cNvPr>
          <p:cNvSpPr txBox="1"/>
          <p:nvPr/>
        </p:nvSpPr>
        <p:spPr>
          <a:xfrm>
            <a:off x="431800" y="2050627"/>
            <a:ext cx="6670875" cy="1846659"/>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en-US" sz="2000" dirty="0"/>
              <a:t>Electron-neutrino correlation for unpolarized neutrons</a:t>
            </a:r>
          </a:p>
          <a:p>
            <a:pPr marL="342900" indent="-342900" algn="l">
              <a:buFont typeface="Arial" panose="020B0604020202020204" pitchFamily="34" charset="0"/>
              <a:buChar char="•"/>
            </a:pPr>
            <a:r>
              <a:rPr lang="en-US" sz="2000" dirty="0"/>
              <a:t>Charged neutron decay products guided to upper and lower detectors by magnetic field</a:t>
            </a:r>
          </a:p>
          <a:p>
            <a:pPr marL="342900" indent="-342900" algn="l">
              <a:buFont typeface="Arial" panose="020B0604020202020204" pitchFamily="34" charset="0"/>
              <a:buChar char="•"/>
            </a:pPr>
            <a:r>
              <a:rPr lang="en-US" sz="2000" dirty="0"/>
              <a:t>Protons accelerated into upper detector only by -30 kV potential: momentum from TOF</a:t>
            </a:r>
          </a:p>
          <a:p>
            <a:pPr marL="342900" indent="-342900" algn="l">
              <a:buFont typeface="Arial" panose="020B0604020202020204" pitchFamily="34" charset="0"/>
              <a:buChar char="•"/>
            </a:pPr>
            <a:r>
              <a:rPr lang="en-US" sz="2000" dirty="0"/>
              <a:t>Electron energy measured in both silicon detectors</a:t>
            </a:r>
          </a:p>
        </p:txBody>
      </p:sp>
      <p:pic>
        <p:nvPicPr>
          <p:cNvPr id="5" name="Picture 4" descr="Diagram&#10;&#10;Description automatically generated">
            <a:extLst>
              <a:ext uri="{FF2B5EF4-FFF2-40B4-BE49-F238E27FC236}">
                <a16:creationId xmlns:a16="http://schemas.microsoft.com/office/drawing/2014/main" id="{B850D1D5-5C81-D8DA-C268-E22C910CFA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7888" y="0"/>
            <a:ext cx="4064112" cy="6112623"/>
          </a:xfrm>
          <a:prstGeom prst="rect">
            <a:avLst/>
          </a:prstGeom>
        </p:spPr>
      </p:pic>
    </p:spTree>
    <p:extLst>
      <p:ext uri="{BB962C8B-B14F-4D97-AF65-F5344CB8AC3E}">
        <p14:creationId xmlns:p14="http://schemas.microsoft.com/office/powerpoint/2010/main" val="3406525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3">
          <a:extLst>
            <a:ext uri="{FF2B5EF4-FFF2-40B4-BE49-F238E27FC236}">
              <a16:creationId xmlns:a16="http://schemas.microsoft.com/office/drawing/2014/main" id="{8BF9D688-0950-2EA3-21BB-AD77E2181729}"/>
            </a:ext>
          </a:extLst>
        </p:cNvPr>
        <p:cNvGrpSpPr/>
        <p:nvPr/>
      </p:nvGrpSpPr>
      <p:grpSpPr>
        <a:xfrm>
          <a:off x="0" y="0"/>
          <a:ext cx="0" cy="0"/>
          <a:chOff x="0" y="0"/>
          <a:chExt cx="0" cy="0"/>
        </a:xfrm>
      </p:grpSpPr>
      <p:pic>
        <p:nvPicPr>
          <p:cNvPr id="244" name="Google Shape;244;p31">
            <a:extLst>
              <a:ext uri="{FF2B5EF4-FFF2-40B4-BE49-F238E27FC236}">
                <a16:creationId xmlns:a16="http://schemas.microsoft.com/office/drawing/2014/main" id="{0B43961A-CE16-82AC-B772-C4A08ABDD4B7}"/>
              </a:ext>
            </a:extLst>
          </p:cNvPr>
          <p:cNvPicPr preferRelativeResize="0"/>
          <p:nvPr/>
        </p:nvPicPr>
        <p:blipFill>
          <a:blip r:embed="rId3">
            <a:alphaModFix/>
          </a:blip>
          <a:stretch>
            <a:fillRect/>
          </a:stretch>
        </p:blipFill>
        <p:spPr>
          <a:xfrm>
            <a:off x="4388142" y="1493000"/>
            <a:ext cx="3645409" cy="5160881"/>
          </a:xfrm>
          <a:prstGeom prst="rect">
            <a:avLst/>
          </a:prstGeom>
          <a:noFill/>
          <a:ln>
            <a:noFill/>
          </a:ln>
        </p:spPr>
      </p:pic>
      <p:sp>
        <p:nvSpPr>
          <p:cNvPr id="245" name="Google Shape;245;p31">
            <a:extLst>
              <a:ext uri="{FF2B5EF4-FFF2-40B4-BE49-F238E27FC236}">
                <a16:creationId xmlns:a16="http://schemas.microsoft.com/office/drawing/2014/main" id="{37EEED30-4472-E117-801A-FD3861DC94A8}"/>
              </a:ext>
            </a:extLst>
          </p:cNvPr>
          <p:cNvSpPr txBox="1">
            <a:spLocks noGrp="1"/>
          </p:cNvSpPr>
          <p:nvPr>
            <p:ph type="title"/>
          </p:nvPr>
        </p:nvSpPr>
        <p:spPr>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spcBef>
                <a:spcPts val="0"/>
              </a:spcBef>
              <a:spcAft>
                <a:spcPts val="0"/>
              </a:spcAft>
              <a:buNone/>
            </a:pPr>
            <a:r>
              <a:rPr lang="en" sz="3200" b="1" dirty="0">
                <a:solidFill>
                  <a:schemeClr val="tx1"/>
                </a:solidFill>
                <a:latin typeface="+mn-lt"/>
                <a:ea typeface="Roboto" panose="02000000000000000000" pitchFamily="2" charset="0"/>
                <a:cs typeface="Calibri Light" panose="020F0302020204030204" pitchFamily="34" charset="0"/>
              </a:rPr>
              <a:t>pNAB Concept</a:t>
            </a:r>
            <a:endParaRPr sz="3200" b="1" dirty="0">
              <a:solidFill>
                <a:schemeClr val="tx1"/>
              </a:solidFill>
              <a:latin typeface="+mn-lt"/>
              <a:ea typeface="Roboto" panose="02000000000000000000" pitchFamily="2" charset="0"/>
              <a:cs typeface="Calibri Light" panose="020F0302020204030204" pitchFamily="34" charset="0"/>
            </a:endParaRPr>
          </a:p>
        </p:txBody>
      </p:sp>
      <p:sp>
        <p:nvSpPr>
          <p:cNvPr id="272" name="Google Shape;272;p31">
            <a:extLst>
              <a:ext uri="{FF2B5EF4-FFF2-40B4-BE49-F238E27FC236}">
                <a16:creationId xmlns:a16="http://schemas.microsoft.com/office/drawing/2014/main" id="{D143BBA6-2E5C-2590-4F0F-EEA868B150A4}"/>
              </a:ext>
            </a:extLst>
          </p:cNvPr>
          <p:cNvSpPr txBox="1">
            <a:spLocks noGrp="1"/>
          </p:cNvSpPr>
          <p:nvPr>
            <p:ph type="sldNum" idx="4294967295"/>
          </p:nvPr>
        </p:nvSpPr>
        <p:spPr>
          <a:xfrm>
            <a:off x="11460163" y="6292850"/>
            <a:ext cx="731837" cy="525463"/>
          </a:xfrm>
          <a:prstGeom prst="rect">
            <a:avLst/>
          </a:prstGeom>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8</a:t>
            </a:fld>
            <a:endParaRPr/>
          </a:p>
        </p:txBody>
      </p:sp>
      <p:sp>
        <p:nvSpPr>
          <p:cNvPr id="247" name="Google Shape;247;p31">
            <a:extLst>
              <a:ext uri="{FF2B5EF4-FFF2-40B4-BE49-F238E27FC236}">
                <a16:creationId xmlns:a16="http://schemas.microsoft.com/office/drawing/2014/main" id="{81310893-39E6-19E2-99D7-7CF2FE2C12C2}"/>
              </a:ext>
            </a:extLst>
          </p:cNvPr>
          <p:cNvSpPr txBox="1"/>
          <p:nvPr/>
        </p:nvSpPr>
        <p:spPr>
          <a:xfrm>
            <a:off x="492411" y="5046233"/>
            <a:ext cx="3129600" cy="738800"/>
          </a:xfrm>
          <a:prstGeom prst="rect">
            <a:avLst/>
          </a:prstGeom>
          <a:noFill/>
          <a:ln w="9525" cap="flat" cmpd="sng">
            <a:solidFill>
              <a:srgbClr val="7F6000"/>
            </a:solidFill>
            <a:prstDash val="solid"/>
            <a:round/>
            <a:headEnd type="none" w="sm" len="sm"/>
            <a:tailEnd type="none" w="sm" len="sm"/>
          </a:ln>
        </p:spPr>
        <p:txBody>
          <a:bodyPr spcFirstLastPara="1" wrap="square" lIns="121900" tIns="121900" rIns="121900" bIns="1219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3200" b="1" dirty="0">
                <a:solidFill>
                  <a:srgbClr val="BF9000"/>
                </a:solidFill>
              </a:rPr>
              <a:t>Neutron Beam</a:t>
            </a:r>
            <a:endParaRPr sz="3200" b="1" dirty="0">
              <a:solidFill>
                <a:srgbClr val="BF9000"/>
              </a:solidFill>
            </a:endParaRPr>
          </a:p>
        </p:txBody>
      </p:sp>
      <p:sp>
        <p:nvSpPr>
          <p:cNvPr id="248" name="Google Shape;248;p31">
            <a:extLst>
              <a:ext uri="{FF2B5EF4-FFF2-40B4-BE49-F238E27FC236}">
                <a16:creationId xmlns:a16="http://schemas.microsoft.com/office/drawing/2014/main" id="{67A5D5A1-2C9C-86B5-585B-B5B3391A4027}"/>
              </a:ext>
            </a:extLst>
          </p:cNvPr>
          <p:cNvSpPr/>
          <p:nvPr/>
        </p:nvSpPr>
        <p:spPr>
          <a:xfrm>
            <a:off x="4458867" y="5313733"/>
            <a:ext cx="1275600" cy="186000"/>
          </a:xfrm>
          <a:prstGeom prst="rect">
            <a:avLst/>
          </a:pr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49" name="Google Shape;249;p31">
            <a:extLst>
              <a:ext uri="{FF2B5EF4-FFF2-40B4-BE49-F238E27FC236}">
                <a16:creationId xmlns:a16="http://schemas.microsoft.com/office/drawing/2014/main" id="{7DC680AF-1A58-6406-DE7A-3887E04E5F8E}"/>
              </a:ext>
            </a:extLst>
          </p:cNvPr>
          <p:cNvSpPr/>
          <p:nvPr/>
        </p:nvSpPr>
        <p:spPr>
          <a:xfrm>
            <a:off x="6125263" y="5386780"/>
            <a:ext cx="170400" cy="40800"/>
          </a:xfrm>
          <a:prstGeom prst="rect">
            <a:avLst/>
          </a:prstGeom>
          <a:solidFill>
            <a:srgbClr val="F1C232">
              <a:alpha val="62269"/>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50" name="Google Shape;250;p31">
            <a:extLst>
              <a:ext uri="{FF2B5EF4-FFF2-40B4-BE49-F238E27FC236}">
                <a16:creationId xmlns:a16="http://schemas.microsoft.com/office/drawing/2014/main" id="{7697BA43-D8A0-CE1B-9A27-8F2261CF9AB4}"/>
              </a:ext>
            </a:extLst>
          </p:cNvPr>
          <p:cNvSpPr/>
          <p:nvPr/>
        </p:nvSpPr>
        <p:spPr>
          <a:xfrm>
            <a:off x="6125263" y="5386780"/>
            <a:ext cx="170400" cy="40800"/>
          </a:xfrm>
          <a:prstGeom prst="rect">
            <a:avLst/>
          </a:prstGeom>
          <a:solidFill>
            <a:srgbClr val="F1C232">
              <a:alpha val="62269"/>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51" name="Google Shape;251;p31">
            <a:extLst>
              <a:ext uri="{FF2B5EF4-FFF2-40B4-BE49-F238E27FC236}">
                <a16:creationId xmlns:a16="http://schemas.microsoft.com/office/drawing/2014/main" id="{64D7B0E2-7B26-9ED7-9EE1-D1EB29A2EE68}"/>
              </a:ext>
            </a:extLst>
          </p:cNvPr>
          <p:cNvSpPr/>
          <p:nvPr/>
        </p:nvSpPr>
        <p:spPr>
          <a:xfrm>
            <a:off x="6370146" y="5110640"/>
            <a:ext cx="93388" cy="271581"/>
          </a:xfrm>
          <a:custGeom>
            <a:avLst/>
            <a:gdLst/>
            <a:ahLst/>
            <a:cxnLst/>
            <a:rect l="l" t="t" r="r" b="b"/>
            <a:pathLst>
              <a:path w="2148" h="6275" extrusionOk="0">
                <a:moveTo>
                  <a:pt x="1084" y="6275"/>
                </a:moveTo>
                <a:cubicBezTo>
                  <a:pt x="1258" y="6012"/>
                  <a:pt x="2306" y="5377"/>
                  <a:pt x="2127" y="4695"/>
                </a:cubicBezTo>
                <a:cubicBezTo>
                  <a:pt x="1948" y="4014"/>
                  <a:pt x="143" y="2969"/>
                  <a:pt x="10" y="2186"/>
                </a:cubicBezTo>
                <a:cubicBezTo>
                  <a:pt x="-123" y="1404"/>
                  <a:pt x="1108" y="364"/>
                  <a:pt x="1327" y="0"/>
                </a:cubicBezTo>
              </a:path>
            </a:pathLst>
          </a:custGeom>
          <a:noFill/>
          <a:ln w="76200" cap="flat" cmpd="sng">
            <a:solidFill>
              <a:srgbClr val="CC0000"/>
            </a:solidFill>
            <a:prstDash val="solid"/>
            <a:round/>
            <a:headEnd type="none" w="med" len="med"/>
            <a:tailEnd type="none" w="med" len="med"/>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52" name="Google Shape;252;p31">
            <a:extLst>
              <a:ext uri="{FF2B5EF4-FFF2-40B4-BE49-F238E27FC236}">
                <a16:creationId xmlns:a16="http://schemas.microsoft.com/office/drawing/2014/main" id="{C0874483-FFD2-CE58-A94D-833C5BCC2328}"/>
              </a:ext>
            </a:extLst>
          </p:cNvPr>
          <p:cNvSpPr/>
          <p:nvPr/>
        </p:nvSpPr>
        <p:spPr>
          <a:xfrm>
            <a:off x="6418061" y="3671331"/>
            <a:ext cx="38868" cy="1444384"/>
          </a:xfrm>
          <a:custGeom>
            <a:avLst/>
            <a:gdLst/>
            <a:ahLst/>
            <a:cxnLst/>
            <a:rect l="l" t="t" r="r" b="b"/>
            <a:pathLst>
              <a:path w="894" h="33373" extrusionOk="0">
                <a:moveTo>
                  <a:pt x="130" y="33373"/>
                </a:moveTo>
                <a:cubicBezTo>
                  <a:pt x="257" y="33101"/>
                  <a:pt x="913" y="33025"/>
                  <a:pt x="893" y="31740"/>
                </a:cubicBezTo>
                <a:cubicBezTo>
                  <a:pt x="873" y="30455"/>
                  <a:pt x="88" y="29349"/>
                  <a:pt x="9" y="25663"/>
                </a:cubicBezTo>
                <a:cubicBezTo>
                  <a:pt x="-70" y="21977"/>
                  <a:pt x="388" y="13901"/>
                  <a:pt x="420" y="9624"/>
                </a:cubicBezTo>
                <a:cubicBezTo>
                  <a:pt x="452" y="5347"/>
                  <a:pt x="236" y="1604"/>
                  <a:pt x="199" y="0"/>
                </a:cubicBezTo>
              </a:path>
            </a:pathLst>
          </a:custGeom>
          <a:noFill/>
          <a:ln w="76200" cap="flat" cmpd="sng">
            <a:solidFill>
              <a:srgbClr val="CC0000"/>
            </a:solidFill>
            <a:prstDash val="solid"/>
            <a:round/>
            <a:headEnd type="none" w="med" len="med"/>
            <a:tailEnd type="none" w="med" len="med"/>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53" name="Google Shape;253;p31">
            <a:extLst>
              <a:ext uri="{FF2B5EF4-FFF2-40B4-BE49-F238E27FC236}">
                <a16:creationId xmlns:a16="http://schemas.microsoft.com/office/drawing/2014/main" id="{ACEA8AA5-4F56-1CB1-2885-258915090134}"/>
              </a:ext>
            </a:extLst>
          </p:cNvPr>
          <p:cNvSpPr/>
          <p:nvPr/>
        </p:nvSpPr>
        <p:spPr>
          <a:xfrm>
            <a:off x="6394123" y="2264528"/>
            <a:ext cx="45303" cy="1441137"/>
          </a:xfrm>
          <a:custGeom>
            <a:avLst/>
            <a:gdLst/>
            <a:ahLst/>
            <a:cxnLst/>
            <a:rect l="l" t="t" r="r" b="b"/>
            <a:pathLst>
              <a:path w="1042" h="33298" extrusionOk="0">
                <a:moveTo>
                  <a:pt x="1042" y="0"/>
                </a:moveTo>
                <a:cubicBezTo>
                  <a:pt x="869" y="253"/>
                  <a:pt x="27" y="253"/>
                  <a:pt x="1" y="1519"/>
                </a:cubicBezTo>
                <a:cubicBezTo>
                  <a:pt x="-25" y="2785"/>
                  <a:pt x="805" y="3910"/>
                  <a:pt x="884" y="7596"/>
                </a:cubicBezTo>
                <a:cubicBezTo>
                  <a:pt x="963" y="11282"/>
                  <a:pt x="494" y="19351"/>
                  <a:pt x="474" y="23635"/>
                </a:cubicBezTo>
                <a:cubicBezTo>
                  <a:pt x="455" y="27919"/>
                  <a:pt x="718" y="31688"/>
                  <a:pt x="767" y="33298"/>
                </a:cubicBezTo>
              </a:path>
            </a:pathLst>
          </a:custGeom>
          <a:noFill/>
          <a:ln w="76200" cap="flat" cmpd="sng">
            <a:solidFill>
              <a:srgbClr val="CC0000"/>
            </a:solidFill>
            <a:prstDash val="solid"/>
            <a:round/>
            <a:headEnd type="none" w="med" len="med"/>
            <a:tailEnd type="none" w="med" len="med"/>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54" name="Google Shape;254;p31">
            <a:extLst>
              <a:ext uri="{FF2B5EF4-FFF2-40B4-BE49-F238E27FC236}">
                <a16:creationId xmlns:a16="http://schemas.microsoft.com/office/drawing/2014/main" id="{956B6662-6741-97F9-264D-E4C38748EC61}"/>
              </a:ext>
            </a:extLst>
          </p:cNvPr>
          <p:cNvSpPr/>
          <p:nvPr/>
        </p:nvSpPr>
        <p:spPr>
          <a:xfrm>
            <a:off x="6362523" y="5386780"/>
            <a:ext cx="110996" cy="246869"/>
          </a:xfrm>
          <a:custGeom>
            <a:avLst/>
            <a:gdLst/>
            <a:ahLst/>
            <a:cxnLst/>
            <a:rect l="l" t="t" r="r" b="b"/>
            <a:pathLst>
              <a:path w="2553" h="5704" extrusionOk="0">
                <a:moveTo>
                  <a:pt x="1369" y="0"/>
                </a:moveTo>
                <a:cubicBezTo>
                  <a:pt x="1144" y="329"/>
                  <a:pt x="-175" y="1354"/>
                  <a:pt x="19" y="1975"/>
                </a:cubicBezTo>
                <a:cubicBezTo>
                  <a:pt x="213" y="2597"/>
                  <a:pt x="2333" y="3108"/>
                  <a:pt x="2532" y="3729"/>
                </a:cubicBezTo>
                <a:cubicBezTo>
                  <a:pt x="2732" y="4351"/>
                  <a:pt x="1435" y="5375"/>
                  <a:pt x="1216" y="5704"/>
                </a:cubicBezTo>
              </a:path>
            </a:pathLst>
          </a:custGeom>
          <a:noFill/>
          <a:ln w="76200" cap="flat" cmpd="sng">
            <a:solidFill>
              <a:srgbClr val="6D9EEB"/>
            </a:solidFill>
            <a:prstDash val="solid"/>
            <a:round/>
            <a:headEnd type="none" w="med" len="med"/>
            <a:tailEnd type="none" w="med" len="med"/>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55" name="Google Shape;255;p31">
            <a:extLst>
              <a:ext uri="{FF2B5EF4-FFF2-40B4-BE49-F238E27FC236}">
                <a16:creationId xmlns:a16="http://schemas.microsoft.com/office/drawing/2014/main" id="{2E441941-E686-09D2-4780-D6C43A8BE7D7}"/>
              </a:ext>
            </a:extLst>
          </p:cNvPr>
          <p:cNvSpPr/>
          <p:nvPr/>
        </p:nvSpPr>
        <p:spPr>
          <a:xfrm>
            <a:off x="6361247" y="5627647"/>
            <a:ext cx="110996" cy="252885"/>
          </a:xfrm>
          <a:custGeom>
            <a:avLst/>
            <a:gdLst/>
            <a:ahLst/>
            <a:cxnLst/>
            <a:rect l="l" t="t" r="r" b="b"/>
            <a:pathLst>
              <a:path w="2553" h="5843" extrusionOk="0">
                <a:moveTo>
                  <a:pt x="1385" y="0"/>
                </a:moveTo>
                <a:cubicBezTo>
                  <a:pt x="1157" y="352"/>
                  <a:pt x="-172" y="1469"/>
                  <a:pt x="19" y="2114"/>
                </a:cubicBezTo>
                <a:cubicBezTo>
                  <a:pt x="210" y="2759"/>
                  <a:pt x="2333" y="3247"/>
                  <a:pt x="2532" y="3868"/>
                </a:cubicBezTo>
                <a:cubicBezTo>
                  <a:pt x="2732" y="4490"/>
                  <a:pt x="1435" y="5514"/>
                  <a:pt x="1216" y="5843"/>
                </a:cubicBezTo>
              </a:path>
            </a:pathLst>
          </a:custGeom>
          <a:noFill/>
          <a:ln w="76200" cap="flat" cmpd="sng">
            <a:solidFill>
              <a:srgbClr val="6D9EEB"/>
            </a:solidFill>
            <a:prstDash val="solid"/>
            <a:round/>
            <a:headEnd type="none" w="med" len="med"/>
            <a:tailEnd type="none" w="med" len="med"/>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56" name="Google Shape;256;p31">
            <a:extLst>
              <a:ext uri="{FF2B5EF4-FFF2-40B4-BE49-F238E27FC236}">
                <a16:creationId xmlns:a16="http://schemas.microsoft.com/office/drawing/2014/main" id="{D9FACF07-EEBA-9979-082F-04D151E6CB1D}"/>
              </a:ext>
            </a:extLst>
          </p:cNvPr>
          <p:cNvSpPr/>
          <p:nvPr/>
        </p:nvSpPr>
        <p:spPr>
          <a:xfrm>
            <a:off x="6361184" y="5876521"/>
            <a:ext cx="111040" cy="250895"/>
          </a:xfrm>
          <a:custGeom>
            <a:avLst/>
            <a:gdLst/>
            <a:ahLst/>
            <a:cxnLst/>
            <a:rect l="l" t="t" r="r" b="b"/>
            <a:pathLst>
              <a:path w="2554" h="5797" extrusionOk="0">
                <a:moveTo>
                  <a:pt x="1351" y="0"/>
                </a:moveTo>
                <a:cubicBezTo>
                  <a:pt x="1129" y="345"/>
                  <a:pt x="-177" y="1431"/>
                  <a:pt x="20" y="2068"/>
                </a:cubicBezTo>
                <a:cubicBezTo>
                  <a:pt x="217" y="2705"/>
                  <a:pt x="2334" y="3201"/>
                  <a:pt x="2533" y="3822"/>
                </a:cubicBezTo>
                <a:cubicBezTo>
                  <a:pt x="2733" y="4444"/>
                  <a:pt x="1436" y="5468"/>
                  <a:pt x="1217" y="5797"/>
                </a:cubicBezTo>
              </a:path>
            </a:pathLst>
          </a:custGeom>
          <a:noFill/>
          <a:ln w="76200" cap="flat" cmpd="sng">
            <a:solidFill>
              <a:srgbClr val="6D9EEB"/>
            </a:solidFill>
            <a:prstDash val="solid"/>
            <a:round/>
            <a:headEnd type="none" w="med" len="med"/>
            <a:tailEnd type="none" w="med" len="med"/>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59" name="Google Shape;259;p31">
            <a:extLst>
              <a:ext uri="{FF2B5EF4-FFF2-40B4-BE49-F238E27FC236}">
                <a16:creationId xmlns:a16="http://schemas.microsoft.com/office/drawing/2014/main" id="{FF17F0AF-4F5E-0D89-8FAF-1BA505995FF8}"/>
              </a:ext>
            </a:extLst>
          </p:cNvPr>
          <p:cNvSpPr/>
          <p:nvPr/>
        </p:nvSpPr>
        <p:spPr>
          <a:xfrm>
            <a:off x="5457177" y="1456967"/>
            <a:ext cx="1938800" cy="1148400"/>
          </a:xfrm>
          <a:prstGeom prst="rect">
            <a:avLst/>
          </a:prstGeom>
          <a:noFill/>
          <a:ln w="38100" cap="flat" cmpd="sng">
            <a:solidFill>
              <a:srgbClr val="CC0000"/>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65" name="Google Shape;265;p31">
            <a:extLst>
              <a:ext uri="{FF2B5EF4-FFF2-40B4-BE49-F238E27FC236}">
                <a16:creationId xmlns:a16="http://schemas.microsoft.com/office/drawing/2014/main" id="{C48116A3-C074-D02D-8DD2-758AD8B5B353}"/>
              </a:ext>
            </a:extLst>
          </p:cNvPr>
          <p:cNvSpPr/>
          <p:nvPr/>
        </p:nvSpPr>
        <p:spPr>
          <a:xfrm>
            <a:off x="6193920" y="2124465"/>
            <a:ext cx="444800" cy="123600"/>
          </a:xfrm>
          <a:prstGeom prst="rect">
            <a:avLst/>
          </a:prstGeom>
          <a:solidFill>
            <a:srgbClr val="666666"/>
          </a:solidFill>
          <a:ln w="19050" cap="flat" cmpd="sng">
            <a:solidFill>
              <a:srgbClr val="DD7C19"/>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66" name="Google Shape;266;p31">
            <a:extLst>
              <a:ext uri="{FF2B5EF4-FFF2-40B4-BE49-F238E27FC236}">
                <a16:creationId xmlns:a16="http://schemas.microsoft.com/office/drawing/2014/main" id="{12442483-8771-535A-B1F5-416DE20E9759}"/>
              </a:ext>
            </a:extLst>
          </p:cNvPr>
          <p:cNvSpPr/>
          <p:nvPr/>
        </p:nvSpPr>
        <p:spPr>
          <a:xfrm>
            <a:off x="6193920" y="6062287"/>
            <a:ext cx="444800" cy="123600"/>
          </a:xfrm>
          <a:prstGeom prst="rect">
            <a:avLst/>
          </a:prstGeom>
          <a:solidFill>
            <a:srgbClr val="666666"/>
          </a:solidFill>
          <a:ln w="19050" cap="flat" cmpd="sng">
            <a:solidFill>
              <a:srgbClr val="1155CC"/>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67" name="Google Shape;267;p31">
            <a:extLst>
              <a:ext uri="{FF2B5EF4-FFF2-40B4-BE49-F238E27FC236}">
                <a16:creationId xmlns:a16="http://schemas.microsoft.com/office/drawing/2014/main" id="{E5CC9A86-8671-8857-68B8-54362A834183}"/>
              </a:ext>
            </a:extLst>
          </p:cNvPr>
          <p:cNvSpPr txBox="1"/>
          <p:nvPr/>
        </p:nvSpPr>
        <p:spPr>
          <a:xfrm>
            <a:off x="8160751" y="1960684"/>
            <a:ext cx="3695600" cy="738800"/>
          </a:xfrm>
          <a:prstGeom prst="rect">
            <a:avLst/>
          </a:prstGeom>
          <a:noFill/>
          <a:ln w="9525" cap="flat" cmpd="sng">
            <a:solidFill>
              <a:srgbClr val="999999"/>
            </a:solidFill>
            <a:prstDash val="solid"/>
            <a:round/>
            <a:headEnd type="none" w="sm" len="sm"/>
            <a:tailEnd type="none" w="sm" len="sm"/>
          </a:ln>
        </p:spPr>
        <p:txBody>
          <a:bodyPr spcFirstLastPara="1" wrap="square" lIns="121900" tIns="121900" rIns="121900" bIns="1219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3200" b="1"/>
              <a:t>Silicon detectors</a:t>
            </a:r>
            <a:endParaRPr sz="3200" b="1"/>
          </a:p>
        </p:txBody>
      </p:sp>
      <p:cxnSp>
        <p:nvCxnSpPr>
          <p:cNvPr id="270" name="Google Shape;270;p31">
            <a:extLst>
              <a:ext uri="{FF2B5EF4-FFF2-40B4-BE49-F238E27FC236}">
                <a16:creationId xmlns:a16="http://schemas.microsoft.com/office/drawing/2014/main" id="{86C38F32-E1C7-F0F8-9C88-99C163F00FDE}"/>
              </a:ext>
            </a:extLst>
          </p:cNvPr>
          <p:cNvCxnSpPr>
            <a:stCxn id="267" idx="1"/>
            <a:endCxn id="266" idx="3"/>
          </p:cNvCxnSpPr>
          <p:nvPr/>
        </p:nvCxnSpPr>
        <p:spPr>
          <a:xfrm flipH="1">
            <a:off x="6638751" y="2330084"/>
            <a:ext cx="1522000" cy="3794000"/>
          </a:xfrm>
          <a:prstGeom prst="straightConnector1">
            <a:avLst/>
          </a:prstGeom>
          <a:noFill/>
          <a:ln w="19050" cap="flat" cmpd="sng">
            <a:solidFill>
              <a:srgbClr val="000000"/>
            </a:solidFill>
            <a:prstDash val="solid"/>
            <a:round/>
            <a:headEnd type="none" w="med" len="med"/>
            <a:tailEnd type="triangle" w="med" len="med"/>
          </a:ln>
        </p:spPr>
      </p:cxnSp>
      <p:cxnSp>
        <p:nvCxnSpPr>
          <p:cNvPr id="271" name="Google Shape;271;p31">
            <a:extLst>
              <a:ext uri="{FF2B5EF4-FFF2-40B4-BE49-F238E27FC236}">
                <a16:creationId xmlns:a16="http://schemas.microsoft.com/office/drawing/2014/main" id="{DE548FED-C092-A187-EC9C-7CA1838E40BE}"/>
              </a:ext>
            </a:extLst>
          </p:cNvPr>
          <p:cNvCxnSpPr>
            <a:stCxn id="267" idx="1"/>
            <a:endCxn id="265" idx="3"/>
          </p:cNvCxnSpPr>
          <p:nvPr/>
        </p:nvCxnSpPr>
        <p:spPr>
          <a:xfrm rot="10800000">
            <a:off x="6638751" y="2186084"/>
            <a:ext cx="1522000" cy="144000"/>
          </a:xfrm>
          <a:prstGeom prst="straightConnector1">
            <a:avLst/>
          </a:prstGeom>
          <a:noFill/>
          <a:ln w="19050" cap="flat" cmpd="sng">
            <a:solidFill>
              <a:srgbClr val="000000"/>
            </a:solidFill>
            <a:prstDash val="solid"/>
            <a:round/>
            <a:headEnd type="none" w="med" len="med"/>
            <a:tailEnd type="triangle" w="med" len="med"/>
          </a:ln>
        </p:spPr>
      </p:cxnSp>
      <p:sp>
        <p:nvSpPr>
          <p:cNvPr id="273" name="Google Shape;273;p31">
            <a:extLst>
              <a:ext uri="{FF2B5EF4-FFF2-40B4-BE49-F238E27FC236}">
                <a16:creationId xmlns:a16="http://schemas.microsoft.com/office/drawing/2014/main" id="{4A6666B3-534D-91DE-C034-45D4203FFF91}"/>
              </a:ext>
            </a:extLst>
          </p:cNvPr>
          <p:cNvSpPr/>
          <p:nvPr/>
        </p:nvSpPr>
        <p:spPr>
          <a:xfrm>
            <a:off x="4645900" y="4823700"/>
            <a:ext cx="863600" cy="489600"/>
          </a:xfrm>
          <a:prstGeom prst="rect">
            <a:avLst/>
          </a:pr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74" name="Google Shape;274;p31">
            <a:extLst>
              <a:ext uri="{FF2B5EF4-FFF2-40B4-BE49-F238E27FC236}">
                <a16:creationId xmlns:a16="http://schemas.microsoft.com/office/drawing/2014/main" id="{C4ABE419-6090-9DE1-3C02-AE902D75ECDE}"/>
              </a:ext>
            </a:extLst>
          </p:cNvPr>
          <p:cNvSpPr/>
          <p:nvPr/>
        </p:nvSpPr>
        <p:spPr>
          <a:xfrm>
            <a:off x="4662067" y="5500167"/>
            <a:ext cx="863600" cy="489600"/>
          </a:xfrm>
          <a:prstGeom prst="rect">
            <a:avLst/>
          </a:pr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75" name="Google Shape;275;p31">
            <a:extLst>
              <a:ext uri="{FF2B5EF4-FFF2-40B4-BE49-F238E27FC236}">
                <a16:creationId xmlns:a16="http://schemas.microsoft.com/office/drawing/2014/main" id="{EBF5362D-A60D-7FD6-CCDC-82CDD022B807}"/>
              </a:ext>
            </a:extLst>
          </p:cNvPr>
          <p:cNvSpPr/>
          <p:nvPr/>
        </p:nvSpPr>
        <p:spPr>
          <a:xfrm>
            <a:off x="3622011" y="5322633"/>
            <a:ext cx="2127589" cy="177100"/>
          </a:xfrm>
          <a:prstGeom prst="rect">
            <a:avLst/>
          </a:prstGeom>
          <a:solidFill>
            <a:srgbClr val="F1C232">
              <a:alpha val="62269"/>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76" name="Google Shape;276;p31">
            <a:extLst>
              <a:ext uri="{FF2B5EF4-FFF2-40B4-BE49-F238E27FC236}">
                <a16:creationId xmlns:a16="http://schemas.microsoft.com/office/drawing/2014/main" id="{C3A215C2-4674-3C15-8632-82B5DF3D817B}"/>
              </a:ext>
            </a:extLst>
          </p:cNvPr>
          <p:cNvSpPr/>
          <p:nvPr/>
        </p:nvSpPr>
        <p:spPr>
          <a:xfrm>
            <a:off x="4435036" y="5386333"/>
            <a:ext cx="1538800" cy="40800"/>
          </a:xfrm>
          <a:prstGeom prst="rect">
            <a:avLst/>
          </a:prstGeom>
          <a:solidFill>
            <a:srgbClr val="F1C232">
              <a:alpha val="62269"/>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 name="Rectangle: Rounded Corners 1">
            <a:extLst>
              <a:ext uri="{FF2B5EF4-FFF2-40B4-BE49-F238E27FC236}">
                <a16:creationId xmlns:a16="http://schemas.microsoft.com/office/drawing/2014/main" id="{DB132F5C-384C-37DF-34E9-4E32A8B284BF}"/>
              </a:ext>
            </a:extLst>
          </p:cNvPr>
          <p:cNvSpPr/>
          <p:nvPr/>
        </p:nvSpPr>
        <p:spPr>
          <a:xfrm>
            <a:off x="4064000" y="5161440"/>
            <a:ext cx="566767" cy="517007"/>
          </a:xfrm>
          <a:prstGeom prst="roundRect">
            <a:avLst/>
          </a:prstGeom>
          <a:noFill/>
          <a:ln w="50800">
            <a:solidFill>
              <a:srgbClr val="1898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9E9CE4DB-8E92-6A23-13D6-D644030BCFC3}"/>
              </a:ext>
            </a:extLst>
          </p:cNvPr>
          <p:cNvSpPr/>
          <p:nvPr/>
        </p:nvSpPr>
        <p:spPr>
          <a:xfrm>
            <a:off x="7573067" y="5148229"/>
            <a:ext cx="1073569" cy="517007"/>
          </a:xfrm>
          <a:prstGeom prst="roundRect">
            <a:avLst/>
          </a:prstGeom>
          <a:noFill/>
          <a:ln w="50800">
            <a:solidFill>
              <a:srgbClr val="1898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6F169A1-881E-2A57-E5A9-5FEE46558374}"/>
              </a:ext>
            </a:extLst>
          </p:cNvPr>
          <p:cNvSpPr txBox="1"/>
          <p:nvPr/>
        </p:nvSpPr>
        <p:spPr>
          <a:xfrm>
            <a:off x="3449883" y="5708075"/>
            <a:ext cx="1632370" cy="584775"/>
          </a:xfrm>
          <a:prstGeom prst="rect">
            <a:avLst/>
          </a:prstGeom>
          <a:noFill/>
        </p:spPr>
        <p:txBody>
          <a:bodyPr wrap="none" rtlCol="0">
            <a:spAutoFit/>
          </a:bodyPr>
          <a:lstStyle/>
          <a:p>
            <a:r>
              <a:rPr lang="en-US" sz="3200" dirty="0"/>
              <a:t>Polarizer</a:t>
            </a:r>
          </a:p>
        </p:txBody>
      </p:sp>
      <p:sp>
        <p:nvSpPr>
          <p:cNvPr id="5" name="TextBox 4">
            <a:extLst>
              <a:ext uri="{FF2B5EF4-FFF2-40B4-BE49-F238E27FC236}">
                <a16:creationId xmlns:a16="http://schemas.microsoft.com/office/drawing/2014/main" id="{055D24D2-C530-8D7D-42AF-7D31D2A871D8}"/>
              </a:ext>
            </a:extLst>
          </p:cNvPr>
          <p:cNvSpPr txBox="1"/>
          <p:nvPr/>
        </p:nvSpPr>
        <p:spPr>
          <a:xfrm>
            <a:off x="7312647" y="4520037"/>
            <a:ext cx="1611531" cy="584775"/>
          </a:xfrm>
          <a:prstGeom prst="rect">
            <a:avLst/>
          </a:prstGeom>
          <a:noFill/>
        </p:spPr>
        <p:txBody>
          <a:bodyPr wrap="none" rtlCol="0">
            <a:spAutoFit/>
          </a:bodyPr>
          <a:lstStyle/>
          <a:p>
            <a:r>
              <a:rPr lang="en-US" sz="3200" dirty="0"/>
              <a:t>Analyzer</a:t>
            </a:r>
          </a:p>
        </p:txBody>
      </p:sp>
      <p:sp>
        <p:nvSpPr>
          <p:cNvPr id="6" name="Rectangle 5">
            <a:extLst>
              <a:ext uri="{FF2B5EF4-FFF2-40B4-BE49-F238E27FC236}">
                <a16:creationId xmlns:a16="http://schemas.microsoft.com/office/drawing/2014/main" id="{16CFFAD3-2651-139D-037C-0F8FBE87247F}"/>
              </a:ext>
            </a:extLst>
          </p:cNvPr>
          <p:cNvSpPr/>
          <p:nvPr/>
        </p:nvSpPr>
        <p:spPr>
          <a:xfrm>
            <a:off x="5502439" y="5546367"/>
            <a:ext cx="1938800" cy="1148400"/>
          </a:xfrm>
          <a:prstGeom prst="rect">
            <a:avLst/>
          </a:prstGeom>
          <a:noFill/>
          <a:ln w="50800">
            <a:solidFill>
              <a:srgbClr val="CC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D06AA53-E3A4-19E3-0D5D-2A74507B26E7}"/>
              </a:ext>
            </a:extLst>
          </p:cNvPr>
          <p:cNvSpPr txBox="1"/>
          <p:nvPr/>
        </p:nvSpPr>
        <p:spPr>
          <a:xfrm>
            <a:off x="598505" y="2314092"/>
            <a:ext cx="4774503"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New components:</a:t>
            </a:r>
          </a:p>
          <a:p>
            <a:pPr marL="342900" indent="-342900">
              <a:buAutoNum type="arabicPeriod"/>
            </a:pPr>
            <a:r>
              <a:rPr lang="en-US" b="1" dirty="0">
                <a:latin typeface="Arial" panose="020B0604020202020204" pitchFamily="34" charset="0"/>
                <a:cs typeface="Arial" panose="020B0604020202020204" pitchFamily="34" charset="0"/>
              </a:rPr>
              <a:t>Neutron beam polarizer</a:t>
            </a:r>
          </a:p>
          <a:p>
            <a:pPr marL="342900" indent="-342900">
              <a:buAutoNum type="arabicPeriod"/>
            </a:pPr>
            <a:r>
              <a:rPr lang="en-US" b="1" dirty="0">
                <a:latin typeface="Arial" panose="020B0604020202020204" pitchFamily="34" charset="0"/>
                <a:cs typeface="Arial" panose="020B0604020202020204" pitchFamily="34" charset="0"/>
              </a:rPr>
              <a:t>Neutron beam polarization analyzer</a:t>
            </a:r>
          </a:p>
        </p:txBody>
      </p:sp>
      <p:sp>
        <p:nvSpPr>
          <p:cNvPr id="9" name="TextBox 8">
            <a:extLst>
              <a:ext uri="{FF2B5EF4-FFF2-40B4-BE49-F238E27FC236}">
                <a16:creationId xmlns:a16="http://schemas.microsoft.com/office/drawing/2014/main" id="{D48A8FC0-33BD-7ADF-7C38-43A3A286FAC6}"/>
              </a:ext>
            </a:extLst>
          </p:cNvPr>
          <p:cNvSpPr txBox="1"/>
          <p:nvPr/>
        </p:nvSpPr>
        <p:spPr>
          <a:xfrm>
            <a:off x="558400" y="1519776"/>
            <a:ext cx="3845027" cy="461665"/>
          </a:xfrm>
          <a:prstGeom prst="rect">
            <a:avLst/>
          </a:prstGeom>
          <a:noFill/>
        </p:spPr>
        <p:txBody>
          <a:bodyPr wrap="none" rtlCol="0">
            <a:spAutoFit/>
          </a:bodyPr>
          <a:lstStyle/>
          <a:p>
            <a:r>
              <a:rPr lang="en-US" sz="2400" dirty="0"/>
              <a:t>Start with Nab Spectrometer:</a:t>
            </a:r>
          </a:p>
        </p:txBody>
      </p:sp>
      <mc:AlternateContent xmlns:mc="http://schemas.openxmlformats.org/markup-compatibility/2006" xmlns:a14="http://schemas.microsoft.com/office/drawing/2010/main">
        <mc:Choice Requires="a14">
          <p:sp>
            <p:nvSpPr>
              <p:cNvPr id="7" name="Google Shape;260;p31">
                <a:extLst>
                  <a:ext uri="{FF2B5EF4-FFF2-40B4-BE49-F238E27FC236}">
                    <a16:creationId xmlns:a16="http://schemas.microsoft.com/office/drawing/2014/main" id="{FC0EA76D-C345-2058-D0ED-4D81C32690A4}"/>
                  </a:ext>
                </a:extLst>
              </p:cNvPr>
              <p:cNvSpPr txBox="1"/>
              <p:nvPr/>
            </p:nvSpPr>
            <p:spPr>
              <a:xfrm>
                <a:off x="8232876" y="5770752"/>
                <a:ext cx="3988400" cy="738623"/>
              </a:xfrm>
              <a:prstGeom prst="rect">
                <a:avLst/>
              </a:prstGeom>
              <a:noFill/>
              <a:ln w="9525" cap="flat" cmpd="sng">
                <a:solidFill>
                  <a:srgbClr val="CC0000"/>
                </a:solidFill>
                <a:prstDash val="solid"/>
                <a:round/>
                <a:headEnd type="none" w="sm" len="sm"/>
                <a:tailEnd type="none" w="sm" len="sm"/>
              </a:ln>
            </p:spPr>
            <p:txBody>
              <a:bodyPr spcFirstLastPara="1" wrap="square" lIns="121900" tIns="121900" rIns="121900" bIns="1219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14:m>
                  <m:oMath xmlns:m="http://schemas.openxmlformats.org/officeDocument/2006/math">
                    <m:r>
                      <a:rPr lang="en-US" sz="3200" b="1" i="1" smtClean="0">
                        <a:solidFill>
                          <a:srgbClr val="CC0000"/>
                        </a:solidFill>
                        <a:latin typeface="Cambria Math" panose="02040503050406030204" pitchFamily="18" charset="0"/>
                      </a:rPr>
                      <m:t>−</m:t>
                    </m:r>
                  </m:oMath>
                </a14:m>
                <a:r>
                  <a:rPr lang="en" sz="3200" b="1" dirty="0">
                    <a:solidFill>
                      <a:srgbClr val="CC0000"/>
                    </a:solidFill>
                  </a:rPr>
                  <a:t>30 kV or -1 kV</a:t>
                </a:r>
                <a:endParaRPr sz="3200" b="1" dirty="0"/>
              </a:p>
            </p:txBody>
          </p:sp>
        </mc:Choice>
        <mc:Fallback xmlns="">
          <p:sp>
            <p:nvSpPr>
              <p:cNvPr id="7" name="Google Shape;260;p31">
                <a:extLst>
                  <a:ext uri="{FF2B5EF4-FFF2-40B4-BE49-F238E27FC236}">
                    <a16:creationId xmlns:a16="http://schemas.microsoft.com/office/drawing/2014/main" id="{FC0EA76D-C345-2058-D0ED-4D81C32690A4}"/>
                  </a:ext>
                </a:extLst>
              </p:cNvPr>
              <p:cNvSpPr txBox="1">
                <a:spLocks noRot="1" noChangeAspect="1" noMove="1" noResize="1" noEditPoints="1" noAdjustHandles="1" noChangeArrowheads="1" noChangeShapeType="1" noTextEdit="1"/>
              </p:cNvSpPr>
              <p:nvPr/>
            </p:nvSpPr>
            <p:spPr>
              <a:xfrm>
                <a:off x="8232876" y="5770752"/>
                <a:ext cx="3988400" cy="738623"/>
              </a:xfrm>
              <a:prstGeom prst="rect">
                <a:avLst/>
              </a:prstGeom>
              <a:blipFill>
                <a:blip r:embed="rId4"/>
                <a:stretch>
                  <a:fillRect b="-14634"/>
                </a:stretch>
              </a:blipFill>
              <a:ln w="9525" cap="flat" cmpd="sng">
                <a:solidFill>
                  <a:srgbClr val="CC0000"/>
                </a:solidFill>
                <a:prstDash val="solid"/>
                <a:round/>
                <a:headEnd type="none" w="sm" len="sm"/>
                <a:tailEnd type="none" w="sm" len="sm"/>
              </a:ln>
            </p:spPr>
            <p:txBody>
              <a:bodyPr/>
              <a:lstStyle/>
              <a:p>
                <a:r>
                  <a:rPr lang="en-US">
                    <a:noFill/>
                  </a:rPr>
                  <a:t> </a:t>
                </a:r>
              </a:p>
            </p:txBody>
          </p:sp>
        </mc:Fallback>
      </mc:AlternateContent>
      <p:cxnSp>
        <p:nvCxnSpPr>
          <p:cNvPr id="10" name="Google Shape;261;p31">
            <a:extLst>
              <a:ext uri="{FF2B5EF4-FFF2-40B4-BE49-F238E27FC236}">
                <a16:creationId xmlns:a16="http://schemas.microsoft.com/office/drawing/2014/main" id="{FFA71903-D318-D97B-28F8-765DEE952736}"/>
              </a:ext>
            </a:extLst>
          </p:cNvPr>
          <p:cNvCxnSpPr>
            <a:cxnSpLocks/>
            <a:stCxn id="7" idx="1"/>
          </p:cNvCxnSpPr>
          <p:nvPr/>
        </p:nvCxnSpPr>
        <p:spPr>
          <a:xfrm flipH="1" flipV="1">
            <a:off x="7496025" y="5785033"/>
            <a:ext cx="736851" cy="355031"/>
          </a:xfrm>
          <a:prstGeom prst="straightConnector1">
            <a:avLst/>
          </a:prstGeom>
          <a:noFill/>
          <a:ln w="28575" cap="flat" cmpd="sng">
            <a:solidFill>
              <a:srgbClr val="CC0000"/>
            </a:solidFill>
            <a:prstDash val="solid"/>
            <a:round/>
            <a:headEnd type="none" w="med" len="med"/>
            <a:tailEnd type="triangle" w="med" len="med"/>
          </a:ln>
        </p:spPr>
      </p:cxnSp>
      <p:sp>
        <p:nvSpPr>
          <p:cNvPr id="11" name="Google Shape;260;p31">
            <a:extLst>
              <a:ext uri="{FF2B5EF4-FFF2-40B4-BE49-F238E27FC236}">
                <a16:creationId xmlns:a16="http://schemas.microsoft.com/office/drawing/2014/main" id="{D8C186C8-340F-E0D9-3271-C3C6F3246F87}"/>
              </a:ext>
            </a:extLst>
          </p:cNvPr>
          <p:cNvSpPr txBox="1"/>
          <p:nvPr/>
        </p:nvSpPr>
        <p:spPr>
          <a:xfrm>
            <a:off x="7898750" y="959004"/>
            <a:ext cx="3988400" cy="738623"/>
          </a:xfrm>
          <a:prstGeom prst="rect">
            <a:avLst/>
          </a:prstGeom>
          <a:noFill/>
          <a:ln w="9525" cap="flat" cmpd="sng">
            <a:solidFill>
              <a:srgbClr val="CC0000"/>
            </a:solidFill>
            <a:prstDash val="solid"/>
            <a:round/>
            <a:headEnd type="none" w="sm" len="sm"/>
            <a:tailEnd type="none" w="sm" len="sm"/>
          </a:ln>
        </p:spPr>
        <p:txBody>
          <a:bodyPr spcFirstLastPara="1" wrap="square" lIns="121900" tIns="121900" rIns="121900" bIns="1219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3200" b="1" dirty="0">
                <a:solidFill>
                  <a:srgbClr val="CC0000"/>
                </a:solidFill>
              </a:rPr>
              <a:t>0 kV or -30 kV</a:t>
            </a:r>
            <a:endParaRPr sz="3200" b="1" dirty="0"/>
          </a:p>
        </p:txBody>
      </p:sp>
      <p:cxnSp>
        <p:nvCxnSpPr>
          <p:cNvPr id="12" name="Google Shape;261;p31">
            <a:extLst>
              <a:ext uri="{FF2B5EF4-FFF2-40B4-BE49-F238E27FC236}">
                <a16:creationId xmlns:a16="http://schemas.microsoft.com/office/drawing/2014/main" id="{8B09982F-393A-3730-B457-2CD2864246CF}"/>
              </a:ext>
            </a:extLst>
          </p:cNvPr>
          <p:cNvCxnSpPr>
            <a:cxnSpLocks/>
            <a:stCxn id="11" idx="1"/>
          </p:cNvCxnSpPr>
          <p:nvPr/>
        </p:nvCxnSpPr>
        <p:spPr>
          <a:xfrm flipH="1">
            <a:off x="7375463" y="1328316"/>
            <a:ext cx="523287" cy="422532"/>
          </a:xfrm>
          <a:prstGeom prst="straightConnector1">
            <a:avLst/>
          </a:prstGeom>
          <a:noFill/>
          <a:ln w="28575" cap="flat" cmpd="sng">
            <a:solidFill>
              <a:srgbClr val="CC0000"/>
            </a:solidFill>
            <a:prstDash val="solid"/>
            <a:round/>
            <a:headEnd type="none" w="med" len="med"/>
            <a:tailEnd type="triangle" w="med" len="med"/>
          </a:ln>
        </p:spPr>
      </p:cxnSp>
      <p:sp>
        <p:nvSpPr>
          <p:cNvPr id="13" name="Rectangle: Rounded Corners 12">
            <a:extLst>
              <a:ext uri="{FF2B5EF4-FFF2-40B4-BE49-F238E27FC236}">
                <a16:creationId xmlns:a16="http://schemas.microsoft.com/office/drawing/2014/main" id="{5278C894-20F6-D70B-CFD7-D58CBF64B0A9}"/>
              </a:ext>
            </a:extLst>
          </p:cNvPr>
          <p:cNvSpPr/>
          <p:nvPr/>
        </p:nvSpPr>
        <p:spPr>
          <a:xfrm>
            <a:off x="5045202" y="5157129"/>
            <a:ext cx="318467" cy="517007"/>
          </a:xfrm>
          <a:prstGeom prst="roundRect">
            <a:avLst/>
          </a:prstGeom>
          <a:noFill/>
          <a:ln w="50800">
            <a:solidFill>
              <a:srgbClr val="1898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A06E736-15EC-A2F5-5916-2272B2919073}"/>
              </a:ext>
            </a:extLst>
          </p:cNvPr>
          <p:cNvSpPr txBox="1"/>
          <p:nvPr/>
        </p:nvSpPr>
        <p:spPr>
          <a:xfrm>
            <a:off x="4906835" y="4548577"/>
            <a:ext cx="562975" cy="584775"/>
          </a:xfrm>
          <a:prstGeom prst="rect">
            <a:avLst/>
          </a:prstGeom>
          <a:noFill/>
        </p:spPr>
        <p:txBody>
          <a:bodyPr wrap="none" rtlCol="0">
            <a:spAutoFit/>
          </a:bodyPr>
          <a:lstStyle/>
          <a:p>
            <a:r>
              <a:rPr lang="en-US" sz="3200" dirty="0"/>
              <a:t>SF</a:t>
            </a:r>
          </a:p>
        </p:txBody>
      </p:sp>
    </p:spTree>
    <p:extLst>
      <p:ext uri="{BB962C8B-B14F-4D97-AF65-F5344CB8AC3E}">
        <p14:creationId xmlns:p14="http://schemas.microsoft.com/office/powerpoint/2010/main" val="898095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FB27F77-3A66-07C5-DD84-5DA78958FFDC}"/>
              </a:ext>
            </a:extLst>
          </p:cNvPr>
          <p:cNvGrpSpPr>
            <a:grpSpLocks noChangeAspect="1"/>
          </p:cNvGrpSpPr>
          <p:nvPr/>
        </p:nvGrpSpPr>
        <p:grpSpPr>
          <a:xfrm>
            <a:off x="1448745" y="1532614"/>
            <a:ext cx="4066919" cy="3606386"/>
            <a:chOff x="4543929" y="1739900"/>
            <a:chExt cx="3165426" cy="2806977"/>
          </a:xfrm>
        </p:grpSpPr>
        <p:grpSp>
          <p:nvGrpSpPr>
            <p:cNvPr id="5" name="Group 4">
              <a:extLst>
                <a:ext uri="{FF2B5EF4-FFF2-40B4-BE49-F238E27FC236}">
                  <a16:creationId xmlns:a16="http://schemas.microsoft.com/office/drawing/2014/main" id="{6FD850C6-B634-D2E8-6681-787CB03D2650}"/>
                </a:ext>
              </a:extLst>
            </p:cNvPr>
            <p:cNvGrpSpPr/>
            <p:nvPr/>
          </p:nvGrpSpPr>
          <p:grpSpPr>
            <a:xfrm>
              <a:off x="5853217" y="2039239"/>
              <a:ext cx="469691" cy="2344904"/>
              <a:chOff x="7867364" y="1993881"/>
              <a:chExt cx="469691" cy="2400320"/>
            </a:xfrm>
          </p:grpSpPr>
          <p:sp>
            <p:nvSpPr>
              <p:cNvPr id="287" name="Freeform 46">
                <a:extLst>
                  <a:ext uri="{FF2B5EF4-FFF2-40B4-BE49-F238E27FC236}">
                    <a16:creationId xmlns:a16="http://schemas.microsoft.com/office/drawing/2014/main" id="{76B42C7D-4C8F-4C83-F928-16B80B567107}"/>
                  </a:ext>
                </a:extLst>
              </p:cNvPr>
              <p:cNvSpPr>
                <a:spLocks/>
              </p:cNvSpPr>
              <p:nvPr/>
            </p:nvSpPr>
            <p:spPr bwMode="auto">
              <a:xfrm rot="16200000">
                <a:off x="6756051" y="3109997"/>
                <a:ext cx="2395517" cy="172892"/>
              </a:xfrm>
              <a:custGeom>
                <a:avLst/>
                <a:gdLst>
                  <a:gd name="T0" fmla="*/ 10991 w 1410"/>
                  <a:gd name="T1" fmla="*/ 0 h 413"/>
                  <a:gd name="T2" fmla="*/ 24255 w 1410"/>
                  <a:gd name="T3" fmla="*/ 0 h 413"/>
                  <a:gd name="T4" fmla="*/ 37115 w 1410"/>
                  <a:gd name="T5" fmla="*/ 0 h 413"/>
                  <a:gd name="T6" fmla="*/ 50315 w 1410"/>
                  <a:gd name="T7" fmla="*/ 0 h 413"/>
                  <a:gd name="T8" fmla="*/ 63537 w 1410"/>
                  <a:gd name="T9" fmla="*/ 0 h 413"/>
                  <a:gd name="T10" fmla="*/ 76438 w 1410"/>
                  <a:gd name="T11" fmla="*/ 0 h 413"/>
                  <a:gd name="T12" fmla="*/ 89697 w 1410"/>
                  <a:gd name="T13" fmla="*/ 0 h 413"/>
                  <a:gd name="T14" fmla="*/ 102926 w 1410"/>
                  <a:gd name="T15" fmla="*/ 0 h 413"/>
                  <a:gd name="T16" fmla="*/ 116120 w 1410"/>
                  <a:gd name="T17" fmla="*/ 0 h 413"/>
                  <a:gd name="T18" fmla="*/ 128950 w 1410"/>
                  <a:gd name="T19" fmla="*/ 0 h 413"/>
                  <a:gd name="T20" fmla="*/ 141971 w 1410"/>
                  <a:gd name="T21" fmla="*/ 0 h 413"/>
                  <a:gd name="T22" fmla="*/ 154745 w 1410"/>
                  <a:gd name="T23" fmla="*/ 0 h 413"/>
                  <a:gd name="T24" fmla="*/ 168136 w 1410"/>
                  <a:gd name="T25" fmla="*/ 0 h 413"/>
                  <a:gd name="T26" fmla="*/ 181358 w 1410"/>
                  <a:gd name="T27" fmla="*/ 0 h 413"/>
                  <a:gd name="T28" fmla="*/ 194582 w 1410"/>
                  <a:gd name="T29" fmla="*/ 0 h 413"/>
                  <a:gd name="T30" fmla="*/ 207416 w 1410"/>
                  <a:gd name="T31" fmla="*/ 0 h 413"/>
                  <a:gd name="T32" fmla="*/ 220675 w 1410"/>
                  <a:gd name="T33" fmla="*/ 0 h 413"/>
                  <a:gd name="T34" fmla="*/ 233904 w 1410"/>
                  <a:gd name="T35" fmla="*/ 0 h 413"/>
                  <a:gd name="T36" fmla="*/ 246402 w 1410"/>
                  <a:gd name="T37" fmla="*/ 0 h 413"/>
                  <a:gd name="T38" fmla="*/ 259949 w 1410"/>
                  <a:gd name="T39" fmla="*/ 0 h 413"/>
                  <a:gd name="T40" fmla="*/ 273054 w 1410"/>
                  <a:gd name="T41" fmla="*/ 0 h 413"/>
                  <a:gd name="T42" fmla="*/ 285722 w 1410"/>
                  <a:gd name="T43" fmla="*/ 0 h 413"/>
                  <a:gd name="T44" fmla="*/ 299114 w 1410"/>
                  <a:gd name="T45" fmla="*/ 0 h 413"/>
                  <a:gd name="T46" fmla="*/ 312335 w 1410"/>
                  <a:gd name="T47" fmla="*/ 0 h 413"/>
                  <a:gd name="T48" fmla="*/ 324883 w 1410"/>
                  <a:gd name="T49" fmla="*/ 0 h 413"/>
                  <a:gd name="T50" fmla="*/ 338117 w 1410"/>
                  <a:gd name="T51" fmla="*/ 0 h 413"/>
                  <a:gd name="T52" fmla="*/ 351608 w 1410"/>
                  <a:gd name="T53" fmla="*/ 0 h 413"/>
                  <a:gd name="T54" fmla="*/ 364198 w 1410"/>
                  <a:gd name="T55" fmla="*/ 0 h 413"/>
                  <a:gd name="T56" fmla="*/ 377379 w 1410"/>
                  <a:gd name="T57" fmla="*/ 0 h 413"/>
                  <a:gd name="T58" fmla="*/ 390976 w 1410"/>
                  <a:gd name="T59" fmla="*/ 0 h 413"/>
                  <a:gd name="T60" fmla="*/ 404035 w 1410"/>
                  <a:gd name="T61" fmla="*/ 0 h 413"/>
                  <a:gd name="T62" fmla="*/ 416671 w 1410"/>
                  <a:gd name="T63" fmla="*/ 0 h 413"/>
                  <a:gd name="T64" fmla="*/ 429808 w 1410"/>
                  <a:gd name="T65" fmla="*/ 0 h 413"/>
                  <a:gd name="T66" fmla="*/ 443315 w 1410"/>
                  <a:gd name="T67" fmla="*/ 0 h 413"/>
                  <a:gd name="T68" fmla="*/ 455861 w 1410"/>
                  <a:gd name="T69" fmla="*/ 0 h 413"/>
                  <a:gd name="T70" fmla="*/ 469098 w 1410"/>
                  <a:gd name="T71" fmla="*/ 0 h 413"/>
                  <a:gd name="T72" fmla="*/ 482700 w 1410"/>
                  <a:gd name="T73" fmla="*/ 0 h 413"/>
                  <a:gd name="T74" fmla="*/ 495860 w 1410"/>
                  <a:gd name="T75" fmla="*/ 0 h 413"/>
                  <a:gd name="T76" fmla="*/ 508357 w 1410"/>
                  <a:gd name="T77" fmla="*/ 0 h 413"/>
                  <a:gd name="T78" fmla="*/ 521593 w 1410"/>
                  <a:gd name="T79" fmla="*/ 0 h 413"/>
                  <a:gd name="T80" fmla="*/ 534521 w 1410"/>
                  <a:gd name="T81" fmla="*/ 0 h 413"/>
                  <a:gd name="T82" fmla="*/ 547746 w 1410"/>
                  <a:gd name="T83" fmla="*/ 0 h 413"/>
                  <a:gd name="T84" fmla="*/ 560786 w 1410"/>
                  <a:gd name="T85" fmla="*/ 0 h 413"/>
                  <a:gd name="T86" fmla="*/ 574292 w 1410"/>
                  <a:gd name="T87" fmla="*/ 0 h 413"/>
                  <a:gd name="T88" fmla="*/ 586844 w 1410"/>
                  <a:gd name="T89" fmla="*/ 0 h 413"/>
                  <a:gd name="T90" fmla="*/ 600088 w 1410"/>
                  <a:gd name="T91" fmla="*/ 0 h 413"/>
                  <a:gd name="T92" fmla="*/ 613278 w 1410"/>
                  <a:gd name="T93" fmla="*/ 0 h 413"/>
                  <a:gd name="T94" fmla="*/ 626227 w 1410"/>
                  <a:gd name="T95" fmla="*/ 0 h 413"/>
                  <a:gd name="T96" fmla="*/ 639465 w 1410"/>
                  <a:gd name="T97" fmla="*/ 0 h 413"/>
                  <a:gd name="T98" fmla="*/ 652671 w 1410"/>
                  <a:gd name="T99" fmla="*/ 0 h 413"/>
                  <a:gd name="T100" fmla="*/ 665502 w 1410"/>
                  <a:gd name="T101" fmla="*/ 0 h 413"/>
                  <a:gd name="T102" fmla="*/ 678722 w 1410"/>
                  <a:gd name="T103" fmla="*/ 0 h 413"/>
                  <a:gd name="T104" fmla="*/ 691760 w 1410"/>
                  <a:gd name="T105" fmla="*/ 0 h 413"/>
                  <a:gd name="T106" fmla="*/ 704665 w 1410"/>
                  <a:gd name="T107" fmla="*/ 0 h 413"/>
                  <a:gd name="T108" fmla="*/ 717959 w 1410"/>
                  <a:gd name="T109" fmla="*/ 0 h 413"/>
                  <a:gd name="T110" fmla="*/ 731152 w 1410"/>
                  <a:gd name="T111" fmla="*/ 0 h 413"/>
                  <a:gd name="T112" fmla="*/ 744383 w 1410"/>
                  <a:gd name="T113" fmla="*/ 0 h 4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413"/>
                  <a:gd name="T173" fmla="*/ 1410 w 1410"/>
                  <a:gd name="T174" fmla="*/ 413 h 4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413">
                    <a:moveTo>
                      <a:pt x="0" y="179"/>
                    </a:moveTo>
                    <a:lnTo>
                      <a:pt x="3" y="180"/>
                    </a:lnTo>
                    <a:lnTo>
                      <a:pt x="7" y="182"/>
                    </a:lnTo>
                    <a:lnTo>
                      <a:pt x="10" y="184"/>
                    </a:lnTo>
                    <a:lnTo>
                      <a:pt x="14" y="185"/>
                    </a:lnTo>
                    <a:lnTo>
                      <a:pt x="17" y="188"/>
                    </a:lnTo>
                    <a:lnTo>
                      <a:pt x="21" y="190"/>
                    </a:lnTo>
                    <a:lnTo>
                      <a:pt x="24" y="192"/>
                    </a:lnTo>
                    <a:lnTo>
                      <a:pt x="28" y="194"/>
                    </a:lnTo>
                    <a:lnTo>
                      <a:pt x="31" y="197"/>
                    </a:lnTo>
                    <a:lnTo>
                      <a:pt x="35" y="200"/>
                    </a:lnTo>
                    <a:lnTo>
                      <a:pt x="39" y="203"/>
                    </a:lnTo>
                    <a:lnTo>
                      <a:pt x="42" y="206"/>
                    </a:lnTo>
                    <a:lnTo>
                      <a:pt x="46" y="209"/>
                    </a:lnTo>
                    <a:lnTo>
                      <a:pt x="49" y="213"/>
                    </a:lnTo>
                    <a:lnTo>
                      <a:pt x="53" y="216"/>
                    </a:lnTo>
                    <a:lnTo>
                      <a:pt x="56" y="220"/>
                    </a:lnTo>
                    <a:lnTo>
                      <a:pt x="60" y="224"/>
                    </a:lnTo>
                    <a:lnTo>
                      <a:pt x="63" y="228"/>
                    </a:lnTo>
                    <a:lnTo>
                      <a:pt x="67" y="232"/>
                    </a:lnTo>
                    <a:lnTo>
                      <a:pt x="70" y="236"/>
                    </a:lnTo>
                    <a:lnTo>
                      <a:pt x="74" y="241"/>
                    </a:lnTo>
                    <a:lnTo>
                      <a:pt x="77" y="245"/>
                    </a:lnTo>
                    <a:lnTo>
                      <a:pt x="81" y="250"/>
                    </a:lnTo>
                    <a:lnTo>
                      <a:pt x="84" y="255"/>
                    </a:lnTo>
                    <a:lnTo>
                      <a:pt x="88" y="259"/>
                    </a:lnTo>
                    <a:lnTo>
                      <a:pt x="91" y="264"/>
                    </a:lnTo>
                    <a:lnTo>
                      <a:pt x="95" y="269"/>
                    </a:lnTo>
                    <a:lnTo>
                      <a:pt x="99" y="273"/>
                    </a:lnTo>
                    <a:lnTo>
                      <a:pt x="102" y="278"/>
                    </a:lnTo>
                    <a:lnTo>
                      <a:pt x="106" y="282"/>
                    </a:lnTo>
                    <a:lnTo>
                      <a:pt x="109" y="287"/>
                    </a:lnTo>
                    <a:lnTo>
                      <a:pt x="113" y="291"/>
                    </a:lnTo>
                    <a:lnTo>
                      <a:pt x="116" y="295"/>
                    </a:lnTo>
                    <a:lnTo>
                      <a:pt x="120" y="299"/>
                    </a:lnTo>
                    <a:lnTo>
                      <a:pt x="123" y="302"/>
                    </a:lnTo>
                    <a:lnTo>
                      <a:pt x="127" y="306"/>
                    </a:lnTo>
                    <a:lnTo>
                      <a:pt x="130" y="309"/>
                    </a:lnTo>
                    <a:lnTo>
                      <a:pt x="134" y="312"/>
                    </a:lnTo>
                    <a:lnTo>
                      <a:pt x="137" y="315"/>
                    </a:lnTo>
                    <a:lnTo>
                      <a:pt x="141" y="317"/>
                    </a:lnTo>
                    <a:lnTo>
                      <a:pt x="144" y="320"/>
                    </a:lnTo>
                    <a:lnTo>
                      <a:pt x="148" y="322"/>
                    </a:lnTo>
                    <a:lnTo>
                      <a:pt x="151" y="324"/>
                    </a:lnTo>
                    <a:lnTo>
                      <a:pt x="155" y="325"/>
                    </a:lnTo>
                    <a:lnTo>
                      <a:pt x="159" y="327"/>
                    </a:lnTo>
                    <a:lnTo>
                      <a:pt x="162" y="328"/>
                    </a:lnTo>
                    <a:lnTo>
                      <a:pt x="166" y="329"/>
                    </a:lnTo>
                    <a:lnTo>
                      <a:pt x="169" y="330"/>
                    </a:lnTo>
                    <a:lnTo>
                      <a:pt x="172" y="331"/>
                    </a:lnTo>
                    <a:lnTo>
                      <a:pt x="176" y="332"/>
                    </a:lnTo>
                    <a:lnTo>
                      <a:pt x="180" y="333"/>
                    </a:lnTo>
                    <a:lnTo>
                      <a:pt x="183" y="333"/>
                    </a:lnTo>
                    <a:lnTo>
                      <a:pt x="187" y="334"/>
                    </a:lnTo>
                    <a:lnTo>
                      <a:pt x="190" y="334"/>
                    </a:lnTo>
                    <a:lnTo>
                      <a:pt x="194" y="334"/>
                    </a:lnTo>
                    <a:lnTo>
                      <a:pt x="197" y="334"/>
                    </a:lnTo>
                    <a:lnTo>
                      <a:pt x="201" y="335"/>
                    </a:lnTo>
                    <a:lnTo>
                      <a:pt x="204" y="335"/>
                    </a:lnTo>
                    <a:lnTo>
                      <a:pt x="208" y="335"/>
                    </a:lnTo>
                    <a:lnTo>
                      <a:pt x="211" y="335"/>
                    </a:lnTo>
                    <a:lnTo>
                      <a:pt x="215" y="335"/>
                    </a:lnTo>
                    <a:lnTo>
                      <a:pt x="219" y="335"/>
                    </a:lnTo>
                    <a:lnTo>
                      <a:pt x="222" y="335"/>
                    </a:lnTo>
                    <a:lnTo>
                      <a:pt x="225" y="335"/>
                    </a:lnTo>
                    <a:lnTo>
                      <a:pt x="229" y="335"/>
                    </a:lnTo>
                    <a:lnTo>
                      <a:pt x="232" y="334"/>
                    </a:lnTo>
                    <a:lnTo>
                      <a:pt x="236" y="334"/>
                    </a:lnTo>
                    <a:lnTo>
                      <a:pt x="240" y="334"/>
                    </a:lnTo>
                    <a:lnTo>
                      <a:pt x="243" y="334"/>
                    </a:lnTo>
                    <a:lnTo>
                      <a:pt x="247" y="334"/>
                    </a:lnTo>
                    <a:lnTo>
                      <a:pt x="250" y="333"/>
                    </a:lnTo>
                    <a:lnTo>
                      <a:pt x="254" y="333"/>
                    </a:lnTo>
                    <a:lnTo>
                      <a:pt x="257" y="332"/>
                    </a:lnTo>
                    <a:lnTo>
                      <a:pt x="261" y="332"/>
                    </a:lnTo>
                    <a:lnTo>
                      <a:pt x="264" y="331"/>
                    </a:lnTo>
                    <a:lnTo>
                      <a:pt x="268" y="330"/>
                    </a:lnTo>
                    <a:lnTo>
                      <a:pt x="271" y="330"/>
                    </a:lnTo>
                    <a:lnTo>
                      <a:pt x="275" y="329"/>
                    </a:lnTo>
                    <a:lnTo>
                      <a:pt x="278" y="328"/>
                    </a:lnTo>
                    <a:lnTo>
                      <a:pt x="282" y="327"/>
                    </a:lnTo>
                    <a:lnTo>
                      <a:pt x="285" y="326"/>
                    </a:lnTo>
                    <a:lnTo>
                      <a:pt x="289" y="325"/>
                    </a:lnTo>
                    <a:lnTo>
                      <a:pt x="292" y="325"/>
                    </a:lnTo>
                    <a:lnTo>
                      <a:pt x="296" y="324"/>
                    </a:lnTo>
                    <a:lnTo>
                      <a:pt x="300" y="325"/>
                    </a:lnTo>
                    <a:lnTo>
                      <a:pt x="303" y="325"/>
                    </a:lnTo>
                    <a:lnTo>
                      <a:pt x="307" y="327"/>
                    </a:lnTo>
                    <a:lnTo>
                      <a:pt x="310" y="331"/>
                    </a:lnTo>
                    <a:lnTo>
                      <a:pt x="314" y="336"/>
                    </a:lnTo>
                    <a:lnTo>
                      <a:pt x="317" y="343"/>
                    </a:lnTo>
                    <a:lnTo>
                      <a:pt x="321" y="351"/>
                    </a:lnTo>
                    <a:lnTo>
                      <a:pt x="324" y="361"/>
                    </a:lnTo>
                    <a:lnTo>
                      <a:pt x="328" y="371"/>
                    </a:lnTo>
                    <a:lnTo>
                      <a:pt x="331" y="381"/>
                    </a:lnTo>
                    <a:lnTo>
                      <a:pt x="335" y="390"/>
                    </a:lnTo>
                    <a:lnTo>
                      <a:pt x="338" y="398"/>
                    </a:lnTo>
                    <a:lnTo>
                      <a:pt x="342" y="404"/>
                    </a:lnTo>
                    <a:lnTo>
                      <a:pt x="345" y="409"/>
                    </a:lnTo>
                    <a:lnTo>
                      <a:pt x="349" y="412"/>
                    </a:lnTo>
                    <a:lnTo>
                      <a:pt x="352" y="413"/>
                    </a:lnTo>
                    <a:lnTo>
                      <a:pt x="356" y="412"/>
                    </a:lnTo>
                    <a:lnTo>
                      <a:pt x="360" y="409"/>
                    </a:lnTo>
                    <a:lnTo>
                      <a:pt x="363" y="404"/>
                    </a:lnTo>
                    <a:lnTo>
                      <a:pt x="367" y="398"/>
                    </a:lnTo>
                    <a:lnTo>
                      <a:pt x="370" y="390"/>
                    </a:lnTo>
                    <a:lnTo>
                      <a:pt x="374" y="380"/>
                    </a:lnTo>
                    <a:lnTo>
                      <a:pt x="377" y="369"/>
                    </a:lnTo>
                    <a:lnTo>
                      <a:pt x="381" y="358"/>
                    </a:lnTo>
                    <a:lnTo>
                      <a:pt x="384" y="348"/>
                    </a:lnTo>
                    <a:lnTo>
                      <a:pt x="388" y="338"/>
                    </a:lnTo>
                    <a:lnTo>
                      <a:pt x="391" y="329"/>
                    </a:lnTo>
                    <a:lnTo>
                      <a:pt x="395" y="322"/>
                    </a:lnTo>
                    <a:lnTo>
                      <a:pt x="398" y="317"/>
                    </a:lnTo>
                    <a:lnTo>
                      <a:pt x="402" y="312"/>
                    </a:lnTo>
                    <a:lnTo>
                      <a:pt x="405" y="308"/>
                    </a:lnTo>
                    <a:lnTo>
                      <a:pt x="409" y="305"/>
                    </a:lnTo>
                    <a:lnTo>
                      <a:pt x="412" y="303"/>
                    </a:lnTo>
                    <a:lnTo>
                      <a:pt x="416" y="300"/>
                    </a:lnTo>
                    <a:lnTo>
                      <a:pt x="420" y="297"/>
                    </a:lnTo>
                    <a:lnTo>
                      <a:pt x="423" y="294"/>
                    </a:lnTo>
                    <a:lnTo>
                      <a:pt x="426" y="290"/>
                    </a:lnTo>
                    <a:lnTo>
                      <a:pt x="430" y="286"/>
                    </a:lnTo>
                    <a:lnTo>
                      <a:pt x="433" y="282"/>
                    </a:lnTo>
                    <a:lnTo>
                      <a:pt x="437" y="278"/>
                    </a:lnTo>
                    <a:lnTo>
                      <a:pt x="441" y="273"/>
                    </a:lnTo>
                    <a:lnTo>
                      <a:pt x="444" y="268"/>
                    </a:lnTo>
                    <a:lnTo>
                      <a:pt x="448" y="263"/>
                    </a:lnTo>
                    <a:lnTo>
                      <a:pt x="451" y="257"/>
                    </a:lnTo>
                    <a:lnTo>
                      <a:pt x="455" y="251"/>
                    </a:lnTo>
                    <a:lnTo>
                      <a:pt x="458" y="245"/>
                    </a:lnTo>
                    <a:lnTo>
                      <a:pt x="462" y="238"/>
                    </a:lnTo>
                    <a:lnTo>
                      <a:pt x="465" y="231"/>
                    </a:lnTo>
                    <a:lnTo>
                      <a:pt x="469" y="224"/>
                    </a:lnTo>
                    <a:lnTo>
                      <a:pt x="472" y="217"/>
                    </a:lnTo>
                    <a:lnTo>
                      <a:pt x="476" y="210"/>
                    </a:lnTo>
                    <a:lnTo>
                      <a:pt x="479" y="202"/>
                    </a:lnTo>
                    <a:lnTo>
                      <a:pt x="483" y="194"/>
                    </a:lnTo>
                    <a:lnTo>
                      <a:pt x="486" y="187"/>
                    </a:lnTo>
                    <a:lnTo>
                      <a:pt x="490" y="179"/>
                    </a:lnTo>
                    <a:lnTo>
                      <a:pt x="493" y="172"/>
                    </a:lnTo>
                    <a:lnTo>
                      <a:pt x="497" y="164"/>
                    </a:lnTo>
                    <a:lnTo>
                      <a:pt x="501" y="157"/>
                    </a:lnTo>
                    <a:lnTo>
                      <a:pt x="504" y="150"/>
                    </a:lnTo>
                    <a:lnTo>
                      <a:pt x="508" y="142"/>
                    </a:lnTo>
                    <a:lnTo>
                      <a:pt x="511" y="135"/>
                    </a:lnTo>
                    <a:lnTo>
                      <a:pt x="515" y="128"/>
                    </a:lnTo>
                    <a:lnTo>
                      <a:pt x="518" y="122"/>
                    </a:lnTo>
                    <a:lnTo>
                      <a:pt x="522" y="115"/>
                    </a:lnTo>
                    <a:lnTo>
                      <a:pt x="525" y="109"/>
                    </a:lnTo>
                    <a:lnTo>
                      <a:pt x="529" y="103"/>
                    </a:lnTo>
                    <a:lnTo>
                      <a:pt x="532" y="98"/>
                    </a:lnTo>
                    <a:lnTo>
                      <a:pt x="536" y="92"/>
                    </a:lnTo>
                    <a:lnTo>
                      <a:pt x="539" y="87"/>
                    </a:lnTo>
                    <a:lnTo>
                      <a:pt x="543" y="82"/>
                    </a:lnTo>
                    <a:lnTo>
                      <a:pt x="546" y="77"/>
                    </a:lnTo>
                    <a:lnTo>
                      <a:pt x="550" y="73"/>
                    </a:lnTo>
                    <a:lnTo>
                      <a:pt x="553" y="69"/>
                    </a:lnTo>
                    <a:lnTo>
                      <a:pt x="557" y="65"/>
                    </a:lnTo>
                    <a:lnTo>
                      <a:pt x="561" y="61"/>
                    </a:lnTo>
                    <a:lnTo>
                      <a:pt x="564" y="57"/>
                    </a:lnTo>
                    <a:lnTo>
                      <a:pt x="568" y="54"/>
                    </a:lnTo>
                    <a:lnTo>
                      <a:pt x="571" y="51"/>
                    </a:lnTo>
                    <a:lnTo>
                      <a:pt x="575" y="48"/>
                    </a:lnTo>
                    <a:lnTo>
                      <a:pt x="578" y="45"/>
                    </a:lnTo>
                    <a:lnTo>
                      <a:pt x="582" y="43"/>
                    </a:lnTo>
                    <a:lnTo>
                      <a:pt x="585" y="40"/>
                    </a:lnTo>
                    <a:lnTo>
                      <a:pt x="589" y="38"/>
                    </a:lnTo>
                    <a:lnTo>
                      <a:pt x="592" y="35"/>
                    </a:lnTo>
                    <a:lnTo>
                      <a:pt x="596" y="33"/>
                    </a:lnTo>
                    <a:lnTo>
                      <a:pt x="599" y="31"/>
                    </a:lnTo>
                    <a:lnTo>
                      <a:pt x="603" y="30"/>
                    </a:lnTo>
                    <a:lnTo>
                      <a:pt x="606" y="28"/>
                    </a:lnTo>
                    <a:lnTo>
                      <a:pt x="610" y="26"/>
                    </a:lnTo>
                    <a:lnTo>
                      <a:pt x="613" y="25"/>
                    </a:lnTo>
                    <a:lnTo>
                      <a:pt x="617" y="23"/>
                    </a:lnTo>
                    <a:lnTo>
                      <a:pt x="621" y="22"/>
                    </a:lnTo>
                    <a:lnTo>
                      <a:pt x="624" y="21"/>
                    </a:lnTo>
                    <a:lnTo>
                      <a:pt x="628" y="20"/>
                    </a:lnTo>
                    <a:lnTo>
                      <a:pt x="631" y="18"/>
                    </a:lnTo>
                    <a:lnTo>
                      <a:pt x="635" y="17"/>
                    </a:lnTo>
                    <a:lnTo>
                      <a:pt x="638" y="17"/>
                    </a:lnTo>
                    <a:lnTo>
                      <a:pt x="642" y="16"/>
                    </a:lnTo>
                    <a:lnTo>
                      <a:pt x="645" y="15"/>
                    </a:lnTo>
                    <a:lnTo>
                      <a:pt x="649" y="14"/>
                    </a:lnTo>
                    <a:lnTo>
                      <a:pt x="652" y="13"/>
                    </a:lnTo>
                    <a:lnTo>
                      <a:pt x="656" y="13"/>
                    </a:lnTo>
                    <a:lnTo>
                      <a:pt x="659" y="12"/>
                    </a:lnTo>
                    <a:lnTo>
                      <a:pt x="663" y="11"/>
                    </a:lnTo>
                    <a:lnTo>
                      <a:pt x="666" y="11"/>
                    </a:lnTo>
                    <a:lnTo>
                      <a:pt x="670" y="10"/>
                    </a:lnTo>
                    <a:lnTo>
                      <a:pt x="673" y="9"/>
                    </a:lnTo>
                    <a:lnTo>
                      <a:pt x="677" y="9"/>
                    </a:lnTo>
                    <a:lnTo>
                      <a:pt x="681" y="8"/>
                    </a:lnTo>
                    <a:lnTo>
                      <a:pt x="684" y="8"/>
                    </a:lnTo>
                    <a:lnTo>
                      <a:pt x="687" y="8"/>
                    </a:lnTo>
                    <a:lnTo>
                      <a:pt x="691" y="7"/>
                    </a:lnTo>
                    <a:lnTo>
                      <a:pt x="695" y="7"/>
                    </a:lnTo>
                    <a:lnTo>
                      <a:pt x="698" y="7"/>
                    </a:lnTo>
                    <a:lnTo>
                      <a:pt x="702" y="6"/>
                    </a:lnTo>
                    <a:lnTo>
                      <a:pt x="705" y="6"/>
                    </a:lnTo>
                    <a:lnTo>
                      <a:pt x="709" y="6"/>
                    </a:lnTo>
                    <a:lnTo>
                      <a:pt x="712" y="5"/>
                    </a:lnTo>
                    <a:lnTo>
                      <a:pt x="716" y="5"/>
                    </a:lnTo>
                    <a:lnTo>
                      <a:pt x="719" y="5"/>
                    </a:lnTo>
                    <a:lnTo>
                      <a:pt x="723" y="5"/>
                    </a:lnTo>
                    <a:lnTo>
                      <a:pt x="726" y="4"/>
                    </a:lnTo>
                    <a:lnTo>
                      <a:pt x="730" y="4"/>
                    </a:lnTo>
                    <a:lnTo>
                      <a:pt x="733" y="4"/>
                    </a:lnTo>
                    <a:lnTo>
                      <a:pt x="737" y="4"/>
                    </a:lnTo>
                    <a:lnTo>
                      <a:pt x="740" y="4"/>
                    </a:lnTo>
                    <a:lnTo>
                      <a:pt x="744" y="4"/>
                    </a:lnTo>
                    <a:lnTo>
                      <a:pt x="747" y="3"/>
                    </a:lnTo>
                    <a:lnTo>
                      <a:pt x="751" y="3"/>
                    </a:lnTo>
                    <a:lnTo>
                      <a:pt x="755" y="3"/>
                    </a:lnTo>
                    <a:lnTo>
                      <a:pt x="758" y="3"/>
                    </a:lnTo>
                    <a:lnTo>
                      <a:pt x="762" y="3"/>
                    </a:lnTo>
                    <a:lnTo>
                      <a:pt x="765" y="3"/>
                    </a:lnTo>
                    <a:lnTo>
                      <a:pt x="769" y="3"/>
                    </a:lnTo>
                    <a:lnTo>
                      <a:pt x="772" y="2"/>
                    </a:lnTo>
                    <a:lnTo>
                      <a:pt x="776" y="2"/>
                    </a:lnTo>
                    <a:lnTo>
                      <a:pt x="779" y="2"/>
                    </a:lnTo>
                    <a:lnTo>
                      <a:pt x="783" y="2"/>
                    </a:lnTo>
                    <a:lnTo>
                      <a:pt x="786" y="2"/>
                    </a:lnTo>
                    <a:lnTo>
                      <a:pt x="790" y="2"/>
                    </a:lnTo>
                    <a:lnTo>
                      <a:pt x="793" y="2"/>
                    </a:lnTo>
                    <a:lnTo>
                      <a:pt x="797" y="2"/>
                    </a:lnTo>
                    <a:lnTo>
                      <a:pt x="800" y="2"/>
                    </a:lnTo>
                    <a:lnTo>
                      <a:pt x="804" y="2"/>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1"/>
                    </a:lnTo>
                    <a:lnTo>
                      <a:pt x="875" y="1"/>
                    </a:lnTo>
                    <a:lnTo>
                      <a:pt x="878" y="1"/>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1"/>
                    </a:lnTo>
                    <a:lnTo>
                      <a:pt x="1241" y="1"/>
                    </a:lnTo>
                    <a:lnTo>
                      <a:pt x="1245" y="1"/>
                    </a:lnTo>
                    <a:lnTo>
                      <a:pt x="1248" y="1"/>
                    </a:lnTo>
                    <a:lnTo>
                      <a:pt x="1252" y="2"/>
                    </a:lnTo>
                    <a:lnTo>
                      <a:pt x="1255" y="2"/>
                    </a:lnTo>
                    <a:lnTo>
                      <a:pt x="1259" y="2"/>
                    </a:lnTo>
                    <a:lnTo>
                      <a:pt x="1262" y="3"/>
                    </a:lnTo>
                    <a:lnTo>
                      <a:pt x="1266" y="4"/>
                    </a:lnTo>
                    <a:lnTo>
                      <a:pt x="1269" y="4"/>
                    </a:lnTo>
                    <a:lnTo>
                      <a:pt x="1273" y="5"/>
                    </a:lnTo>
                    <a:lnTo>
                      <a:pt x="1277" y="7"/>
                    </a:lnTo>
                    <a:lnTo>
                      <a:pt x="1280" y="8"/>
                    </a:lnTo>
                    <a:lnTo>
                      <a:pt x="1284" y="10"/>
                    </a:lnTo>
                    <a:lnTo>
                      <a:pt x="1287" y="12"/>
                    </a:lnTo>
                    <a:lnTo>
                      <a:pt x="1291" y="14"/>
                    </a:lnTo>
                    <a:lnTo>
                      <a:pt x="1294" y="17"/>
                    </a:lnTo>
                    <a:lnTo>
                      <a:pt x="1298" y="20"/>
                    </a:lnTo>
                    <a:lnTo>
                      <a:pt x="1301" y="24"/>
                    </a:lnTo>
                    <a:lnTo>
                      <a:pt x="1305" y="28"/>
                    </a:lnTo>
                    <a:lnTo>
                      <a:pt x="1308" y="33"/>
                    </a:lnTo>
                    <a:lnTo>
                      <a:pt x="1312" y="38"/>
                    </a:lnTo>
                    <a:lnTo>
                      <a:pt x="1315" y="44"/>
                    </a:lnTo>
                    <a:lnTo>
                      <a:pt x="1319" y="51"/>
                    </a:lnTo>
                    <a:lnTo>
                      <a:pt x="1322" y="58"/>
                    </a:lnTo>
                    <a:lnTo>
                      <a:pt x="1326" y="65"/>
                    </a:lnTo>
                    <a:lnTo>
                      <a:pt x="1329" y="73"/>
                    </a:lnTo>
                    <a:lnTo>
                      <a:pt x="1333" y="81"/>
                    </a:lnTo>
                    <a:lnTo>
                      <a:pt x="1337" y="89"/>
                    </a:lnTo>
                    <a:lnTo>
                      <a:pt x="1340" y="96"/>
                    </a:lnTo>
                    <a:lnTo>
                      <a:pt x="1344" y="103"/>
                    </a:lnTo>
                    <a:lnTo>
                      <a:pt x="1347" y="110"/>
                    </a:lnTo>
                    <a:lnTo>
                      <a:pt x="1351" y="116"/>
                    </a:lnTo>
                    <a:lnTo>
                      <a:pt x="1354" y="121"/>
                    </a:lnTo>
                    <a:lnTo>
                      <a:pt x="1358" y="126"/>
                    </a:lnTo>
                    <a:lnTo>
                      <a:pt x="1361" y="131"/>
                    </a:lnTo>
                    <a:lnTo>
                      <a:pt x="1365" y="135"/>
                    </a:lnTo>
                    <a:lnTo>
                      <a:pt x="1368" y="138"/>
                    </a:lnTo>
                    <a:lnTo>
                      <a:pt x="1372" y="141"/>
                    </a:lnTo>
                    <a:lnTo>
                      <a:pt x="1375" y="143"/>
                    </a:lnTo>
                    <a:lnTo>
                      <a:pt x="1379" y="145"/>
                    </a:lnTo>
                    <a:lnTo>
                      <a:pt x="1382" y="147"/>
                    </a:lnTo>
                    <a:lnTo>
                      <a:pt x="1386" y="148"/>
                    </a:lnTo>
                    <a:lnTo>
                      <a:pt x="1389" y="150"/>
                    </a:lnTo>
                    <a:lnTo>
                      <a:pt x="1393" y="150"/>
                    </a:lnTo>
                    <a:lnTo>
                      <a:pt x="1397" y="151"/>
                    </a:lnTo>
                    <a:lnTo>
                      <a:pt x="1400" y="152"/>
                    </a:lnTo>
                    <a:lnTo>
                      <a:pt x="1404" y="153"/>
                    </a:lnTo>
                    <a:lnTo>
                      <a:pt x="1407" y="153"/>
                    </a:lnTo>
                    <a:lnTo>
                      <a:pt x="1410" y="153"/>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sp>
            <p:nvSpPr>
              <p:cNvPr id="288" name="Freeform 47">
                <a:extLst>
                  <a:ext uri="{FF2B5EF4-FFF2-40B4-BE49-F238E27FC236}">
                    <a16:creationId xmlns:a16="http://schemas.microsoft.com/office/drawing/2014/main" id="{ED230AD1-35A7-8EBF-7F70-F8A2699A88B3}"/>
                  </a:ext>
                </a:extLst>
              </p:cNvPr>
              <p:cNvSpPr>
                <a:spLocks/>
              </p:cNvSpPr>
              <p:nvPr/>
            </p:nvSpPr>
            <p:spPr bwMode="auto">
              <a:xfrm rot="16200000">
                <a:off x="6830971" y="3152259"/>
                <a:ext cx="2395517" cy="86446"/>
              </a:xfrm>
              <a:custGeom>
                <a:avLst/>
                <a:gdLst>
                  <a:gd name="T0" fmla="*/ 10991 w 1410"/>
                  <a:gd name="T1" fmla="*/ 0 h 206"/>
                  <a:gd name="T2" fmla="*/ 24255 w 1410"/>
                  <a:gd name="T3" fmla="*/ 0 h 206"/>
                  <a:gd name="T4" fmla="*/ 37115 w 1410"/>
                  <a:gd name="T5" fmla="*/ 0 h 206"/>
                  <a:gd name="T6" fmla="*/ 50315 w 1410"/>
                  <a:gd name="T7" fmla="*/ 0 h 206"/>
                  <a:gd name="T8" fmla="*/ 63537 w 1410"/>
                  <a:gd name="T9" fmla="*/ 0 h 206"/>
                  <a:gd name="T10" fmla="*/ 76438 w 1410"/>
                  <a:gd name="T11" fmla="*/ 0 h 206"/>
                  <a:gd name="T12" fmla="*/ 89697 w 1410"/>
                  <a:gd name="T13" fmla="*/ 0 h 206"/>
                  <a:gd name="T14" fmla="*/ 102926 w 1410"/>
                  <a:gd name="T15" fmla="*/ 0 h 206"/>
                  <a:gd name="T16" fmla="*/ 116120 w 1410"/>
                  <a:gd name="T17" fmla="*/ 0 h 206"/>
                  <a:gd name="T18" fmla="*/ 128950 w 1410"/>
                  <a:gd name="T19" fmla="*/ 0 h 206"/>
                  <a:gd name="T20" fmla="*/ 141971 w 1410"/>
                  <a:gd name="T21" fmla="*/ 0 h 206"/>
                  <a:gd name="T22" fmla="*/ 154745 w 1410"/>
                  <a:gd name="T23" fmla="*/ 0 h 206"/>
                  <a:gd name="T24" fmla="*/ 168136 w 1410"/>
                  <a:gd name="T25" fmla="*/ 0 h 206"/>
                  <a:gd name="T26" fmla="*/ 181358 w 1410"/>
                  <a:gd name="T27" fmla="*/ 0 h 206"/>
                  <a:gd name="T28" fmla="*/ 194582 w 1410"/>
                  <a:gd name="T29" fmla="*/ 0 h 206"/>
                  <a:gd name="T30" fmla="*/ 207416 w 1410"/>
                  <a:gd name="T31" fmla="*/ 0 h 206"/>
                  <a:gd name="T32" fmla="*/ 220675 w 1410"/>
                  <a:gd name="T33" fmla="*/ 0 h 206"/>
                  <a:gd name="T34" fmla="*/ 233904 w 1410"/>
                  <a:gd name="T35" fmla="*/ 0 h 206"/>
                  <a:gd name="T36" fmla="*/ 246402 w 1410"/>
                  <a:gd name="T37" fmla="*/ 0 h 206"/>
                  <a:gd name="T38" fmla="*/ 259949 w 1410"/>
                  <a:gd name="T39" fmla="*/ 0 h 206"/>
                  <a:gd name="T40" fmla="*/ 273054 w 1410"/>
                  <a:gd name="T41" fmla="*/ 0 h 206"/>
                  <a:gd name="T42" fmla="*/ 285722 w 1410"/>
                  <a:gd name="T43" fmla="*/ 0 h 206"/>
                  <a:gd name="T44" fmla="*/ 299114 w 1410"/>
                  <a:gd name="T45" fmla="*/ 0 h 206"/>
                  <a:gd name="T46" fmla="*/ 312335 w 1410"/>
                  <a:gd name="T47" fmla="*/ 0 h 206"/>
                  <a:gd name="T48" fmla="*/ 324883 w 1410"/>
                  <a:gd name="T49" fmla="*/ 0 h 206"/>
                  <a:gd name="T50" fmla="*/ 338117 w 1410"/>
                  <a:gd name="T51" fmla="*/ 0 h 206"/>
                  <a:gd name="T52" fmla="*/ 351608 w 1410"/>
                  <a:gd name="T53" fmla="*/ 0 h 206"/>
                  <a:gd name="T54" fmla="*/ 364198 w 1410"/>
                  <a:gd name="T55" fmla="*/ 0 h 206"/>
                  <a:gd name="T56" fmla="*/ 377379 w 1410"/>
                  <a:gd name="T57" fmla="*/ 0 h 206"/>
                  <a:gd name="T58" fmla="*/ 390976 w 1410"/>
                  <a:gd name="T59" fmla="*/ 0 h 206"/>
                  <a:gd name="T60" fmla="*/ 404035 w 1410"/>
                  <a:gd name="T61" fmla="*/ 0 h 206"/>
                  <a:gd name="T62" fmla="*/ 416671 w 1410"/>
                  <a:gd name="T63" fmla="*/ 0 h 206"/>
                  <a:gd name="T64" fmla="*/ 429808 w 1410"/>
                  <a:gd name="T65" fmla="*/ 0 h 206"/>
                  <a:gd name="T66" fmla="*/ 443315 w 1410"/>
                  <a:gd name="T67" fmla="*/ 0 h 206"/>
                  <a:gd name="T68" fmla="*/ 455861 w 1410"/>
                  <a:gd name="T69" fmla="*/ 0 h 206"/>
                  <a:gd name="T70" fmla="*/ 469098 w 1410"/>
                  <a:gd name="T71" fmla="*/ 0 h 206"/>
                  <a:gd name="T72" fmla="*/ 482700 w 1410"/>
                  <a:gd name="T73" fmla="*/ 0 h 206"/>
                  <a:gd name="T74" fmla="*/ 495860 w 1410"/>
                  <a:gd name="T75" fmla="*/ 0 h 206"/>
                  <a:gd name="T76" fmla="*/ 508357 w 1410"/>
                  <a:gd name="T77" fmla="*/ 0 h 206"/>
                  <a:gd name="T78" fmla="*/ 521593 w 1410"/>
                  <a:gd name="T79" fmla="*/ 0 h 206"/>
                  <a:gd name="T80" fmla="*/ 534521 w 1410"/>
                  <a:gd name="T81" fmla="*/ 0 h 206"/>
                  <a:gd name="T82" fmla="*/ 547746 w 1410"/>
                  <a:gd name="T83" fmla="*/ 0 h 206"/>
                  <a:gd name="T84" fmla="*/ 560786 w 1410"/>
                  <a:gd name="T85" fmla="*/ 0 h 206"/>
                  <a:gd name="T86" fmla="*/ 574292 w 1410"/>
                  <a:gd name="T87" fmla="*/ 0 h 206"/>
                  <a:gd name="T88" fmla="*/ 586844 w 1410"/>
                  <a:gd name="T89" fmla="*/ 0 h 206"/>
                  <a:gd name="T90" fmla="*/ 600088 w 1410"/>
                  <a:gd name="T91" fmla="*/ 0 h 206"/>
                  <a:gd name="T92" fmla="*/ 613278 w 1410"/>
                  <a:gd name="T93" fmla="*/ 0 h 206"/>
                  <a:gd name="T94" fmla="*/ 626227 w 1410"/>
                  <a:gd name="T95" fmla="*/ 0 h 206"/>
                  <a:gd name="T96" fmla="*/ 639465 w 1410"/>
                  <a:gd name="T97" fmla="*/ 0 h 206"/>
                  <a:gd name="T98" fmla="*/ 652671 w 1410"/>
                  <a:gd name="T99" fmla="*/ 0 h 206"/>
                  <a:gd name="T100" fmla="*/ 665502 w 1410"/>
                  <a:gd name="T101" fmla="*/ 0 h 206"/>
                  <a:gd name="T102" fmla="*/ 678722 w 1410"/>
                  <a:gd name="T103" fmla="*/ 0 h 206"/>
                  <a:gd name="T104" fmla="*/ 691760 w 1410"/>
                  <a:gd name="T105" fmla="*/ 0 h 206"/>
                  <a:gd name="T106" fmla="*/ 704665 w 1410"/>
                  <a:gd name="T107" fmla="*/ 0 h 206"/>
                  <a:gd name="T108" fmla="*/ 717959 w 1410"/>
                  <a:gd name="T109" fmla="*/ 0 h 206"/>
                  <a:gd name="T110" fmla="*/ 731152 w 1410"/>
                  <a:gd name="T111" fmla="*/ 0 h 206"/>
                  <a:gd name="T112" fmla="*/ 744383 w 1410"/>
                  <a:gd name="T113" fmla="*/ 0 h 2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206"/>
                  <a:gd name="T173" fmla="*/ 1410 w 1410"/>
                  <a:gd name="T174" fmla="*/ 206 h 2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206">
                    <a:moveTo>
                      <a:pt x="0" y="89"/>
                    </a:moveTo>
                    <a:lnTo>
                      <a:pt x="3" y="90"/>
                    </a:lnTo>
                    <a:lnTo>
                      <a:pt x="7" y="91"/>
                    </a:lnTo>
                    <a:lnTo>
                      <a:pt x="10" y="92"/>
                    </a:lnTo>
                    <a:lnTo>
                      <a:pt x="14" y="93"/>
                    </a:lnTo>
                    <a:lnTo>
                      <a:pt x="17" y="94"/>
                    </a:lnTo>
                    <a:lnTo>
                      <a:pt x="21" y="95"/>
                    </a:lnTo>
                    <a:lnTo>
                      <a:pt x="24" y="96"/>
                    </a:lnTo>
                    <a:lnTo>
                      <a:pt x="28" y="97"/>
                    </a:lnTo>
                    <a:lnTo>
                      <a:pt x="31" y="99"/>
                    </a:lnTo>
                    <a:lnTo>
                      <a:pt x="35" y="100"/>
                    </a:lnTo>
                    <a:lnTo>
                      <a:pt x="39" y="101"/>
                    </a:lnTo>
                    <a:lnTo>
                      <a:pt x="42" y="103"/>
                    </a:lnTo>
                    <a:lnTo>
                      <a:pt x="46" y="105"/>
                    </a:lnTo>
                    <a:lnTo>
                      <a:pt x="49" y="106"/>
                    </a:lnTo>
                    <a:lnTo>
                      <a:pt x="53" y="108"/>
                    </a:lnTo>
                    <a:lnTo>
                      <a:pt x="56" y="110"/>
                    </a:lnTo>
                    <a:lnTo>
                      <a:pt x="60" y="112"/>
                    </a:lnTo>
                    <a:lnTo>
                      <a:pt x="63" y="114"/>
                    </a:lnTo>
                    <a:lnTo>
                      <a:pt x="67" y="116"/>
                    </a:lnTo>
                    <a:lnTo>
                      <a:pt x="70" y="118"/>
                    </a:lnTo>
                    <a:lnTo>
                      <a:pt x="74" y="121"/>
                    </a:lnTo>
                    <a:lnTo>
                      <a:pt x="77" y="123"/>
                    </a:lnTo>
                    <a:lnTo>
                      <a:pt x="81" y="125"/>
                    </a:lnTo>
                    <a:lnTo>
                      <a:pt x="84" y="127"/>
                    </a:lnTo>
                    <a:lnTo>
                      <a:pt x="88" y="130"/>
                    </a:lnTo>
                    <a:lnTo>
                      <a:pt x="91" y="132"/>
                    </a:lnTo>
                    <a:lnTo>
                      <a:pt x="95" y="135"/>
                    </a:lnTo>
                    <a:lnTo>
                      <a:pt x="99" y="137"/>
                    </a:lnTo>
                    <a:lnTo>
                      <a:pt x="102" y="139"/>
                    </a:lnTo>
                    <a:lnTo>
                      <a:pt x="106" y="141"/>
                    </a:lnTo>
                    <a:lnTo>
                      <a:pt x="109" y="144"/>
                    </a:lnTo>
                    <a:lnTo>
                      <a:pt x="113" y="146"/>
                    </a:lnTo>
                    <a:lnTo>
                      <a:pt x="116" y="148"/>
                    </a:lnTo>
                    <a:lnTo>
                      <a:pt x="120" y="150"/>
                    </a:lnTo>
                    <a:lnTo>
                      <a:pt x="123" y="151"/>
                    </a:lnTo>
                    <a:lnTo>
                      <a:pt x="127" y="153"/>
                    </a:lnTo>
                    <a:lnTo>
                      <a:pt x="130" y="155"/>
                    </a:lnTo>
                    <a:lnTo>
                      <a:pt x="134" y="156"/>
                    </a:lnTo>
                    <a:lnTo>
                      <a:pt x="137" y="158"/>
                    </a:lnTo>
                    <a:lnTo>
                      <a:pt x="141" y="159"/>
                    </a:lnTo>
                    <a:lnTo>
                      <a:pt x="144" y="160"/>
                    </a:lnTo>
                    <a:lnTo>
                      <a:pt x="148" y="161"/>
                    </a:lnTo>
                    <a:lnTo>
                      <a:pt x="151" y="162"/>
                    </a:lnTo>
                    <a:lnTo>
                      <a:pt x="155" y="163"/>
                    </a:lnTo>
                    <a:lnTo>
                      <a:pt x="159" y="164"/>
                    </a:lnTo>
                    <a:lnTo>
                      <a:pt x="162" y="164"/>
                    </a:lnTo>
                    <a:lnTo>
                      <a:pt x="166" y="165"/>
                    </a:lnTo>
                    <a:lnTo>
                      <a:pt x="169" y="165"/>
                    </a:lnTo>
                    <a:lnTo>
                      <a:pt x="172" y="166"/>
                    </a:lnTo>
                    <a:lnTo>
                      <a:pt x="176" y="166"/>
                    </a:lnTo>
                    <a:lnTo>
                      <a:pt x="180" y="166"/>
                    </a:lnTo>
                    <a:lnTo>
                      <a:pt x="183" y="167"/>
                    </a:lnTo>
                    <a:lnTo>
                      <a:pt x="187" y="167"/>
                    </a:lnTo>
                    <a:lnTo>
                      <a:pt x="190" y="167"/>
                    </a:lnTo>
                    <a:lnTo>
                      <a:pt x="194" y="167"/>
                    </a:lnTo>
                    <a:lnTo>
                      <a:pt x="197" y="167"/>
                    </a:lnTo>
                    <a:lnTo>
                      <a:pt x="201" y="167"/>
                    </a:lnTo>
                    <a:lnTo>
                      <a:pt x="204" y="168"/>
                    </a:lnTo>
                    <a:lnTo>
                      <a:pt x="208" y="168"/>
                    </a:lnTo>
                    <a:lnTo>
                      <a:pt x="211" y="168"/>
                    </a:lnTo>
                    <a:lnTo>
                      <a:pt x="215" y="168"/>
                    </a:lnTo>
                    <a:lnTo>
                      <a:pt x="219" y="168"/>
                    </a:lnTo>
                    <a:lnTo>
                      <a:pt x="222" y="168"/>
                    </a:lnTo>
                    <a:lnTo>
                      <a:pt x="225" y="168"/>
                    </a:lnTo>
                    <a:lnTo>
                      <a:pt x="229" y="168"/>
                    </a:lnTo>
                    <a:lnTo>
                      <a:pt x="232" y="167"/>
                    </a:lnTo>
                    <a:lnTo>
                      <a:pt x="236" y="167"/>
                    </a:lnTo>
                    <a:lnTo>
                      <a:pt x="240" y="167"/>
                    </a:lnTo>
                    <a:lnTo>
                      <a:pt x="243" y="167"/>
                    </a:lnTo>
                    <a:lnTo>
                      <a:pt x="247" y="167"/>
                    </a:lnTo>
                    <a:lnTo>
                      <a:pt x="250" y="167"/>
                    </a:lnTo>
                    <a:lnTo>
                      <a:pt x="254" y="166"/>
                    </a:lnTo>
                    <a:lnTo>
                      <a:pt x="257" y="166"/>
                    </a:lnTo>
                    <a:lnTo>
                      <a:pt x="261" y="166"/>
                    </a:lnTo>
                    <a:lnTo>
                      <a:pt x="264" y="166"/>
                    </a:lnTo>
                    <a:lnTo>
                      <a:pt x="268" y="165"/>
                    </a:lnTo>
                    <a:lnTo>
                      <a:pt x="271" y="165"/>
                    </a:lnTo>
                    <a:lnTo>
                      <a:pt x="275" y="165"/>
                    </a:lnTo>
                    <a:lnTo>
                      <a:pt x="278" y="164"/>
                    </a:lnTo>
                    <a:lnTo>
                      <a:pt x="282" y="164"/>
                    </a:lnTo>
                    <a:lnTo>
                      <a:pt x="285" y="163"/>
                    </a:lnTo>
                    <a:lnTo>
                      <a:pt x="289" y="163"/>
                    </a:lnTo>
                    <a:lnTo>
                      <a:pt x="292" y="162"/>
                    </a:lnTo>
                    <a:lnTo>
                      <a:pt x="296" y="162"/>
                    </a:lnTo>
                    <a:lnTo>
                      <a:pt x="300" y="162"/>
                    </a:lnTo>
                    <a:lnTo>
                      <a:pt x="303" y="163"/>
                    </a:lnTo>
                    <a:lnTo>
                      <a:pt x="307" y="164"/>
                    </a:lnTo>
                    <a:lnTo>
                      <a:pt x="310" y="165"/>
                    </a:lnTo>
                    <a:lnTo>
                      <a:pt x="314" y="168"/>
                    </a:lnTo>
                    <a:lnTo>
                      <a:pt x="317" y="172"/>
                    </a:lnTo>
                    <a:lnTo>
                      <a:pt x="321" y="176"/>
                    </a:lnTo>
                    <a:lnTo>
                      <a:pt x="324" y="181"/>
                    </a:lnTo>
                    <a:lnTo>
                      <a:pt x="328" y="186"/>
                    </a:lnTo>
                    <a:lnTo>
                      <a:pt x="331" y="191"/>
                    </a:lnTo>
                    <a:lnTo>
                      <a:pt x="335" y="195"/>
                    </a:lnTo>
                    <a:lnTo>
                      <a:pt x="338" y="199"/>
                    </a:lnTo>
                    <a:lnTo>
                      <a:pt x="342" y="202"/>
                    </a:lnTo>
                    <a:lnTo>
                      <a:pt x="345" y="205"/>
                    </a:lnTo>
                    <a:lnTo>
                      <a:pt x="349" y="206"/>
                    </a:lnTo>
                    <a:lnTo>
                      <a:pt x="352" y="206"/>
                    </a:lnTo>
                    <a:lnTo>
                      <a:pt x="356" y="206"/>
                    </a:lnTo>
                    <a:lnTo>
                      <a:pt x="360" y="204"/>
                    </a:lnTo>
                    <a:lnTo>
                      <a:pt x="363" y="202"/>
                    </a:lnTo>
                    <a:lnTo>
                      <a:pt x="367" y="199"/>
                    </a:lnTo>
                    <a:lnTo>
                      <a:pt x="370" y="195"/>
                    </a:lnTo>
                    <a:lnTo>
                      <a:pt x="374" y="190"/>
                    </a:lnTo>
                    <a:lnTo>
                      <a:pt x="377" y="185"/>
                    </a:lnTo>
                    <a:lnTo>
                      <a:pt x="381" y="179"/>
                    </a:lnTo>
                    <a:lnTo>
                      <a:pt x="384" y="174"/>
                    </a:lnTo>
                    <a:lnTo>
                      <a:pt x="388" y="169"/>
                    </a:lnTo>
                    <a:lnTo>
                      <a:pt x="391" y="165"/>
                    </a:lnTo>
                    <a:lnTo>
                      <a:pt x="395" y="161"/>
                    </a:lnTo>
                    <a:lnTo>
                      <a:pt x="398" y="158"/>
                    </a:lnTo>
                    <a:lnTo>
                      <a:pt x="402" y="156"/>
                    </a:lnTo>
                    <a:lnTo>
                      <a:pt x="405" y="154"/>
                    </a:lnTo>
                    <a:lnTo>
                      <a:pt x="409" y="153"/>
                    </a:lnTo>
                    <a:lnTo>
                      <a:pt x="412" y="151"/>
                    </a:lnTo>
                    <a:lnTo>
                      <a:pt x="416" y="150"/>
                    </a:lnTo>
                    <a:lnTo>
                      <a:pt x="420" y="148"/>
                    </a:lnTo>
                    <a:lnTo>
                      <a:pt x="423" y="147"/>
                    </a:lnTo>
                    <a:lnTo>
                      <a:pt x="426" y="145"/>
                    </a:lnTo>
                    <a:lnTo>
                      <a:pt x="430" y="143"/>
                    </a:lnTo>
                    <a:lnTo>
                      <a:pt x="433" y="141"/>
                    </a:lnTo>
                    <a:lnTo>
                      <a:pt x="437" y="139"/>
                    </a:lnTo>
                    <a:lnTo>
                      <a:pt x="441" y="137"/>
                    </a:lnTo>
                    <a:lnTo>
                      <a:pt x="444" y="134"/>
                    </a:lnTo>
                    <a:lnTo>
                      <a:pt x="448" y="131"/>
                    </a:lnTo>
                    <a:lnTo>
                      <a:pt x="451" y="129"/>
                    </a:lnTo>
                    <a:lnTo>
                      <a:pt x="455" y="126"/>
                    </a:lnTo>
                    <a:lnTo>
                      <a:pt x="458" y="123"/>
                    </a:lnTo>
                    <a:lnTo>
                      <a:pt x="462" y="119"/>
                    </a:lnTo>
                    <a:lnTo>
                      <a:pt x="465" y="116"/>
                    </a:lnTo>
                    <a:lnTo>
                      <a:pt x="469" y="112"/>
                    </a:lnTo>
                    <a:lnTo>
                      <a:pt x="472" y="109"/>
                    </a:lnTo>
                    <a:lnTo>
                      <a:pt x="476" y="105"/>
                    </a:lnTo>
                    <a:lnTo>
                      <a:pt x="479" y="101"/>
                    </a:lnTo>
                    <a:lnTo>
                      <a:pt x="483" y="97"/>
                    </a:lnTo>
                    <a:lnTo>
                      <a:pt x="486" y="94"/>
                    </a:lnTo>
                    <a:lnTo>
                      <a:pt x="490" y="90"/>
                    </a:lnTo>
                    <a:lnTo>
                      <a:pt x="493" y="86"/>
                    </a:lnTo>
                    <a:lnTo>
                      <a:pt x="497" y="82"/>
                    </a:lnTo>
                    <a:lnTo>
                      <a:pt x="501" y="79"/>
                    </a:lnTo>
                    <a:lnTo>
                      <a:pt x="504" y="75"/>
                    </a:lnTo>
                    <a:lnTo>
                      <a:pt x="508" y="71"/>
                    </a:lnTo>
                    <a:lnTo>
                      <a:pt x="511" y="68"/>
                    </a:lnTo>
                    <a:lnTo>
                      <a:pt x="515" y="64"/>
                    </a:lnTo>
                    <a:lnTo>
                      <a:pt x="518" y="61"/>
                    </a:lnTo>
                    <a:lnTo>
                      <a:pt x="522" y="58"/>
                    </a:lnTo>
                    <a:lnTo>
                      <a:pt x="525" y="55"/>
                    </a:lnTo>
                    <a:lnTo>
                      <a:pt x="529" y="52"/>
                    </a:lnTo>
                    <a:lnTo>
                      <a:pt x="532" y="49"/>
                    </a:lnTo>
                    <a:lnTo>
                      <a:pt x="536" y="46"/>
                    </a:lnTo>
                    <a:lnTo>
                      <a:pt x="539" y="44"/>
                    </a:lnTo>
                    <a:lnTo>
                      <a:pt x="543" y="41"/>
                    </a:lnTo>
                    <a:lnTo>
                      <a:pt x="546" y="39"/>
                    </a:lnTo>
                    <a:lnTo>
                      <a:pt x="550" y="37"/>
                    </a:lnTo>
                    <a:lnTo>
                      <a:pt x="553" y="35"/>
                    </a:lnTo>
                    <a:lnTo>
                      <a:pt x="557" y="33"/>
                    </a:lnTo>
                    <a:lnTo>
                      <a:pt x="561" y="31"/>
                    </a:lnTo>
                    <a:lnTo>
                      <a:pt x="564" y="29"/>
                    </a:lnTo>
                    <a:lnTo>
                      <a:pt x="568" y="27"/>
                    </a:lnTo>
                    <a:lnTo>
                      <a:pt x="571" y="26"/>
                    </a:lnTo>
                    <a:lnTo>
                      <a:pt x="575" y="24"/>
                    </a:lnTo>
                    <a:lnTo>
                      <a:pt x="578" y="23"/>
                    </a:lnTo>
                    <a:lnTo>
                      <a:pt x="582" y="21"/>
                    </a:lnTo>
                    <a:lnTo>
                      <a:pt x="585" y="20"/>
                    </a:lnTo>
                    <a:lnTo>
                      <a:pt x="589" y="19"/>
                    </a:lnTo>
                    <a:lnTo>
                      <a:pt x="592" y="18"/>
                    </a:lnTo>
                    <a:lnTo>
                      <a:pt x="596" y="17"/>
                    </a:lnTo>
                    <a:lnTo>
                      <a:pt x="599" y="16"/>
                    </a:lnTo>
                    <a:lnTo>
                      <a:pt x="603" y="15"/>
                    </a:lnTo>
                    <a:lnTo>
                      <a:pt x="606" y="14"/>
                    </a:lnTo>
                    <a:lnTo>
                      <a:pt x="610" y="13"/>
                    </a:lnTo>
                    <a:lnTo>
                      <a:pt x="613" y="12"/>
                    </a:lnTo>
                    <a:lnTo>
                      <a:pt x="617" y="12"/>
                    </a:lnTo>
                    <a:lnTo>
                      <a:pt x="621" y="11"/>
                    </a:lnTo>
                    <a:lnTo>
                      <a:pt x="624" y="11"/>
                    </a:lnTo>
                    <a:lnTo>
                      <a:pt x="628" y="10"/>
                    </a:lnTo>
                    <a:lnTo>
                      <a:pt x="631" y="9"/>
                    </a:lnTo>
                    <a:lnTo>
                      <a:pt x="635" y="9"/>
                    </a:lnTo>
                    <a:lnTo>
                      <a:pt x="638" y="8"/>
                    </a:lnTo>
                    <a:lnTo>
                      <a:pt x="642" y="8"/>
                    </a:lnTo>
                    <a:lnTo>
                      <a:pt x="645" y="7"/>
                    </a:lnTo>
                    <a:lnTo>
                      <a:pt x="649" y="7"/>
                    </a:lnTo>
                    <a:lnTo>
                      <a:pt x="652" y="7"/>
                    </a:lnTo>
                    <a:lnTo>
                      <a:pt x="656" y="7"/>
                    </a:lnTo>
                    <a:lnTo>
                      <a:pt x="659" y="6"/>
                    </a:lnTo>
                    <a:lnTo>
                      <a:pt x="663" y="6"/>
                    </a:lnTo>
                    <a:lnTo>
                      <a:pt x="666" y="6"/>
                    </a:lnTo>
                    <a:lnTo>
                      <a:pt x="670" y="5"/>
                    </a:lnTo>
                    <a:lnTo>
                      <a:pt x="673" y="5"/>
                    </a:lnTo>
                    <a:lnTo>
                      <a:pt x="677" y="5"/>
                    </a:lnTo>
                    <a:lnTo>
                      <a:pt x="681" y="4"/>
                    </a:lnTo>
                    <a:lnTo>
                      <a:pt x="684" y="4"/>
                    </a:lnTo>
                    <a:lnTo>
                      <a:pt x="687" y="4"/>
                    </a:lnTo>
                    <a:lnTo>
                      <a:pt x="691" y="4"/>
                    </a:lnTo>
                    <a:lnTo>
                      <a:pt x="695" y="4"/>
                    </a:lnTo>
                    <a:lnTo>
                      <a:pt x="698" y="3"/>
                    </a:lnTo>
                    <a:lnTo>
                      <a:pt x="702" y="3"/>
                    </a:lnTo>
                    <a:lnTo>
                      <a:pt x="705" y="3"/>
                    </a:lnTo>
                    <a:lnTo>
                      <a:pt x="709" y="3"/>
                    </a:lnTo>
                    <a:lnTo>
                      <a:pt x="712" y="3"/>
                    </a:lnTo>
                    <a:lnTo>
                      <a:pt x="716" y="3"/>
                    </a:lnTo>
                    <a:lnTo>
                      <a:pt x="719" y="3"/>
                    </a:lnTo>
                    <a:lnTo>
                      <a:pt x="723" y="3"/>
                    </a:lnTo>
                    <a:lnTo>
                      <a:pt x="726" y="2"/>
                    </a:lnTo>
                    <a:lnTo>
                      <a:pt x="730" y="2"/>
                    </a:lnTo>
                    <a:lnTo>
                      <a:pt x="733" y="2"/>
                    </a:lnTo>
                    <a:lnTo>
                      <a:pt x="737" y="2"/>
                    </a:lnTo>
                    <a:lnTo>
                      <a:pt x="740" y="2"/>
                    </a:lnTo>
                    <a:lnTo>
                      <a:pt x="744" y="2"/>
                    </a:lnTo>
                    <a:lnTo>
                      <a:pt x="747" y="2"/>
                    </a:lnTo>
                    <a:lnTo>
                      <a:pt x="751" y="2"/>
                    </a:lnTo>
                    <a:lnTo>
                      <a:pt x="755" y="2"/>
                    </a:lnTo>
                    <a:lnTo>
                      <a:pt x="758" y="2"/>
                    </a:lnTo>
                    <a:lnTo>
                      <a:pt x="762" y="2"/>
                    </a:lnTo>
                    <a:lnTo>
                      <a:pt x="765" y="2"/>
                    </a:lnTo>
                    <a:lnTo>
                      <a:pt x="769" y="1"/>
                    </a:lnTo>
                    <a:lnTo>
                      <a:pt x="772" y="1"/>
                    </a:lnTo>
                    <a:lnTo>
                      <a:pt x="776" y="1"/>
                    </a:lnTo>
                    <a:lnTo>
                      <a:pt x="779" y="1"/>
                    </a:lnTo>
                    <a:lnTo>
                      <a:pt x="783" y="1"/>
                    </a:lnTo>
                    <a:lnTo>
                      <a:pt x="786" y="1"/>
                    </a:lnTo>
                    <a:lnTo>
                      <a:pt x="790" y="1"/>
                    </a:lnTo>
                    <a:lnTo>
                      <a:pt x="793" y="1"/>
                    </a:lnTo>
                    <a:lnTo>
                      <a:pt x="797" y="1"/>
                    </a:lnTo>
                    <a:lnTo>
                      <a:pt x="800" y="1"/>
                    </a:lnTo>
                    <a:lnTo>
                      <a:pt x="804" y="1"/>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1"/>
                    </a:lnTo>
                    <a:lnTo>
                      <a:pt x="1245" y="1"/>
                    </a:lnTo>
                    <a:lnTo>
                      <a:pt x="1248" y="1"/>
                    </a:lnTo>
                    <a:lnTo>
                      <a:pt x="1252" y="1"/>
                    </a:lnTo>
                    <a:lnTo>
                      <a:pt x="1255" y="1"/>
                    </a:lnTo>
                    <a:lnTo>
                      <a:pt x="1259" y="1"/>
                    </a:lnTo>
                    <a:lnTo>
                      <a:pt x="1262" y="2"/>
                    </a:lnTo>
                    <a:lnTo>
                      <a:pt x="1266" y="2"/>
                    </a:lnTo>
                    <a:lnTo>
                      <a:pt x="1269" y="2"/>
                    </a:lnTo>
                    <a:lnTo>
                      <a:pt x="1273" y="3"/>
                    </a:lnTo>
                    <a:lnTo>
                      <a:pt x="1277" y="3"/>
                    </a:lnTo>
                    <a:lnTo>
                      <a:pt x="1280" y="4"/>
                    </a:lnTo>
                    <a:lnTo>
                      <a:pt x="1284" y="5"/>
                    </a:lnTo>
                    <a:lnTo>
                      <a:pt x="1287" y="6"/>
                    </a:lnTo>
                    <a:lnTo>
                      <a:pt x="1291" y="7"/>
                    </a:lnTo>
                    <a:lnTo>
                      <a:pt x="1294" y="8"/>
                    </a:lnTo>
                    <a:lnTo>
                      <a:pt x="1298" y="10"/>
                    </a:lnTo>
                    <a:lnTo>
                      <a:pt x="1301" y="12"/>
                    </a:lnTo>
                    <a:lnTo>
                      <a:pt x="1305" y="14"/>
                    </a:lnTo>
                    <a:lnTo>
                      <a:pt x="1308" y="17"/>
                    </a:lnTo>
                    <a:lnTo>
                      <a:pt x="1312" y="19"/>
                    </a:lnTo>
                    <a:lnTo>
                      <a:pt x="1315" y="22"/>
                    </a:lnTo>
                    <a:lnTo>
                      <a:pt x="1319" y="26"/>
                    </a:lnTo>
                    <a:lnTo>
                      <a:pt x="1322" y="29"/>
                    </a:lnTo>
                    <a:lnTo>
                      <a:pt x="1326" y="33"/>
                    </a:lnTo>
                    <a:lnTo>
                      <a:pt x="1329" y="37"/>
                    </a:lnTo>
                    <a:lnTo>
                      <a:pt x="1333" y="41"/>
                    </a:lnTo>
                    <a:lnTo>
                      <a:pt x="1337" y="44"/>
                    </a:lnTo>
                    <a:lnTo>
                      <a:pt x="1340" y="48"/>
                    </a:lnTo>
                    <a:lnTo>
                      <a:pt x="1344" y="52"/>
                    </a:lnTo>
                    <a:lnTo>
                      <a:pt x="1347" y="55"/>
                    </a:lnTo>
                    <a:lnTo>
                      <a:pt x="1351" y="58"/>
                    </a:lnTo>
                    <a:lnTo>
                      <a:pt x="1354" y="61"/>
                    </a:lnTo>
                    <a:lnTo>
                      <a:pt x="1358" y="63"/>
                    </a:lnTo>
                    <a:lnTo>
                      <a:pt x="1361" y="66"/>
                    </a:lnTo>
                    <a:lnTo>
                      <a:pt x="1365" y="67"/>
                    </a:lnTo>
                    <a:lnTo>
                      <a:pt x="1368" y="69"/>
                    </a:lnTo>
                    <a:lnTo>
                      <a:pt x="1372" y="71"/>
                    </a:lnTo>
                    <a:lnTo>
                      <a:pt x="1375" y="72"/>
                    </a:lnTo>
                    <a:lnTo>
                      <a:pt x="1379" y="73"/>
                    </a:lnTo>
                    <a:lnTo>
                      <a:pt x="1382" y="74"/>
                    </a:lnTo>
                    <a:lnTo>
                      <a:pt x="1386" y="74"/>
                    </a:lnTo>
                    <a:lnTo>
                      <a:pt x="1389" y="75"/>
                    </a:lnTo>
                    <a:lnTo>
                      <a:pt x="1393" y="75"/>
                    </a:lnTo>
                    <a:lnTo>
                      <a:pt x="1397" y="76"/>
                    </a:lnTo>
                    <a:lnTo>
                      <a:pt x="1400" y="76"/>
                    </a:lnTo>
                    <a:lnTo>
                      <a:pt x="1404" y="76"/>
                    </a:lnTo>
                    <a:lnTo>
                      <a:pt x="1407" y="77"/>
                    </a:lnTo>
                    <a:lnTo>
                      <a:pt x="1410" y="77"/>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sp>
            <p:nvSpPr>
              <p:cNvPr id="289" name="Freeform 48">
                <a:extLst>
                  <a:ext uri="{FF2B5EF4-FFF2-40B4-BE49-F238E27FC236}">
                    <a16:creationId xmlns:a16="http://schemas.microsoft.com/office/drawing/2014/main" id="{289DAB01-2315-B9AA-84A4-1BD277BDF944}"/>
                  </a:ext>
                </a:extLst>
              </p:cNvPr>
              <p:cNvSpPr>
                <a:spLocks/>
              </p:cNvSpPr>
              <p:nvPr/>
            </p:nvSpPr>
            <p:spPr bwMode="auto">
              <a:xfrm rot="16200000">
                <a:off x="6903970" y="3196443"/>
                <a:ext cx="2395517" cy="0"/>
              </a:xfrm>
              <a:custGeom>
                <a:avLst/>
                <a:gdLst>
                  <a:gd name="T0" fmla="*/ 10991 w 1410"/>
                  <a:gd name="T1" fmla="*/ 24255 w 1410"/>
                  <a:gd name="T2" fmla="*/ 37115 w 1410"/>
                  <a:gd name="T3" fmla="*/ 50315 w 1410"/>
                  <a:gd name="T4" fmla="*/ 63537 w 1410"/>
                  <a:gd name="T5" fmla="*/ 76438 w 1410"/>
                  <a:gd name="T6" fmla="*/ 89697 w 1410"/>
                  <a:gd name="T7" fmla="*/ 102926 w 1410"/>
                  <a:gd name="T8" fmla="*/ 116120 w 1410"/>
                  <a:gd name="T9" fmla="*/ 128950 w 1410"/>
                  <a:gd name="T10" fmla="*/ 141971 w 1410"/>
                  <a:gd name="T11" fmla="*/ 154745 w 1410"/>
                  <a:gd name="T12" fmla="*/ 168136 w 1410"/>
                  <a:gd name="T13" fmla="*/ 181358 w 1410"/>
                  <a:gd name="T14" fmla="*/ 194582 w 1410"/>
                  <a:gd name="T15" fmla="*/ 207416 w 1410"/>
                  <a:gd name="T16" fmla="*/ 220675 w 1410"/>
                  <a:gd name="T17" fmla="*/ 233904 w 1410"/>
                  <a:gd name="T18" fmla="*/ 246402 w 1410"/>
                  <a:gd name="T19" fmla="*/ 259949 w 1410"/>
                  <a:gd name="T20" fmla="*/ 273054 w 1410"/>
                  <a:gd name="T21" fmla="*/ 285722 w 1410"/>
                  <a:gd name="T22" fmla="*/ 299114 w 1410"/>
                  <a:gd name="T23" fmla="*/ 312335 w 1410"/>
                  <a:gd name="T24" fmla="*/ 324883 w 1410"/>
                  <a:gd name="T25" fmla="*/ 338117 w 1410"/>
                  <a:gd name="T26" fmla="*/ 351608 w 1410"/>
                  <a:gd name="T27" fmla="*/ 364198 w 1410"/>
                  <a:gd name="T28" fmla="*/ 377379 w 1410"/>
                  <a:gd name="T29" fmla="*/ 390976 w 1410"/>
                  <a:gd name="T30" fmla="*/ 404035 w 1410"/>
                  <a:gd name="T31" fmla="*/ 416671 w 1410"/>
                  <a:gd name="T32" fmla="*/ 429808 w 1410"/>
                  <a:gd name="T33" fmla="*/ 443315 w 1410"/>
                  <a:gd name="T34" fmla="*/ 455861 w 1410"/>
                  <a:gd name="T35" fmla="*/ 469098 w 1410"/>
                  <a:gd name="T36" fmla="*/ 482700 w 1410"/>
                  <a:gd name="T37" fmla="*/ 495860 w 1410"/>
                  <a:gd name="T38" fmla="*/ 508357 w 1410"/>
                  <a:gd name="T39" fmla="*/ 521593 w 1410"/>
                  <a:gd name="T40" fmla="*/ 534521 w 1410"/>
                  <a:gd name="T41" fmla="*/ 547746 w 1410"/>
                  <a:gd name="T42" fmla="*/ 560786 w 1410"/>
                  <a:gd name="T43" fmla="*/ 574292 w 1410"/>
                  <a:gd name="T44" fmla="*/ 586844 w 1410"/>
                  <a:gd name="T45" fmla="*/ 600088 w 1410"/>
                  <a:gd name="T46" fmla="*/ 613278 w 1410"/>
                  <a:gd name="T47" fmla="*/ 626227 w 1410"/>
                  <a:gd name="T48" fmla="*/ 639465 w 1410"/>
                  <a:gd name="T49" fmla="*/ 652671 w 1410"/>
                  <a:gd name="T50" fmla="*/ 665502 w 1410"/>
                  <a:gd name="T51" fmla="*/ 678722 w 1410"/>
                  <a:gd name="T52" fmla="*/ 691760 w 1410"/>
                  <a:gd name="T53" fmla="*/ 704665 w 1410"/>
                  <a:gd name="T54" fmla="*/ 717959 w 1410"/>
                  <a:gd name="T55" fmla="*/ 731152 w 1410"/>
                  <a:gd name="T56" fmla="*/ 744383 w 1410"/>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10"/>
                  <a:gd name="T115" fmla="*/ 1410 w 1410"/>
                </a:gdLst>
                <a:ahLst/>
                <a:cxnLst>
                  <a:cxn ang="T57">
                    <a:pos x="T0" y="0"/>
                  </a:cxn>
                  <a:cxn ang="T58">
                    <a:pos x="T1" y="0"/>
                  </a:cxn>
                  <a:cxn ang="T59">
                    <a:pos x="T2" y="0"/>
                  </a:cxn>
                  <a:cxn ang="T60">
                    <a:pos x="T3" y="0"/>
                  </a:cxn>
                  <a:cxn ang="T61">
                    <a:pos x="T4" y="0"/>
                  </a:cxn>
                  <a:cxn ang="T62">
                    <a:pos x="T5" y="0"/>
                  </a:cxn>
                  <a:cxn ang="T63">
                    <a:pos x="T6" y="0"/>
                  </a:cxn>
                  <a:cxn ang="T64">
                    <a:pos x="T7" y="0"/>
                  </a:cxn>
                  <a:cxn ang="T65">
                    <a:pos x="T8" y="0"/>
                  </a:cxn>
                  <a:cxn ang="T66">
                    <a:pos x="T9" y="0"/>
                  </a:cxn>
                  <a:cxn ang="T67">
                    <a:pos x="T10" y="0"/>
                  </a:cxn>
                  <a:cxn ang="T68">
                    <a:pos x="T11" y="0"/>
                  </a:cxn>
                  <a:cxn ang="T69">
                    <a:pos x="T12" y="0"/>
                  </a:cxn>
                  <a:cxn ang="T70">
                    <a:pos x="T13" y="0"/>
                  </a:cxn>
                  <a:cxn ang="T71">
                    <a:pos x="T14" y="0"/>
                  </a:cxn>
                  <a:cxn ang="T72">
                    <a:pos x="T15" y="0"/>
                  </a:cxn>
                  <a:cxn ang="T73">
                    <a:pos x="T16" y="0"/>
                  </a:cxn>
                  <a:cxn ang="T74">
                    <a:pos x="T17" y="0"/>
                  </a:cxn>
                  <a:cxn ang="T75">
                    <a:pos x="T18" y="0"/>
                  </a:cxn>
                  <a:cxn ang="T76">
                    <a:pos x="T19" y="0"/>
                  </a:cxn>
                  <a:cxn ang="T77">
                    <a:pos x="T20" y="0"/>
                  </a:cxn>
                  <a:cxn ang="T78">
                    <a:pos x="T21" y="0"/>
                  </a:cxn>
                  <a:cxn ang="T79">
                    <a:pos x="T22" y="0"/>
                  </a:cxn>
                  <a:cxn ang="T80">
                    <a:pos x="T23" y="0"/>
                  </a:cxn>
                  <a:cxn ang="T81">
                    <a:pos x="T24" y="0"/>
                  </a:cxn>
                  <a:cxn ang="T82">
                    <a:pos x="T25" y="0"/>
                  </a:cxn>
                  <a:cxn ang="T83">
                    <a:pos x="T26" y="0"/>
                  </a:cxn>
                  <a:cxn ang="T84">
                    <a:pos x="T27" y="0"/>
                  </a:cxn>
                  <a:cxn ang="T85">
                    <a:pos x="T28" y="0"/>
                  </a:cxn>
                  <a:cxn ang="T86">
                    <a:pos x="T29" y="0"/>
                  </a:cxn>
                  <a:cxn ang="T87">
                    <a:pos x="T30" y="0"/>
                  </a:cxn>
                  <a:cxn ang="T88">
                    <a:pos x="T31" y="0"/>
                  </a:cxn>
                  <a:cxn ang="T89">
                    <a:pos x="T32" y="0"/>
                  </a:cxn>
                  <a:cxn ang="T90">
                    <a:pos x="T33" y="0"/>
                  </a:cxn>
                  <a:cxn ang="T91">
                    <a:pos x="T34" y="0"/>
                  </a:cxn>
                  <a:cxn ang="T92">
                    <a:pos x="T35" y="0"/>
                  </a:cxn>
                  <a:cxn ang="T93">
                    <a:pos x="T36" y="0"/>
                  </a:cxn>
                  <a:cxn ang="T94">
                    <a:pos x="T37" y="0"/>
                  </a:cxn>
                  <a:cxn ang="T95">
                    <a:pos x="T38" y="0"/>
                  </a:cxn>
                  <a:cxn ang="T96">
                    <a:pos x="T39" y="0"/>
                  </a:cxn>
                  <a:cxn ang="T97">
                    <a:pos x="T40" y="0"/>
                  </a:cxn>
                  <a:cxn ang="T98">
                    <a:pos x="T41" y="0"/>
                  </a:cxn>
                  <a:cxn ang="T99">
                    <a:pos x="T42" y="0"/>
                  </a:cxn>
                  <a:cxn ang="T100">
                    <a:pos x="T43" y="0"/>
                  </a:cxn>
                  <a:cxn ang="T101">
                    <a:pos x="T44" y="0"/>
                  </a:cxn>
                  <a:cxn ang="T102">
                    <a:pos x="T45" y="0"/>
                  </a:cxn>
                  <a:cxn ang="T103">
                    <a:pos x="T46" y="0"/>
                  </a:cxn>
                  <a:cxn ang="T104">
                    <a:pos x="T47" y="0"/>
                  </a:cxn>
                  <a:cxn ang="T105">
                    <a:pos x="T48" y="0"/>
                  </a:cxn>
                  <a:cxn ang="T106">
                    <a:pos x="T49" y="0"/>
                  </a:cxn>
                  <a:cxn ang="T107">
                    <a:pos x="T50" y="0"/>
                  </a:cxn>
                  <a:cxn ang="T108">
                    <a:pos x="T51" y="0"/>
                  </a:cxn>
                  <a:cxn ang="T109">
                    <a:pos x="T52" y="0"/>
                  </a:cxn>
                  <a:cxn ang="T110">
                    <a:pos x="T53" y="0"/>
                  </a:cxn>
                  <a:cxn ang="T111">
                    <a:pos x="T54" y="0"/>
                  </a:cxn>
                  <a:cxn ang="T112">
                    <a:pos x="T55" y="0"/>
                  </a:cxn>
                  <a:cxn ang="T113">
                    <a:pos x="T56" y="0"/>
                  </a:cxn>
                </a:cxnLst>
                <a:rect l="T114" t="0" r="T115" b="0"/>
                <a:pathLst>
                  <a:path w="1410">
                    <a:moveTo>
                      <a:pt x="0" y="0"/>
                    </a:moveTo>
                    <a:lnTo>
                      <a:pt x="3" y="0"/>
                    </a:lnTo>
                    <a:lnTo>
                      <a:pt x="7" y="0"/>
                    </a:lnTo>
                    <a:lnTo>
                      <a:pt x="10" y="0"/>
                    </a:lnTo>
                    <a:lnTo>
                      <a:pt x="14" y="0"/>
                    </a:lnTo>
                    <a:lnTo>
                      <a:pt x="17" y="0"/>
                    </a:lnTo>
                    <a:lnTo>
                      <a:pt x="21" y="0"/>
                    </a:lnTo>
                    <a:lnTo>
                      <a:pt x="24" y="0"/>
                    </a:lnTo>
                    <a:lnTo>
                      <a:pt x="28" y="0"/>
                    </a:lnTo>
                    <a:lnTo>
                      <a:pt x="31" y="0"/>
                    </a:lnTo>
                    <a:lnTo>
                      <a:pt x="35" y="0"/>
                    </a:lnTo>
                    <a:lnTo>
                      <a:pt x="39" y="0"/>
                    </a:lnTo>
                    <a:lnTo>
                      <a:pt x="42" y="0"/>
                    </a:lnTo>
                    <a:lnTo>
                      <a:pt x="46" y="0"/>
                    </a:lnTo>
                    <a:lnTo>
                      <a:pt x="49" y="0"/>
                    </a:lnTo>
                    <a:lnTo>
                      <a:pt x="53" y="0"/>
                    </a:lnTo>
                    <a:lnTo>
                      <a:pt x="56" y="0"/>
                    </a:lnTo>
                    <a:lnTo>
                      <a:pt x="60" y="0"/>
                    </a:lnTo>
                    <a:lnTo>
                      <a:pt x="63" y="0"/>
                    </a:lnTo>
                    <a:lnTo>
                      <a:pt x="67" y="0"/>
                    </a:lnTo>
                    <a:lnTo>
                      <a:pt x="70" y="0"/>
                    </a:lnTo>
                    <a:lnTo>
                      <a:pt x="74" y="0"/>
                    </a:lnTo>
                    <a:lnTo>
                      <a:pt x="77" y="0"/>
                    </a:lnTo>
                    <a:lnTo>
                      <a:pt x="81" y="0"/>
                    </a:lnTo>
                    <a:lnTo>
                      <a:pt x="84" y="0"/>
                    </a:lnTo>
                    <a:lnTo>
                      <a:pt x="88" y="0"/>
                    </a:lnTo>
                    <a:lnTo>
                      <a:pt x="91" y="0"/>
                    </a:lnTo>
                    <a:lnTo>
                      <a:pt x="95" y="0"/>
                    </a:lnTo>
                    <a:lnTo>
                      <a:pt x="99" y="0"/>
                    </a:lnTo>
                    <a:lnTo>
                      <a:pt x="102" y="0"/>
                    </a:lnTo>
                    <a:lnTo>
                      <a:pt x="106" y="0"/>
                    </a:lnTo>
                    <a:lnTo>
                      <a:pt x="109" y="0"/>
                    </a:lnTo>
                    <a:lnTo>
                      <a:pt x="113" y="0"/>
                    </a:lnTo>
                    <a:lnTo>
                      <a:pt x="116" y="0"/>
                    </a:lnTo>
                    <a:lnTo>
                      <a:pt x="120" y="0"/>
                    </a:lnTo>
                    <a:lnTo>
                      <a:pt x="123" y="0"/>
                    </a:lnTo>
                    <a:lnTo>
                      <a:pt x="127" y="0"/>
                    </a:lnTo>
                    <a:lnTo>
                      <a:pt x="130" y="0"/>
                    </a:lnTo>
                    <a:lnTo>
                      <a:pt x="134" y="0"/>
                    </a:lnTo>
                    <a:lnTo>
                      <a:pt x="137" y="0"/>
                    </a:lnTo>
                    <a:lnTo>
                      <a:pt x="141" y="0"/>
                    </a:lnTo>
                    <a:lnTo>
                      <a:pt x="144" y="0"/>
                    </a:lnTo>
                    <a:lnTo>
                      <a:pt x="148" y="0"/>
                    </a:lnTo>
                    <a:lnTo>
                      <a:pt x="151" y="0"/>
                    </a:lnTo>
                    <a:lnTo>
                      <a:pt x="155" y="0"/>
                    </a:lnTo>
                    <a:lnTo>
                      <a:pt x="159" y="0"/>
                    </a:lnTo>
                    <a:lnTo>
                      <a:pt x="162" y="0"/>
                    </a:lnTo>
                    <a:lnTo>
                      <a:pt x="166" y="0"/>
                    </a:lnTo>
                    <a:lnTo>
                      <a:pt x="169" y="0"/>
                    </a:lnTo>
                    <a:lnTo>
                      <a:pt x="172" y="0"/>
                    </a:lnTo>
                    <a:lnTo>
                      <a:pt x="176" y="0"/>
                    </a:lnTo>
                    <a:lnTo>
                      <a:pt x="180" y="0"/>
                    </a:lnTo>
                    <a:lnTo>
                      <a:pt x="183" y="0"/>
                    </a:lnTo>
                    <a:lnTo>
                      <a:pt x="187" y="0"/>
                    </a:lnTo>
                    <a:lnTo>
                      <a:pt x="190" y="0"/>
                    </a:lnTo>
                    <a:lnTo>
                      <a:pt x="194" y="0"/>
                    </a:lnTo>
                    <a:lnTo>
                      <a:pt x="197" y="0"/>
                    </a:lnTo>
                    <a:lnTo>
                      <a:pt x="201" y="0"/>
                    </a:lnTo>
                    <a:lnTo>
                      <a:pt x="204" y="0"/>
                    </a:lnTo>
                    <a:lnTo>
                      <a:pt x="208" y="0"/>
                    </a:lnTo>
                    <a:lnTo>
                      <a:pt x="211" y="0"/>
                    </a:lnTo>
                    <a:lnTo>
                      <a:pt x="215" y="0"/>
                    </a:lnTo>
                    <a:lnTo>
                      <a:pt x="219" y="0"/>
                    </a:lnTo>
                    <a:lnTo>
                      <a:pt x="222" y="0"/>
                    </a:lnTo>
                    <a:lnTo>
                      <a:pt x="225" y="0"/>
                    </a:lnTo>
                    <a:lnTo>
                      <a:pt x="229" y="0"/>
                    </a:lnTo>
                    <a:lnTo>
                      <a:pt x="232" y="0"/>
                    </a:lnTo>
                    <a:lnTo>
                      <a:pt x="236" y="0"/>
                    </a:lnTo>
                    <a:lnTo>
                      <a:pt x="240" y="0"/>
                    </a:lnTo>
                    <a:lnTo>
                      <a:pt x="243" y="0"/>
                    </a:lnTo>
                    <a:lnTo>
                      <a:pt x="247" y="0"/>
                    </a:lnTo>
                    <a:lnTo>
                      <a:pt x="250" y="0"/>
                    </a:lnTo>
                    <a:lnTo>
                      <a:pt x="254" y="0"/>
                    </a:lnTo>
                    <a:lnTo>
                      <a:pt x="257" y="0"/>
                    </a:lnTo>
                    <a:lnTo>
                      <a:pt x="261" y="0"/>
                    </a:lnTo>
                    <a:lnTo>
                      <a:pt x="264" y="0"/>
                    </a:lnTo>
                    <a:lnTo>
                      <a:pt x="268" y="0"/>
                    </a:lnTo>
                    <a:lnTo>
                      <a:pt x="271" y="0"/>
                    </a:lnTo>
                    <a:lnTo>
                      <a:pt x="275" y="0"/>
                    </a:lnTo>
                    <a:lnTo>
                      <a:pt x="278" y="0"/>
                    </a:lnTo>
                    <a:lnTo>
                      <a:pt x="282" y="0"/>
                    </a:lnTo>
                    <a:lnTo>
                      <a:pt x="285" y="0"/>
                    </a:lnTo>
                    <a:lnTo>
                      <a:pt x="289" y="0"/>
                    </a:lnTo>
                    <a:lnTo>
                      <a:pt x="292" y="0"/>
                    </a:lnTo>
                    <a:lnTo>
                      <a:pt x="296" y="0"/>
                    </a:lnTo>
                    <a:lnTo>
                      <a:pt x="300" y="0"/>
                    </a:lnTo>
                    <a:lnTo>
                      <a:pt x="303" y="0"/>
                    </a:lnTo>
                    <a:lnTo>
                      <a:pt x="307" y="0"/>
                    </a:lnTo>
                    <a:lnTo>
                      <a:pt x="310" y="0"/>
                    </a:lnTo>
                    <a:lnTo>
                      <a:pt x="314" y="0"/>
                    </a:lnTo>
                    <a:lnTo>
                      <a:pt x="317" y="0"/>
                    </a:lnTo>
                    <a:lnTo>
                      <a:pt x="321" y="0"/>
                    </a:lnTo>
                    <a:lnTo>
                      <a:pt x="324" y="0"/>
                    </a:lnTo>
                    <a:lnTo>
                      <a:pt x="328" y="0"/>
                    </a:lnTo>
                    <a:lnTo>
                      <a:pt x="331" y="0"/>
                    </a:lnTo>
                    <a:lnTo>
                      <a:pt x="335" y="0"/>
                    </a:lnTo>
                    <a:lnTo>
                      <a:pt x="338" y="0"/>
                    </a:lnTo>
                    <a:lnTo>
                      <a:pt x="342" y="0"/>
                    </a:lnTo>
                    <a:lnTo>
                      <a:pt x="345" y="0"/>
                    </a:lnTo>
                    <a:lnTo>
                      <a:pt x="349" y="0"/>
                    </a:lnTo>
                    <a:lnTo>
                      <a:pt x="352" y="0"/>
                    </a:lnTo>
                    <a:lnTo>
                      <a:pt x="356" y="0"/>
                    </a:lnTo>
                    <a:lnTo>
                      <a:pt x="360" y="0"/>
                    </a:lnTo>
                    <a:lnTo>
                      <a:pt x="363" y="0"/>
                    </a:lnTo>
                    <a:lnTo>
                      <a:pt x="367" y="0"/>
                    </a:lnTo>
                    <a:lnTo>
                      <a:pt x="370" y="0"/>
                    </a:lnTo>
                    <a:lnTo>
                      <a:pt x="374" y="0"/>
                    </a:lnTo>
                    <a:lnTo>
                      <a:pt x="377" y="0"/>
                    </a:lnTo>
                    <a:lnTo>
                      <a:pt x="381" y="0"/>
                    </a:lnTo>
                    <a:lnTo>
                      <a:pt x="384" y="0"/>
                    </a:lnTo>
                    <a:lnTo>
                      <a:pt x="388" y="0"/>
                    </a:lnTo>
                    <a:lnTo>
                      <a:pt x="391" y="0"/>
                    </a:lnTo>
                    <a:lnTo>
                      <a:pt x="395" y="0"/>
                    </a:lnTo>
                    <a:lnTo>
                      <a:pt x="398" y="0"/>
                    </a:lnTo>
                    <a:lnTo>
                      <a:pt x="402" y="0"/>
                    </a:lnTo>
                    <a:lnTo>
                      <a:pt x="405" y="0"/>
                    </a:lnTo>
                    <a:lnTo>
                      <a:pt x="409" y="0"/>
                    </a:lnTo>
                    <a:lnTo>
                      <a:pt x="412" y="0"/>
                    </a:lnTo>
                    <a:lnTo>
                      <a:pt x="416" y="0"/>
                    </a:lnTo>
                    <a:lnTo>
                      <a:pt x="420" y="0"/>
                    </a:lnTo>
                    <a:lnTo>
                      <a:pt x="423" y="0"/>
                    </a:lnTo>
                    <a:lnTo>
                      <a:pt x="426" y="0"/>
                    </a:lnTo>
                    <a:lnTo>
                      <a:pt x="430" y="0"/>
                    </a:lnTo>
                    <a:lnTo>
                      <a:pt x="433" y="0"/>
                    </a:lnTo>
                    <a:lnTo>
                      <a:pt x="437" y="0"/>
                    </a:lnTo>
                    <a:lnTo>
                      <a:pt x="441" y="0"/>
                    </a:lnTo>
                    <a:lnTo>
                      <a:pt x="444" y="0"/>
                    </a:lnTo>
                    <a:lnTo>
                      <a:pt x="448" y="0"/>
                    </a:lnTo>
                    <a:lnTo>
                      <a:pt x="451" y="0"/>
                    </a:lnTo>
                    <a:lnTo>
                      <a:pt x="455" y="0"/>
                    </a:lnTo>
                    <a:lnTo>
                      <a:pt x="458" y="0"/>
                    </a:lnTo>
                    <a:lnTo>
                      <a:pt x="462" y="0"/>
                    </a:lnTo>
                    <a:lnTo>
                      <a:pt x="465" y="0"/>
                    </a:lnTo>
                    <a:lnTo>
                      <a:pt x="469" y="0"/>
                    </a:lnTo>
                    <a:lnTo>
                      <a:pt x="472" y="0"/>
                    </a:lnTo>
                    <a:lnTo>
                      <a:pt x="476" y="0"/>
                    </a:lnTo>
                    <a:lnTo>
                      <a:pt x="479" y="0"/>
                    </a:lnTo>
                    <a:lnTo>
                      <a:pt x="483" y="0"/>
                    </a:lnTo>
                    <a:lnTo>
                      <a:pt x="486" y="0"/>
                    </a:lnTo>
                    <a:lnTo>
                      <a:pt x="490" y="0"/>
                    </a:lnTo>
                    <a:lnTo>
                      <a:pt x="493" y="0"/>
                    </a:lnTo>
                    <a:lnTo>
                      <a:pt x="497" y="0"/>
                    </a:lnTo>
                    <a:lnTo>
                      <a:pt x="501" y="0"/>
                    </a:lnTo>
                    <a:lnTo>
                      <a:pt x="504" y="0"/>
                    </a:lnTo>
                    <a:lnTo>
                      <a:pt x="508" y="0"/>
                    </a:lnTo>
                    <a:lnTo>
                      <a:pt x="511" y="0"/>
                    </a:lnTo>
                    <a:lnTo>
                      <a:pt x="515" y="0"/>
                    </a:lnTo>
                    <a:lnTo>
                      <a:pt x="518" y="0"/>
                    </a:lnTo>
                    <a:lnTo>
                      <a:pt x="522" y="0"/>
                    </a:lnTo>
                    <a:lnTo>
                      <a:pt x="525" y="0"/>
                    </a:lnTo>
                    <a:lnTo>
                      <a:pt x="529" y="0"/>
                    </a:lnTo>
                    <a:lnTo>
                      <a:pt x="532" y="0"/>
                    </a:lnTo>
                    <a:lnTo>
                      <a:pt x="536" y="0"/>
                    </a:lnTo>
                    <a:lnTo>
                      <a:pt x="539" y="0"/>
                    </a:lnTo>
                    <a:lnTo>
                      <a:pt x="543" y="0"/>
                    </a:lnTo>
                    <a:lnTo>
                      <a:pt x="546" y="0"/>
                    </a:lnTo>
                    <a:lnTo>
                      <a:pt x="550" y="0"/>
                    </a:lnTo>
                    <a:lnTo>
                      <a:pt x="553" y="0"/>
                    </a:lnTo>
                    <a:lnTo>
                      <a:pt x="557" y="0"/>
                    </a:lnTo>
                    <a:lnTo>
                      <a:pt x="561" y="0"/>
                    </a:lnTo>
                    <a:lnTo>
                      <a:pt x="564" y="0"/>
                    </a:lnTo>
                    <a:lnTo>
                      <a:pt x="568" y="0"/>
                    </a:lnTo>
                    <a:lnTo>
                      <a:pt x="571" y="0"/>
                    </a:lnTo>
                    <a:lnTo>
                      <a:pt x="575" y="0"/>
                    </a:lnTo>
                    <a:lnTo>
                      <a:pt x="578" y="0"/>
                    </a:lnTo>
                    <a:lnTo>
                      <a:pt x="582" y="0"/>
                    </a:lnTo>
                    <a:lnTo>
                      <a:pt x="585" y="0"/>
                    </a:lnTo>
                    <a:lnTo>
                      <a:pt x="589" y="0"/>
                    </a:lnTo>
                    <a:lnTo>
                      <a:pt x="592" y="0"/>
                    </a:lnTo>
                    <a:lnTo>
                      <a:pt x="596" y="0"/>
                    </a:lnTo>
                    <a:lnTo>
                      <a:pt x="599" y="0"/>
                    </a:lnTo>
                    <a:lnTo>
                      <a:pt x="603" y="0"/>
                    </a:lnTo>
                    <a:lnTo>
                      <a:pt x="606" y="0"/>
                    </a:lnTo>
                    <a:lnTo>
                      <a:pt x="610" y="0"/>
                    </a:lnTo>
                    <a:lnTo>
                      <a:pt x="613" y="0"/>
                    </a:lnTo>
                    <a:lnTo>
                      <a:pt x="617" y="0"/>
                    </a:lnTo>
                    <a:lnTo>
                      <a:pt x="621" y="0"/>
                    </a:lnTo>
                    <a:lnTo>
                      <a:pt x="624" y="0"/>
                    </a:lnTo>
                    <a:lnTo>
                      <a:pt x="628" y="0"/>
                    </a:lnTo>
                    <a:lnTo>
                      <a:pt x="631" y="0"/>
                    </a:lnTo>
                    <a:lnTo>
                      <a:pt x="635" y="0"/>
                    </a:lnTo>
                    <a:lnTo>
                      <a:pt x="638" y="0"/>
                    </a:lnTo>
                    <a:lnTo>
                      <a:pt x="642" y="0"/>
                    </a:lnTo>
                    <a:lnTo>
                      <a:pt x="645" y="0"/>
                    </a:lnTo>
                    <a:lnTo>
                      <a:pt x="649" y="0"/>
                    </a:lnTo>
                    <a:lnTo>
                      <a:pt x="652" y="0"/>
                    </a:lnTo>
                    <a:lnTo>
                      <a:pt x="656" y="0"/>
                    </a:lnTo>
                    <a:lnTo>
                      <a:pt x="659" y="0"/>
                    </a:lnTo>
                    <a:lnTo>
                      <a:pt x="663" y="0"/>
                    </a:lnTo>
                    <a:lnTo>
                      <a:pt x="666" y="0"/>
                    </a:lnTo>
                    <a:lnTo>
                      <a:pt x="670" y="0"/>
                    </a:lnTo>
                    <a:lnTo>
                      <a:pt x="673" y="0"/>
                    </a:lnTo>
                    <a:lnTo>
                      <a:pt x="677" y="0"/>
                    </a:lnTo>
                    <a:lnTo>
                      <a:pt x="681" y="0"/>
                    </a:lnTo>
                    <a:lnTo>
                      <a:pt x="684" y="0"/>
                    </a:lnTo>
                    <a:lnTo>
                      <a:pt x="687" y="0"/>
                    </a:lnTo>
                    <a:lnTo>
                      <a:pt x="691" y="0"/>
                    </a:lnTo>
                    <a:lnTo>
                      <a:pt x="695" y="0"/>
                    </a:lnTo>
                    <a:lnTo>
                      <a:pt x="698" y="0"/>
                    </a:lnTo>
                    <a:lnTo>
                      <a:pt x="702" y="0"/>
                    </a:lnTo>
                    <a:lnTo>
                      <a:pt x="705" y="0"/>
                    </a:lnTo>
                    <a:lnTo>
                      <a:pt x="709" y="0"/>
                    </a:lnTo>
                    <a:lnTo>
                      <a:pt x="712" y="0"/>
                    </a:lnTo>
                    <a:lnTo>
                      <a:pt x="716" y="0"/>
                    </a:lnTo>
                    <a:lnTo>
                      <a:pt x="719" y="0"/>
                    </a:lnTo>
                    <a:lnTo>
                      <a:pt x="723" y="0"/>
                    </a:lnTo>
                    <a:lnTo>
                      <a:pt x="726" y="0"/>
                    </a:lnTo>
                    <a:lnTo>
                      <a:pt x="730" y="0"/>
                    </a:lnTo>
                    <a:lnTo>
                      <a:pt x="733" y="0"/>
                    </a:lnTo>
                    <a:lnTo>
                      <a:pt x="737" y="0"/>
                    </a:lnTo>
                    <a:lnTo>
                      <a:pt x="740" y="0"/>
                    </a:lnTo>
                    <a:lnTo>
                      <a:pt x="744" y="0"/>
                    </a:lnTo>
                    <a:lnTo>
                      <a:pt x="747" y="0"/>
                    </a:lnTo>
                    <a:lnTo>
                      <a:pt x="751" y="0"/>
                    </a:lnTo>
                    <a:lnTo>
                      <a:pt x="755" y="0"/>
                    </a:lnTo>
                    <a:lnTo>
                      <a:pt x="758" y="0"/>
                    </a:lnTo>
                    <a:lnTo>
                      <a:pt x="762" y="0"/>
                    </a:lnTo>
                    <a:lnTo>
                      <a:pt x="765" y="0"/>
                    </a:lnTo>
                    <a:lnTo>
                      <a:pt x="769" y="0"/>
                    </a:lnTo>
                    <a:lnTo>
                      <a:pt x="772" y="0"/>
                    </a:lnTo>
                    <a:lnTo>
                      <a:pt x="776" y="0"/>
                    </a:lnTo>
                    <a:lnTo>
                      <a:pt x="779" y="0"/>
                    </a:lnTo>
                    <a:lnTo>
                      <a:pt x="783" y="0"/>
                    </a:lnTo>
                    <a:lnTo>
                      <a:pt x="786" y="0"/>
                    </a:lnTo>
                    <a:lnTo>
                      <a:pt x="790" y="0"/>
                    </a:lnTo>
                    <a:lnTo>
                      <a:pt x="793" y="0"/>
                    </a:lnTo>
                    <a:lnTo>
                      <a:pt x="797" y="0"/>
                    </a:lnTo>
                    <a:lnTo>
                      <a:pt x="800" y="0"/>
                    </a:lnTo>
                    <a:lnTo>
                      <a:pt x="804" y="0"/>
                    </a:lnTo>
                    <a:lnTo>
                      <a:pt x="807" y="0"/>
                    </a:lnTo>
                    <a:lnTo>
                      <a:pt x="811" y="0"/>
                    </a:lnTo>
                    <a:lnTo>
                      <a:pt x="815" y="0"/>
                    </a:lnTo>
                    <a:lnTo>
                      <a:pt x="818" y="0"/>
                    </a:lnTo>
                    <a:lnTo>
                      <a:pt x="822" y="0"/>
                    </a:lnTo>
                    <a:lnTo>
                      <a:pt x="825" y="0"/>
                    </a:lnTo>
                    <a:lnTo>
                      <a:pt x="829" y="0"/>
                    </a:lnTo>
                    <a:lnTo>
                      <a:pt x="832" y="0"/>
                    </a:lnTo>
                    <a:lnTo>
                      <a:pt x="836" y="0"/>
                    </a:lnTo>
                    <a:lnTo>
                      <a:pt x="839" y="0"/>
                    </a:lnTo>
                    <a:lnTo>
                      <a:pt x="843" y="0"/>
                    </a:lnTo>
                    <a:lnTo>
                      <a:pt x="846" y="0"/>
                    </a:lnTo>
                    <a:lnTo>
                      <a:pt x="850" y="0"/>
                    </a:lnTo>
                    <a:lnTo>
                      <a:pt x="853" y="0"/>
                    </a:lnTo>
                    <a:lnTo>
                      <a:pt x="857" y="0"/>
                    </a:lnTo>
                    <a:lnTo>
                      <a:pt x="860" y="0"/>
                    </a:lnTo>
                    <a:lnTo>
                      <a:pt x="864" y="0"/>
                    </a:lnTo>
                    <a:lnTo>
                      <a:pt x="867" y="0"/>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0"/>
                    </a:lnTo>
                    <a:lnTo>
                      <a:pt x="1245" y="0"/>
                    </a:lnTo>
                    <a:lnTo>
                      <a:pt x="1248" y="0"/>
                    </a:lnTo>
                    <a:lnTo>
                      <a:pt x="1252" y="0"/>
                    </a:lnTo>
                    <a:lnTo>
                      <a:pt x="1255" y="0"/>
                    </a:lnTo>
                    <a:lnTo>
                      <a:pt x="1259" y="0"/>
                    </a:lnTo>
                    <a:lnTo>
                      <a:pt x="1262" y="0"/>
                    </a:lnTo>
                    <a:lnTo>
                      <a:pt x="1266" y="0"/>
                    </a:lnTo>
                    <a:lnTo>
                      <a:pt x="1269" y="0"/>
                    </a:lnTo>
                    <a:lnTo>
                      <a:pt x="1273" y="0"/>
                    </a:lnTo>
                    <a:lnTo>
                      <a:pt x="1277" y="0"/>
                    </a:lnTo>
                    <a:lnTo>
                      <a:pt x="1280" y="0"/>
                    </a:lnTo>
                    <a:lnTo>
                      <a:pt x="1284" y="0"/>
                    </a:lnTo>
                    <a:lnTo>
                      <a:pt x="1287" y="0"/>
                    </a:lnTo>
                    <a:lnTo>
                      <a:pt x="1291" y="0"/>
                    </a:lnTo>
                    <a:lnTo>
                      <a:pt x="1294" y="0"/>
                    </a:lnTo>
                    <a:lnTo>
                      <a:pt x="1298" y="0"/>
                    </a:lnTo>
                    <a:lnTo>
                      <a:pt x="1301" y="0"/>
                    </a:lnTo>
                    <a:lnTo>
                      <a:pt x="1305" y="0"/>
                    </a:lnTo>
                    <a:lnTo>
                      <a:pt x="1308" y="0"/>
                    </a:lnTo>
                    <a:lnTo>
                      <a:pt x="1312" y="0"/>
                    </a:lnTo>
                    <a:lnTo>
                      <a:pt x="1315" y="0"/>
                    </a:lnTo>
                    <a:lnTo>
                      <a:pt x="1319" y="0"/>
                    </a:lnTo>
                    <a:lnTo>
                      <a:pt x="1322" y="0"/>
                    </a:lnTo>
                    <a:lnTo>
                      <a:pt x="1326" y="0"/>
                    </a:lnTo>
                    <a:lnTo>
                      <a:pt x="1329" y="0"/>
                    </a:lnTo>
                    <a:lnTo>
                      <a:pt x="1333" y="0"/>
                    </a:lnTo>
                    <a:lnTo>
                      <a:pt x="1337" y="0"/>
                    </a:lnTo>
                    <a:lnTo>
                      <a:pt x="1340" y="0"/>
                    </a:lnTo>
                    <a:lnTo>
                      <a:pt x="1344" y="0"/>
                    </a:lnTo>
                    <a:lnTo>
                      <a:pt x="1347" y="0"/>
                    </a:lnTo>
                    <a:lnTo>
                      <a:pt x="1351" y="0"/>
                    </a:lnTo>
                    <a:lnTo>
                      <a:pt x="1354" y="0"/>
                    </a:lnTo>
                    <a:lnTo>
                      <a:pt x="1358" y="0"/>
                    </a:lnTo>
                    <a:lnTo>
                      <a:pt x="1361" y="0"/>
                    </a:lnTo>
                    <a:lnTo>
                      <a:pt x="1365" y="0"/>
                    </a:lnTo>
                    <a:lnTo>
                      <a:pt x="1368" y="0"/>
                    </a:lnTo>
                    <a:lnTo>
                      <a:pt x="1372" y="0"/>
                    </a:lnTo>
                    <a:lnTo>
                      <a:pt x="1375" y="0"/>
                    </a:lnTo>
                    <a:lnTo>
                      <a:pt x="1379" y="0"/>
                    </a:lnTo>
                    <a:lnTo>
                      <a:pt x="1382" y="0"/>
                    </a:lnTo>
                    <a:lnTo>
                      <a:pt x="1386" y="0"/>
                    </a:lnTo>
                    <a:lnTo>
                      <a:pt x="1389" y="0"/>
                    </a:lnTo>
                    <a:lnTo>
                      <a:pt x="1393" y="0"/>
                    </a:lnTo>
                    <a:lnTo>
                      <a:pt x="1397" y="0"/>
                    </a:lnTo>
                    <a:lnTo>
                      <a:pt x="1400" y="0"/>
                    </a:lnTo>
                    <a:lnTo>
                      <a:pt x="1404" y="0"/>
                    </a:lnTo>
                    <a:lnTo>
                      <a:pt x="1407" y="0"/>
                    </a:lnTo>
                    <a:lnTo>
                      <a:pt x="1410" y="0"/>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sp>
            <p:nvSpPr>
              <p:cNvPr id="290" name="Freeform 49">
                <a:extLst>
                  <a:ext uri="{FF2B5EF4-FFF2-40B4-BE49-F238E27FC236}">
                    <a16:creationId xmlns:a16="http://schemas.microsoft.com/office/drawing/2014/main" id="{0D96B9F8-5E11-A732-2C65-19C749146A9E}"/>
                  </a:ext>
                </a:extLst>
              </p:cNvPr>
              <p:cNvSpPr>
                <a:spLocks/>
              </p:cNvSpPr>
              <p:nvPr/>
            </p:nvSpPr>
            <p:spPr bwMode="auto">
              <a:xfrm rot="16200000">
                <a:off x="7052850" y="3109997"/>
                <a:ext cx="2395517" cy="172892"/>
              </a:xfrm>
              <a:custGeom>
                <a:avLst/>
                <a:gdLst>
                  <a:gd name="T0" fmla="*/ 10991 w 1410"/>
                  <a:gd name="T1" fmla="*/ 0 h 413"/>
                  <a:gd name="T2" fmla="*/ 24255 w 1410"/>
                  <a:gd name="T3" fmla="*/ 0 h 413"/>
                  <a:gd name="T4" fmla="*/ 37115 w 1410"/>
                  <a:gd name="T5" fmla="*/ 0 h 413"/>
                  <a:gd name="T6" fmla="*/ 50315 w 1410"/>
                  <a:gd name="T7" fmla="*/ 0 h 413"/>
                  <a:gd name="T8" fmla="*/ 63537 w 1410"/>
                  <a:gd name="T9" fmla="*/ 0 h 413"/>
                  <a:gd name="T10" fmla="*/ 76438 w 1410"/>
                  <a:gd name="T11" fmla="*/ 0 h 413"/>
                  <a:gd name="T12" fmla="*/ 89697 w 1410"/>
                  <a:gd name="T13" fmla="*/ 0 h 413"/>
                  <a:gd name="T14" fmla="*/ 102926 w 1410"/>
                  <a:gd name="T15" fmla="*/ 0 h 413"/>
                  <a:gd name="T16" fmla="*/ 116120 w 1410"/>
                  <a:gd name="T17" fmla="*/ 0 h 413"/>
                  <a:gd name="T18" fmla="*/ 128950 w 1410"/>
                  <a:gd name="T19" fmla="*/ 0 h 413"/>
                  <a:gd name="T20" fmla="*/ 141971 w 1410"/>
                  <a:gd name="T21" fmla="*/ 0 h 413"/>
                  <a:gd name="T22" fmla="*/ 154745 w 1410"/>
                  <a:gd name="T23" fmla="*/ 0 h 413"/>
                  <a:gd name="T24" fmla="*/ 168136 w 1410"/>
                  <a:gd name="T25" fmla="*/ 0 h 413"/>
                  <a:gd name="T26" fmla="*/ 181358 w 1410"/>
                  <a:gd name="T27" fmla="*/ 0 h 413"/>
                  <a:gd name="T28" fmla="*/ 194582 w 1410"/>
                  <a:gd name="T29" fmla="*/ 0 h 413"/>
                  <a:gd name="T30" fmla="*/ 207416 w 1410"/>
                  <a:gd name="T31" fmla="*/ 0 h 413"/>
                  <a:gd name="T32" fmla="*/ 220675 w 1410"/>
                  <a:gd name="T33" fmla="*/ 0 h 413"/>
                  <a:gd name="T34" fmla="*/ 233904 w 1410"/>
                  <a:gd name="T35" fmla="*/ 0 h 413"/>
                  <a:gd name="T36" fmla="*/ 246402 w 1410"/>
                  <a:gd name="T37" fmla="*/ 0 h 413"/>
                  <a:gd name="T38" fmla="*/ 259949 w 1410"/>
                  <a:gd name="T39" fmla="*/ 0 h 413"/>
                  <a:gd name="T40" fmla="*/ 273054 w 1410"/>
                  <a:gd name="T41" fmla="*/ 0 h 413"/>
                  <a:gd name="T42" fmla="*/ 285722 w 1410"/>
                  <a:gd name="T43" fmla="*/ 0 h 413"/>
                  <a:gd name="T44" fmla="*/ 299114 w 1410"/>
                  <a:gd name="T45" fmla="*/ 0 h 413"/>
                  <a:gd name="T46" fmla="*/ 312335 w 1410"/>
                  <a:gd name="T47" fmla="*/ 0 h 413"/>
                  <a:gd name="T48" fmla="*/ 324883 w 1410"/>
                  <a:gd name="T49" fmla="*/ 0 h 413"/>
                  <a:gd name="T50" fmla="*/ 338117 w 1410"/>
                  <a:gd name="T51" fmla="*/ 0 h 413"/>
                  <a:gd name="T52" fmla="*/ 351608 w 1410"/>
                  <a:gd name="T53" fmla="*/ 0 h 413"/>
                  <a:gd name="T54" fmla="*/ 364198 w 1410"/>
                  <a:gd name="T55" fmla="*/ 0 h 413"/>
                  <a:gd name="T56" fmla="*/ 377379 w 1410"/>
                  <a:gd name="T57" fmla="*/ 0 h 413"/>
                  <a:gd name="T58" fmla="*/ 390976 w 1410"/>
                  <a:gd name="T59" fmla="*/ 0 h 413"/>
                  <a:gd name="T60" fmla="*/ 404035 w 1410"/>
                  <a:gd name="T61" fmla="*/ 0 h 413"/>
                  <a:gd name="T62" fmla="*/ 416671 w 1410"/>
                  <a:gd name="T63" fmla="*/ 0 h 413"/>
                  <a:gd name="T64" fmla="*/ 429808 w 1410"/>
                  <a:gd name="T65" fmla="*/ 0 h 413"/>
                  <a:gd name="T66" fmla="*/ 443315 w 1410"/>
                  <a:gd name="T67" fmla="*/ 0 h 413"/>
                  <a:gd name="T68" fmla="*/ 455861 w 1410"/>
                  <a:gd name="T69" fmla="*/ 0 h 413"/>
                  <a:gd name="T70" fmla="*/ 469098 w 1410"/>
                  <a:gd name="T71" fmla="*/ 0 h 413"/>
                  <a:gd name="T72" fmla="*/ 482700 w 1410"/>
                  <a:gd name="T73" fmla="*/ 0 h 413"/>
                  <a:gd name="T74" fmla="*/ 495860 w 1410"/>
                  <a:gd name="T75" fmla="*/ 0 h 413"/>
                  <a:gd name="T76" fmla="*/ 508357 w 1410"/>
                  <a:gd name="T77" fmla="*/ 0 h 413"/>
                  <a:gd name="T78" fmla="*/ 521593 w 1410"/>
                  <a:gd name="T79" fmla="*/ 0 h 413"/>
                  <a:gd name="T80" fmla="*/ 534521 w 1410"/>
                  <a:gd name="T81" fmla="*/ 0 h 413"/>
                  <a:gd name="T82" fmla="*/ 547746 w 1410"/>
                  <a:gd name="T83" fmla="*/ 0 h 413"/>
                  <a:gd name="T84" fmla="*/ 560786 w 1410"/>
                  <a:gd name="T85" fmla="*/ 0 h 413"/>
                  <a:gd name="T86" fmla="*/ 574292 w 1410"/>
                  <a:gd name="T87" fmla="*/ 0 h 413"/>
                  <a:gd name="T88" fmla="*/ 586844 w 1410"/>
                  <a:gd name="T89" fmla="*/ 0 h 413"/>
                  <a:gd name="T90" fmla="*/ 600088 w 1410"/>
                  <a:gd name="T91" fmla="*/ 0 h 413"/>
                  <a:gd name="T92" fmla="*/ 613278 w 1410"/>
                  <a:gd name="T93" fmla="*/ 0 h 413"/>
                  <a:gd name="T94" fmla="*/ 626227 w 1410"/>
                  <a:gd name="T95" fmla="*/ 0 h 413"/>
                  <a:gd name="T96" fmla="*/ 639465 w 1410"/>
                  <a:gd name="T97" fmla="*/ 0 h 413"/>
                  <a:gd name="T98" fmla="*/ 652671 w 1410"/>
                  <a:gd name="T99" fmla="*/ 0 h 413"/>
                  <a:gd name="T100" fmla="*/ 665502 w 1410"/>
                  <a:gd name="T101" fmla="*/ 0 h 413"/>
                  <a:gd name="T102" fmla="*/ 678722 w 1410"/>
                  <a:gd name="T103" fmla="*/ 0 h 413"/>
                  <a:gd name="T104" fmla="*/ 691760 w 1410"/>
                  <a:gd name="T105" fmla="*/ 0 h 413"/>
                  <a:gd name="T106" fmla="*/ 704665 w 1410"/>
                  <a:gd name="T107" fmla="*/ 0 h 413"/>
                  <a:gd name="T108" fmla="*/ 717959 w 1410"/>
                  <a:gd name="T109" fmla="*/ 0 h 413"/>
                  <a:gd name="T110" fmla="*/ 731152 w 1410"/>
                  <a:gd name="T111" fmla="*/ 0 h 413"/>
                  <a:gd name="T112" fmla="*/ 744383 w 1410"/>
                  <a:gd name="T113" fmla="*/ 0 h 4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413"/>
                  <a:gd name="T173" fmla="*/ 1410 w 1410"/>
                  <a:gd name="T174" fmla="*/ 413 h 4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413">
                    <a:moveTo>
                      <a:pt x="0" y="234"/>
                    </a:moveTo>
                    <a:lnTo>
                      <a:pt x="3" y="233"/>
                    </a:lnTo>
                    <a:lnTo>
                      <a:pt x="7" y="231"/>
                    </a:lnTo>
                    <a:lnTo>
                      <a:pt x="10" y="229"/>
                    </a:lnTo>
                    <a:lnTo>
                      <a:pt x="14" y="227"/>
                    </a:lnTo>
                    <a:lnTo>
                      <a:pt x="17" y="225"/>
                    </a:lnTo>
                    <a:lnTo>
                      <a:pt x="21" y="223"/>
                    </a:lnTo>
                    <a:lnTo>
                      <a:pt x="24" y="221"/>
                    </a:lnTo>
                    <a:lnTo>
                      <a:pt x="28" y="218"/>
                    </a:lnTo>
                    <a:lnTo>
                      <a:pt x="31" y="216"/>
                    </a:lnTo>
                    <a:lnTo>
                      <a:pt x="35" y="213"/>
                    </a:lnTo>
                    <a:lnTo>
                      <a:pt x="39" y="210"/>
                    </a:lnTo>
                    <a:lnTo>
                      <a:pt x="42" y="207"/>
                    </a:lnTo>
                    <a:lnTo>
                      <a:pt x="46" y="204"/>
                    </a:lnTo>
                    <a:lnTo>
                      <a:pt x="49" y="200"/>
                    </a:lnTo>
                    <a:lnTo>
                      <a:pt x="53" y="196"/>
                    </a:lnTo>
                    <a:lnTo>
                      <a:pt x="56" y="193"/>
                    </a:lnTo>
                    <a:lnTo>
                      <a:pt x="60" y="189"/>
                    </a:lnTo>
                    <a:lnTo>
                      <a:pt x="63" y="185"/>
                    </a:lnTo>
                    <a:lnTo>
                      <a:pt x="67" y="181"/>
                    </a:lnTo>
                    <a:lnTo>
                      <a:pt x="70" y="176"/>
                    </a:lnTo>
                    <a:lnTo>
                      <a:pt x="74" y="172"/>
                    </a:lnTo>
                    <a:lnTo>
                      <a:pt x="77" y="167"/>
                    </a:lnTo>
                    <a:lnTo>
                      <a:pt x="81" y="163"/>
                    </a:lnTo>
                    <a:lnTo>
                      <a:pt x="84" y="158"/>
                    </a:lnTo>
                    <a:lnTo>
                      <a:pt x="88" y="153"/>
                    </a:lnTo>
                    <a:lnTo>
                      <a:pt x="91" y="149"/>
                    </a:lnTo>
                    <a:lnTo>
                      <a:pt x="95" y="144"/>
                    </a:lnTo>
                    <a:lnTo>
                      <a:pt x="99" y="139"/>
                    </a:lnTo>
                    <a:lnTo>
                      <a:pt x="102" y="135"/>
                    </a:lnTo>
                    <a:lnTo>
                      <a:pt x="106" y="130"/>
                    </a:lnTo>
                    <a:lnTo>
                      <a:pt x="109" y="126"/>
                    </a:lnTo>
                    <a:lnTo>
                      <a:pt x="113" y="122"/>
                    </a:lnTo>
                    <a:lnTo>
                      <a:pt x="116" y="118"/>
                    </a:lnTo>
                    <a:lnTo>
                      <a:pt x="120" y="114"/>
                    </a:lnTo>
                    <a:lnTo>
                      <a:pt x="123" y="110"/>
                    </a:lnTo>
                    <a:lnTo>
                      <a:pt x="127" y="107"/>
                    </a:lnTo>
                    <a:lnTo>
                      <a:pt x="130" y="104"/>
                    </a:lnTo>
                    <a:lnTo>
                      <a:pt x="134" y="101"/>
                    </a:lnTo>
                    <a:lnTo>
                      <a:pt x="137" y="98"/>
                    </a:lnTo>
                    <a:lnTo>
                      <a:pt x="141" y="95"/>
                    </a:lnTo>
                    <a:lnTo>
                      <a:pt x="144" y="93"/>
                    </a:lnTo>
                    <a:lnTo>
                      <a:pt x="148" y="91"/>
                    </a:lnTo>
                    <a:lnTo>
                      <a:pt x="151" y="89"/>
                    </a:lnTo>
                    <a:lnTo>
                      <a:pt x="155" y="87"/>
                    </a:lnTo>
                    <a:lnTo>
                      <a:pt x="159" y="86"/>
                    </a:lnTo>
                    <a:lnTo>
                      <a:pt x="162" y="85"/>
                    </a:lnTo>
                    <a:lnTo>
                      <a:pt x="166" y="83"/>
                    </a:lnTo>
                    <a:lnTo>
                      <a:pt x="169" y="82"/>
                    </a:lnTo>
                    <a:lnTo>
                      <a:pt x="172" y="81"/>
                    </a:lnTo>
                    <a:lnTo>
                      <a:pt x="176" y="81"/>
                    </a:lnTo>
                    <a:lnTo>
                      <a:pt x="180" y="80"/>
                    </a:lnTo>
                    <a:lnTo>
                      <a:pt x="183" y="80"/>
                    </a:lnTo>
                    <a:lnTo>
                      <a:pt x="187" y="79"/>
                    </a:lnTo>
                    <a:lnTo>
                      <a:pt x="190" y="79"/>
                    </a:lnTo>
                    <a:lnTo>
                      <a:pt x="194" y="78"/>
                    </a:lnTo>
                    <a:lnTo>
                      <a:pt x="197" y="78"/>
                    </a:lnTo>
                    <a:lnTo>
                      <a:pt x="201" y="78"/>
                    </a:lnTo>
                    <a:lnTo>
                      <a:pt x="204" y="78"/>
                    </a:lnTo>
                    <a:lnTo>
                      <a:pt x="208" y="78"/>
                    </a:lnTo>
                    <a:lnTo>
                      <a:pt x="211" y="78"/>
                    </a:lnTo>
                    <a:lnTo>
                      <a:pt x="215" y="78"/>
                    </a:lnTo>
                    <a:lnTo>
                      <a:pt x="219" y="78"/>
                    </a:lnTo>
                    <a:lnTo>
                      <a:pt x="222" y="78"/>
                    </a:lnTo>
                    <a:lnTo>
                      <a:pt x="225" y="78"/>
                    </a:lnTo>
                    <a:lnTo>
                      <a:pt x="229" y="78"/>
                    </a:lnTo>
                    <a:lnTo>
                      <a:pt x="232" y="78"/>
                    </a:lnTo>
                    <a:lnTo>
                      <a:pt x="236" y="78"/>
                    </a:lnTo>
                    <a:lnTo>
                      <a:pt x="240" y="79"/>
                    </a:lnTo>
                    <a:lnTo>
                      <a:pt x="243" y="79"/>
                    </a:lnTo>
                    <a:lnTo>
                      <a:pt x="247" y="79"/>
                    </a:lnTo>
                    <a:lnTo>
                      <a:pt x="250" y="80"/>
                    </a:lnTo>
                    <a:lnTo>
                      <a:pt x="254" y="80"/>
                    </a:lnTo>
                    <a:lnTo>
                      <a:pt x="257" y="80"/>
                    </a:lnTo>
                    <a:lnTo>
                      <a:pt x="261" y="81"/>
                    </a:lnTo>
                    <a:lnTo>
                      <a:pt x="264" y="82"/>
                    </a:lnTo>
                    <a:lnTo>
                      <a:pt x="268" y="82"/>
                    </a:lnTo>
                    <a:lnTo>
                      <a:pt x="271" y="83"/>
                    </a:lnTo>
                    <a:lnTo>
                      <a:pt x="275" y="84"/>
                    </a:lnTo>
                    <a:lnTo>
                      <a:pt x="278" y="85"/>
                    </a:lnTo>
                    <a:lnTo>
                      <a:pt x="282" y="86"/>
                    </a:lnTo>
                    <a:lnTo>
                      <a:pt x="285" y="87"/>
                    </a:lnTo>
                    <a:lnTo>
                      <a:pt x="289" y="87"/>
                    </a:lnTo>
                    <a:lnTo>
                      <a:pt x="292" y="88"/>
                    </a:lnTo>
                    <a:lnTo>
                      <a:pt x="296" y="88"/>
                    </a:lnTo>
                    <a:lnTo>
                      <a:pt x="300" y="88"/>
                    </a:lnTo>
                    <a:lnTo>
                      <a:pt x="303" y="87"/>
                    </a:lnTo>
                    <a:lnTo>
                      <a:pt x="307" y="85"/>
                    </a:lnTo>
                    <a:lnTo>
                      <a:pt x="310" y="82"/>
                    </a:lnTo>
                    <a:lnTo>
                      <a:pt x="314" y="77"/>
                    </a:lnTo>
                    <a:lnTo>
                      <a:pt x="317" y="70"/>
                    </a:lnTo>
                    <a:lnTo>
                      <a:pt x="321" y="61"/>
                    </a:lnTo>
                    <a:lnTo>
                      <a:pt x="324" y="52"/>
                    </a:lnTo>
                    <a:lnTo>
                      <a:pt x="328" y="42"/>
                    </a:lnTo>
                    <a:lnTo>
                      <a:pt x="331" y="32"/>
                    </a:lnTo>
                    <a:lnTo>
                      <a:pt x="335" y="22"/>
                    </a:lnTo>
                    <a:lnTo>
                      <a:pt x="338" y="15"/>
                    </a:lnTo>
                    <a:lnTo>
                      <a:pt x="342" y="8"/>
                    </a:lnTo>
                    <a:lnTo>
                      <a:pt x="345" y="4"/>
                    </a:lnTo>
                    <a:lnTo>
                      <a:pt x="349" y="1"/>
                    </a:lnTo>
                    <a:lnTo>
                      <a:pt x="352" y="0"/>
                    </a:lnTo>
                    <a:lnTo>
                      <a:pt x="356" y="1"/>
                    </a:lnTo>
                    <a:lnTo>
                      <a:pt x="360" y="4"/>
                    </a:lnTo>
                    <a:lnTo>
                      <a:pt x="363" y="9"/>
                    </a:lnTo>
                    <a:lnTo>
                      <a:pt x="367" y="15"/>
                    </a:lnTo>
                    <a:lnTo>
                      <a:pt x="370" y="23"/>
                    </a:lnTo>
                    <a:lnTo>
                      <a:pt x="374" y="33"/>
                    </a:lnTo>
                    <a:lnTo>
                      <a:pt x="377" y="43"/>
                    </a:lnTo>
                    <a:lnTo>
                      <a:pt x="381" y="54"/>
                    </a:lnTo>
                    <a:lnTo>
                      <a:pt x="384" y="65"/>
                    </a:lnTo>
                    <a:lnTo>
                      <a:pt x="388" y="75"/>
                    </a:lnTo>
                    <a:lnTo>
                      <a:pt x="391" y="83"/>
                    </a:lnTo>
                    <a:lnTo>
                      <a:pt x="395" y="90"/>
                    </a:lnTo>
                    <a:lnTo>
                      <a:pt x="398" y="96"/>
                    </a:lnTo>
                    <a:lnTo>
                      <a:pt x="402" y="101"/>
                    </a:lnTo>
                    <a:lnTo>
                      <a:pt x="405" y="104"/>
                    </a:lnTo>
                    <a:lnTo>
                      <a:pt x="409" y="107"/>
                    </a:lnTo>
                    <a:lnTo>
                      <a:pt x="412" y="110"/>
                    </a:lnTo>
                    <a:lnTo>
                      <a:pt x="416" y="113"/>
                    </a:lnTo>
                    <a:lnTo>
                      <a:pt x="420" y="116"/>
                    </a:lnTo>
                    <a:lnTo>
                      <a:pt x="423" y="119"/>
                    </a:lnTo>
                    <a:lnTo>
                      <a:pt x="426" y="123"/>
                    </a:lnTo>
                    <a:lnTo>
                      <a:pt x="430" y="126"/>
                    </a:lnTo>
                    <a:lnTo>
                      <a:pt x="433" y="130"/>
                    </a:lnTo>
                    <a:lnTo>
                      <a:pt x="437" y="135"/>
                    </a:lnTo>
                    <a:lnTo>
                      <a:pt x="441" y="140"/>
                    </a:lnTo>
                    <a:lnTo>
                      <a:pt x="444" y="145"/>
                    </a:lnTo>
                    <a:lnTo>
                      <a:pt x="448" y="150"/>
                    </a:lnTo>
                    <a:lnTo>
                      <a:pt x="451" y="156"/>
                    </a:lnTo>
                    <a:lnTo>
                      <a:pt x="455" y="162"/>
                    </a:lnTo>
                    <a:lnTo>
                      <a:pt x="458" y="168"/>
                    </a:lnTo>
                    <a:lnTo>
                      <a:pt x="462" y="175"/>
                    </a:lnTo>
                    <a:lnTo>
                      <a:pt x="465" y="181"/>
                    </a:lnTo>
                    <a:lnTo>
                      <a:pt x="469" y="188"/>
                    </a:lnTo>
                    <a:lnTo>
                      <a:pt x="472" y="196"/>
                    </a:lnTo>
                    <a:lnTo>
                      <a:pt x="476" y="203"/>
                    </a:lnTo>
                    <a:lnTo>
                      <a:pt x="479" y="211"/>
                    </a:lnTo>
                    <a:lnTo>
                      <a:pt x="483" y="218"/>
                    </a:lnTo>
                    <a:lnTo>
                      <a:pt x="486" y="226"/>
                    </a:lnTo>
                    <a:lnTo>
                      <a:pt x="490" y="233"/>
                    </a:lnTo>
                    <a:lnTo>
                      <a:pt x="493" y="241"/>
                    </a:lnTo>
                    <a:lnTo>
                      <a:pt x="497" y="248"/>
                    </a:lnTo>
                    <a:lnTo>
                      <a:pt x="501" y="256"/>
                    </a:lnTo>
                    <a:lnTo>
                      <a:pt x="504" y="263"/>
                    </a:lnTo>
                    <a:lnTo>
                      <a:pt x="508" y="270"/>
                    </a:lnTo>
                    <a:lnTo>
                      <a:pt x="511" y="277"/>
                    </a:lnTo>
                    <a:lnTo>
                      <a:pt x="515" y="284"/>
                    </a:lnTo>
                    <a:lnTo>
                      <a:pt x="518" y="291"/>
                    </a:lnTo>
                    <a:lnTo>
                      <a:pt x="522" y="297"/>
                    </a:lnTo>
                    <a:lnTo>
                      <a:pt x="525" y="303"/>
                    </a:lnTo>
                    <a:lnTo>
                      <a:pt x="529" y="309"/>
                    </a:lnTo>
                    <a:lnTo>
                      <a:pt x="532" y="315"/>
                    </a:lnTo>
                    <a:lnTo>
                      <a:pt x="536" y="320"/>
                    </a:lnTo>
                    <a:lnTo>
                      <a:pt x="539" y="326"/>
                    </a:lnTo>
                    <a:lnTo>
                      <a:pt x="543" y="330"/>
                    </a:lnTo>
                    <a:lnTo>
                      <a:pt x="546" y="335"/>
                    </a:lnTo>
                    <a:lnTo>
                      <a:pt x="550" y="340"/>
                    </a:lnTo>
                    <a:lnTo>
                      <a:pt x="553" y="344"/>
                    </a:lnTo>
                    <a:lnTo>
                      <a:pt x="557" y="348"/>
                    </a:lnTo>
                    <a:lnTo>
                      <a:pt x="561" y="352"/>
                    </a:lnTo>
                    <a:lnTo>
                      <a:pt x="564" y="355"/>
                    </a:lnTo>
                    <a:lnTo>
                      <a:pt x="568" y="359"/>
                    </a:lnTo>
                    <a:lnTo>
                      <a:pt x="571" y="362"/>
                    </a:lnTo>
                    <a:lnTo>
                      <a:pt x="575" y="365"/>
                    </a:lnTo>
                    <a:lnTo>
                      <a:pt x="578" y="367"/>
                    </a:lnTo>
                    <a:lnTo>
                      <a:pt x="582" y="370"/>
                    </a:lnTo>
                    <a:lnTo>
                      <a:pt x="585" y="373"/>
                    </a:lnTo>
                    <a:lnTo>
                      <a:pt x="589" y="375"/>
                    </a:lnTo>
                    <a:lnTo>
                      <a:pt x="592" y="377"/>
                    </a:lnTo>
                    <a:lnTo>
                      <a:pt x="596" y="379"/>
                    </a:lnTo>
                    <a:lnTo>
                      <a:pt x="599" y="381"/>
                    </a:lnTo>
                    <a:lnTo>
                      <a:pt x="603" y="383"/>
                    </a:lnTo>
                    <a:lnTo>
                      <a:pt x="606" y="385"/>
                    </a:lnTo>
                    <a:lnTo>
                      <a:pt x="610" y="386"/>
                    </a:lnTo>
                    <a:lnTo>
                      <a:pt x="613" y="388"/>
                    </a:lnTo>
                    <a:lnTo>
                      <a:pt x="617" y="389"/>
                    </a:lnTo>
                    <a:lnTo>
                      <a:pt x="621" y="391"/>
                    </a:lnTo>
                    <a:lnTo>
                      <a:pt x="624" y="392"/>
                    </a:lnTo>
                    <a:lnTo>
                      <a:pt x="628" y="393"/>
                    </a:lnTo>
                    <a:lnTo>
                      <a:pt x="631" y="394"/>
                    </a:lnTo>
                    <a:lnTo>
                      <a:pt x="635" y="395"/>
                    </a:lnTo>
                    <a:lnTo>
                      <a:pt x="638" y="396"/>
                    </a:lnTo>
                    <a:lnTo>
                      <a:pt x="642" y="397"/>
                    </a:lnTo>
                    <a:lnTo>
                      <a:pt x="645" y="398"/>
                    </a:lnTo>
                    <a:lnTo>
                      <a:pt x="649" y="399"/>
                    </a:lnTo>
                    <a:lnTo>
                      <a:pt x="652" y="399"/>
                    </a:lnTo>
                    <a:lnTo>
                      <a:pt x="656" y="400"/>
                    </a:lnTo>
                    <a:lnTo>
                      <a:pt x="659" y="401"/>
                    </a:lnTo>
                    <a:lnTo>
                      <a:pt x="663" y="402"/>
                    </a:lnTo>
                    <a:lnTo>
                      <a:pt x="666" y="402"/>
                    </a:lnTo>
                    <a:lnTo>
                      <a:pt x="670" y="403"/>
                    </a:lnTo>
                    <a:lnTo>
                      <a:pt x="673" y="403"/>
                    </a:lnTo>
                    <a:lnTo>
                      <a:pt x="677" y="404"/>
                    </a:lnTo>
                    <a:lnTo>
                      <a:pt x="681" y="404"/>
                    </a:lnTo>
                    <a:lnTo>
                      <a:pt x="684" y="405"/>
                    </a:lnTo>
                    <a:lnTo>
                      <a:pt x="687" y="405"/>
                    </a:lnTo>
                    <a:lnTo>
                      <a:pt x="691" y="405"/>
                    </a:lnTo>
                    <a:lnTo>
                      <a:pt x="695" y="406"/>
                    </a:lnTo>
                    <a:lnTo>
                      <a:pt x="698" y="406"/>
                    </a:lnTo>
                    <a:lnTo>
                      <a:pt x="702" y="406"/>
                    </a:lnTo>
                    <a:lnTo>
                      <a:pt x="705" y="407"/>
                    </a:lnTo>
                    <a:lnTo>
                      <a:pt x="709" y="407"/>
                    </a:lnTo>
                    <a:lnTo>
                      <a:pt x="712" y="407"/>
                    </a:lnTo>
                    <a:lnTo>
                      <a:pt x="716" y="407"/>
                    </a:lnTo>
                    <a:lnTo>
                      <a:pt x="719" y="408"/>
                    </a:lnTo>
                    <a:lnTo>
                      <a:pt x="723" y="408"/>
                    </a:lnTo>
                    <a:lnTo>
                      <a:pt x="726" y="408"/>
                    </a:lnTo>
                    <a:lnTo>
                      <a:pt x="730" y="408"/>
                    </a:lnTo>
                    <a:lnTo>
                      <a:pt x="733" y="409"/>
                    </a:lnTo>
                    <a:lnTo>
                      <a:pt x="737" y="409"/>
                    </a:lnTo>
                    <a:lnTo>
                      <a:pt x="740" y="409"/>
                    </a:lnTo>
                    <a:lnTo>
                      <a:pt x="744" y="409"/>
                    </a:lnTo>
                    <a:lnTo>
                      <a:pt x="747" y="409"/>
                    </a:lnTo>
                    <a:lnTo>
                      <a:pt x="751" y="410"/>
                    </a:lnTo>
                    <a:lnTo>
                      <a:pt x="755" y="410"/>
                    </a:lnTo>
                    <a:lnTo>
                      <a:pt x="758" y="410"/>
                    </a:lnTo>
                    <a:lnTo>
                      <a:pt x="762" y="410"/>
                    </a:lnTo>
                    <a:lnTo>
                      <a:pt x="765" y="410"/>
                    </a:lnTo>
                    <a:lnTo>
                      <a:pt x="769" y="410"/>
                    </a:lnTo>
                    <a:lnTo>
                      <a:pt x="772" y="410"/>
                    </a:lnTo>
                    <a:lnTo>
                      <a:pt x="776" y="410"/>
                    </a:lnTo>
                    <a:lnTo>
                      <a:pt x="779" y="410"/>
                    </a:lnTo>
                    <a:lnTo>
                      <a:pt x="783" y="410"/>
                    </a:lnTo>
                    <a:lnTo>
                      <a:pt x="786" y="411"/>
                    </a:lnTo>
                    <a:lnTo>
                      <a:pt x="790" y="411"/>
                    </a:lnTo>
                    <a:lnTo>
                      <a:pt x="793" y="411"/>
                    </a:lnTo>
                    <a:lnTo>
                      <a:pt x="797" y="411"/>
                    </a:lnTo>
                    <a:lnTo>
                      <a:pt x="800" y="411"/>
                    </a:lnTo>
                    <a:lnTo>
                      <a:pt x="804" y="411"/>
                    </a:lnTo>
                    <a:lnTo>
                      <a:pt x="807" y="411"/>
                    </a:lnTo>
                    <a:lnTo>
                      <a:pt x="811" y="411"/>
                    </a:lnTo>
                    <a:lnTo>
                      <a:pt x="815" y="411"/>
                    </a:lnTo>
                    <a:lnTo>
                      <a:pt x="818" y="411"/>
                    </a:lnTo>
                    <a:lnTo>
                      <a:pt x="822" y="411"/>
                    </a:lnTo>
                    <a:lnTo>
                      <a:pt x="825" y="411"/>
                    </a:lnTo>
                    <a:lnTo>
                      <a:pt x="829" y="411"/>
                    </a:lnTo>
                    <a:lnTo>
                      <a:pt x="832" y="412"/>
                    </a:lnTo>
                    <a:lnTo>
                      <a:pt x="836" y="412"/>
                    </a:lnTo>
                    <a:lnTo>
                      <a:pt x="839" y="412"/>
                    </a:lnTo>
                    <a:lnTo>
                      <a:pt x="843" y="412"/>
                    </a:lnTo>
                    <a:lnTo>
                      <a:pt x="846" y="412"/>
                    </a:lnTo>
                    <a:lnTo>
                      <a:pt x="850" y="412"/>
                    </a:lnTo>
                    <a:lnTo>
                      <a:pt x="853" y="412"/>
                    </a:lnTo>
                    <a:lnTo>
                      <a:pt x="857" y="412"/>
                    </a:lnTo>
                    <a:lnTo>
                      <a:pt x="860" y="412"/>
                    </a:lnTo>
                    <a:lnTo>
                      <a:pt x="864" y="412"/>
                    </a:lnTo>
                    <a:lnTo>
                      <a:pt x="867" y="412"/>
                    </a:lnTo>
                    <a:lnTo>
                      <a:pt x="871" y="412"/>
                    </a:lnTo>
                    <a:lnTo>
                      <a:pt x="875" y="412"/>
                    </a:lnTo>
                    <a:lnTo>
                      <a:pt x="878" y="412"/>
                    </a:lnTo>
                    <a:lnTo>
                      <a:pt x="882" y="412"/>
                    </a:lnTo>
                    <a:lnTo>
                      <a:pt x="885" y="412"/>
                    </a:lnTo>
                    <a:lnTo>
                      <a:pt x="889" y="412"/>
                    </a:lnTo>
                    <a:lnTo>
                      <a:pt x="892" y="412"/>
                    </a:lnTo>
                    <a:lnTo>
                      <a:pt x="896" y="412"/>
                    </a:lnTo>
                    <a:lnTo>
                      <a:pt x="899" y="412"/>
                    </a:lnTo>
                    <a:lnTo>
                      <a:pt x="903" y="412"/>
                    </a:lnTo>
                    <a:lnTo>
                      <a:pt x="906" y="412"/>
                    </a:lnTo>
                    <a:lnTo>
                      <a:pt x="910" y="412"/>
                    </a:lnTo>
                    <a:lnTo>
                      <a:pt x="913" y="412"/>
                    </a:lnTo>
                    <a:lnTo>
                      <a:pt x="917" y="412"/>
                    </a:lnTo>
                    <a:lnTo>
                      <a:pt x="920" y="412"/>
                    </a:lnTo>
                    <a:lnTo>
                      <a:pt x="924" y="412"/>
                    </a:lnTo>
                    <a:lnTo>
                      <a:pt x="927" y="412"/>
                    </a:lnTo>
                    <a:lnTo>
                      <a:pt x="931" y="412"/>
                    </a:lnTo>
                    <a:lnTo>
                      <a:pt x="935" y="412"/>
                    </a:lnTo>
                    <a:lnTo>
                      <a:pt x="938" y="412"/>
                    </a:lnTo>
                    <a:lnTo>
                      <a:pt x="941" y="412"/>
                    </a:lnTo>
                    <a:lnTo>
                      <a:pt x="945" y="412"/>
                    </a:lnTo>
                    <a:lnTo>
                      <a:pt x="948" y="412"/>
                    </a:lnTo>
                    <a:lnTo>
                      <a:pt x="952" y="412"/>
                    </a:lnTo>
                    <a:lnTo>
                      <a:pt x="956" y="412"/>
                    </a:lnTo>
                    <a:lnTo>
                      <a:pt x="959" y="412"/>
                    </a:lnTo>
                    <a:lnTo>
                      <a:pt x="963" y="413"/>
                    </a:lnTo>
                    <a:lnTo>
                      <a:pt x="966" y="413"/>
                    </a:lnTo>
                    <a:lnTo>
                      <a:pt x="970" y="413"/>
                    </a:lnTo>
                    <a:lnTo>
                      <a:pt x="973" y="413"/>
                    </a:lnTo>
                    <a:lnTo>
                      <a:pt x="977" y="413"/>
                    </a:lnTo>
                    <a:lnTo>
                      <a:pt x="980" y="413"/>
                    </a:lnTo>
                    <a:lnTo>
                      <a:pt x="984" y="413"/>
                    </a:lnTo>
                    <a:lnTo>
                      <a:pt x="987" y="413"/>
                    </a:lnTo>
                    <a:lnTo>
                      <a:pt x="991" y="413"/>
                    </a:lnTo>
                    <a:lnTo>
                      <a:pt x="994" y="413"/>
                    </a:lnTo>
                    <a:lnTo>
                      <a:pt x="998" y="413"/>
                    </a:lnTo>
                    <a:lnTo>
                      <a:pt x="1001" y="413"/>
                    </a:lnTo>
                    <a:lnTo>
                      <a:pt x="1005" y="413"/>
                    </a:lnTo>
                    <a:lnTo>
                      <a:pt x="1008" y="413"/>
                    </a:lnTo>
                    <a:lnTo>
                      <a:pt x="1012" y="413"/>
                    </a:lnTo>
                    <a:lnTo>
                      <a:pt x="1016" y="413"/>
                    </a:lnTo>
                    <a:lnTo>
                      <a:pt x="1019" y="413"/>
                    </a:lnTo>
                    <a:lnTo>
                      <a:pt x="1023" y="413"/>
                    </a:lnTo>
                    <a:lnTo>
                      <a:pt x="1026" y="413"/>
                    </a:lnTo>
                    <a:lnTo>
                      <a:pt x="1030" y="413"/>
                    </a:lnTo>
                    <a:lnTo>
                      <a:pt x="1033" y="413"/>
                    </a:lnTo>
                    <a:lnTo>
                      <a:pt x="1037" y="413"/>
                    </a:lnTo>
                    <a:lnTo>
                      <a:pt x="1040" y="413"/>
                    </a:lnTo>
                    <a:lnTo>
                      <a:pt x="1044" y="413"/>
                    </a:lnTo>
                    <a:lnTo>
                      <a:pt x="1047" y="413"/>
                    </a:lnTo>
                    <a:lnTo>
                      <a:pt x="1051" y="413"/>
                    </a:lnTo>
                    <a:lnTo>
                      <a:pt x="1054" y="413"/>
                    </a:lnTo>
                    <a:lnTo>
                      <a:pt x="1058" y="413"/>
                    </a:lnTo>
                    <a:lnTo>
                      <a:pt x="1061" y="413"/>
                    </a:lnTo>
                    <a:lnTo>
                      <a:pt x="1065" y="413"/>
                    </a:lnTo>
                    <a:lnTo>
                      <a:pt x="1068" y="413"/>
                    </a:lnTo>
                    <a:lnTo>
                      <a:pt x="1072" y="413"/>
                    </a:lnTo>
                    <a:lnTo>
                      <a:pt x="1076" y="413"/>
                    </a:lnTo>
                    <a:lnTo>
                      <a:pt x="1079" y="413"/>
                    </a:lnTo>
                    <a:lnTo>
                      <a:pt x="1083" y="413"/>
                    </a:lnTo>
                    <a:lnTo>
                      <a:pt x="1086" y="413"/>
                    </a:lnTo>
                    <a:lnTo>
                      <a:pt x="1090" y="413"/>
                    </a:lnTo>
                    <a:lnTo>
                      <a:pt x="1093" y="413"/>
                    </a:lnTo>
                    <a:lnTo>
                      <a:pt x="1097" y="413"/>
                    </a:lnTo>
                    <a:lnTo>
                      <a:pt x="1100" y="413"/>
                    </a:lnTo>
                    <a:lnTo>
                      <a:pt x="1104" y="413"/>
                    </a:lnTo>
                    <a:lnTo>
                      <a:pt x="1107" y="413"/>
                    </a:lnTo>
                    <a:lnTo>
                      <a:pt x="1111" y="413"/>
                    </a:lnTo>
                    <a:lnTo>
                      <a:pt x="1114" y="413"/>
                    </a:lnTo>
                    <a:lnTo>
                      <a:pt x="1118" y="413"/>
                    </a:lnTo>
                    <a:lnTo>
                      <a:pt x="1121" y="413"/>
                    </a:lnTo>
                    <a:lnTo>
                      <a:pt x="1125" y="413"/>
                    </a:lnTo>
                    <a:lnTo>
                      <a:pt x="1128" y="413"/>
                    </a:lnTo>
                    <a:lnTo>
                      <a:pt x="1132" y="413"/>
                    </a:lnTo>
                    <a:lnTo>
                      <a:pt x="1136" y="413"/>
                    </a:lnTo>
                    <a:lnTo>
                      <a:pt x="1139" y="413"/>
                    </a:lnTo>
                    <a:lnTo>
                      <a:pt x="1143" y="413"/>
                    </a:lnTo>
                    <a:lnTo>
                      <a:pt x="1146" y="413"/>
                    </a:lnTo>
                    <a:lnTo>
                      <a:pt x="1149" y="413"/>
                    </a:lnTo>
                    <a:lnTo>
                      <a:pt x="1153" y="413"/>
                    </a:lnTo>
                    <a:lnTo>
                      <a:pt x="1157" y="413"/>
                    </a:lnTo>
                    <a:lnTo>
                      <a:pt x="1160" y="413"/>
                    </a:lnTo>
                    <a:lnTo>
                      <a:pt x="1164" y="413"/>
                    </a:lnTo>
                    <a:lnTo>
                      <a:pt x="1167" y="413"/>
                    </a:lnTo>
                    <a:lnTo>
                      <a:pt x="1171" y="413"/>
                    </a:lnTo>
                    <a:lnTo>
                      <a:pt x="1174" y="413"/>
                    </a:lnTo>
                    <a:lnTo>
                      <a:pt x="1178" y="413"/>
                    </a:lnTo>
                    <a:lnTo>
                      <a:pt x="1181" y="413"/>
                    </a:lnTo>
                    <a:lnTo>
                      <a:pt x="1185" y="413"/>
                    </a:lnTo>
                    <a:lnTo>
                      <a:pt x="1188" y="413"/>
                    </a:lnTo>
                    <a:lnTo>
                      <a:pt x="1192" y="413"/>
                    </a:lnTo>
                    <a:lnTo>
                      <a:pt x="1196" y="413"/>
                    </a:lnTo>
                    <a:lnTo>
                      <a:pt x="1199" y="413"/>
                    </a:lnTo>
                    <a:lnTo>
                      <a:pt x="1202" y="413"/>
                    </a:lnTo>
                    <a:lnTo>
                      <a:pt x="1206" y="413"/>
                    </a:lnTo>
                    <a:lnTo>
                      <a:pt x="1209" y="413"/>
                    </a:lnTo>
                    <a:lnTo>
                      <a:pt x="1213" y="413"/>
                    </a:lnTo>
                    <a:lnTo>
                      <a:pt x="1217" y="413"/>
                    </a:lnTo>
                    <a:lnTo>
                      <a:pt x="1220" y="413"/>
                    </a:lnTo>
                    <a:lnTo>
                      <a:pt x="1224" y="412"/>
                    </a:lnTo>
                    <a:lnTo>
                      <a:pt x="1227" y="412"/>
                    </a:lnTo>
                    <a:lnTo>
                      <a:pt x="1231" y="412"/>
                    </a:lnTo>
                    <a:lnTo>
                      <a:pt x="1234" y="412"/>
                    </a:lnTo>
                    <a:lnTo>
                      <a:pt x="1238" y="412"/>
                    </a:lnTo>
                    <a:lnTo>
                      <a:pt x="1241" y="412"/>
                    </a:lnTo>
                    <a:lnTo>
                      <a:pt x="1245" y="412"/>
                    </a:lnTo>
                    <a:lnTo>
                      <a:pt x="1248" y="411"/>
                    </a:lnTo>
                    <a:lnTo>
                      <a:pt x="1252" y="411"/>
                    </a:lnTo>
                    <a:lnTo>
                      <a:pt x="1255" y="411"/>
                    </a:lnTo>
                    <a:lnTo>
                      <a:pt x="1259" y="410"/>
                    </a:lnTo>
                    <a:lnTo>
                      <a:pt x="1262" y="410"/>
                    </a:lnTo>
                    <a:lnTo>
                      <a:pt x="1266" y="409"/>
                    </a:lnTo>
                    <a:lnTo>
                      <a:pt x="1269" y="408"/>
                    </a:lnTo>
                    <a:lnTo>
                      <a:pt x="1273" y="407"/>
                    </a:lnTo>
                    <a:lnTo>
                      <a:pt x="1277" y="406"/>
                    </a:lnTo>
                    <a:lnTo>
                      <a:pt x="1280" y="405"/>
                    </a:lnTo>
                    <a:lnTo>
                      <a:pt x="1284" y="403"/>
                    </a:lnTo>
                    <a:lnTo>
                      <a:pt x="1287" y="401"/>
                    </a:lnTo>
                    <a:lnTo>
                      <a:pt x="1291" y="399"/>
                    </a:lnTo>
                    <a:lnTo>
                      <a:pt x="1294" y="396"/>
                    </a:lnTo>
                    <a:lnTo>
                      <a:pt x="1298" y="393"/>
                    </a:lnTo>
                    <a:lnTo>
                      <a:pt x="1301" y="389"/>
                    </a:lnTo>
                    <a:lnTo>
                      <a:pt x="1305" y="385"/>
                    </a:lnTo>
                    <a:lnTo>
                      <a:pt x="1308" y="380"/>
                    </a:lnTo>
                    <a:lnTo>
                      <a:pt x="1312" y="374"/>
                    </a:lnTo>
                    <a:lnTo>
                      <a:pt x="1315" y="368"/>
                    </a:lnTo>
                    <a:lnTo>
                      <a:pt x="1319" y="362"/>
                    </a:lnTo>
                    <a:lnTo>
                      <a:pt x="1322" y="355"/>
                    </a:lnTo>
                    <a:lnTo>
                      <a:pt x="1326" y="347"/>
                    </a:lnTo>
                    <a:lnTo>
                      <a:pt x="1329" y="339"/>
                    </a:lnTo>
                    <a:lnTo>
                      <a:pt x="1333" y="332"/>
                    </a:lnTo>
                    <a:lnTo>
                      <a:pt x="1337" y="324"/>
                    </a:lnTo>
                    <a:lnTo>
                      <a:pt x="1340" y="317"/>
                    </a:lnTo>
                    <a:lnTo>
                      <a:pt x="1344" y="310"/>
                    </a:lnTo>
                    <a:lnTo>
                      <a:pt x="1347" y="303"/>
                    </a:lnTo>
                    <a:lnTo>
                      <a:pt x="1351" y="297"/>
                    </a:lnTo>
                    <a:lnTo>
                      <a:pt x="1354" y="291"/>
                    </a:lnTo>
                    <a:lnTo>
                      <a:pt x="1358" y="286"/>
                    </a:lnTo>
                    <a:lnTo>
                      <a:pt x="1361" y="282"/>
                    </a:lnTo>
                    <a:lnTo>
                      <a:pt x="1365" y="278"/>
                    </a:lnTo>
                    <a:lnTo>
                      <a:pt x="1368" y="275"/>
                    </a:lnTo>
                    <a:lnTo>
                      <a:pt x="1372" y="272"/>
                    </a:lnTo>
                    <a:lnTo>
                      <a:pt x="1375" y="269"/>
                    </a:lnTo>
                    <a:lnTo>
                      <a:pt x="1379" y="268"/>
                    </a:lnTo>
                    <a:lnTo>
                      <a:pt x="1382" y="266"/>
                    </a:lnTo>
                    <a:lnTo>
                      <a:pt x="1386" y="264"/>
                    </a:lnTo>
                    <a:lnTo>
                      <a:pt x="1389" y="263"/>
                    </a:lnTo>
                    <a:lnTo>
                      <a:pt x="1393" y="262"/>
                    </a:lnTo>
                    <a:lnTo>
                      <a:pt x="1397" y="261"/>
                    </a:lnTo>
                    <a:lnTo>
                      <a:pt x="1400" y="261"/>
                    </a:lnTo>
                    <a:lnTo>
                      <a:pt x="1404" y="260"/>
                    </a:lnTo>
                    <a:lnTo>
                      <a:pt x="1407" y="260"/>
                    </a:lnTo>
                    <a:lnTo>
                      <a:pt x="1410" y="259"/>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sp>
            <p:nvSpPr>
              <p:cNvPr id="291" name="Freeform 50">
                <a:extLst>
                  <a:ext uri="{FF2B5EF4-FFF2-40B4-BE49-F238E27FC236}">
                    <a16:creationId xmlns:a16="http://schemas.microsoft.com/office/drawing/2014/main" id="{4DA23561-767A-26F0-25AF-A05D703829D5}"/>
                  </a:ext>
                </a:extLst>
              </p:cNvPr>
              <p:cNvSpPr>
                <a:spLocks/>
              </p:cNvSpPr>
              <p:nvPr/>
            </p:nvSpPr>
            <p:spPr bwMode="auto">
              <a:xfrm rot="16200000" flipV="1">
                <a:off x="6976009" y="3148417"/>
                <a:ext cx="2395517" cy="86446"/>
              </a:xfrm>
              <a:custGeom>
                <a:avLst/>
                <a:gdLst>
                  <a:gd name="T0" fmla="*/ 10991 w 1410"/>
                  <a:gd name="T1" fmla="*/ 0 h 206"/>
                  <a:gd name="T2" fmla="*/ 24255 w 1410"/>
                  <a:gd name="T3" fmla="*/ 0 h 206"/>
                  <a:gd name="T4" fmla="*/ 37115 w 1410"/>
                  <a:gd name="T5" fmla="*/ 0 h 206"/>
                  <a:gd name="T6" fmla="*/ 50315 w 1410"/>
                  <a:gd name="T7" fmla="*/ 0 h 206"/>
                  <a:gd name="T8" fmla="*/ 63537 w 1410"/>
                  <a:gd name="T9" fmla="*/ 0 h 206"/>
                  <a:gd name="T10" fmla="*/ 76438 w 1410"/>
                  <a:gd name="T11" fmla="*/ 0 h 206"/>
                  <a:gd name="T12" fmla="*/ 89697 w 1410"/>
                  <a:gd name="T13" fmla="*/ 0 h 206"/>
                  <a:gd name="T14" fmla="*/ 102926 w 1410"/>
                  <a:gd name="T15" fmla="*/ 0 h 206"/>
                  <a:gd name="T16" fmla="*/ 116120 w 1410"/>
                  <a:gd name="T17" fmla="*/ 0 h 206"/>
                  <a:gd name="T18" fmla="*/ 128950 w 1410"/>
                  <a:gd name="T19" fmla="*/ 0 h 206"/>
                  <a:gd name="T20" fmla="*/ 141971 w 1410"/>
                  <a:gd name="T21" fmla="*/ 0 h 206"/>
                  <a:gd name="T22" fmla="*/ 154745 w 1410"/>
                  <a:gd name="T23" fmla="*/ 0 h 206"/>
                  <a:gd name="T24" fmla="*/ 168136 w 1410"/>
                  <a:gd name="T25" fmla="*/ 0 h 206"/>
                  <a:gd name="T26" fmla="*/ 181358 w 1410"/>
                  <a:gd name="T27" fmla="*/ 0 h 206"/>
                  <a:gd name="T28" fmla="*/ 194582 w 1410"/>
                  <a:gd name="T29" fmla="*/ 0 h 206"/>
                  <a:gd name="T30" fmla="*/ 207416 w 1410"/>
                  <a:gd name="T31" fmla="*/ 0 h 206"/>
                  <a:gd name="T32" fmla="*/ 220675 w 1410"/>
                  <a:gd name="T33" fmla="*/ 0 h 206"/>
                  <a:gd name="T34" fmla="*/ 233904 w 1410"/>
                  <a:gd name="T35" fmla="*/ 0 h 206"/>
                  <a:gd name="T36" fmla="*/ 246402 w 1410"/>
                  <a:gd name="T37" fmla="*/ 0 h 206"/>
                  <a:gd name="T38" fmla="*/ 259949 w 1410"/>
                  <a:gd name="T39" fmla="*/ 0 h 206"/>
                  <a:gd name="T40" fmla="*/ 273054 w 1410"/>
                  <a:gd name="T41" fmla="*/ 0 h 206"/>
                  <a:gd name="T42" fmla="*/ 285722 w 1410"/>
                  <a:gd name="T43" fmla="*/ 0 h 206"/>
                  <a:gd name="T44" fmla="*/ 299114 w 1410"/>
                  <a:gd name="T45" fmla="*/ 0 h 206"/>
                  <a:gd name="T46" fmla="*/ 312335 w 1410"/>
                  <a:gd name="T47" fmla="*/ 0 h 206"/>
                  <a:gd name="T48" fmla="*/ 324883 w 1410"/>
                  <a:gd name="T49" fmla="*/ 0 h 206"/>
                  <a:gd name="T50" fmla="*/ 338117 w 1410"/>
                  <a:gd name="T51" fmla="*/ 0 h 206"/>
                  <a:gd name="T52" fmla="*/ 351608 w 1410"/>
                  <a:gd name="T53" fmla="*/ 0 h 206"/>
                  <a:gd name="T54" fmla="*/ 364198 w 1410"/>
                  <a:gd name="T55" fmla="*/ 0 h 206"/>
                  <a:gd name="T56" fmla="*/ 377379 w 1410"/>
                  <a:gd name="T57" fmla="*/ 0 h 206"/>
                  <a:gd name="T58" fmla="*/ 390976 w 1410"/>
                  <a:gd name="T59" fmla="*/ 0 h 206"/>
                  <a:gd name="T60" fmla="*/ 404035 w 1410"/>
                  <a:gd name="T61" fmla="*/ 0 h 206"/>
                  <a:gd name="T62" fmla="*/ 416671 w 1410"/>
                  <a:gd name="T63" fmla="*/ 0 h 206"/>
                  <a:gd name="T64" fmla="*/ 429808 w 1410"/>
                  <a:gd name="T65" fmla="*/ 0 h 206"/>
                  <a:gd name="T66" fmla="*/ 443315 w 1410"/>
                  <a:gd name="T67" fmla="*/ 0 h 206"/>
                  <a:gd name="T68" fmla="*/ 455861 w 1410"/>
                  <a:gd name="T69" fmla="*/ 0 h 206"/>
                  <a:gd name="T70" fmla="*/ 469098 w 1410"/>
                  <a:gd name="T71" fmla="*/ 0 h 206"/>
                  <a:gd name="T72" fmla="*/ 482700 w 1410"/>
                  <a:gd name="T73" fmla="*/ 0 h 206"/>
                  <a:gd name="T74" fmla="*/ 495860 w 1410"/>
                  <a:gd name="T75" fmla="*/ 0 h 206"/>
                  <a:gd name="T76" fmla="*/ 508357 w 1410"/>
                  <a:gd name="T77" fmla="*/ 0 h 206"/>
                  <a:gd name="T78" fmla="*/ 521593 w 1410"/>
                  <a:gd name="T79" fmla="*/ 0 h 206"/>
                  <a:gd name="T80" fmla="*/ 534521 w 1410"/>
                  <a:gd name="T81" fmla="*/ 0 h 206"/>
                  <a:gd name="T82" fmla="*/ 547746 w 1410"/>
                  <a:gd name="T83" fmla="*/ 0 h 206"/>
                  <a:gd name="T84" fmla="*/ 560786 w 1410"/>
                  <a:gd name="T85" fmla="*/ 0 h 206"/>
                  <a:gd name="T86" fmla="*/ 574292 w 1410"/>
                  <a:gd name="T87" fmla="*/ 0 h 206"/>
                  <a:gd name="T88" fmla="*/ 586844 w 1410"/>
                  <a:gd name="T89" fmla="*/ 0 h 206"/>
                  <a:gd name="T90" fmla="*/ 600088 w 1410"/>
                  <a:gd name="T91" fmla="*/ 0 h 206"/>
                  <a:gd name="T92" fmla="*/ 613278 w 1410"/>
                  <a:gd name="T93" fmla="*/ 0 h 206"/>
                  <a:gd name="T94" fmla="*/ 626227 w 1410"/>
                  <a:gd name="T95" fmla="*/ 0 h 206"/>
                  <a:gd name="T96" fmla="*/ 639465 w 1410"/>
                  <a:gd name="T97" fmla="*/ 0 h 206"/>
                  <a:gd name="T98" fmla="*/ 652671 w 1410"/>
                  <a:gd name="T99" fmla="*/ 0 h 206"/>
                  <a:gd name="T100" fmla="*/ 665502 w 1410"/>
                  <a:gd name="T101" fmla="*/ 0 h 206"/>
                  <a:gd name="T102" fmla="*/ 678722 w 1410"/>
                  <a:gd name="T103" fmla="*/ 0 h 206"/>
                  <a:gd name="T104" fmla="*/ 691760 w 1410"/>
                  <a:gd name="T105" fmla="*/ 0 h 206"/>
                  <a:gd name="T106" fmla="*/ 704665 w 1410"/>
                  <a:gd name="T107" fmla="*/ 0 h 206"/>
                  <a:gd name="T108" fmla="*/ 717959 w 1410"/>
                  <a:gd name="T109" fmla="*/ 0 h 206"/>
                  <a:gd name="T110" fmla="*/ 731152 w 1410"/>
                  <a:gd name="T111" fmla="*/ 0 h 206"/>
                  <a:gd name="T112" fmla="*/ 744383 w 1410"/>
                  <a:gd name="T113" fmla="*/ 0 h 2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206"/>
                  <a:gd name="T173" fmla="*/ 1410 w 1410"/>
                  <a:gd name="T174" fmla="*/ 206 h 2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206">
                    <a:moveTo>
                      <a:pt x="0" y="89"/>
                    </a:moveTo>
                    <a:lnTo>
                      <a:pt x="3" y="90"/>
                    </a:lnTo>
                    <a:lnTo>
                      <a:pt x="7" y="91"/>
                    </a:lnTo>
                    <a:lnTo>
                      <a:pt x="10" y="92"/>
                    </a:lnTo>
                    <a:lnTo>
                      <a:pt x="14" y="93"/>
                    </a:lnTo>
                    <a:lnTo>
                      <a:pt x="17" y="94"/>
                    </a:lnTo>
                    <a:lnTo>
                      <a:pt x="21" y="95"/>
                    </a:lnTo>
                    <a:lnTo>
                      <a:pt x="24" y="96"/>
                    </a:lnTo>
                    <a:lnTo>
                      <a:pt x="28" y="97"/>
                    </a:lnTo>
                    <a:lnTo>
                      <a:pt x="31" y="99"/>
                    </a:lnTo>
                    <a:lnTo>
                      <a:pt x="35" y="100"/>
                    </a:lnTo>
                    <a:lnTo>
                      <a:pt x="39" y="101"/>
                    </a:lnTo>
                    <a:lnTo>
                      <a:pt x="42" y="103"/>
                    </a:lnTo>
                    <a:lnTo>
                      <a:pt x="46" y="105"/>
                    </a:lnTo>
                    <a:lnTo>
                      <a:pt x="49" y="106"/>
                    </a:lnTo>
                    <a:lnTo>
                      <a:pt x="53" y="108"/>
                    </a:lnTo>
                    <a:lnTo>
                      <a:pt x="56" y="110"/>
                    </a:lnTo>
                    <a:lnTo>
                      <a:pt x="60" y="112"/>
                    </a:lnTo>
                    <a:lnTo>
                      <a:pt x="63" y="114"/>
                    </a:lnTo>
                    <a:lnTo>
                      <a:pt x="67" y="116"/>
                    </a:lnTo>
                    <a:lnTo>
                      <a:pt x="70" y="118"/>
                    </a:lnTo>
                    <a:lnTo>
                      <a:pt x="74" y="121"/>
                    </a:lnTo>
                    <a:lnTo>
                      <a:pt x="77" y="123"/>
                    </a:lnTo>
                    <a:lnTo>
                      <a:pt x="81" y="125"/>
                    </a:lnTo>
                    <a:lnTo>
                      <a:pt x="84" y="127"/>
                    </a:lnTo>
                    <a:lnTo>
                      <a:pt x="88" y="130"/>
                    </a:lnTo>
                    <a:lnTo>
                      <a:pt x="91" y="132"/>
                    </a:lnTo>
                    <a:lnTo>
                      <a:pt x="95" y="135"/>
                    </a:lnTo>
                    <a:lnTo>
                      <a:pt x="99" y="137"/>
                    </a:lnTo>
                    <a:lnTo>
                      <a:pt x="102" y="139"/>
                    </a:lnTo>
                    <a:lnTo>
                      <a:pt x="106" y="141"/>
                    </a:lnTo>
                    <a:lnTo>
                      <a:pt x="109" y="144"/>
                    </a:lnTo>
                    <a:lnTo>
                      <a:pt x="113" y="146"/>
                    </a:lnTo>
                    <a:lnTo>
                      <a:pt x="116" y="148"/>
                    </a:lnTo>
                    <a:lnTo>
                      <a:pt x="120" y="150"/>
                    </a:lnTo>
                    <a:lnTo>
                      <a:pt x="123" y="151"/>
                    </a:lnTo>
                    <a:lnTo>
                      <a:pt x="127" y="153"/>
                    </a:lnTo>
                    <a:lnTo>
                      <a:pt x="130" y="155"/>
                    </a:lnTo>
                    <a:lnTo>
                      <a:pt x="134" y="156"/>
                    </a:lnTo>
                    <a:lnTo>
                      <a:pt x="137" y="158"/>
                    </a:lnTo>
                    <a:lnTo>
                      <a:pt x="141" y="159"/>
                    </a:lnTo>
                    <a:lnTo>
                      <a:pt x="144" y="160"/>
                    </a:lnTo>
                    <a:lnTo>
                      <a:pt x="148" y="161"/>
                    </a:lnTo>
                    <a:lnTo>
                      <a:pt x="151" y="162"/>
                    </a:lnTo>
                    <a:lnTo>
                      <a:pt x="155" y="163"/>
                    </a:lnTo>
                    <a:lnTo>
                      <a:pt x="159" y="164"/>
                    </a:lnTo>
                    <a:lnTo>
                      <a:pt x="162" y="164"/>
                    </a:lnTo>
                    <a:lnTo>
                      <a:pt x="166" y="165"/>
                    </a:lnTo>
                    <a:lnTo>
                      <a:pt x="169" y="165"/>
                    </a:lnTo>
                    <a:lnTo>
                      <a:pt x="172" y="166"/>
                    </a:lnTo>
                    <a:lnTo>
                      <a:pt x="176" y="166"/>
                    </a:lnTo>
                    <a:lnTo>
                      <a:pt x="180" y="166"/>
                    </a:lnTo>
                    <a:lnTo>
                      <a:pt x="183" y="167"/>
                    </a:lnTo>
                    <a:lnTo>
                      <a:pt x="187" y="167"/>
                    </a:lnTo>
                    <a:lnTo>
                      <a:pt x="190" y="167"/>
                    </a:lnTo>
                    <a:lnTo>
                      <a:pt x="194" y="167"/>
                    </a:lnTo>
                    <a:lnTo>
                      <a:pt x="197" y="167"/>
                    </a:lnTo>
                    <a:lnTo>
                      <a:pt x="201" y="167"/>
                    </a:lnTo>
                    <a:lnTo>
                      <a:pt x="204" y="168"/>
                    </a:lnTo>
                    <a:lnTo>
                      <a:pt x="208" y="168"/>
                    </a:lnTo>
                    <a:lnTo>
                      <a:pt x="211" y="168"/>
                    </a:lnTo>
                    <a:lnTo>
                      <a:pt x="215" y="168"/>
                    </a:lnTo>
                    <a:lnTo>
                      <a:pt x="219" y="168"/>
                    </a:lnTo>
                    <a:lnTo>
                      <a:pt x="222" y="168"/>
                    </a:lnTo>
                    <a:lnTo>
                      <a:pt x="225" y="168"/>
                    </a:lnTo>
                    <a:lnTo>
                      <a:pt x="229" y="168"/>
                    </a:lnTo>
                    <a:lnTo>
                      <a:pt x="232" y="167"/>
                    </a:lnTo>
                    <a:lnTo>
                      <a:pt x="236" y="167"/>
                    </a:lnTo>
                    <a:lnTo>
                      <a:pt x="240" y="167"/>
                    </a:lnTo>
                    <a:lnTo>
                      <a:pt x="243" y="167"/>
                    </a:lnTo>
                    <a:lnTo>
                      <a:pt x="247" y="167"/>
                    </a:lnTo>
                    <a:lnTo>
                      <a:pt x="250" y="167"/>
                    </a:lnTo>
                    <a:lnTo>
                      <a:pt x="254" y="166"/>
                    </a:lnTo>
                    <a:lnTo>
                      <a:pt x="257" y="166"/>
                    </a:lnTo>
                    <a:lnTo>
                      <a:pt x="261" y="166"/>
                    </a:lnTo>
                    <a:lnTo>
                      <a:pt x="264" y="166"/>
                    </a:lnTo>
                    <a:lnTo>
                      <a:pt x="268" y="165"/>
                    </a:lnTo>
                    <a:lnTo>
                      <a:pt x="271" y="165"/>
                    </a:lnTo>
                    <a:lnTo>
                      <a:pt x="275" y="165"/>
                    </a:lnTo>
                    <a:lnTo>
                      <a:pt x="278" y="164"/>
                    </a:lnTo>
                    <a:lnTo>
                      <a:pt x="282" y="164"/>
                    </a:lnTo>
                    <a:lnTo>
                      <a:pt x="285" y="163"/>
                    </a:lnTo>
                    <a:lnTo>
                      <a:pt x="289" y="163"/>
                    </a:lnTo>
                    <a:lnTo>
                      <a:pt x="292" y="162"/>
                    </a:lnTo>
                    <a:lnTo>
                      <a:pt x="296" y="162"/>
                    </a:lnTo>
                    <a:lnTo>
                      <a:pt x="300" y="162"/>
                    </a:lnTo>
                    <a:lnTo>
                      <a:pt x="303" y="163"/>
                    </a:lnTo>
                    <a:lnTo>
                      <a:pt x="307" y="164"/>
                    </a:lnTo>
                    <a:lnTo>
                      <a:pt x="310" y="165"/>
                    </a:lnTo>
                    <a:lnTo>
                      <a:pt x="314" y="168"/>
                    </a:lnTo>
                    <a:lnTo>
                      <a:pt x="317" y="172"/>
                    </a:lnTo>
                    <a:lnTo>
                      <a:pt x="321" y="176"/>
                    </a:lnTo>
                    <a:lnTo>
                      <a:pt x="324" y="181"/>
                    </a:lnTo>
                    <a:lnTo>
                      <a:pt x="328" y="186"/>
                    </a:lnTo>
                    <a:lnTo>
                      <a:pt x="331" y="191"/>
                    </a:lnTo>
                    <a:lnTo>
                      <a:pt x="335" y="195"/>
                    </a:lnTo>
                    <a:lnTo>
                      <a:pt x="338" y="199"/>
                    </a:lnTo>
                    <a:lnTo>
                      <a:pt x="342" y="202"/>
                    </a:lnTo>
                    <a:lnTo>
                      <a:pt x="345" y="205"/>
                    </a:lnTo>
                    <a:lnTo>
                      <a:pt x="349" y="206"/>
                    </a:lnTo>
                    <a:lnTo>
                      <a:pt x="352" y="206"/>
                    </a:lnTo>
                    <a:lnTo>
                      <a:pt x="356" y="206"/>
                    </a:lnTo>
                    <a:lnTo>
                      <a:pt x="360" y="204"/>
                    </a:lnTo>
                    <a:lnTo>
                      <a:pt x="363" y="202"/>
                    </a:lnTo>
                    <a:lnTo>
                      <a:pt x="367" y="199"/>
                    </a:lnTo>
                    <a:lnTo>
                      <a:pt x="370" y="195"/>
                    </a:lnTo>
                    <a:lnTo>
                      <a:pt x="374" y="190"/>
                    </a:lnTo>
                    <a:lnTo>
                      <a:pt x="377" y="185"/>
                    </a:lnTo>
                    <a:lnTo>
                      <a:pt x="381" y="179"/>
                    </a:lnTo>
                    <a:lnTo>
                      <a:pt x="384" y="174"/>
                    </a:lnTo>
                    <a:lnTo>
                      <a:pt x="388" y="169"/>
                    </a:lnTo>
                    <a:lnTo>
                      <a:pt x="391" y="165"/>
                    </a:lnTo>
                    <a:lnTo>
                      <a:pt x="395" y="161"/>
                    </a:lnTo>
                    <a:lnTo>
                      <a:pt x="398" y="158"/>
                    </a:lnTo>
                    <a:lnTo>
                      <a:pt x="402" y="156"/>
                    </a:lnTo>
                    <a:lnTo>
                      <a:pt x="405" y="154"/>
                    </a:lnTo>
                    <a:lnTo>
                      <a:pt x="409" y="153"/>
                    </a:lnTo>
                    <a:lnTo>
                      <a:pt x="412" y="151"/>
                    </a:lnTo>
                    <a:lnTo>
                      <a:pt x="416" y="150"/>
                    </a:lnTo>
                    <a:lnTo>
                      <a:pt x="420" y="148"/>
                    </a:lnTo>
                    <a:lnTo>
                      <a:pt x="423" y="147"/>
                    </a:lnTo>
                    <a:lnTo>
                      <a:pt x="426" y="145"/>
                    </a:lnTo>
                    <a:lnTo>
                      <a:pt x="430" y="143"/>
                    </a:lnTo>
                    <a:lnTo>
                      <a:pt x="433" y="141"/>
                    </a:lnTo>
                    <a:lnTo>
                      <a:pt x="437" y="139"/>
                    </a:lnTo>
                    <a:lnTo>
                      <a:pt x="441" y="137"/>
                    </a:lnTo>
                    <a:lnTo>
                      <a:pt x="444" y="134"/>
                    </a:lnTo>
                    <a:lnTo>
                      <a:pt x="448" y="131"/>
                    </a:lnTo>
                    <a:lnTo>
                      <a:pt x="451" y="129"/>
                    </a:lnTo>
                    <a:lnTo>
                      <a:pt x="455" y="126"/>
                    </a:lnTo>
                    <a:lnTo>
                      <a:pt x="458" y="123"/>
                    </a:lnTo>
                    <a:lnTo>
                      <a:pt x="462" y="119"/>
                    </a:lnTo>
                    <a:lnTo>
                      <a:pt x="465" y="116"/>
                    </a:lnTo>
                    <a:lnTo>
                      <a:pt x="469" y="112"/>
                    </a:lnTo>
                    <a:lnTo>
                      <a:pt x="472" y="109"/>
                    </a:lnTo>
                    <a:lnTo>
                      <a:pt x="476" y="105"/>
                    </a:lnTo>
                    <a:lnTo>
                      <a:pt x="479" y="101"/>
                    </a:lnTo>
                    <a:lnTo>
                      <a:pt x="483" y="97"/>
                    </a:lnTo>
                    <a:lnTo>
                      <a:pt x="486" y="94"/>
                    </a:lnTo>
                    <a:lnTo>
                      <a:pt x="490" y="90"/>
                    </a:lnTo>
                    <a:lnTo>
                      <a:pt x="493" y="86"/>
                    </a:lnTo>
                    <a:lnTo>
                      <a:pt x="497" y="82"/>
                    </a:lnTo>
                    <a:lnTo>
                      <a:pt x="501" y="79"/>
                    </a:lnTo>
                    <a:lnTo>
                      <a:pt x="504" y="75"/>
                    </a:lnTo>
                    <a:lnTo>
                      <a:pt x="508" y="71"/>
                    </a:lnTo>
                    <a:lnTo>
                      <a:pt x="511" y="68"/>
                    </a:lnTo>
                    <a:lnTo>
                      <a:pt x="515" y="64"/>
                    </a:lnTo>
                    <a:lnTo>
                      <a:pt x="518" y="61"/>
                    </a:lnTo>
                    <a:lnTo>
                      <a:pt x="522" y="58"/>
                    </a:lnTo>
                    <a:lnTo>
                      <a:pt x="525" y="55"/>
                    </a:lnTo>
                    <a:lnTo>
                      <a:pt x="529" y="52"/>
                    </a:lnTo>
                    <a:lnTo>
                      <a:pt x="532" y="49"/>
                    </a:lnTo>
                    <a:lnTo>
                      <a:pt x="536" y="46"/>
                    </a:lnTo>
                    <a:lnTo>
                      <a:pt x="539" y="44"/>
                    </a:lnTo>
                    <a:lnTo>
                      <a:pt x="543" y="41"/>
                    </a:lnTo>
                    <a:lnTo>
                      <a:pt x="546" y="39"/>
                    </a:lnTo>
                    <a:lnTo>
                      <a:pt x="550" y="37"/>
                    </a:lnTo>
                    <a:lnTo>
                      <a:pt x="553" y="35"/>
                    </a:lnTo>
                    <a:lnTo>
                      <a:pt x="557" y="33"/>
                    </a:lnTo>
                    <a:lnTo>
                      <a:pt x="561" y="31"/>
                    </a:lnTo>
                    <a:lnTo>
                      <a:pt x="564" y="29"/>
                    </a:lnTo>
                    <a:lnTo>
                      <a:pt x="568" y="27"/>
                    </a:lnTo>
                    <a:lnTo>
                      <a:pt x="571" y="26"/>
                    </a:lnTo>
                    <a:lnTo>
                      <a:pt x="575" y="24"/>
                    </a:lnTo>
                    <a:lnTo>
                      <a:pt x="578" y="23"/>
                    </a:lnTo>
                    <a:lnTo>
                      <a:pt x="582" y="21"/>
                    </a:lnTo>
                    <a:lnTo>
                      <a:pt x="585" y="20"/>
                    </a:lnTo>
                    <a:lnTo>
                      <a:pt x="589" y="19"/>
                    </a:lnTo>
                    <a:lnTo>
                      <a:pt x="592" y="18"/>
                    </a:lnTo>
                    <a:lnTo>
                      <a:pt x="596" y="17"/>
                    </a:lnTo>
                    <a:lnTo>
                      <a:pt x="599" y="16"/>
                    </a:lnTo>
                    <a:lnTo>
                      <a:pt x="603" y="15"/>
                    </a:lnTo>
                    <a:lnTo>
                      <a:pt x="606" y="14"/>
                    </a:lnTo>
                    <a:lnTo>
                      <a:pt x="610" y="13"/>
                    </a:lnTo>
                    <a:lnTo>
                      <a:pt x="613" y="12"/>
                    </a:lnTo>
                    <a:lnTo>
                      <a:pt x="617" y="12"/>
                    </a:lnTo>
                    <a:lnTo>
                      <a:pt x="621" y="11"/>
                    </a:lnTo>
                    <a:lnTo>
                      <a:pt x="624" y="11"/>
                    </a:lnTo>
                    <a:lnTo>
                      <a:pt x="628" y="10"/>
                    </a:lnTo>
                    <a:lnTo>
                      <a:pt x="631" y="9"/>
                    </a:lnTo>
                    <a:lnTo>
                      <a:pt x="635" y="9"/>
                    </a:lnTo>
                    <a:lnTo>
                      <a:pt x="638" y="8"/>
                    </a:lnTo>
                    <a:lnTo>
                      <a:pt x="642" y="8"/>
                    </a:lnTo>
                    <a:lnTo>
                      <a:pt x="645" y="7"/>
                    </a:lnTo>
                    <a:lnTo>
                      <a:pt x="649" y="7"/>
                    </a:lnTo>
                    <a:lnTo>
                      <a:pt x="652" y="7"/>
                    </a:lnTo>
                    <a:lnTo>
                      <a:pt x="656" y="7"/>
                    </a:lnTo>
                    <a:lnTo>
                      <a:pt x="659" y="6"/>
                    </a:lnTo>
                    <a:lnTo>
                      <a:pt x="663" y="6"/>
                    </a:lnTo>
                    <a:lnTo>
                      <a:pt x="666" y="6"/>
                    </a:lnTo>
                    <a:lnTo>
                      <a:pt x="670" y="5"/>
                    </a:lnTo>
                    <a:lnTo>
                      <a:pt x="673" y="5"/>
                    </a:lnTo>
                    <a:lnTo>
                      <a:pt x="677" y="5"/>
                    </a:lnTo>
                    <a:lnTo>
                      <a:pt x="681" y="4"/>
                    </a:lnTo>
                    <a:lnTo>
                      <a:pt x="684" y="4"/>
                    </a:lnTo>
                    <a:lnTo>
                      <a:pt x="687" y="4"/>
                    </a:lnTo>
                    <a:lnTo>
                      <a:pt x="691" y="4"/>
                    </a:lnTo>
                    <a:lnTo>
                      <a:pt x="695" y="4"/>
                    </a:lnTo>
                    <a:lnTo>
                      <a:pt x="698" y="3"/>
                    </a:lnTo>
                    <a:lnTo>
                      <a:pt x="702" y="3"/>
                    </a:lnTo>
                    <a:lnTo>
                      <a:pt x="705" y="3"/>
                    </a:lnTo>
                    <a:lnTo>
                      <a:pt x="709" y="3"/>
                    </a:lnTo>
                    <a:lnTo>
                      <a:pt x="712" y="3"/>
                    </a:lnTo>
                    <a:lnTo>
                      <a:pt x="716" y="3"/>
                    </a:lnTo>
                    <a:lnTo>
                      <a:pt x="719" y="3"/>
                    </a:lnTo>
                    <a:lnTo>
                      <a:pt x="723" y="3"/>
                    </a:lnTo>
                    <a:lnTo>
                      <a:pt x="726" y="2"/>
                    </a:lnTo>
                    <a:lnTo>
                      <a:pt x="730" y="2"/>
                    </a:lnTo>
                    <a:lnTo>
                      <a:pt x="733" y="2"/>
                    </a:lnTo>
                    <a:lnTo>
                      <a:pt x="737" y="2"/>
                    </a:lnTo>
                    <a:lnTo>
                      <a:pt x="740" y="2"/>
                    </a:lnTo>
                    <a:lnTo>
                      <a:pt x="744" y="2"/>
                    </a:lnTo>
                    <a:lnTo>
                      <a:pt x="747" y="2"/>
                    </a:lnTo>
                    <a:lnTo>
                      <a:pt x="751" y="2"/>
                    </a:lnTo>
                    <a:lnTo>
                      <a:pt x="755" y="2"/>
                    </a:lnTo>
                    <a:lnTo>
                      <a:pt x="758" y="2"/>
                    </a:lnTo>
                    <a:lnTo>
                      <a:pt x="762" y="2"/>
                    </a:lnTo>
                    <a:lnTo>
                      <a:pt x="765" y="2"/>
                    </a:lnTo>
                    <a:lnTo>
                      <a:pt x="769" y="1"/>
                    </a:lnTo>
                    <a:lnTo>
                      <a:pt x="772" y="1"/>
                    </a:lnTo>
                    <a:lnTo>
                      <a:pt x="776" y="1"/>
                    </a:lnTo>
                    <a:lnTo>
                      <a:pt x="779" y="1"/>
                    </a:lnTo>
                    <a:lnTo>
                      <a:pt x="783" y="1"/>
                    </a:lnTo>
                    <a:lnTo>
                      <a:pt x="786" y="1"/>
                    </a:lnTo>
                    <a:lnTo>
                      <a:pt x="790" y="1"/>
                    </a:lnTo>
                    <a:lnTo>
                      <a:pt x="793" y="1"/>
                    </a:lnTo>
                    <a:lnTo>
                      <a:pt x="797" y="1"/>
                    </a:lnTo>
                    <a:lnTo>
                      <a:pt x="800" y="1"/>
                    </a:lnTo>
                    <a:lnTo>
                      <a:pt x="804" y="1"/>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1"/>
                    </a:lnTo>
                    <a:lnTo>
                      <a:pt x="1245" y="1"/>
                    </a:lnTo>
                    <a:lnTo>
                      <a:pt x="1248" y="1"/>
                    </a:lnTo>
                    <a:lnTo>
                      <a:pt x="1252" y="1"/>
                    </a:lnTo>
                    <a:lnTo>
                      <a:pt x="1255" y="1"/>
                    </a:lnTo>
                    <a:lnTo>
                      <a:pt x="1259" y="1"/>
                    </a:lnTo>
                    <a:lnTo>
                      <a:pt x="1262" y="2"/>
                    </a:lnTo>
                    <a:lnTo>
                      <a:pt x="1266" y="2"/>
                    </a:lnTo>
                    <a:lnTo>
                      <a:pt x="1269" y="2"/>
                    </a:lnTo>
                    <a:lnTo>
                      <a:pt x="1273" y="3"/>
                    </a:lnTo>
                    <a:lnTo>
                      <a:pt x="1277" y="3"/>
                    </a:lnTo>
                    <a:lnTo>
                      <a:pt x="1280" y="4"/>
                    </a:lnTo>
                    <a:lnTo>
                      <a:pt x="1284" y="5"/>
                    </a:lnTo>
                    <a:lnTo>
                      <a:pt x="1287" y="6"/>
                    </a:lnTo>
                    <a:lnTo>
                      <a:pt x="1291" y="7"/>
                    </a:lnTo>
                    <a:lnTo>
                      <a:pt x="1294" y="8"/>
                    </a:lnTo>
                    <a:lnTo>
                      <a:pt x="1298" y="10"/>
                    </a:lnTo>
                    <a:lnTo>
                      <a:pt x="1301" y="12"/>
                    </a:lnTo>
                    <a:lnTo>
                      <a:pt x="1305" y="14"/>
                    </a:lnTo>
                    <a:lnTo>
                      <a:pt x="1308" y="17"/>
                    </a:lnTo>
                    <a:lnTo>
                      <a:pt x="1312" y="19"/>
                    </a:lnTo>
                    <a:lnTo>
                      <a:pt x="1315" y="22"/>
                    </a:lnTo>
                    <a:lnTo>
                      <a:pt x="1319" y="26"/>
                    </a:lnTo>
                    <a:lnTo>
                      <a:pt x="1322" y="29"/>
                    </a:lnTo>
                    <a:lnTo>
                      <a:pt x="1326" y="33"/>
                    </a:lnTo>
                    <a:lnTo>
                      <a:pt x="1329" y="37"/>
                    </a:lnTo>
                    <a:lnTo>
                      <a:pt x="1333" y="41"/>
                    </a:lnTo>
                    <a:lnTo>
                      <a:pt x="1337" y="44"/>
                    </a:lnTo>
                    <a:lnTo>
                      <a:pt x="1340" y="48"/>
                    </a:lnTo>
                    <a:lnTo>
                      <a:pt x="1344" y="52"/>
                    </a:lnTo>
                    <a:lnTo>
                      <a:pt x="1347" y="55"/>
                    </a:lnTo>
                    <a:lnTo>
                      <a:pt x="1351" y="58"/>
                    </a:lnTo>
                    <a:lnTo>
                      <a:pt x="1354" y="61"/>
                    </a:lnTo>
                    <a:lnTo>
                      <a:pt x="1358" y="63"/>
                    </a:lnTo>
                    <a:lnTo>
                      <a:pt x="1361" y="66"/>
                    </a:lnTo>
                    <a:lnTo>
                      <a:pt x="1365" y="67"/>
                    </a:lnTo>
                    <a:lnTo>
                      <a:pt x="1368" y="69"/>
                    </a:lnTo>
                    <a:lnTo>
                      <a:pt x="1372" y="71"/>
                    </a:lnTo>
                    <a:lnTo>
                      <a:pt x="1375" y="72"/>
                    </a:lnTo>
                    <a:lnTo>
                      <a:pt x="1379" y="73"/>
                    </a:lnTo>
                    <a:lnTo>
                      <a:pt x="1382" y="74"/>
                    </a:lnTo>
                    <a:lnTo>
                      <a:pt x="1386" y="74"/>
                    </a:lnTo>
                    <a:lnTo>
                      <a:pt x="1389" y="75"/>
                    </a:lnTo>
                    <a:lnTo>
                      <a:pt x="1393" y="75"/>
                    </a:lnTo>
                    <a:lnTo>
                      <a:pt x="1397" y="76"/>
                    </a:lnTo>
                    <a:lnTo>
                      <a:pt x="1400" y="76"/>
                    </a:lnTo>
                    <a:lnTo>
                      <a:pt x="1404" y="76"/>
                    </a:lnTo>
                    <a:lnTo>
                      <a:pt x="1407" y="77"/>
                    </a:lnTo>
                    <a:lnTo>
                      <a:pt x="1410" y="77"/>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grpSp>
        <p:sp>
          <p:nvSpPr>
            <p:cNvPr id="6" name="Freeform 5">
              <a:extLst>
                <a:ext uri="{FF2B5EF4-FFF2-40B4-BE49-F238E27FC236}">
                  <a16:creationId xmlns:a16="http://schemas.microsoft.com/office/drawing/2014/main" id="{196449A6-505C-107E-47CE-A34697CBCCF4}"/>
                </a:ext>
              </a:extLst>
            </p:cNvPr>
            <p:cNvSpPr>
              <a:spLocks/>
            </p:cNvSpPr>
            <p:nvPr/>
          </p:nvSpPr>
          <p:spPr bwMode="auto">
            <a:xfrm>
              <a:off x="6097588" y="1801813"/>
              <a:ext cx="0" cy="2684463"/>
            </a:xfrm>
            <a:custGeom>
              <a:avLst/>
              <a:gdLst>
                <a:gd name="T0" fmla="*/ 16907 h 16907"/>
                <a:gd name="T1" fmla="*/ 0 h 16907"/>
                <a:gd name="T2" fmla="*/ 16907 h 16907"/>
              </a:gdLst>
              <a:ahLst/>
              <a:cxnLst>
                <a:cxn ang="0">
                  <a:pos x="0" y="T0"/>
                </a:cxn>
                <a:cxn ang="0">
                  <a:pos x="0" y="T1"/>
                </a:cxn>
                <a:cxn ang="0">
                  <a:pos x="0" y="T2"/>
                </a:cxn>
              </a:cxnLst>
              <a:rect l="0" t="0" r="r" b="b"/>
              <a:pathLst>
                <a:path h="16907">
                  <a:moveTo>
                    <a:pt x="0" y="16907"/>
                  </a:moveTo>
                  <a:lnTo>
                    <a:pt x="0" y="0"/>
                  </a:lnTo>
                  <a:lnTo>
                    <a:pt x="0" y="16907"/>
                  </a:lnTo>
                  <a:close/>
                </a:path>
              </a:pathLst>
            </a:custGeom>
            <a:noFill/>
            <a:ln w="6350">
              <a:solidFill>
                <a:srgbClr val="BDBFC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7" name="Freeform 6">
              <a:extLst>
                <a:ext uri="{FF2B5EF4-FFF2-40B4-BE49-F238E27FC236}">
                  <a16:creationId xmlns:a16="http://schemas.microsoft.com/office/drawing/2014/main" id="{3A7F8287-F23E-399B-712A-D71B34A52F67}"/>
                </a:ext>
              </a:extLst>
            </p:cNvPr>
            <p:cNvSpPr>
              <a:spLocks/>
            </p:cNvSpPr>
            <p:nvPr/>
          </p:nvSpPr>
          <p:spPr bwMode="auto">
            <a:xfrm>
              <a:off x="6323013" y="3905275"/>
              <a:ext cx="95250" cy="250470"/>
            </a:xfrm>
            <a:custGeom>
              <a:avLst/>
              <a:gdLst>
                <a:gd name="T0" fmla="*/ 604 w 604"/>
                <a:gd name="T1" fmla="*/ 2237 h 2304"/>
                <a:gd name="T2" fmla="*/ 602 w 604"/>
                <a:gd name="T3" fmla="*/ 2254 h 2304"/>
                <a:gd name="T4" fmla="*/ 594 w 604"/>
                <a:gd name="T5" fmla="*/ 2268 h 2304"/>
                <a:gd name="T6" fmla="*/ 584 w 604"/>
                <a:gd name="T7" fmla="*/ 2279 h 2304"/>
                <a:gd name="T8" fmla="*/ 570 w 604"/>
                <a:gd name="T9" fmla="*/ 2288 h 2304"/>
                <a:gd name="T10" fmla="*/ 553 w 604"/>
                <a:gd name="T11" fmla="*/ 2295 h 2304"/>
                <a:gd name="T12" fmla="*/ 536 w 604"/>
                <a:gd name="T13" fmla="*/ 2300 h 2304"/>
                <a:gd name="T14" fmla="*/ 499 w 604"/>
                <a:gd name="T15" fmla="*/ 2304 h 2304"/>
                <a:gd name="T16" fmla="*/ 123 w 604"/>
                <a:gd name="T17" fmla="*/ 2303 h 2304"/>
                <a:gd name="T18" fmla="*/ 74 w 604"/>
                <a:gd name="T19" fmla="*/ 2298 h 2304"/>
                <a:gd name="T20" fmla="*/ 49 w 604"/>
                <a:gd name="T21" fmla="*/ 2292 h 2304"/>
                <a:gd name="T22" fmla="*/ 29 w 604"/>
                <a:gd name="T23" fmla="*/ 2284 h 2304"/>
                <a:gd name="T24" fmla="*/ 14 w 604"/>
                <a:gd name="T25" fmla="*/ 2273 h 2304"/>
                <a:gd name="T26" fmla="*/ 5 w 604"/>
                <a:gd name="T27" fmla="*/ 2260 h 2304"/>
                <a:gd name="T28" fmla="*/ 1 w 604"/>
                <a:gd name="T29" fmla="*/ 2246 h 2304"/>
                <a:gd name="T30" fmla="*/ 0 w 604"/>
                <a:gd name="T31" fmla="*/ 67 h 2304"/>
                <a:gd name="T32" fmla="*/ 2 w 604"/>
                <a:gd name="T33" fmla="*/ 53 h 2304"/>
                <a:gd name="T34" fmla="*/ 10 w 604"/>
                <a:gd name="T35" fmla="*/ 41 h 2304"/>
                <a:gd name="T36" fmla="*/ 21 w 604"/>
                <a:gd name="T37" fmla="*/ 28 h 2304"/>
                <a:gd name="T38" fmla="*/ 38 w 604"/>
                <a:gd name="T39" fmla="*/ 19 h 2304"/>
                <a:gd name="T40" fmla="*/ 60 w 604"/>
                <a:gd name="T41" fmla="*/ 11 h 2304"/>
                <a:gd name="T42" fmla="*/ 89 w 604"/>
                <a:gd name="T43" fmla="*/ 5 h 2304"/>
                <a:gd name="T44" fmla="*/ 123 w 604"/>
                <a:gd name="T45" fmla="*/ 1 h 2304"/>
                <a:gd name="T46" fmla="*/ 163 w 604"/>
                <a:gd name="T47" fmla="*/ 0 h 2304"/>
                <a:gd name="T48" fmla="*/ 508 w 604"/>
                <a:gd name="T49" fmla="*/ 0 h 2304"/>
                <a:gd name="T50" fmla="*/ 527 w 604"/>
                <a:gd name="T51" fmla="*/ 3 h 2304"/>
                <a:gd name="T52" fmla="*/ 544 w 604"/>
                <a:gd name="T53" fmla="*/ 7 h 2304"/>
                <a:gd name="T54" fmla="*/ 562 w 604"/>
                <a:gd name="T55" fmla="*/ 15 h 2304"/>
                <a:gd name="T56" fmla="*/ 576 w 604"/>
                <a:gd name="T57" fmla="*/ 24 h 2304"/>
                <a:gd name="T58" fmla="*/ 590 w 604"/>
                <a:gd name="T59" fmla="*/ 34 h 2304"/>
                <a:gd name="T60" fmla="*/ 598 w 604"/>
                <a:gd name="T61" fmla="*/ 46 h 2304"/>
                <a:gd name="T62" fmla="*/ 604 w 604"/>
                <a:gd name="T63" fmla="*/ 60 h 2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4" h="2304">
                  <a:moveTo>
                    <a:pt x="604" y="67"/>
                  </a:moveTo>
                  <a:lnTo>
                    <a:pt x="604" y="2237"/>
                  </a:lnTo>
                  <a:lnTo>
                    <a:pt x="604" y="2246"/>
                  </a:lnTo>
                  <a:lnTo>
                    <a:pt x="602" y="2254"/>
                  </a:lnTo>
                  <a:lnTo>
                    <a:pt x="598" y="2260"/>
                  </a:lnTo>
                  <a:lnTo>
                    <a:pt x="594" y="2268"/>
                  </a:lnTo>
                  <a:lnTo>
                    <a:pt x="590" y="2273"/>
                  </a:lnTo>
                  <a:lnTo>
                    <a:pt x="584" y="2279"/>
                  </a:lnTo>
                  <a:lnTo>
                    <a:pt x="576" y="2284"/>
                  </a:lnTo>
                  <a:lnTo>
                    <a:pt x="570" y="2288"/>
                  </a:lnTo>
                  <a:lnTo>
                    <a:pt x="562" y="2292"/>
                  </a:lnTo>
                  <a:lnTo>
                    <a:pt x="553" y="2295"/>
                  </a:lnTo>
                  <a:lnTo>
                    <a:pt x="544" y="2298"/>
                  </a:lnTo>
                  <a:lnTo>
                    <a:pt x="536" y="2300"/>
                  </a:lnTo>
                  <a:lnTo>
                    <a:pt x="517" y="2303"/>
                  </a:lnTo>
                  <a:lnTo>
                    <a:pt x="499" y="2304"/>
                  </a:lnTo>
                  <a:lnTo>
                    <a:pt x="163" y="2304"/>
                  </a:lnTo>
                  <a:lnTo>
                    <a:pt x="123" y="2303"/>
                  </a:lnTo>
                  <a:lnTo>
                    <a:pt x="89" y="2300"/>
                  </a:lnTo>
                  <a:lnTo>
                    <a:pt x="74" y="2298"/>
                  </a:lnTo>
                  <a:lnTo>
                    <a:pt x="60" y="2295"/>
                  </a:lnTo>
                  <a:lnTo>
                    <a:pt x="49" y="2292"/>
                  </a:lnTo>
                  <a:lnTo>
                    <a:pt x="38" y="2288"/>
                  </a:lnTo>
                  <a:lnTo>
                    <a:pt x="29" y="2284"/>
                  </a:lnTo>
                  <a:lnTo>
                    <a:pt x="21" y="2279"/>
                  </a:lnTo>
                  <a:lnTo>
                    <a:pt x="14" y="2273"/>
                  </a:lnTo>
                  <a:lnTo>
                    <a:pt x="10" y="2268"/>
                  </a:lnTo>
                  <a:lnTo>
                    <a:pt x="5" y="2260"/>
                  </a:lnTo>
                  <a:lnTo>
                    <a:pt x="2" y="2254"/>
                  </a:lnTo>
                  <a:lnTo>
                    <a:pt x="1" y="2246"/>
                  </a:lnTo>
                  <a:lnTo>
                    <a:pt x="0" y="2237"/>
                  </a:lnTo>
                  <a:lnTo>
                    <a:pt x="0" y="67"/>
                  </a:lnTo>
                  <a:lnTo>
                    <a:pt x="1" y="60"/>
                  </a:lnTo>
                  <a:lnTo>
                    <a:pt x="2" y="53"/>
                  </a:lnTo>
                  <a:lnTo>
                    <a:pt x="5" y="46"/>
                  </a:lnTo>
                  <a:lnTo>
                    <a:pt x="10" y="41"/>
                  </a:lnTo>
                  <a:lnTo>
                    <a:pt x="14" y="34"/>
                  </a:lnTo>
                  <a:lnTo>
                    <a:pt x="21" y="28"/>
                  </a:lnTo>
                  <a:lnTo>
                    <a:pt x="29" y="24"/>
                  </a:lnTo>
                  <a:lnTo>
                    <a:pt x="38" y="19"/>
                  </a:lnTo>
                  <a:lnTo>
                    <a:pt x="49" y="15"/>
                  </a:lnTo>
                  <a:lnTo>
                    <a:pt x="60" y="11"/>
                  </a:lnTo>
                  <a:lnTo>
                    <a:pt x="74" y="7"/>
                  </a:lnTo>
                  <a:lnTo>
                    <a:pt x="89" y="5"/>
                  </a:lnTo>
                  <a:lnTo>
                    <a:pt x="106" y="3"/>
                  </a:lnTo>
                  <a:lnTo>
                    <a:pt x="123" y="1"/>
                  </a:lnTo>
                  <a:lnTo>
                    <a:pt x="142" y="0"/>
                  </a:lnTo>
                  <a:lnTo>
                    <a:pt x="163" y="0"/>
                  </a:lnTo>
                  <a:lnTo>
                    <a:pt x="499" y="0"/>
                  </a:lnTo>
                  <a:lnTo>
                    <a:pt x="508" y="0"/>
                  </a:lnTo>
                  <a:lnTo>
                    <a:pt x="517" y="1"/>
                  </a:lnTo>
                  <a:lnTo>
                    <a:pt x="527" y="3"/>
                  </a:lnTo>
                  <a:lnTo>
                    <a:pt x="536" y="5"/>
                  </a:lnTo>
                  <a:lnTo>
                    <a:pt x="544" y="7"/>
                  </a:lnTo>
                  <a:lnTo>
                    <a:pt x="553" y="11"/>
                  </a:lnTo>
                  <a:lnTo>
                    <a:pt x="562" y="15"/>
                  </a:lnTo>
                  <a:lnTo>
                    <a:pt x="570" y="19"/>
                  </a:lnTo>
                  <a:lnTo>
                    <a:pt x="576" y="24"/>
                  </a:lnTo>
                  <a:lnTo>
                    <a:pt x="584" y="28"/>
                  </a:lnTo>
                  <a:lnTo>
                    <a:pt x="590" y="34"/>
                  </a:lnTo>
                  <a:lnTo>
                    <a:pt x="594" y="41"/>
                  </a:lnTo>
                  <a:lnTo>
                    <a:pt x="598" y="46"/>
                  </a:lnTo>
                  <a:lnTo>
                    <a:pt x="602" y="53"/>
                  </a:lnTo>
                  <a:lnTo>
                    <a:pt x="604" y="60"/>
                  </a:lnTo>
                  <a:lnTo>
                    <a:pt x="604" y="67"/>
                  </a:lnTo>
                  <a:close/>
                </a:path>
              </a:pathLst>
            </a:custGeom>
            <a:solidFill>
              <a:srgbClr val="A8CF45"/>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 name="Freeform 8">
              <a:extLst>
                <a:ext uri="{FF2B5EF4-FFF2-40B4-BE49-F238E27FC236}">
                  <a16:creationId xmlns:a16="http://schemas.microsoft.com/office/drawing/2014/main" id="{63276BB0-653C-2088-1B0A-4FBF31BEAF8A}"/>
                </a:ext>
              </a:extLst>
            </p:cNvPr>
            <p:cNvSpPr>
              <a:spLocks/>
            </p:cNvSpPr>
            <p:nvPr/>
          </p:nvSpPr>
          <p:spPr bwMode="auto">
            <a:xfrm>
              <a:off x="5776913" y="3905275"/>
              <a:ext cx="98425" cy="275517"/>
            </a:xfrm>
            <a:custGeom>
              <a:avLst/>
              <a:gdLst>
                <a:gd name="T0" fmla="*/ 0 w 615"/>
                <a:gd name="T1" fmla="*/ 68 h 2314"/>
                <a:gd name="T2" fmla="*/ 3 w 615"/>
                <a:gd name="T3" fmla="*/ 51 h 2314"/>
                <a:gd name="T4" fmla="*/ 10 w 615"/>
                <a:gd name="T5" fmla="*/ 37 h 2314"/>
                <a:gd name="T6" fmla="*/ 21 w 615"/>
                <a:gd name="T7" fmla="*/ 26 h 2314"/>
                <a:gd name="T8" fmla="*/ 36 w 615"/>
                <a:gd name="T9" fmla="*/ 16 h 2314"/>
                <a:gd name="T10" fmla="*/ 53 w 615"/>
                <a:gd name="T11" fmla="*/ 9 h 2314"/>
                <a:gd name="T12" fmla="*/ 73 w 615"/>
                <a:gd name="T13" fmla="*/ 5 h 2314"/>
                <a:gd name="T14" fmla="*/ 115 w 615"/>
                <a:gd name="T15" fmla="*/ 0 h 2314"/>
                <a:gd name="T16" fmla="*/ 489 w 615"/>
                <a:gd name="T17" fmla="*/ 2 h 2314"/>
                <a:gd name="T18" fmla="*/ 535 w 615"/>
                <a:gd name="T19" fmla="*/ 7 h 2314"/>
                <a:gd name="T20" fmla="*/ 562 w 615"/>
                <a:gd name="T21" fmla="*/ 13 h 2314"/>
                <a:gd name="T22" fmla="*/ 581 w 615"/>
                <a:gd name="T23" fmla="*/ 20 h 2314"/>
                <a:gd name="T24" fmla="*/ 598 w 615"/>
                <a:gd name="T25" fmla="*/ 31 h 2314"/>
                <a:gd name="T26" fmla="*/ 608 w 615"/>
                <a:gd name="T27" fmla="*/ 43 h 2314"/>
                <a:gd name="T28" fmla="*/ 613 w 615"/>
                <a:gd name="T29" fmla="*/ 59 h 2314"/>
                <a:gd name="T30" fmla="*/ 615 w 615"/>
                <a:gd name="T31" fmla="*/ 2247 h 2314"/>
                <a:gd name="T32" fmla="*/ 611 w 615"/>
                <a:gd name="T33" fmla="*/ 2261 h 2314"/>
                <a:gd name="T34" fmla="*/ 603 w 615"/>
                <a:gd name="T35" fmla="*/ 2274 h 2314"/>
                <a:gd name="T36" fmla="*/ 590 w 615"/>
                <a:gd name="T37" fmla="*/ 2285 h 2314"/>
                <a:gd name="T38" fmla="*/ 573 w 615"/>
                <a:gd name="T39" fmla="*/ 2295 h 2314"/>
                <a:gd name="T40" fmla="*/ 549 w 615"/>
                <a:gd name="T41" fmla="*/ 2303 h 2314"/>
                <a:gd name="T42" fmla="*/ 521 w 615"/>
                <a:gd name="T43" fmla="*/ 2309 h 2314"/>
                <a:gd name="T44" fmla="*/ 489 w 615"/>
                <a:gd name="T45" fmla="*/ 2313 h 2314"/>
                <a:gd name="T46" fmla="*/ 451 w 615"/>
                <a:gd name="T47" fmla="*/ 2314 h 2314"/>
                <a:gd name="T48" fmla="*/ 104 w 615"/>
                <a:gd name="T49" fmla="*/ 2314 h 2314"/>
                <a:gd name="T50" fmla="*/ 83 w 615"/>
                <a:gd name="T51" fmla="*/ 2312 h 2314"/>
                <a:gd name="T52" fmla="*/ 63 w 615"/>
                <a:gd name="T53" fmla="*/ 2306 h 2314"/>
                <a:gd name="T54" fmla="*/ 45 w 615"/>
                <a:gd name="T55" fmla="*/ 2299 h 2314"/>
                <a:gd name="T56" fmla="*/ 28 w 615"/>
                <a:gd name="T57" fmla="*/ 2291 h 2314"/>
                <a:gd name="T58" fmla="*/ 15 w 615"/>
                <a:gd name="T59" fmla="*/ 2280 h 2314"/>
                <a:gd name="T60" fmla="*/ 6 w 615"/>
                <a:gd name="T61" fmla="*/ 2267 h 2314"/>
                <a:gd name="T62" fmla="*/ 0 w 615"/>
                <a:gd name="T63" fmla="*/ 2254 h 2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5" h="2314">
                  <a:moveTo>
                    <a:pt x="0" y="2247"/>
                  </a:moveTo>
                  <a:lnTo>
                    <a:pt x="0" y="68"/>
                  </a:lnTo>
                  <a:lnTo>
                    <a:pt x="0" y="59"/>
                  </a:lnTo>
                  <a:lnTo>
                    <a:pt x="3" y="51"/>
                  </a:lnTo>
                  <a:lnTo>
                    <a:pt x="6" y="43"/>
                  </a:lnTo>
                  <a:lnTo>
                    <a:pt x="10" y="37"/>
                  </a:lnTo>
                  <a:lnTo>
                    <a:pt x="15" y="31"/>
                  </a:lnTo>
                  <a:lnTo>
                    <a:pt x="21" y="26"/>
                  </a:lnTo>
                  <a:lnTo>
                    <a:pt x="28" y="20"/>
                  </a:lnTo>
                  <a:lnTo>
                    <a:pt x="36" y="16"/>
                  </a:lnTo>
                  <a:lnTo>
                    <a:pt x="45" y="13"/>
                  </a:lnTo>
                  <a:lnTo>
                    <a:pt x="53" y="9"/>
                  </a:lnTo>
                  <a:lnTo>
                    <a:pt x="63" y="7"/>
                  </a:lnTo>
                  <a:lnTo>
                    <a:pt x="73" y="5"/>
                  </a:lnTo>
                  <a:lnTo>
                    <a:pt x="94" y="2"/>
                  </a:lnTo>
                  <a:lnTo>
                    <a:pt x="115" y="0"/>
                  </a:lnTo>
                  <a:lnTo>
                    <a:pt x="451" y="0"/>
                  </a:lnTo>
                  <a:lnTo>
                    <a:pt x="489" y="2"/>
                  </a:lnTo>
                  <a:lnTo>
                    <a:pt x="521" y="5"/>
                  </a:lnTo>
                  <a:lnTo>
                    <a:pt x="535" y="7"/>
                  </a:lnTo>
                  <a:lnTo>
                    <a:pt x="549" y="9"/>
                  </a:lnTo>
                  <a:lnTo>
                    <a:pt x="562" y="13"/>
                  </a:lnTo>
                  <a:lnTo>
                    <a:pt x="573" y="16"/>
                  </a:lnTo>
                  <a:lnTo>
                    <a:pt x="581" y="20"/>
                  </a:lnTo>
                  <a:lnTo>
                    <a:pt x="590" y="26"/>
                  </a:lnTo>
                  <a:lnTo>
                    <a:pt x="598" y="31"/>
                  </a:lnTo>
                  <a:lnTo>
                    <a:pt x="603" y="37"/>
                  </a:lnTo>
                  <a:lnTo>
                    <a:pt x="608" y="43"/>
                  </a:lnTo>
                  <a:lnTo>
                    <a:pt x="611" y="51"/>
                  </a:lnTo>
                  <a:lnTo>
                    <a:pt x="613" y="59"/>
                  </a:lnTo>
                  <a:lnTo>
                    <a:pt x="615" y="68"/>
                  </a:lnTo>
                  <a:lnTo>
                    <a:pt x="615" y="2247"/>
                  </a:lnTo>
                  <a:lnTo>
                    <a:pt x="613" y="2254"/>
                  </a:lnTo>
                  <a:lnTo>
                    <a:pt x="611" y="2261"/>
                  </a:lnTo>
                  <a:lnTo>
                    <a:pt x="608" y="2267"/>
                  </a:lnTo>
                  <a:lnTo>
                    <a:pt x="603" y="2274"/>
                  </a:lnTo>
                  <a:lnTo>
                    <a:pt x="598" y="2280"/>
                  </a:lnTo>
                  <a:lnTo>
                    <a:pt x="590" y="2285"/>
                  </a:lnTo>
                  <a:lnTo>
                    <a:pt x="581" y="2291"/>
                  </a:lnTo>
                  <a:lnTo>
                    <a:pt x="573" y="2295"/>
                  </a:lnTo>
                  <a:lnTo>
                    <a:pt x="562" y="2299"/>
                  </a:lnTo>
                  <a:lnTo>
                    <a:pt x="549" y="2303"/>
                  </a:lnTo>
                  <a:lnTo>
                    <a:pt x="535" y="2306"/>
                  </a:lnTo>
                  <a:lnTo>
                    <a:pt x="521" y="2309"/>
                  </a:lnTo>
                  <a:lnTo>
                    <a:pt x="505" y="2312"/>
                  </a:lnTo>
                  <a:lnTo>
                    <a:pt x="489" y="2313"/>
                  </a:lnTo>
                  <a:lnTo>
                    <a:pt x="470" y="2314"/>
                  </a:lnTo>
                  <a:lnTo>
                    <a:pt x="451" y="2314"/>
                  </a:lnTo>
                  <a:lnTo>
                    <a:pt x="115" y="2314"/>
                  </a:lnTo>
                  <a:lnTo>
                    <a:pt x="104" y="2314"/>
                  </a:lnTo>
                  <a:lnTo>
                    <a:pt x="94" y="2313"/>
                  </a:lnTo>
                  <a:lnTo>
                    <a:pt x="83" y="2312"/>
                  </a:lnTo>
                  <a:lnTo>
                    <a:pt x="73" y="2309"/>
                  </a:lnTo>
                  <a:lnTo>
                    <a:pt x="63" y="2306"/>
                  </a:lnTo>
                  <a:lnTo>
                    <a:pt x="53" y="2303"/>
                  </a:lnTo>
                  <a:lnTo>
                    <a:pt x="45" y="2299"/>
                  </a:lnTo>
                  <a:lnTo>
                    <a:pt x="36" y="2295"/>
                  </a:lnTo>
                  <a:lnTo>
                    <a:pt x="28" y="2291"/>
                  </a:lnTo>
                  <a:lnTo>
                    <a:pt x="21" y="2285"/>
                  </a:lnTo>
                  <a:lnTo>
                    <a:pt x="15" y="2280"/>
                  </a:lnTo>
                  <a:lnTo>
                    <a:pt x="10" y="2274"/>
                  </a:lnTo>
                  <a:lnTo>
                    <a:pt x="6" y="2267"/>
                  </a:lnTo>
                  <a:lnTo>
                    <a:pt x="3" y="2261"/>
                  </a:lnTo>
                  <a:lnTo>
                    <a:pt x="0" y="2254"/>
                  </a:lnTo>
                  <a:lnTo>
                    <a:pt x="0" y="2247"/>
                  </a:lnTo>
                  <a:close/>
                </a:path>
              </a:pathLst>
            </a:custGeom>
            <a:solidFill>
              <a:srgbClr val="A8CF45"/>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 name="Freeform 10">
              <a:extLst>
                <a:ext uri="{FF2B5EF4-FFF2-40B4-BE49-F238E27FC236}">
                  <a16:creationId xmlns:a16="http://schemas.microsoft.com/office/drawing/2014/main" id="{D080D96C-9345-2126-1911-25116AA3A9C4}"/>
                </a:ext>
              </a:extLst>
            </p:cNvPr>
            <p:cNvSpPr>
              <a:spLocks/>
            </p:cNvSpPr>
            <p:nvPr/>
          </p:nvSpPr>
          <p:spPr bwMode="auto">
            <a:xfrm>
              <a:off x="6216650" y="3752851"/>
              <a:ext cx="433388" cy="92075"/>
            </a:xfrm>
            <a:custGeom>
              <a:avLst/>
              <a:gdLst>
                <a:gd name="T0" fmla="*/ 2647 w 2724"/>
                <a:gd name="T1" fmla="*/ 0 h 576"/>
                <a:gd name="T2" fmla="*/ 2665 w 2724"/>
                <a:gd name="T3" fmla="*/ 2 h 576"/>
                <a:gd name="T4" fmla="*/ 2680 w 2724"/>
                <a:gd name="T5" fmla="*/ 8 h 576"/>
                <a:gd name="T6" fmla="*/ 2694 w 2724"/>
                <a:gd name="T7" fmla="*/ 18 h 576"/>
                <a:gd name="T8" fmla="*/ 2705 w 2724"/>
                <a:gd name="T9" fmla="*/ 31 h 576"/>
                <a:gd name="T10" fmla="*/ 2713 w 2724"/>
                <a:gd name="T11" fmla="*/ 46 h 576"/>
                <a:gd name="T12" fmla="*/ 2719 w 2724"/>
                <a:gd name="T13" fmla="*/ 65 h 576"/>
                <a:gd name="T14" fmla="*/ 2723 w 2724"/>
                <a:gd name="T15" fmla="*/ 85 h 576"/>
                <a:gd name="T16" fmla="*/ 2724 w 2724"/>
                <a:gd name="T17" fmla="*/ 106 h 576"/>
                <a:gd name="T18" fmla="*/ 2724 w 2724"/>
                <a:gd name="T19" fmla="*/ 433 h 576"/>
                <a:gd name="T20" fmla="*/ 2721 w 2724"/>
                <a:gd name="T21" fmla="*/ 467 h 576"/>
                <a:gd name="T22" fmla="*/ 2717 w 2724"/>
                <a:gd name="T23" fmla="*/ 498 h 576"/>
                <a:gd name="T24" fmla="*/ 2709 w 2724"/>
                <a:gd name="T25" fmla="*/ 523 h 576"/>
                <a:gd name="T26" fmla="*/ 2699 w 2724"/>
                <a:gd name="T27" fmla="*/ 544 h 576"/>
                <a:gd name="T28" fmla="*/ 2687 w 2724"/>
                <a:gd name="T29" fmla="*/ 559 h 576"/>
                <a:gd name="T30" fmla="*/ 2673 w 2724"/>
                <a:gd name="T31" fmla="*/ 571 h 576"/>
                <a:gd name="T32" fmla="*/ 2656 w 2724"/>
                <a:gd name="T33" fmla="*/ 575 h 576"/>
                <a:gd name="T34" fmla="*/ 86 w 2724"/>
                <a:gd name="T35" fmla="*/ 576 h 576"/>
                <a:gd name="T36" fmla="*/ 69 w 2724"/>
                <a:gd name="T37" fmla="*/ 574 h 576"/>
                <a:gd name="T38" fmla="*/ 52 w 2724"/>
                <a:gd name="T39" fmla="*/ 565 h 576"/>
                <a:gd name="T40" fmla="*/ 38 w 2724"/>
                <a:gd name="T41" fmla="*/ 552 h 576"/>
                <a:gd name="T42" fmla="*/ 26 w 2724"/>
                <a:gd name="T43" fmla="*/ 534 h 576"/>
                <a:gd name="T44" fmla="*/ 15 w 2724"/>
                <a:gd name="T45" fmla="*/ 511 h 576"/>
                <a:gd name="T46" fmla="*/ 7 w 2724"/>
                <a:gd name="T47" fmla="*/ 483 h 576"/>
                <a:gd name="T48" fmla="*/ 1 w 2724"/>
                <a:gd name="T49" fmla="*/ 450 h 576"/>
                <a:gd name="T50" fmla="*/ 0 w 2724"/>
                <a:gd name="T51" fmla="*/ 413 h 576"/>
                <a:gd name="T52" fmla="*/ 0 w 2724"/>
                <a:gd name="T53" fmla="*/ 95 h 576"/>
                <a:gd name="T54" fmla="*/ 4 w 2724"/>
                <a:gd name="T55" fmla="*/ 74 h 576"/>
                <a:gd name="T56" fmla="*/ 10 w 2724"/>
                <a:gd name="T57" fmla="*/ 55 h 576"/>
                <a:gd name="T58" fmla="*/ 19 w 2724"/>
                <a:gd name="T59" fmla="*/ 39 h 576"/>
                <a:gd name="T60" fmla="*/ 31 w 2724"/>
                <a:gd name="T61" fmla="*/ 24 h 576"/>
                <a:gd name="T62" fmla="*/ 45 w 2724"/>
                <a:gd name="T63" fmla="*/ 13 h 576"/>
                <a:gd name="T64" fmla="*/ 61 w 2724"/>
                <a:gd name="T65" fmla="*/ 5 h 576"/>
                <a:gd name="T66" fmla="*/ 77 w 2724"/>
                <a:gd name="T67"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4" h="576">
                  <a:moveTo>
                    <a:pt x="86" y="0"/>
                  </a:moveTo>
                  <a:lnTo>
                    <a:pt x="2647" y="0"/>
                  </a:lnTo>
                  <a:lnTo>
                    <a:pt x="2656" y="0"/>
                  </a:lnTo>
                  <a:lnTo>
                    <a:pt x="2665" y="2"/>
                  </a:lnTo>
                  <a:lnTo>
                    <a:pt x="2673" y="5"/>
                  </a:lnTo>
                  <a:lnTo>
                    <a:pt x="2680" y="8"/>
                  </a:lnTo>
                  <a:lnTo>
                    <a:pt x="2687" y="13"/>
                  </a:lnTo>
                  <a:lnTo>
                    <a:pt x="2694" y="18"/>
                  </a:lnTo>
                  <a:lnTo>
                    <a:pt x="2699" y="24"/>
                  </a:lnTo>
                  <a:lnTo>
                    <a:pt x="2705" y="31"/>
                  </a:lnTo>
                  <a:lnTo>
                    <a:pt x="2709" y="39"/>
                  </a:lnTo>
                  <a:lnTo>
                    <a:pt x="2713" y="46"/>
                  </a:lnTo>
                  <a:lnTo>
                    <a:pt x="2717" y="55"/>
                  </a:lnTo>
                  <a:lnTo>
                    <a:pt x="2719" y="65"/>
                  </a:lnTo>
                  <a:lnTo>
                    <a:pt x="2721" y="74"/>
                  </a:lnTo>
                  <a:lnTo>
                    <a:pt x="2723" y="85"/>
                  </a:lnTo>
                  <a:lnTo>
                    <a:pt x="2724" y="95"/>
                  </a:lnTo>
                  <a:lnTo>
                    <a:pt x="2724" y="106"/>
                  </a:lnTo>
                  <a:lnTo>
                    <a:pt x="2724" y="413"/>
                  </a:lnTo>
                  <a:lnTo>
                    <a:pt x="2724" y="433"/>
                  </a:lnTo>
                  <a:lnTo>
                    <a:pt x="2723" y="450"/>
                  </a:lnTo>
                  <a:lnTo>
                    <a:pt x="2721" y="467"/>
                  </a:lnTo>
                  <a:lnTo>
                    <a:pt x="2719" y="483"/>
                  </a:lnTo>
                  <a:lnTo>
                    <a:pt x="2717" y="498"/>
                  </a:lnTo>
                  <a:lnTo>
                    <a:pt x="2713" y="511"/>
                  </a:lnTo>
                  <a:lnTo>
                    <a:pt x="2709" y="523"/>
                  </a:lnTo>
                  <a:lnTo>
                    <a:pt x="2705" y="534"/>
                  </a:lnTo>
                  <a:lnTo>
                    <a:pt x="2699" y="544"/>
                  </a:lnTo>
                  <a:lnTo>
                    <a:pt x="2694" y="552"/>
                  </a:lnTo>
                  <a:lnTo>
                    <a:pt x="2687" y="559"/>
                  </a:lnTo>
                  <a:lnTo>
                    <a:pt x="2680" y="565"/>
                  </a:lnTo>
                  <a:lnTo>
                    <a:pt x="2673" y="571"/>
                  </a:lnTo>
                  <a:lnTo>
                    <a:pt x="2665" y="574"/>
                  </a:lnTo>
                  <a:lnTo>
                    <a:pt x="2656" y="575"/>
                  </a:lnTo>
                  <a:lnTo>
                    <a:pt x="2647" y="576"/>
                  </a:lnTo>
                  <a:lnTo>
                    <a:pt x="86" y="576"/>
                  </a:lnTo>
                  <a:lnTo>
                    <a:pt x="77" y="575"/>
                  </a:lnTo>
                  <a:lnTo>
                    <a:pt x="69" y="574"/>
                  </a:lnTo>
                  <a:lnTo>
                    <a:pt x="61" y="571"/>
                  </a:lnTo>
                  <a:lnTo>
                    <a:pt x="52" y="565"/>
                  </a:lnTo>
                  <a:lnTo>
                    <a:pt x="45" y="559"/>
                  </a:lnTo>
                  <a:lnTo>
                    <a:pt x="38" y="552"/>
                  </a:lnTo>
                  <a:lnTo>
                    <a:pt x="31" y="544"/>
                  </a:lnTo>
                  <a:lnTo>
                    <a:pt x="26" y="534"/>
                  </a:lnTo>
                  <a:lnTo>
                    <a:pt x="19" y="523"/>
                  </a:lnTo>
                  <a:lnTo>
                    <a:pt x="15" y="511"/>
                  </a:lnTo>
                  <a:lnTo>
                    <a:pt x="10" y="498"/>
                  </a:lnTo>
                  <a:lnTo>
                    <a:pt x="7" y="483"/>
                  </a:lnTo>
                  <a:lnTo>
                    <a:pt x="4" y="467"/>
                  </a:lnTo>
                  <a:lnTo>
                    <a:pt x="1" y="450"/>
                  </a:lnTo>
                  <a:lnTo>
                    <a:pt x="0" y="433"/>
                  </a:lnTo>
                  <a:lnTo>
                    <a:pt x="0" y="413"/>
                  </a:lnTo>
                  <a:lnTo>
                    <a:pt x="0" y="106"/>
                  </a:lnTo>
                  <a:lnTo>
                    <a:pt x="0" y="95"/>
                  </a:lnTo>
                  <a:lnTo>
                    <a:pt x="1" y="85"/>
                  </a:lnTo>
                  <a:lnTo>
                    <a:pt x="4" y="74"/>
                  </a:lnTo>
                  <a:lnTo>
                    <a:pt x="7" y="65"/>
                  </a:lnTo>
                  <a:lnTo>
                    <a:pt x="10" y="55"/>
                  </a:lnTo>
                  <a:lnTo>
                    <a:pt x="15" y="46"/>
                  </a:lnTo>
                  <a:lnTo>
                    <a:pt x="19" y="39"/>
                  </a:lnTo>
                  <a:lnTo>
                    <a:pt x="26" y="31"/>
                  </a:lnTo>
                  <a:lnTo>
                    <a:pt x="31" y="24"/>
                  </a:lnTo>
                  <a:lnTo>
                    <a:pt x="38" y="18"/>
                  </a:lnTo>
                  <a:lnTo>
                    <a:pt x="45" y="13"/>
                  </a:lnTo>
                  <a:lnTo>
                    <a:pt x="52" y="8"/>
                  </a:lnTo>
                  <a:lnTo>
                    <a:pt x="61" y="5"/>
                  </a:lnTo>
                  <a:lnTo>
                    <a:pt x="69" y="2"/>
                  </a:lnTo>
                  <a:lnTo>
                    <a:pt x="77" y="0"/>
                  </a:lnTo>
                  <a:lnTo>
                    <a:pt x="86" y="0"/>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 name="Freeform 11">
              <a:extLst>
                <a:ext uri="{FF2B5EF4-FFF2-40B4-BE49-F238E27FC236}">
                  <a16:creationId xmlns:a16="http://schemas.microsoft.com/office/drawing/2014/main" id="{99B4164C-A728-5AC2-EC74-BFCF6DBD8EE8}"/>
                </a:ext>
              </a:extLst>
            </p:cNvPr>
            <p:cNvSpPr>
              <a:spLocks/>
            </p:cNvSpPr>
            <p:nvPr/>
          </p:nvSpPr>
          <p:spPr bwMode="auto">
            <a:xfrm>
              <a:off x="6216650" y="3752851"/>
              <a:ext cx="433388" cy="92075"/>
            </a:xfrm>
            <a:custGeom>
              <a:avLst/>
              <a:gdLst>
                <a:gd name="T0" fmla="*/ 2647 w 2724"/>
                <a:gd name="T1" fmla="*/ 0 h 576"/>
                <a:gd name="T2" fmla="*/ 2665 w 2724"/>
                <a:gd name="T3" fmla="*/ 2 h 576"/>
                <a:gd name="T4" fmla="*/ 2680 w 2724"/>
                <a:gd name="T5" fmla="*/ 8 h 576"/>
                <a:gd name="T6" fmla="*/ 2694 w 2724"/>
                <a:gd name="T7" fmla="*/ 18 h 576"/>
                <a:gd name="T8" fmla="*/ 2705 w 2724"/>
                <a:gd name="T9" fmla="*/ 31 h 576"/>
                <a:gd name="T10" fmla="*/ 2713 w 2724"/>
                <a:gd name="T11" fmla="*/ 46 h 576"/>
                <a:gd name="T12" fmla="*/ 2719 w 2724"/>
                <a:gd name="T13" fmla="*/ 65 h 576"/>
                <a:gd name="T14" fmla="*/ 2723 w 2724"/>
                <a:gd name="T15" fmla="*/ 85 h 576"/>
                <a:gd name="T16" fmla="*/ 2724 w 2724"/>
                <a:gd name="T17" fmla="*/ 106 h 576"/>
                <a:gd name="T18" fmla="*/ 2724 w 2724"/>
                <a:gd name="T19" fmla="*/ 433 h 576"/>
                <a:gd name="T20" fmla="*/ 2721 w 2724"/>
                <a:gd name="T21" fmla="*/ 467 h 576"/>
                <a:gd name="T22" fmla="*/ 2717 w 2724"/>
                <a:gd name="T23" fmla="*/ 498 h 576"/>
                <a:gd name="T24" fmla="*/ 2709 w 2724"/>
                <a:gd name="T25" fmla="*/ 523 h 576"/>
                <a:gd name="T26" fmla="*/ 2699 w 2724"/>
                <a:gd name="T27" fmla="*/ 544 h 576"/>
                <a:gd name="T28" fmla="*/ 2687 w 2724"/>
                <a:gd name="T29" fmla="*/ 559 h 576"/>
                <a:gd name="T30" fmla="*/ 2673 w 2724"/>
                <a:gd name="T31" fmla="*/ 571 h 576"/>
                <a:gd name="T32" fmla="*/ 2656 w 2724"/>
                <a:gd name="T33" fmla="*/ 575 h 576"/>
                <a:gd name="T34" fmla="*/ 86 w 2724"/>
                <a:gd name="T35" fmla="*/ 576 h 576"/>
                <a:gd name="T36" fmla="*/ 69 w 2724"/>
                <a:gd name="T37" fmla="*/ 574 h 576"/>
                <a:gd name="T38" fmla="*/ 52 w 2724"/>
                <a:gd name="T39" fmla="*/ 565 h 576"/>
                <a:gd name="T40" fmla="*/ 38 w 2724"/>
                <a:gd name="T41" fmla="*/ 552 h 576"/>
                <a:gd name="T42" fmla="*/ 26 w 2724"/>
                <a:gd name="T43" fmla="*/ 534 h 576"/>
                <a:gd name="T44" fmla="*/ 15 w 2724"/>
                <a:gd name="T45" fmla="*/ 511 h 576"/>
                <a:gd name="T46" fmla="*/ 7 w 2724"/>
                <a:gd name="T47" fmla="*/ 483 h 576"/>
                <a:gd name="T48" fmla="*/ 1 w 2724"/>
                <a:gd name="T49" fmla="*/ 450 h 576"/>
                <a:gd name="T50" fmla="*/ 0 w 2724"/>
                <a:gd name="T51" fmla="*/ 413 h 576"/>
                <a:gd name="T52" fmla="*/ 0 w 2724"/>
                <a:gd name="T53" fmla="*/ 95 h 576"/>
                <a:gd name="T54" fmla="*/ 4 w 2724"/>
                <a:gd name="T55" fmla="*/ 74 h 576"/>
                <a:gd name="T56" fmla="*/ 10 w 2724"/>
                <a:gd name="T57" fmla="*/ 55 h 576"/>
                <a:gd name="T58" fmla="*/ 19 w 2724"/>
                <a:gd name="T59" fmla="*/ 39 h 576"/>
                <a:gd name="T60" fmla="*/ 31 w 2724"/>
                <a:gd name="T61" fmla="*/ 24 h 576"/>
                <a:gd name="T62" fmla="*/ 45 w 2724"/>
                <a:gd name="T63" fmla="*/ 13 h 576"/>
                <a:gd name="T64" fmla="*/ 61 w 2724"/>
                <a:gd name="T65" fmla="*/ 5 h 576"/>
                <a:gd name="T66" fmla="*/ 77 w 2724"/>
                <a:gd name="T67"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4" h="576">
                  <a:moveTo>
                    <a:pt x="86" y="0"/>
                  </a:moveTo>
                  <a:lnTo>
                    <a:pt x="2647" y="0"/>
                  </a:lnTo>
                  <a:lnTo>
                    <a:pt x="2656" y="0"/>
                  </a:lnTo>
                  <a:lnTo>
                    <a:pt x="2665" y="2"/>
                  </a:lnTo>
                  <a:lnTo>
                    <a:pt x="2673" y="5"/>
                  </a:lnTo>
                  <a:lnTo>
                    <a:pt x="2680" y="8"/>
                  </a:lnTo>
                  <a:lnTo>
                    <a:pt x="2687" y="13"/>
                  </a:lnTo>
                  <a:lnTo>
                    <a:pt x="2694" y="18"/>
                  </a:lnTo>
                  <a:lnTo>
                    <a:pt x="2699" y="24"/>
                  </a:lnTo>
                  <a:lnTo>
                    <a:pt x="2705" y="31"/>
                  </a:lnTo>
                  <a:lnTo>
                    <a:pt x="2709" y="39"/>
                  </a:lnTo>
                  <a:lnTo>
                    <a:pt x="2713" y="46"/>
                  </a:lnTo>
                  <a:lnTo>
                    <a:pt x="2717" y="55"/>
                  </a:lnTo>
                  <a:lnTo>
                    <a:pt x="2719" y="65"/>
                  </a:lnTo>
                  <a:lnTo>
                    <a:pt x="2721" y="74"/>
                  </a:lnTo>
                  <a:lnTo>
                    <a:pt x="2723" y="85"/>
                  </a:lnTo>
                  <a:lnTo>
                    <a:pt x="2724" y="95"/>
                  </a:lnTo>
                  <a:lnTo>
                    <a:pt x="2724" y="106"/>
                  </a:lnTo>
                  <a:lnTo>
                    <a:pt x="2724" y="413"/>
                  </a:lnTo>
                  <a:lnTo>
                    <a:pt x="2724" y="433"/>
                  </a:lnTo>
                  <a:lnTo>
                    <a:pt x="2723" y="450"/>
                  </a:lnTo>
                  <a:lnTo>
                    <a:pt x="2721" y="467"/>
                  </a:lnTo>
                  <a:lnTo>
                    <a:pt x="2719" y="483"/>
                  </a:lnTo>
                  <a:lnTo>
                    <a:pt x="2717" y="498"/>
                  </a:lnTo>
                  <a:lnTo>
                    <a:pt x="2713" y="511"/>
                  </a:lnTo>
                  <a:lnTo>
                    <a:pt x="2709" y="523"/>
                  </a:lnTo>
                  <a:lnTo>
                    <a:pt x="2705" y="534"/>
                  </a:lnTo>
                  <a:lnTo>
                    <a:pt x="2699" y="544"/>
                  </a:lnTo>
                  <a:lnTo>
                    <a:pt x="2694" y="552"/>
                  </a:lnTo>
                  <a:lnTo>
                    <a:pt x="2687" y="559"/>
                  </a:lnTo>
                  <a:lnTo>
                    <a:pt x="2680" y="565"/>
                  </a:lnTo>
                  <a:lnTo>
                    <a:pt x="2673" y="571"/>
                  </a:lnTo>
                  <a:lnTo>
                    <a:pt x="2665" y="574"/>
                  </a:lnTo>
                  <a:lnTo>
                    <a:pt x="2656" y="575"/>
                  </a:lnTo>
                  <a:lnTo>
                    <a:pt x="2647" y="576"/>
                  </a:lnTo>
                  <a:lnTo>
                    <a:pt x="86" y="576"/>
                  </a:lnTo>
                  <a:lnTo>
                    <a:pt x="77" y="575"/>
                  </a:lnTo>
                  <a:lnTo>
                    <a:pt x="69" y="574"/>
                  </a:lnTo>
                  <a:lnTo>
                    <a:pt x="61" y="571"/>
                  </a:lnTo>
                  <a:lnTo>
                    <a:pt x="52" y="565"/>
                  </a:lnTo>
                  <a:lnTo>
                    <a:pt x="45" y="559"/>
                  </a:lnTo>
                  <a:lnTo>
                    <a:pt x="38" y="552"/>
                  </a:lnTo>
                  <a:lnTo>
                    <a:pt x="31" y="544"/>
                  </a:lnTo>
                  <a:lnTo>
                    <a:pt x="26" y="534"/>
                  </a:lnTo>
                  <a:lnTo>
                    <a:pt x="19" y="523"/>
                  </a:lnTo>
                  <a:lnTo>
                    <a:pt x="15" y="511"/>
                  </a:lnTo>
                  <a:lnTo>
                    <a:pt x="10" y="498"/>
                  </a:lnTo>
                  <a:lnTo>
                    <a:pt x="7" y="483"/>
                  </a:lnTo>
                  <a:lnTo>
                    <a:pt x="4" y="467"/>
                  </a:lnTo>
                  <a:lnTo>
                    <a:pt x="1" y="450"/>
                  </a:lnTo>
                  <a:lnTo>
                    <a:pt x="0" y="433"/>
                  </a:lnTo>
                  <a:lnTo>
                    <a:pt x="0" y="413"/>
                  </a:lnTo>
                  <a:lnTo>
                    <a:pt x="0" y="106"/>
                  </a:lnTo>
                  <a:lnTo>
                    <a:pt x="0" y="95"/>
                  </a:lnTo>
                  <a:lnTo>
                    <a:pt x="1" y="85"/>
                  </a:lnTo>
                  <a:lnTo>
                    <a:pt x="4" y="74"/>
                  </a:lnTo>
                  <a:lnTo>
                    <a:pt x="7" y="65"/>
                  </a:lnTo>
                  <a:lnTo>
                    <a:pt x="10" y="55"/>
                  </a:lnTo>
                  <a:lnTo>
                    <a:pt x="15" y="46"/>
                  </a:lnTo>
                  <a:lnTo>
                    <a:pt x="19" y="39"/>
                  </a:lnTo>
                  <a:lnTo>
                    <a:pt x="26" y="31"/>
                  </a:lnTo>
                  <a:lnTo>
                    <a:pt x="31" y="24"/>
                  </a:lnTo>
                  <a:lnTo>
                    <a:pt x="38" y="18"/>
                  </a:lnTo>
                  <a:lnTo>
                    <a:pt x="45" y="13"/>
                  </a:lnTo>
                  <a:lnTo>
                    <a:pt x="52" y="8"/>
                  </a:lnTo>
                  <a:lnTo>
                    <a:pt x="61" y="5"/>
                  </a:lnTo>
                  <a:lnTo>
                    <a:pt x="69" y="2"/>
                  </a:lnTo>
                  <a:lnTo>
                    <a:pt x="77" y="0"/>
                  </a:lnTo>
                  <a:lnTo>
                    <a:pt x="86" y="0"/>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 name="Freeform 12">
              <a:extLst>
                <a:ext uri="{FF2B5EF4-FFF2-40B4-BE49-F238E27FC236}">
                  <a16:creationId xmlns:a16="http://schemas.microsoft.com/office/drawing/2014/main" id="{42C325C6-2445-3A19-4CD3-1565FB1F8247}"/>
                </a:ext>
              </a:extLst>
            </p:cNvPr>
            <p:cNvSpPr>
              <a:spLocks/>
            </p:cNvSpPr>
            <p:nvPr/>
          </p:nvSpPr>
          <p:spPr bwMode="auto">
            <a:xfrm>
              <a:off x="6635750" y="2359727"/>
              <a:ext cx="98425" cy="1371600"/>
            </a:xfrm>
            <a:custGeom>
              <a:avLst/>
              <a:gdLst>
                <a:gd name="T0" fmla="*/ 615 w 615"/>
                <a:gd name="T1" fmla="*/ 8371 h 8641"/>
                <a:gd name="T2" fmla="*/ 611 w 615"/>
                <a:gd name="T3" fmla="*/ 8430 h 8641"/>
                <a:gd name="T4" fmla="*/ 605 w 615"/>
                <a:gd name="T5" fmla="*/ 8483 h 8641"/>
                <a:gd name="T6" fmla="*/ 593 w 615"/>
                <a:gd name="T7" fmla="*/ 8529 h 8641"/>
                <a:gd name="T8" fmla="*/ 578 w 615"/>
                <a:gd name="T9" fmla="*/ 8568 h 8641"/>
                <a:gd name="T10" fmla="*/ 561 w 615"/>
                <a:gd name="T11" fmla="*/ 8599 h 8641"/>
                <a:gd name="T12" fmla="*/ 542 w 615"/>
                <a:gd name="T13" fmla="*/ 8622 h 8641"/>
                <a:gd name="T14" fmla="*/ 521 w 615"/>
                <a:gd name="T15" fmla="*/ 8636 h 8641"/>
                <a:gd name="T16" fmla="*/ 510 w 615"/>
                <a:gd name="T17" fmla="*/ 8639 h 8641"/>
                <a:gd name="T18" fmla="*/ 499 w 615"/>
                <a:gd name="T19" fmla="*/ 8641 h 8641"/>
                <a:gd name="T20" fmla="*/ 154 w 615"/>
                <a:gd name="T21" fmla="*/ 8641 h 8641"/>
                <a:gd name="T22" fmla="*/ 135 w 615"/>
                <a:gd name="T23" fmla="*/ 8638 h 8641"/>
                <a:gd name="T24" fmla="*/ 117 w 615"/>
                <a:gd name="T25" fmla="*/ 8633 h 8641"/>
                <a:gd name="T26" fmla="*/ 101 w 615"/>
                <a:gd name="T27" fmla="*/ 8626 h 8641"/>
                <a:gd name="T28" fmla="*/ 85 w 615"/>
                <a:gd name="T29" fmla="*/ 8616 h 8641"/>
                <a:gd name="T30" fmla="*/ 72 w 615"/>
                <a:gd name="T31" fmla="*/ 8605 h 8641"/>
                <a:gd name="T32" fmla="*/ 53 w 615"/>
                <a:gd name="T33" fmla="*/ 8584 h 8641"/>
                <a:gd name="T34" fmla="*/ 32 w 615"/>
                <a:gd name="T35" fmla="*/ 8549 h 8641"/>
                <a:gd name="T36" fmla="*/ 17 w 615"/>
                <a:gd name="T37" fmla="*/ 8507 h 8641"/>
                <a:gd name="T38" fmla="*/ 6 w 615"/>
                <a:gd name="T39" fmla="*/ 8457 h 8641"/>
                <a:gd name="T40" fmla="*/ 0 w 615"/>
                <a:gd name="T41" fmla="*/ 8402 h 8641"/>
                <a:gd name="T42" fmla="*/ 0 w 615"/>
                <a:gd name="T43" fmla="*/ 270 h 8641"/>
                <a:gd name="T44" fmla="*/ 3 w 615"/>
                <a:gd name="T45" fmla="*/ 211 h 8641"/>
                <a:gd name="T46" fmla="*/ 10 w 615"/>
                <a:gd name="T47" fmla="*/ 158 h 8641"/>
                <a:gd name="T48" fmla="*/ 24 w 615"/>
                <a:gd name="T49" fmla="*/ 113 h 8641"/>
                <a:gd name="T50" fmla="*/ 42 w 615"/>
                <a:gd name="T51" fmla="*/ 74 h 8641"/>
                <a:gd name="T52" fmla="*/ 66 w 615"/>
                <a:gd name="T53" fmla="*/ 42 h 8641"/>
                <a:gd name="T54" fmla="*/ 79 w 615"/>
                <a:gd name="T55" fmla="*/ 30 h 8641"/>
                <a:gd name="T56" fmla="*/ 93 w 615"/>
                <a:gd name="T57" fmla="*/ 20 h 8641"/>
                <a:gd name="T58" fmla="*/ 109 w 615"/>
                <a:gd name="T59" fmla="*/ 11 h 8641"/>
                <a:gd name="T60" fmla="*/ 126 w 615"/>
                <a:gd name="T61" fmla="*/ 6 h 8641"/>
                <a:gd name="T62" fmla="*/ 144 w 615"/>
                <a:gd name="T63" fmla="*/ 1 h 8641"/>
                <a:gd name="T64" fmla="*/ 164 w 615"/>
                <a:gd name="T65" fmla="*/ 0 h 8641"/>
                <a:gd name="T66" fmla="*/ 504 w 615"/>
                <a:gd name="T67" fmla="*/ 1 h 8641"/>
                <a:gd name="T68" fmla="*/ 515 w 615"/>
                <a:gd name="T69" fmla="*/ 4 h 8641"/>
                <a:gd name="T70" fmla="*/ 531 w 615"/>
                <a:gd name="T71" fmla="*/ 11 h 8641"/>
                <a:gd name="T72" fmla="*/ 552 w 615"/>
                <a:gd name="T73" fmla="*/ 30 h 8641"/>
                <a:gd name="T74" fmla="*/ 569 w 615"/>
                <a:gd name="T75" fmla="*/ 58 h 8641"/>
                <a:gd name="T76" fmla="*/ 586 w 615"/>
                <a:gd name="T77" fmla="*/ 92 h 8641"/>
                <a:gd name="T78" fmla="*/ 599 w 615"/>
                <a:gd name="T79" fmla="*/ 135 h 8641"/>
                <a:gd name="T80" fmla="*/ 608 w 615"/>
                <a:gd name="T81" fmla="*/ 184 h 8641"/>
                <a:gd name="T82" fmla="*/ 613 w 615"/>
                <a:gd name="T83" fmla="*/ 240 h 8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5" h="8641">
                  <a:moveTo>
                    <a:pt x="615" y="270"/>
                  </a:moveTo>
                  <a:lnTo>
                    <a:pt x="615" y="8371"/>
                  </a:lnTo>
                  <a:lnTo>
                    <a:pt x="613" y="8402"/>
                  </a:lnTo>
                  <a:lnTo>
                    <a:pt x="611" y="8430"/>
                  </a:lnTo>
                  <a:lnTo>
                    <a:pt x="608" y="8457"/>
                  </a:lnTo>
                  <a:lnTo>
                    <a:pt x="605" y="8483"/>
                  </a:lnTo>
                  <a:lnTo>
                    <a:pt x="599" y="8507"/>
                  </a:lnTo>
                  <a:lnTo>
                    <a:pt x="593" y="8529"/>
                  </a:lnTo>
                  <a:lnTo>
                    <a:pt x="586" y="8549"/>
                  </a:lnTo>
                  <a:lnTo>
                    <a:pt x="578" y="8568"/>
                  </a:lnTo>
                  <a:lnTo>
                    <a:pt x="569" y="8584"/>
                  </a:lnTo>
                  <a:lnTo>
                    <a:pt x="561" y="8599"/>
                  </a:lnTo>
                  <a:lnTo>
                    <a:pt x="552" y="8611"/>
                  </a:lnTo>
                  <a:lnTo>
                    <a:pt x="542" y="8622"/>
                  </a:lnTo>
                  <a:lnTo>
                    <a:pt x="531" y="8629"/>
                  </a:lnTo>
                  <a:lnTo>
                    <a:pt x="521" y="8636"/>
                  </a:lnTo>
                  <a:lnTo>
                    <a:pt x="515" y="8638"/>
                  </a:lnTo>
                  <a:lnTo>
                    <a:pt x="510" y="8639"/>
                  </a:lnTo>
                  <a:lnTo>
                    <a:pt x="504" y="8641"/>
                  </a:lnTo>
                  <a:lnTo>
                    <a:pt x="499" y="8641"/>
                  </a:lnTo>
                  <a:lnTo>
                    <a:pt x="164" y="8641"/>
                  </a:lnTo>
                  <a:lnTo>
                    <a:pt x="154" y="8641"/>
                  </a:lnTo>
                  <a:lnTo>
                    <a:pt x="144" y="8639"/>
                  </a:lnTo>
                  <a:lnTo>
                    <a:pt x="135" y="8638"/>
                  </a:lnTo>
                  <a:lnTo>
                    <a:pt x="126" y="8636"/>
                  </a:lnTo>
                  <a:lnTo>
                    <a:pt x="117" y="8633"/>
                  </a:lnTo>
                  <a:lnTo>
                    <a:pt x="109" y="8629"/>
                  </a:lnTo>
                  <a:lnTo>
                    <a:pt x="101" y="8626"/>
                  </a:lnTo>
                  <a:lnTo>
                    <a:pt x="93" y="8622"/>
                  </a:lnTo>
                  <a:lnTo>
                    <a:pt x="85" y="8616"/>
                  </a:lnTo>
                  <a:lnTo>
                    <a:pt x="79" y="8611"/>
                  </a:lnTo>
                  <a:lnTo>
                    <a:pt x="72" y="8605"/>
                  </a:lnTo>
                  <a:lnTo>
                    <a:pt x="66" y="8599"/>
                  </a:lnTo>
                  <a:lnTo>
                    <a:pt x="53" y="8584"/>
                  </a:lnTo>
                  <a:lnTo>
                    <a:pt x="42" y="8568"/>
                  </a:lnTo>
                  <a:lnTo>
                    <a:pt x="32" y="8549"/>
                  </a:lnTo>
                  <a:lnTo>
                    <a:pt x="24" y="8529"/>
                  </a:lnTo>
                  <a:lnTo>
                    <a:pt x="17" y="8507"/>
                  </a:lnTo>
                  <a:lnTo>
                    <a:pt x="10" y="8483"/>
                  </a:lnTo>
                  <a:lnTo>
                    <a:pt x="6" y="8457"/>
                  </a:lnTo>
                  <a:lnTo>
                    <a:pt x="3" y="8430"/>
                  </a:lnTo>
                  <a:lnTo>
                    <a:pt x="0" y="8402"/>
                  </a:lnTo>
                  <a:lnTo>
                    <a:pt x="0" y="8371"/>
                  </a:lnTo>
                  <a:lnTo>
                    <a:pt x="0" y="270"/>
                  </a:lnTo>
                  <a:lnTo>
                    <a:pt x="0" y="240"/>
                  </a:lnTo>
                  <a:lnTo>
                    <a:pt x="3" y="211"/>
                  </a:lnTo>
                  <a:lnTo>
                    <a:pt x="6" y="184"/>
                  </a:lnTo>
                  <a:lnTo>
                    <a:pt x="10" y="158"/>
                  </a:lnTo>
                  <a:lnTo>
                    <a:pt x="17" y="135"/>
                  </a:lnTo>
                  <a:lnTo>
                    <a:pt x="24" y="113"/>
                  </a:lnTo>
                  <a:lnTo>
                    <a:pt x="32" y="92"/>
                  </a:lnTo>
                  <a:lnTo>
                    <a:pt x="42" y="74"/>
                  </a:lnTo>
                  <a:lnTo>
                    <a:pt x="53" y="58"/>
                  </a:lnTo>
                  <a:lnTo>
                    <a:pt x="66" y="42"/>
                  </a:lnTo>
                  <a:lnTo>
                    <a:pt x="72" y="36"/>
                  </a:lnTo>
                  <a:lnTo>
                    <a:pt x="79" y="30"/>
                  </a:lnTo>
                  <a:lnTo>
                    <a:pt x="85" y="25"/>
                  </a:lnTo>
                  <a:lnTo>
                    <a:pt x="93" y="20"/>
                  </a:lnTo>
                  <a:lnTo>
                    <a:pt x="101" y="16"/>
                  </a:lnTo>
                  <a:lnTo>
                    <a:pt x="109" y="11"/>
                  </a:lnTo>
                  <a:lnTo>
                    <a:pt x="117" y="8"/>
                  </a:lnTo>
                  <a:lnTo>
                    <a:pt x="126" y="6"/>
                  </a:lnTo>
                  <a:lnTo>
                    <a:pt x="135" y="4"/>
                  </a:lnTo>
                  <a:lnTo>
                    <a:pt x="144" y="1"/>
                  </a:lnTo>
                  <a:lnTo>
                    <a:pt x="154" y="1"/>
                  </a:lnTo>
                  <a:lnTo>
                    <a:pt x="164" y="0"/>
                  </a:lnTo>
                  <a:lnTo>
                    <a:pt x="499" y="0"/>
                  </a:lnTo>
                  <a:lnTo>
                    <a:pt x="504" y="1"/>
                  </a:lnTo>
                  <a:lnTo>
                    <a:pt x="510" y="1"/>
                  </a:lnTo>
                  <a:lnTo>
                    <a:pt x="515" y="4"/>
                  </a:lnTo>
                  <a:lnTo>
                    <a:pt x="521" y="6"/>
                  </a:lnTo>
                  <a:lnTo>
                    <a:pt x="531" y="11"/>
                  </a:lnTo>
                  <a:lnTo>
                    <a:pt x="542" y="20"/>
                  </a:lnTo>
                  <a:lnTo>
                    <a:pt x="552" y="30"/>
                  </a:lnTo>
                  <a:lnTo>
                    <a:pt x="561" y="42"/>
                  </a:lnTo>
                  <a:lnTo>
                    <a:pt x="569" y="58"/>
                  </a:lnTo>
                  <a:lnTo>
                    <a:pt x="578" y="74"/>
                  </a:lnTo>
                  <a:lnTo>
                    <a:pt x="586" y="92"/>
                  </a:lnTo>
                  <a:lnTo>
                    <a:pt x="593" y="113"/>
                  </a:lnTo>
                  <a:lnTo>
                    <a:pt x="599" y="135"/>
                  </a:lnTo>
                  <a:lnTo>
                    <a:pt x="605" y="158"/>
                  </a:lnTo>
                  <a:lnTo>
                    <a:pt x="608" y="184"/>
                  </a:lnTo>
                  <a:lnTo>
                    <a:pt x="611" y="211"/>
                  </a:lnTo>
                  <a:lnTo>
                    <a:pt x="613" y="240"/>
                  </a:lnTo>
                  <a:lnTo>
                    <a:pt x="615" y="270"/>
                  </a:lnTo>
                  <a:close/>
                </a:path>
              </a:pathLst>
            </a:custGeom>
            <a:solidFill>
              <a:srgbClr val="A8CF45"/>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 name="Freeform 14">
              <a:extLst>
                <a:ext uri="{FF2B5EF4-FFF2-40B4-BE49-F238E27FC236}">
                  <a16:creationId xmlns:a16="http://schemas.microsoft.com/office/drawing/2014/main" id="{FEEA239E-D428-3922-90A9-F3BB3F665381}"/>
                </a:ext>
              </a:extLst>
            </p:cNvPr>
            <p:cNvSpPr>
              <a:spLocks/>
            </p:cNvSpPr>
            <p:nvPr/>
          </p:nvSpPr>
          <p:spPr bwMode="auto">
            <a:xfrm>
              <a:off x="5527675" y="3752851"/>
              <a:ext cx="431800" cy="92075"/>
            </a:xfrm>
            <a:custGeom>
              <a:avLst/>
              <a:gdLst>
                <a:gd name="T0" fmla="*/ 2638 w 2724"/>
                <a:gd name="T1" fmla="*/ 0 h 576"/>
                <a:gd name="T2" fmla="*/ 2658 w 2724"/>
                <a:gd name="T3" fmla="*/ 2 h 576"/>
                <a:gd name="T4" fmla="*/ 2676 w 2724"/>
                <a:gd name="T5" fmla="*/ 8 h 576"/>
                <a:gd name="T6" fmla="*/ 2690 w 2724"/>
                <a:gd name="T7" fmla="*/ 18 h 576"/>
                <a:gd name="T8" fmla="*/ 2702 w 2724"/>
                <a:gd name="T9" fmla="*/ 31 h 576"/>
                <a:gd name="T10" fmla="*/ 2712 w 2724"/>
                <a:gd name="T11" fmla="*/ 46 h 576"/>
                <a:gd name="T12" fmla="*/ 2719 w 2724"/>
                <a:gd name="T13" fmla="*/ 65 h 576"/>
                <a:gd name="T14" fmla="*/ 2723 w 2724"/>
                <a:gd name="T15" fmla="*/ 85 h 576"/>
                <a:gd name="T16" fmla="*/ 2724 w 2724"/>
                <a:gd name="T17" fmla="*/ 106 h 576"/>
                <a:gd name="T18" fmla="*/ 2724 w 2724"/>
                <a:gd name="T19" fmla="*/ 433 h 576"/>
                <a:gd name="T20" fmla="*/ 2721 w 2724"/>
                <a:gd name="T21" fmla="*/ 467 h 576"/>
                <a:gd name="T22" fmla="*/ 2716 w 2724"/>
                <a:gd name="T23" fmla="*/ 498 h 576"/>
                <a:gd name="T24" fmla="*/ 2708 w 2724"/>
                <a:gd name="T25" fmla="*/ 523 h 576"/>
                <a:gd name="T26" fmla="*/ 2697 w 2724"/>
                <a:gd name="T27" fmla="*/ 544 h 576"/>
                <a:gd name="T28" fmla="*/ 2684 w 2724"/>
                <a:gd name="T29" fmla="*/ 559 h 576"/>
                <a:gd name="T30" fmla="*/ 2667 w 2724"/>
                <a:gd name="T31" fmla="*/ 571 h 576"/>
                <a:gd name="T32" fmla="*/ 2648 w 2724"/>
                <a:gd name="T33" fmla="*/ 575 h 576"/>
                <a:gd name="T34" fmla="*/ 86 w 2724"/>
                <a:gd name="T35" fmla="*/ 576 h 576"/>
                <a:gd name="T36" fmla="*/ 66 w 2724"/>
                <a:gd name="T37" fmla="*/ 574 h 576"/>
                <a:gd name="T38" fmla="*/ 49 w 2724"/>
                <a:gd name="T39" fmla="*/ 565 h 576"/>
                <a:gd name="T40" fmla="*/ 33 w 2724"/>
                <a:gd name="T41" fmla="*/ 552 h 576"/>
                <a:gd name="T42" fmla="*/ 21 w 2724"/>
                <a:gd name="T43" fmla="*/ 534 h 576"/>
                <a:gd name="T44" fmla="*/ 12 w 2724"/>
                <a:gd name="T45" fmla="*/ 511 h 576"/>
                <a:gd name="T46" fmla="*/ 6 w 2724"/>
                <a:gd name="T47" fmla="*/ 483 h 576"/>
                <a:gd name="T48" fmla="*/ 1 w 2724"/>
                <a:gd name="T49" fmla="*/ 450 h 576"/>
                <a:gd name="T50" fmla="*/ 0 w 2724"/>
                <a:gd name="T51" fmla="*/ 413 h 576"/>
                <a:gd name="T52" fmla="*/ 0 w 2724"/>
                <a:gd name="T53" fmla="*/ 95 h 576"/>
                <a:gd name="T54" fmla="*/ 2 w 2724"/>
                <a:gd name="T55" fmla="*/ 74 h 576"/>
                <a:gd name="T56" fmla="*/ 8 w 2724"/>
                <a:gd name="T57" fmla="*/ 55 h 576"/>
                <a:gd name="T58" fmla="*/ 17 w 2724"/>
                <a:gd name="T59" fmla="*/ 39 h 576"/>
                <a:gd name="T60" fmla="*/ 27 w 2724"/>
                <a:gd name="T61" fmla="*/ 24 h 576"/>
                <a:gd name="T62" fmla="*/ 41 w 2724"/>
                <a:gd name="T63" fmla="*/ 13 h 576"/>
                <a:gd name="T64" fmla="*/ 56 w 2724"/>
                <a:gd name="T65" fmla="*/ 5 h 576"/>
                <a:gd name="T66" fmla="*/ 75 w 2724"/>
                <a:gd name="T67"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4" h="576">
                  <a:moveTo>
                    <a:pt x="86" y="0"/>
                  </a:moveTo>
                  <a:lnTo>
                    <a:pt x="2638" y="0"/>
                  </a:lnTo>
                  <a:lnTo>
                    <a:pt x="2648" y="0"/>
                  </a:lnTo>
                  <a:lnTo>
                    <a:pt x="2658" y="2"/>
                  </a:lnTo>
                  <a:lnTo>
                    <a:pt x="2667" y="5"/>
                  </a:lnTo>
                  <a:lnTo>
                    <a:pt x="2676" y="8"/>
                  </a:lnTo>
                  <a:lnTo>
                    <a:pt x="2684" y="13"/>
                  </a:lnTo>
                  <a:lnTo>
                    <a:pt x="2690" y="18"/>
                  </a:lnTo>
                  <a:lnTo>
                    <a:pt x="2697" y="24"/>
                  </a:lnTo>
                  <a:lnTo>
                    <a:pt x="2702" y="31"/>
                  </a:lnTo>
                  <a:lnTo>
                    <a:pt x="2708" y="39"/>
                  </a:lnTo>
                  <a:lnTo>
                    <a:pt x="2712" y="46"/>
                  </a:lnTo>
                  <a:lnTo>
                    <a:pt x="2716" y="55"/>
                  </a:lnTo>
                  <a:lnTo>
                    <a:pt x="2719" y="65"/>
                  </a:lnTo>
                  <a:lnTo>
                    <a:pt x="2721" y="74"/>
                  </a:lnTo>
                  <a:lnTo>
                    <a:pt x="2723" y="85"/>
                  </a:lnTo>
                  <a:lnTo>
                    <a:pt x="2724" y="95"/>
                  </a:lnTo>
                  <a:lnTo>
                    <a:pt x="2724" y="106"/>
                  </a:lnTo>
                  <a:lnTo>
                    <a:pt x="2724" y="413"/>
                  </a:lnTo>
                  <a:lnTo>
                    <a:pt x="2724" y="433"/>
                  </a:lnTo>
                  <a:lnTo>
                    <a:pt x="2723" y="450"/>
                  </a:lnTo>
                  <a:lnTo>
                    <a:pt x="2721" y="467"/>
                  </a:lnTo>
                  <a:lnTo>
                    <a:pt x="2719" y="483"/>
                  </a:lnTo>
                  <a:lnTo>
                    <a:pt x="2716" y="498"/>
                  </a:lnTo>
                  <a:lnTo>
                    <a:pt x="2712" y="511"/>
                  </a:lnTo>
                  <a:lnTo>
                    <a:pt x="2708" y="523"/>
                  </a:lnTo>
                  <a:lnTo>
                    <a:pt x="2702" y="534"/>
                  </a:lnTo>
                  <a:lnTo>
                    <a:pt x="2697" y="544"/>
                  </a:lnTo>
                  <a:lnTo>
                    <a:pt x="2690" y="552"/>
                  </a:lnTo>
                  <a:lnTo>
                    <a:pt x="2684" y="559"/>
                  </a:lnTo>
                  <a:lnTo>
                    <a:pt x="2676" y="565"/>
                  </a:lnTo>
                  <a:lnTo>
                    <a:pt x="2667" y="571"/>
                  </a:lnTo>
                  <a:lnTo>
                    <a:pt x="2658" y="574"/>
                  </a:lnTo>
                  <a:lnTo>
                    <a:pt x="2648" y="575"/>
                  </a:lnTo>
                  <a:lnTo>
                    <a:pt x="2638" y="576"/>
                  </a:lnTo>
                  <a:lnTo>
                    <a:pt x="86" y="576"/>
                  </a:lnTo>
                  <a:lnTo>
                    <a:pt x="75" y="575"/>
                  </a:lnTo>
                  <a:lnTo>
                    <a:pt x="66" y="574"/>
                  </a:lnTo>
                  <a:lnTo>
                    <a:pt x="56" y="571"/>
                  </a:lnTo>
                  <a:lnTo>
                    <a:pt x="49" y="565"/>
                  </a:lnTo>
                  <a:lnTo>
                    <a:pt x="41" y="559"/>
                  </a:lnTo>
                  <a:lnTo>
                    <a:pt x="33" y="552"/>
                  </a:lnTo>
                  <a:lnTo>
                    <a:pt x="27" y="544"/>
                  </a:lnTo>
                  <a:lnTo>
                    <a:pt x="21" y="534"/>
                  </a:lnTo>
                  <a:lnTo>
                    <a:pt x="17" y="523"/>
                  </a:lnTo>
                  <a:lnTo>
                    <a:pt x="12" y="511"/>
                  </a:lnTo>
                  <a:lnTo>
                    <a:pt x="8" y="498"/>
                  </a:lnTo>
                  <a:lnTo>
                    <a:pt x="6" y="483"/>
                  </a:lnTo>
                  <a:lnTo>
                    <a:pt x="2" y="467"/>
                  </a:lnTo>
                  <a:lnTo>
                    <a:pt x="1" y="450"/>
                  </a:lnTo>
                  <a:lnTo>
                    <a:pt x="0" y="433"/>
                  </a:lnTo>
                  <a:lnTo>
                    <a:pt x="0" y="413"/>
                  </a:lnTo>
                  <a:lnTo>
                    <a:pt x="0" y="106"/>
                  </a:lnTo>
                  <a:lnTo>
                    <a:pt x="0" y="95"/>
                  </a:lnTo>
                  <a:lnTo>
                    <a:pt x="1" y="85"/>
                  </a:lnTo>
                  <a:lnTo>
                    <a:pt x="2" y="74"/>
                  </a:lnTo>
                  <a:lnTo>
                    <a:pt x="6" y="65"/>
                  </a:lnTo>
                  <a:lnTo>
                    <a:pt x="8" y="55"/>
                  </a:lnTo>
                  <a:lnTo>
                    <a:pt x="12" y="46"/>
                  </a:lnTo>
                  <a:lnTo>
                    <a:pt x="17" y="39"/>
                  </a:lnTo>
                  <a:lnTo>
                    <a:pt x="21" y="31"/>
                  </a:lnTo>
                  <a:lnTo>
                    <a:pt x="27" y="24"/>
                  </a:lnTo>
                  <a:lnTo>
                    <a:pt x="33" y="18"/>
                  </a:lnTo>
                  <a:lnTo>
                    <a:pt x="41" y="13"/>
                  </a:lnTo>
                  <a:lnTo>
                    <a:pt x="49" y="8"/>
                  </a:lnTo>
                  <a:lnTo>
                    <a:pt x="56" y="5"/>
                  </a:lnTo>
                  <a:lnTo>
                    <a:pt x="66" y="2"/>
                  </a:lnTo>
                  <a:lnTo>
                    <a:pt x="75" y="0"/>
                  </a:lnTo>
                  <a:lnTo>
                    <a:pt x="86" y="0"/>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 name="Freeform 15">
              <a:extLst>
                <a:ext uri="{FF2B5EF4-FFF2-40B4-BE49-F238E27FC236}">
                  <a16:creationId xmlns:a16="http://schemas.microsoft.com/office/drawing/2014/main" id="{7004C183-6E2F-E209-EE29-A9F06A446074}"/>
                </a:ext>
              </a:extLst>
            </p:cNvPr>
            <p:cNvSpPr>
              <a:spLocks/>
            </p:cNvSpPr>
            <p:nvPr/>
          </p:nvSpPr>
          <p:spPr bwMode="auto">
            <a:xfrm>
              <a:off x="5527675" y="3752851"/>
              <a:ext cx="431800" cy="92075"/>
            </a:xfrm>
            <a:custGeom>
              <a:avLst/>
              <a:gdLst>
                <a:gd name="T0" fmla="*/ 2638 w 2724"/>
                <a:gd name="T1" fmla="*/ 0 h 576"/>
                <a:gd name="T2" fmla="*/ 2658 w 2724"/>
                <a:gd name="T3" fmla="*/ 2 h 576"/>
                <a:gd name="T4" fmla="*/ 2676 w 2724"/>
                <a:gd name="T5" fmla="*/ 8 h 576"/>
                <a:gd name="T6" fmla="*/ 2690 w 2724"/>
                <a:gd name="T7" fmla="*/ 18 h 576"/>
                <a:gd name="T8" fmla="*/ 2702 w 2724"/>
                <a:gd name="T9" fmla="*/ 31 h 576"/>
                <a:gd name="T10" fmla="*/ 2712 w 2724"/>
                <a:gd name="T11" fmla="*/ 46 h 576"/>
                <a:gd name="T12" fmla="*/ 2719 w 2724"/>
                <a:gd name="T13" fmla="*/ 65 h 576"/>
                <a:gd name="T14" fmla="*/ 2723 w 2724"/>
                <a:gd name="T15" fmla="*/ 85 h 576"/>
                <a:gd name="T16" fmla="*/ 2724 w 2724"/>
                <a:gd name="T17" fmla="*/ 106 h 576"/>
                <a:gd name="T18" fmla="*/ 2724 w 2724"/>
                <a:gd name="T19" fmla="*/ 433 h 576"/>
                <a:gd name="T20" fmla="*/ 2721 w 2724"/>
                <a:gd name="T21" fmla="*/ 467 h 576"/>
                <a:gd name="T22" fmla="*/ 2716 w 2724"/>
                <a:gd name="T23" fmla="*/ 498 h 576"/>
                <a:gd name="T24" fmla="*/ 2708 w 2724"/>
                <a:gd name="T25" fmla="*/ 523 h 576"/>
                <a:gd name="T26" fmla="*/ 2697 w 2724"/>
                <a:gd name="T27" fmla="*/ 544 h 576"/>
                <a:gd name="T28" fmla="*/ 2684 w 2724"/>
                <a:gd name="T29" fmla="*/ 559 h 576"/>
                <a:gd name="T30" fmla="*/ 2667 w 2724"/>
                <a:gd name="T31" fmla="*/ 571 h 576"/>
                <a:gd name="T32" fmla="*/ 2648 w 2724"/>
                <a:gd name="T33" fmla="*/ 575 h 576"/>
                <a:gd name="T34" fmla="*/ 86 w 2724"/>
                <a:gd name="T35" fmla="*/ 576 h 576"/>
                <a:gd name="T36" fmla="*/ 66 w 2724"/>
                <a:gd name="T37" fmla="*/ 574 h 576"/>
                <a:gd name="T38" fmla="*/ 49 w 2724"/>
                <a:gd name="T39" fmla="*/ 565 h 576"/>
                <a:gd name="T40" fmla="*/ 33 w 2724"/>
                <a:gd name="T41" fmla="*/ 552 h 576"/>
                <a:gd name="T42" fmla="*/ 21 w 2724"/>
                <a:gd name="T43" fmla="*/ 534 h 576"/>
                <a:gd name="T44" fmla="*/ 12 w 2724"/>
                <a:gd name="T45" fmla="*/ 511 h 576"/>
                <a:gd name="T46" fmla="*/ 6 w 2724"/>
                <a:gd name="T47" fmla="*/ 483 h 576"/>
                <a:gd name="T48" fmla="*/ 1 w 2724"/>
                <a:gd name="T49" fmla="*/ 450 h 576"/>
                <a:gd name="T50" fmla="*/ 0 w 2724"/>
                <a:gd name="T51" fmla="*/ 413 h 576"/>
                <a:gd name="T52" fmla="*/ 0 w 2724"/>
                <a:gd name="T53" fmla="*/ 95 h 576"/>
                <a:gd name="T54" fmla="*/ 2 w 2724"/>
                <a:gd name="T55" fmla="*/ 74 h 576"/>
                <a:gd name="T56" fmla="*/ 8 w 2724"/>
                <a:gd name="T57" fmla="*/ 55 h 576"/>
                <a:gd name="T58" fmla="*/ 17 w 2724"/>
                <a:gd name="T59" fmla="*/ 39 h 576"/>
                <a:gd name="T60" fmla="*/ 27 w 2724"/>
                <a:gd name="T61" fmla="*/ 24 h 576"/>
                <a:gd name="T62" fmla="*/ 41 w 2724"/>
                <a:gd name="T63" fmla="*/ 13 h 576"/>
                <a:gd name="T64" fmla="*/ 56 w 2724"/>
                <a:gd name="T65" fmla="*/ 5 h 576"/>
                <a:gd name="T66" fmla="*/ 75 w 2724"/>
                <a:gd name="T67"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4" h="576">
                  <a:moveTo>
                    <a:pt x="86" y="0"/>
                  </a:moveTo>
                  <a:lnTo>
                    <a:pt x="2638" y="0"/>
                  </a:lnTo>
                  <a:lnTo>
                    <a:pt x="2648" y="0"/>
                  </a:lnTo>
                  <a:lnTo>
                    <a:pt x="2658" y="2"/>
                  </a:lnTo>
                  <a:lnTo>
                    <a:pt x="2667" y="5"/>
                  </a:lnTo>
                  <a:lnTo>
                    <a:pt x="2676" y="8"/>
                  </a:lnTo>
                  <a:lnTo>
                    <a:pt x="2684" y="13"/>
                  </a:lnTo>
                  <a:lnTo>
                    <a:pt x="2690" y="18"/>
                  </a:lnTo>
                  <a:lnTo>
                    <a:pt x="2697" y="24"/>
                  </a:lnTo>
                  <a:lnTo>
                    <a:pt x="2702" y="31"/>
                  </a:lnTo>
                  <a:lnTo>
                    <a:pt x="2708" y="39"/>
                  </a:lnTo>
                  <a:lnTo>
                    <a:pt x="2712" y="46"/>
                  </a:lnTo>
                  <a:lnTo>
                    <a:pt x="2716" y="55"/>
                  </a:lnTo>
                  <a:lnTo>
                    <a:pt x="2719" y="65"/>
                  </a:lnTo>
                  <a:lnTo>
                    <a:pt x="2721" y="74"/>
                  </a:lnTo>
                  <a:lnTo>
                    <a:pt x="2723" y="85"/>
                  </a:lnTo>
                  <a:lnTo>
                    <a:pt x="2724" y="95"/>
                  </a:lnTo>
                  <a:lnTo>
                    <a:pt x="2724" y="106"/>
                  </a:lnTo>
                  <a:lnTo>
                    <a:pt x="2724" y="413"/>
                  </a:lnTo>
                  <a:lnTo>
                    <a:pt x="2724" y="433"/>
                  </a:lnTo>
                  <a:lnTo>
                    <a:pt x="2723" y="450"/>
                  </a:lnTo>
                  <a:lnTo>
                    <a:pt x="2721" y="467"/>
                  </a:lnTo>
                  <a:lnTo>
                    <a:pt x="2719" y="483"/>
                  </a:lnTo>
                  <a:lnTo>
                    <a:pt x="2716" y="498"/>
                  </a:lnTo>
                  <a:lnTo>
                    <a:pt x="2712" y="511"/>
                  </a:lnTo>
                  <a:lnTo>
                    <a:pt x="2708" y="523"/>
                  </a:lnTo>
                  <a:lnTo>
                    <a:pt x="2702" y="534"/>
                  </a:lnTo>
                  <a:lnTo>
                    <a:pt x="2697" y="544"/>
                  </a:lnTo>
                  <a:lnTo>
                    <a:pt x="2690" y="552"/>
                  </a:lnTo>
                  <a:lnTo>
                    <a:pt x="2684" y="559"/>
                  </a:lnTo>
                  <a:lnTo>
                    <a:pt x="2676" y="565"/>
                  </a:lnTo>
                  <a:lnTo>
                    <a:pt x="2667" y="571"/>
                  </a:lnTo>
                  <a:lnTo>
                    <a:pt x="2658" y="574"/>
                  </a:lnTo>
                  <a:lnTo>
                    <a:pt x="2648" y="575"/>
                  </a:lnTo>
                  <a:lnTo>
                    <a:pt x="2638" y="576"/>
                  </a:lnTo>
                  <a:lnTo>
                    <a:pt x="86" y="576"/>
                  </a:lnTo>
                  <a:lnTo>
                    <a:pt x="75" y="575"/>
                  </a:lnTo>
                  <a:lnTo>
                    <a:pt x="66" y="574"/>
                  </a:lnTo>
                  <a:lnTo>
                    <a:pt x="56" y="571"/>
                  </a:lnTo>
                  <a:lnTo>
                    <a:pt x="49" y="565"/>
                  </a:lnTo>
                  <a:lnTo>
                    <a:pt x="41" y="559"/>
                  </a:lnTo>
                  <a:lnTo>
                    <a:pt x="33" y="552"/>
                  </a:lnTo>
                  <a:lnTo>
                    <a:pt x="27" y="544"/>
                  </a:lnTo>
                  <a:lnTo>
                    <a:pt x="21" y="534"/>
                  </a:lnTo>
                  <a:lnTo>
                    <a:pt x="17" y="523"/>
                  </a:lnTo>
                  <a:lnTo>
                    <a:pt x="12" y="511"/>
                  </a:lnTo>
                  <a:lnTo>
                    <a:pt x="8" y="498"/>
                  </a:lnTo>
                  <a:lnTo>
                    <a:pt x="6" y="483"/>
                  </a:lnTo>
                  <a:lnTo>
                    <a:pt x="2" y="467"/>
                  </a:lnTo>
                  <a:lnTo>
                    <a:pt x="1" y="450"/>
                  </a:lnTo>
                  <a:lnTo>
                    <a:pt x="0" y="433"/>
                  </a:lnTo>
                  <a:lnTo>
                    <a:pt x="0" y="413"/>
                  </a:lnTo>
                  <a:lnTo>
                    <a:pt x="0" y="106"/>
                  </a:lnTo>
                  <a:lnTo>
                    <a:pt x="0" y="95"/>
                  </a:lnTo>
                  <a:lnTo>
                    <a:pt x="1" y="85"/>
                  </a:lnTo>
                  <a:lnTo>
                    <a:pt x="2" y="74"/>
                  </a:lnTo>
                  <a:lnTo>
                    <a:pt x="6" y="65"/>
                  </a:lnTo>
                  <a:lnTo>
                    <a:pt x="8" y="55"/>
                  </a:lnTo>
                  <a:lnTo>
                    <a:pt x="12" y="46"/>
                  </a:lnTo>
                  <a:lnTo>
                    <a:pt x="17" y="39"/>
                  </a:lnTo>
                  <a:lnTo>
                    <a:pt x="21" y="31"/>
                  </a:lnTo>
                  <a:lnTo>
                    <a:pt x="27" y="24"/>
                  </a:lnTo>
                  <a:lnTo>
                    <a:pt x="33" y="18"/>
                  </a:lnTo>
                  <a:lnTo>
                    <a:pt x="41" y="13"/>
                  </a:lnTo>
                  <a:lnTo>
                    <a:pt x="49" y="8"/>
                  </a:lnTo>
                  <a:lnTo>
                    <a:pt x="56" y="5"/>
                  </a:lnTo>
                  <a:lnTo>
                    <a:pt x="66" y="2"/>
                  </a:lnTo>
                  <a:lnTo>
                    <a:pt x="75" y="0"/>
                  </a:lnTo>
                  <a:lnTo>
                    <a:pt x="86" y="0"/>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 name="Freeform 16">
              <a:extLst>
                <a:ext uri="{FF2B5EF4-FFF2-40B4-BE49-F238E27FC236}">
                  <a16:creationId xmlns:a16="http://schemas.microsoft.com/office/drawing/2014/main" id="{173D3794-EBD2-BD8D-A97A-E692E0123DCD}"/>
                </a:ext>
              </a:extLst>
            </p:cNvPr>
            <p:cNvSpPr>
              <a:spLocks/>
            </p:cNvSpPr>
            <p:nvPr/>
          </p:nvSpPr>
          <p:spPr bwMode="auto">
            <a:xfrm>
              <a:off x="5441950" y="2350202"/>
              <a:ext cx="96838" cy="1371600"/>
            </a:xfrm>
            <a:custGeom>
              <a:avLst/>
              <a:gdLst>
                <a:gd name="T0" fmla="*/ 0 w 614"/>
                <a:gd name="T1" fmla="*/ 269 h 8640"/>
                <a:gd name="T2" fmla="*/ 2 w 614"/>
                <a:gd name="T3" fmla="*/ 211 h 8640"/>
                <a:gd name="T4" fmla="*/ 9 w 614"/>
                <a:gd name="T5" fmla="*/ 158 h 8640"/>
                <a:gd name="T6" fmla="*/ 19 w 614"/>
                <a:gd name="T7" fmla="*/ 113 h 8640"/>
                <a:gd name="T8" fmla="*/ 32 w 614"/>
                <a:gd name="T9" fmla="*/ 73 h 8640"/>
                <a:gd name="T10" fmla="*/ 48 w 614"/>
                <a:gd name="T11" fmla="*/ 42 h 8640"/>
                <a:gd name="T12" fmla="*/ 65 w 614"/>
                <a:gd name="T13" fmla="*/ 19 h 8640"/>
                <a:gd name="T14" fmla="*/ 85 w 614"/>
                <a:gd name="T15" fmla="*/ 4 h 8640"/>
                <a:gd name="T16" fmla="*/ 95 w 614"/>
                <a:gd name="T17" fmla="*/ 1 h 8640"/>
                <a:gd name="T18" fmla="*/ 106 w 614"/>
                <a:gd name="T19" fmla="*/ 0 h 8640"/>
                <a:gd name="T20" fmla="*/ 461 w 614"/>
                <a:gd name="T21" fmla="*/ 0 h 8640"/>
                <a:gd name="T22" fmla="*/ 480 w 614"/>
                <a:gd name="T23" fmla="*/ 3 h 8640"/>
                <a:gd name="T24" fmla="*/ 497 w 614"/>
                <a:gd name="T25" fmla="*/ 8 h 8640"/>
                <a:gd name="T26" fmla="*/ 514 w 614"/>
                <a:gd name="T27" fmla="*/ 14 h 8640"/>
                <a:gd name="T28" fmla="*/ 529 w 614"/>
                <a:gd name="T29" fmla="*/ 24 h 8640"/>
                <a:gd name="T30" fmla="*/ 543 w 614"/>
                <a:gd name="T31" fmla="*/ 35 h 8640"/>
                <a:gd name="T32" fmla="*/ 561 w 614"/>
                <a:gd name="T33" fmla="*/ 56 h 8640"/>
                <a:gd name="T34" fmla="*/ 582 w 614"/>
                <a:gd name="T35" fmla="*/ 92 h 8640"/>
                <a:gd name="T36" fmla="*/ 598 w 614"/>
                <a:gd name="T37" fmla="*/ 135 h 8640"/>
                <a:gd name="T38" fmla="*/ 609 w 614"/>
                <a:gd name="T39" fmla="*/ 183 h 8640"/>
                <a:gd name="T40" fmla="*/ 614 w 614"/>
                <a:gd name="T41" fmla="*/ 239 h 8640"/>
                <a:gd name="T42" fmla="*/ 614 w 614"/>
                <a:gd name="T43" fmla="*/ 8371 h 8640"/>
                <a:gd name="T44" fmla="*/ 612 w 614"/>
                <a:gd name="T45" fmla="*/ 8429 h 8640"/>
                <a:gd name="T46" fmla="*/ 604 w 614"/>
                <a:gd name="T47" fmla="*/ 8482 h 8640"/>
                <a:gd name="T48" fmla="*/ 591 w 614"/>
                <a:gd name="T49" fmla="*/ 8528 h 8640"/>
                <a:gd name="T50" fmla="*/ 572 w 614"/>
                <a:gd name="T51" fmla="*/ 8567 h 8640"/>
                <a:gd name="T52" fmla="*/ 549 w 614"/>
                <a:gd name="T53" fmla="*/ 8598 h 8640"/>
                <a:gd name="T54" fmla="*/ 536 w 614"/>
                <a:gd name="T55" fmla="*/ 8610 h 8640"/>
                <a:gd name="T56" fmla="*/ 522 w 614"/>
                <a:gd name="T57" fmla="*/ 8621 h 8640"/>
                <a:gd name="T58" fmla="*/ 506 w 614"/>
                <a:gd name="T59" fmla="*/ 8629 h 8640"/>
                <a:gd name="T60" fmla="*/ 489 w 614"/>
                <a:gd name="T61" fmla="*/ 8636 h 8640"/>
                <a:gd name="T62" fmla="*/ 471 w 614"/>
                <a:gd name="T63" fmla="*/ 8639 h 8640"/>
                <a:gd name="T64" fmla="*/ 451 w 614"/>
                <a:gd name="T65" fmla="*/ 8640 h 8640"/>
                <a:gd name="T66" fmla="*/ 100 w 614"/>
                <a:gd name="T67" fmla="*/ 8640 h 8640"/>
                <a:gd name="T68" fmla="*/ 91 w 614"/>
                <a:gd name="T69" fmla="*/ 8637 h 8640"/>
                <a:gd name="T70" fmla="*/ 75 w 614"/>
                <a:gd name="T71" fmla="*/ 8629 h 8640"/>
                <a:gd name="T72" fmla="*/ 56 w 614"/>
                <a:gd name="T73" fmla="*/ 8610 h 8640"/>
                <a:gd name="T74" fmla="*/ 39 w 614"/>
                <a:gd name="T75" fmla="*/ 8584 h 8640"/>
                <a:gd name="T76" fmla="*/ 24 w 614"/>
                <a:gd name="T77" fmla="*/ 8549 h 8640"/>
                <a:gd name="T78" fmla="*/ 13 w 614"/>
                <a:gd name="T79" fmla="*/ 8506 h 8640"/>
                <a:gd name="T80" fmla="*/ 6 w 614"/>
                <a:gd name="T81" fmla="*/ 8457 h 8640"/>
                <a:gd name="T82" fmla="*/ 1 w 614"/>
                <a:gd name="T83" fmla="*/ 8401 h 8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4" h="8640">
                  <a:moveTo>
                    <a:pt x="0" y="8371"/>
                  </a:moveTo>
                  <a:lnTo>
                    <a:pt x="0" y="269"/>
                  </a:lnTo>
                  <a:lnTo>
                    <a:pt x="1" y="239"/>
                  </a:lnTo>
                  <a:lnTo>
                    <a:pt x="2" y="211"/>
                  </a:lnTo>
                  <a:lnTo>
                    <a:pt x="6" y="183"/>
                  </a:lnTo>
                  <a:lnTo>
                    <a:pt x="9" y="158"/>
                  </a:lnTo>
                  <a:lnTo>
                    <a:pt x="13" y="135"/>
                  </a:lnTo>
                  <a:lnTo>
                    <a:pt x="19" y="113"/>
                  </a:lnTo>
                  <a:lnTo>
                    <a:pt x="24" y="92"/>
                  </a:lnTo>
                  <a:lnTo>
                    <a:pt x="32" y="73"/>
                  </a:lnTo>
                  <a:lnTo>
                    <a:pt x="39" y="56"/>
                  </a:lnTo>
                  <a:lnTo>
                    <a:pt x="48" y="42"/>
                  </a:lnTo>
                  <a:lnTo>
                    <a:pt x="56" y="30"/>
                  </a:lnTo>
                  <a:lnTo>
                    <a:pt x="65" y="19"/>
                  </a:lnTo>
                  <a:lnTo>
                    <a:pt x="75" y="11"/>
                  </a:lnTo>
                  <a:lnTo>
                    <a:pt x="85" y="4"/>
                  </a:lnTo>
                  <a:lnTo>
                    <a:pt x="91" y="3"/>
                  </a:lnTo>
                  <a:lnTo>
                    <a:pt x="95" y="1"/>
                  </a:lnTo>
                  <a:lnTo>
                    <a:pt x="100" y="0"/>
                  </a:lnTo>
                  <a:lnTo>
                    <a:pt x="106" y="0"/>
                  </a:lnTo>
                  <a:lnTo>
                    <a:pt x="451" y="0"/>
                  </a:lnTo>
                  <a:lnTo>
                    <a:pt x="461" y="0"/>
                  </a:lnTo>
                  <a:lnTo>
                    <a:pt x="471" y="1"/>
                  </a:lnTo>
                  <a:lnTo>
                    <a:pt x="480" y="3"/>
                  </a:lnTo>
                  <a:lnTo>
                    <a:pt x="489" y="4"/>
                  </a:lnTo>
                  <a:lnTo>
                    <a:pt x="497" y="8"/>
                  </a:lnTo>
                  <a:lnTo>
                    <a:pt x="506" y="11"/>
                  </a:lnTo>
                  <a:lnTo>
                    <a:pt x="514" y="14"/>
                  </a:lnTo>
                  <a:lnTo>
                    <a:pt x="522" y="19"/>
                  </a:lnTo>
                  <a:lnTo>
                    <a:pt x="529" y="24"/>
                  </a:lnTo>
                  <a:lnTo>
                    <a:pt x="536" y="30"/>
                  </a:lnTo>
                  <a:lnTo>
                    <a:pt x="543" y="35"/>
                  </a:lnTo>
                  <a:lnTo>
                    <a:pt x="549" y="42"/>
                  </a:lnTo>
                  <a:lnTo>
                    <a:pt x="561" y="56"/>
                  </a:lnTo>
                  <a:lnTo>
                    <a:pt x="572" y="73"/>
                  </a:lnTo>
                  <a:lnTo>
                    <a:pt x="582" y="92"/>
                  </a:lnTo>
                  <a:lnTo>
                    <a:pt x="591" y="113"/>
                  </a:lnTo>
                  <a:lnTo>
                    <a:pt x="598" y="135"/>
                  </a:lnTo>
                  <a:lnTo>
                    <a:pt x="604" y="158"/>
                  </a:lnTo>
                  <a:lnTo>
                    <a:pt x="609" y="183"/>
                  </a:lnTo>
                  <a:lnTo>
                    <a:pt x="612" y="211"/>
                  </a:lnTo>
                  <a:lnTo>
                    <a:pt x="614" y="239"/>
                  </a:lnTo>
                  <a:lnTo>
                    <a:pt x="614" y="269"/>
                  </a:lnTo>
                  <a:lnTo>
                    <a:pt x="614" y="8371"/>
                  </a:lnTo>
                  <a:lnTo>
                    <a:pt x="614" y="8401"/>
                  </a:lnTo>
                  <a:lnTo>
                    <a:pt x="612" y="8429"/>
                  </a:lnTo>
                  <a:lnTo>
                    <a:pt x="609" y="8457"/>
                  </a:lnTo>
                  <a:lnTo>
                    <a:pt x="604" y="8482"/>
                  </a:lnTo>
                  <a:lnTo>
                    <a:pt x="598" y="8506"/>
                  </a:lnTo>
                  <a:lnTo>
                    <a:pt x="591" y="8528"/>
                  </a:lnTo>
                  <a:lnTo>
                    <a:pt x="582" y="8549"/>
                  </a:lnTo>
                  <a:lnTo>
                    <a:pt x="572" y="8567"/>
                  </a:lnTo>
                  <a:lnTo>
                    <a:pt x="561" y="8584"/>
                  </a:lnTo>
                  <a:lnTo>
                    <a:pt x="549" y="8598"/>
                  </a:lnTo>
                  <a:lnTo>
                    <a:pt x="543" y="8605"/>
                  </a:lnTo>
                  <a:lnTo>
                    <a:pt x="536" y="8610"/>
                  </a:lnTo>
                  <a:lnTo>
                    <a:pt x="529" y="8616"/>
                  </a:lnTo>
                  <a:lnTo>
                    <a:pt x="522" y="8621"/>
                  </a:lnTo>
                  <a:lnTo>
                    <a:pt x="514" y="8626"/>
                  </a:lnTo>
                  <a:lnTo>
                    <a:pt x="506" y="8629"/>
                  </a:lnTo>
                  <a:lnTo>
                    <a:pt x="497" y="8632"/>
                  </a:lnTo>
                  <a:lnTo>
                    <a:pt x="489" y="8636"/>
                  </a:lnTo>
                  <a:lnTo>
                    <a:pt x="480" y="8637"/>
                  </a:lnTo>
                  <a:lnTo>
                    <a:pt x="471" y="8639"/>
                  </a:lnTo>
                  <a:lnTo>
                    <a:pt x="461" y="8640"/>
                  </a:lnTo>
                  <a:lnTo>
                    <a:pt x="451" y="8640"/>
                  </a:lnTo>
                  <a:lnTo>
                    <a:pt x="106" y="8640"/>
                  </a:lnTo>
                  <a:lnTo>
                    <a:pt x="100" y="8640"/>
                  </a:lnTo>
                  <a:lnTo>
                    <a:pt x="95" y="8639"/>
                  </a:lnTo>
                  <a:lnTo>
                    <a:pt x="91" y="8637"/>
                  </a:lnTo>
                  <a:lnTo>
                    <a:pt x="85" y="8636"/>
                  </a:lnTo>
                  <a:lnTo>
                    <a:pt x="75" y="8629"/>
                  </a:lnTo>
                  <a:lnTo>
                    <a:pt x="65" y="8621"/>
                  </a:lnTo>
                  <a:lnTo>
                    <a:pt x="56" y="8610"/>
                  </a:lnTo>
                  <a:lnTo>
                    <a:pt x="48" y="8598"/>
                  </a:lnTo>
                  <a:lnTo>
                    <a:pt x="39" y="8584"/>
                  </a:lnTo>
                  <a:lnTo>
                    <a:pt x="32" y="8567"/>
                  </a:lnTo>
                  <a:lnTo>
                    <a:pt x="24" y="8549"/>
                  </a:lnTo>
                  <a:lnTo>
                    <a:pt x="19" y="8528"/>
                  </a:lnTo>
                  <a:lnTo>
                    <a:pt x="13" y="8506"/>
                  </a:lnTo>
                  <a:lnTo>
                    <a:pt x="9" y="8482"/>
                  </a:lnTo>
                  <a:lnTo>
                    <a:pt x="6" y="8457"/>
                  </a:lnTo>
                  <a:lnTo>
                    <a:pt x="2" y="8429"/>
                  </a:lnTo>
                  <a:lnTo>
                    <a:pt x="1" y="8401"/>
                  </a:lnTo>
                  <a:lnTo>
                    <a:pt x="0" y="8371"/>
                  </a:lnTo>
                  <a:close/>
                </a:path>
              </a:pathLst>
            </a:custGeom>
            <a:solidFill>
              <a:srgbClr val="A8CF45"/>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 name="Freeform 18">
              <a:extLst>
                <a:ext uri="{FF2B5EF4-FFF2-40B4-BE49-F238E27FC236}">
                  <a16:creationId xmlns:a16="http://schemas.microsoft.com/office/drawing/2014/main" id="{072E6A30-68D1-90B3-4C00-A03B889E4079}"/>
                </a:ext>
              </a:extLst>
            </p:cNvPr>
            <p:cNvSpPr>
              <a:spLocks/>
            </p:cNvSpPr>
            <p:nvPr/>
          </p:nvSpPr>
          <p:spPr bwMode="auto">
            <a:xfrm>
              <a:off x="5538788" y="1893888"/>
              <a:ext cx="98425" cy="341313"/>
            </a:xfrm>
            <a:custGeom>
              <a:avLst/>
              <a:gdLst>
                <a:gd name="T0" fmla="*/ 0 w 614"/>
                <a:gd name="T1" fmla="*/ 58 h 2151"/>
                <a:gd name="T2" fmla="*/ 4 w 614"/>
                <a:gd name="T3" fmla="*/ 47 h 2151"/>
                <a:gd name="T4" fmla="*/ 10 w 614"/>
                <a:gd name="T5" fmla="*/ 36 h 2151"/>
                <a:gd name="T6" fmla="*/ 22 w 614"/>
                <a:gd name="T7" fmla="*/ 27 h 2151"/>
                <a:gd name="T8" fmla="*/ 37 w 614"/>
                <a:gd name="T9" fmla="*/ 18 h 2151"/>
                <a:gd name="T10" fmla="*/ 54 w 614"/>
                <a:gd name="T11" fmla="*/ 11 h 2151"/>
                <a:gd name="T12" fmla="*/ 73 w 614"/>
                <a:gd name="T13" fmla="*/ 5 h 2151"/>
                <a:gd name="T14" fmla="*/ 94 w 614"/>
                <a:gd name="T15" fmla="*/ 2 h 2151"/>
                <a:gd name="T16" fmla="*/ 116 w 614"/>
                <a:gd name="T17" fmla="*/ 0 h 2151"/>
                <a:gd name="T18" fmla="*/ 463 w 614"/>
                <a:gd name="T19" fmla="*/ 1 h 2151"/>
                <a:gd name="T20" fmla="*/ 501 w 614"/>
                <a:gd name="T21" fmla="*/ 3 h 2151"/>
                <a:gd name="T22" fmla="*/ 533 w 614"/>
                <a:gd name="T23" fmla="*/ 7 h 2151"/>
                <a:gd name="T24" fmla="*/ 560 w 614"/>
                <a:gd name="T25" fmla="*/ 14 h 2151"/>
                <a:gd name="T26" fmla="*/ 581 w 614"/>
                <a:gd name="T27" fmla="*/ 22 h 2151"/>
                <a:gd name="T28" fmla="*/ 598 w 614"/>
                <a:gd name="T29" fmla="*/ 32 h 2151"/>
                <a:gd name="T30" fmla="*/ 609 w 614"/>
                <a:gd name="T31" fmla="*/ 42 h 2151"/>
                <a:gd name="T32" fmla="*/ 614 w 614"/>
                <a:gd name="T33" fmla="*/ 53 h 2151"/>
                <a:gd name="T34" fmla="*/ 614 w 614"/>
                <a:gd name="T35" fmla="*/ 2092 h 2151"/>
                <a:gd name="T36" fmla="*/ 612 w 614"/>
                <a:gd name="T37" fmla="*/ 2103 h 2151"/>
                <a:gd name="T38" fmla="*/ 603 w 614"/>
                <a:gd name="T39" fmla="*/ 2114 h 2151"/>
                <a:gd name="T40" fmla="*/ 590 w 614"/>
                <a:gd name="T41" fmla="*/ 2123 h 2151"/>
                <a:gd name="T42" fmla="*/ 571 w 614"/>
                <a:gd name="T43" fmla="*/ 2132 h 2151"/>
                <a:gd name="T44" fmla="*/ 547 w 614"/>
                <a:gd name="T45" fmla="*/ 2140 h 2151"/>
                <a:gd name="T46" fmla="*/ 517 w 614"/>
                <a:gd name="T47" fmla="*/ 2145 h 2151"/>
                <a:gd name="T48" fmla="*/ 482 w 614"/>
                <a:gd name="T49" fmla="*/ 2149 h 2151"/>
                <a:gd name="T50" fmla="*/ 442 w 614"/>
                <a:gd name="T51" fmla="*/ 2151 h 2151"/>
                <a:gd name="T52" fmla="*/ 105 w 614"/>
                <a:gd name="T53" fmla="*/ 2150 h 2151"/>
                <a:gd name="T54" fmla="*/ 84 w 614"/>
                <a:gd name="T55" fmla="*/ 2148 h 2151"/>
                <a:gd name="T56" fmla="*/ 63 w 614"/>
                <a:gd name="T57" fmla="*/ 2143 h 2151"/>
                <a:gd name="T58" fmla="*/ 45 w 614"/>
                <a:gd name="T59" fmla="*/ 2137 h 2151"/>
                <a:gd name="T60" fmla="*/ 29 w 614"/>
                <a:gd name="T61" fmla="*/ 2128 h 2151"/>
                <a:gd name="T62" fmla="*/ 16 w 614"/>
                <a:gd name="T63" fmla="*/ 2119 h 2151"/>
                <a:gd name="T64" fmla="*/ 6 w 614"/>
                <a:gd name="T65" fmla="*/ 2109 h 2151"/>
                <a:gd name="T66" fmla="*/ 1 w 614"/>
                <a:gd name="T67" fmla="*/ 2098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1">
                  <a:moveTo>
                    <a:pt x="0" y="2092"/>
                  </a:moveTo>
                  <a:lnTo>
                    <a:pt x="0" y="58"/>
                  </a:lnTo>
                  <a:lnTo>
                    <a:pt x="1" y="53"/>
                  </a:lnTo>
                  <a:lnTo>
                    <a:pt x="4" y="47"/>
                  </a:lnTo>
                  <a:lnTo>
                    <a:pt x="6" y="42"/>
                  </a:lnTo>
                  <a:lnTo>
                    <a:pt x="10" y="36"/>
                  </a:lnTo>
                  <a:lnTo>
                    <a:pt x="16" y="32"/>
                  </a:lnTo>
                  <a:lnTo>
                    <a:pt x="22" y="27"/>
                  </a:lnTo>
                  <a:lnTo>
                    <a:pt x="29" y="22"/>
                  </a:lnTo>
                  <a:lnTo>
                    <a:pt x="37" y="18"/>
                  </a:lnTo>
                  <a:lnTo>
                    <a:pt x="45" y="14"/>
                  </a:lnTo>
                  <a:lnTo>
                    <a:pt x="54" y="11"/>
                  </a:lnTo>
                  <a:lnTo>
                    <a:pt x="63" y="7"/>
                  </a:lnTo>
                  <a:lnTo>
                    <a:pt x="73" y="5"/>
                  </a:lnTo>
                  <a:lnTo>
                    <a:pt x="84" y="3"/>
                  </a:lnTo>
                  <a:lnTo>
                    <a:pt x="94" y="2"/>
                  </a:lnTo>
                  <a:lnTo>
                    <a:pt x="105" y="1"/>
                  </a:lnTo>
                  <a:lnTo>
                    <a:pt x="116" y="0"/>
                  </a:lnTo>
                  <a:lnTo>
                    <a:pt x="442" y="0"/>
                  </a:lnTo>
                  <a:lnTo>
                    <a:pt x="463" y="1"/>
                  </a:lnTo>
                  <a:lnTo>
                    <a:pt x="482" y="2"/>
                  </a:lnTo>
                  <a:lnTo>
                    <a:pt x="501" y="3"/>
                  </a:lnTo>
                  <a:lnTo>
                    <a:pt x="517" y="5"/>
                  </a:lnTo>
                  <a:lnTo>
                    <a:pt x="533" y="7"/>
                  </a:lnTo>
                  <a:lnTo>
                    <a:pt x="547" y="11"/>
                  </a:lnTo>
                  <a:lnTo>
                    <a:pt x="560" y="14"/>
                  </a:lnTo>
                  <a:lnTo>
                    <a:pt x="571" y="18"/>
                  </a:lnTo>
                  <a:lnTo>
                    <a:pt x="581" y="22"/>
                  </a:lnTo>
                  <a:lnTo>
                    <a:pt x="590" y="27"/>
                  </a:lnTo>
                  <a:lnTo>
                    <a:pt x="598" y="32"/>
                  </a:lnTo>
                  <a:lnTo>
                    <a:pt x="603" y="36"/>
                  </a:lnTo>
                  <a:lnTo>
                    <a:pt x="609" y="42"/>
                  </a:lnTo>
                  <a:lnTo>
                    <a:pt x="612" y="47"/>
                  </a:lnTo>
                  <a:lnTo>
                    <a:pt x="614" y="53"/>
                  </a:lnTo>
                  <a:lnTo>
                    <a:pt x="614" y="58"/>
                  </a:lnTo>
                  <a:lnTo>
                    <a:pt x="614" y="2092"/>
                  </a:lnTo>
                  <a:lnTo>
                    <a:pt x="614" y="2098"/>
                  </a:lnTo>
                  <a:lnTo>
                    <a:pt x="612" y="2103"/>
                  </a:lnTo>
                  <a:lnTo>
                    <a:pt x="609" y="2109"/>
                  </a:lnTo>
                  <a:lnTo>
                    <a:pt x="603" y="2114"/>
                  </a:lnTo>
                  <a:lnTo>
                    <a:pt x="598" y="2119"/>
                  </a:lnTo>
                  <a:lnTo>
                    <a:pt x="590" y="2123"/>
                  </a:lnTo>
                  <a:lnTo>
                    <a:pt x="581" y="2128"/>
                  </a:lnTo>
                  <a:lnTo>
                    <a:pt x="571" y="2132"/>
                  </a:lnTo>
                  <a:lnTo>
                    <a:pt x="560" y="2137"/>
                  </a:lnTo>
                  <a:lnTo>
                    <a:pt x="547" y="2140"/>
                  </a:lnTo>
                  <a:lnTo>
                    <a:pt x="533" y="2143"/>
                  </a:lnTo>
                  <a:lnTo>
                    <a:pt x="517" y="2145"/>
                  </a:lnTo>
                  <a:lnTo>
                    <a:pt x="501" y="2148"/>
                  </a:lnTo>
                  <a:lnTo>
                    <a:pt x="482" y="2149"/>
                  </a:lnTo>
                  <a:lnTo>
                    <a:pt x="463" y="2150"/>
                  </a:lnTo>
                  <a:lnTo>
                    <a:pt x="442" y="2151"/>
                  </a:lnTo>
                  <a:lnTo>
                    <a:pt x="116" y="2151"/>
                  </a:lnTo>
                  <a:lnTo>
                    <a:pt x="105" y="2150"/>
                  </a:lnTo>
                  <a:lnTo>
                    <a:pt x="94" y="2149"/>
                  </a:lnTo>
                  <a:lnTo>
                    <a:pt x="84" y="2148"/>
                  </a:lnTo>
                  <a:lnTo>
                    <a:pt x="73" y="2145"/>
                  </a:lnTo>
                  <a:lnTo>
                    <a:pt x="63" y="2143"/>
                  </a:lnTo>
                  <a:lnTo>
                    <a:pt x="54" y="2140"/>
                  </a:lnTo>
                  <a:lnTo>
                    <a:pt x="45" y="2137"/>
                  </a:lnTo>
                  <a:lnTo>
                    <a:pt x="37" y="2132"/>
                  </a:lnTo>
                  <a:lnTo>
                    <a:pt x="29" y="2128"/>
                  </a:lnTo>
                  <a:lnTo>
                    <a:pt x="22" y="2123"/>
                  </a:lnTo>
                  <a:lnTo>
                    <a:pt x="16" y="2119"/>
                  </a:lnTo>
                  <a:lnTo>
                    <a:pt x="10" y="2114"/>
                  </a:lnTo>
                  <a:lnTo>
                    <a:pt x="6" y="2109"/>
                  </a:lnTo>
                  <a:lnTo>
                    <a:pt x="4" y="2103"/>
                  </a:lnTo>
                  <a:lnTo>
                    <a:pt x="1" y="2098"/>
                  </a:lnTo>
                  <a:lnTo>
                    <a:pt x="0" y="2092"/>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 name="Freeform 19">
              <a:extLst>
                <a:ext uri="{FF2B5EF4-FFF2-40B4-BE49-F238E27FC236}">
                  <a16:creationId xmlns:a16="http://schemas.microsoft.com/office/drawing/2014/main" id="{03F3A336-6CF0-DE1F-A062-C735BD2129D6}"/>
                </a:ext>
              </a:extLst>
            </p:cNvPr>
            <p:cNvSpPr>
              <a:spLocks/>
            </p:cNvSpPr>
            <p:nvPr/>
          </p:nvSpPr>
          <p:spPr bwMode="auto">
            <a:xfrm>
              <a:off x="5538788" y="1893888"/>
              <a:ext cx="98425" cy="341313"/>
            </a:xfrm>
            <a:custGeom>
              <a:avLst/>
              <a:gdLst>
                <a:gd name="T0" fmla="*/ 0 w 614"/>
                <a:gd name="T1" fmla="*/ 58 h 2151"/>
                <a:gd name="T2" fmla="*/ 4 w 614"/>
                <a:gd name="T3" fmla="*/ 47 h 2151"/>
                <a:gd name="T4" fmla="*/ 10 w 614"/>
                <a:gd name="T5" fmla="*/ 36 h 2151"/>
                <a:gd name="T6" fmla="*/ 22 w 614"/>
                <a:gd name="T7" fmla="*/ 27 h 2151"/>
                <a:gd name="T8" fmla="*/ 37 w 614"/>
                <a:gd name="T9" fmla="*/ 18 h 2151"/>
                <a:gd name="T10" fmla="*/ 54 w 614"/>
                <a:gd name="T11" fmla="*/ 11 h 2151"/>
                <a:gd name="T12" fmla="*/ 73 w 614"/>
                <a:gd name="T13" fmla="*/ 5 h 2151"/>
                <a:gd name="T14" fmla="*/ 94 w 614"/>
                <a:gd name="T15" fmla="*/ 2 h 2151"/>
                <a:gd name="T16" fmla="*/ 116 w 614"/>
                <a:gd name="T17" fmla="*/ 0 h 2151"/>
                <a:gd name="T18" fmla="*/ 463 w 614"/>
                <a:gd name="T19" fmla="*/ 1 h 2151"/>
                <a:gd name="T20" fmla="*/ 501 w 614"/>
                <a:gd name="T21" fmla="*/ 3 h 2151"/>
                <a:gd name="T22" fmla="*/ 533 w 614"/>
                <a:gd name="T23" fmla="*/ 7 h 2151"/>
                <a:gd name="T24" fmla="*/ 560 w 614"/>
                <a:gd name="T25" fmla="*/ 14 h 2151"/>
                <a:gd name="T26" fmla="*/ 581 w 614"/>
                <a:gd name="T27" fmla="*/ 22 h 2151"/>
                <a:gd name="T28" fmla="*/ 598 w 614"/>
                <a:gd name="T29" fmla="*/ 32 h 2151"/>
                <a:gd name="T30" fmla="*/ 609 w 614"/>
                <a:gd name="T31" fmla="*/ 42 h 2151"/>
                <a:gd name="T32" fmla="*/ 614 w 614"/>
                <a:gd name="T33" fmla="*/ 53 h 2151"/>
                <a:gd name="T34" fmla="*/ 614 w 614"/>
                <a:gd name="T35" fmla="*/ 2092 h 2151"/>
                <a:gd name="T36" fmla="*/ 612 w 614"/>
                <a:gd name="T37" fmla="*/ 2103 h 2151"/>
                <a:gd name="T38" fmla="*/ 603 w 614"/>
                <a:gd name="T39" fmla="*/ 2114 h 2151"/>
                <a:gd name="T40" fmla="*/ 590 w 614"/>
                <a:gd name="T41" fmla="*/ 2123 h 2151"/>
                <a:gd name="T42" fmla="*/ 571 w 614"/>
                <a:gd name="T43" fmla="*/ 2132 h 2151"/>
                <a:gd name="T44" fmla="*/ 547 w 614"/>
                <a:gd name="T45" fmla="*/ 2140 h 2151"/>
                <a:gd name="T46" fmla="*/ 517 w 614"/>
                <a:gd name="T47" fmla="*/ 2145 h 2151"/>
                <a:gd name="T48" fmla="*/ 482 w 614"/>
                <a:gd name="T49" fmla="*/ 2149 h 2151"/>
                <a:gd name="T50" fmla="*/ 442 w 614"/>
                <a:gd name="T51" fmla="*/ 2151 h 2151"/>
                <a:gd name="T52" fmla="*/ 105 w 614"/>
                <a:gd name="T53" fmla="*/ 2150 h 2151"/>
                <a:gd name="T54" fmla="*/ 84 w 614"/>
                <a:gd name="T55" fmla="*/ 2148 h 2151"/>
                <a:gd name="T56" fmla="*/ 63 w 614"/>
                <a:gd name="T57" fmla="*/ 2143 h 2151"/>
                <a:gd name="T58" fmla="*/ 45 w 614"/>
                <a:gd name="T59" fmla="*/ 2137 h 2151"/>
                <a:gd name="T60" fmla="*/ 29 w 614"/>
                <a:gd name="T61" fmla="*/ 2128 h 2151"/>
                <a:gd name="T62" fmla="*/ 16 w 614"/>
                <a:gd name="T63" fmla="*/ 2119 h 2151"/>
                <a:gd name="T64" fmla="*/ 6 w 614"/>
                <a:gd name="T65" fmla="*/ 2109 h 2151"/>
                <a:gd name="T66" fmla="*/ 1 w 614"/>
                <a:gd name="T67" fmla="*/ 2098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1">
                  <a:moveTo>
                    <a:pt x="0" y="2092"/>
                  </a:moveTo>
                  <a:lnTo>
                    <a:pt x="0" y="58"/>
                  </a:lnTo>
                  <a:lnTo>
                    <a:pt x="1" y="53"/>
                  </a:lnTo>
                  <a:lnTo>
                    <a:pt x="4" y="47"/>
                  </a:lnTo>
                  <a:lnTo>
                    <a:pt x="6" y="42"/>
                  </a:lnTo>
                  <a:lnTo>
                    <a:pt x="10" y="36"/>
                  </a:lnTo>
                  <a:lnTo>
                    <a:pt x="16" y="32"/>
                  </a:lnTo>
                  <a:lnTo>
                    <a:pt x="22" y="27"/>
                  </a:lnTo>
                  <a:lnTo>
                    <a:pt x="29" y="22"/>
                  </a:lnTo>
                  <a:lnTo>
                    <a:pt x="37" y="18"/>
                  </a:lnTo>
                  <a:lnTo>
                    <a:pt x="45" y="14"/>
                  </a:lnTo>
                  <a:lnTo>
                    <a:pt x="54" y="11"/>
                  </a:lnTo>
                  <a:lnTo>
                    <a:pt x="63" y="7"/>
                  </a:lnTo>
                  <a:lnTo>
                    <a:pt x="73" y="5"/>
                  </a:lnTo>
                  <a:lnTo>
                    <a:pt x="84" y="3"/>
                  </a:lnTo>
                  <a:lnTo>
                    <a:pt x="94" y="2"/>
                  </a:lnTo>
                  <a:lnTo>
                    <a:pt x="105" y="1"/>
                  </a:lnTo>
                  <a:lnTo>
                    <a:pt x="116" y="0"/>
                  </a:lnTo>
                  <a:lnTo>
                    <a:pt x="442" y="0"/>
                  </a:lnTo>
                  <a:lnTo>
                    <a:pt x="463" y="1"/>
                  </a:lnTo>
                  <a:lnTo>
                    <a:pt x="482" y="2"/>
                  </a:lnTo>
                  <a:lnTo>
                    <a:pt x="501" y="3"/>
                  </a:lnTo>
                  <a:lnTo>
                    <a:pt x="517" y="5"/>
                  </a:lnTo>
                  <a:lnTo>
                    <a:pt x="533" y="7"/>
                  </a:lnTo>
                  <a:lnTo>
                    <a:pt x="547" y="11"/>
                  </a:lnTo>
                  <a:lnTo>
                    <a:pt x="560" y="14"/>
                  </a:lnTo>
                  <a:lnTo>
                    <a:pt x="571" y="18"/>
                  </a:lnTo>
                  <a:lnTo>
                    <a:pt x="581" y="22"/>
                  </a:lnTo>
                  <a:lnTo>
                    <a:pt x="590" y="27"/>
                  </a:lnTo>
                  <a:lnTo>
                    <a:pt x="598" y="32"/>
                  </a:lnTo>
                  <a:lnTo>
                    <a:pt x="603" y="36"/>
                  </a:lnTo>
                  <a:lnTo>
                    <a:pt x="609" y="42"/>
                  </a:lnTo>
                  <a:lnTo>
                    <a:pt x="612" y="47"/>
                  </a:lnTo>
                  <a:lnTo>
                    <a:pt x="614" y="53"/>
                  </a:lnTo>
                  <a:lnTo>
                    <a:pt x="614" y="58"/>
                  </a:lnTo>
                  <a:lnTo>
                    <a:pt x="614" y="2092"/>
                  </a:lnTo>
                  <a:lnTo>
                    <a:pt x="614" y="2098"/>
                  </a:lnTo>
                  <a:lnTo>
                    <a:pt x="612" y="2103"/>
                  </a:lnTo>
                  <a:lnTo>
                    <a:pt x="609" y="2109"/>
                  </a:lnTo>
                  <a:lnTo>
                    <a:pt x="603" y="2114"/>
                  </a:lnTo>
                  <a:lnTo>
                    <a:pt x="598" y="2119"/>
                  </a:lnTo>
                  <a:lnTo>
                    <a:pt x="590" y="2123"/>
                  </a:lnTo>
                  <a:lnTo>
                    <a:pt x="581" y="2128"/>
                  </a:lnTo>
                  <a:lnTo>
                    <a:pt x="571" y="2132"/>
                  </a:lnTo>
                  <a:lnTo>
                    <a:pt x="560" y="2137"/>
                  </a:lnTo>
                  <a:lnTo>
                    <a:pt x="547" y="2140"/>
                  </a:lnTo>
                  <a:lnTo>
                    <a:pt x="533" y="2143"/>
                  </a:lnTo>
                  <a:lnTo>
                    <a:pt x="517" y="2145"/>
                  </a:lnTo>
                  <a:lnTo>
                    <a:pt x="501" y="2148"/>
                  </a:lnTo>
                  <a:lnTo>
                    <a:pt x="482" y="2149"/>
                  </a:lnTo>
                  <a:lnTo>
                    <a:pt x="463" y="2150"/>
                  </a:lnTo>
                  <a:lnTo>
                    <a:pt x="442" y="2151"/>
                  </a:lnTo>
                  <a:lnTo>
                    <a:pt x="116" y="2151"/>
                  </a:lnTo>
                  <a:lnTo>
                    <a:pt x="105" y="2150"/>
                  </a:lnTo>
                  <a:lnTo>
                    <a:pt x="94" y="2149"/>
                  </a:lnTo>
                  <a:lnTo>
                    <a:pt x="84" y="2148"/>
                  </a:lnTo>
                  <a:lnTo>
                    <a:pt x="73" y="2145"/>
                  </a:lnTo>
                  <a:lnTo>
                    <a:pt x="63" y="2143"/>
                  </a:lnTo>
                  <a:lnTo>
                    <a:pt x="54" y="2140"/>
                  </a:lnTo>
                  <a:lnTo>
                    <a:pt x="45" y="2137"/>
                  </a:lnTo>
                  <a:lnTo>
                    <a:pt x="37" y="2132"/>
                  </a:lnTo>
                  <a:lnTo>
                    <a:pt x="29" y="2128"/>
                  </a:lnTo>
                  <a:lnTo>
                    <a:pt x="22" y="2123"/>
                  </a:lnTo>
                  <a:lnTo>
                    <a:pt x="16" y="2119"/>
                  </a:lnTo>
                  <a:lnTo>
                    <a:pt x="10" y="2114"/>
                  </a:lnTo>
                  <a:lnTo>
                    <a:pt x="6" y="2109"/>
                  </a:lnTo>
                  <a:lnTo>
                    <a:pt x="4" y="2103"/>
                  </a:lnTo>
                  <a:lnTo>
                    <a:pt x="1" y="2098"/>
                  </a:lnTo>
                  <a:lnTo>
                    <a:pt x="0" y="2092"/>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 name="Freeform 20">
              <a:extLst>
                <a:ext uri="{FF2B5EF4-FFF2-40B4-BE49-F238E27FC236}">
                  <a16:creationId xmlns:a16="http://schemas.microsoft.com/office/drawing/2014/main" id="{91519800-F813-4AB5-1193-AC10C5CF2CB6}"/>
                </a:ext>
              </a:extLst>
            </p:cNvPr>
            <p:cNvSpPr>
              <a:spLocks/>
            </p:cNvSpPr>
            <p:nvPr/>
          </p:nvSpPr>
          <p:spPr bwMode="auto">
            <a:xfrm>
              <a:off x="6529388" y="4125913"/>
              <a:ext cx="98425" cy="341313"/>
            </a:xfrm>
            <a:custGeom>
              <a:avLst/>
              <a:gdLst>
                <a:gd name="T0" fmla="*/ 614 w 614"/>
                <a:gd name="T1" fmla="*/ 2093 h 2150"/>
                <a:gd name="T2" fmla="*/ 611 w 614"/>
                <a:gd name="T3" fmla="*/ 2104 h 2150"/>
                <a:gd name="T4" fmla="*/ 604 w 614"/>
                <a:gd name="T5" fmla="*/ 2114 h 2150"/>
                <a:gd name="T6" fmla="*/ 592 w 614"/>
                <a:gd name="T7" fmla="*/ 2124 h 2150"/>
                <a:gd name="T8" fmla="*/ 578 w 614"/>
                <a:gd name="T9" fmla="*/ 2133 h 2150"/>
                <a:gd name="T10" fmla="*/ 560 w 614"/>
                <a:gd name="T11" fmla="*/ 2140 h 2150"/>
                <a:gd name="T12" fmla="*/ 540 w 614"/>
                <a:gd name="T13" fmla="*/ 2146 h 2150"/>
                <a:gd name="T14" fmla="*/ 520 w 614"/>
                <a:gd name="T15" fmla="*/ 2149 h 2150"/>
                <a:gd name="T16" fmla="*/ 498 w 614"/>
                <a:gd name="T17" fmla="*/ 2150 h 2150"/>
                <a:gd name="T18" fmla="*/ 151 w 614"/>
                <a:gd name="T19" fmla="*/ 2150 h 2150"/>
                <a:gd name="T20" fmla="*/ 114 w 614"/>
                <a:gd name="T21" fmla="*/ 2148 h 2150"/>
                <a:gd name="T22" fmla="*/ 82 w 614"/>
                <a:gd name="T23" fmla="*/ 2143 h 2150"/>
                <a:gd name="T24" fmla="*/ 54 w 614"/>
                <a:gd name="T25" fmla="*/ 2136 h 2150"/>
                <a:gd name="T26" fmla="*/ 33 w 614"/>
                <a:gd name="T27" fmla="*/ 2128 h 2150"/>
                <a:gd name="T28" fmla="*/ 17 w 614"/>
                <a:gd name="T29" fmla="*/ 2119 h 2150"/>
                <a:gd name="T30" fmla="*/ 6 w 614"/>
                <a:gd name="T31" fmla="*/ 2108 h 2150"/>
                <a:gd name="T32" fmla="*/ 0 w 614"/>
                <a:gd name="T33" fmla="*/ 2098 h 2150"/>
                <a:gd name="T34" fmla="*/ 0 w 614"/>
                <a:gd name="T35" fmla="*/ 58 h 2150"/>
                <a:gd name="T36" fmla="*/ 2 w 614"/>
                <a:gd name="T37" fmla="*/ 46 h 2150"/>
                <a:gd name="T38" fmla="*/ 10 w 614"/>
                <a:gd name="T39" fmla="*/ 37 h 2150"/>
                <a:gd name="T40" fmla="*/ 24 w 614"/>
                <a:gd name="T41" fmla="*/ 27 h 2150"/>
                <a:gd name="T42" fmla="*/ 43 w 614"/>
                <a:gd name="T43" fmla="*/ 18 h 2150"/>
                <a:gd name="T44" fmla="*/ 67 w 614"/>
                <a:gd name="T45" fmla="*/ 11 h 2150"/>
                <a:gd name="T46" fmla="*/ 97 w 614"/>
                <a:gd name="T47" fmla="*/ 5 h 2150"/>
                <a:gd name="T48" fmla="*/ 132 w 614"/>
                <a:gd name="T49" fmla="*/ 1 h 2150"/>
                <a:gd name="T50" fmla="*/ 172 w 614"/>
                <a:gd name="T51" fmla="*/ 0 h 2150"/>
                <a:gd name="T52" fmla="*/ 509 w 614"/>
                <a:gd name="T53" fmla="*/ 0 h 2150"/>
                <a:gd name="T54" fmla="*/ 530 w 614"/>
                <a:gd name="T55" fmla="*/ 2 h 2150"/>
                <a:gd name="T56" fmla="*/ 550 w 614"/>
                <a:gd name="T57" fmla="*/ 8 h 2150"/>
                <a:gd name="T58" fmla="*/ 569 w 614"/>
                <a:gd name="T59" fmla="*/ 14 h 2150"/>
                <a:gd name="T60" fmla="*/ 585 w 614"/>
                <a:gd name="T61" fmla="*/ 22 h 2150"/>
                <a:gd name="T62" fmla="*/ 599 w 614"/>
                <a:gd name="T63" fmla="*/ 31 h 2150"/>
                <a:gd name="T64" fmla="*/ 608 w 614"/>
                <a:gd name="T65" fmla="*/ 42 h 2150"/>
                <a:gd name="T66" fmla="*/ 613 w 614"/>
                <a:gd name="T67" fmla="*/ 52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0">
                  <a:moveTo>
                    <a:pt x="614" y="58"/>
                  </a:moveTo>
                  <a:lnTo>
                    <a:pt x="614" y="2093"/>
                  </a:lnTo>
                  <a:lnTo>
                    <a:pt x="613" y="2098"/>
                  </a:lnTo>
                  <a:lnTo>
                    <a:pt x="611" y="2104"/>
                  </a:lnTo>
                  <a:lnTo>
                    <a:pt x="608" y="2108"/>
                  </a:lnTo>
                  <a:lnTo>
                    <a:pt x="604" y="2114"/>
                  </a:lnTo>
                  <a:lnTo>
                    <a:pt x="599" y="2119"/>
                  </a:lnTo>
                  <a:lnTo>
                    <a:pt x="592" y="2124"/>
                  </a:lnTo>
                  <a:lnTo>
                    <a:pt x="585" y="2128"/>
                  </a:lnTo>
                  <a:lnTo>
                    <a:pt x="578" y="2133"/>
                  </a:lnTo>
                  <a:lnTo>
                    <a:pt x="569" y="2136"/>
                  </a:lnTo>
                  <a:lnTo>
                    <a:pt x="560" y="2140"/>
                  </a:lnTo>
                  <a:lnTo>
                    <a:pt x="550" y="2143"/>
                  </a:lnTo>
                  <a:lnTo>
                    <a:pt x="540" y="2146"/>
                  </a:lnTo>
                  <a:lnTo>
                    <a:pt x="530" y="2148"/>
                  </a:lnTo>
                  <a:lnTo>
                    <a:pt x="520" y="2149"/>
                  </a:lnTo>
                  <a:lnTo>
                    <a:pt x="509" y="2150"/>
                  </a:lnTo>
                  <a:lnTo>
                    <a:pt x="498" y="2150"/>
                  </a:lnTo>
                  <a:lnTo>
                    <a:pt x="172" y="2150"/>
                  </a:lnTo>
                  <a:lnTo>
                    <a:pt x="151" y="2150"/>
                  </a:lnTo>
                  <a:lnTo>
                    <a:pt x="132" y="2149"/>
                  </a:lnTo>
                  <a:lnTo>
                    <a:pt x="114" y="2148"/>
                  </a:lnTo>
                  <a:lnTo>
                    <a:pt x="97" y="2146"/>
                  </a:lnTo>
                  <a:lnTo>
                    <a:pt x="82" y="2143"/>
                  </a:lnTo>
                  <a:lnTo>
                    <a:pt x="67" y="2140"/>
                  </a:lnTo>
                  <a:lnTo>
                    <a:pt x="54" y="2136"/>
                  </a:lnTo>
                  <a:lnTo>
                    <a:pt x="43" y="2133"/>
                  </a:lnTo>
                  <a:lnTo>
                    <a:pt x="33" y="2128"/>
                  </a:lnTo>
                  <a:lnTo>
                    <a:pt x="24" y="2124"/>
                  </a:lnTo>
                  <a:lnTo>
                    <a:pt x="17" y="2119"/>
                  </a:lnTo>
                  <a:lnTo>
                    <a:pt x="10" y="2114"/>
                  </a:lnTo>
                  <a:lnTo>
                    <a:pt x="6" y="2108"/>
                  </a:lnTo>
                  <a:lnTo>
                    <a:pt x="2" y="2104"/>
                  </a:lnTo>
                  <a:lnTo>
                    <a:pt x="0" y="2098"/>
                  </a:lnTo>
                  <a:lnTo>
                    <a:pt x="0" y="2093"/>
                  </a:lnTo>
                  <a:lnTo>
                    <a:pt x="0" y="58"/>
                  </a:lnTo>
                  <a:lnTo>
                    <a:pt x="0" y="52"/>
                  </a:lnTo>
                  <a:lnTo>
                    <a:pt x="2" y="46"/>
                  </a:lnTo>
                  <a:lnTo>
                    <a:pt x="6" y="42"/>
                  </a:lnTo>
                  <a:lnTo>
                    <a:pt x="10" y="37"/>
                  </a:lnTo>
                  <a:lnTo>
                    <a:pt x="17" y="31"/>
                  </a:lnTo>
                  <a:lnTo>
                    <a:pt x="24" y="27"/>
                  </a:lnTo>
                  <a:lnTo>
                    <a:pt x="33" y="22"/>
                  </a:lnTo>
                  <a:lnTo>
                    <a:pt x="43" y="18"/>
                  </a:lnTo>
                  <a:lnTo>
                    <a:pt x="54" y="14"/>
                  </a:lnTo>
                  <a:lnTo>
                    <a:pt x="67" y="11"/>
                  </a:lnTo>
                  <a:lnTo>
                    <a:pt x="82" y="8"/>
                  </a:lnTo>
                  <a:lnTo>
                    <a:pt x="97" y="5"/>
                  </a:lnTo>
                  <a:lnTo>
                    <a:pt x="114" y="2"/>
                  </a:lnTo>
                  <a:lnTo>
                    <a:pt x="132" y="1"/>
                  </a:lnTo>
                  <a:lnTo>
                    <a:pt x="151" y="0"/>
                  </a:lnTo>
                  <a:lnTo>
                    <a:pt x="172" y="0"/>
                  </a:lnTo>
                  <a:lnTo>
                    <a:pt x="498" y="0"/>
                  </a:lnTo>
                  <a:lnTo>
                    <a:pt x="509" y="0"/>
                  </a:lnTo>
                  <a:lnTo>
                    <a:pt x="520" y="1"/>
                  </a:lnTo>
                  <a:lnTo>
                    <a:pt x="530" y="2"/>
                  </a:lnTo>
                  <a:lnTo>
                    <a:pt x="540" y="5"/>
                  </a:lnTo>
                  <a:lnTo>
                    <a:pt x="550" y="8"/>
                  </a:lnTo>
                  <a:lnTo>
                    <a:pt x="560" y="11"/>
                  </a:lnTo>
                  <a:lnTo>
                    <a:pt x="569" y="14"/>
                  </a:lnTo>
                  <a:lnTo>
                    <a:pt x="578" y="18"/>
                  </a:lnTo>
                  <a:lnTo>
                    <a:pt x="585" y="22"/>
                  </a:lnTo>
                  <a:lnTo>
                    <a:pt x="592" y="27"/>
                  </a:lnTo>
                  <a:lnTo>
                    <a:pt x="599" y="31"/>
                  </a:lnTo>
                  <a:lnTo>
                    <a:pt x="604" y="37"/>
                  </a:lnTo>
                  <a:lnTo>
                    <a:pt x="608" y="42"/>
                  </a:lnTo>
                  <a:lnTo>
                    <a:pt x="611" y="46"/>
                  </a:lnTo>
                  <a:lnTo>
                    <a:pt x="613" y="52"/>
                  </a:lnTo>
                  <a:lnTo>
                    <a:pt x="614" y="58"/>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 name="Freeform 21">
              <a:extLst>
                <a:ext uri="{FF2B5EF4-FFF2-40B4-BE49-F238E27FC236}">
                  <a16:creationId xmlns:a16="http://schemas.microsoft.com/office/drawing/2014/main" id="{AC64C9FD-9DC5-F642-06FA-3C4CB298DE76}"/>
                </a:ext>
              </a:extLst>
            </p:cNvPr>
            <p:cNvSpPr>
              <a:spLocks/>
            </p:cNvSpPr>
            <p:nvPr/>
          </p:nvSpPr>
          <p:spPr bwMode="auto">
            <a:xfrm>
              <a:off x="6529388" y="4125913"/>
              <a:ext cx="98425" cy="341313"/>
            </a:xfrm>
            <a:custGeom>
              <a:avLst/>
              <a:gdLst>
                <a:gd name="T0" fmla="*/ 614 w 614"/>
                <a:gd name="T1" fmla="*/ 2093 h 2150"/>
                <a:gd name="T2" fmla="*/ 611 w 614"/>
                <a:gd name="T3" fmla="*/ 2104 h 2150"/>
                <a:gd name="T4" fmla="*/ 604 w 614"/>
                <a:gd name="T5" fmla="*/ 2114 h 2150"/>
                <a:gd name="T6" fmla="*/ 592 w 614"/>
                <a:gd name="T7" fmla="*/ 2124 h 2150"/>
                <a:gd name="T8" fmla="*/ 578 w 614"/>
                <a:gd name="T9" fmla="*/ 2133 h 2150"/>
                <a:gd name="T10" fmla="*/ 560 w 614"/>
                <a:gd name="T11" fmla="*/ 2140 h 2150"/>
                <a:gd name="T12" fmla="*/ 540 w 614"/>
                <a:gd name="T13" fmla="*/ 2146 h 2150"/>
                <a:gd name="T14" fmla="*/ 520 w 614"/>
                <a:gd name="T15" fmla="*/ 2149 h 2150"/>
                <a:gd name="T16" fmla="*/ 498 w 614"/>
                <a:gd name="T17" fmla="*/ 2150 h 2150"/>
                <a:gd name="T18" fmla="*/ 151 w 614"/>
                <a:gd name="T19" fmla="*/ 2150 h 2150"/>
                <a:gd name="T20" fmla="*/ 114 w 614"/>
                <a:gd name="T21" fmla="*/ 2148 h 2150"/>
                <a:gd name="T22" fmla="*/ 82 w 614"/>
                <a:gd name="T23" fmla="*/ 2143 h 2150"/>
                <a:gd name="T24" fmla="*/ 54 w 614"/>
                <a:gd name="T25" fmla="*/ 2136 h 2150"/>
                <a:gd name="T26" fmla="*/ 33 w 614"/>
                <a:gd name="T27" fmla="*/ 2128 h 2150"/>
                <a:gd name="T28" fmla="*/ 17 w 614"/>
                <a:gd name="T29" fmla="*/ 2119 h 2150"/>
                <a:gd name="T30" fmla="*/ 6 w 614"/>
                <a:gd name="T31" fmla="*/ 2108 h 2150"/>
                <a:gd name="T32" fmla="*/ 0 w 614"/>
                <a:gd name="T33" fmla="*/ 2098 h 2150"/>
                <a:gd name="T34" fmla="*/ 0 w 614"/>
                <a:gd name="T35" fmla="*/ 58 h 2150"/>
                <a:gd name="T36" fmla="*/ 2 w 614"/>
                <a:gd name="T37" fmla="*/ 46 h 2150"/>
                <a:gd name="T38" fmla="*/ 10 w 614"/>
                <a:gd name="T39" fmla="*/ 37 h 2150"/>
                <a:gd name="T40" fmla="*/ 24 w 614"/>
                <a:gd name="T41" fmla="*/ 27 h 2150"/>
                <a:gd name="T42" fmla="*/ 43 w 614"/>
                <a:gd name="T43" fmla="*/ 18 h 2150"/>
                <a:gd name="T44" fmla="*/ 67 w 614"/>
                <a:gd name="T45" fmla="*/ 11 h 2150"/>
                <a:gd name="T46" fmla="*/ 97 w 614"/>
                <a:gd name="T47" fmla="*/ 5 h 2150"/>
                <a:gd name="T48" fmla="*/ 132 w 614"/>
                <a:gd name="T49" fmla="*/ 1 h 2150"/>
                <a:gd name="T50" fmla="*/ 172 w 614"/>
                <a:gd name="T51" fmla="*/ 0 h 2150"/>
                <a:gd name="T52" fmla="*/ 509 w 614"/>
                <a:gd name="T53" fmla="*/ 0 h 2150"/>
                <a:gd name="T54" fmla="*/ 530 w 614"/>
                <a:gd name="T55" fmla="*/ 2 h 2150"/>
                <a:gd name="T56" fmla="*/ 550 w 614"/>
                <a:gd name="T57" fmla="*/ 8 h 2150"/>
                <a:gd name="T58" fmla="*/ 569 w 614"/>
                <a:gd name="T59" fmla="*/ 14 h 2150"/>
                <a:gd name="T60" fmla="*/ 585 w 614"/>
                <a:gd name="T61" fmla="*/ 22 h 2150"/>
                <a:gd name="T62" fmla="*/ 599 w 614"/>
                <a:gd name="T63" fmla="*/ 31 h 2150"/>
                <a:gd name="T64" fmla="*/ 608 w 614"/>
                <a:gd name="T65" fmla="*/ 42 h 2150"/>
                <a:gd name="T66" fmla="*/ 613 w 614"/>
                <a:gd name="T67" fmla="*/ 52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0">
                  <a:moveTo>
                    <a:pt x="614" y="58"/>
                  </a:moveTo>
                  <a:lnTo>
                    <a:pt x="614" y="2093"/>
                  </a:lnTo>
                  <a:lnTo>
                    <a:pt x="613" y="2098"/>
                  </a:lnTo>
                  <a:lnTo>
                    <a:pt x="611" y="2104"/>
                  </a:lnTo>
                  <a:lnTo>
                    <a:pt x="608" y="2108"/>
                  </a:lnTo>
                  <a:lnTo>
                    <a:pt x="604" y="2114"/>
                  </a:lnTo>
                  <a:lnTo>
                    <a:pt x="599" y="2119"/>
                  </a:lnTo>
                  <a:lnTo>
                    <a:pt x="592" y="2124"/>
                  </a:lnTo>
                  <a:lnTo>
                    <a:pt x="585" y="2128"/>
                  </a:lnTo>
                  <a:lnTo>
                    <a:pt x="578" y="2133"/>
                  </a:lnTo>
                  <a:lnTo>
                    <a:pt x="569" y="2136"/>
                  </a:lnTo>
                  <a:lnTo>
                    <a:pt x="560" y="2140"/>
                  </a:lnTo>
                  <a:lnTo>
                    <a:pt x="550" y="2143"/>
                  </a:lnTo>
                  <a:lnTo>
                    <a:pt x="540" y="2146"/>
                  </a:lnTo>
                  <a:lnTo>
                    <a:pt x="530" y="2148"/>
                  </a:lnTo>
                  <a:lnTo>
                    <a:pt x="520" y="2149"/>
                  </a:lnTo>
                  <a:lnTo>
                    <a:pt x="509" y="2150"/>
                  </a:lnTo>
                  <a:lnTo>
                    <a:pt x="498" y="2150"/>
                  </a:lnTo>
                  <a:lnTo>
                    <a:pt x="172" y="2150"/>
                  </a:lnTo>
                  <a:lnTo>
                    <a:pt x="151" y="2150"/>
                  </a:lnTo>
                  <a:lnTo>
                    <a:pt x="132" y="2149"/>
                  </a:lnTo>
                  <a:lnTo>
                    <a:pt x="114" y="2148"/>
                  </a:lnTo>
                  <a:lnTo>
                    <a:pt x="97" y="2146"/>
                  </a:lnTo>
                  <a:lnTo>
                    <a:pt x="82" y="2143"/>
                  </a:lnTo>
                  <a:lnTo>
                    <a:pt x="67" y="2140"/>
                  </a:lnTo>
                  <a:lnTo>
                    <a:pt x="54" y="2136"/>
                  </a:lnTo>
                  <a:lnTo>
                    <a:pt x="43" y="2133"/>
                  </a:lnTo>
                  <a:lnTo>
                    <a:pt x="33" y="2128"/>
                  </a:lnTo>
                  <a:lnTo>
                    <a:pt x="24" y="2124"/>
                  </a:lnTo>
                  <a:lnTo>
                    <a:pt x="17" y="2119"/>
                  </a:lnTo>
                  <a:lnTo>
                    <a:pt x="10" y="2114"/>
                  </a:lnTo>
                  <a:lnTo>
                    <a:pt x="6" y="2108"/>
                  </a:lnTo>
                  <a:lnTo>
                    <a:pt x="2" y="2104"/>
                  </a:lnTo>
                  <a:lnTo>
                    <a:pt x="0" y="2098"/>
                  </a:lnTo>
                  <a:lnTo>
                    <a:pt x="0" y="2093"/>
                  </a:lnTo>
                  <a:lnTo>
                    <a:pt x="0" y="58"/>
                  </a:lnTo>
                  <a:lnTo>
                    <a:pt x="0" y="52"/>
                  </a:lnTo>
                  <a:lnTo>
                    <a:pt x="2" y="46"/>
                  </a:lnTo>
                  <a:lnTo>
                    <a:pt x="6" y="42"/>
                  </a:lnTo>
                  <a:lnTo>
                    <a:pt x="10" y="37"/>
                  </a:lnTo>
                  <a:lnTo>
                    <a:pt x="17" y="31"/>
                  </a:lnTo>
                  <a:lnTo>
                    <a:pt x="24" y="27"/>
                  </a:lnTo>
                  <a:lnTo>
                    <a:pt x="33" y="22"/>
                  </a:lnTo>
                  <a:lnTo>
                    <a:pt x="43" y="18"/>
                  </a:lnTo>
                  <a:lnTo>
                    <a:pt x="54" y="14"/>
                  </a:lnTo>
                  <a:lnTo>
                    <a:pt x="67" y="11"/>
                  </a:lnTo>
                  <a:lnTo>
                    <a:pt x="82" y="8"/>
                  </a:lnTo>
                  <a:lnTo>
                    <a:pt x="97" y="5"/>
                  </a:lnTo>
                  <a:lnTo>
                    <a:pt x="114" y="2"/>
                  </a:lnTo>
                  <a:lnTo>
                    <a:pt x="132" y="1"/>
                  </a:lnTo>
                  <a:lnTo>
                    <a:pt x="151" y="0"/>
                  </a:lnTo>
                  <a:lnTo>
                    <a:pt x="172" y="0"/>
                  </a:lnTo>
                  <a:lnTo>
                    <a:pt x="498" y="0"/>
                  </a:lnTo>
                  <a:lnTo>
                    <a:pt x="509" y="0"/>
                  </a:lnTo>
                  <a:lnTo>
                    <a:pt x="520" y="1"/>
                  </a:lnTo>
                  <a:lnTo>
                    <a:pt x="530" y="2"/>
                  </a:lnTo>
                  <a:lnTo>
                    <a:pt x="540" y="5"/>
                  </a:lnTo>
                  <a:lnTo>
                    <a:pt x="550" y="8"/>
                  </a:lnTo>
                  <a:lnTo>
                    <a:pt x="560" y="11"/>
                  </a:lnTo>
                  <a:lnTo>
                    <a:pt x="569" y="14"/>
                  </a:lnTo>
                  <a:lnTo>
                    <a:pt x="578" y="18"/>
                  </a:lnTo>
                  <a:lnTo>
                    <a:pt x="585" y="22"/>
                  </a:lnTo>
                  <a:lnTo>
                    <a:pt x="592" y="27"/>
                  </a:lnTo>
                  <a:lnTo>
                    <a:pt x="599" y="31"/>
                  </a:lnTo>
                  <a:lnTo>
                    <a:pt x="604" y="37"/>
                  </a:lnTo>
                  <a:lnTo>
                    <a:pt x="608" y="42"/>
                  </a:lnTo>
                  <a:lnTo>
                    <a:pt x="611" y="46"/>
                  </a:lnTo>
                  <a:lnTo>
                    <a:pt x="613" y="52"/>
                  </a:lnTo>
                  <a:lnTo>
                    <a:pt x="614" y="58"/>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 name="Freeform 22">
              <a:extLst>
                <a:ext uri="{FF2B5EF4-FFF2-40B4-BE49-F238E27FC236}">
                  <a16:creationId xmlns:a16="http://schemas.microsoft.com/office/drawing/2014/main" id="{40F9B36C-C395-DB26-0859-D7EF84E6E9F5}"/>
                </a:ext>
              </a:extLst>
            </p:cNvPr>
            <p:cNvSpPr>
              <a:spLocks/>
            </p:cNvSpPr>
            <p:nvPr/>
          </p:nvSpPr>
          <p:spPr bwMode="auto">
            <a:xfrm>
              <a:off x="5546725" y="4143376"/>
              <a:ext cx="96838" cy="341313"/>
            </a:xfrm>
            <a:custGeom>
              <a:avLst/>
              <a:gdLst>
                <a:gd name="T0" fmla="*/ 0 w 615"/>
                <a:gd name="T1" fmla="*/ 57 h 2150"/>
                <a:gd name="T2" fmla="*/ 4 w 615"/>
                <a:gd name="T3" fmla="*/ 46 h 2150"/>
                <a:gd name="T4" fmla="*/ 10 w 615"/>
                <a:gd name="T5" fmla="*/ 36 h 2150"/>
                <a:gd name="T6" fmla="*/ 22 w 615"/>
                <a:gd name="T7" fmla="*/ 27 h 2150"/>
                <a:gd name="T8" fmla="*/ 37 w 615"/>
                <a:gd name="T9" fmla="*/ 18 h 2150"/>
                <a:gd name="T10" fmla="*/ 54 w 615"/>
                <a:gd name="T11" fmla="*/ 10 h 2150"/>
                <a:gd name="T12" fmla="*/ 73 w 615"/>
                <a:gd name="T13" fmla="*/ 4 h 2150"/>
                <a:gd name="T14" fmla="*/ 94 w 615"/>
                <a:gd name="T15" fmla="*/ 1 h 2150"/>
                <a:gd name="T16" fmla="*/ 116 w 615"/>
                <a:gd name="T17" fmla="*/ 0 h 2150"/>
                <a:gd name="T18" fmla="*/ 463 w 615"/>
                <a:gd name="T19" fmla="*/ 0 h 2150"/>
                <a:gd name="T20" fmla="*/ 501 w 615"/>
                <a:gd name="T21" fmla="*/ 2 h 2150"/>
                <a:gd name="T22" fmla="*/ 533 w 615"/>
                <a:gd name="T23" fmla="*/ 7 h 2150"/>
                <a:gd name="T24" fmla="*/ 560 w 615"/>
                <a:gd name="T25" fmla="*/ 13 h 2150"/>
                <a:gd name="T26" fmla="*/ 581 w 615"/>
                <a:gd name="T27" fmla="*/ 22 h 2150"/>
                <a:gd name="T28" fmla="*/ 598 w 615"/>
                <a:gd name="T29" fmla="*/ 31 h 2150"/>
                <a:gd name="T30" fmla="*/ 609 w 615"/>
                <a:gd name="T31" fmla="*/ 41 h 2150"/>
                <a:gd name="T32" fmla="*/ 615 w 615"/>
                <a:gd name="T33" fmla="*/ 52 h 2150"/>
                <a:gd name="T34" fmla="*/ 615 w 615"/>
                <a:gd name="T35" fmla="*/ 2093 h 2150"/>
                <a:gd name="T36" fmla="*/ 612 w 615"/>
                <a:gd name="T37" fmla="*/ 2103 h 2150"/>
                <a:gd name="T38" fmla="*/ 605 w 615"/>
                <a:gd name="T39" fmla="*/ 2114 h 2150"/>
                <a:gd name="T40" fmla="*/ 590 w 615"/>
                <a:gd name="T41" fmla="*/ 2124 h 2150"/>
                <a:gd name="T42" fmla="*/ 572 w 615"/>
                <a:gd name="T43" fmla="*/ 2132 h 2150"/>
                <a:gd name="T44" fmla="*/ 547 w 615"/>
                <a:gd name="T45" fmla="*/ 2139 h 2150"/>
                <a:gd name="T46" fmla="*/ 517 w 615"/>
                <a:gd name="T47" fmla="*/ 2145 h 2150"/>
                <a:gd name="T48" fmla="*/ 482 w 615"/>
                <a:gd name="T49" fmla="*/ 2149 h 2150"/>
                <a:gd name="T50" fmla="*/ 443 w 615"/>
                <a:gd name="T51" fmla="*/ 2150 h 2150"/>
                <a:gd name="T52" fmla="*/ 105 w 615"/>
                <a:gd name="T53" fmla="*/ 2150 h 2150"/>
                <a:gd name="T54" fmla="*/ 84 w 615"/>
                <a:gd name="T55" fmla="*/ 2147 h 2150"/>
                <a:gd name="T56" fmla="*/ 63 w 615"/>
                <a:gd name="T57" fmla="*/ 2142 h 2150"/>
                <a:gd name="T58" fmla="*/ 46 w 615"/>
                <a:gd name="T59" fmla="*/ 2136 h 2150"/>
                <a:gd name="T60" fmla="*/ 29 w 615"/>
                <a:gd name="T61" fmla="*/ 2128 h 2150"/>
                <a:gd name="T62" fmla="*/ 16 w 615"/>
                <a:gd name="T63" fmla="*/ 2118 h 2150"/>
                <a:gd name="T64" fmla="*/ 7 w 615"/>
                <a:gd name="T65" fmla="*/ 2108 h 2150"/>
                <a:gd name="T66" fmla="*/ 2 w 615"/>
                <a:gd name="T67" fmla="*/ 2098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5" h="2150">
                  <a:moveTo>
                    <a:pt x="0" y="2093"/>
                  </a:moveTo>
                  <a:lnTo>
                    <a:pt x="0" y="57"/>
                  </a:lnTo>
                  <a:lnTo>
                    <a:pt x="2" y="52"/>
                  </a:lnTo>
                  <a:lnTo>
                    <a:pt x="4" y="46"/>
                  </a:lnTo>
                  <a:lnTo>
                    <a:pt x="7" y="41"/>
                  </a:lnTo>
                  <a:lnTo>
                    <a:pt x="10" y="36"/>
                  </a:lnTo>
                  <a:lnTo>
                    <a:pt x="16" y="31"/>
                  </a:lnTo>
                  <a:lnTo>
                    <a:pt x="22" y="27"/>
                  </a:lnTo>
                  <a:lnTo>
                    <a:pt x="29" y="22"/>
                  </a:lnTo>
                  <a:lnTo>
                    <a:pt x="37" y="18"/>
                  </a:lnTo>
                  <a:lnTo>
                    <a:pt x="46" y="13"/>
                  </a:lnTo>
                  <a:lnTo>
                    <a:pt x="54" y="10"/>
                  </a:lnTo>
                  <a:lnTo>
                    <a:pt x="63" y="7"/>
                  </a:lnTo>
                  <a:lnTo>
                    <a:pt x="73" y="4"/>
                  </a:lnTo>
                  <a:lnTo>
                    <a:pt x="84" y="2"/>
                  </a:lnTo>
                  <a:lnTo>
                    <a:pt x="94" y="1"/>
                  </a:lnTo>
                  <a:lnTo>
                    <a:pt x="105" y="0"/>
                  </a:lnTo>
                  <a:lnTo>
                    <a:pt x="116" y="0"/>
                  </a:lnTo>
                  <a:lnTo>
                    <a:pt x="443" y="0"/>
                  </a:lnTo>
                  <a:lnTo>
                    <a:pt x="463" y="0"/>
                  </a:lnTo>
                  <a:lnTo>
                    <a:pt x="482" y="1"/>
                  </a:lnTo>
                  <a:lnTo>
                    <a:pt x="501" y="2"/>
                  </a:lnTo>
                  <a:lnTo>
                    <a:pt x="517" y="4"/>
                  </a:lnTo>
                  <a:lnTo>
                    <a:pt x="533" y="7"/>
                  </a:lnTo>
                  <a:lnTo>
                    <a:pt x="547" y="10"/>
                  </a:lnTo>
                  <a:lnTo>
                    <a:pt x="560" y="13"/>
                  </a:lnTo>
                  <a:lnTo>
                    <a:pt x="572" y="18"/>
                  </a:lnTo>
                  <a:lnTo>
                    <a:pt x="581" y="22"/>
                  </a:lnTo>
                  <a:lnTo>
                    <a:pt x="590" y="27"/>
                  </a:lnTo>
                  <a:lnTo>
                    <a:pt x="598" y="31"/>
                  </a:lnTo>
                  <a:lnTo>
                    <a:pt x="605" y="36"/>
                  </a:lnTo>
                  <a:lnTo>
                    <a:pt x="609" y="41"/>
                  </a:lnTo>
                  <a:lnTo>
                    <a:pt x="612" y="46"/>
                  </a:lnTo>
                  <a:lnTo>
                    <a:pt x="615" y="52"/>
                  </a:lnTo>
                  <a:lnTo>
                    <a:pt x="615" y="57"/>
                  </a:lnTo>
                  <a:lnTo>
                    <a:pt x="615" y="2093"/>
                  </a:lnTo>
                  <a:lnTo>
                    <a:pt x="615" y="2098"/>
                  </a:lnTo>
                  <a:lnTo>
                    <a:pt x="612" y="2103"/>
                  </a:lnTo>
                  <a:lnTo>
                    <a:pt x="609" y="2108"/>
                  </a:lnTo>
                  <a:lnTo>
                    <a:pt x="605" y="2114"/>
                  </a:lnTo>
                  <a:lnTo>
                    <a:pt x="598" y="2118"/>
                  </a:lnTo>
                  <a:lnTo>
                    <a:pt x="590" y="2124"/>
                  </a:lnTo>
                  <a:lnTo>
                    <a:pt x="581" y="2128"/>
                  </a:lnTo>
                  <a:lnTo>
                    <a:pt x="572" y="2132"/>
                  </a:lnTo>
                  <a:lnTo>
                    <a:pt x="560" y="2136"/>
                  </a:lnTo>
                  <a:lnTo>
                    <a:pt x="547" y="2139"/>
                  </a:lnTo>
                  <a:lnTo>
                    <a:pt x="533" y="2142"/>
                  </a:lnTo>
                  <a:lnTo>
                    <a:pt x="517" y="2145"/>
                  </a:lnTo>
                  <a:lnTo>
                    <a:pt x="501" y="2147"/>
                  </a:lnTo>
                  <a:lnTo>
                    <a:pt x="482" y="2149"/>
                  </a:lnTo>
                  <a:lnTo>
                    <a:pt x="463" y="2150"/>
                  </a:lnTo>
                  <a:lnTo>
                    <a:pt x="443" y="2150"/>
                  </a:lnTo>
                  <a:lnTo>
                    <a:pt x="116" y="2150"/>
                  </a:lnTo>
                  <a:lnTo>
                    <a:pt x="105" y="2150"/>
                  </a:lnTo>
                  <a:lnTo>
                    <a:pt x="94" y="2149"/>
                  </a:lnTo>
                  <a:lnTo>
                    <a:pt x="84" y="2147"/>
                  </a:lnTo>
                  <a:lnTo>
                    <a:pt x="73" y="2145"/>
                  </a:lnTo>
                  <a:lnTo>
                    <a:pt x="63" y="2142"/>
                  </a:lnTo>
                  <a:lnTo>
                    <a:pt x="54" y="2139"/>
                  </a:lnTo>
                  <a:lnTo>
                    <a:pt x="46" y="2136"/>
                  </a:lnTo>
                  <a:lnTo>
                    <a:pt x="37" y="2132"/>
                  </a:lnTo>
                  <a:lnTo>
                    <a:pt x="29" y="2128"/>
                  </a:lnTo>
                  <a:lnTo>
                    <a:pt x="22" y="2124"/>
                  </a:lnTo>
                  <a:lnTo>
                    <a:pt x="16" y="2118"/>
                  </a:lnTo>
                  <a:lnTo>
                    <a:pt x="10" y="2114"/>
                  </a:lnTo>
                  <a:lnTo>
                    <a:pt x="7" y="2108"/>
                  </a:lnTo>
                  <a:lnTo>
                    <a:pt x="4" y="2103"/>
                  </a:lnTo>
                  <a:lnTo>
                    <a:pt x="2" y="2098"/>
                  </a:lnTo>
                  <a:lnTo>
                    <a:pt x="0" y="2093"/>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 name="Freeform 23">
              <a:extLst>
                <a:ext uri="{FF2B5EF4-FFF2-40B4-BE49-F238E27FC236}">
                  <a16:creationId xmlns:a16="http://schemas.microsoft.com/office/drawing/2014/main" id="{10CDB47B-9ACD-112D-D1A6-CA32CE2B189F}"/>
                </a:ext>
              </a:extLst>
            </p:cNvPr>
            <p:cNvSpPr>
              <a:spLocks/>
            </p:cNvSpPr>
            <p:nvPr/>
          </p:nvSpPr>
          <p:spPr bwMode="auto">
            <a:xfrm>
              <a:off x="5546725" y="4143376"/>
              <a:ext cx="96838" cy="341313"/>
            </a:xfrm>
            <a:custGeom>
              <a:avLst/>
              <a:gdLst>
                <a:gd name="T0" fmla="*/ 0 w 615"/>
                <a:gd name="T1" fmla="*/ 57 h 2150"/>
                <a:gd name="T2" fmla="*/ 4 w 615"/>
                <a:gd name="T3" fmla="*/ 46 h 2150"/>
                <a:gd name="T4" fmla="*/ 10 w 615"/>
                <a:gd name="T5" fmla="*/ 36 h 2150"/>
                <a:gd name="T6" fmla="*/ 22 w 615"/>
                <a:gd name="T7" fmla="*/ 27 h 2150"/>
                <a:gd name="T8" fmla="*/ 37 w 615"/>
                <a:gd name="T9" fmla="*/ 18 h 2150"/>
                <a:gd name="T10" fmla="*/ 54 w 615"/>
                <a:gd name="T11" fmla="*/ 10 h 2150"/>
                <a:gd name="T12" fmla="*/ 73 w 615"/>
                <a:gd name="T13" fmla="*/ 4 h 2150"/>
                <a:gd name="T14" fmla="*/ 94 w 615"/>
                <a:gd name="T15" fmla="*/ 1 h 2150"/>
                <a:gd name="T16" fmla="*/ 116 w 615"/>
                <a:gd name="T17" fmla="*/ 0 h 2150"/>
                <a:gd name="T18" fmla="*/ 463 w 615"/>
                <a:gd name="T19" fmla="*/ 0 h 2150"/>
                <a:gd name="T20" fmla="*/ 501 w 615"/>
                <a:gd name="T21" fmla="*/ 2 h 2150"/>
                <a:gd name="T22" fmla="*/ 533 w 615"/>
                <a:gd name="T23" fmla="*/ 7 h 2150"/>
                <a:gd name="T24" fmla="*/ 560 w 615"/>
                <a:gd name="T25" fmla="*/ 13 h 2150"/>
                <a:gd name="T26" fmla="*/ 581 w 615"/>
                <a:gd name="T27" fmla="*/ 22 h 2150"/>
                <a:gd name="T28" fmla="*/ 598 w 615"/>
                <a:gd name="T29" fmla="*/ 31 h 2150"/>
                <a:gd name="T30" fmla="*/ 609 w 615"/>
                <a:gd name="T31" fmla="*/ 41 h 2150"/>
                <a:gd name="T32" fmla="*/ 615 w 615"/>
                <a:gd name="T33" fmla="*/ 52 h 2150"/>
                <a:gd name="T34" fmla="*/ 615 w 615"/>
                <a:gd name="T35" fmla="*/ 2093 h 2150"/>
                <a:gd name="T36" fmla="*/ 612 w 615"/>
                <a:gd name="T37" fmla="*/ 2103 h 2150"/>
                <a:gd name="T38" fmla="*/ 605 w 615"/>
                <a:gd name="T39" fmla="*/ 2114 h 2150"/>
                <a:gd name="T40" fmla="*/ 590 w 615"/>
                <a:gd name="T41" fmla="*/ 2124 h 2150"/>
                <a:gd name="T42" fmla="*/ 572 w 615"/>
                <a:gd name="T43" fmla="*/ 2132 h 2150"/>
                <a:gd name="T44" fmla="*/ 547 w 615"/>
                <a:gd name="T45" fmla="*/ 2139 h 2150"/>
                <a:gd name="T46" fmla="*/ 517 w 615"/>
                <a:gd name="T47" fmla="*/ 2145 h 2150"/>
                <a:gd name="T48" fmla="*/ 482 w 615"/>
                <a:gd name="T49" fmla="*/ 2149 h 2150"/>
                <a:gd name="T50" fmla="*/ 443 w 615"/>
                <a:gd name="T51" fmla="*/ 2150 h 2150"/>
                <a:gd name="T52" fmla="*/ 105 w 615"/>
                <a:gd name="T53" fmla="*/ 2150 h 2150"/>
                <a:gd name="T54" fmla="*/ 84 w 615"/>
                <a:gd name="T55" fmla="*/ 2147 h 2150"/>
                <a:gd name="T56" fmla="*/ 63 w 615"/>
                <a:gd name="T57" fmla="*/ 2142 h 2150"/>
                <a:gd name="T58" fmla="*/ 46 w 615"/>
                <a:gd name="T59" fmla="*/ 2136 h 2150"/>
                <a:gd name="T60" fmla="*/ 29 w 615"/>
                <a:gd name="T61" fmla="*/ 2128 h 2150"/>
                <a:gd name="T62" fmla="*/ 16 w 615"/>
                <a:gd name="T63" fmla="*/ 2118 h 2150"/>
                <a:gd name="T64" fmla="*/ 7 w 615"/>
                <a:gd name="T65" fmla="*/ 2108 h 2150"/>
                <a:gd name="T66" fmla="*/ 2 w 615"/>
                <a:gd name="T67" fmla="*/ 2098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5" h="2150">
                  <a:moveTo>
                    <a:pt x="0" y="2093"/>
                  </a:moveTo>
                  <a:lnTo>
                    <a:pt x="0" y="57"/>
                  </a:lnTo>
                  <a:lnTo>
                    <a:pt x="2" y="52"/>
                  </a:lnTo>
                  <a:lnTo>
                    <a:pt x="4" y="46"/>
                  </a:lnTo>
                  <a:lnTo>
                    <a:pt x="7" y="41"/>
                  </a:lnTo>
                  <a:lnTo>
                    <a:pt x="10" y="36"/>
                  </a:lnTo>
                  <a:lnTo>
                    <a:pt x="16" y="31"/>
                  </a:lnTo>
                  <a:lnTo>
                    <a:pt x="22" y="27"/>
                  </a:lnTo>
                  <a:lnTo>
                    <a:pt x="29" y="22"/>
                  </a:lnTo>
                  <a:lnTo>
                    <a:pt x="37" y="18"/>
                  </a:lnTo>
                  <a:lnTo>
                    <a:pt x="46" y="13"/>
                  </a:lnTo>
                  <a:lnTo>
                    <a:pt x="54" y="10"/>
                  </a:lnTo>
                  <a:lnTo>
                    <a:pt x="63" y="7"/>
                  </a:lnTo>
                  <a:lnTo>
                    <a:pt x="73" y="4"/>
                  </a:lnTo>
                  <a:lnTo>
                    <a:pt x="84" y="2"/>
                  </a:lnTo>
                  <a:lnTo>
                    <a:pt x="94" y="1"/>
                  </a:lnTo>
                  <a:lnTo>
                    <a:pt x="105" y="0"/>
                  </a:lnTo>
                  <a:lnTo>
                    <a:pt x="116" y="0"/>
                  </a:lnTo>
                  <a:lnTo>
                    <a:pt x="443" y="0"/>
                  </a:lnTo>
                  <a:lnTo>
                    <a:pt x="463" y="0"/>
                  </a:lnTo>
                  <a:lnTo>
                    <a:pt x="482" y="1"/>
                  </a:lnTo>
                  <a:lnTo>
                    <a:pt x="501" y="2"/>
                  </a:lnTo>
                  <a:lnTo>
                    <a:pt x="517" y="4"/>
                  </a:lnTo>
                  <a:lnTo>
                    <a:pt x="533" y="7"/>
                  </a:lnTo>
                  <a:lnTo>
                    <a:pt x="547" y="10"/>
                  </a:lnTo>
                  <a:lnTo>
                    <a:pt x="560" y="13"/>
                  </a:lnTo>
                  <a:lnTo>
                    <a:pt x="572" y="18"/>
                  </a:lnTo>
                  <a:lnTo>
                    <a:pt x="581" y="22"/>
                  </a:lnTo>
                  <a:lnTo>
                    <a:pt x="590" y="27"/>
                  </a:lnTo>
                  <a:lnTo>
                    <a:pt x="598" y="31"/>
                  </a:lnTo>
                  <a:lnTo>
                    <a:pt x="605" y="36"/>
                  </a:lnTo>
                  <a:lnTo>
                    <a:pt x="609" y="41"/>
                  </a:lnTo>
                  <a:lnTo>
                    <a:pt x="612" y="46"/>
                  </a:lnTo>
                  <a:lnTo>
                    <a:pt x="615" y="52"/>
                  </a:lnTo>
                  <a:lnTo>
                    <a:pt x="615" y="57"/>
                  </a:lnTo>
                  <a:lnTo>
                    <a:pt x="615" y="2093"/>
                  </a:lnTo>
                  <a:lnTo>
                    <a:pt x="615" y="2098"/>
                  </a:lnTo>
                  <a:lnTo>
                    <a:pt x="612" y="2103"/>
                  </a:lnTo>
                  <a:lnTo>
                    <a:pt x="609" y="2108"/>
                  </a:lnTo>
                  <a:lnTo>
                    <a:pt x="605" y="2114"/>
                  </a:lnTo>
                  <a:lnTo>
                    <a:pt x="598" y="2118"/>
                  </a:lnTo>
                  <a:lnTo>
                    <a:pt x="590" y="2124"/>
                  </a:lnTo>
                  <a:lnTo>
                    <a:pt x="581" y="2128"/>
                  </a:lnTo>
                  <a:lnTo>
                    <a:pt x="572" y="2132"/>
                  </a:lnTo>
                  <a:lnTo>
                    <a:pt x="560" y="2136"/>
                  </a:lnTo>
                  <a:lnTo>
                    <a:pt x="547" y="2139"/>
                  </a:lnTo>
                  <a:lnTo>
                    <a:pt x="533" y="2142"/>
                  </a:lnTo>
                  <a:lnTo>
                    <a:pt x="517" y="2145"/>
                  </a:lnTo>
                  <a:lnTo>
                    <a:pt x="501" y="2147"/>
                  </a:lnTo>
                  <a:lnTo>
                    <a:pt x="482" y="2149"/>
                  </a:lnTo>
                  <a:lnTo>
                    <a:pt x="463" y="2150"/>
                  </a:lnTo>
                  <a:lnTo>
                    <a:pt x="443" y="2150"/>
                  </a:lnTo>
                  <a:lnTo>
                    <a:pt x="116" y="2150"/>
                  </a:lnTo>
                  <a:lnTo>
                    <a:pt x="105" y="2150"/>
                  </a:lnTo>
                  <a:lnTo>
                    <a:pt x="94" y="2149"/>
                  </a:lnTo>
                  <a:lnTo>
                    <a:pt x="84" y="2147"/>
                  </a:lnTo>
                  <a:lnTo>
                    <a:pt x="73" y="2145"/>
                  </a:lnTo>
                  <a:lnTo>
                    <a:pt x="63" y="2142"/>
                  </a:lnTo>
                  <a:lnTo>
                    <a:pt x="54" y="2139"/>
                  </a:lnTo>
                  <a:lnTo>
                    <a:pt x="46" y="2136"/>
                  </a:lnTo>
                  <a:lnTo>
                    <a:pt x="37" y="2132"/>
                  </a:lnTo>
                  <a:lnTo>
                    <a:pt x="29" y="2128"/>
                  </a:lnTo>
                  <a:lnTo>
                    <a:pt x="22" y="2124"/>
                  </a:lnTo>
                  <a:lnTo>
                    <a:pt x="16" y="2118"/>
                  </a:lnTo>
                  <a:lnTo>
                    <a:pt x="10" y="2114"/>
                  </a:lnTo>
                  <a:lnTo>
                    <a:pt x="7" y="2108"/>
                  </a:lnTo>
                  <a:lnTo>
                    <a:pt x="4" y="2103"/>
                  </a:lnTo>
                  <a:lnTo>
                    <a:pt x="2" y="2098"/>
                  </a:lnTo>
                  <a:lnTo>
                    <a:pt x="0" y="209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 name="Freeform 24">
              <a:extLst>
                <a:ext uri="{FF2B5EF4-FFF2-40B4-BE49-F238E27FC236}">
                  <a16:creationId xmlns:a16="http://schemas.microsoft.com/office/drawing/2014/main" id="{B5CAC68C-5CC7-8DA6-A252-305FEE4E7613}"/>
                </a:ext>
              </a:extLst>
            </p:cNvPr>
            <p:cNvSpPr>
              <a:spLocks/>
            </p:cNvSpPr>
            <p:nvPr/>
          </p:nvSpPr>
          <p:spPr bwMode="auto">
            <a:xfrm>
              <a:off x="6529388" y="1893888"/>
              <a:ext cx="98425" cy="341313"/>
            </a:xfrm>
            <a:custGeom>
              <a:avLst/>
              <a:gdLst>
                <a:gd name="T0" fmla="*/ 614 w 614"/>
                <a:gd name="T1" fmla="*/ 2092 h 2151"/>
                <a:gd name="T2" fmla="*/ 611 w 614"/>
                <a:gd name="T3" fmla="*/ 2103 h 2151"/>
                <a:gd name="T4" fmla="*/ 604 w 614"/>
                <a:gd name="T5" fmla="*/ 2114 h 2151"/>
                <a:gd name="T6" fmla="*/ 592 w 614"/>
                <a:gd name="T7" fmla="*/ 2123 h 2151"/>
                <a:gd name="T8" fmla="*/ 578 w 614"/>
                <a:gd name="T9" fmla="*/ 2132 h 2151"/>
                <a:gd name="T10" fmla="*/ 560 w 614"/>
                <a:gd name="T11" fmla="*/ 2140 h 2151"/>
                <a:gd name="T12" fmla="*/ 540 w 614"/>
                <a:gd name="T13" fmla="*/ 2145 h 2151"/>
                <a:gd name="T14" fmla="*/ 520 w 614"/>
                <a:gd name="T15" fmla="*/ 2149 h 2151"/>
                <a:gd name="T16" fmla="*/ 498 w 614"/>
                <a:gd name="T17" fmla="*/ 2151 h 2151"/>
                <a:gd name="T18" fmla="*/ 151 w 614"/>
                <a:gd name="T19" fmla="*/ 2150 h 2151"/>
                <a:gd name="T20" fmla="*/ 114 w 614"/>
                <a:gd name="T21" fmla="*/ 2148 h 2151"/>
                <a:gd name="T22" fmla="*/ 82 w 614"/>
                <a:gd name="T23" fmla="*/ 2143 h 2151"/>
                <a:gd name="T24" fmla="*/ 54 w 614"/>
                <a:gd name="T25" fmla="*/ 2137 h 2151"/>
                <a:gd name="T26" fmla="*/ 33 w 614"/>
                <a:gd name="T27" fmla="*/ 2128 h 2151"/>
                <a:gd name="T28" fmla="*/ 17 w 614"/>
                <a:gd name="T29" fmla="*/ 2119 h 2151"/>
                <a:gd name="T30" fmla="*/ 6 w 614"/>
                <a:gd name="T31" fmla="*/ 2109 h 2151"/>
                <a:gd name="T32" fmla="*/ 0 w 614"/>
                <a:gd name="T33" fmla="*/ 2098 h 2151"/>
                <a:gd name="T34" fmla="*/ 0 w 614"/>
                <a:gd name="T35" fmla="*/ 58 h 2151"/>
                <a:gd name="T36" fmla="*/ 2 w 614"/>
                <a:gd name="T37" fmla="*/ 47 h 2151"/>
                <a:gd name="T38" fmla="*/ 10 w 614"/>
                <a:gd name="T39" fmla="*/ 36 h 2151"/>
                <a:gd name="T40" fmla="*/ 24 w 614"/>
                <a:gd name="T41" fmla="*/ 27 h 2151"/>
                <a:gd name="T42" fmla="*/ 43 w 614"/>
                <a:gd name="T43" fmla="*/ 18 h 2151"/>
                <a:gd name="T44" fmla="*/ 67 w 614"/>
                <a:gd name="T45" fmla="*/ 11 h 2151"/>
                <a:gd name="T46" fmla="*/ 97 w 614"/>
                <a:gd name="T47" fmla="*/ 5 h 2151"/>
                <a:gd name="T48" fmla="*/ 132 w 614"/>
                <a:gd name="T49" fmla="*/ 2 h 2151"/>
                <a:gd name="T50" fmla="*/ 172 w 614"/>
                <a:gd name="T51" fmla="*/ 0 h 2151"/>
                <a:gd name="T52" fmla="*/ 509 w 614"/>
                <a:gd name="T53" fmla="*/ 1 h 2151"/>
                <a:gd name="T54" fmla="*/ 530 w 614"/>
                <a:gd name="T55" fmla="*/ 3 h 2151"/>
                <a:gd name="T56" fmla="*/ 550 w 614"/>
                <a:gd name="T57" fmla="*/ 7 h 2151"/>
                <a:gd name="T58" fmla="*/ 569 w 614"/>
                <a:gd name="T59" fmla="*/ 14 h 2151"/>
                <a:gd name="T60" fmla="*/ 585 w 614"/>
                <a:gd name="T61" fmla="*/ 22 h 2151"/>
                <a:gd name="T62" fmla="*/ 599 w 614"/>
                <a:gd name="T63" fmla="*/ 32 h 2151"/>
                <a:gd name="T64" fmla="*/ 608 w 614"/>
                <a:gd name="T65" fmla="*/ 42 h 2151"/>
                <a:gd name="T66" fmla="*/ 613 w 614"/>
                <a:gd name="T67" fmla="*/ 53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1">
                  <a:moveTo>
                    <a:pt x="614" y="58"/>
                  </a:moveTo>
                  <a:lnTo>
                    <a:pt x="614" y="2092"/>
                  </a:lnTo>
                  <a:lnTo>
                    <a:pt x="613" y="2098"/>
                  </a:lnTo>
                  <a:lnTo>
                    <a:pt x="611" y="2103"/>
                  </a:lnTo>
                  <a:lnTo>
                    <a:pt x="608" y="2109"/>
                  </a:lnTo>
                  <a:lnTo>
                    <a:pt x="604" y="2114"/>
                  </a:lnTo>
                  <a:lnTo>
                    <a:pt x="599" y="2119"/>
                  </a:lnTo>
                  <a:lnTo>
                    <a:pt x="592" y="2123"/>
                  </a:lnTo>
                  <a:lnTo>
                    <a:pt x="585" y="2128"/>
                  </a:lnTo>
                  <a:lnTo>
                    <a:pt x="578" y="2132"/>
                  </a:lnTo>
                  <a:lnTo>
                    <a:pt x="569" y="2137"/>
                  </a:lnTo>
                  <a:lnTo>
                    <a:pt x="560" y="2140"/>
                  </a:lnTo>
                  <a:lnTo>
                    <a:pt x="550" y="2143"/>
                  </a:lnTo>
                  <a:lnTo>
                    <a:pt x="540" y="2145"/>
                  </a:lnTo>
                  <a:lnTo>
                    <a:pt x="530" y="2148"/>
                  </a:lnTo>
                  <a:lnTo>
                    <a:pt x="520" y="2149"/>
                  </a:lnTo>
                  <a:lnTo>
                    <a:pt x="509" y="2150"/>
                  </a:lnTo>
                  <a:lnTo>
                    <a:pt x="498" y="2151"/>
                  </a:lnTo>
                  <a:lnTo>
                    <a:pt x="172" y="2151"/>
                  </a:lnTo>
                  <a:lnTo>
                    <a:pt x="151" y="2150"/>
                  </a:lnTo>
                  <a:lnTo>
                    <a:pt x="132" y="2149"/>
                  </a:lnTo>
                  <a:lnTo>
                    <a:pt x="114" y="2148"/>
                  </a:lnTo>
                  <a:lnTo>
                    <a:pt x="97" y="2145"/>
                  </a:lnTo>
                  <a:lnTo>
                    <a:pt x="82" y="2143"/>
                  </a:lnTo>
                  <a:lnTo>
                    <a:pt x="67" y="2140"/>
                  </a:lnTo>
                  <a:lnTo>
                    <a:pt x="54" y="2137"/>
                  </a:lnTo>
                  <a:lnTo>
                    <a:pt x="43" y="2132"/>
                  </a:lnTo>
                  <a:lnTo>
                    <a:pt x="33" y="2128"/>
                  </a:lnTo>
                  <a:lnTo>
                    <a:pt x="24" y="2123"/>
                  </a:lnTo>
                  <a:lnTo>
                    <a:pt x="17" y="2119"/>
                  </a:lnTo>
                  <a:lnTo>
                    <a:pt x="10" y="2114"/>
                  </a:lnTo>
                  <a:lnTo>
                    <a:pt x="6" y="2109"/>
                  </a:lnTo>
                  <a:lnTo>
                    <a:pt x="2" y="2103"/>
                  </a:lnTo>
                  <a:lnTo>
                    <a:pt x="0" y="2098"/>
                  </a:lnTo>
                  <a:lnTo>
                    <a:pt x="0" y="2092"/>
                  </a:lnTo>
                  <a:lnTo>
                    <a:pt x="0" y="58"/>
                  </a:lnTo>
                  <a:lnTo>
                    <a:pt x="0" y="53"/>
                  </a:lnTo>
                  <a:lnTo>
                    <a:pt x="2" y="47"/>
                  </a:lnTo>
                  <a:lnTo>
                    <a:pt x="6" y="42"/>
                  </a:lnTo>
                  <a:lnTo>
                    <a:pt x="10" y="36"/>
                  </a:lnTo>
                  <a:lnTo>
                    <a:pt x="17" y="32"/>
                  </a:lnTo>
                  <a:lnTo>
                    <a:pt x="24" y="27"/>
                  </a:lnTo>
                  <a:lnTo>
                    <a:pt x="33" y="22"/>
                  </a:lnTo>
                  <a:lnTo>
                    <a:pt x="43" y="18"/>
                  </a:lnTo>
                  <a:lnTo>
                    <a:pt x="54" y="14"/>
                  </a:lnTo>
                  <a:lnTo>
                    <a:pt x="67" y="11"/>
                  </a:lnTo>
                  <a:lnTo>
                    <a:pt x="82" y="7"/>
                  </a:lnTo>
                  <a:lnTo>
                    <a:pt x="97" y="5"/>
                  </a:lnTo>
                  <a:lnTo>
                    <a:pt x="114" y="3"/>
                  </a:lnTo>
                  <a:lnTo>
                    <a:pt x="132" y="2"/>
                  </a:lnTo>
                  <a:lnTo>
                    <a:pt x="151" y="1"/>
                  </a:lnTo>
                  <a:lnTo>
                    <a:pt x="172" y="0"/>
                  </a:lnTo>
                  <a:lnTo>
                    <a:pt x="498" y="0"/>
                  </a:lnTo>
                  <a:lnTo>
                    <a:pt x="509" y="1"/>
                  </a:lnTo>
                  <a:lnTo>
                    <a:pt x="520" y="2"/>
                  </a:lnTo>
                  <a:lnTo>
                    <a:pt x="530" y="3"/>
                  </a:lnTo>
                  <a:lnTo>
                    <a:pt x="540" y="5"/>
                  </a:lnTo>
                  <a:lnTo>
                    <a:pt x="550" y="7"/>
                  </a:lnTo>
                  <a:lnTo>
                    <a:pt x="560" y="11"/>
                  </a:lnTo>
                  <a:lnTo>
                    <a:pt x="569" y="14"/>
                  </a:lnTo>
                  <a:lnTo>
                    <a:pt x="578" y="18"/>
                  </a:lnTo>
                  <a:lnTo>
                    <a:pt x="585" y="22"/>
                  </a:lnTo>
                  <a:lnTo>
                    <a:pt x="592" y="27"/>
                  </a:lnTo>
                  <a:lnTo>
                    <a:pt x="599" y="32"/>
                  </a:lnTo>
                  <a:lnTo>
                    <a:pt x="604" y="36"/>
                  </a:lnTo>
                  <a:lnTo>
                    <a:pt x="608" y="42"/>
                  </a:lnTo>
                  <a:lnTo>
                    <a:pt x="611" y="47"/>
                  </a:lnTo>
                  <a:lnTo>
                    <a:pt x="613" y="53"/>
                  </a:lnTo>
                  <a:lnTo>
                    <a:pt x="614" y="58"/>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 name="Freeform 25">
              <a:extLst>
                <a:ext uri="{FF2B5EF4-FFF2-40B4-BE49-F238E27FC236}">
                  <a16:creationId xmlns:a16="http://schemas.microsoft.com/office/drawing/2014/main" id="{E252A028-6161-652A-13BA-88B62CA92B16}"/>
                </a:ext>
              </a:extLst>
            </p:cNvPr>
            <p:cNvSpPr>
              <a:spLocks/>
            </p:cNvSpPr>
            <p:nvPr/>
          </p:nvSpPr>
          <p:spPr bwMode="auto">
            <a:xfrm>
              <a:off x="6529388" y="1893888"/>
              <a:ext cx="98425" cy="341313"/>
            </a:xfrm>
            <a:custGeom>
              <a:avLst/>
              <a:gdLst>
                <a:gd name="T0" fmla="*/ 614 w 614"/>
                <a:gd name="T1" fmla="*/ 2092 h 2151"/>
                <a:gd name="T2" fmla="*/ 611 w 614"/>
                <a:gd name="T3" fmla="*/ 2103 h 2151"/>
                <a:gd name="T4" fmla="*/ 604 w 614"/>
                <a:gd name="T5" fmla="*/ 2114 h 2151"/>
                <a:gd name="T6" fmla="*/ 592 w 614"/>
                <a:gd name="T7" fmla="*/ 2123 h 2151"/>
                <a:gd name="T8" fmla="*/ 578 w 614"/>
                <a:gd name="T9" fmla="*/ 2132 h 2151"/>
                <a:gd name="T10" fmla="*/ 560 w 614"/>
                <a:gd name="T11" fmla="*/ 2140 h 2151"/>
                <a:gd name="T12" fmla="*/ 540 w 614"/>
                <a:gd name="T13" fmla="*/ 2145 h 2151"/>
                <a:gd name="T14" fmla="*/ 520 w 614"/>
                <a:gd name="T15" fmla="*/ 2149 h 2151"/>
                <a:gd name="T16" fmla="*/ 498 w 614"/>
                <a:gd name="T17" fmla="*/ 2151 h 2151"/>
                <a:gd name="T18" fmla="*/ 151 w 614"/>
                <a:gd name="T19" fmla="*/ 2150 h 2151"/>
                <a:gd name="T20" fmla="*/ 114 w 614"/>
                <a:gd name="T21" fmla="*/ 2148 h 2151"/>
                <a:gd name="T22" fmla="*/ 82 w 614"/>
                <a:gd name="T23" fmla="*/ 2143 h 2151"/>
                <a:gd name="T24" fmla="*/ 54 w 614"/>
                <a:gd name="T25" fmla="*/ 2137 h 2151"/>
                <a:gd name="T26" fmla="*/ 33 w 614"/>
                <a:gd name="T27" fmla="*/ 2128 h 2151"/>
                <a:gd name="T28" fmla="*/ 17 w 614"/>
                <a:gd name="T29" fmla="*/ 2119 h 2151"/>
                <a:gd name="T30" fmla="*/ 6 w 614"/>
                <a:gd name="T31" fmla="*/ 2109 h 2151"/>
                <a:gd name="T32" fmla="*/ 0 w 614"/>
                <a:gd name="T33" fmla="*/ 2098 h 2151"/>
                <a:gd name="T34" fmla="*/ 0 w 614"/>
                <a:gd name="T35" fmla="*/ 58 h 2151"/>
                <a:gd name="T36" fmla="*/ 2 w 614"/>
                <a:gd name="T37" fmla="*/ 47 h 2151"/>
                <a:gd name="T38" fmla="*/ 10 w 614"/>
                <a:gd name="T39" fmla="*/ 36 h 2151"/>
                <a:gd name="T40" fmla="*/ 24 w 614"/>
                <a:gd name="T41" fmla="*/ 27 h 2151"/>
                <a:gd name="T42" fmla="*/ 43 w 614"/>
                <a:gd name="T43" fmla="*/ 18 h 2151"/>
                <a:gd name="T44" fmla="*/ 67 w 614"/>
                <a:gd name="T45" fmla="*/ 11 h 2151"/>
                <a:gd name="T46" fmla="*/ 97 w 614"/>
                <a:gd name="T47" fmla="*/ 5 h 2151"/>
                <a:gd name="T48" fmla="*/ 132 w 614"/>
                <a:gd name="T49" fmla="*/ 2 h 2151"/>
                <a:gd name="T50" fmla="*/ 172 w 614"/>
                <a:gd name="T51" fmla="*/ 0 h 2151"/>
                <a:gd name="T52" fmla="*/ 509 w 614"/>
                <a:gd name="T53" fmla="*/ 1 h 2151"/>
                <a:gd name="T54" fmla="*/ 530 w 614"/>
                <a:gd name="T55" fmla="*/ 3 h 2151"/>
                <a:gd name="T56" fmla="*/ 550 w 614"/>
                <a:gd name="T57" fmla="*/ 7 h 2151"/>
                <a:gd name="T58" fmla="*/ 569 w 614"/>
                <a:gd name="T59" fmla="*/ 14 h 2151"/>
                <a:gd name="T60" fmla="*/ 585 w 614"/>
                <a:gd name="T61" fmla="*/ 22 h 2151"/>
                <a:gd name="T62" fmla="*/ 599 w 614"/>
                <a:gd name="T63" fmla="*/ 32 h 2151"/>
                <a:gd name="T64" fmla="*/ 608 w 614"/>
                <a:gd name="T65" fmla="*/ 42 h 2151"/>
                <a:gd name="T66" fmla="*/ 613 w 614"/>
                <a:gd name="T67" fmla="*/ 53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1">
                  <a:moveTo>
                    <a:pt x="614" y="58"/>
                  </a:moveTo>
                  <a:lnTo>
                    <a:pt x="614" y="2092"/>
                  </a:lnTo>
                  <a:lnTo>
                    <a:pt x="613" y="2098"/>
                  </a:lnTo>
                  <a:lnTo>
                    <a:pt x="611" y="2103"/>
                  </a:lnTo>
                  <a:lnTo>
                    <a:pt x="608" y="2109"/>
                  </a:lnTo>
                  <a:lnTo>
                    <a:pt x="604" y="2114"/>
                  </a:lnTo>
                  <a:lnTo>
                    <a:pt x="599" y="2119"/>
                  </a:lnTo>
                  <a:lnTo>
                    <a:pt x="592" y="2123"/>
                  </a:lnTo>
                  <a:lnTo>
                    <a:pt x="585" y="2128"/>
                  </a:lnTo>
                  <a:lnTo>
                    <a:pt x="578" y="2132"/>
                  </a:lnTo>
                  <a:lnTo>
                    <a:pt x="569" y="2137"/>
                  </a:lnTo>
                  <a:lnTo>
                    <a:pt x="560" y="2140"/>
                  </a:lnTo>
                  <a:lnTo>
                    <a:pt x="550" y="2143"/>
                  </a:lnTo>
                  <a:lnTo>
                    <a:pt x="540" y="2145"/>
                  </a:lnTo>
                  <a:lnTo>
                    <a:pt x="530" y="2148"/>
                  </a:lnTo>
                  <a:lnTo>
                    <a:pt x="520" y="2149"/>
                  </a:lnTo>
                  <a:lnTo>
                    <a:pt x="509" y="2150"/>
                  </a:lnTo>
                  <a:lnTo>
                    <a:pt x="498" y="2151"/>
                  </a:lnTo>
                  <a:lnTo>
                    <a:pt x="172" y="2151"/>
                  </a:lnTo>
                  <a:lnTo>
                    <a:pt x="151" y="2150"/>
                  </a:lnTo>
                  <a:lnTo>
                    <a:pt x="132" y="2149"/>
                  </a:lnTo>
                  <a:lnTo>
                    <a:pt x="114" y="2148"/>
                  </a:lnTo>
                  <a:lnTo>
                    <a:pt x="97" y="2145"/>
                  </a:lnTo>
                  <a:lnTo>
                    <a:pt x="82" y="2143"/>
                  </a:lnTo>
                  <a:lnTo>
                    <a:pt x="67" y="2140"/>
                  </a:lnTo>
                  <a:lnTo>
                    <a:pt x="54" y="2137"/>
                  </a:lnTo>
                  <a:lnTo>
                    <a:pt x="43" y="2132"/>
                  </a:lnTo>
                  <a:lnTo>
                    <a:pt x="33" y="2128"/>
                  </a:lnTo>
                  <a:lnTo>
                    <a:pt x="24" y="2123"/>
                  </a:lnTo>
                  <a:lnTo>
                    <a:pt x="17" y="2119"/>
                  </a:lnTo>
                  <a:lnTo>
                    <a:pt x="10" y="2114"/>
                  </a:lnTo>
                  <a:lnTo>
                    <a:pt x="6" y="2109"/>
                  </a:lnTo>
                  <a:lnTo>
                    <a:pt x="2" y="2103"/>
                  </a:lnTo>
                  <a:lnTo>
                    <a:pt x="0" y="2098"/>
                  </a:lnTo>
                  <a:lnTo>
                    <a:pt x="0" y="2092"/>
                  </a:lnTo>
                  <a:lnTo>
                    <a:pt x="0" y="58"/>
                  </a:lnTo>
                  <a:lnTo>
                    <a:pt x="0" y="53"/>
                  </a:lnTo>
                  <a:lnTo>
                    <a:pt x="2" y="47"/>
                  </a:lnTo>
                  <a:lnTo>
                    <a:pt x="6" y="42"/>
                  </a:lnTo>
                  <a:lnTo>
                    <a:pt x="10" y="36"/>
                  </a:lnTo>
                  <a:lnTo>
                    <a:pt x="17" y="32"/>
                  </a:lnTo>
                  <a:lnTo>
                    <a:pt x="24" y="27"/>
                  </a:lnTo>
                  <a:lnTo>
                    <a:pt x="33" y="22"/>
                  </a:lnTo>
                  <a:lnTo>
                    <a:pt x="43" y="18"/>
                  </a:lnTo>
                  <a:lnTo>
                    <a:pt x="54" y="14"/>
                  </a:lnTo>
                  <a:lnTo>
                    <a:pt x="67" y="11"/>
                  </a:lnTo>
                  <a:lnTo>
                    <a:pt x="82" y="7"/>
                  </a:lnTo>
                  <a:lnTo>
                    <a:pt x="97" y="5"/>
                  </a:lnTo>
                  <a:lnTo>
                    <a:pt x="114" y="3"/>
                  </a:lnTo>
                  <a:lnTo>
                    <a:pt x="132" y="2"/>
                  </a:lnTo>
                  <a:lnTo>
                    <a:pt x="151" y="1"/>
                  </a:lnTo>
                  <a:lnTo>
                    <a:pt x="172" y="0"/>
                  </a:lnTo>
                  <a:lnTo>
                    <a:pt x="498" y="0"/>
                  </a:lnTo>
                  <a:lnTo>
                    <a:pt x="509" y="1"/>
                  </a:lnTo>
                  <a:lnTo>
                    <a:pt x="520" y="2"/>
                  </a:lnTo>
                  <a:lnTo>
                    <a:pt x="530" y="3"/>
                  </a:lnTo>
                  <a:lnTo>
                    <a:pt x="540" y="5"/>
                  </a:lnTo>
                  <a:lnTo>
                    <a:pt x="550" y="7"/>
                  </a:lnTo>
                  <a:lnTo>
                    <a:pt x="560" y="11"/>
                  </a:lnTo>
                  <a:lnTo>
                    <a:pt x="569" y="14"/>
                  </a:lnTo>
                  <a:lnTo>
                    <a:pt x="578" y="18"/>
                  </a:lnTo>
                  <a:lnTo>
                    <a:pt x="585" y="22"/>
                  </a:lnTo>
                  <a:lnTo>
                    <a:pt x="592" y="27"/>
                  </a:lnTo>
                  <a:lnTo>
                    <a:pt x="599" y="32"/>
                  </a:lnTo>
                  <a:lnTo>
                    <a:pt x="604" y="36"/>
                  </a:lnTo>
                  <a:lnTo>
                    <a:pt x="608" y="42"/>
                  </a:lnTo>
                  <a:lnTo>
                    <a:pt x="611" y="47"/>
                  </a:lnTo>
                  <a:lnTo>
                    <a:pt x="613" y="53"/>
                  </a:lnTo>
                  <a:lnTo>
                    <a:pt x="614" y="58"/>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 name="Freeform 26">
              <a:extLst>
                <a:ext uri="{FF2B5EF4-FFF2-40B4-BE49-F238E27FC236}">
                  <a16:creationId xmlns:a16="http://schemas.microsoft.com/office/drawing/2014/main" id="{D06BFFD8-7E00-44F1-CEB7-EDEA52798937}"/>
                </a:ext>
              </a:extLst>
            </p:cNvPr>
            <p:cNvSpPr>
              <a:spLocks/>
            </p:cNvSpPr>
            <p:nvPr/>
          </p:nvSpPr>
          <p:spPr bwMode="auto">
            <a:xfrm>
              <a:off x="4714875" y="3883026"/>
              <a:ext cx="2508250" cy="130175"/>
            </a:xfrm>
            <a:custGeom>
              <a:avLst/>
              <a:gdLst>
                <a:gd name="T0" fmla="*/ 15334 w 15802"/>
                <a:gd name="T1" fmla="*/ 0 h 825"/>
                <a:gd name="T2" fmla="*/ 15334 w 15802"/>
                <a:gd name="T3" fmla="*/ 210 h 825"/>
                <a:gd name="T4" fmla="*/ 0 w 15802"/>
                <a:gd name="T5" fmla="*/ 210 h 825"/>
                <a:gd name="T6" fmla="*/ 0 w 15802"/>
                <a:gd name="T7" fmla="*/ 623 h 825"/>
                <a:gd name="T8" fmla="*/ 15334 w 15802"/>
                <a:gd name="T9" fmla="*/ 623 h 825"/>
                <a:gd name="T10" fmla="*/ 15334 w 15802"/>
                <a:gd name="T11" fmla="*/ 825 h 825"/>
                <a:gd name="T12" fmla="*/ 15802 w 15802"/>
                <a:gd name="T13" fmla="*/ 412 h 825"/>
                <a:gd name="T14" fmla="*/ 15334 w 15802"/>
                <a:gd name="T15" fmla="*/ 0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02" h="825">
                  <a:moveTo>
                    <a:pt x="15334" y="0"/>
                  </a:moveTo>
                  <a:lnTo>
                    <a:pt x="15334" y="210"/>
                  </a:lnTo>
                  <a:lnTo>
                    <a:pt x="0" y="210"/>
                  </a:lnTo>
                  <a:lnTo>
                    <a:pt x="0" y="623"/>
                  </a:lnTo>
                  <a:lnTo>
                    <a:pt x="15334" y="623"/>
                  </a:lnTo>
                  <a:lnTo>
                    <a:pt x="15334" y="825"/>
                  </a:lnTo>
                  <a:lnTo>
                    <a:pt x="15802" y="412"/>
                  </a:lnTo>
                  <a:lnTo>
                    <a:pt x="15334" y="0"/>
                  </a:lnTo>
                  <a:close/>
                </a:path>
              </a:pathLst>
            </a:custGeom>
            <a:solidFill>
              <a:srgbClr val="00A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8" name="Freeform 27">
              <a:extLst>
                <a:ext uri="{FF2B5EF4-FFF2-40B4-BE49-F238E27FC236}">
                  <a16:creationId xmlns:a16="http://schemas.microsoft.com/office/drawing/2014/main" id="{18D824DA-897E-EBCC-5BD7-1007145F5566}"/>
                </a:ext>
              </a:extLst>
            </p:cNvPr>
            <p:cNvSpPr>
              <a:spLocks/>
            </p:cNvSpPr>
            <p:nvPr/>
          </p:nvSpPr>
          <p:spPr bwMode="auto">
            <a:xfrm>
              <a:off x="4714875" y="3883026"/>
              <a:ext cx="2508250" cy="130175"/>
            </a:xfrm>
            <a:custGeom>
              <a:avLst/>
              <a:gdLst>
                <a:gd name="T0" fmla="*/ 15334 w 15802"/>
                <a:gd name="T1" fmla="*/ 0 h 825"/>
                <a:gd name="T2" fmla="*/ 15334 w 15802"/>
                <a:gd name="T3" fmla="*/ 210 h 825"/>
                <a:gd name="T4" fmla="*/ 0 w 15802"/>
                <a:gd name="T5" fmla="*/ 210 h 825"/>
                <a:gd name="T6" fmla="*/ 0 w 15802"/>
                <a:gd name="T7" fmla="*/ 623 h 825"/>
                <a:gd name="T8" fmla="*/ 15334 w 15802"/>
                <a:gd name="T9" fmla="*/ 623 h 825"/>
                <a:gd name="T10" fmla="*/ 15334 w 15802"/>
                <a:gd name="T11" fmla="*/ 825 h 825"/>
                <a:gd name="T12" fmla="*/ 15802 w 15802"/>
                <a:gd name="T13" fmla="*/ 412 h 825"/>
                <a:gd name="T14" fmla="*/ 15334 w 15802"/>
                <a:gd name="T15" fmla="*/ 0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02" h="825">
                  <a:moveTo>
                    <a:pt x="15334" y="0"/>
                  </a:moveTo>
                  <a:lnTo>
                    <a:pt x="15334" y="210"/>
                  </a:lnTo>
                  <a:lnTo>
                    <a:pt x="0" y="210"/>
                  </a:lnTo>
                  <a:lnTo>
                    <a:pt x="0" y="623"/>
                  </a:lnTo>
                  <a:lnTo>
                    <a:pt x="15334" y="623"/>
                  </a:lnTo>
                  <a:lnTo>
                    <a:pt x="15334" y="825"/>
                  </a:lnTo>
                  <a:lnTo>
                    <a:pt x="15802" y="412"/>
                  </a:lnTo>
                  <a:lnTo>
                    <a:pt x="15334" y="0"/>
                  </a:lnTo>
                  <a:close/>
                </a:path>
              </a:pathLst>
            </a:custGeom>
            <a:solidFill>
              <a:schemeClr val="bg1">
                <a:lumMod val="95000"/>
              </a:schemeClr>
            </a:solidFill>
            <a:ln w="635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9" name="Rectangle 28">
              <a:extLst>
                <a:ext uri="{FF2B5EF4-FFF2-40B4-BE49-F238E27FC236}">
                  <a16:creationId xmlns:a16="http://schemas.microsoft.com/office/drawing/2014/main" id="{E7054A25-4F39-00F5-5B78-FDEE69169659}"/>
                </a:ext>
              </a:extLst>
            </p:cNvPr>
            <p:cNvSpPr>
              <a:spLocks noChangeArrowheads="1"/>
            </p:cNvSpPr>
            <p:nvPr/>
          </p:nvSpPr>
          <p:spPr bwMode="auto">
            <a:xfrm>
              <a:off x="6008688" y="3913188"/>
              <a:ext cx="176213" cy="68263"/>
            </a:xfrm>
            <a:prstGeom prst="rect">
              <a:avLst/>
            </a:prstGeom>
            <a:solidFill>
              <a:srgbClr val="D2D3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0" name="Rectangle 29">
              <a:extLst>
                <a:ext uri="{FF2B5EF4-FFF2-40B4-BE49-F238E27FC236}">
                  <a16:creationId xmlns:a16="http://schemas.microsoft.com/office/drawing/2014/main" id="{D0F62A3A-223E-626A-E4F9-B6FC37394614}"/>
                </a:ext>
              </a:extLst>
            </p:cNvPr>
            <p:cNvSpPr>
              <a:spLocks noChangeArrowheads="1"/>
            </p:cNvSpPr>
            <p:nvPr/>
          </p:nvSpPr>
          <p:spPr bwMode="auto">
            <a:xfrm>
              <a:off x="6008688" y="3913188"/>
              <a:ext cx="176213" cy="68263"/>
            </a:xfrm>
            <a:prstGeom prst="rect">
              <a:avLst/>
            </a:prstGeom>
            <a:noFill/>
            <a:ln w="1588">
              <a:solidFill>
                <a:srgbClr val="24211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 name="Line 30">
              <a:extLst>
                <a:ext uri="{FF2B5EF4-FFF2-40B4-BE49-F238E27FC236}">
                  <a16:creationId xmlns:a16="http://schemas.microsoft.com/office/drawing/2014/main" id="{A6BFC5DC-2ED4-BD8B-CB26-7CD0757F1A1B}"/>
                </a:ext>
              </a:extLst>
            </p:cNvPr>
            <p:cNvSpPr>
              <a:spLocks noChangeShapeType="1"/>
            </p:cNvSpPr>
            <p:nvPr/>
          </p:nvSpPr>
          <p:spPr bwMode="auto">
            <a:xfrm flipV="1">
              <a:off x="5929313" y="2009776"/>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grpSp>
          <p:nvGrpSpPr>
            <p:cNvPr id="32" name="Group 1210">
              <a:extLst>
                <a:ext uri="{FF2B5EF4-FFF2-40B4-BE49-F238E27FC236}">
                  <a16:creationId xmlns:a16="http://schemas.microsoft.com/office/drawing/2014/main" id="{CA908AAC-F035-C4AD-F466-6369E3476838}"/>
                </a:ext>
              </a:extLst>
            </p:cNvPr>
            <p:cNvGrpSpPr>
              <a:grpSpLocks/>
            </p:cNvGrpSpPr>
            <p:nvPr/>
          </p:nvGrpSpPr>
          <p:grpSpPr bwMode="auto">
            <a:xfrm>
              <a:off x="6097588" y="3041650"/>
              <a:ext cx="0" cy="1162050"/>
              <a:chOff x="3841" y="1916"/>
              <a:chExt cx="0" cy="732"/>
            </a:xfrm>
          </p:grpSpPr>
          <p:sp>
            <p:nvSpPr>
              <p:cNvPr id="87" name="Line 1010">
                <a:extLst>
                  <a:ext uri="{FF2B5EF4-FFF2-40B4-BE49-F238E27FC236}">
                    <a16:creationId xmlns:a16="http://schemas.microsoft.com/office/drawing/2014/main" id="{7CB3D74B-E5BB-CA92-F2D2-35F2176B5CE9}"/>
                  </a:ext>
                </a:extLst>
              </p:cNvPr>
              <p:cNvSpPr>
                <a:spLocks noChangeShapeType="1"/>
              </p:cNvSpPr>
              <p:nvPr/>
            </p:nvSpPr>
            <p:spPr bwMode="auto">
              <a:xfrm flipV="1">
                <a:off x="3841" y="191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88" name="Line 1011">
                <a:extLst>
                  <a:ext uri="{FF2B5EF4-FFF2-40B4-BE49-F238E27FC236}">
                    <a16:creationId xmlns:a16="http://schemas.microsoft.com/office/drawing/2014/main" id="{5598F5C1-7B9F-F3E6-2EE2-3F0AA0F4A928}"/>
                  </a:ext>
                </a:extLst>
              </p:cNvPr>
              <p:cNvSpPr>
                <a:spLocks noChangeShapeType="1"/>
              </p:cNvSpPr>
              <p:nvPr/>
            </p:nvSpPr>
            <p:spPr bwMode="auto">
              <a:xfrm flipV="1">
                <a:off x="3841" y="192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89" name="Line 1012">
                <a:extLst>
                  <a:ext uri="{FF2B5EF4-FFF2-40B4-BE49-F238E27FC236}">
                    <a16:creationId xmlns:a16="http://schemas.microsoft.com/office/drawing/2014/main" id="{B4358A37-4965-FCC3-A3B7-85C83B48075E}"/>
                  </a:ext>
                </a:extLst>
              </p:cNvPr>
              <p:cNvSpPr>
                <a:spLocks noChangeShapeType="1"/>
              </p:cNvSpPr>
              <p:nvPr/>
            </p:nvSpPr>
            <p:spPr bwMode="auto">
              <a:xfrm flipV="1">
                <a:off x="3841" y="1924"/>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0" name="Line 1013">
                <a:extLst>
                  <a:ext uri="{FF2B5EF4-FFF2-40B4-BE49-F238E27FC236}">
                    <a16:creationId xmlns:a16="http://schemas.microsoft.com/office/drawing/2014/main" id="{77E7E098-E9F4-5A40-A0D2-61CF72C57F02}"/>
                  </a:ext>
                </a:extLst>
              </p:cNvPr>
              <p:cNvSpPr>
                <a:spLocks noChangeShapeType="1"/>
              </p:cNvSpPr>
              <p:nvPr/>
            </p:nvSpPr>
            <p:spPr bwMode="auto">
              <a:xfrm flipV="1">
                <a:off x="3841" y="192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1" name="Line 1014">
                <a:extLst>
                  <a:ext uri="{FF2B5EF4-FFF2-40B4-BE49-F238E27FC236}">
                    <a16:creationId xmlns:a16="http://schemas.microsoft.com/office/drawing/2014/main" id="{8F8A9E8E-3997-0641-5703-167794A39511}"/>
                  </a:ext>
                </a:extLst>
              </p:cNvPr>
              <p:cNvSpPr>
                <a:spLocks noChangeShapeType="1"/>
              </p:cNvSpPr>
              <p:nvPr/>
            </p:nvSpPr>
            <p:spPr bwMode="auto">
              <a:xfrm flipV="1">
                <a:off x="3841" y="193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2" name="Line 1015">
                <a:extLst>
                  <a:ext uri="{FF2B5EF4-FFF2-40B4-BE49-F238E27FC236}">
                    <a16:creationId xmlns:a16="http://schemas.microsoft.com/office/drawing/2014/main" id="{934FFC4C-1E48-07EE-7107-88012AD72630}"/>
                  </a:ext>
                </a:extLst>
              </p:cNvPr>
              <p:cNvSpPr>
                <a:spLocks noChangeShapeType="1"/>
              </p:cNvSpPr>
              <p:nvPr/>
            </p:nvSpPr>
            <p:spPr bwMode="auto">
              <a:xfrm flipV="1">
                <a:off x="3841" y="193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3" name="Line 1016">
                <a:extLst>
                  <a:ext uri="{FF2B5EF4-FFF2-40B4-BE49-F238E27FC236}">
                    <a16:creationId xmlns:a16="http://schemas.microsoft.com/office/drawing/2014/main" id="{C54818DB-9E08-4310-F1BF-825F3AE14855}"/>
                  </a:ext>
                </a:extLst>
              </p:cNvPr>
              <p:cNvSpPr>
                <a:spLocks noChangeShapeType="1"/>
              </p:cNvSpPr>
              <p:nvPr/>
            </p:nvSpPr>
            <p:spPr bwMode="auto">
              <a:xfrm flipV="1">
                <a:off x="3841" y="193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4" name="Line 1017">
                <a:extLst>
                  <a:ext uri="{FF2B5EF4-FFF2-40B4-BE49-F238E27FC236}">
                    <a16:creationId xmlns:a16="http://schemas.microsoft.com/office/drawing/2014/main" id="{758CF468-574B-50CC-1D36-B9120713D3A1}"/>
                  </a:ext>
                </a:extLst>
              </p:cNvPr>
              <p:cNvSpPr>
                <a:spLocks noChangeShapeType="1"/>
              </p:cNvSpPr>
              <p:nvPr/>
            </p:nvSpPr>
            <p:spPr bwMode="auto">
              <a:xfrm flipV="1">
                <a:off x="3841" y="194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5" name="Line 1018">
                <a:extLst>
                  <a:ext uri="{FF2B5EF4-FFF2-40B4-BE49-F238E27FC236}">
                    <a16:creationId xmlns:a16="http://schemas.microsoft.com/office/drawing/2014/main" id="{43135682-69E4-58E1-66FB-F618C7EC1381}"/>
                  </a:ext>
                </a:extLst>
              </p:cNvPr>
              <p:cNvSpPr>
                <a:spLocks noChangeShapeType="1"/>
              </p:cNvSpPr>
              <p:nvPr/>
            </p:nvSpPr>
            <p:spPr bwMode="auto">
              <a:xfrm flipV="1">
                <a:off x="3841" y="194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6" name="Line 1019">
                <a:extLst>
                  <a:ext uri="{FF2B5EF4-FFF2-40B4-BE49-F238E27FC236}">
                    <a16:creationId xmlns:a16="http://schemas.microsoft.com/office/drawing/2014/main" id="{7E048091-435E-371D-F97A-4084C5C2FB78}"/>
                  </a:ext>
                </a:extLst>
              </p:cNvPr>
              <p:cNvSpPr>
                <a:spLocks noChangeShapeType="1"/>
              </p:cNvSpPr>
              <p:nvPr/>
            </p:nvSpPr>
            <p:spPr bwMode="auto">
              <a:xfrm flipV="1">
                <a:off x="3841" y="194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7" name="Line 1020">
                <a:extLst>
                  <a:ext uri="{FF2B5EF4-FFF2-40B4-BE49-F238E27FC236}">
                    <a16:creationId xmlns:a16="http://schemas.microsoft.com/office/drawing/2014/main" id="{56AF4CC7-CD30-3AAE-E6A6-81837C839776}"/>
                  </a:ext>
                </a:extLst>
              </p:cNvPr>
              <p:cNvSpPr>
                <a:spLocks noChangeShapeType="1"/>
              </p:cNvSpPr>
              <p:nvPr/>
            </p:nvSpPr>
            <p:spPr bwMode="auto">
              <a:xfrm flipV="1">
                <a:off x="3841" y="195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8" name="Line 1021">
                <a:extLst>
                  <a:ext uri="{FF2B5EF4-FFF2-40B4-BE49-F238E27FC236}">
                    <a16:creationId xmlns:a16="http://schemas.microsoft.com/office/drawing/2014/main" id="{220E90DA-CD96-A0E2-1052-C7D10A264CBB}"/>
                  </a:ext>
                </a:extLst>
              </p:cNvPr>
              <p:cNvSpPr>
                <a:spLocks noChangeShapeType="1"/>
              </p:cNvSpPr>
              <p:nvPr/>
            </p:nvSpPr>
            <p:spPr bwMode="auto">
              <a:xfrm flipV="1">
                <a:off x="3841" y="195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99" name="Line 1022">
                <a:extLst>
                  <a:ext uri="{FF2B5EF4-FFF2-40B4-BE49-F238E27FC236}">
                    <a16:creationId xmlns:a16="http://schemas.microsoft.com/office/drawing/2014/main" id="{B53EE9EA-EF4A-3430-BE3E-7F42757D53A5}"/>
                  </a:ext>
                </a:extLst>
              </p:cNvPr>
              <p:cNvSpPr>
                <a:spLocks noChangeShapeType="1"/>
              </p:cNvSpPr>
              <p:nvPr/>
            </p:nvSpPr>
            <p:spPr bwMode="auto">
              <a:xfrm flipV="1">
                <a:off x="3841" y="196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0" name="Line 1023">
                <a:extLst>
                  <a:ext uri="{FF2B5EF4-FFF2-40B4-BE49-F238E27FC236}">
                    <a16:creationId xmlns:a16="http://schemas.microsoft.com/office/drawing/2014/main" id="{F3F407FB-4BAE-071C-6D39-ABFF900ED0C2}"/>
                  </a:ext>
                </a:extLst>
              </p:cNvPr>
              <p:cNvSpPr>
                <a:spLocks noChangeShapeType="1"/>
              </p:cNvSpPr>
              <p:nvPr/>
            </p:nvSpPr>
            <p:spPr bwMode="auto">
              <a:xfrm flipV="1">
                <a:off x="3841" y="196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1" name="Line 1024">
                <a:extLst>
                  <a:ext uri="{FF2B5EF4-FFF2-40B4-BE49-F238E27FC236}">
                    <a16:creationId xmlns:a16="http://schemas.microsoft.com/office/drawing/2014/main" id="{155772F8-2F53-E321-CF81-9801E6BB9051}"/>
                  </a:ext>
                </a:extLst>
              </p:cNvPr>
              <p:cNvSpPr>
                <a:spLocks noChangeShapeType="1"/>
              </p:cNvSpPr>
              <p:nvPr/>
            </p:nvSpPr>
            <p:spPr bwMode="auto">
              <a:xfrm flipV="1">
                <a:off x="3841" y="1967"/>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2" name="Line 1025">
                <a:extLst>
                  <a:ext uri="{FF2B5EF4-FFF2-40B4-BE49-F238E27FC236}">
                    <a16:creationId xmlns:a16="http://schemas.microsoft.com/office/drawing/2014/main" id="{CC81A3F8-D84D-525F-6720-303FBC5B0BC8}"/>
                  </a:ext>
                </a:extLst>
              </p:cNvPr>
              <p:cNvSpPr>
                <a:spLocks noChangeShapeType="1"/>
              </p:cNvSpPr>
              <p:nvPr/>
            </p:nvSpPr>
            <p:spPr bwMode="auto">
              <a:xfrm flipV="1">
                <a:off x="3841" y="1972"/>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3" name="Line 1026">
                <a:extLst>
                  <a:ext uri="{FF2B5EF4-FFF2-40B4-BE49-F238E27FC236}">
                    <a16:creationId xmlns:a16="http://schemas.microsoft.com/office/drawing/2014/main" id="{7631F37F-3A5E-5DE3-D545-9043166EE73F}"/>
                  </a:ext>
                </a:extLst>
              </p:cNvPr>
              <p:cNvSpPr>
                <a:spLocks noChangeShapeType="1"/>
              </p:cNvSpPr>
              <p:nvPr/>
            </p:nvSpPr>
            <p:spPr bwMode="auto">
              <a:xfrm flipV="1">
                <a:off x="3841" y="197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4" name="Line 1027">
                <a:extLst>
                  <a:ext uri="{FF2B5EF4-FFF2-40B4-BE49-F238E27FC236}">
                    <a16:creationId xmlns:a16="http://schemas.microsoft.com/office/drawing/2014/main" id="{DC285545-C35C-50AC-3596-6A7780A0348E}"/>
                  </a:ext>
                </a:extLst>
              </p:cNvPr>
              <p:cNvSpPr>
                <a:spLocks noChangeShapeType="1"/>
              </p:cNvSpPr>
              <p:nvPr/>
            </p:nvSpPr>
            <p:spPr bwMode="auto">
              <a:xfrm flipV="1">
                <a:off x="3841" y="197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5" name="Line 1028">
                <a:extLst>
                  <a:ext uri="{FF2B5EF4-FFF2-40B4-BE49-F238E27FC236}">
                    <a16:creationId xmlns:a16="http://schemas.microsoft.com/office/drawing/2014/main" id="{D84F9ABE-F7FA-2010-F851-B46ACA21381E}"/>
                  </a:ext>
                </a:extLst>
              </p:cNvPr>
              <p:cNvSpPr>
                <a:spLocks noChangeShapeType="1"/>
              </p:cNvSpPr>
              <p:nvPr/>
            </p:nvSpPr>
            <p:spPr bwMode="auto">
              <a:xfrm flipV="1">
                <a:off x="3841" y="198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6" name="Line 1029">
                <a:extLst>
                  <a:ext uri="{FF2B5EF4-FFF2-40B4-BE49-F238E27FC236}">
                    <a16:creationId xmlns:a16="http://schemas.microsoft.com/office/drawing/2014/main" id="{1741CD8C-E893-01DB-9CA6-AAE48F910801}"/>
                  </a:ext>
                </a:extLst>
              </p:cNvPr>
              <p:cNvSpPr>
                <a:spLocks noChangeShapeType="1"/>
              </p:cNvSpPr>
              <p:nvPr/>
            </p:nvSpPr>
            <p:spPr bwMode="auto">
              <a:xfrm flipV="1">
                <a:off x="3841" y="198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7" name="Line 1030">
                <a:extLst>
                  <a:ext uri="{FF2B5EF4-FFF2-40B4-BE49-F238E27FC236}">
                    <a16:creationId xmlns:a16="http://schemas.microsoft.com/office/drawing/2014/main" id="{4D223076-1AAC-45E7-D6C4-B417EDB7A439}"/>
                  </a:ext>
                </a:extLst>
              </p:cNvPr>
              <p:cNvSpPr>
                <a:spLocks noChangeShapeType="1"/>
              </p:cNvSpPr>
              <p:nvPr/>
            </p:nvSpPr>
            <p:spPr bwMode="auto">
              <a:xfrm flipV="1">
                <a:off x="3841" y="199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8" name="Line 1031">
                <a:extLst>
                  <a:ext uri="{FF2B5EF4-FFF2-40B4-BE49-F238E27FC236}">
                    <a16:creationId xmlns:a16="http://schemas.microsoft.com/office/drawing/2014/main" id="{17EB9243-06FE-1965-730A-579B1409FACF}"/>
                  </a:ext>
                </a:extLst>
              </p:cNvPr>
              <p:cNvSpPr>
                <a:spLocks noChangeShapeType="1"/>
              </p:cNvSpPr>
              <p:nvPr/>
            </p:nvSpPr>
            <p:spPr bwMode="auto">
              <a:xfrm flipV="1">
                <a:off x="3841" y="199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09" name="Line 1032">
                <a:extLst>
                  <a:ext uri="{FF2B5EF4-FFF2-40B4-BE49-F238E27FC236}">
                    <a16:creationId xmlns:a16="http://schemas.microsoft.com/office/drawing/2014/main" id="{A427AC99-BC67-94B1-86D5-AAD519D4CC55}"/>
                  </a:ext>
                </a:extLst>
              </p:cNvPr>
              <p:cNvSpPr>
                <a:spLocks noChangeShapeType="1"/>
              </p:cNvSpPr>
              <p:nvPr/>
            </p:nvSpPr>
            <p:spPr bwMode="auto">
              <a:xfrm flipV="1">
                <a:off x="3841" y="199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0" name="Line 1033">
                <a:extLst>
                  <a:ext uri="{FF2B5EF4-FFF2-40B4-BE49-F238E27FC236}">
                    <a16:creationId xmlns:a16="http://schemas.microsoft.com/office/drawing/2014/main" id="{3B3744E9-AAE7-7DF9-27D4-16C7187B738F}"/>
                  </a:ext>
                </a:extLst>
              </p:cNvPr>
              <p:cNvSpPr>
                <a:spLocks noChangeShapeType="1"/>
              </p:cNvSpPr>
              <p:nvPr/>
            </p:nvSpPr>
            <p:spPr bwMode="auto">
              <a:xfrm flipV="1">
                <a:off x="3841" y="200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1" name="Line 1034">
                <a:extLst>
                  <a:ext uri="{FF2B5EF4-FFF2-40B4-BE49-F238E27FC236}">
                    <a16:creationId xmlns:a16="http://schemas.microsoft.com/office/drawing/2014/main" id="{EEC00B85-965F-4B29-BA7E-5E27382C4245}"/>
                  </a:ext>
                </a:extLst>
              </p:cNvPr>
              <p:cNvSpPr>
                <a:spLocks noChangeShapeType="1"/>
              </p:cNvSpPr>
              <p:nvPr/>
            </p:nvSpPr>
            <p:spPr bwMode="auto">
              <a:xfrm flipV="1">
                <a:off x="3841" y="200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2" name="Line 1035">
                <a:extLst>
                  <a:ext uri="{FF2B5EF4-FFF2-40B4-BE49-F238E27FC236}">
                    <a16:creationId xmlns:a16="http://schemas.microsoft.com/office/drawing/2014/main" id="{548C2F2B-0843-F191-FAD1-4CAA30142390}"/>
                  </a:ext>
                </a:extLst>
              </p:cNvPr>
              <p:cNvSpPr>
                <a:spLocks noChangeShapeType="1"/>
              </p:cNvSpPr>
              <p:nvPr/>
            </p:nvSpPr>
            <p:spPr bwMode="auto">
              <a:xfrm flipV="1">
                <a:off x="3841" y="200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3" name="Line 1036">
                <a:extLst>
                  <a:ext uri="{FF2B5EF4-FFF2-40B4-BE49-F238E27FC236}">
                    <a16:creationId xmlns:a16="http://schemas.microsoft.com/office/drawing/2014/main" id="{F334C1F0-5D6C-B4B8-E202-E7816FC80176}"/>
                  </a:ext>
                </a:extLst>
              </p:cNvPr>
              <p:cNvSpPr>
                <a:spLocks noChangeShapeType="1"/>
              </p:cNvSpPr>
              <p:nvPr/>
            </p:nvSpPr>
            <p:spPr bwMode="auto">
              <a:xfrm flipV="1">
                <a:off x="3841" y="201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4" name="Line 1037">
                <a:extLst>
                  <a:ext uri="{FF2B5EF4-FFF2-40B4-BE49-F238E27FC236}">
                    <a16:creationId xmlns:a16="http://schemas.microsoft.com/office/drawing/2014/main" id="{B009C19D-9C68-6F6D-782C-E9239755ADFF}"/>
                  </a:ext>
                </a:extLst>
              </p:cNvPr>
              <p:cNvSpPr>
                <a:spLocks noChangeShapeType="1"/>
              </p:cNvSpPr>
              <p:nvPr/>
            </p:nvSpPr>
            <p:spPr bwMode="auto">
              <a:xfrm flipV="1">
                <a:off x="3841" y="201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5" name="Line 1038">
                <a:extLst>
                  <a:ext uri="{FF2B5EF4-FFF2-40B4-BE49-F238E27FC236}">
                    <a16:creationId xmlns:a16="http://schemas.microsoft.com/office/drawing/2014/main" id="{598F130E-CFAF-AE1C-EBF4-D28D467CFB1A}"/>
                  </a:ext>
                </a:extLst>
              </p:cNvPr>
              <p:cNvSpPr>
                <a:spLocks noChangeShapeType="1"/>
              </p:cNvSpPr>
              <p:nvPr/>
            </p:nvSpPr>
            <p:spPr bwMode="auto">
              <a:xfrm flipV="1">
                <a:off x="3841" y="201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6" name="Line 1039">
                <a:extLst>
                  <a:ext uri="{FF2B5EF4-FFF2-40B4-BE49-F238E27FC236}">
                    <a16:creationId xmlns:a16="http://schemas.microsoft.com/office/drawing/2014/main" id="{6ADEBB23-50AE-EA1F-5490-23E34EFB7243}"/>
                  </a:ext>
                </a:extLst>
              </p:cNvPr>
              <p:cNvSpPr>
                <a:spLocks noChangeShapeType="1"/>
              </p:cNvSpPr>
              <p:nvPr/>
            </p:nvSpPr>
            <p:spPr bwMode="auto">
              <a:xfrm flipV="1">
                <a:off x="3841" y="202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7" name="Line 1040">
                <a:extLst>
                  <a:ext uri="{FF2B5EF4-FFF2-40B4-BE49-F238E27FC236}">
                    <a16:creationId xmlns:a16="http://schemas.microsoft.com/office/drawing/2014/main" id="{EF209B45-851B-0B65-C75C-04D7F6DD7829}"/>
                  </a:ext>
                </a:extLst>
              </p:cNvPr>
              <p:cNvSpPr>
                <a:spLocks noChangeShapeType="1"/>
              </p:cNvSpPr>
              <p:nvPr/>
            </p:nvSpPr>
            <p:spPr bwMode="auto">
              <a:xfrm flipV="1">
                <a:off x="3841" y="202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8" name="Line 1041">
                <a:extLst>
                  <a:ext uri="{FF2B5EF4-FFF2-40B4-BE49-F238E27FC236}">
                    <a16:creationId xmlns:a16="http://schemas.microsoft.com/office/drawing/2014/main" id="{CA408EC3-F4B5-94DB-506A-0D916AFE36F0}"/>
                  </a:ext>
                </a:extLst>
              </p:cNvPr>
              <p:cNvSpPr>
                <a:spLocks noChangeShapeType="1"/>
              </p:cNvSpPr>
              <p:nvPr/>
            </p:nvSpPr>
            <p:spPr bwMode="auto">
              <a:xfrm flipV="1">
                <a:off x="3841" y="203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19" name="Line 1042">
                <a:extLst>
                  <a:ext uri="{FF2B5EF4-FFF2-40B4-BE49-F238E27FC236}">
                    <a16:creationId xmlns:a16="http://schemas.microsoft.com/office/drawing/2014/main" id="{DCBF56D7-6AE9-B769-60BC-3BF2010C0581}"/>
                  </a:ext>
                </a:extLst>
              </p:cNvPr>
              <p:cNvSpPr>
                <a:spLocks noChangeShapeType="1"/>
              </p:cNvSpPr>
              <p:nvPr/>
            </p:nvSpPr>
            <p:spPr bwMode="auto">
              <a:xfrm flipV="1">
                <a:off x="3841" y="203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0" name="Line 1043">
                <a:extLst>
                  <a:ext uri="{FF2B5EF4-FFF2-40B4-BE49-F238E27FC236}">
                    <a16:creationId xmlns:a16="http://schemas.microsoft.com/office/drawing/2014/main" id="{B0423685-AA30-F60D-CDEF-F3442697D174}"/>
                  </a:ext>
                </a:extLst>
              </p:cNvPr>
              <p:cNvSpPr>
                <a:spLocks noChangeShapeType="1"/>
              </p:cNvSpPr>
              <p:nvPr/>
            </p:nvSpPr>
            <p:spPr bwMode="auto">
              <a:xfrm flipV="1">
                <a:off x="3841" y="203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1" name="Line 1044">
                <a:extLst>
                  <a:ext uri="{FF2B5EF4-FFF2-40B4-BE49-F238E27FC236}">
                    <a16:creationId xmlns:a16="http://schemas.microsoft.com/office/drawing/2014/main" id="{9FE5835D-C342-0A4C-3BC6-054A49E72978}"/>
                  </a:ext>
                </a:extLst>
              </p:cNvPr>
              <p:cNvSpPr>
                <a:spLocks noChangeShapeType="1"/>
              </p:cNvSpPr>
              <p:nvPr/>
            </p:nvSpPr>
            <p:spPr bwMode="auto">
              <a:xfrm flipV="1">
                <a:off x="3841" y="204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2" name="Line 1045">
                <a:extLst>
                  <a:ext uri="{FF2B5EF4-FFF2-40B4-BE49-F238E27FC236}">
                    <a16:creationId xmlns:a16="http://schemas.microsoft.com/office/drawing/2014/main" id="{A5E574AE-A192-954E-2FD6-946380DC6480}"/>
                  </a:ext>
                </a:extLst>
              </p:cNvPr>
              <p:cNvSpPr>
                <a:spLocks noChangeShapeType="1"/>
              </p:cNvSpPr>
              <p:nvPr/>
            </p:nvSpPr>
            <p:spPr bwMode="auto">
              <a:xfrm flipV="1">
                <a:off x="3841" y="204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3" name="Line 1046">
                <a:extLst>
                  <a:ext uri="{FF2B5EF4-FFF2-40B4-BE49-F238E27FC236}">
                    <a16:creationId xmlns:a16="http://schemas.microsoft.com/office/drawing/2014/main" id="{EBB951A3-22F2-C1CF-1853-37AAD0A0A490}"/>
                  </a:ext>
                </a:extLst>
              </p:cNvPr>
              <p:cNvSpPr>
                <a:spLocks noChangeShapeType="1"/>
              </p:cNvSpPr>
              <p:nvPr/>
            </p:nvSpPr>
            <p:spPr bwMode="auto">
              <a:xfrm flipV="1">
                <a:off x="3841" y="204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4" name="Line 1047">
                <a:extLst>
                  <a:ext uri="{FF2B5EF4-FFF2-40B4-BE49-F238E27FC236}">
                    <a16:creationId xmlns:a16="http://schemas.microsoft.com/office/drawing/2014/main" id="{EF047704-8B61-7067-8CEF-44AEDB721352}"/>
                  </a:ext>
                </a:extLst>
              </p:cNvPr>
              <p:cNvSpPr>
                <a:spLocks noChangeShapeType="1"/>
              </p:cNvSpPr>
              <p:nvPr/>
            </p:nvSpPr>
            <p:spPr bwMode="auto">
              <a:xfrm flipV="1">
                <a:off x="3841" y="205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5" name="Line 1048">
                <a:extLst>
                  <a:ext uri="{FF2B5EF4-FFF2-40B4-BE49-F238E27FC236}">
                    <a16:creationId xmlns:a16="http://schemas.microsoft.com/office/drawing/2014/main" id="{A5672C91-44CB-C9EC-AB97-D05F757E4ECD}"/>
                  </a:ext>
                </a:extLst>
              </p:cNvPr>
              <p:cNvSpPr>
                <a:spLocks noChangeShapeType="1"/>
              </p:cNvSpPr>
              <p:nvPr/>
            </p:nvSpPr>
            <p:spPr bwMode="auto">
              <a:xfrm flipV="1">
                <a:off x="3841" y="205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6" name="Line 1049">
                <a:extLst>
                  <a:ext uri="{FF2B5EF4-FFF2-40B4-BE49-F238E27FC236}">
                    <a16:creationId xmlns:a16="http://schemas.microsoft.com/office/drawing/2014/main" id="{34FAA7C9-C80C-EE65-3815-A54EED060120}"/>
                  </a:ext>
                </a:extLst>
              </p:cNvPr>
              <p:cNvSpPr>
                <a:spLocks noChangeShapeType="1"/>
              </p:cNvSpPr>
              <p:nvPr/>
            </p:nvSpPr>
            <p:spPr bwMode="auto">
              <a:xfrm flipV="1">
                <a:off x="3841" y="205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7" name="Line 1050">
                <a:extLst>
                  <a:ext uri="{FF2B5EF4-FFF2-40B4-BE49-F238E27FC236}">
                    <a16:creationId xmlns:a16="http://schemas.microsoft.com/office/drawing/2014/main" id="{4EC436EB-00C7-561F-E4B8-96BE44867141}"/>
                  </a:ext>
                </a:extLst>
              </p:cNvPr>
              <p:cNvSpPr>
                <a:spLocks noChangeShapeType="1"/>
              </p:cNvSpPr>
              <p:nvPr/>
            </p:nvSpPr>
            <p:spPr bwMode="auto">
              <a:xfrm flipV="1">
                <a:off x="3841" y="206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8" name="Line 1051">
                <a:extLst>
                  <a:ext uri="{FF2B5EF4-FFF2-40B4-BE49-F238E27FC236}">
                    <a16:creationId xmlns:a16="http://schemas.microsoft.com/office/drawing/2014/main" id="{4FE8C22B-F2EF-6851-F969-0DFACE2A8DD2}"/>
                  </a:ext>
                </a:extLst>
              </p:cNvPr>
              <p:cNvSpPr>
                <a:spLocks noChangeShapeType="1"/>
              </p:cNvSpPr>
              <p:nvPr/>
            </p:nvSpPr>
            <p:spPr bwMode="auto">
              <a:xfrm flipV="1">
                <a:off x="3841" y="206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29" name="Line 1052">
                <a:extLst>
                  <a:ext uri="{FF2B5EF4-FFF2-40B4-BE49-F238E27FC236}">
                    <a16:creationId xmlns:a16="http://schemas.microsoft.com/office/drawing/2014/main" id="{ACBB6FE0-506D-BB93-7AD7-F26DE9610B50}"/>
                  </a:ext>
                </a:extLst>
              </p:cNvPr>
              <p:cNvSpPr>
                <a:spLocks noChangeShapeType="1"/>
              </p:cNvSpPr>
              <p:nvPr/>
            </p:nvSpPr>
            <p:spPr bwMode="auto">
              <a:xfrm flipV="1">
                <a:off x="3841" y="2071"/>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0" name="Line 1053">
                <a:extLst>
                  <a:ext uri="{FF2B5EF4-FFF2-40B4-BE49-F238E27FC236}">
                    <a16:creationId xmlns:a16="http://schemas.microsoft.com/office/drawing/2014/main" id="{E64B265D-9741-5ED4-448E-0A052490F7B5}"/>
                  </a:ext>
                </a:extLst>
              </p:cNvPr>
              <p:cNvSpPr>
                <a:spLocks noChangeShapeType="1"/>
              </p:cNvSpPr>
              <p:nvPr/>
            </p:nvSpPr>
            <p:spPr bwMode="auto">
              <a:xfrm flipV="1">
                <a:off x="3841" y="207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1" name="Line 1054">
                <a:extLst>
                  <a:ext uri="{FF2B5EF4-FFF2-40B4-BE49-F238E27FC236}">
                    <a16:creationId xmlns:a16="http://schemas.microsoft.com/office/drawing/2014/main" id="{CC014077-58C9-B9B3-52B4-6C14FD26D16C}"/>
                  </a:ext>
                </a:extLst>
              </p:cNvPr>
              <p:cNvSpPr>
                <a:spLocks noChangeShapeType="1"/>
              </p:cNvSpPr>
              <p:nvPr/>
            </p:nvSpPr>
            <p:spPr bwMode="auto">
              <a:xfrm flipV="1">
                <a:off x="3841" y="207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2" name="Line 1055">
                <a:extLst>
                  <a:ext uri="{FF2B5EF4-FFF2-40B4-BE49-F238E27FC236}">
                    <a16:creationId xmlns:a16="http://schemas.microsoft.com/office/drawing/2014/main" id="{F8DFCEA3-CF9B-2066-2317-51F7F27C3BD8}"/>
                  </a:ext>
                </a:extLst>
              </p:cNvPr>
              <p:cNvSpPr>
                <a:spLocks noChangeShapeType="1"/>
              </p:cNvSpPr>
              <p:nvPr/>
            </p:nvSpPr>
            <p:spPr bwMode="auto">
              <a:xfrm flipV="1">
                <a:off x="3841" y="208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3" name="Line 1056">
                <a:extLst>
                  <a:ext uri="{FF2B5EF4-FFF2-40B4-BE49-F238E27FC236}">
                    <a16:creationId xmlns:a16="http://schemas.microsoft.com/office/drawing/2014/main" id="{F738E6E7-2A6D-A9BD-782C-04C9CDD46C70}"/>
                  </a:ext>
                </a:extLst>
              </p:cNvPr>
              <p:cNvSpPr>
                <a:spLocks noChangeShapeType="1"/>
              </p:cNvSpPr>
              <p:nvPr/>
            </p:nvSpPr>
            <p:spPr bwMode="auto">
              <a:xfrm flipV="1">
                <a:off x="3841" y="2085"/>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4" name="Line 1057">
                <a:extLst>
                  <a:ext uri="{FF2B5EF4-FFF2-40B4-BE49-F238E27FC236}">
                    <a16:creationId xmlns:a16="http://schemas.microsoft.com/office/drawing/2014/main" id="{FB6D2DC1-836B-CDA3-51F7-E8AD82BF0D78}"/>
                  </a:ext>
                </a:extLst>
              </p:cNvPr>
              <p:cNvSpPr>
                <a:spLocks noChangeShapeType="1"/>
              </p:cNvSpPr>
              <p:nvPr/>
            </p:nvSpPr>
            <p:spPr bwMode="auto">
              <a:xfrm flipV="1">
                <a:off x="3841" y="2087"/>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5" name="Line 1058">
                <a:extLst>
                  <a:ext uri="{FF2B5EF4-FFF2-40B4-BE49-F238E27FC236}">
                    <a16:creationId xmlns:a16="http://schemas.microsoft.com/office/drawing/2014/main" id="{4A944D87-B282-99D9-DA41-802F68E0D4B6}"/>
                  </a:ext>
                </a:extLst>
              </p:cNvPr>
              <p:cNvSpPr>
                <a:spLocks noChangeShapeType="1"/>
              </p:cNvSpPr>
              <p:nvPr/>
            </p:nvSpPr>
            <p:spPr bwMode="auto">
              <a:xfrm flipV="1">
                <a:off x="3841" y="209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6" name="Line 1059">
                <a:extLst>
                  <a:ext uri="{FF2B5EF4-FFF2-40B4-BE49-F238E27FC236}">
                    <a16:creationId xmlns:a16="http://schemas.microsoft.com/office/drawing/2014/main" id="{B8217EB9-0D72-B857-FDA8-4E8E87C56D24}"/>
                  </a:ext>
                </a:extLst>
              </p:cNvPr>
              <p:cNvSpPr>
                <a:spLocks noChangeShapeType="1"/>
              </p:cNvSpPr>
              <p:nvPr/>
            </p:nvSpPr>
            <p:spPr bwMode="auto">
              <a:xfrm flipV="1">
                <a:off x="3841" y="209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7" name="Line 1060">
                <a:extLst>
                  <a:ext uri="{FF2B5EF4-FFF2-40B4-BE49-F238E27FC236}">
                    <a16:creationId xmlns:a16="http://schemas.microsoft.com/office/drawing/2014/main" id="{2BCD09C7-812D-5075-3C51-EC2CF0329242}"/>
                  </a:ext>
                </a:extLst>
              </p:cNvPr>
              <p:cNvSpPr>
                <a:spLocks noChangeShapeType="1"/>
              </p:cNvSpPr>
              <p:nvPr/>
            </p:nvSpPr>
            <p:spPr bwMode="auto">
              <a:xfrm flipV="1">
                <a:off x="3841" y="209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8" name="Line 1061">
                <a:extLst>
                  <a:ext uri="{FF2B5EF4-FFF2-40B4-BE49-F238E27FC236}">
                    <a16:creationId xmlns:a16="http://schemas.microsoft.com/office/drawing/2014/main" id="{C0B0853B-F2E6-3828-0257-00F14C5D7BCF}"/>
                  </a:ext>
                </a:extLst>
              </p:cNvPr>
              <p:cNvSpPr>
                <a:spLocks noChangeShapeType="1"/>
              </p:cNvSpPr>
              <p:nvPr/>
            </p:nvSpPr>
            <p:spPr bwMode="auto">
              <a:xfrm flipV="1">
                <a:off x="3841" y="210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39" name="Line 1062">
                <a:extLst>
                  <a:ext uri="{FF2B5EF4-FFF2-40B4-BE49-F238E27FC236}">
                    <a16:creationId xmlns:a16="http://schemas.microsoft.com/office/drawing/2014/main" id="{1056C66C-617C-9462-60E2-D5CAE26646AC}"/>
                  </a:ext>
                </a:extLst>
              </p:cNvPr>
              <p:cNvSpPr>
                <a:spLocks noChangeShapeType="1"/>
              </p:cNvSpPr>
              <p:nvPr/>
            </p:nvSpPr>
            <p:spPr bwMode="auto">
              <a:xfrm flipV="1">
                <a:off x="3841" y="210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0" name="Line 1063">
                <a:extLst>
                  <a:ext uri="{FF2B5EF4-FFF2-40B4-BE49-F238E27FC236}">
                    <a16:creationId xmlns:a16="http://schemas.microsoft.com/office/drawing/2014/main" id="{6552B2F1-C1BF-9997-5B47-5639809CFBDE}"/>
                  </a:ext>
                </a:extLst>
              </p:cNvPr>
              <p:cNvSpPr>
                <a:spLocks noChangeShapeType="1"/>
              </p:cNvSpPr>
              <p:nvPr/>
            </p:nvSpPr>
            <p:spPr bwMode="auto">
              <a:xfrm flipV="1">
                <a:off x="3841" y="211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1" name="Line 1064">
                <a:extLst>
                  <a:ext uri="{FF2B5EF4-FFF2-40B4-BE49-F238E27FC236}">
                    <a16:creationId xmlns:a16="http://schemas.microsoft.com/office/drawing/2014/main" id="{CC49A8C3-3BAA-A65F-D563-0587288C8746}"/>
                  </a:ext>
                </a:extLst>
              </p:cNvPr>
              <p:cNvSpPr>
                <a:spLocks noChangeShapeType="1"/>
              </p:cNvSpPr>
              <p:nvPr/>
            </p:nvSpPr>
            <p:spPr bwMode="auto">
              <a:xfrm flipV="1">
                <a:off x="3841" y="211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2" name="Line 1065">
                <a:extLst>
                  <a:ext uri="{FF2B5EF4-FFF2-40B4-BE49-F238E27FC236}">
                    <a16:creationId xmlns:a16="http://schemas.microsoft.com/office/drawing/2014/main" id="{0C6252AE-0801-3203-B28B-E39301C7326C}"/>
                  </a:ext>
                </a:extLst>
              </p:cNvPr>
              <p:cNvSpPr>
                <a:spLocks noChangeShapeType="1"/>
              </p:cNvSpPr>
              <p:nvPr/>
            </p:nvSpPr>
            <p:spPr bwMode="auto">
              <a:xfrm flipV="1">
                <a:off x="3841" y="211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3" name="Line 1066">
                <a:extLst>
                  <a:ext uri="{FF2B5EF4-FFF2-40B4-BE49-F238E27FC236}">
                    <a16:creationId xmlns:a16="http://schemas.microsoft.com/office/drawing/2014/main" id="{EA47E77C-3F53-CB54-639B-F1B8122AC468}"/>
                  </a:ext>
                </a:extLst>
              </p:cNvPr>
              <p:cNvSpPr>
                <a:spLocks noChangeShapeType="1"/>
              </p:cNvSpPr>
              <p:nvPr/>
            </p:nvSpPr>
            <p:spPr bwMode="auto">
              <a:xfrm flipV="1">
                <a:off x="3841" y="212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4" name="Line 1067">
                <a:extLst>
                  <a:ext uri="{FF2B5EF4-FFF2-40B4-BE49-F238E27FC236}">
                    <a16:creationId xmlns:a16="http://schemas.microsoft.com/office/drawing/2014/main" id="{154B2C5D-6582-E2BB-0FC9-6600A4B7F3C2}"/>
                  </a:ext>
                </a:extLst>
              </p:cNvPr>
              <p:cNvSpPr>
                <a:spLocks noChangeShapeType="1"/>
              </p:cNvSpPr>
              <p:nvPr/>
            </p:nvSpPr>
            <p:spPr bwMode="auto">
              <a:xfrm flipV="1">
                <a:off x="3841" y="212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5" name="Line 1068">
                <a:extLst>
                  <a:ext uri="{FF2B5EF4-FFF2-40B4-BE49-F238E27FC236}">
                    <a16:creationId xmlns:a16="http://schemas.microsoft.com/office/drawing/2014/main" id="{5540FC5C-7903-84F5-A966-EA554F267BE4}"/>
                  </a:ext>
                </a:extLst>
              </p:cNvPr>
              <p:cNvSpPr>
                <a:spLocks noChangeShapeType="1"/>
              </p:cNvSpPr>
              <p:nvPr/>
            </p:nvSpPr>
            <p:spPr bwMode="auto">
              <a:xfrm flipV="1">
                <a:off x="3841" y="212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6" name="Line 1069">
                <a:extLst>
                  <a:ext uri="{FF2B5EF4-FFF2-40B4-BE49-F238E27FC236}">
                    <a16:creationId xmlns:a16="http://schemas.microsoft.com/office/drawing/2014/main" id="{EB5B1343-EEF5-0B38-2BB7-55776F7866F5}"/>
                  </a:ext>
                </a:extLst>
              </p:cNvPr>
              <p:cNvSpPr>
                <a:spLocks noChangeShapeType="1"/>
              </p:cNvSpPr>
              <p:nvPr/>
            </p:nvSpPr>
            <p:spPr bwMode="auto">
              <a:xfrm flipV="1">
                <a:off x="3841" y="2133"/>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7" name="Line 1070">
                <a:extLst>
                  <a:ext uri="{FF2B5EF4-FFF2-40B4-BE49-F238E27FC236}">
                    <a16:creationId xmlns:a16="http://schemas.microsoft.com/office/drawing/2014/main" id="{A05C8F0D-AF53-C3E2-441D-296014ABBB61}"/>
                  </a:ext>
                </a:extLst>
              </p:cNvPr>
              <p:cNvSpPr>
                <a:spLocks noChangeShapeType="1"/>
              </p:cNvSpPr>
              <p:nvPr/>
            </p:nvSpPr>
            <p:spPr bwMode="auto">
              <a:xfrm flipV="1">
                <a:off x="3841" y="213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8" name="Line 1071">
                <a:extLst>
                  <a:ext uri="{FF2B5EF4-FFF2-40B4-BE49-F238E27FC236}">
                    <a16:creationId xmlns:a16="http://schemas.microsoft.com/office/drawing/2014/main" id="{17E0A7DC-DA65-6B6D-954C-C2095C98662D}"/>
                  </a:ext>
                </a:extLst>
              </p:cNvPr>
              <p:cNvSpPr>
                <a:spLocks noChangeShapeType="1"/>
              </p:cNvSpPr>
              <p:nvPr/>
            </p:nvSpPr>
            <p:spPr bwMode="auto">
              <a:xfrm flipV="1">
                <a:off x="3841" y="213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49" name="Line 1072">
                <a:extLst>
                  <a:ext uri="{FF2B5EF4-FFF2-40B4-BE49-F238E27FC236}">
                    <a16:creationId xmlns:a16="http://schemas.microsoft.com/office/drawing/2014/main" id="{9D9ED167-6C5D-8CFA-DF6A-ECD2583BF1EF}"/>
                  </a:ext>
                </a:extLst>
              </p:cNvPr>
              <p:cNvSpPr>
                <a:spLocks noChangeShapeType="1"/>
              </p:cNvSpPr>
              <p:nvPr/>
            </p:nvSpPr>
            <p:spPr bwMode="auto">
              <a:xfrm flipV="1">
                <a:off x="3841" y="214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0" name="Line 1073">
                <a:extLst>
                  <a:ext uri="{FF2B5EF4-FFF2-40B4-BE49-F238E27FC236}">
                    <a16:creationId xmlns:a16="http://schemas.microsoft.com/office/drawing/2014/main" id="{BE722212-A691-C881-2BF8-7EA5E793FBD2}"/>
                  </a:ext>
                </a:extLst>
              </p:cNvPr>
              <p:cNvSpPr>
                <a:spLocks noChangeShapeType="1"/>
              </p:cNvSpPr>
              <p:nvPr/>
            </p:nvSpPr>
            <p:spPr bwMode="auto">
              <a:xfrm flipV="1">
                <a:off x="3841" y="214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1" name="Line 1074">
                <a:extLst>
                  <a:ext uri="{FF2B5EF4-FFF2-40B4-BE49-F238E27FC236}">
                    <a16:creationId xmlns:a16="http://schemas.microsoft.com/office/drawing/2014/main" id="{F1EC037E-0F0F-6915-1D83-46C43EB986BE}"/>
                  </a:ext>
                </a:extLst>
              </p:cNvPr>
              <p:cNvSpPr>
                <a:spLocks noChangeShapeType="1"/>
              </p:cNvSpPr>
              <p:nvPr/>
            </p:nvSpPr>
            <p:spPr bwMode="auto">
              <a:xfrm flipV="1">
                <a:off x="3841" y="215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2" name="Line 1075">
                <a:extLst>
                  <a:ext uri="{FF2B5EF4-FFF2-40B4-BE49-F238E27FC236}">
                    <a16:creationId xmlns:a16="http://schemas.microsoft.com/office/drawing/2014/main" id="{218D6649-5E9B-8956-76F4-C609E7F974AA}"/>
                  </a:ext>
                </a:extLst>
              </p:cNvPr>
              <p:cNvSpPr>
                <a:spLocks noChangeShapeType="1"/>
              </p:cNvSpPr>
              <p:nvPr/>
            </p:nvSpPr>
            <p:spPr bwMode="auto">
              <a:xfrm flipV="1">
                <a:off x="3841" y="215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3" name="Line 1076">
                <a:extLst>
                  <a:ext uri="{FF2B5EF4-FFF2-40B4-BE49-F238E27FC236}">
                    <a16:creationId xmlns:a16="http://schemas.microsoft.com/office/drawing/2014/main" id="{61F12174-7EA1-3B8B-EB69-691F6DC0B3AB}"/>
                  </a:ext>
                </a:extLst>
              </p:cNvPr>
              <p:cNvSpPr>
                <a:spLocks noChangeShapeType="1"/>
              </p:cNvSpPr>
              <p:nvPr/>
            </p:nvSpPr>
            <p:spPr bwMode="auto">
              <a:xfrm flipV="1">
                <a:off x="3841" y="2157"/>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4" name="Line 1077">
                <a:extLst>
                  <a:ext uri="{FF2B5EF4-FFF2-40B4-BE49-F238E27FC236}">
                    <a16:creationId xmlns:a16="http://schemas.microsoft.com/office/drawing/2014/main" id="{F529A97E-1037-998B-58BD-2BDB3A63732D}"/>
                  </a:ext>
                </a:extLst>
              </p:cNvPr>
              <p:cNvSpPr>
                <a:spLocks noChangeShapeType="1"/>
              </p:cNvSpPr>
              <p:nvPr/>
            </p:nvSpPr>
            <p:spPr bwMode="auto">
              <a:xfrm flipV="1">
                <a:off x="3841" y="216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5" name="Line 1078">
                <a:extLst>
                  <a:ext uri="{FF2B5EF4-FFF2-40B4-BE49-F238E27FC236}">
                    <a16:creationId xmlns:a16="http://schemas.microsoft.com/office/drawing/2014/main" id="{68705DAF-BB1E-477A-DE36-1B7A46E5F673}"/>
                  </a:ext>
                </a:extLst>
              </p:cNvPr>
              <p:cNvSpPr>
                <a:spLocks noChangeShapeType="1"/>
              </p:cNvSpPr>
              <p:nvPr/>
            </p:nvSpPr>
            <p:spPr bwMode="auto">
              <a:xfrm flipV="1">
                <a:off x="3841" y="2166"/>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6" name="Line 1079">
                <a:extLst>
                  <a:ext uri="{FF2B5EF4-FFF2-40B4-BE49-F238E27FC236}">
                    <a16:creationId xmlns:a16="http://schemas.microsoft.com/office/drawing/2014/main" id="{B5E36E4C-3E36-05A1-F25E-0A1FC3B03AAC}"/>
                  </a:ext>
                </a:extLst>
              </p:cNvPr>
              <p:cNvSpPr>
                <a:spLocks noChangeShapeType="1"/>
              </p:cNvSpPr>
              <p:nvPr/>
            </p:nvSpPr>
            <p:spPr bwMode="auto">
              <a:xfrm flipV="1">
                <a:off x="3841" y="216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7" name="Line 1080">
                <a:extLst>
                  <a:ext uri="{FF2B5EF4-FFF2-40B4-BE49-F238E27FC236}">
                    <a16:creationId xmlns:a16="http://schemas.microsoft.com/office/drawing/2014/main" id="{45B20D98-F324-2DA3-FD66-779603D5C9C7}"/>
                  </a:ext>
                </a:extLst>
              </p:cNvPr>
              <p:cNvSpPr>
                <a:spLocks noChangeShapeType="1"/>
              </p:cNvSpPr>
              <p:nvPr/>
            </p:nvSpPr>
            <p:spPr bwMode="auto">
              <a:xfrm flipV="1">
                <a:off x="3841" y="217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8" name="Line 1081">
                <a:extLst>
                  <a:ext uri="{FF2B5EF4-FFF2-40B4-BE49-F238E27FC236}">
                    <a16:creationId xmlns:a16="http://schemas.microsoft.com/office/drawing/2014/main" id="{A9697712-D86C-26BE-1412-FDC1BB8D3719}"/>
                  </a:ext>
                </a:extLst>
              </p:cNvPr>
              <p:cNvSpPr>
                <a:spLocks noChangeShapeType="1"/>
              </p:cNvSpPr>
              <p:nvPr/>
            </p:nvSpPr>
            <p:spPr bwMode="auto">
              <a:xfrm flipV="1">
                <a:off x="3841" y="217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59" name="Line 1082">
                <a:extLst>
                  <a:ext uri="{FF2B5EF4-FFF2-40B4-BE49-F238E27FC236}">
                    <a16:creationId xmlns:a16="http://schemas.microsoft.com/office/drawing/2014/main" id="{6BF17616-6D9C-0354-75CB-B6143FEC841E}"/>
                  </a:ext>
                </a:extLst>
              </p:cNvPr>
              <p:cNvSpPr>
                <a:spLocks noChangeShapeType="1"/>
              </p:cNvSpPr>
              <p:nvPr/>
            </p:nvSpPr>
            <p:spPr bwMode="auto">
              <a:xfrm flipV="1">
                <a:off x="3841" y="218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0" name="Line 1083">
                <a:extLst>
                  <a:ext uri="{FF2B5EF4-FFF2-40B4-BE49-F238E27FC236}">
                    <a16:creationId xmlns:a16="http://schemas.microsoft.com/office/drawing/2014/main" id="{298C8775-37C2-6339-0B3A-A75BB62A1D6D}"/>
                  </a:ext>
                </a:extLst>
              </p:cNvPr>
              <p:cNvSpPr>
                <a:spLocks noChangeShapeType="1"/>
              </p:cNvSpPr>
              <p:nvPr/>
            </p:nvSpPr>
            <p:spPr bwMode="auto">
              <a:xfrm flipV="1">
                <a:off x="3841" y="218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1" name="Line 1084">
                <a:extLst>
                  <a:ext uri="{FF2B5EF4-FFF2-40B4-BE49-F238E27FC236}">
                    <a16:creationId xmlns:a16="http://schemas.microsoft.com/office/drawing/2014/main" id="{54C3D3C0-0955-E3E1-424F-D0D1DFB0947D}"/>
                  </a:ext>
                </a:extLst>
              </p:cNvPr>
              <p:cNvSpPr>
                <a:spLocks noChangeShapeType="1"/>
              </p:cNvSpPr>
              <p:nvPr/>
            </p:nvSpPr>
            <p:spPr bwMode="auto">
              <a:xfrm flipV="1">
                <a:off x="3841" y="218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2" name="Line 1085">
                <a:extLst>
                  <a:ext uri="{FF2B5EF4-FFF2-40B4-BE49-F238E27FC236}">
                    <a16:creationId xmlns:a16="http://schemas.microsoft.com/office/drawing/2014/main" id="{8643CAE1-EAD1-C415-A8D7-0C29BAD24631}"/>
                  </a:ext>
                </a:extLst>
              </p:cNvPr>
              <p:cNvSpPr>
                <a:spLocks noChangeShapeType="1"/>
              </p:cNvSpPr>
              <p:nvPr/>
            </p:nvSpPr>
            <p:spPr bwMode="auto">
              <a:xfrm flipV="1">
                <a:off x="3841" y="2190"/>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3" name="Line 1086">
                <a:extLst>
                  <a:ext uri="{FF2B5EF4-FFF2-40B4-BE49-F238E27FC236}">
                    <a16:creationId xmlns:a16="http://schemas.microsoft.com/office/drawing/2014/main" id="{A9AD5822-1CD3-73AB-D809-59F0A7755BC9}"/>
                  </a:ext>
                </a:extLst>
              </p:cNvPr>
              <p:cNvSpPr>
                <a:spLocks noChangeShapeType="1"/>
              </p:cNvSpPr>
              <p:nvPr/>
            </p:nvSpPr>
            <p:spPr bwMode="auto">
              <a:xfrm flipV="1">
                <a:off x="3841" y="219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4" name="Line 1087">
                <a:extLst>
                  <a:ext uri="{FF2B5EF4-FFF2-40B4-BE49-F238E27FC236}">
                    <a16:creationId xmlns:a16="http://schemas.microsoft.com/office/drawing/2014/main" id="{2A0FB5C4-A5D6-B4C7-C619-F2A89CEA90FD}"/>
                  </a:ext>
                </a:extLst>
              </p:cNvPr>
              <p:cNvSpPr>
                <a:spLocks noChangeShapeType="1"/>
              </p:cNvSpPr>
              <p:nvPr/>
            </p:nvSpPr>
            <p:spPr bwMode="auto">
              <a:xfrm flipV="1">
                <a:off x="3841" y="219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5" name="Line 1088">
                <a:extLst>
                  <a:ext uri="{FF2B5EF4-FFF2-40B4-BE49-F238E27FC236}">
                    <a16:creationId xmlns:a16="http://schemas.microsoft.com/office/drawing/2014/main" id="{DE2DE9D7-DC0B-2791-DBDE-116D58535480}"/>
                  </a:ext>
                </a:extLst>
              </p:cNvPr>
              <p:cNvSpPr>
                <a:spLocks noChangeShapeType="1"/>
              </p:cNvSpPr>
              <p:nvPr/>
            </p:nvSpPr>
            <p:spPr bwMode="auto">
              <a:xfrm flipV="1">
                <a:off x="3841" y="220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6" name="Line 1089">
                <a:extLst>
                  <a:ext uri="{FF2B5EF4-FFF2-40B4-BE49-F238E27FC236}">
                    <a16:creationId xmlns:a16="http://schemas.microsoft.com/office/drawing/2014/main" id="{5A0193D4-86D9-DCA1-4737-1EE4BADCF6AB}"/>
                  </a:ext>
                </a:extLst>
              </p:cNvPr>
              <p:cNvSpPr>
                <a:spLocks noChangeShapeType="1"/>
              </p:cNvSpPr>
              <p:nvPr/>
            </p:nvSpPr>
            <p:spPr bwMode="auto">
              <a:xfrm flipV="1">
                <a:off x="3841" y="220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7" name="Line 1090">
                <a:extLst>
                  <a:ext uri="{FF2B5EF4-FFF2-40B4-BE49-F238E27FC236}">
                    <a16:creationId xmlns:a16="http://schemas.microsoft.com/office/drawing/2014/main" id="{B3B40536-CDDA-AA67-D50E-7F1EC8EE0B5B}"/>
                  </a:ext>
                </a:extLst>
              </p:cNvPr>
              <p:cNvSpPr>
                <a:spLocks noChangeShapeType="1"/>
              </p:cNvSpPr>
              <p:nvPr/>
            </p:nvSpPr>
            <p:spPr bwMode="auto">
              <a:xfrm flipV="1">
                <a:off x="3841" y="220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8" name="Line 1091">
                <a:extLst>
                  <a:ext uri="{FF2B5EF4-FFF2-40B4-BE49-F238E27FC236}">
                    <a16:creationId xmlns:a16="http://schemas.microsoft.com/office/drawing/2014/main" id="{37B42E5D-6AC7-1875-1DB3-55FEA0119D5E}"/>
                  </a:ext>
                </a:extLst>
              </p:cNvPr>
              <p:cNvSpPr>
                <a:spLocks noChangeShapeType="1"/>
              </p:cNvSpPr>
              <p:nvPr/>
            </p:nvSpPr>
            <p:spPr bwMode="auto">
              <a:xfrm flipV="1">
                <a:off x="3841" y="221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69" name="Line 1092">
                <a:extLst>
                  <a:ext uri="{FF2B5EF4-FFF2-40B4-BE49-F238E27FC236}">
                    <a16:creationId xmlns:a16="http://schemas.microsoft.com/office/drawing/2014/main" id="{79609D6F-72D5-FD65-2579-B140C27AFAC1}"/>
                  </a:ext>
                </a:extLst>
              </p:cNvPr>
              <p:cNvSpPr>
                <a:spLocks noChangeShapeType="1"/>
              </p:cNvSpPr>
              <p:nvPr/>
            </p:nvSpPr>
            <p:spPr bwMode="auto">
              <a:xfrm flipV="1">
                <a:off x="3841" y="2216"/>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0" name="Line 1093">
                <a:extLst>
                  <a:ext uri="{FF2B5EF4-FFF2-40B4-BE49-F238E27FC236}">
                    <a16:creationId xmlns:a16="http://schemas.microsoft.com/office/drawing/2014/main" id="{9A9EB5FA-D560-BEA1-AF37-4AF8BCE6A310}"/>
                  </a:ext>
                </a:extLst>
              </p:cNvPr>
              <p:cNvSpPr>
                <a:spLocks noChangeShapeType="1"/>
              </p:cNvSpPr>
              <p:nvPr/>
            </p:nvSpPr>
            <p:spPr bwMode="auto">
              <a:xfrm flipV="1">
                <a:off x="3841" y="2219"/>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1" name="Line 1094">
                <a:extLst>
                  <a:ext uri="{FF2B5EF4-FFF2-40B4-BE49-F238E27FC236}">
                    <a16:creationId xmlns:a16="http://schemas.microsoft.com/office/drawing/2014/main" id="{74CC3AB8-48AB-F464-1006-9BB68E5BA573}"/>
                  </a:ext>
                </a:extLst>
              </p:cNvPr>
              <p:cNvSpPr>
                <a:spLocks noChangeShapeType="1"/>
              </p:cNvSpPr>
              <p:nvPr/>
            </p:nvSpPr>
            <p:spPr bwMode="auto">
              <a:xfrm flipV="1">
                <a:off x="3841" y="222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2" name="Line 1095">
                <a:extLst>
                  <a:ext uri="{FF2B5EF4-FFF2-40B4-BE49-F238E27FC236}">
                    <a16:creationId xmlns:a16="http://schemas.microsoft.com/office/drawing/2014/main" id="{71CAAD43-3386-0A6B-DA01-4A2B7349B85F}"/>
                  </a:ext>
                </a:extLst>
              </p:cNvPr>
              <p:cNvSpPr>
                <a:spLocks noChangeShapeType="1"/>
              </p:cNvSpPr>
              <p:nvPr/>
            </p:nvSpPr>
            <p:spPr bwMode="auto">
              <a:xfrm flipV="1">
                <a:off x="3841" y="222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3" name="Line 1096">
                <a:extLst>
                  <a:ext uri="{FF2B5EF4-FFF2-40B4-BE49-F238E27FC236}">
                    <a16:creationId xmlns:a16="http://schemas.microsoft.com/office/drawing/2014/main" id="{E1AA8B69-AA40-2D9C-57B2-6905BD324748}"/>
                  </a:ext>
                </a:extLst>
              </p:cNvPr>
              <p:cNvSpPr>
                <a:spLocks noChangeShapeType="1"/>
              </p:cNvSpPr>
              <p:nvPr/>
            </p:nvSpPr>
            <p:spPr bwMode="auto">
              <a:xfrm flipV="1">
                <a:off x="3841" y="223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4" name="Line 1097">
                <a:extLst>
                  <a:ext uri="{FF2B5EF4-FFF2-40B4-BE49-F238E27FC236}">
                    <a16:creationId xmlns:a16="http://schemas.microsoft.com/office/drawing/2014/main" id="{089BE8E9-CB68-6C25-90CB-6CEE70C975C7}"/>
                  </a:ext>
                </a:extLst>
              </p:cNvPr>
              <p:cNvSpPr>
                <a:spLocks noChangeShapeType="1"/>
              </p:cNvSpPr>
              <p:nvPr/>
            </p:nvSpPr>
            <p:spPr bwMode="auto">
              <a:xfrm flipV="1">
                <a:off x="3841" y="223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5" name="Line 1098">
                <a:extLst>
                  <a:ext uri="{FF2B5EF4-FFF2-40B4-BE49-F238E27FC236}">
                    <a16:creationId xmlns:a16="http://schemas.microsoft.com/office/drawing/2014/main" id="{19A37BC9-ACC3-2391-1140-A409C8C35CAE}"/>
                  </a:ext>
                </a:extLst>
              </p:cNvPr>
              <p:cNvSpPr>
                <a:spLocks noChangeShapeType="1"/>
              </p:cNvSpPr>
              <p:nvPr/>
            </p:nvSpPr>
            <p:spPr bwMode="auto">
              <a:xfrm flipV="1">
                <a:off x="3841" y="223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6" name="Line 1099">
                <a:extLst>
                  <a:ext uri="{FF2B5EF4-FFF2-40B4-BE49-F238E27FC236}">
                    <a16:creationId xmlns:a16="http://schemas.microsoft.com/office/drawing/2014/main" id="{8E033505-E341-22D3-B5F9-A02469FF8CDA}"/>
                  </a:ext>
                </a:extLst>
              </p:cNvPr>
              <p:cNvSpPr>
                <a:spLocks noChangeShapeType="1"/>
              </p:cNvSpPr>
              <p:nvPr/>
            </p:nvSpPr>
            <p:spPr bwMode="auto">
              <a:xfrm flipV="1">
                <a:off x="3841" y="224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7" name="Line 1100">
                <a:extLst>
                  <a:ext uri="{FF2B5EF4-FFF2-40B4-BE49-F238E27FC236}">
                    <a16:creationId xmlns:a16="http://schemas.microsoft.com/office/drawing/2014/main" id="{DF8F4531-38A8-80BD-0A60-27C19A65B85A}"/>
                  </a:ext>
                </a:extLst>
              </p:cNvPr>
              <p:cNvSpPr>
                <a:spLocks noChangeShapeType="1"/>
              </p:cNvSpPr>
              <p:nvPr/>
            </p:nvSpPr>
            <p:spPr bwMode="auto">
              <a:xfrm flipV="1">
                <a:off x="3841" y="2246"/>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8" name="Line 1101">
                <a:extLst>
                  <a:ext uri="{FF2B5EF4-FFF2-40B4-BE49-F238E27FC236}">
                    <a16:creationId xmlns:a16="http://schemas.microsoft.com/office/drawing/2014/main" id="{4D52D1EA-844C-007B-0E86-C901604AE2BE}"/>
                  </a:ext>
                </a:extLst>
              </p:cNvPr>
              <p:cNvSpPr>
                <a:spLocks noChangeShapeType="1"/>
              </p:cNvSpPr>
              <p:nvPr/>
            </p:nvSpPr>
            <p:spPr bwMode="auto">
              <a:xfrm flipV="1">
                <a:off x="3841" y="224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79" name="Line 1102">
                <a:extLst>
                  <a:ext uri="{FF2B5EF4-FFF2-40B4-BE49-F238E27FC236}">
                    <a16:creationId xmlns:a16="http://schemas.microsoft.com/office/drawing/2014/main" id="{CD0C15C7-102C-D1C4-C836-012C81F70FA0}"/>
                  </a:ext>
                </a:extLst>
              </p:cNvPr>
              <p:cNvSpPr>
                <a:spLocks noChangeShapeType="1"/>
              </p:cNvSpPr>
              <p:nvPr/>
            </p:nvSpPr>
            <p:spPr bwMode="auto">
              <a:xfrm flipV="1">
                <a:off x="3841" y="225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0" name="Line 1103">
                <a:extLst>
                  <a:ext uri="{FF2B5EF4-FFF2-40B4-BE49-F238E27FC236}">
                    <a16:creationId xmlns:a16="http://schemas.microsoft.com/office/drawing/2014/main" id="{2FFFBE49-F86B-14FE-136B-AC8CA84B3065}"/>
                  </a:ext>
                </a:extLst>
              </p:cNvPr>
              <p:cNvSpPr>
                <a:spLocks noChangeShapeType="1"/>
              </p:cNvSpPr>
              <p:nvPr/>
            </p:nvSpPr>
            <p:spPr bwMode="auto">
              <a:xfrm flipV="1">
                <a:off x="3841" y="225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1" name="Line 1104">
                <a:extLst>
                  <a:ext uri="{FF2B5EF4-FFF2-40B4-BE49-F238E27FC236}">
                    <a16:creationId xmlns:a16="http://schemas.microsoft.com/office/drawing/2014/main" id="{2E6C2E22-F287-8F72-BDEB-F7C6F2E3602E}"/>
                  </a:ext>
                </a:extLst>
              </p:cNvPr>
              <p:cNvSpPr>
                <a:spLocks noChangeShapeType="1"/>
              </p:cNvSpPr>
              <p:nvPr/>
            </p:nvSpPr>
            <p:spPr bwMode="auto">
              <a:xfrm flipV="1">
                <a:off x="3841" y="226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2" name="Line 1105">
                <a:extLst>
                  <a:ext uri="{FF2B5EF4-FFF2-40B4-BE49-F238E27FC236}">
                    <a16:creationId xmlns:a16="http://schemas.microsoft.com/office/drawing/2014/main" id="{7E976FAA-7C29-A572-EB30-C0EB91A37DB3}"/>
                  </a:ext>
                </a:extLst>
              </p:cNvPr>
              <p:cNvSpPr>
                <a:spLocks noChangeShapeType="1"/>
              </p:cNvSpPr>
              <p:nvPr/>
            </p:nvSpPr>
            <p:spPr bwMode="auto">
              <a:xfrm flipV="1">
                <a:off x="3841" y="226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3" name="Line 1106">
                <a:extLst>
                  <a:ext uri="{FF2B5EF4-FFF2-40B4-BE49-F238E27FC236}">
                    <a16:creationId xmlns:a16="http://schemas.microsoft.com/office/drawing/2014/main" id="{DEF67334-8464-6D7C-FFCA-9C1AF3E02874}"/>
                  </a:ext>
                </a:extLst>
              </p:cNvPr>
              <p:cNvSpPr>
                <a:spLocks noChangeShapeType="1"/>
              </p:cNvSpPr>
              <p:nvPr/>
            </p:nvSpPr>
            <p:spPr bwMode="auto">
              <a:xfrm flipV="1">
                <a:off x="3841" y="226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4" name="Line 1107">
                <a:extLst>
                  <a:ext uri="{FF2B5EF4-FFF2-40B4-BE49-F238E27FC236}">
                    <a16:creationId xmlns:a16="http://schemas.microsoft.com/office/drawing/2014/main" id="{86022661-295A-E8C1-EB85-8F99648D6270}"/>
                  </a:ext>
                </a:extLst>
              </p:cNvPr>
              <p:cNvSpPr>
                <a:spLocks noChangeShapeType="1"/>
              </p:cNvSpPr>
              <p:nvPr/>
            </p:nvSpPr>
            <p:spPr bwMode="auto">
              <a:xfrm flipV="1">
                <a:off x="3841" y="227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5" name="Line 1108">
                <a:extLst>
                  <a:ext uri="{FF2B5EF4-FFF2-40B4-BE49-F238E27FC236}">
                    <a16:creationId xmlns:a16="http://schemas.microsoft.com/office/drawing/2014/main" id="{EED1E6E5-1908-FB41-0B61-29A440DAF8C2}"/>
                  </a:ext>
                </a:extLst>
              </p:cNvPr>
              <p:cNvSpPr>
                <a:spLocks noChangeShapeType="1"/>
              </p:cNvSpPr>
              <p:nvPr/>
            </p:nvSpPr>
            <p:spPr bwMode="auto">
              <a:xfrm flipV="1">
                <a:off x="3841" y="227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6" name="Line 1109">
                <a:extLst>
                  <a:ext uri="{FF2B5EF4-FFF2-40B4-BE49-F238E27FC236}">
                    <a16:creationId xmlns:a16="http://schemas.microsoft.com/office/drawing/2014/main" id="{2438F421-B59A-5CEB-C1E6-3289B6C190D1}"/>
                  </a:ext>
                </a:extLst>
              </p:cNvPr>
              <p:cNvSpPr>
                <a:spLocks noChangeShapeType="1"/>
              </p:cNvSpPr>
              <p:nvPr/>
            </p:nvSpPr>
            <p:spPr bwMode="auto">
              <a:xfrm flipV="1">
                <a:off x="3841" y="227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7" name="Line 1110">
                <a:extLst>
                  <a:ext uri="{FF2B5EF4-FFF2-40B4-BE49-F238E27FC236}">
                    <a16:creationId xmlns:a16="http://schemas.microsoft.com/office/drawing/2014/main" id="{6C9B750C-9F04-6D14-A34F-3359D890D54D}"/>
                  </a:ext>
                </a:extLst>
              </p:cNvPr>
              <p:cNvSpPr>
                <a:spLocks noChangeShapeType="1"/>
              </p:cNvSpPr>
              <p:nvPr/>
            </p:nvSpPr>
            <p:spPr bwMode="auto">
              <a:xfrm flipV="1">
                <a:off x="3841" y="2281"/>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8" name="Line 1111">
                <a:extLst>
                  <a:ext uri="{FF2B5EF4-FFF2-40B4-BE49-F238E27FC236}">
                    <a16:creationId xmlns:a16="http://schemas.microsoft.com/office/drawing/2014/main" id="{351F3225-9CB2-E339-E1CB-5C7B7066D372}"/>
                  </a:ext>
                </a:extLst>
              </p:cNvPr>
              <p:cNvSpPr>
                <a:spLocks noChangeShapeType="1"/>
              </p:cNvSpPr>
              <p:nvPr/>
            </p:nvSpPr>
            <p:spPr bwMode="auto">
              <a:xfrm flipV="1">
                <a:off x="3841" y="228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89" name="Line 1112">
                <a:extLst>
                  <a:ext uri="{FF2B5EF4-FFF2-40B4-BE49-F238E27FC236}">
                    <a16:creationId xmlns:a16="http://schemas.microsoft.com/office/drawing/2014/main" id="{6706FD98-381C-2E68-5B39-DAB82B917DE5}"/>
                  </a:ext>
                </a:extLst>
              </p:cNvPr>
              <p:cNvSpPr>
                <a:spLocks noChangeShapeType="1"/>
              </p:cNvSpPr>
              <p:nvPr/>
            </p:nvSpPr>
            <p:spPr bwMode="auto">
              <a:xfrm flipV="1">
                <a:off x="3841" y="229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0" name="Line 1113">
                <a:extLst>
                  <a:ext uri="{FF2B5EF4-FFF2-40B4-BE49-F238E27FC236}">
                    <a16:creationId xmlns:a16="http://schemas.microsoft.com/office/drawing/2014/main" id="{690E628A-A6B5-7E39-DC4B-7EA404F1DA31}"/>
                  </a:ext>
                </a:extLst>
              </p:cNvPr>
              <p:cNvSpPr>
                <a:spLocks noChangeShapeType="1"/>
              </p:cNvSpPr>
              <p:nvPr/>
            </p:nvSpPr>
            <p:spPr bwMode="auto">
              <a:xfrm flipV="1">
                <a:off x="3841" y="229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1" name="Line 1114">
                <a:extLst>
                  <a:ext uri="{FF2B5EF4-FFF2-40B4-BE49-F238E27FC236}">
                    <a16:creationId xmlns:a16="http://schemas.microsoft.com/office/drawing/2014/main" id="{BB33CC5B-E9DF-A330-FCD9-6215D1F79505}"/>
                  </a:ext>
                </a:extLst>
              </p:cNvPr>
              <p:cNvSpPr>
                <a:spLocks noChangeShapeType="1"/>
              </p:cNvSpPr>
              <p:nvPr/>
            </p:nvSpPr>
            <p:spPr bwMode="auto">
              <a:xfrm flipV="1">
                <a:off x="3841" y="229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2" name="Line 1115">
                <a:extLst>
                  <a:ext uri="{FF2B5EF4-FFF2-40B4-BE49-F238E27FC236}">
                    <a16:creationId xmlns:a16="http://schemas.microsoft.com/office/drawing/2014/main" id="{B705C239-72BB-F24B-FE5C-A4CEF3DCECDD}"/>
                  </a:ext>
                </a:extLst>
              </p:cNvPr>
              <p:cNvSpPr>
                <a:spLocks noChangeShapeType="1"/>
              </p:cNvSpPr>
              <p:nvPr/>
            </p:nvSpPr>
            <p:spPr bwMode="auto">
              <a:xfrm flipV="1">
                <a:off x="3841" y="230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3" name="Line 1116">
                <a:extLst>
                  <a:ext uri="{FF2B5EF4-FFF2-40B4-BE49-F238E27FC236}">
                    <a16:creationId xmlns:a16="http://schemas.microsoft.com/office/drawing/2014/main" id="{1BF272FC-2BC7-B96A-01C6-54C3B0B3E565}"/>
                  </a:ext>
                </a:extLst>
              </p:cNvPr>
              <p:cNvSpPr>
                <a:spLocks noChangeShapeType="1"/>
              </p:cNvSpPr>
              <p:nvPr/>
            </p:nvSpPr>
            <p:spPr bwMode="auto">
              <a:xfrm flipV="1">
                <a:off x="3841" y="230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4" name="Line 1117">
                <a:extLst>
                  <a:ext uri="{FF2B5EF4-FFF2-40B4-BE49-F238E27FC236}">
                    <a16:creationId xmlns:a16="http://schemas.microsoft.com/office/drawing/2014/main" id="{0B588A5D-078E-2FAB-B57C-7C83E77F4A9E}"/>
                  </a:ext>
                </a:extLst>
              </p:cNvPr>
              <p:cNvSpPr>
                <a:spLocks noChangeShapeType="1"/>
              </p:cNvSpPr>
              <p:nvPr/>
            </p:nvSpPr>
            <p:spPr bwMode="auto">
              <a:xfrm flipV="1">
                <a:off x="3841" y="230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5" name="Line 1118">
                <a:extLst>
                  <a:ext uri="{FF2B5EF4-FFF2-40B4-BE49-F238E27FC236}">
                    <a16:creationId xmlns:a16="http://schemas.microsoft.com/office/drawing/2014/main" id="{BCBEA099-BAED-F94D-BAA8-11B449B1471D}"/>
                  </a:ext>
                </a:extLst>
              </p:cNvPr>
              <p:cNvSpPr>
                <a:spLocks noChangeShapeType="1"/>
              </p:cNvSpPr>
              <p:nvPr/>
            </p:nvSpPr>
            <p:spPr bwMode="auto">
              <a:xfrm flipV="1">
                <a:off x="3841" y="231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6" name="Line 1119">
                <a:extLst>
                  <a:ext uri="{FF2B5EF4-FFF2-40B4-BE49-F238E27FC236}">
                    <a16:creationId xmlns:a16="http://schemas.microsoft.com/office/drawing/2014/main" id="{3C1988AD-595F-2C76-5DC6-1C7C5172A437}"/>
                  </a:ext>
                </a:extLst>
              </p:cNvPr>
              <p:cNvSpPr>
                <a:spLocks noChangeShapeType="1"/>
              </p:cNvSpPr>
              <p:nvPr/>
            </p:nvSpPr>
            <p:spPr bwMode="auto">
              <a:xfrm flipV="1">
                <a:off x="3841" y="231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7" name="Line 1120">
                <a:extLst>
                  <a:ext uri="{FF2B5EF4-FFF2-40B4-BE49-F238E27FC236}">
                    <a16:creationId xmlns:a16="http://schemas.microsoft.com/office/drawing/2014/main" id="{3726EC13-EBC6-E795-DCEB-247F30951477}"/>
                  </a:ext>
                </a:extLst>
              </p:cNvPr>
              <p:cNvSpPr>
                <a:spLocks noChangeShapeType="1"/>
              </p:cNvSpPr>
              <p:nvPr/>
            </p:nvSpPr>
            <p:spPr bwMode="auto">
              <a:xfrm flipV="1">
                <a:off x="3841" y="231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8" name="Line 1121">
                <a:extLst>
                  <a:ext uri="{FF2B5EF4-FFF2-40B4-BE49-F238E27FC236}">
                    <a16:creationId xmlns:a16="http://schemas.microsoft.com/office/drawing/2014/main" id="{5584D849-0C34-35D3-8017-2BB99C12D847}"/>
                  </a:ext>
                </a:extLst>
              </p:cNvPr>
              <p:cNvSpPr>
                <a:spLocks noChangeShapeType="1"/>
              </p:cNvSpPr>
              <p:nvPr/>
            </p:nvSpPr>
            <p:spPr bwMode="auto">
              <a:xfrm flipV="1">
                <a:off x="3841" y="232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199" name="Line 1122">
                <a:extLst>
                  <a:ext uri="{FF2B5EF4-FFF2-40B4-BE49-F238E27FC236}">
                    <a16:creationId xmlns:a16="http://schemas.microsoft.com/office/drawing/2014/main" id="{2FA34D76-3F00-2818-EF0D-E6B2BBA5FA99}"/>
                  </a:ext>
                </a:extLst>
              </p:cNvPr>
              <p:cNvSpPr>
                <a:spLocks noChangeShapeType="1"/>
              </p:cNvSpPr>
              <p:nvPr/>
            </p:nvSpPr>
            <p:spPr bwMode="auto">
              <a:xfrm flipV="1">
                <a:off x="3841" y="2326"/>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0" name="Line 1123">
                <a:extLst>
                  <a:ext uri="{FF2B5EF4-FFF2-40B4-BE49-F238E27FC236}">
                    <a16:creationId xmlns:a16="http://schemas.microsoft.com/office/drawing/2014/main" id="{BB7110EE-5341-0099-164B-62DCB5D8DE33}"/>
                  </a:ext>
                </a:extLst>
              </p:cNvPr>
              <p:cNvSpPr>
                <a:spLocks noChangeShapeType="1"/>
              </p:cNvSpPr>
              <p:nvPr/>
            </p:nvSpPr>
            <p:spPr bwMode="auto">
              <a:xfrm flipV="1">
                <a:off x="3841" y="232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1" name="Line 1124">
                <a:extLst>
                  <a:ext uri="{FF2B5EF4-FFF2-40B4-BE49-F238E27FC236}">
                    <a16:creationId xmlns:a16="http://schemas.microsoft.com/office/drawing/2014/main" id="{34BD9C67-BC7B-335A-C435-6B55E5C79571}"/>
                  </a:ext>
                </a:extLst>
              </p:cNvPr>
              <p:cNvSpPr>
                <a:spLocks noChangeShapeType="1"/>
              </p:cNvSpPr>
              <p:nvPr/>
            </p:nvSpPr>
            <p:spPr bwMode="auto">
              <a:xfrm flipV="1">
                <a:off x="3841" y="233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2" name="Line 1125">
                <a:extLst>
                  <a:ext uri="{FF2B5EF4-FFF2-40B4-BE49-F238E27FC236}">
                    <a16:creationId xmlns:a16="http://schemas.microsoft.com/office/drawing/2014/main" id="{D110A378-1975-7123-87B3-2C293CC5C7A3}"/>
                  </a:ext>
                </a:extLst>
              </p:cNvPr>
              <p:cNvSpPr>
                <a:spLocks noChangeShapeType="1"/>
              </p:cNvSpPr>
              <p:nvPr/>
            </p:nvSpPr>
            <p:spPr bwMode="auto">
              <a:xfrm flipV="1">
                <a:off x="3841" y="233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3" name="Line 1126">
                <a:extLst>
                  <a:ext uri="{FF2B5EF4-FFF2-40B4-BE49-F238E27FC236}">
                    <a16:creationId xmlns:a16="http://schemas.microsoft.com/office/drawing/2014/main" id="{229F773F-A8BF-A130-AFCD-0FD737552C8A}"/>
                  </a:ext>
                </a:extLst>
              </p:cNvPr>
              <p:cNvSpPr>
                <a:spLocks noChangeShapeType="1"/>
              </p:cNvSpPr>
              <p:nvPr/>
            </p:nvSpPr>
            <p:spPr bwMode="auto">
              <a:xfrm flipV="1">
                <a:off x="3841" y="234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4" name="Line 1127">
                <a:extLst>
                  <a:ext uri="{FF2B5EF4-FFF2-40B4-BE49-F238E27FC236}">
                    <a16:creationId xmlns:a16="http://schemas.microsoft.com/office/drawing/2014/main" id="{EBD83B40-8DDC-D336-89FA-D4A0009AE84A}"/>
                  </a:ext>
                </a:extLst>
              </p:cNvPr>
              <p:cNvSpPr>
                <a:spLocks noChangeShapeType="1"/>
              </p:cNvSpPr>
              <p:nvPr/>
            </p:nvSpPr>
            <p:spPr bwMode="auto">
              <a:xfrm flipV="1">
                <a:off x="3841" y="234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5" name="Line 1128">
                <a:extLst>
                  <a:ext uri="{FF2B5EF4-FFF2-40B4-BE49-F238E27FC236}">
                    <a16:creationId xmlns:a16="http://schemas.microsoft.com/office/drawing/2014/main" id="{9FB3861A-4572-F8B9-B8F4-0C8E3209D775}"/>
                  </a:ext>
                </a:extLst>
              </p:cNvPr>
              <p:cNvSpPr>
                <a:spLocks noChangeShapeType="1"/>
              </p:cNvSpPr>
              <p:nvPr/>
            </p:nvSpPr>
            <p:spPr bwMode="auto">
              <a:xfrm flipV="1">
                <a:off x="3841" y="234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6" name="Line 1129">
                <a:extLst>
                  <a:ext uri="{FF2B5EF4-FFF2-40B4-BE49-F238E27FC236}">
                    <a16:creationId xmlns:a16="http://schemas.microsoft.com/office/drawing/2014/main" id="{6E492683-E2DD-F344-D0C2-28F81D1E6FE2}"/>
                  </a:ext>
                </a:extLst>
              </p:cNvPr>
              <p:cNvSpPr>
                <a:spLocks noChangeShapeType="1"/>
              </p:cNvSpPr>
              <p:nvPr/>
            </p:nvSpPr>
            <p:spPr bwMode="auto">
              <a:xfrm flipV="1">
                <a:off x="3841" y="2351"/>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7" name="Line 1130">
                <a:extLst>
                  <a:ext uri="{FF2B5EF4-FFF2-40B4-BE49-F238E27FC236}">
                    <a16:creationId xmlns:a16="http://schemas.microsoft.com/office/drawing/2014/main" id="{85674342-F0F9-48D1-EBC7-15BB9AC699FF}"/>
                  </a:ext>
                </a:extLst>
              </p:cNvPr>
              <p:cNvSpPr>
                <a:spLocks noChangeShapeType="1"/>
              </p:cNvSpPr>
              <p:nvPr/>
            </p:nvSpPr>
            <p:spPr bwMode="auto">
              <a:xfrm flipV="1">
                <a:off x="3841" y="2356"/>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8" name="Line 1131">
                <a:extLst>
                  <a:ext uri="{FF2B5EF4-FFF2-40B4-BE49-F238E27FC236}">
                    <a16:creationId xmlns:a16="http://schemas.microsoft.com/office/drawing/2014/main" id="{347CE7DF-07C9-DE34-3430-FD2E258FF8B0}"/>
                  </a:ext>
                </a:extLst>
              </p:cNvPr>
              <p:cNvSpPr>
                <a:spLocks noChangeShapeType="1"/>
              </p:cNvSpPr>
              <p:nvPr/>
            </p:nvSpPr>
            <p:spPr bwMode="auto">
              <a:xfrm flipV="1">
                <a:off x="3841" y="235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09" name="Line 1132">
                <a:extLst>
                  <a:ext uri="{FF2B5EF4-FFF2-40B4-BE49-F238E27FC236}">
                    <a16:creationId xmlns:a16="http://schemas.microsoft.com/office/drawing/2014/main" id="{406BFA6A-08E0-9F59-B191-D47C6F2773BE}"/>
                  </a:ext>
                </a:extLst>
              </p:cNvPr>
              <p:cNvSpPr>
                <a:spLocks noChangeShapeType="1"/>
              </p:cNvSpPr>
              <p:nvPr/>
            </p:nvSpPr>
            <p:spPr bwMode="auto">
              <a:xfrm flipV="1">
                <a:off x="3841" y="236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0" name="Line 1133">
                <a:extLst>
                  <a:ext uri="{FF2B5EF4-FFF2-40B4-BE49-F238E27FC236}">
                    <a16:creationId xmlns:a16="http://schemas.microsoft.com/office/drawing/2014/main" id="{AFA22FAE-0D9C-A6D5-C8B5-40A00B48E659}"/>
                  </a:ext>
                </a:extLst>
              </p:cNvPr>
              <p:cNvSpPr>
                <a:spLocks noChangeShapeType="1"/>
              </p:cNvSpPr>
              <p:nvPr/>
            </p:nvSpPr>
            <p:spPr bwMode="auto">
              <a:xfrm flipV="1">
                <a:off x="3841" y="236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1" name="Line 1134">
                <a:extLst>
                  <a:ext uri="{FF2B5EF4-FFF2-40B4-BE49-F238E27FC236}">
                    <a16:creationId xmlns:a16="http://schemas.microsoft.com/office/drawing/2014/main" id="{4942BDE4-CEF4-AA42-4782-2507ACB20C92}"/>
                  </a:ext>
                </a:extLst>
              </p:cNvPr>
              <p:cNvSpPr>
                <a:spLocks noChangeShapeType="1"/>
              </p:cNvSpPr>
              <p:nvPr/>
            </p:nvSpPr>
            <p:spPr bwMode="auto">
              <a:xfrm flipV="1">
                <a:off x="3841" y="237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2" name="Line 1135">
                <a:extLst>
                  <a:ext uri="{FF2B5EF4-FFF2-40B4-BE49-F238E27FC236}">
                    <a16:creationId xmlns:a16="http://schemas.microsoft.com/office/drawing/2014/main" id="{8A4B6337-34CE-6401-5108-26E185875B2F}"/>
                  </a:ext>
                </a:extLst>
              </p:cNvPr>
              <p:cNvSpPr>
                <a:spLocks noChangeShapeType="1"/>
              </p:cNvSpPr>
              <p:nvPr/>
            </p:nvSpPr>
            <p:spPr bwMode="auto">
              <a:xfrm flipV="1">
                <a:off x="3841" y="237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3" name="Line 1136">
                <a:extLst>
                  <a:ext uri="{FF2B5EF4-FFF2-40B4-BE49-F238E27FC236}">
                    <a16:creationId xmlns:a16="http://schemas.microsoft.com/office/drawing/2014/main" id="{5EEE6B5A-4868-BAA2-07F1-4D307C75FE58}"/>
                  </a:ext>
                </a:extLst>
              </p:cNvPr>
              <p:cNvSpPr>
                <a:spLocks noChangeShapeType="1"/>
              </p:cNvSpPr>
              <p:nvPr/>
            </p:nvSpPr>
            <p:spPr bwMode="auto">
              <a:xfrm flipV="1">
                <a:off x="3841" y="237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4" name="Line 1137">
                <a:extLst>
                  <a:ext uri="{FF2B5EF4-FFF2-40B4-BE49-F238E27FC236}">
                    <a16:creationId xmlns:a16="http://schemas.microsoft.com/office/drawing/2014/main" id="{C0EE8560-10A7-DD95-3753-FAE2806118C3}"/>
                  </a:ext>
                </a:extLst>
              </p:cNvPr>
              <p:cNvSpPr>
                <a:spLocks noChangeShapeType="1"/>
              </p:cNvSpPr>
              <p:nvPr/>
            </p:nvSpPr>
            <p:spPr bwMode="auto">
              <a:xfrm flipV="1">
                <a:off x="3841" y="238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5" name="Line 1138">
                <a:extLst>
                  <a:ext uri="{FF2B5EF4-FFF2-40B4-BE49-F238E27FC236}">
                    <a16:creationId xmlns:a16="http://schemas.microsoft.com/office/drawing/2014/main" id="{B21960BA-3F93-1D6E-C5CB-44D4FE2DD0FD}"/>
                  </a:ext>
                </a:extLst>
              </p:cNvPr>
              <p:cNvSpPr>
                <a:spLocks noChangeShapeType="1"/>
              </p:cNvSpPr>
              <p:nvPr/>
            </p:nvSpPr>
            <p:spPr bwMode="auto">
              <a:xfrm flipV="1">
                <a:off x="3841" y="238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6" name="Line 1139">
                <a:extLst>
                  <a:ext uri="{FF2B5EF4-FFF2-40B4-BE49-F238E27FC236}">
                    <a16:creationId xmlns:a16="http://schemas.microsoft.com/office/drawing/2014/main" id="{945AD832-445B-6D66-2AB4-10663E9CD71F}"/>
                  </a:ext>
                </a:extLst>
              </p:cNvPr>
              <p:cNvSpPr>
                <a:spLocks noChangeShapeType="1"/>
              </p:cNvSpPr>
              <p:nvPr/>
            </p:nvSpPr>
            <p:spPr bwMode="auto">
              <a:xfrm flipV="1">
                <a:off x="3841" y="2389"/>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7" name="Line 1140">
                <a:extLst>
                  <a:ext uri="{FF2B5EF4-FFF2-40B4-BE49-F238E27FC236}">
                    <a16:creationId xmlns:a16="http://schemas.microsoft.com/office/drawing/2014/main" id="{195F12FE-1238-1C8A-348D-0BE3B0CB2438}"/>
                  </a:ext>
                </a:extLst>
              </p:cNvPr>
              <p:cNvSpPr>
                <a:spLocks noChangeShapeType="1"/>
              </p:cNvSpPr>
              <p:nvPr/>
            </p:nvSpPr>
            <p:spPr bwMode="auto">
              <a:xfrm flipV="1">
                <a:off x="3841" y="2391"/>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8" name="Line 1141">
                <a:extLst>
                  <a:ext uri="{FF2B5EF4-FFF2-40B4-BE49-F238E27FC236}">
                    <a16:creationId xmlns:a16="http://schemas.microsoft.com/office/drawing/2014/main" id="{196ABCBE-70E1-7EEB-EED5-746D273E75A2}"/>
                  </a:ext>
                </a:extLst>
              </p:cNvPr>
              <p:cNvSpPr>
                <a:spLocks noChangeShapeType="1"/>
              </p:cNvSpPr>
              <p:nvPr/>
            </p:nvSpPr>
            <p:spPr bwMode="auto">
              <a:xfrm flipV="1">
                <a:off x="3841" y="2396"/>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19" name="Line 1142">
                <a:extLst>
                  <a:ext uri="{FF2B5EF4-FFF2-40B4-BE49-F238E27FC236}">
                    <a16:creationId xmlns:a16="http://schemas.microsoft.com/office/drawing/2014/main" id="{20B4D969-62F2-A694-C4B0-9E6464698F57}"/>
                  </a:ext>
                </a:extLst>
              </p:cNvPr>
              <p:cNvSpPr>
                <a:spLocks noChangeShapeType="1"/>
              </p:cNvSpPr>
              <p:nvPr/>
            </p:nvSpPr>
            <p:spPr bwMode="auto">
              <a:xfrm flipV="1">
                <a:off x="3841" y="239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0" name="Line 1143">
                <a:extLst>
                  <a:ext uri="{FF2B5EF4-FFF2-40B4-BE49-F238E27FC236}">
                    <a16:creationId xmlns:a16="http://schemas.microsoft.com/office/drawing/2014/main" id="{722361B9-A326-F51F-D772-0C2E3DA7A043}"/>
                  </a:ext>
                </a:extLst>
              </p:cNvPr>
              <p:cNvSpPr>
                <a:spLocks noChangeShapeType="1"/>
              </p:cNvSpPr>
              <p:nvPr/>
            </p:nvSpPr>
            <p:spPr bwMode="auto">
              <a:xfrm flipV="1">
                <a:off x="3841" y="240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1" name="Line 1144">
                <a:extLst>
                  <a:ext uri="{FF2B5EF4-FFF2-40B4-BE49-F238E27FC236}">
                    <a16:creationId xmlns:a16="http://schemas.microsoft.com/office/drawing/2014/main" id="{28F74E35-5682-8567-DD25-B2BE79DE7FAB}"/>
                  </a:ext>
                </a:extLst>
              </p:cNvPr>
              <p:cNvSpPr>
                <a:spLocks noChangeShapeType="1"/>
              </p:cNvSpPr>
              <p:nvPr/>
            </p:nvSpPr>
            <p:spPr bwMode="auto">
              <a:xfrm flipV="1">
                <a:off x="3841" y="240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2" name="Line 1145">
                <a:extLst>
                  <a:ext uri="{FF2B5EF4-FFF2-40B4-BE49-F238E27FC236}">
                    <a16:creationId xmlns:a16="http://schemas.microsoft.com/office/drawing/2014/main" id="{AF62C0B9-B053-31BE-FAF2-D23832DA08A4}"/>
                  </a:ext>
                </a:extLst>
              </p:cNvPr>
              <p:cNvSpPr>
                <a:spLocks noChangeShapeType="1"/>
              </p:cNvSpPr>
              <p:nvPr/>
            </p:nvSpPr>
            <p:spPr bwMode="auto">
              <a:xfrm flipV="1">
                <a:off x="3841" y="241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3" name="Line 1146">
                <a:extLst>
                  <a:ext uri="{FF2B5EF4-FFF2-40B4-BE49-F238E27FC236}">
                    <a16:creationId xmlns:a16="http://schemas.microsoft.com/office/drawing/2014/main" id="{2A9F5FAC-2E24-7C98-B495-F1FBEE207BCE}"/>
                  </a:ext>
                </a:extLst>
              </p:cNvPr>
              <p:cNvSpPr>
                <a:spLocks noChangeShapeType="1"/>
              </p:cNvSpPr>
              <p:nvPr/>
            </p:nvSpPr>
            <p:spPr bwMode="auto">
              <a:xfrm flipV="1">
                <a:off x="3841" y="2413"/>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4" name="Line 1147">
                <a:extLst>
                  <a:ext uri="{FF2B5EF4-FFF2-40B4-BE49-F238E27FC236}">
                    <a16:creationId xmlns:a16="http://schemas.microsoft.com/office/drawing/2014/main" id="{03CEEF65-75F8-C17D-2E85-504BCB6413B8}"/>
                  </a:ext>
                </a:extLst>
              </p:cNvPr>
              <p:cNvSpPr>
                <a:spLocks noChangeShapeType="1"/>
              </p:cNvSpPr>
              <p:nvPr/>
            </p:nvSpPr>
            <p:spPr bwMode="auto">
              <a:xfrm flipV="1">
                <a:off x="3841" y="241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5" name="Line 1148">
                <a:extLst>
                  <a:ext uri="{FF2B5EF4-FFF2-40B4-BE49-F238E27FC236}">
                    <a16:creationId xmlns:a16="http://schemas.microsoft.com/office/drawing/2014/main" id="{9C72150C-4768-5DDF-473B-F8DCCA505B7E}"/>
                  </a:ext>
                </a:extLst>
              </p:cNvPr>
              <p:cNvSpPr>
                <a:spLocks noChangeShapeType="1"/>
              </p:cNvSpPr>
              <p:nvPr/>
            </p:nvSpPr>
            <p:spPr bwMode="auto">
              <a:xfrm flipV="1">
                <a:off x="3841" y="242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6" name="Line 1149">
                <a:extLst>
                  <a:ext uri="{FF2B5EF4-FFF2-40B4-BE49-F238E27FC236}">
                    <a16:creationId xmlns:a16="http://schemas.microsoft.com/office/drawing/2014/main" id="{B6DFBAC7-994D-DCA4-EF1C-767409A5B0C1}"/>
                  </a:ext>
                </a:extLst>
              </p:cNvPr>
              <p:cNvSpPr>
                <a:spLocks noChangeShapeType="1"/>
              </p:cNvSpPr>
              <p:nvPr/>
            </p:nvSpPr>
            <p:spPr bwMode="auto">
              <a:xfrm flipV="1">
                <a:off x="3841" y="242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7" name="Line 1150">
                <a:extLst>
                  <a:ext uri="{FF2B5EF4-FFF2-40B4-BE49-F238E27FC236}">
                    <a16:creationId xmlns:a16="http://schemas.microsoft.com/office/drawing/2014/main" id="{B9A5471C-1CAB-EE3C-85A1-8100ABC936B6}"/>
                  </a:ext>
                </a:extLst>
              </p:cNvPr>
              <p:cNvSpPr>
                <a:spLocks noChangeShapeType="1"/>
              </p:cNvSpPr>
              <p:nvPr/>
            </p:nvSpPr>
            <p:spPr bwMode="auto">
              <a:xfrm flipV="1">
                <a:off x="3841" y="242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8" name="Line 1151">
                <a:extLst>
                  <a:ext uri="{FF2B5EF4-FFF2-40B4-BE49-F238E27FC236}">
                    <a16:creationId xmlns:a16="http://schemas.microsoft.com/office/drawing/2014/main" id="{CE9882A0-4572-9BE4-1295-6E0DD15AD421}"/>
                  </a:ext>
                </a:extLst>
              </p:cNvPr>
              <p:cNvSpPr>
                <a:spLocks noChangeShapeType="1"/>
              </p:cNvSpPr>
              <p:nvPr/>
            </p:nvSpPr>
            <p:spPr bwMode="auto">
              <a:xfrm flipV="1">
                <a:off x="3841" y="2432"/>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29" name="Line 1152">
                <a:extLst>
                  <a:ext uri="{FF2B5EF4-FFF2-40B4-BE49-F238E27FC236}">
                    <a16:creationId xmlns:a16="http://schemas.microsoft.com/office/drawing/2014/main" id="{5C0E8AD9-7F7E-1F65-FD95-496E74DB665B}"/>
                  </a:ext>
                </a:extLst>
              </p:cNvPr>
              <p:cNvSpPr>
                <a:spLocks noChangeShapeType="1"/>
              </p:cNvSpPr>
              <p:nvPr/>
            </p:nvSpPr>
            <p:spPr bwMode="auto">
              <a:xfrm flipV="1">
                <a:off x="3841" y="2437"/>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0" name="Line 1153">
                <a:extLst>
                  <a:ext uri="{FF2B5EF4-FFF2-40B4-BE49-F238E27FC236}">
                    <a16:creationId xmlns:a16="http://schemas.microsoft.com/office/drawing/2014/main" id="{CEC116AC-3F9A-FB0C-B671-34783B6F2FB5}"/>
                  </a:ext>
                </a:extLst>
              </p:cNvPr>
              <p:cNvSpPr>
                <a:spLocks noChangeShapeType="1"/>
              </p:cNvSpPr>
              <p:nvPr/>
            </p:nvSpPr>
            <p:spPr bwMode="auto">
              <a:xfrm flipV="1">
                <a:off x="3841" y="243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1" name="Line 1154">
                <a:extLst>
                  <a:ext uri="{FF2B5EF4-FFF2-40B4-BE49-F238E27FC236}">
                    <a16:creationId xmlns:a16="http://schemas.microsoft.com/office/drawing/2014/main" id="{01B894EA-7506-4315-CE2B-B667A172AD76}"/>
                  </a:ext>
                </a:extLst>
              </p:cNvPr>
              <p:cNvSpPr>
                <a:spLocks noChangeShapeType="1"/>
              </p:cNvSpPr>
              <p:nvPr/>
            </p:nvSpPr>
            <p:spPr bwMode="auto">
              <a:xfrm flipV="1">
                <a:off x="3841" y="244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2" name="Line 1155">
                <a:extLst>
                  <a:ext uri="{FF2B5EF4-FFF2-40B4-BE49-F238E27FC236}">
                    <a16:creationId xmlns:a16="http://schemas.microsoft.com/office/drawing/2014/main" id="{8FA14B4B-31B1-C41A-6CF6-F0DA21FDE211}"/>
                  </a:ext>
                </a:extLst>
              </p:cNvPr>
              <p:cNvSpPr>
                <a:spLocks noChangeShapeType="1"/>
              </p:cNvSpPr>
              <p:nvPr/>
            </p:nvSpPr>
            <p:spPr bwMode="auto">
              <a:xfrm flipV="1">
                <a:off x="3841" y="244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3" name="Line 1156">
                <a:extLst>
                  <a:ext uri="{FF2B5EF4-FFF2-40B4-BE49-F238E27FC236}">
                    <a16:creationId xmlns:a16="http://schemas.microsoft.com/office/drawing/2014/main" id="{F38AC192-AE72-09CA-A093-AD5D2EF28BB5}"/>
                  </a:ext>
                </a:extLst>
              </p:cNvPr>
              <p:cNvSpPr>
                <a:spLocks noChangeShapeType="1"/>
              </p:cNvSpPr>
              <p:nvPr/>
            </p:nvSpPr>
            <p:spPr bwMode="auto">
              <a:xfrm flipV="1">
                <a:off x="3841" y="245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4" name="Line 1157">
                <a:extLst>
                  <a:ext uri="{FF2B5EF4-FFF2-40B4-BE49-F238E27FC236}">
                    <a16:creationId xmlns:a16="http://schemas.microsoft.com/office/drawing/2014/main" id="{CB6B9A88-68F1-E49D-D0A2-6E37D96D7499}"/>
                  </a:ext>
                </a:extLst>
              </p:cNvPr>
              <p:cNvSpPr>
                <a:spLocks noChangeShapeType="1"/>
              </p:cNvSpPr>
              <p:nvPr/>
            </p:nvSpPr>
            <p:spPr bwMode="auto">
              <a:xfrm flipV="1">
                <a:off x="3841" y="245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5" name="Line 1158">
                <a:extLst>
                  <a:ext uri="{FF2B5EF4-FFF2-40B4-BE49-F238E27FC236}">
                    <a16:creationId xmlns:a16="http://schemas.microsoft.com/office/drawing/2014/main" id="{075A6E77-3735-5946-CCF0-44FBA22C8E33}"/>
                  </a:ext>
                </a:extLst>
              </p:cNvPr>
              <p:cNvSpPr>
                <a:spLocks noChangeShapeType="1"/>
              </p:cNvSpPr>
              <p:nvPr/>
            </p:nvSpPr>
            <p:spPr bwMode="auto">
              <a:xfrm flipV="1">
                <a:off x="3841" y="245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6" name="Line 1159">
                <a:extLst>
                  <a:ext uri="{FF2B5EF4-FFF2-40B4-BE49-F238E27FC236}">
                    <a16:creationId xmlns:a16="http://schemas.microsoft.com/office/drawing/2014/main" id="{25FE256C-9C90-376A-AD80-5614BFE370EB}"/>
                  </a:ext>
                </a:extLst>
              </p:cNvPr>
              <p:cNvSpPr>
                <a:spLocks noChangeShapeType="1"/>
              </p:cNvSpPr>
              <p:nvPr/>
            </p:nvSpPr>
            <p:spPr bwMode="auto">
              <a:xfrm flipV="1">
                <a:off x="3841" y="246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7" name="Line 1160">
                <a:extLst>
                  <a:ext uri="{FF2B5EF4-FFF2-40B4-BE49-F238E27FC236}">
                    <a16:creationId xmlns:a16="http://schemas.microsoft.com/office/drawing/2014/main" id="{7B53DCD4-F451-8147-6507-61EA912CC7AE}"/>
                  </a:ext>
                </a:extLst>
              </p:cNvPr>
              <p:cNvSpPr>
                <a:spLocks noChangeShapeType="1"/>
              </p:cNvSpPr>
              <p:nvPr/>
            </p:nvSpPr>
            <p:spPr bwMode="auto">
              <a:xfrm flipV="1">
                <a:off x="3841" y="246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8" name="Line 1161">
                <a:extLst>
                  <a:ext uri="{FF2B5EF4-FFF2-40B4-BE49-F238E27FC236}">
                    <a16:creationId xmlns:a16="http://schemas.microsoft.com/office/drawing/2014/main" id="{0B091743-A03B-35D9-C050-91D4885D3992}"/>
                  </a:ext>
                </a:extLst>
              </p:cNvPr>
              <p:cNvSpPr>
                <a:spLocks noChangeShapeType="1"/>
              </p:cNvSpPr>
              <p:nvPr/>
            </p:nvSpPr>
            <p:spPr bwMode="auto">
              <a:xfrm flipV="1">
                <a:off x="3841" y="246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39" name="Line 1162">
                <a:extLst>
                  <a:ext uri="{FF2B5EF4-FFF2-40B4-BE49-F238E27FC236}">
                    <a16:creationId xmlns:a16="http://schemas.microsoft.com/office/drawing/2014/main" id="{047EC875-1753-B582-0F9A-B895DE41AED9}"/>
                  </a:ext>
                </a:extLst>
              </p:cNvPr>
              <p:cNvSpPr>
                <a:spLocks noChangeShapeType="1"/>
              </p:cNvSpPr>
              <p:nvPr/>
            </p:nvSpPr>
            <p:spPr bwMode="auto">
              <a:xfrm flipV="1">
                <a:off x="3841" y="247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0" name="Line 1163">
                <a:extLst>
                  <a:ext uri="{FF2B5EF4-FFF2-40B4-BE49-F238E27FC236}">
                    <a16:creationId xmlns:a16="http://schemas.microsoft.com/office/drawing/2014/main" id="{09221FC5-53FE-7964-BAA3-29056C897C50}"/>
                  </a:ext>
                </a:extLst>
              </p:cNvPr>
              <p:cNvSpPr>
                <a:spLocks noChangeShapeType="1"/>
              </p:cNvSpPr>
              <p:nvPr/>
            </p:nvSpPr>
            <p:spPr bwMode="auto">
              <a:xfrm flipV="1">
                <a:off x="3841" y="2475"/>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1" name="Line 1164">
                <a:extLst>
                  <a:ext uri="{FF2B5EF4-FFF2-40B4-BE49-F238E27FC236}">
                    <a16:creationId xmlns:a16="http://schemas.microsoft.com/office/drawing/2014/main" id="{EC0B9183-96EF-FA20-7BA8-21E468E745CB}"/>
                  </a:ext>
                </a:extLst>
              </p:cNvPr>
              <p:cNvSpPr>
                <a:spLocks noChangeShapeType="1"/>
              </p:cNvSpPr>
              <p:nvPr/>
            </p:nvSpPr>
            <p:spPr bwMode="auto">
              <a:xfrm flipV="1">
                <a:off x="3841" y="248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2" name="Line 1165">
                <a:extLst>
                  <a:ext uri="{FF2B5EF4-FFF2-40B4-BE49-F238E27FC236}">
                    <a16:creationId xmlns:a16="http://schemas.microsoft.com/office/drawing/2014/main" id="{AAEBAD21-B5EC-D16D-DD8D-03087EFCA599}"/>
                  </a:ext>
                </a:extLst>
              </p:cNvPr>
              <p:cNvSpPr>
                <a:spLocks noChangeShapeType="1"/>
              </p:cNvSpPr>
              <p:nvPr/>
            </p:nvSpPr>
            <p:spPr bwMode="auto">
              <a:xfrm flipV="1">
                <a:off x="3841" y="248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3" name="Line 1166">
                <a:extLst>
                  <a:ext uri="{FF2B5EF4-FFF2-40B4-BE49-F238E27FC236}">
                    <a16:creationId xmlns:a16="http://schemas.microsoft.com/office/drawing/2014/main" id="{2F598D11-B06E-067D-72DB-F8A5989D9C68}"/>
                  </a:ext>
                </a:extLst>
              </p:cNvPr>
              <p:cNvSpPr>
                <a:spLocks noChangeShapeType="1"/>
              </p:cNvSpPr>
              <p:nvPr/>
            </p:nvSpPr>
            <p:spPr bwMode="auto">
              <a:xfrm flipV="1">
                <a:off x="3841" y="248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4" name="Line 1167">
                <a:extLst>
                  <a:ext uri="{FF2B5EF4-FFF2-40B4-BE49-F238E27FC236}">
                    <a16:creationId xmlns:a16="http://schemas.microsoft.com/office/drawing/2014/main" id="{1534CE22-D566-D283-8C66-BA1626B37773}"/>
                  </a:ext>
                </a:extLst>
              </p:cNvPr>
              <p:cNvSpPr>
                <a:spLocks noChangeShapeType="1"/>
              </p:cNvSpPr>
              <p:nvPr/>
            </p:nvSpPr>
            <p:spPr bwMode="auto">
              <a:xfrm flipV="1">
                <a:off x="3841" y="249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5" name="Line 1168">
                <a:extLst>
                  <a:ext uri="{FF2B5EF4-FFF2-40B4-BE49-F238E27FC236}">
                    <a16:creationId xmlns:a16="http://schemas.microsoft.com/office/drawing/2014/main" id="{4B6D8EE6-6E8E-1949-0A2F-81F5F1EB7990}"/>
                  </a:ext>
                </a:extLst>
              </p:cNvPr>
              <p:cNvSpPr>
                <a:spLocks noChangeShapeType="1"/>
              </p:cNvSpPr>
              <p:nvPr/>
            </p:nvSpPr>
            <p:spPr bwMode="auto">
              <a:xfrm flipV="1">
                <a:off x="3841" y="249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6" name="Line 1169">
                <a:extLst>
                  <a:ext uri="{FF2B5EF4-FFF2-40B4-BE49-F238E27FC236}">
                    <a16:creationId xmlns:a16="http://schemas.microsoft.com/office/drawing/2014/main" id="{AEA9584B-A7BA-4105-B8F1-E8BEF8538694}"/>
                  </a:ext>
                </a:extLst>
              </p:cNvPr>
              <p:cNvSpPr>
                <a:spLocks noChangeShapeType="1"/>
              </p:cNvSpPr>
              <p:nvPr/>
            </p:nvSpPr>
            <p:spPr bwMode="auto">
              <a:xfrm flipV="1">
                <a:off x="3841" y="249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7" name="Line 1170">
                <a:extLst>
                  <a:ext uri="{FF2B5EF4-FFF2-40B4-BE49-F238E27FC236}">
                    <a16:creationId xmlns:a16="http://schemas.microsoft.com/office/drawing/2014/main" id="{784C9FA2-7DF7-64E0-EDFE-81DA4AE0BEBB}"/>
                  </a:ext>
                </a:extLst>
              </p:cNvPr>
              <p:cNvSpPr>
                <a:spLocks noChangeShapeType="1"/>
              </p:cNvSpPr>
              <p:nvPr/>
            </p:nvSpPr>
            <p:spPr bwMode="auto">
              <a:xfrm flipV="1">
                <a:off x="3841" y="250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8" name="Line 1171">
                <a:extLst>
                  <a:ext uri="{FF2B5EF4-FFF2-40B4-BE49-F238E27FC236}">
                    <a16:creationId xmlns:a16="http://schemas.microsoft.com/office/drawing/2014/main" id="{D7971EB4-CC99-591C-388F-128116460EC3}"/>
                  </a:ext>
                </a:extLst>
              </p:cNvPr>
              <p:cNvSpPr>
                <a:spLocks noChangeShapeType="1"/>
              </p:cNvSpPr>
              <p:nvPr/>
            </p:nvSpPr>
            <p:spPr bwMode="auto">
              <a:xfrm flipV="1">
                <a:off x="3841" y="250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49" name="Line 1172">
                <a:extLst>
                  <a:ext uri="{FF2B5EF4-FFF2-40B4-BE49-F238E27FC236}">
                    <a16:creationId xmlns:a16="http://schemas.microsoft.com/office/drawing/2014/main" id="{1102D7F3-172C-20A8-08CC-3023045B365D}"/>
                  </a:ext>
                </a:extLst>
              </p:cNvPr>
              <p:cNvSpPr>
                <a:spLocks noChangeShapeType="1"/>
              </p:cNvSpPr>
              <p:nvPr/>
            </p:nvSpPr>
            <p:spPr bwMode="auto">
              <a:xfrm flipV="1">
                <a:off x="3841" y="250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0" name="Line 1173">
                <a:extLst>
                  <a:ext uri="{FF2B5EF4-FFF2-40B4-BE49-F238E27FC236}">
                    <a16:creationId xmlns:a16="http://schemas.microsoft.com/office/drawing/2014/main" id="{24758A0E-5674-5F30-D289-603566AE1408}"/>
                  </a:ext>
                </a:extLst>
              </p:cNvPr>
              <p:cNvSpPr>
                <a:spLocks noChangeShapeType="1"/>
              </p:cNvSpPr>
              <p:nvPr/>
            </p:nvSpPr>
            <p:spPr bwMode="auto">
              <a:xfrm flipV="1">
                <a:off x="3841" y="251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1" name="Line 1174">
                <a:extLst>
                  <a:ext uri="{FF2B5EF4-FFF2-40B4-BE49-F238E27FC236}">
                    <a16:creationId xmlns:a16="http://schemas.microsoft.com/office/drawing/2014/main" id="{838A0819-D694-DB6A-8E21-2CEC8EA7F659}"/>
                  </a:ext>
                </a:extLst>
              </p:cNvPr>
              <p:cNvSpPr>
                <a:spLocks noChangeShapeType="1"/>
              </p:cNvSpPr>
              <p:nvPr/>
            </p:nvSpPr>
            <p:spPr bwMode="auto">
              <a:xfrm flipV="1">
                <a:off x="3841" y="251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2" name="Line 1175">
                <a:extLst>
                  <a:ext uri="{FF2B5EF4-FFF2-40B4-BE49-F238E27FC236}">
                    <a16:creationId xmlns:a16="http://schemas.microsoft.com/office/drawing/2014/main" id="{E8846413-D026-3DA5-1C7D-7A59B81576AF}"/>
                  </a:ext>
                </a:extLst>
              </p:cNvPr>
              <p:cNvSpPr>
                <a:spLocks noChangeShapeType="1"/>
              </p:cNvSpPr>
              <p:nvPr/>
            </p:nvSpPr>
            <p:spPr bwMode="auto">
              <a:xfrm flipV="1">
                <a:off x="3841" y="252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3" name="Line 1176">
                <a:extLst>
                  <a:ext uri="{FF2B5EF4-FFF2-40B4-BE49-F238E27FC236}">
                    <a16:creationId xmlns:a16="http://schemas.microsoft.com/office/drawing/2014/main" id="{023D2AE1-D825-C234-1B4C-67A2FDA1AA6C}"/>
                  </a:ext>
                </a:extLst>
              </p:cNvPr>
              <p:cNvSpPr>
                <a:spLocks noChangeShapeType="1"/>
              </p:cNvSpPr>
              <p:nvPr/>
            </p:nvSpPr>
            <p:spPr bwMode="auto">
              <a:xfrm flipV="1">
                <a:off x="3841" y="2523"/>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4" name="Line 1177">
                <a:extLst>
                  <a:ext uri="{FF2B5EF4-FFF2-40B4-BE49-F238E27FC236}">
                    <a16:creationId xmlns:a16="http://schemas.microsoft.com/office/drawing/2014/main" id="{FEA7F40E-EF5A-CF67-C761-B2C15A79E02A}"/>
                  </a:ext>
                </a:extLst>
              </p:cNvPr>
              <p:cNvSpPr>
                <a:spLocks noChangeShapeType="1"/>
              </p:cNvSpPr>
              <p:nvPr/>
            </p:nvSpPr>
            <p:spPr bwMode="auto">
              <a:xfrm flipV="1">
                <a:off x="3841" y="252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5" name="Line 1178">
                <a:extLst>
                  <a:ext uri="{FF2B5EF4-FFF2-40B4-BE49-F238E27FC236}">
                    <a16:creationId xmlns:a16="http://schemas.microsoft.com/office/drawing/2014/main" id="{BFEC53B9-7009-FCBF-9194-51799BDC881E}"/>
                  </a:ext>
                </a:extLst>
              </p:cNvPr>
              <p:cNvSpPr>
                <a:spLocks noChangeShapeType="1"/>
              </p:cNvSpPr>
              <p:nvPr/>
            </p:nvSpPr>
            <p:spPr bwMode="auto">
              <a:xfrm flipV="1">
                <a:off x="3841" y="253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6" name="Line 1179">
                <a:extLst>
                  <a:ext uri="{FF2B5EF4-FFF2-40B4-BE49-F238E27FC236}">
                    <a16:creationId xmlns:a16="http://schemas.microsoft.com/office/drawing/2014/main" id="{5B0EDABB-D1B4-1D68-5092-D9A420C0784D}"/>
                  </a:ext>
                </a:extLst>
              </p:cNvPr>
              <p:cNvSpPr>
                <a:spLocks noChangeShapeType="1"/>
              </p:cNvSpPr>
              <p:nvPr/>
            </p:nvSpPr>
            <p:spPr bwMode="auto">
              <a:xfrm flipV="1">
                <a:off x="3841" y="253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7" name="Line 1180">
                <a:extLst>
                  <a:ext uri="{FF2B5EF4-FFF2-40B4-BE49-F238E27FC236}">
                    <a16:creationId xmlns:a16="http://schemas.microsoft.com/office/drawing/2014/main" id="{C26DCE92-F630-2F29-DF8D-1B4BD21396B7}"/>
                  </a:ext>
                </a:extLst>
              </p:cNvPr>
              <p:cNvSpPr>
                <a:spLocks noChangeShapeType="1"/>
              </p:cNvSpPr>
              <p:nvPr/>
            </p:nvSpPr>
            <p:spPr bwMode="auto">
              <a:xfrm flipV="1">
                <a:off x="3841" y="253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8" name="Line 1181">
                <a:extLst>
                  <a:ext uri="{FF2B5EF4-FFF2-40B4-BE49-F238E27FC236}">
                    <a16:creationId xmlns:a16="http://schemas.microsoft.com/office/drawing/2014/main" id="{CC002103-5081-4112-1302-5905931C29E2}"/>
                  </a:ext>
                </a:extLst>
              </p:cNvPr>
              <p:cNvSpPr>
                <a:spLocks noChangeShapeType="1"/>
              </p:cNvSpPr>
              <p:nvPr/>
            </p:nvSpPr>
            <p:spPr bwMode="auto">
              <a:xfrm flipV="1">
                <a:off x="3841" y="254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59" name="Line 1182">
                <a:extLst>
                  <a:ext uri="{FF2B5EF4-FFF2-40B4-BE49-F238E27FC236}">
                    <a16:creationId xmlns:a16="http://schemas.microsoft.com/office/drawing/2014/main" id="{B99979A5-F281-2010-9AA8-53CF6AC90AC0}"/>
                  </a:ext>
                </a:extLst>
              </p:cNvPr>
              <p:cNvSpPr>
                <a:spLocks noChangeShapeType="1"/>
              </p:cNvSpPr>
              <p:nvPr/>
            </p:nvSpPr>
            <p:spPr bwMode="auto">
              <a:xfrm flipV="1">
                <a:off x="3841" y="2545"/>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0" name="Line 1183">
                <a:extLst>
                  <a:ext uri="{FF2B5EF4-FFF2-40B4-BE49-F238E27FC236}">
                    <a16:creationId xmlns:a16="http://schemas.microsoft.com/office/drawing/2014/main" id="{9DCC84A2-454B-6970-9D07-BB2568979AF8}"/>
                  </a:ext>
                </a:extLst>
              </p:cNvPr>
              <p:cNvSpPr>
                <a:spLocks noChangeShapeType="1"/>
              </p:cNvSpPr>
              <p:nvPr/>
            </p:nvSpPr>
            <p:spPr bwMode="auto">
              <a:xfrm flipV="1">
                <a:off x="3841" y="2550"/>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1" name="Line 1184">
                <a:extLst>
                  <a:ext uri="{FF2B5EF4-FFF2-40B4-BE49-F238E27FC236}">
                    <a16:creationId xmlns:a16="http://schemas.microsoft.com/office/drawing/2014/main" id="{8F4D47EE-0A1B-357C-C025-CF1035AB9331}"/>
                  </a:ext>
                </a:extLst>
              </p:cNvPr>
              <p:cNvSpPr>
                <a:spLocks noChangeShapeType="1"/>
              </p:cNvSpPr>
              <p:nvPr/>
            </p:nvSpPr>
            <p:spPr bwMode="auto">
              <a:xfrm flipV="1">
                <a:off x="3841" y="255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2" name="Line 1185">
                <a:extLst>
                  <a:ext uri="{FF2B5EF4-FFF2-40B4-BE49-F238E27FC236}">
                    <a16:creationId xmlns:a16="http://schemas.microsoft.com/office/drawing/2014/main" id="{9A6D83B4-2238-7F5F-CABA-29B4BDFB4E1E}"/>
                  </a:ext>
                </a:extLst>
              </p:cNvPr>
              <p:cNvSpPr>
                <a:spLocks noChangeShapeType="1"/>
              </p:cNvSpPr>
              <p:nvPr/>
            </p:nvSpPr>
            <p:spPr bwMode="auto">
              <a:xfrm flipV="1">
                <a:off x="3841" y="255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3" name="Line 1186">
                <a:extLst>
                  <a:ext uri="{FF2B5EF4-FFF2-40B4-BE49-F238E27FC236}">
                    <a16:creationId xmlns:a16="http://schemas.microsoft.com/office/drawing/2014/main" id="{3AEFFA9C-C3D2-D30A-CF6D-2B7CA5E457DE}"/>
                  </a:ext>
                </a:extLst>
              </p:cNvPr>
              <p:cNvSpPr>
                <a:spLocks noChangeShapeType="1"/>
              </p:cNvSpPr>
              <p:nvPr/>
            </p:nvSpPr>
            <p:spPr bwMode="auto">
              <a:xfrm flipV="1">
                <a:off x="3841" y="256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4" name="Line 1187">
                <a:extLst>
                  <a:ext uri="{FF2B5EF4-FFF2-40B4-BE49-F238E27FC236}">
                    <a16:creationId xmlns:a16="http://schemas.microsoft.com/office/drawing/2014/main" id="{62609355-DC3F-11F6-FE5F-A7FF67D2A882}"/>
                  </a:ext>
                </a:extLst>
              </p:cNvPr>
              <p:cNvSpPr>
                <a:spLocks noChangeShapeType="1"/>
              </p:cNvSpPr>
              <p:nvPr/>
            </p:nvSpPr>
            <p:spPr bwMode="auto">
              <a:xfrm flipV="1">
                <a:off x="3841" y="256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5" name="Line 1188">
                <a:extLst>
                  <a:ext uri="{FF2B5EF4-FFF2-40B4-BE49-F238E27FC236}">
                    <a16:creationId xmlns:a16="http://schemas.microsoft.com/office/drawing/2014/main" id="{79981B39-779C-C471-92E5-DC274C7949D1}"/>
                  </a:ext>
                </a:extLst>
              </p:cNvPr>
              <p:cNvSpPr>
                <a:spLocks noChangeShapeType="1"/>
              </p:cNvSpPr>
              <p:nvPr/>
            </p:nvSpPr>
            <p:spPr bwMode="auto">
              <a:xfrm flipV="1">
                <a:off x="3841" y="256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6" name="Line 1189">
                <a:extLst>
                  <a:ext uri="{FF2B5EF4-FFF2-40B4-BE49-F238E27FC236}">
                    <a16:creationId xmlns:a16="http://schemas.microsoft.com/office/drawing/2014/main" id="{63EC75C6-4AFD-FE07-0C6F-2D3BB407FA2E}"/>
                  </a:ext>
                </a:extLst>
              </p:cNvPr>
              <p:cNvSpPr>
                <a:spLocks noChangeShapeType="1"/>
              </p:cNvSpPr>
              <p:nvPr/>
            </p:nvSpPr>
            <p:spPr bwMode="auto">
              <a:xfrm flipV="1">
                <a:off x="3841" y="257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7" name="Line 1190">
                <a:extLst>
                  <a:ext uri="{FF2B5EF4-FFF2-40B4-BE49-F238E27FC236}">
                    <a16:creationId xmlns:a16="http://schemas.microsoft.com/office/drawing/2014/main" id="{29F0012C-A932-E466-CB74-84EF09930C5B}"/>
                  </a:ext>
                </a:extLst>
              </p:cNvPr>
              <p:cNvSpPr>
                <a:spLocks noChangeShapeType="1"/>
              </p:cNvSpPr>
              <p:nvPr/>
            </p:nvSpPr>
            <p:spPr bwMode="auto">
              <a:xfrm flipV="1">
                <a:off x="3841" y="257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8" name="Line 1191">
                <a:extLst>
                  <a:ext uri="{FF2B5EF4-FFF2-40B4-BE49-F238E27FC236}">
                    <a16:creationId xmlns:a16="http://schemas.microsoft.com/office/drawing/2014/main" id="{3E069F1D-5D70-E642-867D-431C411A37AD}"/>
                  </a:ext>
                </a:extLst>
              </p:cNvPr>
              <p:cNvSpPr>
                <a:spLocks noChangeShapeType="1"/>
              </p:cNvSpPr>
              <p:nvPr/>
            </p:nvSpPr>
            <p:spPr bwMode="auto">
              <a:xfrm flipV="1">
                <a:off x="3841" y="257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69" name="Line 1192">
                <a:extLst>
                  <a:ext uri="{FF2B5EF4-FFF2-40B4-BE49-F238E27FC236}">
                    <a16:creationId xmlns:a16="http://schemas.microsoft.com/office/drawing/2014/main" id="{C8C8BFC5-3C54-5FFA-529B-D187F5FAF9FF}"/>
                  </a:ext>
                </a:extLst>
              </p:cNvPr>
              <p:cNvSpPr>
                <a:spLocks noChangeShapeType="1"/>
              </p:cNvSpPr>
              <p:nvPr/>
            </p:nvSpPr>
            <p:spPr bwMode="auto">
              <a:xfrm flipV="1">
                <a:off x="3841" y="2583"/>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0" name="Line 1193">
                <a:extLst>
                  <a:ext uri="{FF2B5EF4-FFF2-40B4-BE49-F238E27FC236}">
                    <a16:creationId xmlns:a16="http://schemas.microsoft.com/office/drawing/2014/main" id="{3919F3A3-581F-3533-A827-5EA5731CA886}"/>
                  </a:ext>
                </a:extLst>
              </p:cNvPr>
              <p:cNvSpPr>
                <a:spLocks noChangeShapeType="1"/>
              </p:cNvSpPr>
              <p:nvPr/>
            </p:nvSpPr>
            <p:spPr bwMode="auto">
              <a:xfrm flipV="1">
                <a:off x="3841" y="2585"/>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1" name="Line 1194">
                <a:extLst>
                  <a:ext uri="{FF2B5EF4-FFF2-40B4-BE49-F238E27FC236}">
                    <a16:creationId xmlns:a16="http://schemas.microsoft.com/office/drawing/2014/main" id="{72C0A2C3-90B2-3479-A4D0-97130194BC7A}"/>
                  </a:ext>
                </a:extLst>
              </p:cNvPr>
              <p:cNvSpPr>
                <a:spLocks noChangeShapeType="1"/>
              </p:cNvSpPr>
              <p:nvPr/>
            </p:nvSpPr>
            <p:spPr bwMode="auto">
              <a:xfrm flipV="1">
                <a:off x="3841" y="259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2" name="Line 1195">
                <a:extLst>
                  <a:ext uri="{FF2B5EF4-FFF2-40B4-BE49-F238E27FC236}">
                    <a16:creationId xmlns:a16="http://schemas.microsoft.com/office/drawing/2014/main" id="{080BE7E3-92F7-B9A6-FE33-965FFB8598A9}"/>
                  </a:ext>
                </a:extLst>
              </p:cNvPr>
              <p:cNvSpPr>
                <a:spLocks noChangeShapeType="1"/>
              </p:cNvSpPr>
              <p:nvPr/>
            </p:nvSpPr>
            <p:spPr bwMode="auto">
              <a:xfrm flipV="1">
                <a:off x="3841" y="259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3" name="Line 1196">
                <a:extLst>
                  <a:ext uri="{FF2B5EF4-FFF2-40B4-BE49-F238E27FC236}">
                    <a16:creationId xmlns:a16="http://schemas.microsoft.com/office/drawing/2014/main" id="{B30C5DD9-9EE9-8956-96F5-D98F10504AD9}"/>
                  </a:ext>
                </a:extLst>
              </p:cNvPr>
              <p:cNvSpPr>
                <a:spLocks noChangeShapeType="1"/>
              </p:cNvSpPr>
              <p:nvPr/>
            </p:nvSpPr>
            <p:spPr bwMode="auto">
              <a:xfrm flipV="1">
                <a:off x="3841" y="259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4" name="Line 1197">
                <a:extLst>
                  <a:ext uri="{FF2B5EF4-FFF2-40B4-BE49-F238E27FC236}">
                    <a16:creationId xmlns:a16="http://schemas.microsoft.com/office/drawing/2014/main" id="{C24DDAD9-F541-DFD8-937B-E9A51EEA1006}"/>
                  </a:ext>
                </a:extLst>
              </p:cNvPr>
              <p:cNvSpPr>
                <a:spLocks noChangeShapeType="1"/>
              </p:cNvSpPr>
              <p:nvPr/>
            </p:nvSpPr>
            <p:spPr bwMode="auto">
              <a:xfrm flipV="1">
                <a:off x="3841" y="260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5" name="Line 1198">
                <a:extLst>
                  <a:ext uri="{FF2B5EF4-FFF2-40B4-BE49-F238E27FC236}">
                    <a16:creationId xmlns:a16="http://schemas.microsoft.com/office/drawing/2014/main" id="{23BAC84B-F839-4010-3CA5-2549F0507DE5}"/>
                  </a:ext>
                </a:extLst>
              </p:cNvPr>
              <p:cNvSpPr>
                <a:spLocks noChangeShapeType="1"/>
              </p:cNvSpPr>
              <p:nvPr/>
            </p:nvSpPr>
            <p:spPr bwMode="auto">
              <a:xfrm flipV="1">
                <a:off x="3841" y="260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6" name="Line 1199">
                <a:extLst>
                  <a:ext uri="{FF2B5EF4-FFF2-40B4-BE49-F238E27FC236}">
                    <a16:creationId xmlns:a16="http://schemas.microsoft.com/office/drawing/2014/main" id="{9E157625-08E8-86F8-79C7-6627B503B7B1}"/>
                  </a:ext>
                </a:extLst>
              </p:cNvPr>
              <p:cNvSpPr>
                <a:spLocks noChangeShapeType="1"/>
              </p:cNvSpPr>
              <p:nvPr/>
            </p:nvSpPr>
            <p:spPr bwMode="auto">
              <a:xfrm flipV="1">
                <a:off x="3841" y="2607"/>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7" name="Line 1200">
                <a:extLst>
                  <a:ext uri="{FF2B5EF4-FFF2-40B4-BE49-F238E27FC236}">
                    <a16:creationId xmlns:a16="http://schemas.microsoft.com/office/drawing/2014/main" id="{5402BE7C-462F-6FCF-F13E-7ACDF34383A3}"/>
                  </a:ext>
                </a:extLst>
              </p:cNvPr>
              <p:cNvSpPr>
                <a:spLocks noChangeShapeType="1"/>
              </p:cNvSpPr>
              <p:nvPr/>
            </p:nvSpPr>
            <p:spPr bwMode="auto">
              <a:xfrm flipV="1">
                <a:off x="3841" y="261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8" name="Line 1201">
                <a:extLst>
                  <a:ext uri="{FF2B5EF4-FFF2-40B4-BE49-F238E27FC236}">
                    <a16:creationId xmlns:a16="http://schemas.microsoft.com/office/drawing/2014/main" id="{EBAA5675-5E3F-256F-1AED-E286677F3857}"/>
                  </a:ext>
                </a:extLst>
              </p:cNvPr>
              <p:cNvSpPr>
                <a:spLocks noChangeShapeType="1"/>
              </p:cNvSpPr>
              <p:nvPr/>
            </p:nvSpPr>
            <p:spPr bwMode="auto">
              <a:xfrm flipV="1">
                <a:off x="3841" y="261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79" name="Line 1202">
                <a:extLst>
                  <a:ext uri="{FF2B5EF4-FFF2-40B4-BE49-F238E27FC236}">
                    <a16:creationId xmlns:a16="http://schemas.microsoft.com/office/drawing/2014/main" id="{9DBB442F-D69C-EC3F-348A-2BD35F991269}"/>
                  </a:ext>
                </a:extLst>
              </p:cNvPr>
              <p:cNvSpPr>
                <a:spLocks noChangeShapeType="1"/>
              </p:cNvSpPr>
              <p:nvPr/>
            </p:nvSpPr>
            <p:spPr bwMode="auto">
              <a:xfrm flipV="1">
                <a:off x="3841" y="261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80" name="Line 1203">
                <a:extLst>
                  <a:ext uri="{FF2B5EF4-FFF2-40B4-BE49-F238E27FC236}">
                    <a16:creationId xmlns:a16="http://schemas.microsoft.com/office/drawing/2014/main" id="{BF967DED-B448-FBB6-1CDA-480964F08BE6}"/>
                  </a:ext>
                </a:extLst>
              </p:cNvPr>
              <p:cNvSpPr>
                <a:spLocks noChangeShapeType="1"/>
              </p:cNvSpPr>
              <p:nvPr/>
            </p:nvSpPr>
            <p:spPr bwMode="auto">
              <a:xfrm flipV="1">
                <a:off x="3841" y="262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81" name="Line 1204">
                <a:extLst>
                  <a:ext uri="{FF2B5EF4-FFF2-40B4-BE49-F238E27FC236}">
                    <a16:creationId xmlns:a16="http://schemas.microsoft.com/office/drawing/2014/main" id="{30088AFA-8D64-32E7-395F-8D8FE87FB8A4}"/>
                  </a:ext>
                </a:extLst>
              </p:cNvPr>
              <p:cNvSpPr>
                <a:spLocks noChangeShapeType="1"/>
              </p:cNvSpPr>
              <p:nvPr/>
            </p:nvSpPr>
            <p:spPr bwMode="auto">
              <a:xfrm flipV="1">
                <a:off x="3841" y="262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82" name="Line 1205">
                <a:extLst>
                  <a:ext uri="{FF2B5EF4-FFF2-40B4-BE49-F238E27FC236}">
                    <a16:creationId xmlns:a16="http://schemas.microsoft.com/office/drawing/2014/main" id="{B7D4C5A5-0A29-AB0E-69F1-CBF98488478E}"/>
                  </a:ext>
                </a:extLst>
              </p:cNvPr>
              <p:cNvSpPr>
                <a:spLocks noChangeShapeType="1"/>
              </p:cNvSpPr>
              <p:nvPr/>
            </p:nvSpPr>
            <p:spPr bwMode="auto">
              <a:xfrm flipV="1">
                <a:off x="3841" y="263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83" name="Line 1206">
                <a:extLst>
                  <a:ext uri="{FF2B5EF4-FFF2-40B4-BE49-F238E27FC236}">
                    <a16:creationId xmlns:a16="http://schemas.microsoft.com/office/drawing/2014/main" id="{AFC0DF3B-1A79-566F-5E17-15AF6D2A9921}"/>
                  </a:ext>
                </a:extLst>
              </p:cNvPr>
              <p:cNvSpPr>
                <a:spLocks noChangeShapeType="1"/>
              </p:cNvSpPr>
              <p:nvPr/>
            </p:nvSpPr>
            <p:spPr bwMode="auto">
              <a:xfrm flipV="1">
                <a:off x="3841" y="263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84" name="Line 1207">
                <a:extLst>
                  <a:ext uri="{FF2B5EF4-FFF2-40B4-BE49-F238E27FC236}">
                    <a16:creationId xmlns:a16="http://schemas.microsoft.com/office/drawing/2014/main" id="{D4D3245F-CF31-7635-E695-65A527001603}"/>
                  </a:ext>
                </a:extLst>
              </p:cNvPr>
              <p:cNvSpPr>
                <a:spLocks noChangeShapeType="1"/>
              </p:cNvSpPr>
              <p:nvPr/>
            </p:nvSpPr>
            <p:spPr bwMode="auto">
              <a:xfrm flipV="1">
                <a:off x="3841" y="263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85" name="Line 1208">
                <a:extLst>
                  <a:ext uri="{FF2B5EF4-FFF2-40B4-BE49-F238E27FC236}">
                    <a16:creationId xmlns:a16="http://schemas.microsoft.com/office/drawing/2014/main" id="{9DEEADF6-89AC-4434-BA84-0E2D34FD5E30}"/>
                  </a:ext>
                </a:extLst>
              </p:cNvPr>
              <p:cNvSpPr>
                <a:spLocks noChangeShapeType="1"/>
              </p:cNvSpPr>
              <p:nvPr/>
            </p:nvSpPr>
            <p:spPr bwMode="auto">
              <a:xfrm flipV="1">
                <a:off x="3841" y="264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286" name="Line 1209">
                <a:extLst>
                  <a:ext uri="{FF2B5EF4-FFF2-40B4-BE49-F238E27FC236}">
                    <a16:creationId xmlns:a16="http://schemas.microsoft.com/office/drawing/2014/main" id="{E383A760-60B6-E598-1D36-DB8B5B4DBD67}"/>
                  </a:ext>
                </a:extLst>
              </p:cNvPr>
              <p:cNvSpPr>
                <a:spLocks noChangeShapeType="1"/>
              </p:cNvSpPr>
              <p:nvPr/>
            </p:nvSpPr>
            <p:spPr bwMode="auto">
              <a:xfrm flipV="1">
                <a:off x="3841" y="264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grpSp>
        <p:sp>
          <p:nvSpPr>
            <p:cNvPr id="33" name="Line 2035">
              <a:extLst>
                <a:ext uri="{FF2B5EF4-FFF2-40B4-BE49-F238E27FC236}">
                  <a16:creationId xmlns:a16="http://schemas.microsoft.com/office/drawing/2014/main" id="{B2AA54F9-D9E2-BE07-A348-7AAE012BF9EC}"/>
                </a:ext>
              </a:extLst>
            </p:cNvPr>
            <p:cNvSpPr>
              <a:spLocks noChangeShapeType="1"/>
            </p:cNvSpPr>
            <p:nvPr/>
          </p:nvSpPr>
          <p:spPr bwMode="auto">
            <a:xfrm flipV="1">
              <a:off x="6175375" y="4351338"/>
              <a:ext cx="0" cy="3175"/>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4" name="Line 2036">
              <a:extLst>
                <a:ext uri="{FF2B5EF4-FFF2-40B4-BE49-F238E27FC236}">
                  <a16:creationId xmlns:a16="http://schemas.microsoft.com/office/drawing/2014/main" id="{0431CBA1-8589-E01E-6C72-01EF04D8AD60}"/>
                </a:ext>
              </a:extLst>
            </p:cNvPr>
            <p:cNvSpPr>
              <a:spLocks noChangeShapeType="1"/>
            </p:cNvSpPr>
            <p:nvPr/>
          </p:nvSpPr>
          <p:spPr bwMode="auto">
            <a:xfrm flipV="1">
              <a:off x="6175375" y="4354513"/>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5" name="Line 2037">
              <a:extLst>
                <a:ext uri="{FF2B5EF4-FFF2-40B4-BE49-F238E27FC236}">
                  <a16:creationId xmlns:a16="http://schemas.microsoft.com/office/drawing/2014/main" id="{C9B3387A-2815-FC19-D23B-CE78DC403A47}"/>
                </a:ext>
              </a:extLst>
            </p:cNvPr>
            <p:cNvSpPr>
              <a:spLocks noChangeShapeType="1"/>
            </p:cNvSpPr>
            <p:nvPr/>
          </p:nvSpPr>
          <p:spPr bwMode="auto">
            <a:xfrm flipV="1">
              <a:off x="6175375" y="4360863"/>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6" name="Line 2038">
              <a:extLst>
                <a:ext uri="{FF2B5EF4-FFF2-40B4-BE49-F238E27FC236}">
                  <a16:creationId xmlns:a16="http://schemas.microsoft.com/office/drawing/2014/main" id="{665CB031-8B28-8497-118C-A1C16D931083}"/>
                </a:ext>
              </a:extLst>
            </p:cNvPr>
            <p:cNvSpPr>
              <a:spLocks noChangeShapeType="1"/>
            </p:cNvSpPr>
            <p:nvPr/>
          </p:nvSpPr>
          <p:spPr bwMode="auto">
            <a:xfrm flipV="1">
              <a:off x="6175375" y="4367213"/>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7" name="Line 2039">
              <a:extLst>
                <a:ext uri="{FF2B5EF4-FFF2-40B4-BE49-F238E27FC236}">
                  <a16:creationId xmlns:a16="http://schemas.microsoft.com/office/drawing/2014/main" id="{77244D89-3435-9BA0-6D7B-DD259794AA08}"/>
                </a:ext>
              </a:extLst>
            </p:cNvPr>
            <p:cNvSpPr>
              <a:spLocks noChangeShapeType="1"/>
            </p:cNvSpPr>
            <p:nvPr/>
          </p:nvSpPr>
          <p:spPr bwMode="auto">
            <a:xfrm flipH="1" flipV="1">
              <a:off x="6175375" y="4373563"/>
              <a:ext cx="0" cy="3175"/>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8" name="Rectangle 2040">
              <a:extLst>
                <a:ext uri="{FF2B5EF4-FFF2-40B4-BE49-F238E27FC236}">
                  <a16:creationId xmlns:a16="http://schemas.microsoft.com/office/drawing/2014/main" id="{24FF0446-3BF4-628F-B64F-65CEA9E37101}"/>
                </a:ext>
              </a:extLst>
            </p:cNvPr>
            <p:cNvSpPr>
              <a:spLocks noChangeArrowheads="1"/>
            </p:cNvSpPr>
            <p:nvPr/>
          </p:nvSpPr>
          <p:spPr bwMode="auto">
            <a:xfrm>
              <a:off x="5908675" y="1989138"/>
              <a:ext cx="357188" cy="63500"/>
            </a:xfrm>
            <a:prstGeom prst="rect">
              <a:avLst/>
            </a:prstGeom>
            <a:solidFill>
              <a:srgbClr val="FFF21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 name="Rectangle 2041">
              <a:extLst>
                <a:ext uri="{FF2B5EF4-FFF2-40B4-BE49-F238E27FC236}">
                  <a16:creationId xmlns:a16="http://schemas.microsoft.com/office/drawing/2014/main" id="{A52FE574-CC2B-93EA-25A8-A5AF72E7BA04}"/>
                </a:ext>
              </a:extLst>
            </p:cNvPr>
            <p:cNvSpPr>
              <a:spLocks noChangeArrowheads="1"/>
            </p:cNvSpPr>
            <p:nvPr/>
          </p:nvSpPr>
          <p:spPr bwMode="auto">
            <a:xfrm>
              <a:off x="5908675" y="1989138"/>
              <a:ext cx="357188" cy="63500"/>
            </a:xfrm>
            <a:prstGeom prst="rect">
              <a:avLst/>
            </a:prstGeom>
            <a:noFill/>
            <a:ln w="635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 name="Rectangle 2042">
              <a:extLst>
                <a:ext uri="{FF2B5EF4-FFF2-40B4-BE49-F238E27FC236}">
                  <a16:creationId xmlns:a16="http://schemas.microsoft.com/office/drawing/2014/main" id="{E35AF3AF-46AE-2121-24BF-21353824ACEB}"/>
                </a:ext>
              </a:extLst>
            </p:cNvPr>
            <p:cNvSpPr>
              <a:spLocks noChangeArrowheads="1"/>
            </p:cNvSpPr>
            <p:nvPr/>
          </p:nvSpPr>
          <p:spPr bwMode="auto">
            <a:xfrm>
              <a:off x="5908675" y="4325938"/>
              <a:ext cx="357188" cy="68263"/>
            </a:xfrm>
            <a:prstGeom prst="rect">
              <a:avLst/>
            </a:prstGeom>
            <a:solidFill>
              <a:srgbClr val="FFF21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 name="Rectangle 2043">
              <a:extLst>
                <a:ext uri="{FF2B5EF4-FFF2-40B4-BE49-F238E27FC236}">
                  <a16:creationId xmlns:a16="http://schemas.microsoft.com/office/drawing/2014/main" id="{66F6EFFC-6208-AD1D-A3ED-13FC17927732}"/>
                </a:ext>
              </a:extLst>
            </p:cNvPr>
            <p:cNvSpPr>
              <a:spLocks noChangeArrowheads="1"/>
            </p:cNvSpPr>
            <p:nvPr/>
          </p:nvSpPr>
          <p:spPr bwMode="auto">
            <a:xfrm>
              <a:off x="5908675" y="4325938"/>
              <a:ext cx="357188" cy="68263"/>
            </a:xfrm>
            <a:prstGeom prst="rect">
              <a:avLst/>
            </a:prstGeom>
            <a:noFill/>
            <a:ln w="635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 name="Rectangle 2044">
              <a:extLst>
                <a:ext uri="{FF2B5EF4-FFF2-40B4-BE49-F238E27FC236}">
                  <a16:creationId xmlns:a16="http://schemas.microsoft.com/office/drawing/2014/main" id="{9ACD00FC-41D3-DE0E-89E3-52770BE2B9D1}"/>
                </a:ext>
              </a:extLst>
            </p:cNvPr>
            <p:cNvSpPr>
              <a:spLocks noChangeArrowheads="1"/>
            </p:cNvSpPr>
            <p:nvPr/>
          </p:nvSpPr>
          <p:spPr bwMode="auto">
            <a:xfrm>
              <a:off x="6850956" y="2575566"/>
              <a:ext cx="858399" cy="33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Segmented </a:t>
              </a:r>
              <a:r>
                <a:rPr lang="en-US" altLang="en-US" sz="1400" dirty="0">
                  <a:solidFill>
                    <a:srgbClr val="373435"/>
                  </a:solidFill>
                  <a:latin typeface="Times New Roman" panose="02020603050405020304" pitchFamily="18" charset="0"/>
                  <a:cs typeface="Times New Roman" panose="02020603050405020304" pitchFamily="18" charset="0"/>
                </a:rPr>
                <a:t>Si detector</a:t>
              </a:r>
              <a:endParaRPr lang="en-US" altLang="en-US" sz="1400" dirty="0">
                <a:latin typeface="Times New Roman" panose="02020603050405020304" pitchFamily="18" charset="0"/>
                <a:cs typeface="Times New Roman" panose="02020603050405020304" pitchFamily="18" charset="0"/>
              </a:endParaRPr>
            </a:p>
          </p:txBody>
        </p:sp>
        <p:sp>
          <p:nvSpPr>
            <p:cNvPr id="43" name="Rectangle 2051">
              <a:extLst>
                <a:ext uri="{FF2B5EF4-FFF2-40B4-BE49-F238E27FC236}">
                  <a16:creationId xmlns:a16="http://schemas.microsoft.com/office/drawing/2014/main" id="{F4959828-9536-456E-8829-F6BC4602A46A}"/>
                </a:ext>
              </a:extLst>
            </p:cNvPr>
            <p:cNvSpPr>
              <a:spLocks noChangeArrowheads="1"/>
            </p:cNvSpPr>
            <p:nvPr/>
          </p:nvSpPr>
          <p:spPr bwMode="auto">
            <a:xfrm>
              <a:off x="4714042" y="2344415"/>
              <a:ext cx="65248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TOF region</a:t>
              </a:r>
              <a:endParaRPr lang="en-US" altLang="en-US" sz="14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4" name="Rectangle 2052">
                  <a:extLst>
                    <a:ext uri="{FF2B5EF4-FFF2-40B4-BE49-F238E27FC236}">
                      <a16:creationId xmlns:a16="http://schemas.microsoft.com/office/drawing/2014/main" id="{BA4A5C00-003A-0700-EBF6-64970E9CC09F}"/>
                    </a:ext>
                  </a:extLst>
                </p:cNvPr>
                <p:cNvSpPr>
                  <a:spLocks noChangeArrowheads="1"/>
                </p:cNvSpPr>
                <p:nvPr/>
              </p:nvSpPr>
              <p:spPr bwMode="auto">
                <a:xfrm>
                  <a:off x="6918275" y="3625043"/>
                  <a:ext cx="388027" cy="16768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14:m>
                    <m:oMath xmlns:m="http://schemas.openxmlformats.org/officeDocument/2006/math">
                      <m:r>
                        <a:rPr lang="en-US" altLang="en-US" sz="1400" i="1" dirty="0">
                          <a:solidFill>
                            <a:srgbClr val="24211D"/>
                          </a:solidFill>
                          <a:latin typeface="Cambria Math" panose="02040503050406030204" pitchFamily="18" charset="0"/>
                          <a:cs typeface="Times New Roman" panose="02020603050405020304" pitchFamily="18" charset="0"/>
                        </a:rPr>
                        <m:t>+1</m:t>
                      </m:r>
                    </m:oMath>
                  </a14:m>
                  <a:r>
                    <a:rPr lang="en-US" altLang="en-US" sz="1400" dirty="0">
                      <a:latin typeface="Times New Roman" panose="02020603050405020304" pitchFamily="18" charset="0"/>
                      <a:cs typeface="Times New Roman" panose="02020603050405020304" pitchFamily="18" charset="0"/>
                    </a:rPr>
                    <a:t> kV</a:t>
                  </a:r>
                </a:p>
              </p:txBody>
            </p:sp>
          </mc:Choice>
          <mc:Fallback xmlns="">
            <p:sp>
              <p:nvSpPr>
                <p:cNvPr id="44" name="Rectangle 2052">
                  <a:extLst>
                    <a:ext uri="{FF2B5EF4-FFF2-40B4-BE49-F238E27FC236}">
                      <a16:creationId xmlns:a16="http://schemas.microsoft.com/office/drawing/2014/main" id="{BA4A5C00-003A-0700-EBF6-64970E9CC09F}"/>
                    </a:ext>
                  </a:extLst>
                </p:cNvPr>
                <p:cNvSpPr>
                  <a:spLocks noRot="1" noChangeAspect="1" noMove="1" noResize="1" noEditPoints="1" noAdjustHandles="1" noChangeArrowheads="1" noChangeShapeType="1" noTextEdit="1"/>
                </p:cNvSpPr>
                <p:nvPr/>
              </p:nvSpPr>
              <p:spPr bwMode="auto">
                <a:xfrm>
                  <a:off x="6918275" y="3625043"/>
                  <a:ext cx="388027" cy="167688"/>
                </a:xfrm>
                <a:prstGeom prst="rect">
                  <a:avLst/>
                </a:prstGeom>
                <a:blipFill>
                  <a:blip r:embed="rId2"/>
                  <a:stretch>
                    <a:fillRect l="-10976" t="-25714" r="-19512" b="-5142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45" name="Rectangle 2058">
              <a:extLst>
                <a:ext uri="{FF2B5EF4-FFF2-40B4-BE49-F238E27FC236}">
                  <a16:creationId xmlns:a16="http://schemas.microsoft.com/office/drawing/2014/main" id="{A7E3371C-664C-190A-26F8-5202A3494A97}"/>
                </a:ext>
              </a:extLst>
            </p:cNvPr>
            <p:cNvSpPr>
              <a:spLocks noChangeArrowheads="1"/>
            </p:cNvSpPr>
            <p:nvPr/>
          </p:nvSpPr>
          <p:spPr bwMode="auto">
            <a:xfrm>
              <a:off x="4688583" y="3205361"/>
              <a:ext cx="527679" cy="50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Fiducial (decay) volume</a:t>
              </a:r>
              <a:endParaRPr lang="en-US" altLang="en-US" sz="1400" dirty="0">
                <a:latin typeface="Times New Roman" panose="02020603050405020304" pitchFamily="18" charset="0"/>
                <a:cs typeface="Times New Roman" panose="02020603050405020304" pitchFamily="18" charset="0"/>
              </a:endParaRPr>
            </a:p>
          </p:txBody>
        </p:sp>
        <p:sp>
          <p:nvSpPr>
            <p:cNvPr id="46" name="Rectangle 2060">
              <a:extLst>
                <a:ext uri="{FF2B5EF4-FFF2-40B4-BE49-F238E27FC236}">
                  <a16:creationId xmlns:a16="http://schemas.microsoft.com/office/drawing/2014/main" id="{F2242EA1-0AED-0850-E75C-41C800D31F8C}"/>
                </a:ext>
              </a:extLst>
            </p:cNvPr>
            <p:cNvSpPr>
              <a:spLocks noChangeArrowheads="1"/>
            </p:cNvSpPr>
            <p:nvPr/>
          </p:nvSpPr>
          <p:spPr bwMode="auto">
            <a:xfrm>
              <a:off x="6775705" y="3961321"/>
              <a:ext cx="764824"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neutron beam</a:t>
              </a:r>
              <a:endParaRPr lang="en-US" altLang="en-US" sz="1400" dirty="0">
                <a:latin typeface="Times New Roman" panose="02020603050405020304" pitchFamily="18" charset="0"/>
                <a:cs typeface="Times New Roman" panose="02020603050405020304" pitchFamily="18" charset="0"/>
              </a:endParaRPr>
            </a:p>
          </p:txBody>
        </p:sp>
        <p:sp>
          <p:nvSpPr>
            <p:cNvPr id="47" name="Freeform 2065">
              <a:extLst>
                <a:ext uri="{FF2B5EF4-FFF2-40B4-BE49-F238E27FC236}">
                  <a16:creationId xmlns:a16="http://schemas.microsoft.com/office/drawing/2014/main" id="{0304FC7E-9B7A-9AAE-DD57-A81BE840AEE9}"/>
                </a:ext>
              </a:extLst>
            </p:cNvPr>
            <p:cNvSpPr>
              <a:spLocks/>
            </p:cNvSpPr>
            <p:nvPr/>
          </p:nvSpPr>
          <p:spPr bwMode="auto">
            <a:xfrm>
              <a:off x="5965825" y="1739900"/>
              <a:ext cx="309563" cy="144463"/>
            </a:xfrm>
            <a:custGeom>
              <a:avLst/>
              <a:gdLst>
                <a:gd name="T0" fmla="*/ 1512 w 1953"/>
                <a:gd name="T1" fmla="*/ 762 h 906"/>
                <a:gd name="T2" fmla="*/ 1349 w 1953"/>
                <a:gd name="T3" fmla="*/ 801 h 906"/>
                <a:gd name="T4" fmla="*/ 1172 w 1953"/>
                <a:gd name="T5" fmla="*/ 825 h 906"/>
                <a:gd name="T6" fmla="*/ 987 w 1953"/>
                <a:gd name="T7" fmla="*/ 835 h 906"/>
                <a:gd name="T8" fmla="*/ 795 w 1953"/>
                <a:gd name="T9" fmla="*/ 828 h 906"/>
                <a:gd name="T10" fmla="*/ 614 w 1953"/>
                <a:gd name="T11" fmla="*/ 808 h 906"/>
                <a:gd name="T12" fmla="*/ 450 w 1953"/>
                <a:gd name="T13" fmla="*/ 771 h 906"/>
                <a:gd name="T14" fmla="*/ 304 w 1953"/>
                <a:gd name="T15" fmla="*/ 724 h 906"/>
                <a:gd name="T16" fmla="*/ 183 w 1953"/>
                <a:gd name="T17" fmla="*/ 665 h 906"/>
                <a:gd name="T18" fmla="*/ 116 w 1953"/>
                <a:gd name="T19" fmla="*/ 618 h 906"/>
                <a:gd name="T20" fmla="*/ 75 w 1953"/>
                <a:gd name="T21" fmla="*/ 581 h 906"/>
                <a:gd name="T22" fmla="*/ 42 w 1953"/>
                <a:gd name="T23" fmla="*/ 543 h 906"/>
                <a:gd name="T24" fmla="*/ 19 w 1953"/>
                <a:gd name="T25" fmla="*/ 501 h 906"/>
                <a:gd name="T26" fmla="*/ 3 w 1953"/>
                <a:gd name="T27" fmla="*/ 457 h 906"/>
                <a:gd name="T28" fmla="*/ 0 w 1953"/>
                <a:gd name="T29" fmla="*/ 411 h 906"/>
                <a:gd name="T30" fmla="*/ 7 w 1953"/>
                <a:gd name="T31" fmla="*/ 366 h 906"/>
                <a:gd name="T32" fmla="*/ 23 w 1953"/>
                <a:gd name="T33" fmla="*/ 323 h 906"/>
                <a:gd name="T34" fmla="*/ 50 w 1953"/>
                <a:gd name="T35" fmla="*/ 282 h 906"/>
                <a:gd name="T36" fmla="*/ 85 w 1953"/>
                <a:gd name="T37" fmla="*/ 244 h 906"/>
                <a:gd name="T38" fmla="*/ 127 w 1953"/>
                <a:gd name="T39" fmla="*/ 207 h 906"/>
                <a:gd name="T40" fmla="*/ 212 w 1953"/>
                <a:gd name="T41" fmla="*/ 154 h 906"/>
                <a:gd name="T42" fmla="*/ 338 w 1953"/>
                <a:gd name="T43" fmla="*/ 98 h 906"/>
                <a:gd name="T44" fmla="*/ 488 w 1953"/>
                <a:gd name="T45" fmla="*/ 53 h 906"/>
                <a:gd name="T46" fmla="*/ 658 w 1953"/>
                <a:gd name="T47" fmla="*/ 21 h 906"/>
                <a:gd name="T48" fmla="*/ 842 w 1953"/>
                <a:gd name="T49" fmla="*/ 3 h 906"/>
                <a:gd name="T50" fmla="*/ 1034 w 1953"/>
                <a:gd name="T51" fmla="*/ 1 h 906"/>
                <a:gd name="T52" fmla="*/ 1217 w 1953"/>
                <a:gd name="T53" fmla="*/ 14 h 906"/>
                <a:gd name="T54" fmla="*/ 1391 w 1953"/>
                <a:gd name="T55" fmla="*/ 43 h 906"/>
                <a:gd name="T56" fmla="*/ 1549 w 1953"/>
                <a:gd name="T57" fmla="*/ 85 h 906"/>
                <a:gd name="T58" fmla="*/ 1589 w 1953"/>
                <a:gd name="T59" fmla="*/ 141 h 906"/>
                <a:gd name="T60" fmla="*/ 1442 w 1953"/>
                <a:gd name="T61" fmla="*/ 96 h 906"/>
                <a:gd name="T62" fmla="*/ 1278 w 1953"/>
                <a:gd name="T63" fmla="*/ 63 h 906"/>
                <a:gd name="T64" fmla="*/ 1101 w 1953"/>
                <a:gd name="T65" fmla="*/ 44 h 906"/>
                <a:gd name="T66" fmla="*/ 915 w 1953"/>
                <a:gd name="T67" fmla="*/ 41 h 906"/>
                <a:gd name="T68" fmla="*/ 730 w 1953"/>
                <a:gd name="T69" fmla="*/ 52 h 906"/>
                <a:gd name="T70" fmla="*/ 558 w 1953"/>
                <a:gd name="T71" fmla="*/ 78 h 906"/>
                <a:gd name="T72" fmla="*/ 405 w 1953"/>
                <a:gd name="T73" fmla="*/ 118 h 906"/>
                <a:gd name="T74" fmla="*/ 273 w 1953"/>
                <a:gd name="T75" fmla="*/ 169 h 906"/>
                <a:gd name="T76" fmla="*/ 168 w 1953"/>
                <a:gd name="T77" fmla="*/ 228 h 906"/>
                <a:gd name="T78" fmla="*/ 126 w 1953"/>
                <a:gd name="T79" fmla="*/ 260 h 906"/>
                <a:gd name="T80" fmla="*/ 92 w 1953"/>
                <a:gd name="T81" fmla="*/ 293 h 906"/>
                <a:gd name="T82" fmla="*/ 66 w 1953"/>
                <a:gd name="T83" fmla="*/ 329 h 906"/>
                <a:gd name="T84" fmla="*/ 50 w 1953"/>
                <a:gd name="T85" fmla="*/ 364 h 906"/>
                <a:gd name="T86" fmla="*/ 41 w 1953"/>
                <a:gd name="T87" fmla="*/ 399 h 906"/>
                <a:gd name="T88" fmla="*/ 41 w 1953"/>
                <a:gd name="T89" fmla="*/ 436 h 906"/>
                <a:gd name="T90" fmla="*/ 50 w 1953"/>
                <a:gd name="T91" fmla="*/ 471 h 906"/>
                <a:gd name="T92" fmla="*/ 66 w 1953"/>
                <a:gd name="T93" fmla="*/ 506 h 906"/>
                <a:gd name="T94" fmla="*/ 92 w 1953"/>
                <a:gd name="T95" fmla="*/ 541 h 906"/>
                <a:gd name="T96" fmla="*/ 126 w 1953"/>
                <a:gd name="T97" fmla="*/ 575 h 906"/>
                <a:gd name="T98" fmla="*/ 168 w 1953"/>
                <a:gd name="T99" fmla="*/ 607 h 906"/>
                <a:gd name="T100" fmla="*/ 273 w 1953"/>
                <a:gd name="T101" fmla="*/ 666 h 906"/>
                <a:gd name="T102" fmla="*/ 405 w 1953"/>
                <a:gd name="T103" fmla="*/ 717 h 906"/>
                <a:gd name="T104" fmla="*/ 558 w 1953"/>
                <a:gd name="T105" fmla="*/ 756 h 906"/>
                <a:gd name="T106" fmla="*/ 730 w 1953"/>
                <a:gd name="T107" fmla="*/ 782 h 906"/>
                <a:gd name="T108" fmla="*/ 915 w 1953"/>
                <a:gd name="T109" fmla="*/ 794 h 906"/>
                <a:gd name="T110" fmla="*/ 1101 w 1953"/>
                <a:gd name="T111" fmla="*/ 791 h 906"/>
                <a:gd name="T112" fmla="*/ 1278 w 1953"/>
                <a:gd name="T113" fmla="*/ 772 h 906"/>
                <a:gd name="T114" fmla="*/ 1442 w 1953"/>
                <a:gd name="T115" fmla="*/ 739 h 906"/>
                <a:gd name="T116" fmla="*/ 1589 w 1953"/>
                <a:gd name="T117" fmla="*/ 69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53" h="906">
                  <a:moveTo>
                    <a:pt x="1681" y="906"/>
                  </a:moveTo>
                  <a:lnTo>
                    <a:pt x="1607" y="729"/>
                  </a:lnTo>
                  <a:lnTo>
                    <a:pt x="1603" y="730"/>
                  </a:lnTo>
                  <a:lnTo>
                    <a:pt x="1585" y="737"/>
                  </a:lnTo>
                  <a:lnTo>
                    <a:pt x="1568" y="744"/>
                  </a:lnTo>
                  <a:lnTo>
                    <a:pt x="1549" y="750"/>
                  </a:lnTo>
                  <a:lnTo>
                    <a:pt x="1530" y="756"/>
                  </a:lnTo>
                  <a:lnTo>
                    <a:pt x="1512" y="762"/>
                  </a:lnTo>
                  <a:lnTo>
                    <a:pt x="1492" y="768"/>
                  </a:lnTo>
                  <a:lnTo>
                    <a:pt x="1472" y="773"/>
                  </a:lnTo>
                  <a:lnTo>
                    <a:pt x="1452" y="778"/>
                  </a:lnTo>
                  <a:lnTo>
                    <a:pt x="1432" y="783"/>
                  </a:lnTo>
                  <a:lnTo>
                    <a:pt x="1411" y="788"/>
                  </a:lnTo>
                  <a:lnTo>
                    <a:pt x="1391" y="792"/>
                  </a:lnTo>
                  <a:lnTo>
                    <a:pt x="1370" y="796"/>
                  </a:lnTo>
                  <a:lnTo>
                    <a:pt x="1349" y="801"/>
                  </a:lnTo>
                  <a:lnTo>
                    <a:pt x="1327" y="804"/>
                  </a:lnTo>
                  <a:lnTo>
                    <a:pt x="1306" y="808"/>
                  </a:lnTo>
                  <a:lnTo>
                    <a:pt x="1284" y="812"/>
                  </a:lnTo>
                  <a:lnTo>
                    <a:pt x="1262" y="814"/>
                  </a:lnTo>
                  <a:lnTo>
                    <a:pt x="1240" y="817"/>
                  </a:lnTo>
                  <a:lnTo>
                    <a:pt x="1217" y="821"/>
                  </a:lnTo>
                  <a:lnTo>
                    <a:pt x="1195" y="823"/>
                  </a:lnTo>
                  <a:lnTo>
                    <a:pt x="1172" y="825"/>
                  </a:lnTo>
                  <a:lnTo>
                    <a:pt x="1150" y="827"/>
                  </a:lnTo>
                  <a:lnTo>
                    <a:pt x="1127" y="828"/>
                  </a:lnTo>
                  <a:lnTo>
                    <a:pt x="1104" y="831"/>
                  </a:lnTo>
                  <a:lnTo>
                    <a:pt x="1080" y="832"/>
                  </a:lnTo>
                  <a:lnTo>
                    <a:pt x="1057" y="833"/>
                  </a:lnTo>
                  <a:lnTo>
                    <a:pt x="1034" y="834"/>
                  </a:lnTo>
                  <a:lnTo>
                    <a:pt x="1010" y="834"/>
                  </a:lnTo>
                  <a:lnTo>
                    <a:pt x="987" y="835"/>
                  </a:lnTo>
                  <a:lnTo>
                    <a:pt x="964" y="835"/>
                  </a:lnTo>
                  <a:lnTo>
                    <a:pt x="938" y="835"/>
                  </a:lnTo>
                  <a:lnTo>
                    <a:pt x="914" y="834"/>
                  </a:lnTo>
                  <a:lnTo>
                    <a:pt x="890" y="834"/>
                  </a:lnTo>
                  <a:lnTo>
                    <a:pt x="865" y="833"/>
                  </a:lnTo>
                  <a:lnTo>
                    <a:pt x="842" y="832"/>
                  </a:lnTo>
                  <a:lnTo>
                    <a:pt x="818" y="831"/>
                  </a:lnTo>
                  <a:lnTo>
                    <a:pt x="795" y="828"/>
                  </a:lnTo>
                  <a:lnTo>
                    <a:pt x="772" y="826"/>
                  </a:lnTo>
                  <a:lnTo>
                    <a:pt x="749" y="825"/>
                  </a:lnTo>
                  <a:lnTo>
                    <a:pt x="725" y="822"/>
                  </a:lnTo>
                  <a:lnTo>
                    <a:pt x="702" y="820"/>
                  </a:lnTo>
                  <a:lnTo>
                    <a:pt x="680" y="817"/>
                  </a:lnTo>
                  <a:lnTo>
                    <a:pt x="658" y="814"/>
                  </a:lnTo>
                  <a:lnTo>
                    <a:pt x="636" y="811"/>
                  </a:lnTo>
                  <a:lnTo>
                    <a:pt x="614" y="808"/>
                  </a:lnTo>
                  <a:lnTo>
                    <a:pt x="592" y="803"/>
                  </a:lnTo>
                  <a:lnTo>
                    <a:pt x="571" y="800"/>
                  </a:lnTo>
                  <a:lnTo>
                    <a:pt x="550" y="795"/>
                  </a:lnTo>
                  <a:lnTo>
                    <a:pt x="529" y="791"/>
                  </a:lnTo>
                  <a:lnTo>
                    <a:pt x="509" y="787"/>
                  </a:lnTo>
                  <a:lnTo>
                    <a:pt x="488" y="782"/>
                  </a:lnTo>
                  <a:lnTo>
                    <a:pt x="469" y="777"/>
                  </a:lnTo>
                  <a:lnTo>
                    <a:pt x="450" y="771"/>
                  </a:lnTo>
                  <a:lnTo>
                    <a:pt x="430" y="767"/>
                  </a:lnTo>
                  <a:lnTo>
                    <a:pt x="411" y="761"/>
                  </a:lnTo>
                  <a:lnTo>
                    <a:pt x="393" y="755"/>
                  </a:lnTo>
                  <a:lnTo>
                    <a:pt x="375" y="749"/>
                  </a:lnTo>
                  <a:lnTo>
                    <a:pt x="356" y="744"/>
                  </a:lnTo>
                  <a:lnTo>
                    <a:pt x="338" y="737"/>
                  </a:lnTo>
                  <a:lnTo>
                    <a:pt x="322" y="730"/>
                  </a:lnTo>
                  <a:lnTo>
                    <a:pt x="304" y="724"/>
                  </a:lnTo>
                  <a:lnTo>
                    <a:pt x="288" y="717"/>
                  </a:lnTo>
                  <a:lnTo>
                    <a:pt x="272" y="710"/>
                  </a:lnTo>
                  <a:lnTo>
                    <a:pt x="257" y="703"/>
                  </a:lnTo>
                  <a:lnTo>
                    <a:pt x="241" y="696"/>
                  </a:lnTo>
                  <a:lnTo>
                    <a:pt x="226" y="688"/>
                  </a:lnTo>
                  <a:lnTo>
                    <a:pt x="212" y="681"/>
                  </a:lnTo>
                  <a:lnTo>
                    <a:pt x="197" y="673"/>
                  </a:lnTo>
                  <a:lnTo>
                    <a:pt x="183" y="665"/>
                  </a:lnTo>
                  <a:lnTo>
                    <a:pt x="170" y="656"/>
                  </a:lnTo>
                  <a:lnTo>
                    <a:pt x="158" y="649"/>
                  </a:lnTo>
                  <a:lnTo>
                    <a:pt x="144" y="640"/>
                  </a:lnTo>
                  <a:lnTo>
                    <a:pt x="139" y="635"/>
                  </a:lnTo>
                  <a:lnTo>
                    <a:pt x="132" y="631"/>
                  </a:lnTo>
                  <a:lnTo>
                    <a:pt x="127" y="627"/>
                  </a:lnTo>
                  <a:lnTo>
                    <a:pt x="121" y="623"/>
                  </a:lnTo>
                  <a:lnTo>
                    <a:pt x="116" y="618"/>
                  </a:lnTo>
                  <a:lnTo>
                    <a:pt x="110" y="613"/>
                  </a:lnTo>
                  <a:lnTo>
                    <a:pt x="105" y="609"/>
                  </a:lnTo>
                  <a:lnTo>
                    <a:pt x="99" y="605"/>
                  </a:lnTo>
                  <a:lnTo>
                    <a:pt x="95" y="600"/>
                  </a:lnTo>
                  <a:lnTo>
                    <a:pt x="89" y="596"/>
                  </a:lnTo>
                  <a:lnTo>
                    <a:pt x="85" y="591"/>
                  </a:lnTo>
                  <a:lnTo>
                    <a:pt x="79" y="587"/>
                  </a:lnTo>
                  <a:lnTo>
                    <a:pt x="75" y="581"/>
                  </a:lnTo>
                  <a:lnTo>
                    <a:pt x="71" y="577"/>
                  </a:lnTo>
                  <a:lnTo>
                    <a:pt x="66" y="573"/>
                  </a:lnTo>
                  <a:lnTo>
                    <a:pt x="62" y="567"/>
                  </a:lnTo>
                  <a:lnTo>
                    <a:pt x="57" y="563"/>
                  </a:lnTo>
                  <a:lnTo>
                    <a:pt x="54" y="557"/>
                  </a:lnTo>
                  <a:lnTo>
                    <a:pt x="50" y="553"/>
                  </a:lnTo>
                  <a:lnTo>
                    <a:pt x="46" y="547"/>
                  </a:lnTo>
                  <a:lnTo>
                    <a:pt x="42" y="543"/>
                  </a:lnTo>
                  <a:lnTo>
                    <a:pt x="39" y="537"/>
                  </a:lnTo>
                  <a:lnTo>
                    <a:pt x="35" y="533"/>
                  </a:lnTo>
                  <a:lnTo>
                    <a:pt x="32" y="527"/>
                  </a:lnTo>
                  <a:lnTo>
                    <a:pt x="30" y="522"/>
                  </a:lnTo>
                  <a:lnTo>
                    <a:pt x="26" y="516"/>
                  </a:lnTo>
                  <a:lnTo>
                    <a:pt x="23" y="512"/>
                  </a:lnTo>
                  <a:lnTo>
                    <a:pt x="21" y="506"/>
                  </a:lnTo>
                  <a:lnTo>
                    <a:pt x="19" y="501"/>
                  </a:lnTo>
                  <a:lnTo>
                    <a:pt x="15" y="495"/>
                  </a:lnTo>
                  <a:lnTo>
                    <a:pt x="13" y="490"/>
                  </a:lnTo>
                  <a:lnTo>
                    <a:pt x="12" y="484"/>
                  </a:lnTo>
                  <a:lnTo>
                    <a:pt x="10" y="480"/>
                  </a:lnTo>
                  <a:lnTo>
                    <a:pt x="8" y="474"/>
                  </a:lnTo>
                  <a:lnTo>
                    <a:pt x="7" y="469"/>
                  </a:lnTo>
                  <a:lnTo>
                    <a:pt x="6" y="463"/>
                  </a:lnTo>
                  <a:lnTo>
                    <a:pt x="3" y="457"/>
                  </a:lnTo>
                  <a:lnTo>
                    <a:pt x="2" y="451"/>
                  </a:lnTo>
                  <a:lnTo>
                    <a:pt x="2" y="446"/>
                  </a:lnTo>
                  <a:lnTo>
                    <a:pt x="1" y="440"/>
                  </a:lnTo>
                  <a:lnTo>
                    <a:pt x="0" y="435"/>
                  </a:lnTo>
                  <a:lnTo>
                    <a:pt x="0" y="429"/>
                  </a:lnTo>
                  <a:lnTo>
                    <a:pt x="0" y="424"/>
                  </a:lnTo>
                  <a:lnTo>
                    <a:pt x="0" y="417"/>
                  </a:lnTo>
                  <a:lnTo>
                    <a:pt x="0" y="411"/>
                  </a:lnTo>
                  <a:lnTo>
                    <a:pt x="0" y="406"/>
                  </a:lnTo>
                  <a:lnTo>
                    <a:pt x="0" y="400"/>
                  </a:lnTo>
                  <a:lnTo>
                    <a:pt x="1" y="395"/>
                  </a:lnTo>
                  <a:lnTo>
                    <a:pt x="2" y="389"/>
                  </a:lnTo>
                  <a:lnTo>
                    <a:pt x="2" y="383"/>
                  </a:lnTo>
                  <a:lnTo>
                    <a:pt x="3" y="377"/>
                  </a:lnTo>
                  <a:lnTo>
                    <a:pt x="6" y="372"/>
                  </a:lnTo>
                  <a:lnTo>
                    <a:pt x="7" y="366"/>
                  </a:lnTo>
                  <a:lnTo>
                    <a:pt x="8" y="361"/>
                  </a:lnTo>
                  <a:lnTo>
                    <a:pt x="10" y="355"/>
                  </a:lnTo>
                  <a:lnTo>
                    <a:pt x="12" y="350"/>
                  </a:lnTo>
                  <a:lnTo>
                    <a:pt x="13" y="344"/>
                  </a:lnTo>
                  <a:lnTo>
                    <a:pt x="15" y="340"/>
                  </a:lnTo>
                  <a:lnTo>
                    <a:pt x="19" y="334"/>
                  </a:lnTo>
                  <a:lnTo>
                    <a:pt x="21" y="329"/>
                  </a:lnTo>
                  <a:lnTo>
                    <a:pt x="23" y="323"/>
                  </a:lnTo>
                  <a:lnTo>
                    <a:pt x="26" y="318"/>
                  </a:lnTo>
                  <a:lnTo>
                    <a:pt x="30" y="313"/>
                  </a:lnTo>
                  <a:lnTo>
                    <a:pt x="32" y="308"/>
                  </a:lnTo>
                  <a:lnTo>
                    <a:pt x="35" y="302"/>
                  </a:lnTo>
                  <a:lnTo>
                    <a:pt x="39" y="298"/>
                  </a:lnTo>
                  <a:lnTo>
                    <a:pt x="42" y="292"/>
                  </a:lnTo>
                  <a:lnTo>
                    <a:pt x="46" y="288"/>
                  </a:lnTo>
                  <a:lnTo>
                    <a:pt x="50" y="282"/>
                  </a:lnTo>
                  <a:lnTo>
                    <a:pt x="54" y="278"/>
                  </a:lnTo>
                  <a:lnTo>
                    <a:pt x="57" y="272"/>
                  </a:lnTo>
                  <a:lnTo>
                    <a:pt x="62" y="268"/>
                  </a:lnTo>
                  <a:lnTo>
                    <a:pt x="66" y="263"/>
                  </a:lnTo>
                  <a:lnTo>
                    <a:pt x="71" y="258"/>
                  </a:lnTo>
                  <a:lnTo>
                    <a:pt x="75" y="254"/>
                  </a:lnTo>
                  <a:lnTo>
                    <a:pt x="79" y="248"/>
                  </a:lnTo>
                  <a:lnTo>
                    <a:pt x="85" y="244"/>
                  </a:lnTo>
                  <a:lnTo>
                    <a:pt x="89" y="239"/>
                  </a:lnTo>
                  <a:lnTo>
                    <a:pt x="95" y="235"/>
                  </a:lnTo>
                  <a:lnTo>
                    <a:pt x="99" y="231"/>
                  </a:lnTo>
                  <a:lnTo>
                    <a:pt x="105" y="225"/>
                  </a:lnTo>
                  <a:lnTo>
                    <a:pt x="110" y="221"/>
                  </a:lnTo>
                  <a:lnTo>
                    <a:pt x="116" y="216"/>
                  </a:lnTo>
                  <a:lnTo>
                    <a:pt x="121" y="212"/>
                  </a:lnTo>
                  <a:lnTo>
                    <a:pt x="127" y="207"/>
                  </a:lnTo>
                  <a:lnTo>
                    <a:pt x="132" y="203"/>
                  </a:lnTo>
                  <a:lnTo>
                    <a:pt x="139" y="200"/>
                  </a:lnTo>
                  <a:lnTo>
                    <a:pt x="144" y="195"/>
                  </a:lnTo>
                  <a:lnTo>
                    <a:pt x="158" y="186"/>
                  </a:lnTo>
                  <a:lnTo>
                    <a:pt x="170" y="179"/>
                  </a:lnTo>
                  <a:lnTo>
                    <a:pt x="183" y="170"/>
                  </a:lnTo>
                  <a:lnTo>
                    <a:pt x="197" y="162"/>
                  </a:lnTo>
                  <a:lnTo>
                    <a:pt x="212" y="154"/>
                  </a:lnTo>
                  <a:lnTo>
                    <a:pt x="226" y="147"/>
                  </a:lnTo>
                  <a:lnTo>
                    <a:pt x="241" y="139"/>
                  </a:lnTo>
                  <a:lnTo>
                    <a:pt x="257" y="132"/>
                  </a:lnTo>
                  <a:lnTo>
                    <a:pt x="272" y="125"/>
                  </a:lnTo>
                  <a:lnTo>
                    <a:pt x="288" y="118"/>
                  </a:lnTo>
                  <a:lnTo>
                    <a:pt x="304" y="111"/>
                  </a:lnTo>
                  <a:lnTo>
                    <a:pt x="322" y="105"/>
                  </a:lnTo>
                  <a:lnTo>
                    <a:pt x="338" y="98"/>
                  </a:lnTo>
                  <a:lnTo>
                    <a:pt x="356" y="92"/>
                  </a:lnTo>
                  <a:lnTo>
                    <a:pt x="375" y="86"/>
                  </a:lnTo>
                  <a:lnTo>
                    <a:pt x="393" y="79"/>
                  </a:lnTo>
                  <a:lnTo>
                    <a:pt x="411" y="74"/>
                  </a:lnTo>
                  <a:lnTo>
                    <a:pt x="430" y="68"/>
                  </a:lnTo>
                  <a:lnTo>
                    <a:pt x="450" y="63"/>
                  </a:lnTo>
                  <a:lnTo>
                    <a:pt x="469" y="58"/>
                  </a:lnTo>
                  <a:lnTo>
                    <a:pt x="488" y="53"/>
                  </a:lnTo>
                  <a:lnTo>
                    <a:pt x="509" y="49"/>
                  </a:lnTo>
                  <a:lnTo>
                    <a:pt x="529" y="44"/>
                  </a:lnTo>
                  <a:lnTo>
                    <a:pt x="550" y="40"/>
                  </a:lnTo>
                  <a:lnTo>
                    <a:pt x="571" y="35"/>
                  </a:lnTo>
                  <a:lnTo>
                    <a:pt x="592" y="32"/>
                  </a:lnTo>
                  <a:lnTo>
                    <a:pt x="614" y="28"/>
                  </a:lnTo>
                  <a:lnTo>
                    <a:pt x="636" y="24"/>
                  </a:lnTo>
                  <a:lnTo>
                    <a:pt x="658" y="21"/>
                  </a:lnTo>
                  <a:lnTo>
                    <a:pt x="680" y="18"/>
                  </a:lnTo>
                  <a:lnTo>
                    <a:pt x="702" y="15"/>
                  </a:lnTo>
                  <a:lnTo>
                    <a:pt x="725" y="12"/>
                  </a:lnTo>
                  <a:lnTo>
                    <a:pt x="749" y="10"/>
                  </a:lnTo>
                  <a:lnTo>
                    <a:pt x="772" y="8"/>
                  </a:lnTo>
                  <a:lnTo>
                    <a:pt x="795" y="7"/>
                  </a:lnTo>
                  <a:lnTo>
                    <a:pt x="818" y="4"/>
                  </a:lnTo>
                  <a:lnTo>
                    <a:pt x="842" y="3"/>
                  </a:lnTo>
                  <a:lnTo>
                    <a:pt x="865" y="2"/>
                  </a:lnTo>
                  <a:lnTo>
                    <a:pt x="890" y="1"/>
                  </a:lnTo>
                  <a:lnTo>
                    <a:pt x="914" y="0"/>
                  </a:lnTo>
                  <a:lnTo>
                    <a:pt x="938" y="0"/>
                  </a:lnTo>
                  <a:lnTo>
                    <a:pt x="964" y="0"/>
                  </a:lnTo>
                  <a:lnTo>
                    <a:pt x="987" y="0"/>
                  </a:lnTo>
                  <a:lnTo>
                    <a:pt x="1010" y="0"/>
                  </a:lnTo>
                  <a:lnTo>
                    <a:pt x="1034" y="1"/>
                  </a:lnTo>
                  <a:lnTo>
                    <a:pt x="1057" y="2"/>
                  </a:lnTo>
                  <a:lnTo>
                    <a:pt x="1080" y="3"/>
                  </a:lnTo>
                  <a:lnTo>
                    <a:pt x="1104" y="4"/>
                  </a:lnTo>
                  <a:lnTo>
                    <a:pt x="1127" y="6"/>
                  </a:lnTo>
                  <a:lnTo>
                    <a:pt x="1150" y="8"/>
                  </a:lnTo>
                  <a:lnTo>
                    <a:pt x="1172" y="10"/>
                  </a:lnTo>
                  <a:lnTo>
                    <a:pt x="1195" y="12"/>
                  </a:lnTo>
                  <a:lnTo>
                    <a:pt x="1217" y="14"/>
                  </a:lnTo>
                  <a:lnTo>
                    <a:pt x="1240" y="18"/>
                  </a:lnTo>
                  <a:lnTo>
                    <a:pt x="1262" y="20"/>
                  </a:lnTo>
                  <a:lnTo>
                    <a:pt x="1284" y="23"/>
                  </a:lnTo>
                  <a:lnTo>
                    <a:pt x="1306" y="26"/>
                  </a:lnTo>
                  <a:lnTo>
                    <a:pt x="1327" y="31"/>
                  </a:lnTo>
                  <a:lnTo>
                    <a:pt x="1349" y="34"/>
                  </a:lnTo>
                  <a:lnTo>
                    <a:pt x="1370" y="39"/>
                  </a:lnTo>
                  <a:lnTo>
                    <a:pt x="1391" y="43"/>
                  </a:lnTo>
                  <a:lnTo>
                    <a:pt x="1411" y="47"/>
                  </a:lnTo>
                  <a:lnTo>
                    <a:pt x="1432" y="52"/>
                  </a:lnTo>
                  <a:lnTo>
                    <a:pt x="1452" y="57"/>
                  </a:lnTo>
                  <a:lnTo>
                    <a:pt x="1472" y="62"/>
                  </a:lnTo>
                  <a:lnTo>
                    <a:pt x="1492" y="67"/>
                  </a:lnTo>
                  <a:lnTo>
                    <a:pt x="1512" y="73"/>
                  </a:lnTo>
                  <a:lnTo>
                    <a:pt x="1530" y="79"/>
                  </a:lnTo>
                  <a:lnTo>
                    <a:pt x="1549" y="85"/>
                  </a:lnTo>
                  <a:lnTo>
                    <a:pt x="1568" y="92"/>
                  </a:lnTo>
                  <a:lnTo>
                    <a:pt x="1585" y="97"/>
                  </a:lnTo>
                  <a:lnTo>
                    <a:pt x="1603" y="104"/>
                  </a:lnTo>
                  <a:lnTo>
                    <a:pt x="1621" y="111"/>
                  </a:lnTo>
                  <a:lnTo>
                    <a:pt x="1638" y="118"/>
                  </a:lnTo>
                  <a:lnTo>
                    <a:pt x="1623" y="154"/>
                  </a:lnTo>
                  <a:lnTo>
                    <a:pt x="1606" y="148"/>
                  </a:lnTo>
                  <a:lnTo>
                    <a:pt x="1589" y="141"/>
                  </a:lnTo>
                  <a:lnTo>
                    <a:pt x="1572" y="135"/>
                  </a:lnTo>
                  <a:lnTo>
                    <a:pt x="1555" y="129"/>
                  </a:lnTo>
                  <a:lnTo>
                    <a:pt x="1537" y="122"/>
                  </a:lnTo>
                  <a:lnTo>
                    <a:pt x="1518" y="117"/>
                  </a:lnTo>
                  <a:lnTo>
                    <a:pt x="1499" y="111"/>
                  </a:lnTo>
                  <a:lnTo>
                    <a:pt x="1481" y="106"/>
                  </a:lnTo>
                  <a:lnTo>
                    <a:pt x="1462" y="100"/>
                  </a:lnTo>
                  <a:lnTo>
                    <a:pt x="1442" y="96"/>
                  </a:lnTo>
                  <a:lnTo>
                    <a:pt x="1423" y="90"/>
                  </a:lnTo>
                  <a:lnTo>
                    <a:pt x="1403" y="86"/>
                  </a:lnTo>
                  <a:lnTo>
                    <a:pt x="1383" y="82"/>
                  </a:lnTo>
                  <a:lnTo>
                    <a:pt x="1363" y="77"/>
                  </a:lnTo>
                  <a:lnTo>
                    <a:pt x="1342" y="74"/>
                  </a:lnTo>
                  <a:lnTo>
                    <a:pt x="1321" y="70"/>
                  </a:lnTo>
                  <a:lnTo>
                    <a:pt x="1300" y="66"/>
                  </a:lnTo>
                  <a:lnTo>
                    <a:pt x="1278" y="63"/>
                  </a:lnTo>
                  <a:lnTo>
                    <a:pt x="1257" y="60"/>
                  </a:lnTo>
                  <a:lnTo>
                    <a:pt x="1235" y="57"/>
                  </a:lnTo>
                  <a:lnTo>
                    <a:pt x="1213" y="54"/>
                  </a:lnTo>
                  <a:lnTo>
                    <a:pt x="1191" y="52"/>
                  </a:lnTo>
                  <a:lnTo>
                    <a:pt x="1169" y="50"/>
                  </a:lnTo>
                  <a:lnTo>
                    <a:pt x="1147" y="47"/>
                  </a:lnTo>
                  <a:lnTo>
                    <a:pt x="1123" y="46"/>
                  </a:lnTo>
                  <a:lnTo>
                    <a:pt x="1101" y="44"/>
                  </a:lnTo>
                  <a:lnTo>
                    <a:pt x="1078" y="43"/>
                  </a:lnTo>
                  <a:lnTo>
                    <a:pt x="1055" y="42"/>
                  </a:lnTo>
                  <a:lnTo>
                    <a:pt x="1033" y="41"/>
                  </a:lnTo>
                  <a:lnTo>
                    <a:pt x="1010" y="41"/>
                  </a:lnTo>
                  <a:lnTo>
                    <a:pt x="987" y="40"/>
                  </a:lnTo>
                  <a:lnTo>
                    <a:pt x="964" y="40"/>
                  </a:lnTo>
                  <a:lnTo>
                    <a:pt x="939" y="40"/>
                  </a:lnTo>
                  <a:lnTo>
                    <a:pt x="915" y="41"/>
                  </a:lnTo>
                  <a:lnTo>
                    <a:pt x="891" y="41"/>
                  </a:lnTo>
                  <a:lnTo>
                    <a:pt x="868" y="42"/>
                  </a:lnTo>
                  <a:lnTo>
                    <a:pt x="845" y="43"/>
                  </a:lnTo>
                  <a:lnTo>
                    <a:pt x="820" y="44"/>
                  </a:lnTo>
                  <a:lnTo>
                    <a:pt x="797" y="46"/>
                  </a:lnTo>
                  <a:lnTo>
                    <a:pt x="775" y="47"/>
                  </a:lnTo>
                  <a:lnTo>
                    <a:pt x="752" y="50"/>
                  </a:lnTo>
                  <a:lnTo>
                    <a:pt x="730" y="52"/>
                  </a:lnTo>
                  <a:lnTo>
                    <a:pt x="707" y="55"/>
                  </a:lnTo>
                  <a:lnTo>
                    <a:pt x="685" y="57"/>
                  </a:lnTo>
                  <a:lnTo>
                    <a:pt x="664" y="61"/>
                  </a:lnTo>
                  <a:lnTo>
                    <a:pt x="642" y="64"/>
                  </a:lnTo>
                  <a:lnTo>
                    <a:pt x="621" y="67"/>
                  </a:lnTo>
                  <a:lnTo>
                    <a:pt x="600" y="71"/>
                  </a:lnTo>
                  <a:lnTo>
                    <a:pt x="579" y="75"/>
                  </a:lnTo>
                  <a:lnTo>
                    <a:pt x="558" y="78"/>
                  </a:lnTo>
                  <a:lnTo>
                    <a:pt x="538" y="83"/>
                  </a:lnTo>
                  <a:lnTo>
                    <a:pt x="518" y="87"/>
                  </a:lnTo>
                  <a:lnTo>
                    <a:pt x="498" y="92"/>
                  </a:lnTo>
                  <a:lnTo>
                    <a:pt x="479" y="97"/>
                  </a:lnTo>
                  <a:lnTo>
                    <a:pt x="460" y="101"/>
                  </a:lnTo>
                  <a:lnTo>
                    <a:pt x="441" y="107"/>
                  </a:lnTo>
                  <a:lnTo>
                    <a:pt x="422" y="113"/>
                  </a:lnTo>
                  <a:lnTo>
                    <a:pt x="405" y="118"/>
                  </a:lnTo>
                  <a:lnTo>
                    <a:pt x="387" y="124"/>
                  </a:lnTo>
                  <a:lnTo>
                    <a:pt x="369" y="130"/>
                  </a:lnTo>
                  <a:lnTo>
                    <a:pt x="353" y="136"/>
                  </a:lnTo>
                  <a:lnTo>
                    <a:pt x="336" y="142"/>
                  </a:lnTo>
                  <a:lnTo>
                    <a:pt x="320" y="148"/>
                  </a:lnTo>
                  <a:lnTo>
                    <a:pt x="303" y="154"/>
                  </a:lnTo>
                  <a:lnTo>
                    <a:pt x="288" y="161"/>
                  </a:lnTo>
                  <a:lnTo>
                    <a:pt x="273" y="169"/>
                  </a:lnTo>
                  <a:lnTo>
                    <a:pt x="258" y="175"/>
                  </a:lnTo>
                  <a:lnTo>
                    <a:pt x="244" y="182"/>
                  </a:lnTo>
                  <a:lnTo>
                    <a:pt x="230" y="190"/>
                  </a:lnTo>
                  <a:lnTo>
                    <a:pt x="217" y="197"/>
                  </a:lnTo>
                  <a:lnTo>
                    <a:pt x="204" y="204"/>
                  </a:lnTo>
                  <a:lnTo>
                    <a:pt x="192" y="212"/>
                  </a:lnTo>
                  <a:lnTo>
                    <a:pt x="180" y="220"/>
                  </a:lnTo>
                  <a:lnTo>
                    <a:pt x="168" y="228"/>
                  </a:lnTo>
                  <a:lnTo>
                    <a:pt x="162" y="232"/>
                  </a:lnTo>
                  <a:lnTo>
                    <a:pt x="157" y="236"/>
                  </a:lnTo>
                  <a:lnTo>
                    <a:pt x="151" y="239"/>
                  </a:lnTo>
                  <a:lnTo>
                    <a:pt x="146" y="244"/>
                  </a:lnTo>
                  <a:lnTo>
                    <a:pt x="141" y="248"/>
                  </a:lnTo>
                  <a:lnTo>
                    <a:pt x="136" y="252"/>
                  </a:lnTo>
                  <a:lnTo>
                    <a:pt x="130" y="256"/>
                  </a:lnTo>
                  <a:lnTo>
                    <a:pt x="126" y="260"/>
                  </a:lnTo>
                  <a:lnTo>
                    <a:pt x="121" y="265"/>
                  </a:lnTo>
                  <a:lnTo>
                    <a:pt x="117" y="268"/>
                  </a:lnTo>
                  <a:lnTo>
                    <a:pt x="112" y="272"/>
                  </a:lnTo>
                  <a:lnTo>
                    <a:pt x="108" y="277"/>
                  </a:lnTo>
                  <a:lnTo>
                    <a:pt x="104" y="281"/>
                  </a:lnTo>
                  <a:lnTo>
                    <a:pt x="99" y="286"/>
                  </a:lnTo>
                  <a:lnTo>
                    <a:pt x="96" y="290"/>
                  </a:lnTo>
                  <a:lnTo>
                    <a:pt x="92" y="293"/>
                  </a:lnTo>
                  <a:lnTo>
                    <a:pt x="88" y="298"/>
                  </a:lnTo>
                  <a:lnTo>
                    <a:pt x="85" y="302"/>
                  </a:lnTo>
                  <a:lnTo>
                    <a:pt x="82" y="307"/>
                  </a:lnTo>
                  <a:lnTo>
                    <a:pt x="78" y="311"/>
                  </a:lnTo>
                  <a:lnTo>
                    <a:pt x="75" y="316"/>
                  </a:lnTo>
                  <a:lnTo>
                    <a:pt x="72" y="320"/>
                  </a:lnTo>
                  <a:lnTo>
                    <a:pt x="69" y="324"/>
                  </a:lnTo>
                  <a:lnTo>
                    <a:pt x="66" y="329"/>
                  </a:lnTo>
                  <a:lnTo>
                    <a:pt x="64" y="333"/>
                  </a:lnTo>
                  <a:lnTo>
                    <a:pt x="62" y="338"/>
                  </a:lnTo>
                  <a:lnTo>
                    <a:pt x="58" y="342"/>
                  </a:lnTo>
                  <a:lnTo>
                    <a:pt x="57" y="346"/>
                  </a:lnTo>
                  <a:lnTo>
                    <a:pt x="55" y="351"/>
                  </a:lnTo>
                  <a:lnTo>
                    <a:pt x="53" y="355"/>
                  </a:lnTo>
                  <a:lnTo>
                    <a:pt x="51" y="360"/>
                  </a:lnTo>
                  <a:lnTo>
                    <a:pt x="50" y="364"/>
                  </a:lnTo>
                  <a:lnTo>
                    <a:pt x="47" y="368"/>
                  </a:lnTo>
                  <a:lnTo>
                    <a:pt x="46" y="373"/>
                  </a:lnTo>
                  <a:lnTo>
                    <a:pt x="45" y="377"/>
                  </a:lnTo>
                  <a:lnTo>
                    <a:pt x="44" y="382"/>
                  </a:lnTo>
                  <a:lnTo>
                    <a:pt x="43" y="386"/>
                  </a:lnTo>
                  <a:lnTo>
                    <a:pt x="42" y="391"/>
                  </a:lnTo>
                  <a:lnTo>
                    <a:pt x="41" y="395"/>
                  </a:lnTo>
                  <a:lnTo>
                    <a:pt x="41" y="399"/>
                  </a:lnTo>
                  <a:lnTo>
                    <a:pt x="40" y="404"/>
                  </a:lnTo>
                  <a:lnTo>
                    <a:pt x="40" y="408"/>
                  </a:lnTo>
                  <a:lnTo>
                    <a:pt x="40" y="413"/>
                  </a:lnTo>
                  <a:lnTo>
                    <a:pt x="40" y="417"/>
                  </a:lnTo>
                  <a:lnTo>
                    <a:pt x="40" y="423"/>
                  </a:lnTo>
                  <a:lnTo>
                    <a:pt x="40" y="427"/>
                  </a:lnTo>
                  <a:lnTo>
                    <a:pt x="40" y="431"/>
                  </a:lnTo>
                  <a:lnTo>
                    <a:pt x="41" y="436"/>
                  </a:lnTo>
                  <a:lnTo>
                    <a:pt x="41" y="440"/>
                  </a:lnTo>
                  <a:lnTo>
                    <a:pt x="42" y="445"/>
                  </a:lnTo>
                  <a:lnTo>
                    <a:pt x="43" y="449"/>
                  </a:lnTo>
                  <a:lnTo>
                    <a:pt x="44" y="453"/>
                  </a:lnTo>
                  <a:lnTo>
                    <a:pt x="45" y="458"/>
                  </a:lnTo>
                  <a:lnTo>
                    <a:pt x="46" y="462"/>
                  </a:lnTo>
                  <a:lnTo>
                    <a:pt x="47" y="467"/>
                  </a:lnTo>
                  <a:lnTo>
                    <a:pt x="50" y="471"/>
                  </a:lnTo>
                  <a:lnTo>
                    <a:pt x="51" y="475"/>
                  </a:lnTo>
                  <a:lnTo>
                    <a:pt x="53" y="480"/>
                  </a:lnTo>
                  <a:lnTo>
                    <a:pt x="55" y="484"/>
                  </a:lnTo>
                  <a:lnTo>
                    <a:pt x="57" y="489"/>
                  </a:lnTo>
                  <a:lnTo>
                    <a:pt x="58" y="493"/>
                  </a:lnTo>
                  <a:lnTo>
                    <a:pt x="62" y="498"/>
                  </a:lnTo>
                  <a:lnTo>
                    <a:pt x="64" y="502"/>
                  </a:lnTo>
                  <a:lnTo>
                    <a:pt x="66" y="506"/>
                  </a:lnTo>
                  <a:lnTo>
                    <a:pt x="69" y="511"/>
                  </a:lnTo>
                  <a:lnTo>
                    <a:pt x="72" y="515"/>
                  </a:lnTo>
                  <a:lnTo>
                    <a:pt x="75" y="520"/>
                  </a:lnTo>
                  <a:lnTo>
                    <a:pt x="78" y="524"/>
                  </a:lnTo>
                  <a:lnTo>
                    <a:pt x="82" y="528"/>
                  </a:lnTo>
                  <a:lnTo>
                    <a:pt x="85" y="533"/>
                  </a:lnTo>
                  <a:lnTo>
                    <a:pt x="88" y="537"/>
                  </a:lnTo>
                  <a:lnTo>
                    <a:pt x="92" y="541"/>
                  </a:lnTo>
                  <a:lnTo>
                    <a:pt x="96" y="545"/>
                  </a:lnTo>
                  <a:lnTo>
                    <a:pt x="99" y="549"/>
                  </a:lnTo>
                  <a:lnTo>
                    <a:pt x="104" y="554"/>
                  </a:lnTo>
                  <a:lnTo>
                    <a:pt x="108" y="558"/>
                  </a:lnTo>
                  <a:lnTo>
                    <a:pt x="112" y="563"/>
                  </a:lnTo>
                  <a:lnTo>
                    <a:pt x="117" y="566"/>
                  </a:lnTo>
                  <a:lnTo>
                    <a:pt x="121" y="570"/>
                  </a:lnTo>
                  <a:lnTo>
                    <a:pt x="126" y="575"/>
                  </a:lnTo>
                  <a:lnTo>
                    <a:pt x="130" y="579"/>
                  </a:lnTo>
                  <a:lnTo>
                    <a:pt x="136" y="582"/>
                  </a:lnTo>
                  <a:lnTo>
                    <a:pt x="141" y="587"/>
                  </a:lnTo>
                  <a:lnTo>
                    <a:pt x="146" y="591"/>
                  </a:lnTo>
                  <a:lnTo>
                    <a:pt x="151" y="595"/>
                  </a:lnTo>
                  <a:lnTo>
                    <a:pt x="157" y="599"/>
                  </a:lnTo>
                  <a:lnTo>
                    <a:pt x="162" y="603"/>
                  </a:lnTo>
                  <a:lnTo>
                    <a:pt x="168" y="607"/>
                  </a:lnTo>
                  <a:lnTo>
                    <a:pt x="180" y="614"/>
                  </a:lnTo>
                  <a:lnTo>
                    <a:pt x="192" y="623"/>
                  </a:lnTo>
                  <a:lnTo>
                    <a:pt x="204" y="630"/>
                  </a:lnTo>
                  <a:lnTo>
                    <a:pt x="217" y="638"/>
                  </a:lnTo>
                  <a:lnTo>
                    <a:pt x="230" y="645"/>
                  </a:lnTo>
                  <a:lnTo>
                    <a:pt x="244" y="652"/>
                  </a:lnTo>
                  <a:lnTo>
                    <a:pt x="258" y="660"/>
                  </a:lnTo>
                  <a:lnTo>
                    <a:pt x="273" y="666"/>
                  </a:lnTo>
                  <a:lnTo>
                    <a:pt x="288" y="673"/>
                  </a:lnTo>
                  <a:lnTo>
                    <a:pt x="303" y="681"/>
                  </a:lnTo>
                  <a:lnTo>
                    <a:pt x="320" y="686"/>
                  </a:lnTo>
                  <a:lnTo>
                    <a:pt x="336" y="693"/>
                  </a:lnTo>
                  <a:lnTo>
                    <a:pt x="353" y="699"/>
                  </a:lnTo>
                  <a:lnTo>
                    <a:pt x="369" y="705"/>
                  </a:lnTo>
                  <a:lnTo>
                    <a:pt x="387" y="712"/>
                  </a:lnTo>
                  <a:lnTo>
                    <a:pt x="405" y="717"/>
                  </a:lnTo>
                  <a:lnTo>
                    <a:pt x="422" y="723"/>
                  </a:lnTo>
                  <a:lnTo>
                    <a:pt x="441" y="728"/>
                  </a:lnTo>
                  <a:lnTo>
                    <a:pt x="460" y="733"/>
                  </a:lnTo>
                  <a:lnTo>
                    <a:pt x="479" y="738"/>
                  </a:lnTo>
                  <a:lnTo>
                    <a:pt x="498" y="742"/>
                  </a:lnTo>
                  <a:lnTo>
                    <a:pt x="518" y="748"/>
                  </a:lnTo>
                  <a:lnTo>
                    <a:pt x="538" y="752"/>
                  </a:lnTo>
                  <a:lnTo>
                    <a:pt x="558" y="756"/>
                  </a:lnTo>
                  <a:lnTo>
                    <a:pt x="579" y="760"/>
                  </a:lnTo>
                  <a:lnTo>
                    <a:pt x="600" y="765"/>
                  </a:lnTo>
                  <a:lnTo>
                    <a:pt x="621" y="768"/>
                  </a:lnTo>
                  <a:lnTo>
                    <a:pt x="642" y="771"/>
                  </a:lnTo>
                  <a:lnTo>
                    <a:pt x="664" y="774"/>
                  </a:lnTo>
                  <a:lnTo>
                    <a:pt x="685" y="778"/>
                  </a:lnTo>
                  <a:lnTo>
                    <a:pt x="707" y="780"/>
                  </a:lnTo>
                  <a:lnTo>
                    <a:pt x="730" y="782"/>
                  </a:lnTo>
                  <a:lnTo>
                    <a:pt x="752" y="784"/>
                  </a:lnTo>
                  <a:lnTo>
                    <a:pt x="775" y="787"/>
                  </a:lnTo>
                  <a:lnTo>
                    <a:pt x="797" y="789"/>
                  </a:lnTo>
                  <a:lnTo>
                    <a:pt x="820" y="791"/>
                  </a:lnTo>
                  <a:lnTo>
                    <a:pt x="845" y="792"/>
                  </a:lnTo>
                  <a:lnTo>
                    <a:pt x="868" y="793"/>
                  </a:lnTo>
                  <a:lnTo>
                    <a:pt x="891" y="794"/>
                  </a:lnTo>
                  <a:lnTo>
                    <a:pt x="915" y="794"/>
                  </a:lnTo>
                  <a:lnTo>
                    <a:pt x="939" y="795"/>
                  </a:lnTo>
                  <a:lnTo>
                    <a:pt x="964" y="795"/>
                  </a:lnTo>
                  <a:lnTo>
                    <a:pt x="987" y="795"/>
                  </a:lnTo>
                  <a:lnTo>
                    <a:pt x="1010" y="794"/>
                  </a:lnTo>
                  <a:lnTo>
                    <a:pt x="1033" y="794"/>
                  </a:lnTo>
                  <a:lnTo>
                    <a:pt x="1055" y="793"/>
                  </a:lnTo>
                  <a:lnTo>
                    <a:pt x="1078" y="792"/>
                  </a:lnTo>
                  <a:lnTo>
                    <a:pt x="1101" y="791"/>
                  </a:lnTo>
                  <a:lnTo>
                    <a:pt x="1123" y="789"/>
                  </a:lnTo>
                  <a:lnTo>
                    <a:pt x="1147" y="788"/>
                  </a:lnTo>
                  <a:lnTo>
                    <a:pt x="1169" y="785"/>
                  </a:lnTo>
                  <a:lnTo>
                    <a:pt x="1191" y="783"/>
                  </a:lnTo>
                  <a:lnTo>
                    <a:pt x="1213" y="781"/>
                  </a:lnTo>
                  <a:lnTo>
                    <a:pt x="1235" y="778"/>
                  </a:lnTo>
                  <a:lnTo>
                    <a:pt x="1257" y="776"/>
                  </a:lnTo>
                  <a:lnTo>
                    <a:pt x="1278" y="772"/>
                  </a:lnTo>
                  <a:lnTo>
                    <a:pt x="1300" y="769"/>
                  </a:lnTo>
                  <a:lnTo>
                    <a:pt x="1321" y="765"/>
                  </a:lnTo>
                  <a:lnTo>
                    <a:pt x="1342" y="761"/>
                  </a:lnTo>
                  <a:lnTo>
                    <a:pt x="1363" y="757"/>
                  </a:lnTo>
                  <a:lnTo>
                    <a:pt x="1383" y="753"/>
                  </a:lnTo>
                  <a:lnTo>
                    <a:pt x="1403" y="749"/>
                  </a:lnTo>
                  <a:lnTo>
                    <a:pt x="1423" y="744"/>
                  </a:lnTo>
                  <a:lnTo>
                    <a:pt x="1442" y="739"/>
                  </a:lnTo>
                  <a:lnTo>
                    <a:pt x="1462" y="735"/>
                  </a:lnTo>
                  <a:lnTo>
                    <a:pt x="1481" y="729"/>
                  </a:lnTo>
                  <a:lnTo>
                    <a:pt x="1499" y="724"/>
                  </a:lnTo>
                  <a:lnTo>
                    <a:pt x="1518" y="718"/>
                  </a:lnTo>
                  <a:lnTo>
                    <a:pt x="1537" y="712"/>
                  </a:lnTo>
                  <a:lnTo>
                    <a:pt x="1555" y="706"/>
                  </a:lnTo>
                  <a:lnTo>
                    <a:pt x="1572" y="699"/>
                  </a:lnTo>
                  <a:lnTo>
                    <a:pt x="1589" y="694"/>
                  </a:lnTo>
                  <a:lnTo>
                    <a:pt x="1592" y="693"/>
                  </a:lnTo>
                  <a:lnTo>
                    <a:pt x="1518" y="517"/>
                  </a:lnTo>
                  <a:lnTo>
                    <a:pt x="1953" y="563"/>
                  </a:lnTo>
                  <a:lnTo>
                    <a:pt x="1681" y="906"/>
                  </a:lnTo>
                  <a:close/>
                </a:path>
              </a:pathLst>
            </a:custGeom>
            <a:solidFill>
              <a:srgbClr val="37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 name="Oval 47">
              <a:extLst>
                <a:ext uri="{FF2B5EF4-FFF2-40B4-BE49-F238E27FC236}">
                  <a16:creationId xmlns:a16="http://schemas.microsoft.com/office/drawing/2014/main" id="{66081C48-0436-D2EB-017A-ABB0943922CD}"/>
                </a:ext>
              </a:extLst>
            </p:cNvPr>
            <p:cNvSpPr/>
            <p:nvPr/>
          </p:nvSpPr>
          <p:spPr>
            <a:xfrm>
              <a:off x="4758350" y="3821314"/>
              <a:ext cx="182880" cy="266950"/>
            </a:xfrm>
            <a:prstGeom prst="ellipse">
              <a:avLst/>
            </a:prstGeom>
            <a:solidFill>
              <a:schemeClr val="bg2"/>
            </a:solidFill>
            <a:ln>
              <a:solidFill>
                <a:srgbClr val="FF00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a:lnSpc>
                  <a:spcPct val="90000"/>
                </a:lnSpc>
              </a:pP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49" name="Rectangle 48">
              <a:extLst>
                <a:ext uri="{FF2B5EF4-FFF2-40B4-BE49-F238E27FC236}">
                  <a16:creationId xmlns:a16="http://schemas.microsoft.com/office/drawing/2014/main" id="{2405C11C-E19B-EA79-C950-E1862D62F081}"/>
                </a:ext>
              </a:extLst>
            </p:cNvPr>
            <p:cNvSpPr/>
            <p:nvPr/>
          </p:nvSpPr>
          <p:spPr>
            <a:xfrm>
              <a:off x="4543929" y="4175126"/>
              <a:ext cx="647792" cy="222784"/>
            </a:xfrm>
            <a:prstGeom prst="rect">
              <a:avLst/>
            </a:prstGeom>
          </p:spPr>
          <p:txBody>
            <a:bodyPr wrap="none">
              <a:spAutoFit/>
            </a:bodyPr>
            <a:lstStyle/>
            <a:p>
              <a:pPr algn="ctr">
                <a:lnSpc>
                  <a:spcPct val="90000"/>
                </a:lnSpc>
              </a:pPr>
              <a:r>
                <a:rPr lang="en-US" sz="1400" dirty="0">
                  <a:solidFill>
                    <a:srgbClr val="FF0000"/>
                  </a:solidFill>
                  <a:latin typeface="Times New Roman" panose="02020603050405020304" pitchFamily="18" charset="0"/>
                  <a:cs typeface="Times New Roman" panose="02020603050405020304" pitchFamily="18" charset="0"/>
                </a:rPr>
                <a:t>Polarizer</a:t>
              </a:r>
            </a:p>
          </p:txBody>
        </p:sp>
        <p:sp>
          <p:nvSpPr>
            <p:cNvPr id="50" name="Oval 49">
              <a:extLst>
                <a:ext uri="{FF2B5EF4-FFF2-40B4-BE49-F238E27FC236}">
                  <a16:creationId xmlns:a16="http://schemas.microsoft.com/office/drawing/2014/main" id="{9A75902F-58E3-B528-3B9C-CD483BB16F2B}"/>
                </a:ext>
              </a:extLst>
            </p:cNvPr>
            <p:cNvSpPr/>
            <p:nvPr/>
          </p:nvSpPr>
          <p:spPr>
            <a:xfrm>
              <a:off x="5028546" y="3821113"/>
              <a:ext cx="179455" cy="267352"/>
            </a:xfrm>
            <a:prstGeom prst="ellipse">
              <a:avLst/>
            </a:prstGeom>
            <a:solidFill>
              <a:schemeClr val="bg2"/>
            </a:solidFill>
            <a:ln>
              <a:solidFill>
                <a:srgbClr val="5B9BD5"/>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a:lnSpc>
                  <a:spcPct val="90000"/>
                </a:lnSpc>
              </a:pP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51" name="Rectangle 50">
              <a:extLst>
                <a:ext uri="{FF2B5EF4-FFF2-40B4-BE49-F238E27FC236}">
                  <a16:creationId xmlns:a16="http://schemas.microsoft.com/office/drawing/2014/main" id="{F1789211-F594-1A01-9405-D2ACB7EFAC75}"/>
                </a:ext>
              </a:extLst>
            </p:cNvPr>
            <p:cNvSpPr/>
            <p:nvPr/>
          </p:nvSpPr>
          <p:spPr>
            <a:xfrm>
              <a:off x="4760484" y="4367212"/>
              <a:ext cx="847482" cy="179665"/>
            </a:xfrm>
            <a:prstGeom prst="rect">
              <a:avLst/>
            </a:prstGeom>
          </p:spPr>
          <p:txBody>
            <a:bodyPr wrap="square" lIns="18288" tIns="18288" rIns="18288" bIns="18288">
              <a:spAutoFit/>
            </a:bodyPr>
            <a:lstStyle/>
            <a:p>
              <a:pPr algn="ctr">
                <a:lnSpc>
                  <a:spcPct val="90000"/>
                </a:lnSpc>
              </a:pPr>
              <a:r>
                <a:rPr lang="en-US" sz="1400" dirty="0">
                  <a:solidFill>
                    <a:srgbClr val="5B9BD5"/>
                  </a:solidFill>
                  <a:latin typeface="Times New Roman" panose="02020603050405020304" pitchFamily="18" charset="0"/>
                  <a:cs typeface="Times New Roman" panose="02020603050405020304" pitchFamily="18" charset="0"/>
                </a:rPr>
                <a:t>Spin flipper</a:t>
              </a:r>
            </a:p>
          </p:txBody>
        </p:sp>
        <p:cxnSp>
          <p:nvCxnSpPr>
            <p:cNvPr id="52" name="Straight Arrow Connector 51">
              <a:extLst>
                <a:ext uri="{FF2B5EF4-FFF2-40B4-BE49-F238E27FC236}">
                  <a16:creationId xmlns:a16="http://schemas.microsoft.com/office/drawing/2014/main" id="{198422A2-54EC-C993-D470-953FBFB17B6C}"/>
                </a:ext>
              </a:extLst>
            </p:cNvPr>
            <p:cNvCxnSpPr>
              <a:cxnSpLocks/>
            </p:cNvCxnSpPr>
            <p:nvPr/>
          </p:nvCxnSpPr>
          <p:spPr bwMode="auto">
            <a:xfrm flipH="1" flipV="1">
              <a:off x="5126291" y="4088464"/>
              <a:ext cx="123292" cy="281924"/>
            </a:xfrm>
            <a:prstGeom prst="straightConnector1">
              <a:avLst/>
            </a:prstGeom>
            <a:noFill/>
            <a:ln w="9525" cap="flat" cmpd="sng" algn="ctr">
              <a:solidFill>
                <a:schemeClr val="accent1"/>
              </a:solidFill>
              <a:prstDash val="solid"/>
              <a:headEnd w="sm" len="sm"/>
              <a:tailEnd type="triangle" w="sm" len="sm"/>
            </a:ln>
            <a:effectLst/>
          </p:spPr>
        </p:cxnSp>
        <p:cxnSp>
          <p:nvCxnSpPr>
            <p:cNvPr id="53" name="Straight Arrow Connector 52">
              <a:extLst>
                <a:ext uri="{FF2B5EF4-FFF2-40B4-BE49-F238E27FC236}">
                  <a16:creationId xmlns:a16="http://schemas.microsoft.com/office/drawing/2014/main" id="{89B3D4A6-D380-79C5-AC14-3092EF53ED96}"/>
                </a:ext>
              </a:extLst>
            </p:cNvPr>
            <p:cNvCxnSpPr>
              <a:cxnSpLocks/>
              <a:endCxn id="48" idx="4"/>
            </p:cNvCxnSpPr>
            <p:nvPr/>
          </p:nvCxnSpPr>
          <p:spPr bwMode="auto">
            <a:xfrm flipV="1">
              <a:off x="4816614" y="4088264"/>
              <a:ext cx="33176" cy="141392"/>
            </a:xfrm>
            <a:prstGeom prst="straightConnector1">
              <a:avLst/>
            </a:prstGeom>
            <a:noFill/>
            <a:ln w="9525" cap="flat" cmpd="sng" algn="ctr">
              <a:solidFill>
                <a:srgbClr val="FF0000"/>
              </a:solidFill>
              <a:prstDash val="solid"/>
              <a:headEnd w="sm" len="sm"/>
              <a:tailEnd type="triangle" w="sm" len="sm"/>
            </a:ln>
            <a:effectLst/>
          </p:spPr>
        </p:cxnSp>
        <p:cxnSp>
          <p:nvCxnSpPr>
            <p:cNvPr id="54" name="Straight Connector 53">
              <a:extLst>
                <a:ext uri="{FF2B5EF4-FFF2-40B4-BE49-F238E27FC236}">
                  <a16:creationId xmlns:a16="http://schemas.microsoft.com/office/drawing/2014/main" id="{4C564517-658D-E339-B4B7-93DFE333B635}"/>
                </a:ext>
              </a:extLst>
            </p:cNvPr>
            <p:cNvCxnSpPr/>
            <p:nvPr/>
          </p:nvCxnSpPr>
          <p:spPr>
            <a:xfrm>
              <a:off x="6263679" y="2022520"/>
              <a:ext cx="261445" cy="0"/>
            </a:xfrm>
            <a:prstGeom prst="line">
              <a:avLst/>
            </a:prstGeom>
            <a:ln>
              <a:solidFill>
                <a:schemeClr val="tx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E781B25B-184B-C25B-33A3-F5E055310741}"/>
                </a:ext>
              </a:extLst>
            </p:cNvPr>
            <p:cNvCxnSpPr>
              <a:cxnSpLocks/>
              <a:stCxn id="42" idx="1"/>
            </p:cNvCxnSpPr>
            <p:nvPr/>
          </p:nvCxnSpPr>
          <p:spPr>
            <a:xfrm flipH="1" flipV="1">
              <a:off x="6087269" y="2020668"/>
              <a:ext cx="763687" cy="722585"/>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D8E33971-7482-2244-84F8-CC569AC059AF}"/>
                </a:ext>
              </a:extLst>
            </p:cNvPr>
            <p:cNvCxnSpPr>
              <a:cxnSpLocks/>
              <a:stCxn id="42" idx="1"/>
            </p:cNvCxnSpPr>
            <p:nvPr/>
          </p:nvCxnSpPr>
          <p:spPr>
            <a:xfrm flipH="1">
              <a:off x="6087269" y="2743253"/>
              <a:ext cx="763687" cy="1618978"/>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58" name="Group 57">
              <a:extLst>
                <a:ext uri="{FF2B5EF4-FFF2-40B4-BE49-F238E27FC236}">
                  <a16:creationId xmlns:a16="http://schemas.microsoft.com/office/drawing/2014/main" id="{DBACECB2-73B9-1A91-423F-EB97DE35D6F1}"/>
                </a:ext>
              </a:extLst>
            </p:cNvPr>
            <p:cNvGrpSpPr/>
            <p:nvPr/>
          </p:nvGrpSpPr>
          <p:grpSpPr>
            <a:xfrm>
              <a:off x="5427663" y="4094957"/>
              <a:ext cx="1370013" cy="167688"/>
              <a:chOff x="5427663" y="4094957"/>
              <a:chExt cx="1370013" cy="167688"/>
            </a:xfrm>
          </p:grpSpPr>
          <p:sp>
            <p:nvSpPr>
              <p:cNvPr id="83" name="Rectangle 2067">
                <a:extLst>
                  <a:ext uri="{FF2B5EF4-FFF2-40B4-BE49-F238E27FC236}">
                    <a16:creationId xmlns:a16="http://schemas.microsoft.com/office/drawing/2014/main" id="{FE8413A4-C720-A9CA-B81F-4B7293268999}"/>
                  </a:ext>
                </a:extLst>
              </p:cNvPr>
              <p:cNvSpPr>
                <a:spLocks noChangeArrowheads="1"/>
              </p:cNvSpPr>
              <p:nvPr/>
            </p:nvSpPr>
            <p:spPr bwMode="auto">
              <a:xfrm>
                <a:off x="5427663" y="4110038"/>
                <a:ext cx="1368425" cy="139700"/>
              </a:xfrm>
              <a:prstGeom prst="rect">
                <a:avLst/>
              </a:prstGeom>
              <a:solidFill>
                <a:srgbClr val="FE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84" name="Rectangle 2069">
                <a:extLst>
                  <a:ext uri="{FF2B5EF4-FFF2-40B4-BE49-F238E27FC236}">
                    <a16:creationId xmlns:a16="http://schemas.microsoft.com/office/drawing/2014/main" id="{3C7CF32C-56A4-5C71-7C9C-F84CC1348585}"/>
                  </a:ext>
                </a:extLst>
              </p:cNvPr>
              <p:cNvSpPr>
                <a:spLocks noChangeArrowheads="1"/>
              </p:cNvSpPr>
              <p:nvPr/>
            </p:nvSpPr>
            <p:spPr bwMode="auto">
              <a:xfrm>
                <a:off x="5453256" y="4094957"/>
                <a:ext cx="1287599"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000000"/>
                    </a:solidFill>
                    <a:latin typeface="Times New Roman" panose="02020603050405020304" pitchFamily="18" charset="0"/>
                    <a:cs typeface="Times New Roman" panose="02020603050405020304" pitchFamily="18" charset="0"/>
                  </a:rPr>
                  <a:t>1 m flight path omitted</a:t>
                </a:r>
                <a:endParaRPr lang="en-US" altLang="en-US" sz="1400" dirty="0">
                  <a:latin typeface="Times New Roman" panose="02020603050405020304" pitchFamily="18" charset="0"/>
                  <a:cs typeface="Times New Roman" panose="02020603050405020304" pitchFamily="18" charset="0"/>
                </a:endParaRPr>
              </a:p>
            </p:txBody>
          </p:sp>
          <p:sp>
            <p:nvSpPr>
              <p:cNvPr id="85" name="Freeform 2071">
                <a:extLst>
                  <a:ext uri="{FF2B5EF4-FFF2-40B4-BE49-F238E27FC236}">
                    <a16:creationId xmlns:a16="http://schemas.microsoft.com/office/drawing/2014/main" id="{D798E5E1-163B-500A-EEFA-13C2ED05B484}"/>
                  </a:ext>
                </a:extLst>
              </p:cNvPr>
              <p:cNvSpPr>
                <a:spLocks/>
              </p:cNvSpPr>
              <p:nvPr/>
            </p:nvSpPr>
            <p:spPr bwMode="auto">
              <a:xfrm>
                <a:off x="5427663" y="4110038"/>
                <a:ext cx="1370013" cy="0"/>
              </a:xfrm>
              <a:custGeom>
                <a:avLst/>
                <a:gdLst>
                  <a:gd name="T0" fmla="*/ 0 w 8633"/>
                  <a:gd name="T1" fmla="*/ 8633 w 8633"/>
                  <a:gd name="T2" fmla="*/ 0 w 8633"/>
                </a:gdLst>
                <a:ahLst/>
                <a:cxnLst>
                  <a:cxn ang="0">
                    <a:pos x="T0" y="0"/>
                  </a:cxn>
                  <a:cxn ang="0">
                    <a:pos x="T1" y="0"/>
                  </a:cxn>
                  <a:cxn ang="0">
                    <a:pos x="T2" y="0"/>
                  </a:cxn>
                </a:cxnLst>
                <a:rect l="0" t="0" r="r" b="b"/>
                <a:pathLst>
                  <a:path w="8633">
                    <a:moveTo>
                      <a:pt x="0" y="0"/>
                    </a:moveTo>
                    <a:lnTo>
                      <a:pt x="8633" y="0"/>
                    </a:lnTo>
                    <a:lnTo>
                      <a:pt x="0" y="0"/>
                    </a:lnTo>
                    <a:close/>
                  </a:path>
                </a:pathLst>
              </a:custGeom>
              <a:noFill/>
              <a:ln w="3175">
                <a:solidFill>
                  <a:srgbClr val="37343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86" name="Freeform 2073">
                <a:extLst>
                  <a:ext uri="{FF2B5EF4-FFF2-40B4-BE49-F238E27FC236}">
                    <a16:creationId xmlns:a16="http://schemas.microsoft.com/office/drawing/2014/main" id="{2903EF55-C989-3EBE-812C-7D0B80599067}"/>
                  </a:ext>
                </a:extLst>
              </p:cNvPr>
              <p:cNvSpPr>
                <a:spLocks/>
              </p:cNvSpPr>
              <p:nvPr/>
            </p:nvSpPr>
            <p:spPr bwMode="auto">
              <a:xfrm>
                <a:off x="5427663" y="4249738"/>
                <a:ext cx="1370013" cy="0"/>
              </a:xfrm>
              <a:custGeom>
                <a:avLst/>
                <a:gdLst>
                  <a:gd name="T0" fmla="*/ 0 w 8633"/>
                  <a:gd name="T1" fmla="*/ 8633 w 8633"/>
                  <a:gd name="T2" fmla="*/ 0 w 8633"/>
                </a:gdLst>
                <a:ahLst/>
                <a:cxnLst>
                  <a:cxn ang="0">
                    <a:pos x="T0" y="0"/>
                  </a:cxn>
                  <a:cxn ang="0">
                    <a:pos x="T1" y="0"/>
                  </a:cxn>
                  <a:cxn ang="0">
                    <a:pos x="T2" y="0"/>
                  </a:cxn>
                </a:cxnLst>
                <a:rect l="0" t="0" r="r" b="b"/>
                <a:pathLst>
                  <a:path w="8633">
                    <a:moveTo>
                      <a:pt x="0" y="0"/>
                    </a:moveTo>
                    <a:lnTo>
                      <a:pt x="8633" y="0"/>
                    </a:lnTo>
                    <a:lnTo>
                      <a:pt x="0" y="0"/>
                    </a:lnTo>
                    <a:close/>
                  </a:path>
                </a:pathLst>
              </a:custGeom>
              <a:noFill/>
              <a:ln w="3175">
                <a:solidFill>
                  <a:srgbClr val="37343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grpSp>
        <p:grpSp>
          <p:nvGrpSpPr>
            <p:cNvPr id="59" name="Group 58">
              <a:extLst>
                <a:ext uri="{FF2B5EF4-FFF2-40B4-BE49-F238E27FC236}">
                  <a16:creationId xmlns:a16="http://schemas.microsoft.com/office/drawing/2014/main" id="{5F1CD1A9-7284-2E22-6621-24AF22BBCC25}"/>
                </a:ext>
              </a:extLst>
            </p:cNvPr>
            <p:cNvGrpSpPr/>
            <p:nvPr/>
          </p:nvGrpSpPr>
          <p:grpSpPr>
            <a:xfrm>
              <a:off x="5073650" y="2868613"/>
              <a:ext cx="2014538" cy="167688"/>
              <a:chOff x="5073650" y="2868613"/>
              <a:chExt cx="2014538" cy="167688"/>
            </a:xfrm>
          </p:grpSpPr>
          <p:sp>
            <p:nvSpPr>
              <p:cNvPr id="73" name="Line 178">
                <a:extLst>
                  <a:ext uri="{FF2B5EF4-FFF2-40B4-BE49-F238E27FC236}">
                    <a16:creationId xmlns:a16="http://schemas.microsoft.com/office/drawing/2014/main" id="{AB2C5278-A090-14BC-3364-A0A37AD4175A}"/>
                  </a:ext>
                </a:extLst>
              </p:cNvPr>
              <p:cNvSpPr>
                <a:spLocks noChangeShapeType="1"/>
              </p:cNvSpPr>
              <p:nvPr/>
            </p:nvSpPr>
            <p:spPr bwMode="auto">
              <a:xfrm flipV="1">
                <a:off x="5865813" y="2886076"/>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74" name="Line 179">
                <a:extLst>
                  <a:ext uri="{FF2B5EF4-FFF2-40B4-BE49-F238E27FC236}">
                    <a16:creationId xmlns:a16="http://schemas.microsoft.com/office/drawing/2014/main" id="{398EA7AC-2CAE-8E31-35A9-AF5E81DB3CAC}"/>
                  </a:ext>
                </a:extLst>
              </p:cNvPr>
              <p:cNvSpPr>
                <a:spLocks noChangeShapeType="1"/>
              </p:cNvSpPr>
              <p:nvPr/>
            </p:nvSpPr>
            <p:spPr bwMode="auto">
              <a:xfrm flipV="1">
                <a:off x="5865813" y="2892426"/>
                <a:ext cx="0" cy="4763"/>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75" name="Line 180">
                <a:extLst>
                  <a:ext uri="{FF2B5EF4-FFF2-40B4-BE49-F238E27FC236}">
                    <a16:creationId xmlns:a16="http://schemas.microsoft.com/office/drawing/2014/main" id="{F49F201A-ADC9-1044-1327-1C1F5FA54DE5}"/>
                  </a:ext>
                </a:extLst>
              </p:cNvPr>
              <p:cNvSpPr>
                <a:spLocks noChangeShapeType="1"/>
              </p:cNvSpPr>
              <p:nvPr/>
            </p:nvSpPr>
            <p:spPr bwMode="auto">
              <a:xfrm flipV="1">
                <a:off x="5865813" y="2897188"/>
                <a:ext cx="0" cy="7938"/>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76" name="Line 181">
                <a:extLst>
                  <a:ext uri="{FF2B5EF4-FFF2-40B4-BE49-F238E27FC236}">
                    <a16:creationId xmlns:a16="http://schemas.microsoft.com/office/drawing/2014/main" id="{D22F93B7-648C-0304-1933-5D373CEB0667}"/>
                  </a:ext>
                </a:extLst>
              </p:cNvPr>
              <p:cNvSpPr>
                <a:spLocks noChangeShapeType="1"/>
              </p:cNvSpPr>
              <p:nvPr/>
            </p:nvSpPr>
            <p:spPr bwMode="auto">
              <a:xfrm flipV="1">
                <a:off x="5865813" y="2905126"/>
                <a:ext cx="0" cy="3175"/>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77" name="Line 182">
                <a:extLst>
                  <a:ext uri="{FF2B5EF4-FFF2-40B4-BE49-F238E27FC236}">
                    <a16:creationId xmlns:a16="http://schemas.microsoft.com/office/drawing/2014/main" id="{3268FCFC-F21C-2EEB-B055-57B9B5979840}"/>
                  </a:ext>
                </a:extLst>
              </p:cNvPr>
              <p:cNvSpPr>
                <a:spLocks noChangeShapeType="1"/>
              </p:cNvSpPr>
              <p:nvPr/>
            </p:nvSpPr>
            <p:spPr bwMode="auto">
              <a:xfrm flipV="1">
                <a:off x="5865813" y="2908301"/>
                <a:ext cx="0" cy="7938"/>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78" name="Line 183">
                <a:extLst>
                  <a:ext uri="{FF2B5EF4-FFF2-40B4-BE49-F238E27FC236}">
                    <a16:creationId xmlns:a16="http://schemas.microsoft.com/office/drawing/2014/main" id="{DF940CB2-97ED-B190-A74E-7911705283D8}"/>
                  </a:ext>
                </a:extLst>
              </p:cNvPr>
              <p:cNvSpPr>
                <a:spLocks noChangeShapeType="1"/>
              </p:cNvSpPr>
              <p:nvPr/>
            </p:nvSpPr>
            <p:spPr bwMode="auto">
              <a:xfrm flipV="1">
                <a:off x="5865813" y="2916238"/>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79" name="Rectangle 2066">
                <a:extLst>
                  <a:ext uri="{FF2B5EF4-FFF2-40B4-BE49-F238E27FC236}">
                    <a16:creationId xmlns:a16="http://schemas.microsoft.com/office/drawing/2014/main" id="{6CCFE29A-AC60-1679-FDB3-5DE16CDAB3A0}"/>
                  </a:ext>
                </a:extLst>
              </p:cNvPr>
              <p:cNvSpPr>
                <a:spLocks noChangeArrowheads="1"/>
              </p:cNvSpPr>
              <p:nvPr/>
            </p:nvSpPr>
            <p:spPr bwMode="auto">
              <a:xfrm>
                <a:off x="5073650" y="2881313"/>
                <a:ext cx="2014538" cy="141288"/>
              </a:xfrm>
              <a:prstGeom prst="rect">
                <a:avLst/>
              </a:prstGeom>
              <a:solidFill>
                <a:srgbClr val="FE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80" name="Rectangle 2068">
                <a:extLst>
                  <a:ext uri="{FF2B5EF4-FFF2-40B4-BE49-F238E27FC236}">
                    <a16:creationId xmlns:a16="http://schemas.microsoft.com/office/drawing/2014/main" id="{12888F21-D26A-5229-8D85-0504632B70B7}"/>
                  </a:ext>
                </a:extLst>
              </p:cNvPr>
              <p:cNvSpPr>
                <a:spLocks noChangeArrowheads="1"/>
              </p:cNvSpPr>
              <p:nvPr/>
            </p:nvSpPr>
            <p:spPr bwMode="auto">
              <a:xfrm>
                <a:off x="5427663" y="2868613"/>
                <a:ext cx="1287599"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000000"/>
                    </a:solidFill>
                    <a:latin typeface="Times New Roman" panose="02020603050405020304" pitchFamily="18" charset="0"/>
                    <a:cs typeface="Times New Roman" panose="02020603050405020304" pitchFamily="18" charset="0"/>
                  </a:rPr>
                  <a:t>4 m flight path omitted</a:t>
                </a:r>
                <a:endParaRPr lang="en-US" altLang="en-US" sz="1400" dirty="0">
                  <a:latin typeface="Times New Roman" panose="02020603050405020304" pitchFamily="18" charset="0"/>
                  <a:cs typeface="Times New Roman" panose="02020603050405020304" pitchFamily="18" charset="0"/>
                </a:endParaRPr>
              </a:p>
            </p:txBody>
          </p:sp>
          <p:sp>
            <p:nvSpPr>
              <p:cNvPr id="81" name="Freeform 2070">
                <a:extLst>
                  <a:ext uri="{FF2B5EF4-FFF2-40B4-BE49-F238E27FC236}">
                    <a16:creationId xmlns:a16="http://schemas.microsoft.com/office/drawing/2014/main" id="{C8616D3C-DDC8-CBB5-35DA-47DF6A0B3994}"/>
                  </a:ext>
                </a:extLst>
              </p:cNvPr>
              <p:cNvSpPr>
                <a:spLocks/>
              </p:cNvSpPr>
              <p:nvPr/>
            </p:nvSpPr>
            <p:spPr bwMode="auto">
              <a:xfrm>
                <a:off x="5278438" y="2881313"/>
                <a:ext cx="1668463" cy="0"/>
              </a:xfrm>
              <a:custGeom>
                <a:avLst/>
                <a:gdLst>
                  <a:gd name="T0" fmla="*/ 0 w 10511"/>
                  <a:gd name="T1" fmla="*/ 10511 w 10511"/>
                  <a:gd name="T2" fmla="*/ 0 w 10511"/>
                </a:gdLst>
                <a:ahLst/>
                <a:cxnLst>
                  <a:cxn ang="0">
                    <a:pos x="T0" y="0"/>
                  </a:cxn>
                  <a:cxn ang="0">
                    <a:pos x="T1" y="0"/>
                  </a:cxn>
                  <a:cxn ang="0">
                    <a:pos x="T2" y="0"/>
                  </a:cxn>
                </a:cxnLst>
                <a:rect l="0" t="0" r="r" b="b"/>
                <a:pathLst>
                  <a:path w="10511">
                    <a:moveTo>
                      <a:pt x="0" y="0"/>
                    </a:moveTo>
                    <a:lnTo>
                      <a:pt x="10511" y="0"/>
                    </a:lnTo>
                    <a:lnTo>
                      <a:pt x="0" y="0"/>
                    </a:lnTo>
                    <a:close/>
                  </a:path>
                </a:pathLst>
              </a:custGeom>
              <a:noFill/>
              <a:ln w="3175">
                <a:solidFill>
                  <a:srgbClr val="37343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82" name="Freeform 2072">
                <a:extLst>
                  <a:ext uri="{FF2B5EF4-FFF2-40B4-BE49-F238E27FC236}">
                    <a16:creationId xmlns:a16="http://schemas.microsoft.com/office/drawing/2014/main" id="{8355F9A2-E419-B6F4-FA23-E2450D6DC6AA}"/>
                  </a:ext>
                </a:extLst>
              </p:cNvPr>
              <p:cNvSpPr>
                <a:spLocks/>
              </p:cNvSpPr>
              <p:nvPr/>
            </p:nvSpPr>
            <p:spPr bwMode="auto">
              <a:xfrm>
                <a:off x="5278438" y="3022600"/>
                <a:ext cx="1668463" cy="0"/>
              </a:xfrm>
              <a:custGeom>
                <a:avLst/>
                <a:gdLst>
                  <a:gd name="T0" fmla="*/ 0 w 10511"/>
                  <a:gd name="T1" fmla="*/ 10511 w 10511"/>
                  <a:gd name="T2" fmla="*/ 0 w 10511"/>
                </a:gdLst>
                <a:ahLst/>
                <a:cxnLst>
                  <a:cxn ang="0">
                    <a:pos x="T0" y="0"/>
                  </a:cxn>
                  <a:cxn ang="0">
                    <a:pos x="T1" y="0"/>
                  </a:cxn>
                  <a:cxn ang="0">
                    <a:pos x="T2" y="0"/>
                  </a:cxn>
                </a:cxnLst>
                <a:rect l="0" t="0" r="r" b="b"/>
                <a:pathLst>
                  <a:path w="10511">
                    <a:moveTo>
                      <a:pt x="0" y="0"/>
                    </a:moveTo>
                    <a:lnTo>
                      <a:pt x="10511" y="0"/>
                    </a:lnTo>
                    <a:lnTo>
                      <a:pt x="0" y="0"/>
                    </a:lnTo>
                    <a:close/>
                  </a:path>
                </a:pathLst>
              </a:custGeom>
              <a:noFill/>
              <a:ln w="3175">
                <a:solidFill>
                  <a:srgbClr val="37343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grpSp>
        <p:cxnSp>
          <p:nvCxnSpPr>
            <p:cNvPr id="60" name="Straight Arrow Connector 59">
              <a:extLst>
                <a:ext uri="{FF2B5EF4-FFF2-40B4-BE49-F238E27FC236}">
                  <a16:creationId xmlns:a16="http://schemas.microsoft.com/office/drawing/2014/main" id="{0FB98C8B-3A84-214D-93C6-6BD0A7EF8A20}"/>
                </a:ext>
              </a:extLst>
            </p:cNvPr>
            <p:cNvCxnSpPr>
              <a:cxnSpLocks/>
              <a:stCxn id="45" idx="3"/>
              <a:endCxn id="246" idx="1"/>
            </p:cNvCxnSpPr>
            <p:nvPr/>
          </p:nvCxnSpPr>
          <p:spPr>
            <a:xfrm>
              <a:off x="5216263" y="3456893"/>
              <a:ext cx="881326" cy="510270"/>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7E4C2ED5-11A6-2B89-04B8-C4028C282D3C}"/>
                </a:ext>
              </a:extLst>
            </p:cNvPr>
            <p:cNvCxnSpPr>
              <a:cxnSpLocks/>
            </p:cNvCxnSpPr>
            <p:nvPr/>
          </p:nvCxnSpPr>
          <p:spPr>
            <a:xfrm>
              <a:off x="5133696" y="3087689"/>
              <a:ext cx="925880" cy="698500"/>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E6607145-344E-36D3-EA8C-F75DDC19846C}"/>
                </a:ext>
              </a:extLst>
            </p:cNvPr>
            <p:cNvGrpSpPr/>
            <p:nvPr/>
          </p:nvGrpSpPr>
          <p:grpSpPr>
            <a:xfrm>
              <a:off x="6734175" y="2462957"/>
              <a:ext cx="276367" cy="70693"/>
              <a:chOff x="6734175" y="2462957"/>
              <a:chExt cx="276367" cy="70693"/>
            </a:xfrm>
          </p:grpSpPr>
          <p:cxnSp>
            <p:nvCxnSpPr>
              <p:cNvPr id="71" name="Straight Connector 70">
                <a:extLst>
                  <a:ext uri="{FF2B5EF4-FFF2-40B4-BE49-F238E27FC236}">
                    <a16:creationId xmlns:a16="http://schemas.microsoft.com/office/drawing/2014/main" id="{5143D1FE-06ED-6970-4BCE-EAC2691037DF}"/>
                  </a:ext>
                </a:extLst>
              </p:cNvPr>
              <p:cNvCxnSpPr/>
              <p:nvPr/>
            </p:nvCxnSpPr>
            <p:spPr>
              <a:xfrm>
                <a:off x="6734175" y="2462957"/>
                <a:ext cx="276367" cy="0"/>
              </a:xfrm>
              <a:prstGeom prst="line">
                <a:avLst/>
              </a:prstGeom>
              <a:ln>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21A4A978-80BF-FCA3-837B-E3C4EF670B30}"/>
                  </a:ext>
                </a:extLst>
              </p:cNvPr>
              <p:cNvCxnSpPr>
                <a:cxnSpLocks/>
              </p:cNvCxnSpPr>
              <p:nvPr/>
            </p:nvCxnSpPr>
            <p:spPr>
              <a:xfrm>
                <a:off x="7010542" y="2462957"/>
                <a:ext cx="0" cy="70693"/>
              </a:xfrm>
              <a:prstGeom prst="line">
                <a:avLst/>
              </a:prstGeom>
              <a:ln>
                <a:solidFill>
                  <a:schemeClr val="tx1"/>
                </a:solidFill>
                <a:miter lim="800000"/>
                <a:headEnd w="sm" len="med"/>
                <a:tailEnd type="triangle" w="med" len="sm"/>
              </a:ln>
            </p:spPr>
            <p:style>
              <a:lnRef idx="1">
                <a:schemeClr val="accent1"/>
              </a:lnRef>
              <a:fillRef idx="0">
                <a:schemeClr val="accent1"/>
              </a:fillRef>
              <a:effectRef idx="0">
                <a:schemeClr val="accent1"/>
              </a:effectRef>
              <a:fontRef idx="minor">
                <a:schemeClr val="tx1"/>
              </a:fontRef>
            </p:style>
          </p:cxnSp>
        </p:grpSp>
        <p:cxnSp>
          <p:nvCxnSpPr>
            <p:cNvPr id="63" name="Straight Arrow Connector 62">
              <a:extLst>
                <a:ext uri="{FF2B5EF4-FFF2-40B4-BE49-F238E27FC236}">
                  <a16:creationId xmlns:a16="http://schemas.microsoft.com/office/drawing/2014/main" id="{19E87334-5D73-2DA5-7722-542BC1D53B1F}"/>
                </a:ext>
              </a:extLst>
            </p:cNvPr>
            <p:cNvCxnSpPr>
              <a:cxnSpLocks/>
              <a:stCxn id="43" idx="3"/>
            </p:cNvCxnSpPr>
            <p:nvPr/>
          </p:nvCxnSpPr>
          <p:spPr>
            <a:xfrm>
              <a:off x="5366525" y="2428259"/>
              <a:ext cx="642163" cy="324880"/>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4" name="Rectangle 2052">
                  <a:extLst>
                    <a:ext uri="{FF2B5EF4-FFF2-40B4-BE49-F238E27FC236}">
                      <a16:creationId xmlns:a16="http://schemas.microsoft.com/office/drawing/2014/main" id="{DEB7A66A-D1EE-358B-F4B7-89CBE22E3892}"/>
                    </a:ext>
                  </a:extLst>
                </p:cNvPr>
                <p:cNvSpPr>
                  <a:spLocks noChangeArrowheads="1"/>
                </p:cNvSpPr>
                <p:nvPr/>
              </p:nvSpPr>
              <p:spPr bwMode="auto">
                <a:xfrm>
                  <a:off x="6788025" y="4347464"/>
                  <a:ext cx="465383" cy="16768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14:m>
                    <m:oMath xmlns:m="http://schemas.openxmlformats.org/officeDocument/2006/math">
                      <m:r>
                        <a:rPr lang="en-US" altLang="en-US" sz="1400" i="1" dirty="0">
                          <a:solidFill>
                            <a:srgbClr val="24211D"/>
                          </a:solidFill>
                          <a:latin typeface="Cambria Math" panose="02040503050406030204" pitchFamily="18" charset="0"/>
                          <a:cs typeface="Times New Roman" panose="02020603050405020304" pitchFamily="18" charset="0"/>
                        </a:rPr>
                        <m:t>−30</m:t>
                      </m:r>
                    </m:oMath>
                  </a14:m>
                  <a:r>
                    <a:rPr lang="en-US" altLang="en-US" sz="1400" dirty="0">
                      <a:solidFill>
                        <a:srgbClr val="24211D"/>
                      </a:solidFill>
                      <a:latin typeface="Times New Roman" panose="02020603050405020304" pitchFamily="18" charset="0"/>
                      <a:cs typeface="Times New Roman" panose="02020603050405020304" pitchFamily="18" charset="0"/>
                    </a:rPr>
                    <a:t> kV</a:t>
                  </a:r>
                  <a:endParaRPr lang="en-US" altLang="en-US" sz="1400" dirty="0">
                    <a:latin typeface="Times New Roman" panose="02020603050405020304" pitchFamily="18" charset="0"/>
                    <a:cs typeface="Times New Roman" panose="02020603050405020304" pitchFamily="18" charset="0"/>
                  </a:endParaRPr>
                </a:p>
              </p:txBody>
            </p:sp>
          </mc:Choice>
          <mc:Fallback xmlns="">
            <p:sp>
              <p:nvSpPr>
                <p:cNvPr id="64" name="Rectangle 2052">
                  <a:extLst>
                    <a:ext uri="{FF2B5EF4-FFF2-40B4-BE49-F238E27FC236}">
                      <a16:creationId xmlns:a16="http://schemas.microsoft.com/office/drawing/2014/main" id="{DEB7A66A-D1EE-358B-F4B7-89CBE22E3892}"/>
                    </a:ext>
                  </a:extLst>
                </p:cNvPr>
                <p:cNvSpPr>
                  <a:spLocks noRot="1" noChangeAspect="1" noMove="1" noResize="1" noEditPoints="1" noAdjustHandles="1" noChangeArrowheads="1" noChangeShapeType="1" noTextEdit="1"/>
                </p:cNvSpPr>
                <p:nvPr/>
              </p:nvSpPr>
              <p:spPr bwMode="auto">
                <a:xfrm>
                  <a:off x="6788025" y="4347464"/>
                  <a:ext cx="465383" cy="167688"/>
                </a:xfrm>
                <a:prstGeom prst="rect">
                  <a:avLst/>
                </a:prstGeom>
                <a:blipFill>
                  <a:blip r:embed="rId3"/>
                  <a:stretch>
                    <a:fillRect l="-5102" t="-25714" r="-16327" b="-5142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cxnSp>
          <p:nvCxnSpPr>
            <p:cNvPr id="65" name="Straight Connector 64">
              <a:extLst>
                <a:ext uri="{FF2B5EF4-FFF2-40B4-BE49-F238E27FC236}">
                  <a16:creationId xmlns:a16="http://schemas.microsoft.com/office/drawing/2014/main" id="{3C62B18A-06B6-5836-FCFC-CF49AB17F6D6}"/>
                </a:ext>
              </a:extLst>
            </p:cNvPr>
            <p:cNvCxnSpPr/>
            <p:nvPr/>
          </p:nvCxnSpPr>
          <p:spPr>
            <a:xfrm>
              <a:off x="6627813" y="4357233"/>
              <a:ext cx="276367" cy="0"/>
            </a:xfrm>
            <a:prstGeom prst="line">
              <a:avLst/>
            </a:prstGeom>
            <a:ln>
              <a:solidFill>
                <a:schemeClr val="tx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66" name="Group 65">
              <a:extLst>
                <a:ext uri="{FF2B5EF4-FFF2-40B4-BE49-F238E27FC236}">
                  <a16:creationId xmlns:a16="http://schemas.microsoft.com/office/drawing/2014/main" id="{07730083-291A-ACAE-F6B1-1357EAE2DDEB}"/>
                </a:ext>
              </a:extLst>
            </p:cNvPr>
            <p:cNvGrpSpPr/>
            <p:nvPr/>
          </p:nvGrpSpPr>
          <p:grpSpPr>
            <a:xfrm>
              <a:off x="6419780" y="2167834"/>
              <a:ext cx="474004" cy="1932569"/>
              <a:chOff x="6734175" y="601081"/>
              <a:chExt cx="474004" cy="1932569"/>
            </a:xfrm>
          </p:grpSpPr>
          <p:cxnSp>
            <p:nvCxnSpPr>
              <p:cNvPr id="69" name="Straight Connector 68">
                <a:extLst>
                  <a:ext uri="{FF2B5EF4-FFF2-40B4-BE49-F238E27FC236}">
                    <a16:creationId xmlns:a16="http://schemas.microsoft.com/office/drawing/2014/main" id="{C7865574-2AAD-B3F9-3809-63CB4CE146CC}"/>
                  </a:ext>
                </a:extLst>
              </p:cNvPr>
              <p:cNvCxnSpPr/>
              <p:nvPr/>
            </p:nvCxnSpPr>
            <p:spPr>
              <a:xfrm>
                <a:off x="6734175" y="2462957"/>
                <a:ext cx="276367" cy="0"/>
              </a:xfrm>
              <a:prstGeom prst="line">
                <a:avLst/>
              </a:prstGeom>
              <a:ln>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65045B0-C6A7-2DC7-95E9-FB597C19A6DA}"/>
                  </a:ext>
                </a:extLst>
              </p:cNvPr>
              <p:cNvCxnSpPr>
                <a:cxnSpLocks/>
              </p:cNvCxnSpPr>
              <p:nvPr/>
            </p:nvCxnSpPr>
            <p:spPr>
              <a:xfrm>
                <a:off x="7010542" y="2462957"/>
                <a:ext cx="0" cy="70693"/>
              </a:xfrm>
              <a:prstGeom prst="line">
                <a:avLst/>
              </a:prstGeom>
              <a:ln>
                <a:solidFill>
                  <a:schemeClr val="tx1"/>
                </a:solidFill>
                <a:miter lim="800000"/>
                <a:headEnd w="sm" len="med"/>
                <a:tailEnd type="triangle" w="med" len="sm"/>
              </a:ln>
            </p:spPr>
            <p:style>
              <a:lnRef idx="1">
                <a:schemeClr val="accent1"/>
              </a:lnRef>
              <a:fillRef idx="0">
                <a:schemeClr val="accent1"/>
              </a:fillRef>
              <a:effectRef idx="0">
                <a:schemeClr val="accent1"/>
              </a:effectRef>
              <a:fontRef idx="minor">
                <a:schemeClr val="tx1"/>
              </a:fontRef>
            </p:style>
          </p:cxnSp>
          <p:cxnSp>
            <p:nvCxnSpPr>
              <p:cNvPr id="591" name="Straight Connector 590">
                <a:extLst>
                  <a:ext uri="{FF2B5EF4-FFF2-40B4-BE49-F238E27FC236}">
                    <a16:creationId xmlns:a16="http://schemas.microsoft.com/office/drawing/2014/main" id="{8CC31C24-0B44-2525-509F-213DD59FF1E5}"/>
                  </a:ext>
                </a:extLst>
              </p:cNvPr>
              <p:cNvCxnSpPr/>
              <p:nvPr/>
            </p:nvCxnSpPr>
            <p:spPr>
              <a:xfrm>
                <a:off x="6931812" y="601085"/>
                <a:ext cx="276367" cy="0"/>
              </a:xfrm>
              <a:prstGeom prst="line">
                <a:avLst/>
              </a:prstGeom>
              <a:ln>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592" name="Straight Connector 591">
                <a:extLst>
                  <a:ext uri="{FF2B5EF4-FFF2-40B4-BE49-F238E27FC236}">
                    <a16:creationId xmlns:a16="http://schemas.microsoft.com/office/drawing/2014/main" id="{D4A2809D-E576-15BD-C8CE-9797AC9E2285}"/>
                  </a:ext>
                </a:extLst>
              </p:cNvPr>
              <p:cNvCxnSpPr>
                <a:cxnSpLocks/>
              </p:cNvCxnSpPr>
              <p:nvPr/>
            </p:nvCxnSpPr>
            <p:spPr>
              <a:xfrm>
                <a:off x="7208178" y="601081"/>
                <a:ext cx="0" cy="70693"/>
              </a:xfrm>
              <a:prstGeom prst="line">
                <a:avLst/>
              </a:prstGeom>
              <a:ln>
                <a:solidFill>
                  <a:schemeClr val="tx1"/>
                </a:solidFill>
                <a:miter lim="800000"/>
                <a:headEnd w="sm" len="med"/>
                <a:tailEnd type="triangle" w="med" len="sm"/>
              </a:ln>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7CEA91D5-7F88-B4D4-98AA-D84CBDF0B221}"/>
                </a:ext>
              </a:extLst>
            </p:cNvPr>
            <p:cNvCxnSpPr/>
            <p:nvPr/>
          </p:nvCxnSpPr>
          <p:spPr>
            <a:xfrm>
              <a:off x="6266876" y="4357622"/>
              <a:ext cx="261445" cy="0"/>
            </a:xfrm>
            <a:prstGeom prst="line">
              <a:avLst/>
            </a:prstGeom>
            <a:ln>
              <a:solidFill>
                <a:schemeClr val="tx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68" name="Rectangle 2054">
              <a:extLst>
                <a:ext uri="{FF2B5EF4-FFF2-40B4-BE49-F238E27FC236}">
                  <a16:creationId xmlns:a16="http://schemas.microsoft.com/office/drawing/2014/main" id="{50B3372D-DEC2-BE9A-0F94-3012B2DF0976}"/>
                </a:ext>
              </a:extLst>
            </p:cNvPr>
            <p:cNvSpPr>
              <a:spLocks noChangeArrowheads="1"/>
            </p:cNvSpPr>
            <p:nvPr/>
          </p:nvSpPr>
          <p:spPr bwMode="auto">
            <a:xfrm>
              <a:off x="4595535" y="2889251"/>
              <a:ext cx="683644" cy="33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Magnetic filter</a:t>
              </a:r>
              <a:endParaRPr lang="en-US" altLang="en-US" sz="1400" dirty="0">
                <a:latin typeface="Times New Roman" panose="02020603050405020304" pitchFamily="18" charset="0"/>
                <a:cs typeface="Times New Roman" panose="02020603050405020304" pitchFamily="18" charset="0"/>
              </a:endParaRPr>
            </a:p>
          </p:txBody>
        </p:sp>
        <p:cxnSp>
          <p:nvCxnSpPr>
            <p:cNvPr id="590" name="Straight Connector 589">
              <a:extLst>
                <a:ext uri="{FF2B5EF4-FFF2-40B4-BE49-F238E27FC236}">
                  <a16:creationId xmlns:a16="http://schemas.microsoft.com/office/drawing/2014/main" id="{B7298FA7-51F0-2D93-02C4-14CF54BAF46D}"/>
                </a:ext>
              </a:extLst>
            </p:cNvPr>
            <p:cNvCxnSpPr/>
            <p:nvPr/>
          </p:nvCxnSpPr>
          <p:spPr>
            <a:xfrm>
              <a:off x="6644833" y="3793182"/>
              <a:ext cx="276367" cy="0"/>
            </a:xfrm>
            <a:prstGeom prst="line">
              <a:avLst/>
            </a:prstGeom>
            <a:ln>
              <a:solidFill>
                <a:schemeClr val="tx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588" name="TextBox 587">
            <a:extLst>
              <a:ext uri="{FF2B5EF4-FFF2-40B4-BE49-F238E27FC236}">
                <a16:creationId xmlns:a16="http://schemas.microsoft.com/office/drawing/2014/main" id="{491A0F3A-D668-37C7-D8FD-B7BFD1F95B58}"/>
              </a:ext>
            </a:extLst>
          </p:cNvPr>
          <p:cNvSpPr txBox="1"/>
          <p:nvPr/>
        </p:nvSpPr>
        <p:spPr>
          <a:xfrm>
            <a:off x="6759782" y="956514"/>
            <a:ext cx="3877856" cy="369332"/>
          </a:xfrm>
          <a:prstGeom prst="rect">
            <a:avLst/>
          </a:prstGeom>
          <a:noFill/>
          <a:ln>
            <a:solidFill>
              <a:schemeClr val="tx1"/>
            </a:solidFill>
          </a:ln>
        </p:spPr>
        <p:txBody>
          <a:bodyPr wrap="none" rtlCol="0">
            <a:spAutoFit/>
          </a:bodyPr>
          <a:lstStyle/>
          <a:p>
            <a:r>
              <a:rPr lang="en-US" b="1" dirty="0">
                <a:latin typeface="Calibri" panose="020F0502020204030204" pitchFamily="34" charset="0"/>
                <a:ea typeface="Calibri" panose="020F0502020204030204" pitchFamily="34" charset="0"/>
                <a:cs typeface="Calibri" panose="020F0502020204030204" pitchFamily="34" charset="0"/>
              </a:rPr>
              <a:t>‘B’: Proton detection in upper detector</a:t>
            </a:r>
          </a:p>
        </p:txBody>
      </p:sp>
      <p:sp>
        <p:nvSpPr>
          <p:cNvPr id="589" name="TextBox 588">
            <a:extLst>
              <a:ext uri="{FF2B5EF4-FFF2-40B4-BE49-F238E27FC236}">
                <a16:creationId xmlns:a16="http://schemas.microsoft.com/office/drawing/2014/main" id="{9C136C0F-12D4-E567-02D5-6C95766FCECD}"/>
              </a:ext>
            </a:extLst>
          </p:cNvPr>
          <p:cNvSpPr txBox="1"/>
          <p:nvPr/>
        </p:nvSpPr>
        <p:spPr>
          <a:xfrm>
            <a:off x="1560479" y="982702"/>
            <a:ext cx="3836948" cy="369332"/>
          </a:xfrm>
          <a:prstGeom prst="rect">
            <a:avLst/>
          </a:prstGeom>
          <a:noFill/>
          <a:ln>
            <a:solidFill>
              <a:schemeClr val="tx1"/>
            </a:solidFill>
          </a:ln>
        </p:spPr>
        <p:txBody>
          <a:bodyPr wrap="none" rtlCol="0">
            <a:spAutoFit/>
          </a:bodyPr>
          <a:lstStyle/>
          <a:p>
            <a:r>
              <a:rPr lang="en-US" b="1" dirty="0">
                <a:latin typeface="Calibri" panose="020F0502020204030204" pitchFamily="34" charset="0"/>
                <a:ea typeface="Calibri" panose="020F0502020204030204" pitchFamily="34" charset="0"/>
                <a:cs typeface="Calibri" panose="020F0502020204030204" pitchFamily="34" charset="0"/>
              </a:rPr>
              <a:t>‘A’: Proton detection in lower detector</a:t>
            </a:r>
          </a:p>
        </p:txBody>
      </p:sp>
      <p:sp>
        <p:nvSpPr>
          <p:cNvPr id="593" name="TextBox 592">
            <a:extLst>
              <a:ext uri="{FF2B5EF4-FFF2-40B4-BE49-F238E27FC236}">
                <a16:creationId xmlns:a16="http://schemas.microsoft.com/office/drawing/2014/main" id="{15C704EA-A2F9-240C-4EFF-062217B8E96A}"/>
              </a:ext>
            </a:extLst>
          </p:cNvPr>
          <p:cNvSpPr txBox="1"/>
          <p:nvPr/>
        </p:nvSpPr>
        <p:spPr>
          <a:xfrm>
            <a:off x="6759782" y="5139000"/>
            <a:ext cx="4313786" cy="923330"/>
          </a:xfrm>
          <a:prstGeom prst="rect">
            <a:avLst/>
          </a:prstGeom>
          <a:noFill/>
        </p:spPr>
        <p:txBody>
          <a:bodyPr wrap="square" rtlCol="0">
            <a:spAutoFit/>
          </a:bodyPr>
          <a:lstStyle/>
          <a:p>
            <a:pPr marL="285750" indent="-285750">
              <a:buFont typeface="Arial" panose="020B0604020202020204" pitchFamily="34" charset="0"/>
              <a:buChar char="•"/>
            </a:pPr>
            <a:r>
              <a:rPr lang="en-US" b="1" dirty="0">
                <a:latin typeface="Calibri" panose="020F0502020204030204" pitchFamily="34" charset="0"/>
                <a:ea typeface="Calibri" panose="020F0502020204030204" pitchFamily="34" charset="0"/>
                <a:cs typeface="Calibri" panose="020F0502020204030204" pitchFamily="34" charset="0"/>
              </a:rPr>
              <a:t>Protons that pass the magnetic filter </a:t>
            </a:r>
            <a:r>
              <a:rPr lang="en-US" dirty="0">
                <a:latin typeface="Calibri" panose="020F0502020204030204" pitchFamily="34" charset="0"/>
                <a:ea typeface="Calibri" panose="020F0502020204030204" pitchFamily="34" charset="0"/>
                <a:cs typeface="Calibri" panose="020F0502020204030204" pitchFamily="34" charset="0"/>
              </a:rPr>
              <a:t>are detected at upper detector, electrons in both</a:t>
            </a:r>
          </a:p>
        </p:txBody>
      </p:sp>
      <p:sp>
        <p:nvSpPr>
          <p:cNvPr id="594" name="TextBox 593">
            <a:extLst>
              <a:ext uri="{FF2B5EF4-FFF2-40B4-BE49-F238E27FC236}">
                <a16:creationId xmlns:a16="http://schemas.microsoft.com/office/drawing/2014/main" id="{BC4C93BA-40E0-B688-FC4E-D0CAB1106D13}"/>
              </a:ext>
            </a:extLst>
          </p:cNvPr>
          <p:cNvSpPr txBox="1"/>
          <p:nvPr/>
        </p:nvSpPr>
        <p:spPr>
          <a:xfrm>
            <a:off x="1315682" y="5248856"/>
            <a:ext cx="3672408" cy="646331"/>
          </a:xfrm>
          <a:prstGeom prst="rect">
            <a:avLst/>
          </a:prstGeom>
          <a:noFill/>
        </p:spPr>
        <p:txBody>
          <a:bodyPr wrap="square" rtlCol="0">
            <a:spAutoFit/>
          </a:bodyPr>
          <a:lstStyle/>
          <a:p>
            <a:pPr marL="285750" indent="-285750">
              <a:buFont typeface="Arial" panose="020B0604020202020204" pitchFamily="34" charset="0"/>
              <a:buChar char="•"/>
            </a:pPr>
            <a:r>
              <a:rPr lang="en-US" b="1" dirty="0">
                <a:latin typeface="Calibri" panose="020F0502020204030204" pitchFamily="34" charset="0"/>
                <a:ea typeface="Calibri" panose="020F0502020204030204" pitchFamily="34" charset="0"/>
                <a:cs typeface="Calibri" panose="020F0502020204030204" pitchFamily="34" charset="0"/>
              </a:rPr>
              <a:t>All</a:t>
            </a:r>
            <a:r>
              <a:rPr lang="en-US" dirty="0">
                <a:latin typeface="Calibri" panose="020F0502020204030204" pitchFamily="34" charset="0"/>
                <a:ea typeface="Calibri" panose="020F0502020204030204" pitchFamily="34" charset="0"/>
                <a:cs typeface="Calibri" panose="020F0502020204030204" pitchFamily="34" charset="0"/>
              </a:rPr>
              <a:t> protons detected at lower detector, electrons in both</a:t>
            </a:r>
          </a:p>
        </p:txBody>
      </p:sp>
      <p:grpSp>
        <p:nvGrpSpPr>
          <p:cNvPr id="595" name="Group 594">
            <a:extLst>
              <a:ext uri="{FF2B5EF4-FFF2-40B4-BE49-F238E27FC236}">
                <a16:creationId xmlns:a16="http://schemas.microsoft.com/office/drawing/2014/main" id="{A393EB64-C71A-BBB6-8C47-9BB058324482}"/>
              </a:ext>
            </a:extLst>
          </p:cNvPr>
          <p:cNvGrpSpPr/>
          <p:nvPr/>
        </p:nvGrpSpPr>
        <p:grpSpPr>
          <a:xfrm>
            <a:off x="6857308" y="1430279"/>
            <a:ext cx="4071839" cy="3606386"/>
            <a:chOff x="4800569" y="1405824"/>
            <a:chExt cx="4071839" cy="3606386"/>
          </a:xfrm>
        </p:grpSpPr>
        <p:grpSp>
          <p:nvGrpSpPr>
            <p:cNvPr id="300" name="Group 299">
              <a:extLst>
                <a:ext uri="{FF2B5EF4-FFF2-40B4-BE49-F238E27FC236}">
                  <a16:creationId xmlns:a16="http://schemas.microsoft.com/office/drawing/2014/main" id="{D792159D-BA9C-EE15-7A2A-71B733540CDB}"/>
                </a:ext>
              </a:extLst>
            </p:cNvPr>
            <p:cNvGrpSpPr>
              <a:grpSpLocks noChangeAspect="1"/>
            </p:cNvGrpSpPr>
            <p:nvPr/>
          </p:nvGrpSpPr>
          <p:grpSpPr>
            <a:xfrm>
              <a:off x="4871792" y="1405824"/>
              <a:ext cx="4000616" cy="3606386"/>
              <a:chOff x="4595535" y="1739900"/>
              <a:chExt cx="3113820" cy="2806977"/>
            </a:xfrm>
          </p:grpSpPr>
          <p:grpSp>
            <p:nvGrpSpPr>
              <p:cNvPr id="301" name="Group 300">
                <a:extLst>
                  <a:ext uri="{FF2B5EF4-FFF2-40B4-BE49-F238E27FC236}">
                    <a16:creationId xmlns:a16="http://schemas.microsoft.com/office/drawing/2014/main" id="{7446319B-077B-6A6B-265A-DF8EE41B5E58}"/>
                  </a:ext>
                </a:extLst>
              </p:cNvPr>
              <p:cNvGrpSpPr/>
              <p:nvPr/>
            </p:nvGrpSpPr>
            <p:grpSpPr>
              <a:xfrm>
                <a:off x="5853217" y="2039239"/>
                <a:ext cx="469691" cy="2344904"/>
                <a:chOff x="7867364" y="1993881"/>
                <a:chExt cx="469691" cy="2400320"/>
              </a:xfrm>
            </p:grpSpPr>
            <p:sp>
              <p:nvSpPr>
                <p:cNvPr id="583" name="Freeform 46">
                  <a:extLst>
                    <a:ext uri="{FF2B5EF4-FFF2-40B4-BE49-F238E27FC236}">
                      <a16:creationId xmlns:a16="http://schemas.microsoft.com/office/drawing/2014/main" id="{D66197CF-C16E-B682-E73B-67D998456448}"/>
                    </a:ext>
                  </a:extLst>
                </p:cNvPr>
                <p:cNvSpPr>
                  <a:spLocks/>
                </p:cNvSpPr>
                <p:nvPr/>
              </p:nvSpPr>
              <p:spPr bwMode="auto">
                <a:xfrm rot="16200000">
                  <a:off x="6756051" y="3109997"/>
                  <a:ext cx="2395517" cy="172892"/>
                </a:xfrm>
                <a:custGeom>
                  <a:avLst/>
                  <a:gdLst>
                    <a:gd name="T0" fmla="*/ 10991 w 1410"/>
                    <a:gd name="T1" fmla="*/ 0 h 413"/>
                    <a:gd name="T2" fmla="*/ 24255 w 1410"/>
                    <a:gd name="T3" fmla="*/ 0 h 413"/>
                    <a:gd name="T4" fmla="*/ 37115 w 1410"/>
                    <a:gd name="T5" fmla="*/ 0 h 413"/>
                    <a:gd name="T6" fmla="*/ 50315 w 1410"/>
                    <a:gd name="T7" fmla="*/ 0 h 413"/>
                    <a:gd name="T8" fmla="*/ 63537 w 1410"/>
                    <a:gd name="T9" fmla="*/ 0 h 413"/>
                    <a:gd name="T10" fmla="*/ 76438 w 1410"/>
                    <a:gd name="T11" fmla="*/ 0 h 413"/>
                    <a:gd name="T12" fmla="*/ 89697 w 1410"/>
                    <a:gd name="T13" fmla="*/ 0 h 413"/>
                    <a:gd name="T14" fmla="*/ 102926 w 1410"/>
                    <a:gd name="T15" fmla="*/ 0 h 413"/>
                    <a:gd name="T16" fmla="*/ 116120 w 1410"/>
                    <a:gd name="T17" fmla="*/ 0 h 413"/>
                    <a:gd name="T18" fmla="*/ 128950 w 1410"/>
                    <a:gd name="T19" fmla="*/ 0 h 413"/>
                    <a:gd name="T20" fmla="*/ 141971 w 1410"/>
                    <a:gd name="T21" fmla="*/ 0 h 413"/>
                    <a:gd name="T22" fmla="*/ 154745 w 1410"/>
                    <a:gd name="T23" fmla="*/ 0 h 413"/>
                    <a:gd name="T24" fmla="*/ 168136 w 1410"/>
                    <a:gd name="T25" fmla="*/ 0 h 413"/>
                    <a:gd name="T26" fmla="*/ 181358 w 1410"/>
                    <a:gd name="T27" fmla="*/ 0 h 413"/>
                    <a:gd name="T28" fmla="*/ 194582 w 1410"/>
                    <a:gd name="T29" fmla="*/ 0 h 413"/>
                    <a:gd name="T30" fmla="*/ 207416 w 1410"/>
                    <a:gd name="T31" fmla="*/ 0 h 413"/>
                    <a:gd name="T32" fmla="*/ 220675 w 1410"/>
                    <a:gd name="T33" fmla="*/ 0 h 413"/>
                    <a:gd name="T34" fmla="*/ 233904 w 1410"/>
                    <a:gd name="T35" fmla="*/ 0 h 413"/>
                    <a:gd name="T36" fmla="*/ 246402 w 1410"/>
                    <a:gd name="T37" fmla="*/ 0 h 413"/>
                    <a:gd name="T38" fmla="*/ 259949 w 1410"/>
                    <a:gd name="T39" fmla="*/ 0 h 413"/>
                    <a:gd name="T40" fmla="*/ 273054 w 1410"/>
                    <a:gd name="T41" fmla="*/ 0 h 413"/>
                    <a:gd name="T42" fmla="*/ 285722 w 1410"/>
                    <a:gd name="T43" fmla="*/ 0 h 413"/>
                    <a:gd name="T44" fmla="*/ 299114 w 1410"/>
                    <a:gd name="T45" fmla="*/ 0 h 413"/>
                    <a:gd name="T46" fmla="*/ 312335 w 1410"/>
                    <a:gd name="T47" fmla="*/ 0 h 413"/>
                    <a:gd name="T48" fmla="*/ 324883 w 1410"/>
                    <a:gd name="T49" fmla="*/ 0 h 413"/>
                    <a:gd name="T50" fmla="*/ 338117 w 1410"/>
                    <a:gd name="T51" fmla="*/ 0 h 413"/>
                    <a:gd name="T52" fmla="*/ 351608 w 1410"/>
                    <a:gd name="T53" fmla="*/ 0 h 413"/>
                    <a:gd name="T54" fmla="*/ 364198 w 1410"/>
                    <a:gd name="T55" fmla="*/ 0 h 413"/>
                    <a:gd name="T56" fmla="*/ 377379 w 1410"/>
                    <a:gd name="T57" fmla="*/ 0 h 413"/>
                    <a:gd name="T58" fmla="*/ 390976 w 1410"/>
                    <a:gd name="T59" fmla="*/ 0 h 413"/>
                    <a:gd name="T60" fmla="*/ 404035 w 1410"/>
                    <a:gd name="T61" fmla="*/ 0 h 413"/>
                    <a:gd name="T62" fmla="*/ 416671 w 1410"/>
                    <a:gd name="T63" fmla="*/ 0 h 413"/>
                    <a:gd name="T64" fmla="*/ 429808 w 1410"/>
                    <a:gd name="T65" fmla="*/ 0 h 413"/>
                    <a:gd name="T66" fmla="*/ 443315 w 1410"/>
                    <a:gd name="T67" fmla="*/ 0 h 413"/>
                    <a:gd name="T68" fmla="*/ 455861 w 1410"/>
                    <a:gd name="T69" fmla="*/ 0 h 413"/>
                    <a:gd name="T70" fmla="*/ 469098 w 1410"/>
                    <a:gd name="T71" fmla="*/ 0 h 413"/>
                    <a:gd name="T72" fmla="*/ 482700 w 1410"/>
                    <a:gd name="T73" fmla="*/ 0 h 413"/>
                    <a:gd name="T74" fmla="*/ 495860 w 1410"/>
                    <a:gd name="T75" fmla="*/ 0 h 413"/>
                    <a:gd name="T76" fmla="*/ 508357 w 1410"/>
                    <a:gd name="T77" fmla="*/ 0 h 413"/>
                    <a:gd name="T78" fmla="*/ 521593 w 1410"/>
                    <a:gd name="T79" fmla="*/ 0 h 413"/>
                    <a:gd name="T80" fmla="*/ 534521 w 1410"/>
                    <a:gd name="T81" fmla="*/ 0 h 413"/>
                    <a:gd name="T82" fmla="*/ 547746 w 1410"/>
                    <a:gd name="T83" fmla="*/ 0 h 413"/>
                    <a:gd name="T84" fmla="*/ 560786 w 1410"/>
                    <a:gd name="T85" fmla="*/ 0 h 413"/>
                    <a:gd name="T86" fmla="*/ 574292 w 1410"/>
                    <a:gd name="T87" fmla="*/ 0 h 413"/>
                    <a:gd name="T88" fmla="*/ 586844 w 1410"/>
                    <a:gd name="T89" fmla="*/ 0 h 413"/>
                    <a:gd name="T90" fmla="*/ 600088 w 1410"/>
                    <a:gd name="T91" fmla="*/ 0 h 413"/>
                    <a:gd name="T92" fmla="*/ 613278 w 1410"/>
                    <a:gd name="T93" fmla="*/ 0 h 413"/>
                    <a:gd name="T94" fmla="*/ 626227 w 1410"/>
                    <a:gd name="T95" fmla="*/ 0 h 413"/>
                    <a:gd name="T96" fmla="*/ 639465 w 1410"/>
                    <a:gd name="T97" fmla="*/ 0 h 413"/>
                    <a:gd name="T98" fmla="*/ 652671 w 1410"/>
                    <a:gd name="T99" fmla="*/ 0 h 413"/>
                    <a:gd name="T100" fmla="*/ 665502 w 1410"/>
                    <a:gd name="T101" fmla="*/ 0 h 413"/>
                    <a:gd name="T102" fmla="*/ 678722 w 1410"/>
                    <a:gd name="T103" fmla="*/ 0 h 413"/>
                    <a:gd name="T104" fmla="*/ 691760 w 1410"/>
                    <a:gd name="T105" fmla="*/ 0 h 413"/>
                    <a:gd name="T106" fmla="*/ 704665 w 1410"/>
                    <a:gd name="T107" fmla="*/ 0 h 413"/>
                    <a:gd name="T108" fmla="*/ 717959 w 1410"/>
                    <a:gd name="T109" fmla="*/ 0 h 413"/>
                    <a:gd name="T110" fmla="*/ 731152 w 1410"/>
                    <a:gd name="T111" fmla="*/ 0 h 413"/>
                    <a:gd name="T112" fmla="*/ 744383 w 1410"/>
                    <a:gd name="T113" fmla="*/ 0 h 4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413"/>
                    <a:gd name="T173" fmla="*/ 1410 w 1410"/>
                    <a:gd name="T174" fmla="*/ 413 h 4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413">
                      <a:moveTo>
                        <a:pt x="0" y="179"/>
                      </a:moveTo>
                      <a:lnTo>
                        <a:pt x="3" y="180"/>
                      </a:lnTo>
                      <a:lnTo>
                        <a:pt x="7" y="182"/>
                      </a:lnTo>
                      <a:lnTo>
                        <a:pt x="10" y="184"/>
                      </a:lnTo>
                      <a:lnTo>
                        <a:pt x="14" y="185"/>
                      </a:lnTo>
                      <a:lnTo>
                        <a:pt x="17" y="188"/>
                      </a:lnTo>
                      <a:lnTo>
                        <a:pt x="21" y="190"/>
                      </a:lnTo>
                      <a:lnTo>
                        <a:pt x="24" y="192"/>
                      </a:lnTo>
                      <a:lnTo>
                        <a:pt x="28" y="194"/>
                      </a:lnTo>
                      <a:lnTo>
                        <a:pt x="31" y="197"/>
                      </a:lnTo>
                      <a:lnTo>
                        <a:pt x="35" y="200"/>
                      </a:lnTo>
                      <a:lnTo>
                        <a:pt x="39" y="203"/>
                      </a:lnTo>
                      <a:lnTo>
                        <a:pt x="42" y="206"/>
                      </a:lnTo>
                      <a:lnTo>
                        <a:pt x="46" y="209"/>
                      </a:lnTo>
                      <a:lnTo>
                        <a:pt x="49" y="213"/>
                      </a:lnTo>
                      <a:lnTo>
                        <a:pt x="53" y="216"/>
                      </a:lnTo>
                      <a:lnTo>
                        <a:pt x="56" y="220"/>
                      </a:lnTo>
                      <a:lnTo>
                        <a:pt x="60" y="224"/>
                      </a:lnTo>
                      <a:lnTo>
                        <a:pt x="63" y="228"/>
                      </a:lnTo>
                      <a:lnTo>
                        <a:pt x="67" y="232"/>
                      </a:lnTo>
                      <a:lnTo>
                        <a:pt x="70" y="236"/>
                      </a:lnTo>
                      <a:lnTo>
                        <a:pt x="74" y="241"/>
                      </a:lnTo>
                      <a:lnTo>
                        <a:pt x="77" y="245"/>
                      </a:lnTo>
                      <a:lnTo>
                        <a:pt x="81" y="250"/>
                      </a:lnTo>
                      <a:lnTo>
                        <a:pt x="84" y="255"/>
                      </a:lnTo>
                      <a:lnTo>
                        <a:pt x="88" y="259"/>
                      </a:lnTo>
                      <a:lnTo>
                        <a:pt x="91" y="264"/>
                      </a:lnTo>
                      <a:lnTo>
                        <a:pt x="95" y="269"/>
                      </a:lnTo>
                      <a:lnTo>
                        <a:pt x="99" y="273"/>
                      </a:lnTo>
                      <a:lnTo>
                        <a:pt x="102" y="278"/>
                      </a:lnTo>
                      <a:lnTo>
                        <a:pt x="106" y="282"/>
                      </a:lnTo>
                      <a:lnTo>
                        <a:pt x="109" y="287"/>
                      </a:lnTo>
                      <a:lnTo>
                        <a:pt x="113" y="291"/>
                      </a:lnTo>
                      <a:lnTo>
                        <a:pt x="116" y="295"/>
                      </a:lnTo>
                      <a:lnTo>
                        <a:pt x="120" y="299"/>
                      </a:lnTo>
                      <a:lnTo>
                        <a:pt x="123" y="302"/>
                      </a:lnTo>
                      <a:lnTo>
                        <a:pt x="127" y="306"/>
                      </a:lnTo>
                      <a:lnTo>
                        <a:pt x="130" y="309"/>
                      </a:lnTo>
                      <a:lnTo>
                        <a:pt x="134" y="312"/>
                      </a:lnTo>
                      <a:lnTo>
                        <a:pt x="137" y="315"/>
                      </a:lnTo>
                      <a:lnTo>
                        <a:pt x="141" y="317"/>
                      </a:lnTo>
                      <a:lnTo>
                        <a:pt x="144" y="320"/>
                      </a:lnTo>
                      <a:lnTo>
                        <a:pt x="148" y="322"/>
                      </a:lnTo>
                      <a:lnTo>
                        <a:pt x="151" y="324"/>
                      </a:lnTo>
                      <a:lnTo>
                        <a:pt x="155" y="325"/>
                      </a:lnTo>
                      <a:lnTo>
                        <a:pt x="159" y="327"/>
                      </a:lnTo>
                      <a:lnTo>
                        <a:pt x="162" y="328"/>
                      </a:lnTo>
                      <a:lnTo>
                        <a:pt x="166" y="329"/>
                      </a:lnTo>
                      <a:lnTo>
                        <a:pt x="169" y="330"/>
                      </a:lnTo>
                      <a:lnTo>
                        <a:pt x="172" y="331"/>
                      </a:lnTo>
                      <a:lnTo>
                        <a:pt x="176" y="332"/>
                      </a:lnTo>
                      <a:lnTo>
                        <a:pt x="180" y="333"/>
                      </a:lnTo>
                      <a:lnTo>
                        <a:pt x="183" y="333"/>
                      </a:lnTo>
                      <a:lnTo>
                        <a:pt x="187" y="334"/>
                      </a:lnTo>
                      <a:lnTo>
                        <a:pt x="190" y="334"/>
                      </a:lnTo>
                      <a:lnTo>
                        <a:pt x="194" y="334"/>
                      </a:lnTo>
                      <a:lnTo>
                        <a:pt x="197" y="334"/>
                      </a:lnTo>
                      <a:lnTo>
                        <a:pt x="201" y="335"/>
                      </a:lnTo>
                      <a:lnTo>
                        <a:pt x="204" y="335"/>
                      </a:lnTo>
                      <a:lnTo>
                        <a:pt x="208" y="335"/>
                      </a:lnTo>
                      <a:lnTo>
                        <a:pt x="211" y="335"/>
                      </a:lnTo>
                      <a:lnTo>
                        <a:pt x="215" y="335"/>
                      </a:lnTo>
                      <a:lnTo>
                        <a:pt x="219" y="335"/>
                      </a:lnTo>
                      <a:lnTo>
                        <a:pt x="222" y="335"/>
                      </a:lnTo>
                      <a:lnTo>
                        <a:pt x="225" y="335"/>
                      </a:lnTo>
                      <a:lnTo>
                        <a:pt x="229" y="335"/>
                      </a:lnTo>
                      <a:lnTo>
                        <a:pt x="232" y="334"/>
                      </a:lnTo>
                      <a:lnTo>
                        <a:pt x="236" y="334"/>
                      </a:lnTo>
                      <a:lnTo>
                        <a:pt x="240" y="334"/>
                      </a:lnTo>
                      <a:lnTo>
                        <a:pt x="243" y="334"/>
                      </a:lnTo>
                      <a:lnTo>
                        <a:pt x="247" y="334"/>
                      </a:lnTo>
                      <a:lnTo>
                        <a:pt x="250" y="333"/>
                      </a:lnTo>
                      <a:lnTo>
                        <a:pt x="254" y="333"/>
                      </a:lnTo>
                      <a:lnTo>
                        <a:pt x="257" y="332"/>
                      </a:lnTo>
                      <a:lnTo>
                        <a:pt x="261" y="332"/>
                      </a:lnTo>
                      <a:lnTo>
                        <a:pt x="264" y="331"/>
                      </a:lnTo>
                      <a:lnTo>
                        <a:pt x="268" y="330"/>
                      </a:lnTo>
                      <a:lnTo>
                        <a:pt x="271" y="330"/>
                      </a:lnTo>
                      <a:lnTo>
                        <a:pt x="275" y="329"/>
                      </a:lnTo>
                      <a:lnTo>
                        <a:pt x="278" y="328"/>
                      </a:lnTo>
                      <a:lnTo>
                        <a:pt x="282" y="327"/>
                      </a:lnTo>
                      <a:lnTo>
                        <a:pt x="285" y="326"/>
                      </a:lnTo>
                      <a:lnTo>
                        <a:pt x="289" y="325"/>
                      </a:lnTo>
                      <a:lnTo>
                        <a:pt x="292" y="325"/>
                      </a:lnTo>
                      <a:lnTo>
                        <a:pt x="296" y="324"/>
                      </a:lnTo>
                      <a:lnTo>
                        <a:pt x="300" y="325"/>
                      </a:lnTo>
                      <a:lnTo>
                        <a:pt x="303" y="325"/>
                      </a:lnTo>
                      <a:lnTo>
                        <a:pt x="307" y="327"/>
                      </a:lnTo>
                      <a:lnTo>
                        <a:pt x="310" y="331"/>
                      </a:lnTo>
                      <a:lnTo>
                        <a:pt x="314" y="336"/>
                      </a:lnTo>
                      <a:lnTo>
                        <a:pt x="317" y="343"/>
                      </a:lnTo>
                      <a:lnTo>
                        <a:pt x="321" y="351"/>
                      </a:lnTo>
                      <a:lnTo>
                        <a:pt x="324" y="361"/>
                      </a:lnTo>
                      <a:lnTo>
                        <a:pt x="328" y="371"/>
                      </a:lnTo>
                      <a:lnTo>
                        <a:pt x="331" y="381"/>
                      </a:lnTo>
                      <a:lnTo>
                        <a:pt x="335" y="390"/>
                      </a:lnTo>
                      <a:lnTo>
                        <a:pt x="338" y="398"/>
                      </a:lnTo>
                      <a:lnTo>
                        <a:pt x="342" y="404"/>
                      </a:lnTo>
                      <a:lnTo>
                        <a:pt x="345" y="409"/>
                      </a:lnTo>
                      <a:lnTo>
                        <a:pt x="349" y="412"/>
                      </a:lnTo>
                      <a:lnTo>
                        <a:pt x="352" y="413"/>
                      </a:lnTo>
                      <a:lnTo>
                        <a:pt x="356" y="412"/>
                      </a:lnTo>
                      <a:lnTo>
                        <a:pt x="360" y="409"/>
                      </a:lnTo>
                      <a:lnTo>
                        <a:pt x="363" y="404"/>
                      </a:lnTo>
                      <a:lnTo>
                        <a:pt x="367" y="398"/>
                      </a:lnTo>
                      <a:lnTo>
                        <a:pt x="370" y="390"/>
                      </a:lnTo>
                      <a:lnTo>
                        <a:pt x="374" y="380"/>
                      </a:lnTo>
                      <a:lnTo>
                        <a:pt x="377" y="369"/>
                      </a:lnTo>
                      <a:lnTo>
                        <a:pt x="381" y="358"/>
                      </a:lnTo>
                      <a:lnTo>
                        <a:pt x="384" y="348"/>
                      </a:lnTo>
                      <a:lnTo>
                        <a:pt x="388" y="338"/>
                      </a:lnTo>
                      <a:lnTo>
                        <a:pt x="391" y="329"/>
                      </a:lnTo>
                      <a:lnTo>
                        <a:pt x="395" y="322"/>
                      </a:lnTo>
                      <a:lnTo>
                        <a:pt x="398" y="317"/>
                      </a:lnTo>
                      <a:lnTo>
                        <a:pt x="402" y="312"/>
                      </a:lnTo>
                      <a:lnTo>
                        <a:pt x="405" y="308"/>
                      </a:lnTo>
                      <a:lnTo>
                        <a:pt x="409" y="305"/>
                      </a:lnTo>
                      <a:lnTo>
                        <a:pt x="412" y="303"/>
                      </a:lnTo>
                      <a:lnTo>
                        <a:pt x="416" y="300"/>
                      </a:lnTo>
                      <a:lnTo>
                        <a:pt x="420" y="297"/>
                      </a:lnTo>
                      <a:lnTo>
                        <a:pt x="423" y="294"/>
                      </a:lnTo>
                      <a:lnTo>
                        <a:pt x="426" y="290"/>
                      </a:lnTo>
                      <a:lnTo>
                        <a:pt x="430" y="286"/>
                      </a:lnTo>
                      <a:lnTo>
                        <a:pt x="433" y="282"/>
                      </a:lnTo>
                      <a:lnTo>
                        <a:pt x="437" y="278"/>
                      </a:lnTo>
                      <a:lnTo>
                        <a:pt x="441" y="273"/>
                      </a:lnTo>
                      <a:lnTo>
                        <a:pt x="444" y="268"/>
                      </a:lnTo>
                      <a:lnTo>
                        <a:pt x="448" y="263"/>
                      </a:lnTo>
                      <a:lnTo>
                        <a:pt x="451" y="257"/>
                      </a:lnTo>
                      <a:lnTo>
                        <a:pt x="455" y="251"/>
                      </a:lnTo>
                      <a:lnTo>
                        <a:pt x="458" y="245"/>
                      </a:lnTo>
                      <a:lnTo>
                        <a:pt x="462" y="238"/>
                      </a:lnTo>
                      <a:lnTo>
                        <a:pt x="465" y="231"/>
                      </a:lnTo>
                      <a:lnTo>
                        <a:pt x="469" y="224"/>
                      </a:lnTo>
                      <a:lnTo>
                        <a:pt x="472" y="217"/>
                      </a:lnTo>
                      <a:lnTo>
                        <a:pt x="476" y="210"/>
                      </a:lnTo>
                      <a:lnTo>
                        <a:pt x="479" y="202"/>
                      </a:lnTo>
                      <a:lnTo>
                        <a:pt x="483" y="194"/>
                      </a:lnTo>
                      <a:lnTo>
                        <a:pt x="486" y="187"/>
                      </a:lnTo>
                      <a:lnTo>
                        <a:pt x="490" y="179"/>
                      </a:lnTo>
                      <a:lnTo>
                        <a:pt x="493" y="172"/>
                      </a:lnTo>
                      <a:lnTo>
                        <a:pt x="497" y="164"/>
                      </a:lnTo>
                      <a:lnTo>
                        <a:pt x="501" y="157"/>
                      </a:lnTo>
                      <a:lnTo>
                        <a:pt x="504" y="150"/>
                      </a:lnTo>
                      <a:lnTo>
                        <a:pt x="508" y="142"/>
                      </a:lnTo>
                      <a:lnTo>
                        <a:pt x="511" y="135"/>
                      </a:lnTo>
                      <a:lnTo>
                        <a:pt x="515" y="128"/>
                      </a:lnTo>
                      <a:lnTo>
                        <a:pt x="518" y="122"/>
                      </a:lnTo>
                      <a:lnTo>
                        <a:pt x="522" y="115"/>
                      </a:lnTo>
                      <a:lnTo>
                        <a:pt x="525" y="109"/>
                      </a:lnTo>
                      <a:lnTo>
                        <a:pt x="529" y="103"/>
                      </a:lnTo>
                      <a:lnTo>
                        <a:pt x="532" y="98"/>
                      </a:lnTo>
                      <a:lnTo>
                        <a:pt x="536" y="92"/>
                      </a:lnTo>
                      <a:lnTo>
                        <a:pt x="539" y="87"/>
                      </a:lnTo>
                      <a:lnTo>
                        <a:pt x="543" y="82"/>
                      </a:lnTo>
                      <a:lnTo>
                        <a:pt x="546" y="77"/>
                      </a:lnTo>
                      <a:lnTo>
                        <a:pt x="550" y="73"/>
                      </a:lnTo>
                      <a:lnTo>
                        <a:pt x="553" y="69"/>
                      </a:lnTo>
                      <a:lnTo>
                        <a:pt x="557" y="65"/>
                      </a:lnTo>
                      <a:lnTo>
                        <a:pt x="561" y="61"/>
                      </a:lnTo>
                      <a:lnTo>
                        <a:pt x="564" y="57"/>
                      </a:lnTo>
                      <a:lnTo>
                        <a:pt x="568" y="54"/>
                      </a:lnTo>
                      <a:lnTo>
                        <a:pt x="571" y="51"/>
                      </a:lnTo>
                      <a:lnTo>
                        <a:pt x="575" y="48"/>
                      </a:lnTo>
                      <a:lnTo>
                        <a:pt x="578" y="45"/>
                      </a:lnTo>
                      <a:lnTo>
                        <a:pt x="582" y="43"/>
                      </a:lnTo>
                      <a:lnTo>
                        <a:pt x="585" y="40"/>
                      </a:lnTo>
                      <a:lnTo>
                        <a:pt x="589" y="38"/>
                      </a:lnTo>
                      <a:lnTo>
                        <a:pt x="592" y="35"/>
                      </a:lnTo>
                      <a:lnTo>
                        <a:pt x="596" y="33"/>
                      </a:lnTo>
                      <a:lnTo>
                        <a:pt x="599" y="31"/>
                      </a:lnTo>
                      <a:lnTo>
                        <a:pt x="603" y="30"/>
                      </a:lnTo>
                      <a:lnTo>
                        <a:pt x="606" y="28"/>
                      </a:lnTo>
                      <a:lnTo>
                        <a:pt x="610" y="26"/>
                      </a:lnTo>
                      <a:lnTo>
                        <a:pt x="613" y="25"/>
                      </a:lnTo>
                      <a:lnTo>
                        <a:pt x="617" y="23"/>
                      </a:lnTo>
                      <a:lnTo>
                        <a:pt x="621" y="22"/>
                      </a:lnTo>
                      <a:lnTo>
                        <a:pt x="624" y="21"/>
                      </a:lnTo>
                      <a:lnTo>
                        <a:pt x="628" y="20"/>
                      </a:lnTo>
                      <a:lnTo>
                        <a:pt x="631" y="18"/>
                      </a:lnTo>
                      <a:lnTo>
                        <a:pt x="635" y="17"/>
                      </a:lnTo>
                      <a:lnTo>
                        <a:pt x="638" y="17"/>
                      </a:lnTo>
                      <a:lnTo>
                        <a:pt x="642" y="16"/>
                      </a:lnTo>
                      <a:lnTo>
                        <a:pt x="645" y="15"/>
                      </a:lnTo>
                      <a:lnTo>
                        <a:pt x="649" y="14"/>
                      </a:lnTo>
                      <a:lnTo>
                        <a:pt x="652" y="13"/>
                      </a:lnTo>
                      <a:lnTo>
                        <a:pt x="656" y="13"/>
                      </a:lnTo>
                      <a:lnTo>
                        <a:pt x="659" y="12"/>
                      </a:lnTo>
                      <a:lnTo>
                        <a:pt x="663" y="11"/>
                      </a:lnTo>
                      <a:lnTo>
                        <a:pt x="666" y="11"/>
                      </a:lnTo>
                      <a:lnTo>
                        <a:pt x="670" y="10"/>
                      </a:lnTo>
                      <a:lnTo>
                        <a:pt x="673" y="9"/>
                      </a:lnTo>
                      <a:lnTo>
                        <a:pt x="677" y="9"/>
                      </a:lnTo>
                      <a:lnTo>
                        <a:pt x="681" y="8"/>
                      </a:lnTo>
                      <a:lnTo>
                        <a:pt x="684" y="8"/>
                      </a:lnTo>
                      <a:lnTo>
                        <a:pt x="687" y="8"/>
                      </a:lnTo>
                      <a:lnTo>
                        <a:pt x="691" y="7"/>
                      </a:lnTo>
                      <a:lnTo>
                        <a:pt x="695" y="7"/>
                      </a:lnTo>
                      <a:lnTo>
                        <a:pt x="698" y="7"/>
                      </a:lnTo>
                      <a:lnTo>
                        <a:pt x="702" y="6"/>
                      </a:lnTo>
                      <a:lnTo>
                        <a:pt x="705" y="6"/>
                      </a:lnTo>
                      <a:lnTo>
                        <a:pt x="709" y="6"/>
                      </a:lnTo>
                      <a:lnTo>
                        <a:pt x="712" y="5"/>
                      </a:lnTo>
                      <a:lnTo>
                        <a:pt x="716" y="5"/>
                      </a:lnTo>
                      <a:lnTo>
                        <a:pt x="719" y="5"/>
                      </a:lnTo>
                      <a:lnTo>
                        <a:pt x="723" y="5"/>
                      </a:lnTo>
                      <a:lnTo>
                        <a:pt x="726" y="4"/>
                      </a:lnTo>
                      <a:lnTo>
                        <a:pt x="730" y="4"/>
                      </a:lnTo>
                      <a:lnTo>
                        <a:pt x="733" y="4"/>
                      </a:lnTo>
                      <a:lnTo>
                        <a:pt x="737" y="4"/>
                      </a:lnTo>
                      <a:lnTo>
                        <a:pt x="740" y="4"/>
                      </a:lnTo>
                      <a:lnTo>
                        <a:pt x="744" y="4"/>
                      </a:lnTo>
                      <a:lnTo>
                        <a:pt x="747" y="3"/>
                      </a:lnTo>
                      <a:lnTo>
                        <a:pt x="751" y="3"/>
                      </a:lnTo>
                      <a:lnTo>
                        <a:pt x="755" y="3"/>
                      </a:lnTo>
                      <a:lnTo>
                        <a:pt x="758" y="3"/>
                      </a:lnTo>
                      <a:lnTo>
                        <a:pt x="762" y="3"/>
                      </a:lnTo>
                      <a:lnTo>
                        <a:pt x="765" y="3"/>
                      </a:lnTo>
                      <a:lnTo>
                        <a:pt x="769" y="3"/>
                      </a:lnTo>
                      <a:lnTo>
                        <a:pt x="772" y="2"/>
                      </a:lnTo>
                      <a:lnTo>
                        <a:pt x="776" y="2"/>
                      </a:lnTo>
                      <a:lnTo>
                        <a:pt x="779" y="2"/>
                      </a:lnTo>
                      <a:lnTo>
                        <a:pt x="783" y="2"/>
                      </a:lnTo>
                      <a:lnTo>
                        <a:pt x="786" y="2"/>
                      </a:lnTo>
                      <a:lnTo>
                        <a:pt x="790" y="2"/>
                      </a:lnTo>
                      <a:lnTo>
                        <a:pt x="793" y="2"/>
                      </a:lnTo>
                      <a:lnTo>
                        <a:pt x="797" y="2"/>
                      </a:lnTo>
                      <a:lnTo>
                        <a:pt x="800" y="2"/>
                      </a:lnTo>
                      <a:lnTo>
                        <a:pt x="804" y="2"/>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1"/>
                      </a:lnTo>
                      <a:lnTo>
                        <a:pt x="875" y="1"/>
                      </a:lnTo>
                      <a:lnTo>
                        <a:pt x="878" y="1"/>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1"/>
                      </a:lnTo>
                      <a:lnTo>
                        <a:pt x="1241" y="1"/>
                      </a:lnTo>
                      <a:lnTo>
                        <a:pt x="1245" y="1"/>
                      </a:lnTo>
                      <a:lnTo>
                        <a:pt x="1248" y="1"/>
                      </a:lnTo>
                      <a:lnTo>
                        <a:pt x="1252" y="2"/>
                      </a:lnTo>
                      <a:lnTo>
                        <a:pt x="1255" y="2"/>
                      </a:lnTo>
                      <a:lnTo>
                        <a:pt x="1259" y="2"/>
                      </a:lnTo>
                      <a:lnTo>
                        <a:pt x="1262" y="3"/>
                      </a:lnTo>
                      <a:lnTo>
                        <a:pt x="1266" y="4"/>
                      </a:lnTo>
                      <a:lnTo>
                        <a:pt x="1269" y="4"/>
                      </a:lnTo>
                      <a:lnTo>
                        <a:pt x="1273" y="5"/>
                      </a:lnTo>
                      <a:lnTo>
                        <a:pt x="1277" y="7"/>
                      </a:lnTo>
                      <a:lnTo>
                        <a:pt x="1280" y="8"/>
                      </a:lnTo>
                      <a:lnTo>
                        <a:pt x="1284" y="10"/>
                      </a:lnTo>
                      <a:lnTo>
                        <a:pt x="1287" y="12"/>
                      </a:lnTo>
                      <a:lnTo>
                        <a:pt x="1291" y="14"/>
                      </a:lnTo>
                      <a:lnTo>
                        <a:pt x="1294" y="17"/>
                      </a:lnTo>
                      <a:lnTo>
                        <a:pt x="1298" y="20"/>
                      </a:lnTo>
                      <a:lnTo>
                        <a:pt x="1301" y="24"/>
                      </a:lnTo>
                      <a:lnTo>
                        <a:pt x="1305" y="28"/>
                      </a:lnTo>
                      <a:lnTo>
                        <a:pt x="1308" y="33"/>
                      </a:lnTo>
                      <a:lnTo>
                        <a:pt x="1312" y="38"/>
                      </a:lnTo>
                      <a:lnTo>
                        <a:pt x="1315" y="44"/>
                      </a:lnTo>
                      <a:lnTo>
                        <a:pt x="1319" y="51"/>
                      </a:lnTo>
                      <a:lnTo>
                        <a:pt x="1322" y="58"/>
                      </a:lnTo>
                      <a:lnTo>
                        <a:pt x="1326" y="65"/>
                      </a:lnTo>
                      <a:lnTo>
                        <a:pt x="1329" y="73"/>
                      </a:lnTo>
                      <a:lnTo>
                        <a:pt x="1333" y="81"/>
                      </a:lnTo>
                      <a:lnTo>
                        <a:pt x="1337" y="89"/>
                      </a:lnTo>
                      <a:lnTo>
                        <a:pt x="1340" y="96"/>
                      </a:lnTo>
                      <a:lnTo>
                        <a:pt x="1344" y="103"/>
                      </a:lnTo>
                      <a:lnTo>
                        <a:pt x="1347" y="110"/>
                      </a:lnTo>
                      <a:lnTo>
                        <a:pt x="1351" y="116"/>
                      </a:lnTo>
                      <a:lnTo>
                        <a:pt x="1354" y="121"/>
                      </a:lnTo>
                      <a:lnTo>
                        <a:pt x="1358" y="126"/>
                      </a:lnTo>
                      <a:lnTo>
                        <a:pt x="1361" y="131"/>
                      </a:lnTo>
                      <a:lnTo>
                        <a:pt x="1365" y="135"/>
                      </a:lnTo>
                      <a:lnTo>
                        <a:pt x="1368" y="138"/>
                      </a:lnTo>
                      <a:lnTo>
                        <a:pt x="1372" y="141"/>
                      </a:lnTo>
                      <a:lnTo>
                        <a:pt x="1375" y="143"/>
                      </a:lnTo>
                      <a:lnTo>
                        <a:pt x="1379" y="145"/>
                      </a:lnTo>
                      <a:lnTo>
                        <a:pt x="1382" y="147"/>
                      </a:lnTo>
                      <a:lnTo>
                        <a:pt x="1386" y="148"/>
                      </a:lnTo>
                      <a:lnTo>
                        <a:pt x="1389" y="150"/>
                      </a:lnTo>
                      <a:lnTo>
                        <a:pt x="1393" y="150"/>
                      </a:lnTo>
                      <a:lnTo>
                        <a:pt x="1397" y="151"/>
                      </a:lnTo>
                      <a:lnTo>
                        <a:pt x="1400" y="152"/>
                      </a:lnTo>
                      <a:lnTo>
                        <a:pt x="1404" y="153"/>
                      </a:lnTo>
                      <a:lnTo>
                        <a:pt x="1407" y="153"/>
                      </a:lnTo>
                      <a:lnTo>
                        <a:pt x="1410" y="153"/>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sp>
              <p:nvSpPr>
                <p:cNvPr id="584" name="Freeform 47">
                  <a:extLst>
                    <a:ext uri="{FF2B5EF4-FFF2-40B4-BE49-F238E27FC236}">
                      <a16:creationId xmlns:a16="http://schemas.microsoft.com/office/drawing/2014/main" id="{F39F1CB1-B3F1-A3F1-8F3C-C92908A12386}"/>
                    </a:ext>
                  </a:extLst>
                </p:cNvPr>
                <p:cNvSpPr>
                  <a:spLocks/>
                </p:cNvSpPr>
                <p:nvPr/>
              </p:nvSpPr>
              <p:spPr bwMode="auto">
                <a:xfrm rot="16200000">
                  <a:off x="6830971" y="3152259"/>
                  <a:ext cx="2395517" cy="86446"/>
                </a:xfrm>
                <a:custGeom>
                  <a:avLst/>
                  <a:gdLst>
                    <a:gd name="T0" fmla="*/ 10991 w 1410"/>
                    <a:gd name="T1" fmla="*/ 0 h 206"/>
                    <a:gd name="T2" fmla="*/ 24255 w 1410"/>
                    <a:gd name="T3" fmla="*/ 0 h 206"/>
                    <a:gd name="T4" fmla="*/ 37115 w 1410"/>
                    <a:gd name="T5" fmla="*/ 0 h 206"/>
                    <a:gd name="T6" fmla="*/ 50315 w 1410"/>
                    <a:gd name="T7" fmla="*/ 0 h 206"/>
                    <a:gd name="T8" fmla="*/ 63537 w 1410"/>
                    <a:gd name="T9" fmla="*/ 0 h 206"/>
                    <a:gd name="T10" fmla="*/ 76438 w 1410"/>
                    <a:gd name="T11" fmla="*/ 0 h 206"/>
                    <a:gd name="T12" fmla="*/ 89697 w 1410"/>
                    <a:gd name="T13" fmla="*/ 0 h 206"/>
                    <a:gd name="T14" fmla="*/ 102926 w 1410"/>
                    <a:gd name="T15" fmla="*/ 0 h 206"/>
                    <a:gd name="T16" fmla="*/ 116120 w 1410"/>
                    <a:gd name="T17" fmla="*/ 0 h 206"/>
                    <a:gd name="T18" fmla="*/ 128950 w 1410"/>
                    <a:gd name="T19" fmla="*/ 0 h 206"/>
                    <a:gd name="T20" fmla="*/ 141971 w 1410"/>
                    <a:gd name="T21" fmla="*/ 0 h 206"/>
                    <a:gd name="T22" fmla="*/ 154745 w 1410"/>
                    <a:gd name="T23" fmla="*/ 0 h 206"/>
                    <a:gd name="T24" fmla="*/ 168136 w 1410"/>
                    <a:gd name="T25" fmla="*/ 0 h 206"/>
                    <a:gd name="T26" fmla="*/ 181358 w 1410"/>
                    <a:gd name="T27" fmla="*/ 0 h 206"/>
                    <a:gd name="T28" fmla="*/ 194582 w 1410"/>
                    <a:gd name="T29" fmla="*/ 0 h 206"/>
                    <a:gd name="T30" fmla="*/ 207416 w 1410"/>
                    <a:gd name="T31" fmla="*/ 0 h 206"/>
                    <a:gd name="T32" fmla="*/ 220675 w 1410"/>
                    <a:gd name="T33" fmla="*/ 0 h 206"/>
                    <a:gd name="T34" fmla="*/ 233904 w 1410"/>
                    <a:gd name="T35" fmla="*/ 0 h 206"/>
                    <a:gd name="T36" fmla="*/ 246402 w 1410"/>
                    <a:gd name="T37" fmla="*/ 0 h 206"/>
                    <a:gd name="T38" fmla="*/ 259949 w 1410"/>
                    <a:gd name="T39" fmla="*/ 0 h 206"/>
                    <a:gd name="T40" fmla="*/ 273054 w 1410"/>
                    <a:gd name="T41" fmla="*/ 0 h 206"/>
                    <a:gd name="T42" fmla="*/ 285722 w 1410"/>
                    <a:gd name="T43" fmla="*/ 0 h 206"/>
                    <a:gd name="T44" fmla="*/ 299114 w 1410"/>
                    <a:gd name="T45" fmla="*/ 0 h 206"/>
                    <a:gd name="T46" fmla="*/ 312335 w 1410"/>
                    <a:gd name="T47" fmla="*/ 0 h 206"/>
                    <a:gd name="T48" fmla="*/ 324883 w 1410"/>
                    <a:gd name="T49" fmla="*/ 0 h 206"/>
                    <a:gd name="T50" fmla="*/ 338117 w 1410"/>
                    <a:gd name="T51" fmla="*/ 0 h 206"/>
                    <a:gd name="T52" fmla="*/ 351608 w 1410"/>
                    <a:gd name="T53" fmla="*/ 0 h 206"/>
                    <a:gd name="T54" fmla="*/ 364198 w 1410"/>
                    <a:gd name="T55" fmla="*/ 0 h 206"/>
                    <a:gd name="T56" fmla="*/ 377379 w 1410"/>
                    <a:gd name="T57" fmla="*/ 0 h 206"/>
                    <a:gd name="T58" fmla="*/ 390976 w 1410"/>
                    <a:gd name="T59" fmla="*/ 0 h 206"/>
                    <a:gd name="T60" fmla="*/ 404035 w 1410"/>
                    <a:gd name="T61" fmla="*/ 0 h 206"/>
                    <a:gd name="T62" fmla="*/ 416671 w 1410"/>
                    <a:gd name="T63" fmla="*/ 0 h 206"/>
                    <a:gd name="T64" fmla="*/ 429808 w 1410"/>
                    <a:gd name="T65" fmla="*/ 0 h 206"/>
                    <a:gd name="T66" fmla="*/ 443315 w 1410"/>
                    <a:gd name="T67" fmla="*/ 0 h 206"/>
                    <a:gd name="T68" fmla="*/ 455861 w 1410"/>
                    <a:gd name="T69" fmla="*/ 0 h 206"/>
                    <a:gd name="T70" fmla="*/ 469098 w 1410"/>
                    <a:gd name="T71" fmla="*/ 0 h 206"/>
                    <a:gd name="T72" fmla="*/ 482700 w 1410"/>
                    <a:gd name="T73" fmla="*/ 0 h 206"/>
                    <a:gd name="T74" fmla="*/ 495860 w 1410"/>
                    <a:gd name="T75" fmla="*/ 0 h 206"/>
                    <a:gd name="T76" fmla="*/ 508357 w 1410"/>
                    <a:gd name="T77" fmla="*/ 0 h 206"/>
                    <a:gd name="T78" fmla="*/ 521593 w 1410"/>
                    <a:gd name="T79" fmla="*/ 0 h 206"/>
                    <a:gd name="T80" fmla="*/ 534521 w 1410"/>
                    <a:gd name="T81" fmla="*/ 0 h 206"/>
                    <a:gd name="T82" fmla="*/ 547746 w 1410"/>
                    <a:gd name="T83" fmla="*/ 0 h 206"/>
                    <a:gd name="T84" fmla="*/ 560786 w 1410"/>
                    <a:gd name="T85" fmla="*/ 0 h 206"/>
                    <a:gd name="T86" fmla="*/ 574292 w 1410"/>
                    <a:gd name="T87" fmla="*/ 0 h 206"/>
                    <a:gd name="T88" fmla="*/ 586844 w 1410"/>
                    <a:gd name="T89" fmla="*/ 0 h 206"/>
                    <a:gd name="T90" fmla="*/ 600088 w 1410"/>
                    <a:gd name="T91" fmla="*/ 0 h 206"/>
                    <a:gd name="T92" fmla="*/ 613278 w 1410"/>
                    <a:gd name="T93" fmla="*/ 0 h 206"/>
                    <a:gd name="T94" fmla="*/ 626227 w 1410"/>
                    <a:gd name="T95" fmla="*/ 0 h 206"/>
                    <a:gd name="T96" fmla="*/ 639465 w 1410"/>
                    <a:gd name="T97" fmla="*/ 0 h 206"/>
                    <a:gd name="T98" fmla="*/ 652671 w 1410"/>
                    <a:gd name="T99" fmla="*/ 0 h 206"/>
                    <a:gd name="T100" fmla="*/ 665502 w 1410"/>
                    <a:gd name="T101" fmla="*/ 0 h 206"/>
                    <a:gd name="T102" fmla="*/ 678722 w 1410"/>
                    <a:gd name="T103" fmla="*/ 0 h 206"/>
                    <a:gd name="T104" fmla="*/ 691760 w 1410"/>
                    <a:gd name="T105" fmla="*/ 0 h 206"/>
                    <a:gd name="T106" fmla="*/ 704665 w 1410"/>
                    <a:gd name="T107" fmla="*/ 0 h 206"/>
                    <a:gd name="T108" fmla="*/ 717959 w 1410"/>
                    <a:gd name="T109" fmla="*/ 0 h 206"/>
                    <a:gd name="T110" fmla="*/ 731152 w 1410"/>
                    <a:gd name="T111" fmla="*/ 0 h 206"/>
                    <a:gd name="T112" fmla="*/ 744383 w 1410"/>
                    <a:gd name="T113" fmla="*/ 0 h 2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206"/>
                    <a:gd name="T173" fmla="*/ 1410 w 1410"/>
                    <a:gd name="T174" fmla="*/ 206 h 2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206">
                      <a:moveTo>
                        <a:pt x="0" y="89"/>
                      </a:moveTo>
                      <a:lnTo>
                        <a:pt x="3" y="90"/>
                      </a:lnTo>
                      <a:lnTo>
                        <a:pt x="7" y="91"/>
                      </a:lnTo>
                      <a:lnTo>
                        <a:pt x="10" y="92"/>
                      </a:lnTo>
                      <a:lnTo>
                        <a:pt x="14" y="93"/>
                      </a:lnTo>
                      <a:lnTo>
                        <a:pt x="17" y="94"/>
                      </a:lnTo>
                      <a:lnTo>
                        <a:pt x="21" y="95"/>
                      </a:lnTo>
                      <a:lnTo>
                        <a:pt x="24" y="96"/>
                      </a:lnTo>
                      <a:lnTo>
                        <a:pt x="28" y="97"/>
                      </a:lnTo>
                      <a:lnTo>
                        <a:pt x="31" y="99"/>
                      </a:lnTo>
                      <a:lnTo>
                        <a:pt x="35" y="100"/>
                      </a:lnTo>
                      <a:lnTo>
                        <a:pt x="39" y="101"/>
                      </a:lnTo>
                      <a:lnTo>
                        <a:pt x="42" y="103"/>
                      </a:lnTo>
                      <a:lnTo>
                        <a:pt x="46" y="105"/>
                      </a:lnTo>
                      <a:lnTo>
                        <a:pt x="49" y="106"/>
                      </a:lnTo>
                      <a:lnTo>
                        <a:pt x="53" y="108"/>
                      </a:lnTo>
                      <a:lnTo>
                        <a:pt x="56" y="110"/>
                      </a:lnTo>
                      <a:lnTo>
                        <a:pt x="60" y="112"/>
                      </a:lnTo>
                      <a:lnTo>
                        <a:pt x="63" y="114"/>
                      </a:lnTo>
                      <a:lnTo>
                        <a:pt x="67" y="116"/>
                      </a:lnTo>
                      <a:lnTo>
                        <a:pt x="70" y="118"/>
                      </a:lnTo>
                      <a:lnTo>
                        <a:pt x="74" y="121"/>
                      </a:lnTo>
                      <a:lnTo>
                        <a:pt x="77" y="123"/>
                      </a:lnTo>
                      <a:lnTo>
                        <a:pt x="81" y="125"/>
                      </a:lnTo>
                      <a:lnTo>
                        <a:pt x="84" y="127"/>
                      </a:lnTo>
                      <a:lnTo>
                        <a:pt x="88" y="130"/>
                      </a:lnTo>
                      <a:lnTo>
                        <a:pt x="91" y="132"/>
                      </a:lnTo>
                      <a:lnTo>
                        <a:pt x="95" y="135"/>
                      </a:lnTo>
                      <a:lnTo>
                        <a:pt x="99" y="137"/>
                      </a:lnTo>
                      <a:lnTo>
                        <a:pt x="102" y="139"/>
                      </a:lnTo>
                      <a:lnTo>
                        <a:pt x="106" y="141"/>
                      </a:lnTo>
                      <a:lnTo>
                        <a:pt x="109" y="144"/>
                      </a:lnTo>
                      <a:lnTo>
                        <a:pt x="113" y="146"/>
                      </a:lnTo>
                      <a:lnTo>
                        <a:pt x="116" y="148"/>
                      </a:lnTo>
                      <a:lnTo>
                        <a:pt x="120" y="150"/>
                      </a:lnTo>
                      <a:lnTo>
                        <a:pt x="123" y="151"/>
                      </a:lnTo>
                      <a:lnTo>
                        <a:pt x="127" y="153"/>
                      </a:lnTo>
                      <a:lnTo>
                        <a:pt x="130" y="155"/>
                      </a:lnTo>
                      <a:lnTo>
                        <a:pt x="134" y="156"/>
                      </a:lnTo>
                      <a:lnTo>
                        <a:pt x="137" y="158"/>
                      </a:lnTo>
                      <a:lnTo>
                        <a:pt x="141" y="159"/>
                      </a:lnTo>
                      <a:lnTo>
                        <a:pt x="144" y="160"/>
                      </a:lnTo>
                      <a:lnTo>
                        <a:pt x="148" y="161"/>
                      </a:lnTo>
                      <a:lnTo>
                        <a:pt x="151" y="162"/>
                      </a:lnTo>
                      <a:lnTo>
                        <a:pt x="155" y="163"/>
                      </a:lnTo>
                      <a:lnTo>
                        <a:pt x="159" y="164"/>
                      </a:lnTo>
                      <a:lnTo>
                        <a:pt x="162" y="164"/>
                      </a:lnTo>
                      <a:lnTo>
                        <a:pt x="166" y="165"/>
                      </a:lnTo>
                      <a:lnTo>
                        <a:pt x="169" y="165"/>
                      </a:lnTo>
                      <a:lnTo>
                        <a:pt x="172" y="166"/>
                      </a:lnTo>
                      <a:lnTo>
                        <a:pt x="176" y="166"/>
                      </a:lnTo>
                      <a:lnTo>
                        <a:pt x="180" y="166"/>
                      </a:lnTo>
                      <a:lnTo>
                        <a:pt x="183" y="167"/>
                      </a:lnTo>
                      <a:lnTo>
                        <a:pt x="187" y="167"/>
                      </a:lnTo>
                      <a:lnTo>
                        <a:pt x="190" y="167"/>
                      </a:lnTo>
                      <a:lnTo>
                        <a:pt x="194" y="167"/>
                      </a:lnTo>
                      <a:lnTo>
                        <a:pt x="197" y="167"/>
                      </a:lnTo>
                      <a:lnTo>
                        <a:pt x="201" y="167"/>
                      </a:lnTo>
                      <a:lnTo>
                        <a:pt x="204" y="168"/>
                      </a:lnTo>
                      <a:lnTo>
                        <a:pt x="208" y="168"/>
                      </a:lnTo>
                      <a:lnTo>
                        <a:pt x="211" y="168"/>
                      </a:lnTo>
                      <a:lnTo>
                        <a:pt x="215" y="168"/>
                      </a:lnTo>
                      <a:lnTo>
                        <a:pt x="219" y="168"/>
                      </a:lnTo>
                      <a:lnTo>
                        <a:pt x="222" y="168"/>
                      </a:lnTo>
                      <a:lnTo>
                        <a:pt x="225" y="168"/>
                      </a:lnTo>
                      <a:lnTo>
                        <a:pt x="229" y="168"/>
                      </a:lnTo>
                      <a:lnTo>
                        <a:pt x="232" y="167"/>
                      </a:lnTo>
                      <a:lnTo>
                        <a:pt x="236" y="167"/>
                      </a:lnTo>
                      <a:lnTo>
                        <a:pt x="240" y="167"/>
                      </a:lnTo>
                      <a:lnTo>
                        <a:pt x="243" y="167"/>
                      </a:lnTo>
                      <a:lnTo>
                        <a:pt x="247" y="167"/>
                      </a:lnTo>
                      <a:lnTo>
                        <a:pt x="250" y="167"/>
                      </a:lnTo>
                      <a:lnTo>
                        <a:pt x="254" y="166"/>
                      </a:lnTo>
                      <a:lnTo>
                        <a:pt x="257" y="166"/>
                      </a:lnTo>
                      <a:lnTo>
                        <a:pt x="261" y="166"/>
                      </a:lnTo>
                      <a:lnTo>
                        <a:pt x="264" y="166"/>
                      </a:lnTo>
                      <a:lnTo>
                        <a:pt x="268" y="165"/>
                      </a:lnTo>
                      <a:lnTo>
                        <a:pt x="271" y="165"/>
                      </a:lnTo>
                      <a:lnTo>
                        <a:pt x="275" y="165"/>
                      </a:lnTo>
                      <a:lnTo>
                        <a:pt x="278" y="164"/>
                      </a:lnTo>
                      <a:lnTo>
                        <a:pt x="282" y="164"/>
                      </a:lnTo>
                      <a:lnTo>
                        <a:pt x="285" y="163"/>
                      </a:lnTo>
                      <a:lnTo>
                        <a:pt x="289" y="163"/>
                      </a:lnTo>
                      <a:lnTo>
                        <a:pt x="292" y="162"/>
                      </a:lnTo>
                      <a:lnTo>
                        <a:pt x="296" y="162"/>
                      </a:lnTo>
                      <a:lnTo>
                        <a:pt x="300" y="162"/>
                      </a:lnTo>
                      <a:lnTo>
                        <a:pt x="303" y="163"/>
                      </a:lnTo>
                      <a:lnTo>
                        <a:pt x="307" y="164"/>
                      </a:lnTo>
                      <a:lnTo>
                        <a:pt x="310" y="165"/>
                      </a:lnTo>
                      <a:lnTo>
                        <a:pt x="314" y="168"/>
                      </a:lnTo>
                      <a:lnTo>
                        <a:pt x="317" y="172"/>
                      </a:lnTo>
                      <a:lnTo>
                        <a:pt x="321" y="176"/>
                      </a:lnTo>
                      <a:lnTo>
                        <a:pt x="324" y="181"/>
                      </a:lnTo>
                      <a:lnTo>
                        <a:pt x="328" y="186"/>
                      </a:lnTo>
                      <a:lnTo>
                        <a:pt x="331" y="191"/>
                      </a:lnTo>
                      <a:lnTo>
                        <a:pt x="335" y="195"/>
                      </a:lnTo>
                      <a:lnTo>
                        <a:pt x="338" y="199"/>
                      </a:lnTo>
                      <a:lnTo>
                        <a:pt x="342" y="202"/>
                      </a:lnTo>
                      <a:lnTo>
                        <a:pt x="345" y="205"/>
                      </a:lnTo>
                      <a:lnTo>
                        <a:pt x="349" y="206"/>
                      </a:lnTo>
                      <a:lnTo>
                        <a:pt x="352" y="206"/>
                      </a:lnTo>
                      <a:lnTo>
                        <a:pt x="356" y="206"/>
                      </a:lnTo>
                      <a:lnTo>
                        <a:pt x="360" y="204"/>
                      </a:lnTo>
                      <a:lnTo>
                        <a:pt x="363" y="202"/>
                      </a:lnTo>
                      <a:lnTo>
                        <a:pt x="367" y="199"/>
                      </a:lnTo>
                      <a:lnTo>
                        <a:pt x="370" y="195"/>
                      </a:lnTo>
                      <a:lnTo>
                        <a:pt x="374" y="190"/>
                      </a:lnTo>
                      <a:lnTo>
                        <a:pt x="377" y="185"/>
                      </a:lnTo>
                      <a:lnTo>
                        <a:pt x="381" y="179"/>
                      </a:lnTo>
                      <a:lnTo>
                        <a:pt x="384" y="174"/>
                      </a:lnTo>
                      <a:lnTo>
                        <a:pt x="388" y="169"/>
                      </a:lnTo>
                      <a:lnTo>
                        <a:pt x="391" y="165"/>
                      </a:lnTo>
                      <a:lnTo>
                        <a:pt x="395" y="161"/>
                      </a:lnTo>
                      <a:lnTo>
                        <a:pt x="398" y="158"/>
                      </a:lnTo>
                      <a:lnTo>
                        <a:pt x="402" y="156"/>
                      </a:lnTo>
                      <a:lnTo>
                        <a:pt x="405" y="154"/>
                      </a:lnTo>
                      <a:lnTo>
                        <a:pt x="409" y="153"/>
                      </a:lnTo>
                      <a:lnTo>
                        <a:pt x="412" y="151"/>
                      </a:lnTo>
                      <a:lnTo>
                        <a:pt x="416" y="150"/>
                      </a:lnTo>
                      <a:lnTo>
                        <a:pt x="420" y="148"/>
                      </a:lnTo>
                      <a:lnTo>
                        <a:pt x="423" y="147"/>
                      </a:lnTo>
                      <a:lnTo>
                        <a:pt x="426" y="145"/>
                      </a:lnTo>
                      <a:lnTo>
                        <a:pt x="430" y="143"/>
                      </a:lnTo>
                      <a:lnTo>
                        <a:pt x="433" y="141"/>
                      </a:lnTo>
                      <a:lnTo>
                        <a:pt x="437" y="139"/>
                      </a:lnTo>
                      <a:lnTo>
                        <a:pt x="441" y="137"/>
                      </a:lnTo>
                      <a:lnTo>
                        <a:pt x="444" y="134"/>
                      </a:lnTo>
                      <a:lnTo>
                        <a:pt x="448" y="131"/>
                      </a:lnTo>
                      <a:lnTo>
                        <a:pt x="451" y="129"/>
                      </a:lnTo>
                      <a:lnTo>
                        <a:pt x="455" y="126"/>
                      </a:lnTo>
                      <a:lnTo>
                        <a:pt x="458" y="123"/>
                      </a:lnTo>
                      <a:lnTo>
                        <a:pt x="462" y="119"/>
                      </a:lnTo>
                      <a:lnTo>
                        <a:pt x="465" y="116"/>
                      </a:lnTo>
                      <a:lnTo>
                        <a:pt x="469" y="112"/>
                      </a:lnTo>
                      <a:lnTo>
                        <a:pt x="472" y="109"/>
                      </a:lnTo>
                      <a:lnTo>
                        <a:pt x="476" y="105"/>
                      </a:lnTo>
                      <a:lnTo>
                        <a:pt x="479" y="101"/>
                      </a:lnTo>
                      <a:lnTo>
                        <a:pt x="483" y="97"/>
                      </a:lnTo>
                      <a:lnTo>
                        <a:pt x="486" y="94"/>
                      </a:lnTo>
                      <a:lnTo>
                        <a:pt x="490" y="90"/>
                      </a:lnTo>
                      <a:lnTo>
                        <a:pt x="493" y="86"/>
                      </a:lnTo>
                      <a:lnTo>
                        <a:pt x="497" y="82"/>
                      </a:lnTo>
                      <a:lnTo>
                        <a:pt x="501" y="79"/>
                      </a:lnTo>
                      <a:lnTo>
                        <a:pt x="504" y="75"/>
                      </a:lnTo>
                      <a:lnTo>
                        <a:pt x="508" y="71"/>
                      </a:lnTo>
                      <a:lnTo>
                        <a:pt x="511" y="68"/>
                      </a:lnTo>
                      <a:lnTo>
                        <a:pt x="515" y="64"/>
                      </a:lnTo>
                      <a:lnTo>
                        <a:pt x="518" y="61"/>
                      </a:lnTo>
                      <a:lnTo>
                        <a:pt x="522" y="58"/>
                      </a:lnTo>
                      <a:lnTo>
                        <a:pt x="525" y="55"/>
                      </a:lnTo>
                      <a:lnTo>
                        <a:pt x="529" y="52"/>
                      </a:lnTo>
                      <a:lnTo>
                        <a:pt x="532" y="49"/>
                      </a:lnTo>
                      <a:lnTo>
                        <a:pt x="536" y="46"/>
                      </a:lnTo>
                      <a:lnTo>
                        <a:pt x="539" y="44"/>
                      </a:lnTo>
                      <a:lnTo>
                        <a:pt x="543" y="41"/>
                      </a:lnTo>
                      <a:lnTo>
                        <a:pt x="546" y="39"/>
                      </a:lnTo>
                      <a:lnTo>
                        <a:pt x="550" y="37"/>
                      </a:lnTo>
                      <a:lnTo>
                        <a:pt x="553" y="35"/>
                      </a:lnTo>
                      <a:lnTo>
                        <a:pt x="557" y="33"/>
                      </a:lnTo>
                      <a:lnTo>
                        <a:pt x="561" y="31"/>
                      </a:lnTo>
                      <a:lnTo>
                        <a:pt x="564" y="29"/>
                      </a:lnTo>
                      <a:lnTo>
                        <a:pt x="568" y="27"/>
                      </a:lnTo>
                      <a:lnTo>
                        <a:pt x="571" y="26"/>
                      </a:lnTo>
                      <a:lnTo>
                        <a:pt x="575" y="24"/>
                      </a:lnTo>
                      <a:lnTo>
                        <a:pt x="578" y="23"/>
                      </a:lnTo>
                      <a:lnTo>
                        <a:pt x="582" y="21"/>
                      </a:lnTo>
                      <a:lnTo>
                        <a:pt x="585" y="20"/>
                      </a:lnTo>
                      <a:lnTo>
                        <a:pt x="589" y="19"/>
                      </a:lnTo>
                      <a:lnTo>
                        <a:pt x="592" y="18"/>
                      </a:lnTo>
                      <a:lnTo>
                        <a:pt x="596" y="17"/>
                      </a:lnTo>
                      <a:lnTo>
                        <a:pt x="599" y="16"/>
                      </a:lnTo>
                      <a:lnTo>
                        <a:pt x="603" y="15"/>
                      </a:lnTo>
                      <a:lnTo>
                        <a:pt x="606" y="14"/>
                      </a:lnTo>
                      <a:lnTo>
                        <a:pt x="610" y="13"/>
                      </a:lnTo>
                      <a:lnTo>
                        <a:pt x="613" y="12"/>
                      </a:lnTo>
                      <a:lnTo>
                        <a:pt x="617" y="12"/>
                      </a:lnTo>
                      <a:lnTo>
                        <a:pt x="621" y="11"/>
                      </a:lnTo>
                      <a:lnTo>
                        <a:pt x="624" y="11"/>
                      </a:lnTo>
                      <a:lnTo>
                        <a:pt x="628" y="10"/>
                      </a:lnTo>
                      <a:lnTo>
                        <a:pt x="631" y="9"/>
                      </a:lnTo>
                      <a:lnTo>
                        <a:pt x="635" y="9"/>
                      </a:lnTo>
                      <a:lnTo>
                        <a:pt x="638" y="8"/>
                      </a:lnTo>
                      <a:lnTo>
                        <a:pt x="642" y="8"/>
                      </a:lnTo>
                      <a:lnTo>
                        <a:pt x="645" y="7"/>
                      </a:lnTo>
                      <a:lnTo>
                        <a:pt x="649" y="7"/>
                      </a:lnTo>
                      <a:lnTo>
                        <a:pt x="652" y="7"/>
                      </a:lnTo>
                      <a:lnTo>
                        <a:pt x="656" y="7"/>
                      </a:lnTo>
                      <a:lnTo>
                        <a:pt x="659" y="6"/>
                      </a:lnTo>
                      <a:lnTo>
                        <a:pt x="663" y="6"/>
                      </a:lnTo>
                      <a:lnTo>
                        <a:pt x="666" y="6"/>
                      </a:lnTo>
                      <a:lnTo>
                        <a:pt x="670" y="5"/>
                      </a:lnTo>
                      <a:lnTo>
                        <a:pt x="673" y="5"/>
                      </a:lnTo>
                      <a:lnTo>
                        <a:pt x="677" y="5"/>
                      </a:lnTo>
                      <a:lnTo>
                        <a:pt x="681" y="4"/>
                      </a:lnTo>
                      <a:lnTo>
                        <a:pt x="684" y="4"/>
                      </a:lnTo>
                      <a:lnTo>
                        <a:pt x="687" y="4"/>
                      </a:lnTo>
                      <a:lnTo>
                        <a:pt x="691" y="4"/>
                      </a:lnTo>
                      <a:lnTo>
                        <a:pt x="695" y="4"/>
                      </a:lnTo>
                      <a:lnTo>
                        <a:pt x="698" y="3"/>
                      </a:lnTo>
                      <a:lnTo>
                        <a:pt x="702" y="3"/>
                      </a:lnTo>
                      <a:lnTo>
                        <a:pt x="705" y="3"/>
                      </a:lnTo>
                      <a:lnTo>
                        <a:pt x="709" y="3"/>
                      </a:lnTo>
                      <a:lnTo>
                        <a:pt x="712" y="3"/>
                      </a:lnTo>
                      <a:lnTo>
                        <a:pt x="716" y="3"/>
                      </a:lnTo>
                      <a:lnTo>
                        <a:pt x="719" y="3"/>
                      </a:lnTo>
                      <a:lnTo>
                        <a:pt x="723" y="3"/>
                      </a:lnTo>
                      <a:lnTo>
                        <a:pt x="726" y="2"/>
                      </a:lnTo>
                      <a:lnTo>
                        <a:pt x="730" y="2"/>
                      </a:lnTo>
                      <a:lnTo>
                        <a:pt x="733" y="2"/>
                      </a:lnTo>
                      <a:lnTo>
                        <a:pt x="737" y="2"/>
                      </a:lnTo>
                      <a:lnTo>
                        <a:pt x="740" y="2"/>
                      </a:lnTo>
                      <a:lnTo>
                        <a:pt x="744" y="2"/>
                      </a:lnTo>
                      <a:lnTo>
                        <a:pt x="747" y="2"/>
                      </a:lnTo>
                      <a:lnTo>
                        <a:pt x="751" y="2"/>
                      </a:lnTo>
                      <a:lnTo>
                        <a:pt x="755" y="2"/>
                      </a:lnTo>
                      <a:lnTo>
                        <a:pt x="758" y="2"/>
                      </a:lnTo>
                      <a:lnTo>
                        <a:pt x="762" y="2"/>
                      </a:lnTo>
                      <a:lnTo>
                        <a:pt x="765" y="2"/>
                      </a:lnTo>
                      <a:lnTo>
                        <a:pt x="769" y="1"/>
                      </a:lnTo>
                      <a:lnTo>
                        <a:pt x="772" y="1"/>
                      </a:lnTo>
                      <a:lnTo>
                        <a:pt x="776" y="1"/>
                      </a:lnTo>
                      <a:lnTo>
                        <a:pt x="779" y="1"/>
                      </a:lnTo>
                      <a:lnTo>
                        <a:pt x="783" y="1"/>
                      </a:lnTo>
                      <a:lnTo>
                        <a:pt x="786" y="1"/>
                      </a:lnTo>
                      <a:lnTo>
                        <a:pt x="790" y="1"/>
                      </a:lnTo>
                      <a:lnTo>
                        <a:pt x="793" y="1"/>
                      </a:lnTo>
                      <a:lnTo>
                        <a:pt x="797" y="1"/>
                      </a:lnTo>
                      <a:lnTo>
                        <a:pt x="800" y="1"/>
                      </a:lnTo>
                      <a:lnTo>
                        <a:pt x="804" y="1"/>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1"/>
                      </a:lnTo>
                      <a:lnTo>
                        <a:pt x="1245" y="1"/>
                      </a:lnTo>
                      <a:lnTo>
                        <a:pt x="1248" y="1"/>
                      </a:lnTo>
                      <a:lnTo>
                        <a:pt x="1252" y="1"/>
                      </a:lnTo>
                      <a:lnTo>
                        <a:pt x="1255" y="1"/>
                      </a:lnTo>
                      <a:lnTo>
                        <a:pt x="1259" y="1"/>
                      </a:lnTo>
                      <a:lnTo>
                        <a:pt x="1262" y="2"/>
                      </a:lnTo>
                      <a:lnTo>
                        <a:pt x="1266" y="2"/>
                      </a:lnTo>
                      <a:lnTo>
                        <a:pt x="1269" y="2"/>
                      </a:lnTo>
                      <a:lnTo>
                        <a:pt x="1273" y="3"/>
                      </a:lnTo>
                      <a:lnTo>
                        <a:pt x="1277" y="3"/>
                      </a:lnTo>
                      <a:lnTo>
                        <a:pt x="1280" y="4"/>
                      </a:lnTo>
                      <a:lnTo>
                        <a:pt x="1284" y="5"/>
                      </a:lnTo>
                      <a:lnTo>
                        <a:pt x="1287" y="6"/>
                      </a:lnTo>
                      <a:lnTo>
                        <a:pt x="1291" y="7"/>
                      </a:lnTo>
                      <a:lnTo>
                        <a:pt x="1294" y="8"/>
                      </a:lnTo>
                      <a:lnTo>
                        <a:pt x="1298" y="10"/>
                      </a:lnTo>
                      <a:lnTo>
                        <a:pt x="1301" y="12"/>
                      </a:lnTo>
                      <a:lnTo>
                        <a:pt x="1305" y="14"/>
                      </a:lnTo>
                      <a:lnTo>
                        <a:pt x="1308" y="17"/>
                      </a:lnTo>
                      <a:lnTo>
                        <a:pt x="1312" y="19"/>
                      </a:lnTo>
                      <a:lnTo>
                        <a:pt x="1315" y="22"/>
                      </a:lnTo>
                      <a:lnTo>
                        <a:pt x="1319" y="26"/>
                      </a:lnTo>
                      <a:lnTo>
                        <a:pt x="1322" y="29"/>
                      </a:lnTo>
                      <a:lnTo>
                        <a:pt x="1326" y="33"/>
                      </a:lnTo>
                      <a:lnTo>
                        <a:pt x="1329" y="37"/>
                      </a:lnTo>
                      <a:lnTo>
                        <a:pt x="1333" y="41"/>
                      </a:lnTo>
                      <a:lnTo>
                        <a:pt x="1337" y="44"/>
                      </a:lnTo>
                      <a:lnTo>
                        <a:pt x="1340" y="48"/>
                      </a:lnTo>
                      <a:lnTo>
                        <a:pt x="1344" y="52"/>
                      </a:lnTo>
                      <a:lnTo>
                        <a:pt x="1347" y="55"/>
                      </a:lnTo>
                      <a:lnTo>
                        <a:pt x="1351" y="58"/>
                      </a:lnTo>
                      <a:lnTo>
                        <a:pt x="1354" y="61"/>
                      </a:lnTo>
                      <a:lnTo>
                        <a:pt x="1358" y="63"/>
                      </a:lnTo>
                      <a:lnTo>
                        <a:pt x="1361" y="66"/>
                      </a:lnTo>
                      <a:lnTo>
                        <a:pt x="1365" y="67"/>
                      </a:lnTo>
                      <a:lnTo>
                        <a:pt x="1368" y="69"/>
                      </a:lnTo>
                      <a:lnTo>
                        <a:pt x="1372" y="71"/>
                      </a:lnTo>
                      <a:lnTo>
                        <a:pt x="1375" y="72"/>
                      </a:lnTo>
                      <a:lnTo>
                        <a:pt x="1379" y="73"/>
                      </a:lnTo>
                      <a:lnTo>
                        <a:pt x="1382" y="74"/>
                      </a:lnTo>
                      <a:lnTo>
                        <a:pt x="1386" y="74"/>
                      </a:lnTo>
                      <a:lnTo>
                        <a:pt x="1389" y="75"/>
                      </a:lnTo>
                      <a:lnTo>
                        <a:pt x="1393" y="75"/>
                      </a:lnTo>
                      <a:lnTo>
                        <a:pt x="1397" y="76"/>
                      </a:lnTo>
                      <a:lnTo>
                        <a:pt x="1400" y="76"/>
                      </a:lnTo>
                      <a:lnTo>
                        <a:pt x="1404" y="76"/>
                      </a:lnTo>
                      <a:lnTo>
                        <a:pt x="1407" y="77"/>
                      </a:lnTo>
                      <a:lnTo>
                        <a:pt x="1410" y="77"/>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sp>
              <p:nvSpPr>
                <p:cNvPr id="585" name="Freeform 48">
                  <a:extLst>
                    <a:ext uri="{FF2B5EF4-FFF2-40B4-BE49-F238E27FC236}">
                      <a16:creationId xmlns:a16="http://schemas.microsoft.com/office/drawing/2014/main" id="{40F1C1BC-FE65-2C29-7DCB-4DC26C0EB084}"/>
                    </a:ext>
                  </a:extLst>
                </p:cNvPr>
                <p:cNvSpPr>
                  <a:spLocks/>
                </p:cNvSpPr>
                <p:nvPr/>
              </p:nvSpPr>
              <p:spPr bwMode="auto">
                <a:xfrm rot="16200000">
                  <a:off x="6903970" y="3196443"/>
                  <a:ext cx="2395517" cy="0"/>
                </a:xfrm>
                <a:custGeom>
                  <a:avLst/>
                  <a:gdLst>
                    <a:gd name="T0" fmla="*/ 10991 w 1410"/>
                    <a:gd name="T1" fmla="*/ 24255 w 1410"/>
                    <a:gd name="T2" fmla="*/ 37115 w 1410"/>
                    <a:gd name="T3" fmla="*/ 50315 w 1410"/>
                    <a:gd name="T4" fmla="*/ 63537 w 1410"/>
                    <a:gd name="T5" fmla="*/ 76438 w 1410"/>
                    <a:gd name="T6" fmla="*/ 89697 w 1410"/>
                    <a:gd name="T7" fmla="*/ 102926 w 1410"/>
                    <a:gd name="T8" fmla="*/ 116120 w 1410"/>
                    <a:gd name="T9" fmla="*/ 128950 w 1410"/>
                    <a:gd name="T10" fmla="*/ 141971 w 1410"/>
                    <a:gd name="T11" fmla="*/ 154745 w 1410"/>
                    <a:gd name="T12" fmla="*/ 168136 w 1410"/>
                    <a:gd name="T13" fmla="*/ 181358 w 1410"/>
                    <a:gd name="T14" fmla="*/ 194582 w 1410"/>
                    <a:gd name="T15" fmla="*/ 207416 w 1410"/>
                    <a:gd name="T16" fmla="*/ 220675 w 1410"/>
                    <a:gd name="T17" fmla="*/ 233904 w 1410"/>
                    <a:gd name="T18" fmla="*/ 246402 w 1410"/>
                    <a:gd name="T19" fmla="*/ 259949 w 1410"/>
                    <a:gd name="T20" fmla="*/ 273054 w 1410"/>
                    <a:gd name="T21" fmla="*/ 285722 w 1410"/>
                    <a:gd name="T22" fmla="*/ 299114 w 1410"/>
                    <a:gd name="T23" fmla="*/ 312335 w 1410"/>
                    <a:gd name="T24" fmla="*/ 324883 w 1410"/>
                    <a:gd name="T25" fmla="*/ 338117 w 1410"/>
                    <a:gd name="T26" fmla="*/ 351608 w 1410"/>
                    <a:gd name="T27" fmla="*/ 364198 w 1410"/>
                    <a:gd name="T28" fmla="*/ 377379 w 1410"/>
                    <a:gd name="T29" fmla="*/ 390976 w 1410"/>
                    <a:gd name="T30" fmla="*/ 404035 w 1410"/>
                    <a:gd name="T31" fmla="*/ 416671 w 1410"/>
                    <a:gd name="T32" fmla="*/ 429808 w 1410"/>
                    <a:gd name="T33" fmla="*/ 443315 w 1410"/>
                    <a:gd name="T34" fmla="*/ 455861 w 1410"/>
                    <a:gd name="T35" fmla="*/ 469098 w 1410"/>
                    <a:gd name="T36" fmla="*/ 482700 w 1410"/>
                    <a:gd name="T37" fmla="*/ 495860 w 1410"/>
                    <a:gd name="T38" fmla="*/ 508357 w 1410"/>
                    <a:gd name="T39" fmla="*/ 521593 w 1410"/>
                    <a:gd name="T40" fmla="*/ 534521 w 1410"/>
                    <a:gd name="T41" fmla="*/ 547746 w 1410"/>
                    <a:gd name="T42" fmla="*/ 560786 w 1410"/>
                    <a:gd name="T43" fmla="*/ 574292 w 1410"/>
                    <a:gd name="T44" fmla="*/ 586844 w 1410"/>
                    <a:gd name="T45" fmla="*/ 600088 w 1410"/>
                    <a:gd name="T46" fmla="*/ 613278 w 1410"/>
                    <a:gd name="T47" fmla="*/ 626227 w 1410"/>
                    <a:gd name="T48" fmla="*/ 639465 w 1410"/>
                    <a:gd name="T49" fmla="*/ 652671 w 1410"/>
                    <a:gd name="T50" fmla="*/ 665502 w 1410"/>
                    <a:gd name="T51" fmla="*/ 678722 w 1410"/>
                    <a:gd name="T52" fmla="*/ 691760 w 1410"/>
                    <a:gd name="T53" fmla="*/ 704665 w 1410"/>
                    <a:gd name="T54" fmla="*/ 717959 w 1410"/>
                    <a:gd name="T55" fmla="*/ 731152 w 1410"/>
                    <a:gd name="T56" fmla="*/ 744383 w 1410"/>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10"/>
                    <a:gd name="T115" fmla="*/ 1410 w 1410"/>
                  </a:gdLst>
                  <a:ahLst/>
                  <a:cxnLst>
                    <a:cxn ang="T57">
                      <a:pos x="T0" y="0"/>
                    </a:cxn>
                    <a:cxn ang="T58">
                      <a:pos x="T1" y="0"/>
                    </a:cxn>
                    <a:cxn ang="T59">
                      <a:pos x="T2" y="0"/>
                    </a:cxn>
                    <a:cxn ang="T60">
                      <a:pos x="T3" y="0"/>
                    </a:cxn>
                    <a:cxn ang="T61">
                      <a:pos x="T4" y="0"/>
                    </a:cxn>
                    <a:cxn ang="T62">
                      <a:pos x="T5" y="0"/>
                    </a:cxn>
                    <a:cxn ang="T63">
                      <a:pos x="T6" y="0"/>
                    </a:cxn>
                    <a:cxn ang="T64">
                      <a:pos x="T7" y="0"/>
                    </a:cxn>
                    <a:cxn ang="T65">
                      <a:pos x="T8" y="0"/>
                    </a:cxn>
                    <a:cxn ang="T66">
                      <a:pos x="T9" y="0"/>
                    </a:cxn>
                    <a:cxn ang="T67">
                      <a:pos x="T10" y="0"/>
                    </a:cxn>
                    <a:cxn ang="T68">
                      <a:pos x="T11" y="0"/>
                    </a:cxn>
                    <a:cxn ang="T69">
                      <a:pos x="T12" y="0"/>
                    </a:cxn>
                    <a:cxn ang="T70">
                      <a:pos x="T13" y="0"/>
                    </a:cxn>
                    <a:cxn ang="T71">
                      <a:pos x="T14" y="0"/>
                    </a:cxn>
                    <a:cxn ang="T72">
                      <a:pos x="T15" y="0"/>
                    </a:cxn>
                    <a:cxn ang="T73">
                      <a:pos x="T16" y="0"/>
                    </a:cxn>
                    <a:cxn ang="T74">
                      <a:pos x="T17" y="0"/>
                    </a:cxn>
                    <a:cxn ang="T75">
                      <a:pos x="T18" y="0"/>
                    </a:cxn>
                    <a:cxn ang="T76">
                      <a:pos x="T19" y="0"/>
                    </a:cxn>
                    <a:cxn ang="T77">
                      <a:pos x="T20" y="0"/>
                    </a:cxn>
                    <a:cxn ang="T78">
                      <a:pos x="T21" y="0"/>
                    </a:cxn>
                    <a:cxn ang="T79">
                      <a:pos x="T22" y="0"/>
                    </a:cxn>
                    <a:cxn ang="T80">
                      <a:pos x="T23" y="0"/>
                    </a:cxn>
                    <a:cxn ang="T81">
                      <a:pos x="T24" y="0"/>
                    </a:cxn>
                    <a:cxn ang="T82">
                      <a:pos x="T25" y="0"/>
                    </a:cxn>
                    <a:cxn ang="T83">
                      <a:pos x="T26" y="0"/>
                    </a:cxn>
                    <a:cxn ang="T84">
                      <a:pos x="T27" y="0"/>
                    </a:cxn>
                    <a:cxn ang="T85">
                      <a:pos x="T28" y="0"/>
                    </a:cxn>
                    <a:cxn ang="T86">
                      <a:pos x="T29" y="0"/>
                    </a:cxn>
                    <a:cxn ang="T87">
                      <a:pos x="T30" y="0"/>
                    </a:cxn>
                    <a:cxn ang="T88">
                      <a:pos x="T31" y="0"/>
                    </a:cxn>
                    <a:cxn ang="T89">
                      <a:pos x="T32" y="0"/>
                    </a:cxn>
                    <a:cxn ang="T90">
                      <a:pos x="T33" y="0"/>
                    </a:cxn>
                    <a:cxn ang="T91">
                      <a:pos x="T34" y="0"/>
                    </a:cxn>
                    <a:cxn ang="T92">
                      <a:pos x="T35" y="0"/>
                    </a:cxn>
                    <a:cxn ang="T93">
                      <a:pos x="T36" y="0"/>
                    </a:cxn>
                    <a:cxn ang="T94">
                      <a:pos x="T37" y="0"/>
                    </a:cxn>
                    <a:cxn ang="T95">
                      <a:pos x="T38" y="0"/>
                    </a:cxn>
                    <a:cxn ang="T96">
                      <a:pos x="T39" y="0"/>
                    </a:cxn>
                    <a:cxn ang="T97">
                      <a:pos x="T40" y="0"/>
                    </a:cxn>
                    <a:cxn ang="T98">
                      <a:pos x="T41" y="0"/>
                    </a:cxn>
                    <a:cxn ang="T99">
                      <a:pos x="T42" y="0"/>
                    </a:cxn>
                    <a:cxn ang="T100">
                      <a:pos x="T43" y="0"/>
                    </a:cxn>
                    <a:cxn ang="T101">
                      <a:pos x="T44" y="0"/>
                    </a:cxn>
                    <a:cxn ang="T102">
                      <a:pos x="T45" y="0"/>
                    </a:cxn>
                    <a:cxn ang="T103">
                      <a:pos x="T46" y="0"/>
                    </a:cxn>
                    <a:cxn ang="T104">
                      <a:pos x="T47" y="0"/>
                    </a:cxn>
                    <a:cxn ang="T105">
                      <a:pos x="T48" y="0"/>
                    </a:cxn>
                    <a:cxn ang="T106">
                      <a:pos x="T49" y="0"/>
                    </a:cxn>
                    <a:cxn ang="T107">
                      <a:pos x="T50" y="0"/>
                    </a:cxn>
                    <a:cxn ang="T108">
                      <a:pos x="T51" y="0"/>
                    </a:cxn>
                    <a:cxn ang="T109">
                      <a:pos x="T52" y="0"/>
                    </a:cxn>
                    <a:cxn ang="T110">
                      <a:pos x="T53" y="0"/>
                    </a:cxn>
                    <a:cxn ang="T111">
                      <a:pos x="T54" y="0"/>
                    </a:cxn>
                    <a:cxn ang="T112">
                      <a:pos x="T55" y="0"/>
                    </a:cxn>
                    <a:cxn ang="T113">
                      <a:pos x="T56" y="0"/>
                    </a:cxn>
                  </a:cxnLst>
                  <a:rect l="T114" t="0" r="T115" b="0"/>
                  <a:pathLst>
                    <a:path w="1410">
                      <a:moveTo>
                        <a:pt x="0" y="0"/>
                      </a:moveTo>
                      <a:lnTo>
                        <a:pt x="3" y="0"/>
                      </a:lnTo>
                      <a:lnTo>
                        <a:pt x="7" y="0"/>
                      </a:lnTo>
                      <a:lnTo>
                        <a:pt x="10" y="0"/>
                      </a:lnTo>
                      <a:lnTo>
                        <a:pt x="14" y="0"/>
                      </a:lnTo>
                      <a:lnTo>
                        <a:pt x="17" y="0"/>
                      </a:lnTo>
                      <a:lnTo>
                        <a:pt x="21" y="0"/>
                      </a:lnTo>
                      <a:lnTo>
                        <a:pt x="24" y="0"/>
                      </a:lnTo>
                      <a:lnTo>
                        <a:pt x="28" y="0"/>
                      </a:lnTo>
                      <a:lnTo>
                        <a:pt x="31" y="0"/>
                      </a:lnTo>
                      <a:lnTo>
                        <a:pt x="35" y="0"/>
                      </a:lnTo>
                      <a:lnTo>
                        <a:pt x="39" y="0"/>
                      </a:lnTo>
                      <a:lnTo>
                        <a:pt x="42" y="0"/>
                      </a:lnTo>
                      <a:lnTo>
                        <a:pt x="46" y="0"/>
                      </a:lnTo>
                      <a:lnTo>
                        <a:pt x="49" y="0"/>
                      </a:lnTo>
                      <a:lnTo>
                        <a:pt x="53" y="0"/>
                      </a:lnTo>
                      <a:lnTo>
                        <a:pt x="56" y="0"/>
                      </a:lnTo>
                      <a:lnTo>
                        <a:pt x="60" y="0"/>
                      </a:lnTo>
                      <a:lnTo>
                        <a:pt x="63" y="0"/>
                      </a:lnTo>
                      <a:lnTo>
                        <a:pt x="67" y="0"/>
                      </a:lnTo>
                      <a:lnTo>
                        <a:pt x="70" y="0"/>
                      </a:lnTo>
                      <a:lnTo>
                        <a:pt x="74" y="0"/>
                      </a:lnTo>
                      <a:lnTo>
                        <a:pt x="77" y="0"/>
                      </a:lnTo>
                      <a:lnTo>
                        <a:pt x="81" y="0"/>
                      </a:lnTo>
                      <a:lnTo>
                        <a:pt x="84" y="0"/>
                      </a:lnTo>
                      <a:lnTo>
                        <a:pt x="88" y="0"/>
                      </a:lnTo>
                      <a:lnTo>
                        <a:pt x="91" y="0"/>
                      </a:lnTo>
                      <a:lnTo>
                        <a:pt x="95" y="0"/>
                      </a:lnTo>
                      <a:lnTo>
                        <a:pt x="99" y="0"/>
                      </a:lnTo>
                      <a:lnTo>
                        <a:pt x="102" y="0"/>
                      </a:lnTo>
                      <a:lnTo>
                        <a:pt x="106" y="0"/>
                      </a:lnTo>
                      <a:lnTo>
                        <a:pt x="109" y="0"/>
                      </a:lnTo>
                      <a:lnTo>
                        <a:pt x="113" y="0"/>
                      </a:lnTo>
                      <a:lnTo>
                        <a:pt x="116" y="0"/>
                      </a:lnTo>
                      <a:lnTo>
                        <a:pt x="120" y="0"/>
                      </a:lnTo>
                      <a:lnTo>
                        <a:pt x="123" y="0"/>
                      </a:lnTo>
                      <a:lnTo>
                        <a:pt x="127" y="0"/>
                      </a:lnTo>
                      <a:lnTo>
                        <a:pt x="130" y="0"/>
                      </a:lnTo>
                      <a:lnTo>
                        <a:pt x="134" y="0"/>
                      </a:lnTo>
                      <a:lnTo>
                        <a:pt x="137" y="0"/>
                      </a:lnTo>
                      <a:lnTo>
                        <a:pt x="141" y="0"/>
                      </a:lnTo>
                      <a:lnTo>
                        <a:pt x="144" y="0"/>
                      </a:lnTo>
                      <a:lnTo>
                        <a:pt x="148" y="0"/>
                      </a:lnTo>
                      <a:lnTo>
                        <a:pt x="151" y="0"/>
                      </a:lnTo>
                      <a:lnTo>
                        <a:pt x="155" y="0"/>
                      </a:lnTo>
                      <a:lnTo>
                        <a:pt x="159" y="0"/>
                      </a:lnTo>
                      <a:lnTo>
                        <a:pt x="162" y="0"/>
                      </a:lnTo>
                      <a:lnTo>
                        <a:pt x="166" y="0"/>
                      </a:lnTo>
                      <a:lnTo>
                        <a:pt x="169" y="0"/>
                      </a:lnTo>
                      <a:lnTo>
                        <a:pt x="172" y="0"/>
                      </a:lnTo>
                      <a:lnTo>
                        <a:pt x="176" y="0"/>
                      </a:lnTo>
                      <a:lnTo>
                        <a:pt x="180" y="0"/>
                      </a:lnTo>
                      <a:lnTo>
                        <a:pt x="183" y="0"/>
                      </a:lnTo>
                      <a:lnTo>
                        <a:pt x="187" y="0"/>
                      </a:lnTo>
                      <a:lnTo>
                        <a:pt x="190" y="0"/>
                      </a:lnTo>
                      <a:lnTo>
                        <a:pt x="194" y="0"/>
                      </a:lnTo>
                      <a:lnTo>
                        <a:pt x="197" y="0"/>
                      </a:lnTo>
                      <a:lnTo>
                        <a:pt x="201" y="0"/>
                      </a:lnTo>
                      <a:lnTo>
                        <a:pt x="204" y="0"/>
                      </a:lnTo>
                      <a:lnTo>
                        <a:pt x="208" y="0"/>
                      </a:lnTo>
                      <a:lnTo>
                        <a:pt x="211" y="0"/>
                      </a:lnTo>
                      <a:lnTo>
                        <a:pt x="215" y="0"/>
                      </a:lnTo>
                      <a:lnTo>
                        <a:pt x="219" y="0"/>
                      </a:lnTo>
                      <a:lnTo>
                        <a:pt x="222" y="0"/>
                      </a:lnTo>
                      <a:lnTo>
                        <a:pt x="225" y="0"/>
                      </a:lnTo>
                      <a:lnTo>
                        <a:pt x="229" y="0"/>
                      </a:lnTo>
                      <a:lnTo>
                        <a:pt x="232" y="0"/>
                      </a:lnTo>
                      <a:lnTo>
                        <a:pt x="236" y="0"/>
                      </a:lnTo>
                      <a:lnTo>
                        <a:pt x="240" y="0"/>
                      </a:lnTo>
                      <a:lnTo>
                        <a:pt x="243" y="0"/>
                      </a:lnTo>
                      <a:lnTo>
                        <a:pt x="247" y="0"/>
                      </a:lnTo>
                      <a:lnTo>
                        <a:pt x="250" y="0"/>
                      </a:lnTo>
                      <a:lnTo>
                        <a:pt x="254" y="0"/>
                      </a:lnTo>
                      <a:lnTo>
                        <a:pt x="257" y="0"/>
                      </a:lnTo>
                      <a:lnTo>
                        <a:pt x="261" y="0"/>
                      </a:lnTo>
                      <a:lnTo>
                        <a:pt x="264" y="0"/>
                      </a:lnTo>
                      <a:lnTo>
                        <a:pt x="268" y="0"/>
                      </a:lnTo>
                      <a:lnTo>
                        <a:pt x="271" y="0"/>
                      </a:lnTo>
                      <a:lnTo>
                        <a:pt x="275" y="0"/>
                      </a:lnTo>
                      <a:lnTo>
                        <a:pt x="278" y="0"/>
                      </a:lnTo>
                      <a:lnTo>
                        <a:pt x="282" y="0"/>
                      </a:lnTo>
                      <a:lnTo>
                        <a:pt x="285" y="0"/>
                      </a:lnTo>
                      <a:lnTo>
                        <a:pt x="289" y="0"/>
                      </a:lnTo>
                      <a:lnTo>
                        <a:pt x="292" y="0"/>
                      </a:lnTo>
                      <a:lnTo>
                        <a:pt x="296" y="0"/>
                      </a:lnTo>
                      <a:lnTo>
                        <a:pt x="300" y="0"/>
                      </a:lnTo>
                      <a:lnTo>
                        <a:pt x="303" y="0"/>
                      </a:lnTo>
                      <a:lnTo>
                        <a:pt x="307" y="0"/>
                      </a:lnTo>
                      <a:lnTo>
                        <a:pt x="310" y="0"/>
                      </a:lnTo>
                      <a:lnTo>
                        <a:pt x="314" y="0"/>
                      </a:lnTo>
                      <a:lnTo>
                        <a:pt x="317" y="0"/>
                      </a:lnTo>
                      <a:lnTo>
                        <a:pt x="321" y="0"/>
                      </a:lnTo>
                      <a:lnTo>
                        <a:pt x="324" y="0"/>
                      </a:lnTo>
                      <a:lnTo>
                        <a:pt x="328" y="0"/>
                      </a:lnTo>
                      <a:lnTo>
                        <a:pt x="331" y="0"/>
                      </a:lnTo>
                      <a:lnTo>
                        <a:pt x="335" y="0"/>
                      </a:lnTo>
                      <a:lnTo>
                        <a:pt x="338" y="0"/>
                      </a:lnTo>
                      <a:lnTo>
                        <a:pt x="342" y="0"/>
                      </a:lnTo>
                      <a:lnTo>
                        <a:pt x="345" y="0"/>
                      </a:lnTo>
                      <a:lnTo>
                        <a:pt x="349" y="0"/>
                      </a:lnTo>
                      <a:lnTo>
                        <a:pt x="352" y="0"/>
                      </a:lnTo>
                      <a:lnTo>
                        <a:pt x="356" y="0"/>
                      </a:lnTo>
                      <a:lnTo>
                        <a:pt x="360" y="0"/>
                      </a:lnTo>
                      <a:lnTo>
                        <a:pt x="363" y="0"/>
                      </a:lnTo>
                      <a:lnTo>
                        <a:pt x="367" y="0"/>
                      </a:lnTo>
                      <a:lnTo>
                        <a:pt x="370" y="0"/>
                      </a:lnTo>
                      <a:lnTo>
                        <a:pt x="374" y="0"/>
                      </a:lnTo>
                      <a:lnTo>
                        <a:pt x="377" y="0"/>
                      </a:lnTo>
                      <a:lnTo>
                        <a:pt x="381" y="0"/>
                      </a:lnTo>
                      <a:lnTo>
                        <a:pt x="384" y="0"/>
                      </a:lnTo>
                      <a:lnTo>
                        <a:pt x="388" y="0"/>
                      </a:lnTo>
                      <a:lnTo>
                        <a:pt x="391" y="0"/>
                      </a:lnTo>
                      <a:lnTo>
                        <a:pt x="395" y="0"/>
                      </a:lnTo>
                      <a:lnTo>
                        <a:pt x="398" y="0"/>
                      </a:lnTo>
                      <a:lnTo>
                        <a:pt x="402" y="0"/>
                      </a:lnTo>
                      <a:lnTo>
                        <a:pt x="405" y="0"/>
                      </a:lnTo>
                      <a:lnTo>
                        <a:pt x="409" y="0"/>
                      </a:lnTo>
                      <a:lnTo>
                        <a:pt x="412" y="0"/>
                      </a:lnTo>
                      <a:lnTo>
                        <a:pt x="416" y="0"/>
                      </a:lnTo>
                      <a:lnTo>
                        <a:pt x="420" y="0"/>
                      </a:lnTo>
                      <a:lnTo>
                        <a:pt x="423" y="0"/>
                      </a:lnTo>
                      <a:lnTo>
                        <a:pt x="426" y="0"/>
                      </a:lnTo>
                      <a:lnTo>
                        <a:pt x="430" y="0"/>
                      </a:lnTo>
                      <a:lnTo>
                        <a:pt x="433" y="0"/>
                      </a:lnTo>
                      <a:lnTo>
                        <a:pt x="437" y="0"/>
                      </a:lnTo>
                      <a:lnTo>
                        <a:pt x="441" y="0"/>
                      </a:lnTo>
                      <a:lnTo>
                        <a:pt x="444" y="0"/>
                      </a:lnTo>
                      <a:lnTo>
                        <a:pt x="448" y="0"/>
                      </a:lnTo>
                      <a:lnTo>
                        <a:pt x="451" y="0"/>
                      </a:lnTo>
                      <a:lnTo>
                        <a:pt x="455" y="0"/>
                      </a:lnTo>
                      <a:lnTo>
                        <a:pt x="458" y="0"/>
                      </a:lnTo>
                      <a:lnTo>
                        <a:pt x="462" y="0"/>
                      </a:lnTo>
                      <a:lnTo>
                        <a:pt x="465" y="0"/>
                      </a:lnTo>
                      <a:lnTo>
                        <a:pt x="469" y="0"/>
                      </a:lnTo>
                      <a:lnTo>
                        <a:pt x="472" y="0"/>
                      </a:lnTo>
                      <a:lnTo>
                        <a:pt x="476" y="0"/>
                      </a:lnTo>
                      <a:lnTo>
                        <a:pt x="479" y="0"/>
                      </a:lnTo>
                      <a:lnTo>
                        <a:pt x="483" y="0"/>
                      </a:lnTo>
                      <a:lnTo>
                        <a:pt x="486" y="0"/>
                      </a:lnTo>
                      <a:lnTo>
                        <a:pt x="490" y="0"/>
                      </a:lnTo>
                      <a:lnTo>
                        <a:pt x="493" y="0"/>
                      </a:lnTo>
                      <a:lnTo>
                        <a:pt x="497" y="0"/>
                      </a:lnTo>
                      <a:lnTo>
                        <a:pt x="501" y="0"/>
                      </a:lnTo>
                      <a:lnTo>
                        <a:pt x="504" y="0"/>
                      </a:lnTo>
                      <a:lnTo>
                        <a:pt x="508" y="0"/>
                      </a:lnTo>
                      <a:lnTo>
                        <a:pt x="511" y="0"/>
                      </a:lnTo>
                      <a:lnTo>
                        <a:pt x="515" y="0"/>
                      </a:lnTo>
                      <a:lnTo>
                        <a:pt x="518" y="0"/>
                      </a:lnTo>
                      <a:lnTo>
                        <a:pt x="522" y="0"/>
                      </a:lnTo>
                      <a:lnTo>
                        <a:pt x="525" y="0"/>
                      </a:lnTo>
                      <a:lnTo>
                        <a:pt x="529" y="0"/>
                      </a:lnTo>
                      <a:lnTo>
                        <a:pt x="532" y="0"/>
                      </a:lnTo>
                      <a:lnTo>
                        <a:pt x="536" y="0"/>
                      </a:lnTo>
                      <a:lnTo>
                        <a:pt x="539" y="0"/>
                      </a:lnTo>
                      <a:lnTo>
                        <a:pt x="543" y="0"/>
                      </a:lnTo>
                      <a:lnTo>
                        <a:pt x="546" y="0"/>
                      </a:lnTo>
                      <a:lnTo>
                        <a:pt x="550" y="0"/>
                      </a:lnTo>
                      <a:lnTo>
                        <a:pt x="553" y="0"/>
                      </a:lnTo>
                      <a:lnTo>
                        <a:pt x="557" y="0"/>
                      </a:lnTo>
                      <a:lnTo>
                        <a:pt x="561" y="0"/>
                      </a:lnTo>
                      <a:lnTo>
                        <a:pt x="564" y="0"/>
                      </a:lnTo>
                      <a:lnTo>
                        <a:pt x="568" y="0"/>
                      </a:lnTo>
                      <a:lnTo>
                        <a:pt x="571" y="0"/>
                      </a:lnTo>
                      <a:lnTo>
                        <a:pt x="575" y="0"/>
                      </a:lnTo>
                      <a:lnTo>
                        <a:pt x="578" y="0"/>
                      </a:lnTo>
                      <a:lnTo>
                        <a:pt x="582" y="0"/>
                      </a:lnTo>
                      <a:lnTo>
                        <a:pt x="585" y="0"/>
                      </a:lnTo>
                      <a:lnTo>
                        <a:pt x="589" y="0"/>
                      </a:lnTo>
                      <a:lnTo>
                        <a:pt x="592" y="0"/>
                      </a:lnTo>
                      <a:lnTo>
                        <a:pt x="596" y="0"/>
                      </a:lnTo>
                      <a:lnTo>
                        <a:pt x="599" y="0"/>
                      </a:lnTo>
                      <a:lnTo>
                        <a:pt x="603" y="0"/>
                      </a:lnTo>
                      <a:lnTo>
                        <a:pt x="606" y="0"/>
                      </a:lnTo>
                      <a:lnTo>
                        <a:pt x="610" y="0"/>
                      </a:lnTo>
                      <a:lnTo>
                        <a:pt x="613" y="0"/>
                      </a:lnTo>
                      <a:lnTo>
                        <a:pt x="617" y="0"/>
                      </a:lnTo>
                      <a:lnTo>
                        <a:pt x="621" y="0"/>
                      </a:lnTo>
                      <a:lnTo>
                        <a:pt x="624" y="0"/>
                      </a:lnTo>
                      <a:lnTo>
                        <a:pt x="628" y="0"/>
                      </a:lnTo>
                      <a:lnTo>
                        <a:pt x="631" y="0"/>
                      </a:lnTo>
                      <a:lnTo>
                        <a:pt x="635" y="0"/>
                      </a:lnTo>
                      <a:lnTo>
                        <a:pt x="638" y="0"/>
                      </a:lnTo>
                      <a:lnTo>
                        <a:pt x="642" y="0"/>
                      </a:lnTo>
                      <a:lnTo>
                        <a:pt x="645" y="0"/>
                      </a:lnTo>
                      <a:lnTo>
                        <a:pt x="649" y="0"/>
                      </a:lnTo>
                      <a:lnTo>
                        <a:pt x="652" y="0"/>
                      </a:lnTo>
                      <a:lnTo>
                        <a:pt x="656" y="0"/>
                      </a:lnTo>
                      <a:lnTo>
                        <a:pt x="659" y="0"/>
                      </a:lnTo>
                      <a:lnTo>
                        <a:pt x="663" y="0"/>
                      </a:lnTo>
                      <a:lnTo>
                        <a:pt x="666" y="0"/>
                      </a:lnTo>
                      <a:lnTo>
                        <a:pt x="670" y="0"/>
                      </a:lnTo>
                      <a:lnTo>
                        <a:pt x="673" y="0"/>
                      </a:lnTo>
                      <a:lnTo>
                        <a:pt x="677" y="0"/>
                      </a:lnTo>
                      <a:lnTo>
                        <a:pt x="681" y="0"/>
                      </a:lnTo>
                      <a:lnTo>
                        <a:pt x="684" y="0"/>
                      </a:lnTo>
                      <a:lnTo>
                        <a:pt x="687" y="0"/>
                      </a:lnTo>
                      <a:lnTo>
                        <a:pt x="691" y="0"/>
                      </a:lnTo>
                      <a:lnTo>
                        <a:pt x="695" y="0"/>
                      </a:lnTo>
                      <a:lnTo>
                        <a:pt x="698" y="0"/>
                      </a:lnTo>
                      <a:lnTo>
                        <a:pt x="702" y="0"/>
                      </a:lnTo>
                      <a:lnTo>
                        <a:pt x="705" y="0"/>
                      </a:lnTo>
                      <a:lnTo>
                        <a:pt x="709" y="0"/>
                      </a:lnTo>
                      <a:lnTo>
                        <a:pt x="712" y="0"/>
                      </a:lnTo>
                      <a:lnTo>
                        <a:pt x="716" y="0"/>
                      </a:lnTo>
                      <a:lnTo>
                        <a:pt x="719" y="0"/>
                      </a:lnTo>
                      <a:lnTo>
                        <a:pt x="723" y="0"/>
                      </a:lnTo>
                      <a:lnTo>
                        <a:pt x="726" y="0"/>
                      </a:lnTo>
                      <a:lnTo>
                        <a:pt x="730" y="0"/>
                      </a:lnTo>
                      <a:lnTo>
                        <a:pt x="733" y="0"/>
                      </a:lnTo>
                      <a:lnTo>
                        <a:pt x="737" y="0"/>
                      </a:lnTo>
                      <a:lnTo>
                        <a:pt x="740" y="0"/>
                      </a:lnTo>
                      <a:lnTo>
                        <a:pt x="744" y="0"/>
                      </a:lnTo>
                      <a:lnTo>
                        <a:pt x="747" y="0"/>
                      </a:lnTo>
                      <a:lnTo>
                        <a:pt x="751" y="0"/>
                      </a:lnTo>
                      <a:lnTo>
                        <a:pt x="755" y="0"/>
                      </a:lnTo>
                      <a:lnTo>
                        <a:pt x="758" y="0"/>
                      </a:lnTo>
                      <a:lnTo>
                        <a:pt x="762" y="0"/>
                      </a:lnTo>
                      <a:lnTo>
                        <a:pt x="765" y="0"/>
                      </a:lnTo>
                      <a:lnTo>
                        <a:pt x="769" y="0"/>
                      </a:lnTo>
                      <a:lnTo>
                        <a:pt x="772" y="0"/>
                      </a:lnTo>
                      <a:lnTo>
                        <a:pt x="776" y="0"/>
                      </a:lnTo>
                      <a:lnTo>
                        <a:pt x="779" y="0"/>
                      </a:lnTo>
                      <a:lnTo>
                        <a:pt x="783" y="0"/>
                      </a:lnTo>
                      <a:lnTo>
                        <a:pt x="786" y="0"/>
                      </a:lnTo>
                      <a:lnTo>
                        <a:pt x="790" y="0"/>
                      </a:lnTo>
                      <a:lnTo>
                        <a:pt x="793" y="0"/>
                      </a:lnTo>
                      <a:lnTo>
                        <a:pt x="797" y="0"/>
                      </a:lnTo>
                      <a:lnTo>
                        <a:pt x="800" y="0"/>
                      </a:lnTo>
                      <a:lnTo>
                        <a:pt x="804" y="0"/>
                      </a:lnTo>
                      <a:lnTo>
                        <a:pt x="807" y="0"/>
                      </a:lnTo>
                      <a:lnTo>
                        <a:pt x="811" y="0"/>
                      </a:lnTo>
                      <a:lnTo>
                        <a:pt x="815" y="0"/>
                      </a:lnTo>
                      <a:lnTo>
                        <a:pt x="818" y="0"/>
                      </a:lnTo>
                      <a:lnTo>
                        <a:pt x="822" y="0"/>
                      </a:lnTo>
                      <a:lnTo>
                        <a:pt x="825" y="0"/>
                      </a:lnTo>
                      <a:lnTo>
                        <a:pt x="829" y="0"/>
                      </a:lnTo>
                      <a:lnTo>
                        <a:pt x="832" y="0"/>
                      </a:lnTo>
                      <a:lnTo>
                        <a:pt x="836" y="0"/>
                      </a:lnTo>
                      <a:lnTo>
                        <a:pt x="839" y="0"/>
                      </a:lnTo>
                      <a:lnTo>
                        <a:pt x="843" y="0"/>
                      </a:lnTo>
                      <a:lnTo>
                        <a:pt x="846" y="0"/>
                      </a:lnTo>
                      <a:lnTo>
                        <a:pt x="850" y="0"/>
                      </a:lnTo>
                      <a:lnTo>
                        <a:pt x="853" y="0"/>
                      </a:lnTo>
                      <a:lnTo>
                        <a:pt x="857" y="0"/>
                      </a:lnTo>
                      <a:lnTo>
                        <a:pt x="860" y="0"/>
                      </a:lnTo>
                      <a:lnTo>
                        <a:pt x="864" y="0"/>
                      </a:lnTo>
                      <a:lnTo>
                        <a:pt x="867" y="0"/>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0"/>
                      </a:lnTo>
                      <a:lnTo>
                        <a:pt x="1245" y="0"/>
                      </a:lnTo>
                      <a:lnTo>
                        <a:pt x="1248" y="0"/>
                      </a:lnTo>
                      <a:lnTo>
                        <a:pt x="1252" y="0"/>
                      </a:lnTo>
                      <a:lnTo>
                        <a:pt x="1255" y="0"/>
                      </a:lnTo>
                      <a:lnTo>
                        <a:pt x="1259" y="0"/>
                      </a:lnTo>
                      <a:lnTo>
                        <a:pt x="1262" y="0"/>
                      </a:lnTo>
                      <a:lnTo>
                        <a:pt x="1266" y="0"/>
                      </a:lnTo>
                      <a:lnTo>
                        <a:pt x="1269" y="0"/>
                      </a:lnTo>
                      <a:lnTo>
                        <a:pt x="1273" y="0"/>
                      </a:lnTo>
                      <a:lnTo>
                        <a:pt x="1277" y="0"/>
                      </a:lnTo>
                      <a:lnTo>
                        <a:pt x="1280" y="0"/>
                      </a:lnTo>
                      <a:lnTo>
                        <a:pt x="1284" y="0"/>
                      </a:lnTo>
                      <a:lnTo>
                        <a:pt x="1287" y="0"/>
                      </a:lnTo>
                      <a:lnTo>
                        <a:pt x="1291" y="0"/>
                      </a:lnTo>
                      <a:lnTo>
                        <a:pt x="1294" y="0"/>
                      </a:lnTo>
                      <a:lnTo>
                        <a:pt x="1298" y="0"/>
                      </a:lnTo>
                      <a:lnTo>
                        <a:pt x="1301" y="0"/>
                      </a:lnTo>
                      <a:lnTo>
                        <a:pt x="1305" y="0"/>
                      </a:lnTo>
                      <a:lnTo>
                        <a:pt x="1308" y="0"/>
                      </a:lnTo>
                      <a:lnTo>
                        <a:pt x="1312" y="0"/>
                      </a:lnTo>
                      <a:lnTo>
                        <a:pt x="1315" y="0"/>
                      </a:lnTo>
                      <a:lnTo>
                        <a:pt x="1319" y="0"/>
                      </a:lnTo>
                      <a:lnTo>
                        <a:pt x="1322" y="0"/>
                      </a:lnTo>
                      <a:lnTo>
                        <a:pt x="1326" y="0"/>
                      </a:lnTo>
                      <a:lnTo>
                        <a:pt x="1329" y="0"/>
                      </a:lnTo>
                      <a:lnTo>
                        <a:pt x="1333" y="0"/>
                      </a:lnTo>
                      <a:lnTo>
                        <a:pt x="1337" y="0"/>
                      </a:lnTo>
                      <a:lnTo>
                        <a:pt x="1340" y="0"/>
                      </a:lnTo>
                      <a:lnTo>
                        <a:pt x="1344" y="0"/>
                      </a:lnTo>
                      <a:lnTo>
                        <a:pt x="1347" y="0"/>
                      </a:lnTo>
                      <a:lnTo>
                        <a:pt x="1351" y="0"/>
                      </a:lnTo>
                      <a:lnTo>
                        <a:pt x="1354" y="0"/>
                      </a:lnTo>
                      <a:lnTo>
                        <a:pt x="1358" y="0"/>
                      </a:lnTo>
                      <a:lnTo>
                        <a:pt x="1361" y="0"/>
                      </a:lnTo>
                      <a:lnTo>
                        <a:pt x="1365" y="0"/>
                      </a:lnTo>
                      <a:lnTo>
                        <a:pt x="1368" y="0"/>
                      </a:lnTo>
                      <a:lnTo>
                        <a:pt x="1372" y="0"/>
                      </a:lnTo>
                      <a:lnTo>
                        <a:pt x="1375" y="0"/>
                      </a:lnTo>
                      <a:lnTo>
                        <a:pt x="1379" y="0"/>
                      </a:lnTo>
                      <a:lnTo>
                        <a:pt x="1382" y="0"/>
                      </a:lnTo>
                      <a:lnTo>
                        <a:pt x="1386" y="0"/>
                      </a:lnTo>
                      <a:lnTo>
                        <a:pt x="1389" y="0"/>
                      </a:lnTo>
                      <a:lnTo>
                        <a:pt x="1393" y="0"/>
                      </a:lnTo>
                      <a:lnTo>
                        <a:pt x="1397" y="0"/>
                      </a:lnTo>
                      <a:lnTo>
                        <a:pt x="1400" y="0"/>
                      </a:lnTo>
                      <a:lnTo>
                        <a:pt x="1404" y="0"/>
                      </a:lnTo>
                      <a:lnTo>
                        <a:pt x="1407" y="0"/>
                      </a:lnTo>
                      <a:lnTo>
                        <a:pt x="1410" y="0"/>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sp>
              <p:nvSpPr>
                <p:cNvPr id="586" name="Freeform 49">
                  <a:extLst>
                    <a:ext uri="{FF2B5EF4-FFF2-40B4-BE49-F238E27FC236}">
                      <a16:creationId xmlns:a16="http://schemas.microsoft.com/office/drawing/2014/main" id="{95C7F1A9-2F96-C419-8747-991C70A66223}"/>
                    </a:ext>
                  </a:extLst>
                </p:cNvPr>
                <p:cNvSpPr>
                  <a:spLocks/>
                </p:cNvSpPr>
                <p:nvPr/>
              </p:nvSpPr>
              <p:spPr bwMode="auto">
                <a:xfrm rot="16200000">
                  <a:off x="7052850" y="3109997"/>
                  <a:ext cx="2395517" cy="172892"/>
                </a:xfrm>
                <a:custGeom>
                  <a:avLst/>
                  <a:gdLst>
                    <a:gd name="T0" fmla="*/ 10991 w 1410"/>
                    <a:gd name="T1" fmla="*/ 0 h 413"/>
                    <a:gd name="T2" fmla="*/ 24255 w 1410"/>
                    <a:gd name="T3" fmla="*/ 0 h 413"/>
                    <a:gd name="T4" fmla="*/ 37115 w 1410"/>
                    <a:gd name="T5" fmla="*/ 0 h 413"/>
                    <a:gd name="T6" fmla="*/ 50315 w 1410"/>
                    <a:gd name="T7" fmla="*/ 0 h 413"/>
                    <a:gd name="T8" fmla="*/ 63537 w 1410"/>
                    <a:gd name="T9" fmla="*/ 0 h 413"/>
                    <a:gd name="T10" fmla="*/ 76438 w 1410"/>
                    <a:gd name="T11" fmla="*/ 0 h 413"/>
                    <a:gd name="T12" fmla="*/ 89697 w 1410"/>
                    <a:gd name="T13" fmla="*/ 0 h 413"/>
                    <a:gd name="T14" fmla="*/ 102926 w 1410"/>
                    <a:gd name="T15" fmla="*/ 0 h 413"/>
                    <a:gd name="T16" fmla="*/ 116120 w 1410"/>
                    <a:gd name="T17" fmla="*/ 0 h 413"/>
                    <a:gd name="T18" fmla="*/ 128950 w 1410"/>
                    <a:gd name="T19" fmla="*/ 0 h 413"/>
                    <a:gd name="T20" fmla="*/ 141971 w 1410"/>
                    <a:gd name="T21" fmla="*/ 0 h 413"/>
                    <a:gd name="T22" fmla="*/ 154745 w 1410"/>
                    <a:gd name="T23" fmla="*/ 0 h 413"/>
                    <a:gd name="T24" fmla="*/ 168136 w 1410"/>
                    <a:gd name="T25" fmla="*/ 0 h 413"/>
                    <a:gd name="T26" fmla="*/ 181358 w 1410"/>
                    <a:gd name="T27" fmla="*/ 0 h 413"/>
                    <a:gd name="T28" fmla="*/ 194582 w 1410"/>
                    <a:gd name="T29" fmla="*/ 0 h 413"/>
                    <a:gd name="T30" fmla="*/ 207416 w 1410"/>
                    <a:gd name="T31" fmla="*/ 0 h 413"/>
                    <a:gd name="T32" fmla="*/ 220675 w 1410"/>
                    <a:gd name="T33" fmla="*/ 0 h 413"/>
                    <a:gd name="T34" fmla="*/ 233904 w 1410"/>
                    <a:gd name="T35" fmla="*/ 0 h 413"/>
                    <a:gd name="T36" fmla="*/ 246402 w 1410"/>
                    <a:gd name="T37" fmla="*/ 0 h 413"/>
                    <a:gd name="T38" fmla="*/ 259949 w 1410"/>
                    <a:gd name="T39" fmla="*/ 0 h 413"/>
                    <a:gd name="T40" fmla="*/ 273054 w 1410"/>
                    <a:gd name="T41" fmla="*/ 0 h 413"/>
                    <a:gd name="T42" fmla="*/ 285722 w 1410"/>
                    <a:gd name="T43" fmla="*/ 0 h 413"/>
                    <a:gd name="T44" fmla="*/ 299114 w 1410"/>
                    <a:gd name="T45" fmla="*/ 0 h 413"/>
                    <a:gd name="T46" fmla="*/ 312335 w 1410"/>
                    <a:gd name="T47" fmla="*/ 0 h 413"/>
                    <a:gd name="T48" fmla="*/ 324883 w 1410"/>
                    <a:gd name="T49" fmla="*/ 0 h 413"/>
                    <a:gd name="T50" fmla="*/ 338117 w 1410"/>
                    <a:gd name="T51" fmla="*/ 0 h 413"/>
                    <a:gd name="T52" fmla="*/ 351608 w 1410"/>
                    <a:gd name="T53" fmla="*/ 0 h 413"/>
                    <a:gd name="T54" fmla="*/ 364198 w 1410"/>
                    <a:gd name="T55" fmla="*/ 0 h 413"/>
                    <a:gd name="T56" fmla="*/ 377379 w 1410"/>
                    <a:gd name="T57" fmla="*/ 0 h 413"/>
                    <a:gd name="T58" fmla="*/ 390976 w 1410"/>
                    <a:gd name="T59" fmla="*/ 0 h 413"/>
                    <a:gd name="T60" fmla="*/ 404035 w 1410"/>
                    <a:gd name="T61" fmla="*/ 0 h 413"/>
                    <a:gd name="T62" fmla="*/ 416671 w 1410"/>
                    <a:gd name="T63" fmla="*/ 0 h 413"/>
                    <a:gd name="T64" fmla="*/ 429808 w 1410"/>
                    <a:gd name="T65" fmla="*/ 0 h 413"/>
                    <a:gd name="T66" fmla="*/ 443315 w 1410"/>
                    <a:gd name="T67" fmla="*/ 0 h 413"/>
                    <a:gd name="T68" fmla="*/ 455861 w 1410"/>
                    <a:gd name="T69" fmla="*/ 0 h 413"/>
                    <a:gd name="T70" fmla="*/ 469098 w 1410"/>
                    <a:gd name="T71" fmla="*/ 0 h 413"/>
                    <a:gd name="T72" fmla="*/ 482700 w 1410"/>
                    <a:gd name="T73" fmla="*/ 0 h 413"/>
                    <a:gd name="T74" fmla="*/ 495860 w 1410"/>
                    <a:gd name="T75" fmla="*/ 0 h 413"/>
                    <a:gd name="T76" fmla="*/ 508357 w 1410"/>
                    <a:gd name="T77" fmla="*/ 0 h 413"/>
                    <a:gd name="T78" fmla="*/ 521593 w 1410"/>
                    <a:gd name="T79" fmla="*/ 0 h 413"/>
                    <a:gd name="T80" fmla="*/ 534521 w 1410"/>
                    <a:gd name="T81" fmla="*/ 0 h 413"/>
                    <a:gd name="T82" fmla="*/ 547746 w 1410"/>
                    <a:gd name="T83" fmla="*/ 0 h 413"/>
                    <a:gd name="T84" fmla="*/ 560786 w 1410"/>
                    <a:gd name="T85" fmla="*/ 0 h 413"/>
                    <a:gd name="T86" fmla="*/ 574292 w 1410"/>
                    <a:gd name="T87" fmla="*/ 0 h 413"/>
                    <a:gd name="T88" fmla="*/ 586844 w 1410"/>
                    <a:gd name="T89" fmla="*/ 0 h 413"/>
                    <a:gd name="T90" fmla="*/ 600088 w 1410"/>
                    <a:gd name="T91" fmla="*/ 0 h 413"/>
                    <a:gd name="T92" fmla="*/ 613278 w 1410"/>
                    <a:gd name="T93" fmla="*/ 0 h 413"/>
                    <a:gd name="T94" fmla="*/ 626227 w 1410"/>
                    <a:gd name="T95" fmla="*/ 0 h 413"/>
                    <a:gd name="T96" fmla="*/ 639465 w 1410"/>
                    <a:gd name="T97" fmla="*/ 0 h 413"/>
                    <a:gd name="T98" fmla="*/ 652671 w 1410"/>
                    <a:gd name="T99" fmla="*/ 0 h 413"/>
                    <a:gd name="T100" fmla="*/ 665502 w 1410"/>
                    <a:gd name="T101" fmla="*/ 0 h 413"/>
                    <a:gd name="T102" fmla="*/ 678722 w 1410"/>
                    <a:gd name="T103" fmla="*/ 0 h 413"/>
                    <a:gd name="T104" fmla="*/ 691760 w 1410"/>
                    <a:gd name="T105" fmla="*/ 0 h 413"/>
                    <a:gd name="T106" fmla="*/ 704665 w 1410"/>
                    <a:gd name="T107" fmla="*/ 0 h 413"/>
                    <a:gd name="T108" fmla="*/ 717959 w 1410"/>
                    <a:gd name="T109" fmla="*/ 0 h 413"/>
                    <a:gd name="T110" fmla="*/ 731152 w 1410"/>
                    <a:gd name="T111" fmla="*/ 0 h 413"/>
                    <a:gd name="T112" fmla="*/ 744383 w 1410"/>
                    <a:gd name="T113" fmla="*/ 0 h 4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413"/>
                    <a:gd name="T173" fmla="*/ 1410 w 1410"/>
                    <a:gd name="T174" fmla="*/ 413 h 4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413">
                      <a:moveTo>
                        <a:pt x="0" y="234"/>
                      </a:moveTo>
                      <a:lnTo>
                        <a:pt x="3" y="233"/>
                      </a:lnTo>
                      <a:lnTo>
                        <a:pt x="7" y="231"/>
                      </a:lnTo>
                      <a:lnTo>
                        <a:pt x="10" y="229"/>
                      </a:lnTo>
                      <a:lnTo>
                        <a:pt x="14" y="227"/>
                      </a:lnTo>
                      <a:lnTo>
                        <a:pt x="17" y="225"/>
                      </a:lnTo>
                      <a:lnTo>
                        <a:pt x="21" y="223"/>
                      </a:lnTo>
                      <a:lnTo>
                        <a:pt x="24" y="221"/>
                      </a:lnTo>
                      <a:lnTo>
                        <a:pt x="28" y="218"/>
                      </a:lnTo>
                      <a:lnTo>
                        <a:pt x="31" y="216"/>
                      </a:lnTo>
                      <a:lnTo>
                        <a:pt x="35" y="213"/>
                      </a:lnTo>
                      <a:lnTo>
                        <a:pt x="39" y="210"/>
                      </a:lnTo>
                      <a:lnTo>
                        <a:pt x="42" y="207"/>
                      </a:lnTo>
                      <a:lnTo>
                        <a:pt x="46" y="204"/>
                      </a:lnTo>
                      <a:lnTo>
                        <a:pt x="49" y="200"/>
                      </a:lnTo>
                      <a:lnTo>
                        <a:pt x="53" y="196"/>
                      </a:lnTo>
                      <a:lnTo>
                        <a:pt x="56" y="193"/>
                      </a:lnTo>
                      <a:lnTo>
                        <a:pt x="60" y="189"/>
                      </a:lnTo>
                      <a:lnTo>
                        <a:pt x="63" y="185"/>
                      </a:lnTo>
                      <a:lnTo>
                        <a:pt x="67" y="181"/>
                      </a:lnTo>
                      <a:lnTo>
                        <a:pt x="70" y="176"/>
                      </a:lnTo>
                      <a:lnTo>
                        <a:pt x="74" y="172"/>
                      </a:lnTo>
                      <a:lnTo>
                        <a:pt x="77" y="167"/>
                      </a:lnTo>
                      <a:lnTo>
                        <a:pt x="81" y="163"/>
                      </a:lnTo>
                      <a:lnTo>
                        <a:pt x="84" y="158"/>
                      </a:lnTo>
                      <a:lnTo>
                        <a:pt x="88" y="153"/>
                      </a:lnTo>
                      <a:lnTo>
                        <a:pt x="91" y="149"/>
                      </a:lnTo>
                      <a:lnTo>
                        <a:pt x="95" y="144"/>
                      </a:lnTo>
                      <a:lnTo>
                        <a:pt x="99" y="139"/>
                      </a:lnTo>
                      <a:lnTo>
                        <a:pt x="102" y="135"/>
                      </a:lnTo>
                      <a:lnTo>
                        <a:pt x="106" y="130"/>
                      </a:lnTo>
                      <a:lnTo>
                        <a:pt x="109" y="126"/>
                      </a:lnTo>
                      <a:lnTo>
                        <a:pt x="113" y="122"/>
                      </a:lnTo>
                      <a:lnTo>
                        <a:pt x="116" y="118"/>
                      </a:lnTo>
                      <a:lnTo>
                        <a:pt x="120" y="114"/>
                      </a:lnTo>
                      <a:lnTo>
                        <a:pt x="123" y="110"/>
                      </a:lnTo>
                      <a:lnTo>
                        <a:pt x="127" y="107"/>
                      </a:lnTo>
                      <a:lnTo>
                        <a:pt x="130" y="104"/>
                      </a:lnTo>
                      <a:lnTo>
                        <a:pt x="134" y="101"/>
                      </a:lnTo>
                      <a:lnTo>
                        <a:pt x="137" y="98"/>
                      </a:lnTo>
                      <a:lnTo>
                        <a:pt x="141" y="95"/>
                      </a:lnTo>
                      <a:lnTo>
                        <a:pt x="144" y="93"/>
                      </a:lnTo>
                      <a:lnTo>
                        <a:pt x="148" y="91"/>
                      </a:lnTo>
                      <a:lnTo>
                        <a:pt x="151" y="89"/>
                      </a:lnTo>
                      <a:lnTo>
                        <a:pt x="155" y="87"/>
                      </a:lnTo>
                      <a:lnTo>
                        <a:pt x="159" y="86"/>
                      </a:lnTo>
                      <a:lnTo>
                        <a:pt x="162" y="85"/>
                      </a:lnTo>
                      <a:lnTo>
                        <a:pt x="166" y="83"/>
                      </a:lnTo>
                      <a:lnTo>
                        <a:pt x="169" y="82"/>
                      </a:lnTo>
                      <a:lnTo>
                        <a:pt x="172" y="81"/>
                      </a:lnTo>
                      <a:lnTo>
                        <a:pt x="176" y="81"/>
                      </a:lnTo>
                      <a:lnTo>
                        <a:pt x="180" y="80"/>
                      </a:lnTo>
                      <a:lnTo>
                        <a:pt x="183" y="80"/>
                      </a:lnTo>
                      <a:lnTo>
                        <a:pt x="187" y="79"/>
                      </a:lnTo>
                      <a:lnTo>
                        <a:pt x="190" y="79"/>
                      </a:lnTo>
                      <a:lnTo>
                        <a:pt x="194" y="78"/>
                      </a:lnTo>
                      <a:lnTo>
                        <a:pt x="197" y="78"/>
                      </a:lnTo>
                      <a:lnTo>
                        <a:pt x="201" y="78"/>
                      </a:lnTo>
                      <a:lnTo>
                        <a:pt x="204" y="78"/>
                      </a:lnTo>
                      <a:lnTo>
                        <a:pt x="208" y="78"/>
                      </a:lnTo>
                      <a:lnTo>
                        <a:pt x="211" y="78"/>
                      </a:lnTo>
                      <a:lnTo>
                        <a:pt x="215" y="78"/>
                      </a:lnTo>
                      <a:lnTo>
                        <a:pt x="219" y="78"/>
                      </a:lnTo>
                      <a:lnTo>
                        <a:pt x="222" y="78"/>
                      </a:lnTo>
                      <a:lnTo>
                        <a:pt x="225" y="78"/>
                      </a:lnTo>
                      <a:lnTo>
                        <a:pt x="229" y="78"/>
                      </a:lnTo>
                      <a:lnTo>
                        <a:pt x="232" y="78"/>
                      </a:lnTo>
                      <a:lnTo>
                        <a:pt x="236" y="78"/>
                      </a:lnTo>
                      <a:lnTo>
                        <a:pt x="240" y="79"/>
                      </a:lnTo>
                      <a:lnTo>
                        <a:pt x="243" y="79"/>
                      </a:lnTo>
                      <a:lnTo>
                        <a:pt x="247" y="79"/>
                      </a:lnTo>
                      <a:lnTo>
                        <a:pt x="250" y="80"/>
                      </a:lnTo>
                      <a:lnTo>
                        <a:pt x="254" y="80"/>
                      </a:lnTo>
                      <a:lnTo>
                        <a:pt x="257" y="80"/>
                      </a:lnTo>
                      <a:lnTo>
                        <a:pt x="261" y="81"/>
                      </a:lnTo>
                      <a:lnTo>
                        <a:pt x="264" y="82"/>
                      </a:lnTo>
                      <a:lnTo>
                        <a:pt x="268" y="82"/>
                      </a:lnTo>
                      <a:lnTo>
                        <a:pt x="271" y="83"/>
                      </a:lnTo>
                      <a:lnTo>
                        <a:pt x="275" y="84"/>
                      </a:lnTo>
                      <a:lnTo>
                        <a:pt x="278" y="85"/>
                      </a:lnTo>
                      <a:lnTo>
                        <a:pt x="282" y="86"/>
                      </a:lnTo>
                      <a:lnTo>
                        <a:pt x="285" y="87"/>
                      </a:lnTo>
                      <a:lnTo>
                        <a:pt x="289" y="87"/>
                      </a:lnTo>
                      <a:lnTo>
                        <a:pt x="292" y="88"/>
                      </a:lnTo>
                      <a:lnTo>
                        <a:pt x="296" y="88"/>
                      </a:lnTo>
                      <a:lnTo>
                        <a:pt x="300" y="88"/>
                      </a:lnTo>
                      <a:lnTo>
                        <a:pt x="303" y="87"/>
                      </a:lnTo>
                      <a:lnTo>
                        <a:pt x="307" y="85"/>
                      </a:lnTo>
                      <a:lnTo>
                        <a:pt x="310" y="82"/>
                      </a:lnTo>
                      <a:lnTo>
                        <a:pt x="314" y="77"/>
                      </a:lnTo>
                      <a:lnTo>
                        <a:pt x="317" y="70"/>
                      </a:lnTo>
                      <a:lnTo>
                        <a:pt x="321" y="61"/>
                      </a:lnTo>
                      <a:lnTo>
                        <a:pt x="324" y="52"/>
                      </a:lnTo>
                      <a:lnTo>
                        <a:pt x="328" y="42"/>
                      </a:lnTo>
                      <a:lnTo>
                        <a:pt x="331" y="32"/>
                      </a:lnTo>
                      <a:lnTo>
                        <a:pt x="335" y="22"/>
                      </a:lnTo>
                      <a:lnTo>
                        <a:pt x="338" y="15"/>
                      </a:lnTo>
                      <a:lnTo>
                        <a:pt x="342" y="8"/>
                      </a:lnTo>
                      <a:lnTo>
                        <a:pt x="345" y="4"/>
                      </a:lnTo>
                      <a:lnTo>
                        <a:pt x="349" y="1"/>
                      </a:lnTo>
                      <a:lnTo>
                        <a:pt x="352" y="0"/>
                      </a:lnTo>
                      <a:lnTo>
                        <a:pt x="356" y="1"/>
                      </a:lnTo>
                      <a:lnTo>
                        <a:pt x="360" y="4"/>
                      </a:lnTo>
                      <a:lnTo>
                        <a:pt x="363" y="9"/>
                      </a:lnTo>
                      <a:lnTo>
                        <a:pt x="367" y="15"/>
                      </a:lnTo>
                      <a:lnTo>
                        <a:pt x="370" y="23"/>
                      </a:lnTo>
                      <a:lnTo>
                        <a:pt x="374" y="33"/>
                      </a:lnTo>
                      <a:lnTo>
                        <a:pt x="377" y="43"/>
                      </a:lnTo>
                      <a:lnTo>
                        <a:pt x="381" y="54"/>
                      </a:lnTo>
                      <a:lnTo>
                        <a:pt x="384" y="65"/>
                      </a:lnTo>
                      <a:lnTo>
                        <a:pt x="388" y="75"/>
                      </a:lnTo>
                      <a:lnTo>
                        <a:pt x="391" y="83"/>
                      </a:lnTo>
                      <a:lnTo>
                        <a:pt x="395" y="90"/>
                      </a:lnTo>
                      <a:lnTo>
                        <a:pt x="398" y="96"/>
                      </a:lnTo>
                      <a:lnTo>
                        <a:pt x="402" y="101"/>
                      </a:lnTo>
                      <a:lnTo>
                        <a:pt x="405" y="104"/>
                      </a:lnTo>
                      <a:lnTo>
                        <a:pt x="409" y="107"/>
                      </a:lnTo>
                      <a:lnTo>
                        <a:pt x="412" y="110"/>
                      </a:lnTo>
                      <a:lnTo>
                        <a:pt x="416" y="113"/>
                      </a:lnTo>
                      <a:lnTo>
                        <a:pt x="420" y="116"/>
                      </a:lnTo>
                      <a:lnTo>
                        <a:pt x="423" y="119"/>
                      </a:lnTo>
                      <a:lnTo>
                        <a:pt x="426" y="123"/>
                      </a:lnTo>
                      <a:lnTo>
                        <a:pt x="430" y="126"/>
                      </a:lnTo>
                      <a:lnTo>
                        <a:pt x="433" y="130"/>
                      </a:lnTo>
                      <a:lnTo>
                        <a:pt x="437" y="135"/>
                      </a:lnTo>
                      <a:lnTo>
                        <a:pt x="441" y="140"/>
                      </a:lnTo>
                      <a:lnTo>
                        <a:pt x="444" y="145"/>
                      </a:lnTo>
                      <a:lnTo>
                        <a:pt x="448" y="150"/>
                      </a:lnTo>
                      <a:lnTo>
                        <a:pt x="451" y="156"/>
                      </a:lnTo>
                      <a:lnTo>
                        <a:pt x="455" y="162"/>
                      </a:lnTo>
                      <a:lnTo>
                        <a:pt x="458" y="168"/>
                      </a:lnTo>
                      <a:lnTo>
                        <a:pt x="462" y="175"/>
                      </a:lnTo>
                      <a:lnTo>
                        <a:pt x="465" y="181"/>
                      </a:lnTo>
                      <a:lnTo>
                        <a:pt x="469" y="188"/>
                      </a:lnTo>
                      <a:lnTo>
                        <a:pt x="472" y="196"/>
                      </a:lnTo>
                      <a:lnTo>
                        <a:pt x="476" y="203"/>
                      </a:lnTo>
                      <a:lnTo>
                        <a:pt x="479" y="211"/>
                      </a:lnTo>
                      <a:lnTo>
                        <a:pt x="483" y="218"/>
                      </a:lnTo>
                      <a:lnTo>
                        <a:pt x="486" y="226"/>
                      </a:lnTo>
                      <a:lnTo>
                        <a:pt x="490" y="233"/>
                      </a:lnTo>
                      <a:lnTo>
                        <a:pt x="493" y="241"/>
                      </a:lnTo>
                      <a:lnTo>
                        <a:pt x="497" y="248"/>
                      </a:lnTo>
                      <a:lnTo>
                        <a:pt x="501" y="256"/>
                      </a:lnTo>
                      <a:lnTo>
                        <a:pt x="504" y="263"/>
                      </a:lnTo>
                      <a:lnTo>
                        <a:pt x="508" y="270"/>
                      </a:lnTo>
                      <a:lnTo>
                        <a:pt x="511" y="277"/>
                      </a:lnTo>
                      <a:lnTo>
                        <a:pt x="515" y="284"/>
                      </a:lnTo>
                      <a:lnTo>
                        <a:pt x="518" y="291"/>
                      </a:lnTo>
                      <a:lnTo>
                        <a:pt x="522" y="297"/>
                      </a:lnTo>
                      <a:lnTo>
                        <a:pt x="525" y="303"/>
                      </a:lnTo>
                      <a:lnTo>
                        <a:pt x="529" y="309"/>
                      </a:lnTo>
                      <a:lnTo>
                        <a:pt x="532" y="315"/>
                      </a:lnTo>
                      <a:lnTo>
                        <a:pt x="536" y="320"/>
                      </a:lnTo>
                      <a:lnTo>
                        <a:pt x="539" y="326"/>
                      </a:lnTo>
                      <a:lnTo>
                        <a:pt x="543" y="330"/>
                      </a:lnTo>
                      <a:lnTo>
                        <a:pt x="546" y="335"/>
                      </a:lnTo>
                      <a:lnTo>
                        <a:pt x="550" y="340"/>
                      </a:lnTo>
                      <a:lnTo>
                        <a:pt x="553" y="344"/>
                      </a:lnTo>
                      <a:lnTo>
                        <a:pt x="557" y="348"/>
                      </a:lnTo>
                      <a:lnTo>
                        <a:pt x="561" y="352"/>
                      </a:lnTo>
                      <a:lnTo>
                        <a:pt x="564" y="355"/>
                      </a:lnTo>
                      <a:lnTo>
                        <a:pt x="568" y="359"/>
                      </a:lnTo>
                      <a:lnTo>
                        <a:pt x="571" y="362"/>
                      </a:lnTo>
                      <a:lnTo>
                        <a:pt x="575" y="365"/>
                      </a:lnTo>
                      <a:lnTo>
                        <a:pt x="578" y="367"/>
                      </a:lnTo>
                      <a:lnTo>
                        <a:pt x="582" y="370"/>
                      </a:lnTo>
                      <a:lnTo>
                        <a:pt x="585" y="373"/>
                      </a:lnTo>
                      <a:lnTo>
                        <a:pt x="589" y="375"/>
                      </a:lnTo>
                      <a:lnTo>
                        <a:pt x="592" y="377"/>
                      </a:lnTo>
                      <a:lnTo>
                        <a:pt x="596" y="379"/>
                      </a:lnTo>
                      <a:lnTo>
                        <a:pt x="599" y="381"/>
                      </a:lnTo>
                      <a:lnTo>
                        <a:pt x="603" y="383"/>
                      </a:lnTo>
                      <a:lnTo>
                        <a:pt x="606" y="385"/>
                      </a:lnTo>
                      <a:lnTo>
                        <a:pt x="610" y="386"/>
                      </a:lnTo>
                      <a:lnTo>
                        <a:pt x="613" y="388"/>
                      </a:lnTo>
                      <a:lnTo>
                        <a:pt x="617" y="389"/>
                      </a:lnTo>
                      <a:lnTo>
                        <a:pt x="621" y="391"/>
                      </a:lnTo>
                      <a:lnTo>
                        <a:pt x="624" y="392"/>
                      </a:lnTo>
                      <a:lnTo>
                        <a:pt x="628" y="393"/>
                      </a:lnTo>
                      <a:lnTo>
                        <a:pt x="631" y="394"/>
                      </a:lnTo>
                      <a:lnTo>
                        <a:pt x="635" y="395"/>
                      </a:lnTo>
                      <a:lnTo>
                        <a:pt x="638" y="396"/>
                      </a:lnTo>
                      <a:lnTo>
                        <a:pt x="642" y="397"/>
                      </a:lnTo>
                      <a:lnTo>
                        <a:pt x="645" y="398"/>
                      </a:lnTo>
                      <a:lnTo>
                        <a:pt x="649" y="399"/>
                      </a:lnTo>
                      <a:lnTo>
                        <a:pt x="652" y="399"/>
                      </a:lnTo>
                      <a:lnTo>
                        <a:pt x="656" y="400"/>
                      </a:lnTo>
                      <a:lnTo>
                        <a:pt x="659" y="401"/>
                      </a:lnTo>
                      <a:lnTo>
                        <a:pt x="663" y="402"/>
                      </a:lnTo>
                      <a:lnTo>
                        <a:pt x="666" y="402"/>
                      </a:lnTo>
                      <a:lnTo>
                        <a:pt x="670" y="403"/>
                      </a:lnTo>
                      <a:lnTo>
                        <a:pt x="673" y="403"/>
                      </a:lnTo>
                      <a:lnTo>
                        <a:pt x="677" y="404"/>
                      </a:lnTo>
                      <a:lnTo>
                        <a:pt x="681" y="404"/>
                      </a:lnTo>
                      <a:lnTo>
                        <a:pt x="684" y="405"/>
                      </a:lnTo>
                      <a:lnTo>
                        <a:pt x="687" y="405"/>
                      </a:lnTo>
                      <a:lnTo>
                        <a:pt x="691" y="405"/>
                      </a:lnTo>
                      <a:lnTo>
                        <a:pt x="695" y="406"/>
                      </a:lnTo>
                      <a:lnTo>
                        <a:pt x="698" y="406"/>
                      </a:lnTo>
                      <a:lnTo>
                        <a:pt x="702" y="406"/>
                      </a:lnTo>
                      <a:lnTo>
                        <a:pt x="705" y="407"/>
                      </a:lnTo>
                      <a:lnTo>
                        <a:pt x="709" y="407"/>
                      </a:lnTo>
                      <a:lnTo>
                        <a:pt x="712" y="407"/>
                      </a:lnTo>
                      <a:lnTo>
                        <a:pt x="716" y="407"/>
                      </a:lnTo>
                      <a:lnTo>
                        <a:pt x="719" y="408"/>
                      </a:lnTo>
                      <a:lnTo>
                        <a:pt x="723" y="408"/>
                      </a:lnTo>
                      <a:lnTo>
                        <a:pt x="726" y="408"/>
                      </a:lnTo>
                      <a:lnTo>
                        <a:pt x="730" y="408"/>
                      </a:lnTo>
                      <a:lnTo>
                        <a:pt x="733" y="409"/>
                      </a:lnTo>
                      <a:lnTo>
                        <a:pt x="737" y="409"/>
                      </a:lnTo>
                      <a:lnTo>
                        <a:pt x="740" y="409"/>
                      </a:lnTo>
                      <a:lnTo>
                        <a:pt x="744" y="409"/>
                      </a:lnTo>
                      <a:lnTo>
                        <a:pt x="747" y="409"/>
                      </a:lnTo>
                      <a:lnTo>
                        <a:pt x="751" y="410"/>
                      </a:lnTo>
                      <a:lnTo>
                        <a:pt x="755" y="410"/>
                      </a:lnTo>
                      <a:lnTo>
                        <a:pt x="758" y="410"/>
                      </a:lnTo>
                      <a:lnTo>
                        <a:pt x="762" y="410"/>
                      </a:lnTo>
                      <a:lnTo>
                        <a:pt x="765" y="410"/>
                      </a:lnTo>
                      <a:lnTo>
                        <a:pt x="769" y="410"/>
                      </a:lnTo>
                      <a:lnTo>
                        <a:pt x="772" y="410"/>
                      </a:lnTo>
                      <a:lnTo>
                        <a:pt x="776" y="410"/>
                      </a:lnTo>
                      <a:lnTo>
                        <a:pt x="779" y="410"/>
                      </a:lnTo>
                      <a:lnTo>
                        <a:pt x="783" y="410"/>
                      </a:lnTo>
                      <a:lnTo>
                        <a:pt x="786" y="411"/>
                      </a:lnTo>
                      <a:lnTo>
                        <a:pt x="790" y="411"/>
                      </a:lnTo>
                      <a:lnTo>
                        <a:pt x="793" y="411"/>
                      </a:lnTo>
                      <a:lnTo>
                        <a:pt x="797" y="411"/>
                      </a:lnTo>
                      <a:lnTo>
                        <a:pt x="800" y="411"/>
                      </a:lnTo>
                      <a:lnTo>
                        <a:pt x="804" y="411"/>
                      </a:lnTo>
                      <a:lnTo>
                        <a:pt x="807" y="411"/>
                      </a:lnTo>
                      <a:lnTo>
                        <a:pt x="811" y="411"/>
                      </a:lnTo>
                      <a:lnTo>
                        <a:pt x="815" y="411"/>
                      </a:lnTo>
                      <a:lnTo>
                        <a:pt x="818" y="411"/>
                      </a:lnTo>
                      <a:lnTo>
                        <a:pt x="822" y="411"/>
                      </a:lnTo>
                      <a:lnTo>
                        <a:pt x="825" y="411"/>
                      </a:lnTo>
                      <a:lnTo>
                        <a:pt x="829" y="411"/>
                      </a:lnTo>
                      <a:lnTo>
                        <a:pt x="832" y="412"/>
                      </a:lnTo>
                      <a:lnTo>
                        <a:pt x="836" y="412"/>
                      </a:lnTo>
                      <a:lnTo>
                        <a:pt x="839" y="412"/>
                      </a:lnTo>
                      <a:lnTo>
                        <a:pt x="843" y="412"/>
                      </a:lnTo>
                      <a:lnTo>
                        <a:pt x="846" y="412"/>
                      </a:lnTo>
                      <a:lnTo>
                        <a:pt x="850" y="412"/>
                      </a:lnTo>
                      <a:lnTo>
                        <a:pt x="853" y="412"/>
                      </a:lnTo>
                      <a:lnTo>
                        <a:pt x="857" y="412"/>
                      </a:lnTo>
                      <a:lnTo>
                        <a:pt x="860" y="412"/>
                      </a:lnTo>
                      <a:lnTo>
                        <a:pt x="864" y="412"/>
                      </a:lnTo>
                      <a:lnTo>
                        <a:pt x="867" y="412"/>
                      </a:lnTo>
                      <a:lnTo>
                        <a:pt x="871" y="412"/>
                      </a:lnTo>
                      <a:lnTo>
                        <a:pt x="875" y="412"/>
                      </a:lnTo>
                      <a:lnTo>
                        <a:pt x="878" y="412"/>
                      </a:lnTo>
                      <a:lnTo>
                        <a:pt x="882" y="412"/>
                      </a:lnTo>
                      <a:lnTo>
                        <a:pt x="885" y="412"/>
                      </a:lnTo>
                      <a:lnTo>
                        <a:pt x="889" y="412"/>
                      </a:lnTo>
                      <a:lnTo>
                        <a:pt x="892" y="412"/>
                      </a:lnTo>
                      <a:lnTo>
                        <a:pt x="896" y="412"/>
                      </a:lnTo>
                      <a:lnTo>
                        <a:pt x="899" y="412"/>
                      </a:lnTo>
                      <a:lnTo>
                        <a:pt x="903" y="412"/>
                      </a:lnTo>
                      <a:lnTo>
                        <a:pt x="906" y="412"/>
                      </a:lnTo>
                      <a:lnTo>
                        <a:pt x="910" y="412"/>
                      </a:lnTo>
                      <a:lnTo>
                        <a:pt x="913" y="412"/>
                      </a:lnTo>
                      <a:lnTo>
                        <a:pt x="917" y="412"/>
                      </a:lnTo>
                      <a:lnTo>
                        <a:pt x="920" y="412"/>
                      </a:lnTo>
                      <a:lnTo>
                        <a:pt x="924" y="412"/>
                      </a:lnTo>
                      <a:lnTo>
                        <a:pt x="927" y="412"/>
                      </a:lnTo>
                      <a:lnTo>
                        <a:pt x="931" y="412"/>
                      </a:lnTo>
                      <a:lnTo>
                        <a:pt x="935" y="412"/>
                      </a:lnTo>
                      <a:lnTo>
                        <a:pt x="938" y="412"/>
                      </a:lnTo>
                      <a:lnTo>
                        <a:pt x="941" y="412"/>
                      </a:lnTo>
                      <a:lnTo>
                        <a:pt x="945" y="412"/>
                      </a:lnTo>
                      <a:lnTo>
                        <a:pt x="948" y="412"/>
                      </a:lnTo>
                      <a:lnTo>
                        <a:pt x="952" y="412"/>
                      </a:lnTo>
                      <a:lnTo>
                        <a:pt x="956" y="412"/>
                      </a:lnTo>
                      <a:lnTo>
                        <a:pt x="959" y="412"/>
                      </a:lnTo>
                      <a:lnTo>
                        <a:pt x="963" y="413"/>
                      </a:lnTo>
                      <a:lnTo>
                        <a:pt x="966" y="413"/>
                      </a:lnTo>
                      <a:lnTo>
                        <a:pt x="970" y="413"/>
                      </a:lnTo>
                      <a:lnTo>
                        <a:pt x="973" y="413"/>
                      </a:lnTo>
                      <a:lnTo>
                        <a:pt x="977" y="413"/>
                      </a:lnTo>
                      <a:lnTo>
                        <a:pt x="980" y="413"/>
                      </a:lnTo>
                      <a:lnTo>
                        <a:pt x="984" y="413"/>
                      </a:lnTo>
                      <a:lnTo>
                        <a:pt x="987" y="413"/>
                      </a:lnTo>
                      <a:lnTo>
                        <a:pt x="991" y="413"/>
                      </a:lnTo>
                      <a:lnTo>
                        <a:pt x="994" y="413"/>
                      </a:lnTo>
                      <a:lnTo>
                        <a:pt x="998" y="413"/>
                      </a:lnTo>
                      <a:lnTo>
                        <a:pt x="1001" y="413"/>
                      </a:lnTo>
                      <a:lnTo>
                        <a:pt x="1005" y="413"/>
                      </a:lnTo>
                      <a:lnTo>
                        <a:pt x="1008" y="413"/>
                      </a:lnTo>
                      <a:lnTo>
                        <a:pt x="1012" y="413"/>
                      </a:lnTo>
                      <a:lnTo>
                        <a:pt x="1016" y="413"/>
                      </a:lnTo>
                      <a:lnTo>
                        <a:pt x="1019" y="413"/>
                      </a:lnTo>
                      <a:lnTo>
                        <a:pt x="1023" y="413"/>
                      </a:lnTo>
                      <a:lnTo>
                        <a:pt x="1026" y="413"/>
                      </a:lnTo>
                      <a:lnTo>
                        <a:pt x="1030" y="413"/>
                      </a:lnTo>
                      <a:lnTo>
                        <a:pt x="1033" y="413"/>
                      </a:lnTo>
                      <a:lnTo>
                        <a:pt x="1037" y="413"/>
                      </a:lnTo>
                      <a:lnTo>
                        <a:pt x="1040" y="413"/>
                      </a:lnTo>
                      <a:lnTo>
                        <a:pt x="1044" y="413"/>
                      </a:lnTo>
                      <a:lnTo>
                        <a:pt x="1047" y="413"/>
                      </a:lnTo>
                      <a:lnTo>
                        <a:pt x="1051" y="413"/>
                      </a:lnTo>
                      <a:lnTo>
                        <a:pt x="1054" y="413"/>
                      </a:lnTo>
                      <a:lnTo>
                        <a:pt x="1058" y="413"/>
                      </a:lnTo>
                      <a:lnTo>
                        <a:pt x="1061" y="413"/>
                      </a:lnTo>
                      <a:lnTo>
                        <a:pt x="1065" y="413"/>
                      </a:lnTo>
                      <a:lnTo>
                        <a:pt x="1068" y="413"/>
                      </a:lnTo>
                      <a:lnTo>
                        <a:pt x="1072" y="413"/>
                      </a:lnTo>
                      <a:lnTo>
                        <a:pt x="1076" y="413"/>
                      </a:lnTo>
                      <a:lnTo>
                        <a:pt x="1079" y="413"/>
                      </a:lnTo>
                      <a:lnTo>
                        <a:pt x="1083" y="413"/>
                      </a:lnTo>
                      <a:lnTo>
                        <a:pt x="1086" y="413"/>
                      </a:lnTo>
                      <a:lnTo>
                        <a:pt x="1090" y="413"/>
                      </a:lnTo>
                      <a:lnTo>
                        <a:pt x="1093" y="413"/>
                      </a:lnTo>
                      <a:lnTo>
                        <a:pt x="1097" y="413"/>
                      </a:lnTo>
                      <a:lnTo>
                        <a:pt x="1100" y="413"/>
                      </a:lnTo>
                      <a:lnTo>
                        <a:pt x="1104" y="413"/>
                      </a:lnTo>
                      <a:lnTo>
                        <a:pt x="1107" y="413"/>
                      </a:lnTo>
                      <a:lnTo>
                        <a:pt x="1111" y="413"/>
                      </a:lnTo>
                      <a:lnTo>
                        <a:pt x="1114" y="413"/>
                      </a:lnTo>
                      <a:lnTo>
                        <a:pt x="1118" y="413"/>
                      </a:lnTo>
                      <a:lnTo>
                        <a:pt x="1121" y="413"/>
                      </a:lnTo>
                      <a:lnTo>
                        <a:pt x="1125" y="413"/>
                      </a:lnTo>
                      <a:lnTo>
                        <a:pt x="1128" y="413"/>
                      </a:lnTo>
                      <a:lnTo>
                        <a:pt x="1132" y="413"/>
                      </a:lnTo>
                      <a:lnTo>
                        <a:pt x="1136" y="413"/>
                      </a:lnTo>
                      <a:lnTo>
                        <a:pt x="1139" y="413"/>
                      </a:lnTo>
                      <a:lnTo>
                        <a:pt x="1143" y="413"/>
                      </a:lnTo>
                      <a:lnTo>
                        <a:pt x="1146" y="413"/>
                      </a:lnTo>
                      <a:lnTo>
                        <a:pt x="1149" y="413"/>
                      </a:lnTo>
                      <a:lnTo>
                        <a:pt x="1153" y="413"/>
                      </a:lnTo>
                      <a:lnTo>
                        <a:pt x="1157" y="413"/>
                      </a:lnTo>
                      <a:lnTo>
                        <a:pt x="1160" y="413"/>
                      </a:lnTo>
                      <a:lnTo>
                        <a:pt x="1164" y="413"/>
                      </a:lnTo>
                      <a:lnTo>
                        <a:pt x="1167" y="413"/>
                      </a:lnTo>
                      <a:lnTo>
                        <a:pt x="1171" y="413"/>
                      </a:lnTo>
                      <a:lnTo>
                        <a:pt x="1174" y="413"/>
                      </a:lnTo>
                      <a:lnTo>
                        <a:pt x="1178" y="413"/>
                      </a:lnTo>
                      <a:lnTo>
                        <a:pt x="1181" y="413"/>
                      </a:lnTo>
                      <a:lnTo>
                        <a:pt x="1185" y="413"/>
                      </a:lnTo>
                      <a:lnTo>
                        <a:pt x="1188" y="413"/>
                      </a:lnTo>
                      <a:lnTo>
                        <a:pt x="1192" y="413"/>
                      </a:lnTo>
                      <a:lnTo>
                        <a:pt x="1196" y="413"/>
                      </a:lnTo>
                      <a:lnTo>
                        <a:pt x="1199" y="413"/>
                      </a:lnTo>
                      <a:lnTo>
                        <a:pt x="1202" y="413"/>
                      </a:lnTo>
                      <a:lnTo>
                        <a:pt x="1206" y="413"/>
                      </a:lnTo>
                      <a:lnTo>
                        <a:pt x="1209" y="413"/>
                      </a:lnTo>
                      <a:lnTo>
                        <a:pt x="1213" y="413"/>
                      </a:lnTo>
                      <a:lnTo>
                        <a:pt x="1217" y="413"/>
                      </a:lnTo>
                      <a:lnTo>
                        <a:pt x="1220" y="413"/>
                      </a:lnTo>
                      <a:lnTo>
                        <a:pt x="1224" y="412"/>
                      </a:lnTo>
                      <a:lnTo>
                        <a:pt x="1227" y="412"/>
                      </a:lnTo>
                      <a:lnTo>
                        <a:pt x="1231" y="412"/>
                      </a:lnTo>
                      <a:lnTo>
                        <a:pt x="1234" y="412"/>
                      </a:lnTo>
                      <a:lnTo>
                        <a:pt x="1238" y="412"/>
                      </a:lnTo>
                      <a:lnTo>
                        <a:pt x="1241" y="412"/>
                      </a:lnTo>
                      <a:lnTo>
                        <a:pt x="1245" y="412"/>
                      </a:lnTo>
                      <a:lnTo>
                        <a:pt x="1248" y="411"/>
                      </a:lnTo>
                      <a:lnTo>
                        <a:pt x="1252" y="411"/>
                      </a:lnTo>
                      <a:lnTo>
                        <a:pt x="1255" y="411"/>
                      </a:lnTo>
                      <a:lnTo>
                        <a:pt x="1259" y="410"/>
                      </a:lnTo>
                      <a:lnTo>
                        <a:pt x="1262" y="410"/>
                      </a:lnTo>
                      <a:lnTo>
                        <a:pt x="1266" y="409"/>
                      </a:lnTo>
                      <a:lnTo>
                        <a:pt x="1269" y="408"/>
                      </a:lnTo>
                      <a:lnTo>
                        <a:pt x="1273" y="407"/>
                      </a:lnTo>
                      <a:lnTo>
                        <a:pt x="1277" y="406"/>
                      </a:lnTo>
                      <a:lnTo>
                        <a:pt x="1280" y="405"/>
                      </a:lnTo>
                      <a:lnTo>
                        <a:pt x="1284" y="403"/>
                      </a:lnTo>
                      <a:lnTo>
                        <a:pt x="1287" y="401"/>
                      </a:lnTo>
                      <a:lnTo>
                        <a:pt x="1291" y="399"/>
                      </a:lnTo>
                      <a:lnTo>
                        <a:pt x="1294" y="396"/>
                      </a:lnTo>
                      <a:lnTo>
                        <a:pt x="1298" y="393"/>
                      </a:lnTo>
                      <a:lnTo>
                        <a:pt x="1301" y="389"/>
                      </a:lnTo>
                      <a:lnTo>
                        <a:pt x="1305" y="385"/>
                      </a:lnTo>
                      <a:lnTo>
                        <a:pt x="1308" y="380"/>
                      </a:lnTo>
                      <a:lnTo>
                        <a:pt x="1312" y="374"/>
                      </a:lnTo>
                      <a:lnTo>
                        <a:pt x="1315" y="368"/>
                      </a:lnTo>
                      <a:lnTo>
                        <a:pt x="1319" y="362"/>
                      </a:lnTo>
                      <a:lnTo>
                        <a:pt x="1322" y="355"/>
                      </a:lnTo>
                      <a:lnTo>
                        <a:pt x="1326" y="347"/>
                      </a:lnTo>
                      <a:lnTo>
                        <a:pt x="1329" y="339"/>
                      </a:lnTo>
                      <a:lnTo>
                        <a:pt x="1333" y="332"/>
                      </a:lnTo>
                      <a:lnTo>
                        <a:pt x="1337" y="324"/>
                      </a:lnTo>
                      <a:lnTo>
                        <a:pt x="1340" y="317"/>
                      </a:lnTo>
                      <a:lnTo>
                        <a:pt x="1344" y="310"/>
                      </a:lnTo>
                      <a:lnTo>
                        <a:pt x="1347" y="303"/>
                      </a:lnTo>
                      <a:lnTo>
                        <a:pt x="1351" y="297"/>
                      </a:lnTo>
                      <a:lnTo>
                        <a:pt x="1354" y="291"/>
                      </a:lnTo>
                      <a:lnTo>
                        <a:pt x="1358" y="286"/>
                      </a:lnTo>
                      <a:lnTo>
                        <a:pt x="1361" y="282"/>
                      </a:lnTo>
                      <a:lnTo>
                        <a:pt x="1365" y="278"/>
                      </a:lnTo>
                      <a:lnTo>
                        <a:pt x="1368" y="275"/>
                      </a:lnTo>
                      <a:lnTo>
                        <a:pt x="1372" y="272"/>
                      </a:lnTo>
                      <a:lnTo>
                        <a:pt x="1375" y="269"/>
                      </a:lnTo>
                      <a:lnTo>
                        <a:pt x="1379" y="268"/>
                      </a:lnTo>
                      <a:lnTo>
                        <a:pt x="1382" y="266"/>
                      </a:lnTo>
                      <a:lnTo>
                        <a:pt x="1386" y="264"/>
                      </a:lnTo>
                      <a:lnTo>
                        <a:pt x="1389" y="263"/>
                      </a:lnTo>
                      <a:lnTo>
                        <a:pt x="1393" y="262"/>
                      </a:lnTo>
                      <a:lnTo>
                        <a:pt x="1397" y="261"/>
                      </a:lnTo>
                      <a:lnTo>
                        <a:pt x="1400" y="261"/>
                      </a:lnTo>
                      <a:lnTo>
                        <a:pt x="1404" y="260"/>
                      </a:lnTo>
                      <a:lnTo>
                        <a:pt x="1407" y="260"/>
                      </a:lnTo>
                      <a:lnTo>
                        <a:pt x="1410" y="259"/>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sp>
              <p:nvSpPr>
                <p:cNvPr id="587" name="Freeform 50">
                  <a:extLst>
                    <a:ext uri="{FF2B5EF4-FFF2-40B4-BE49-F238E27FC236}">
                      <a16:creationId xmlns:a16="http://schemas.microsoft.com/office/drawing/2014/main" id="{71391630-80D7-F2F8-82B5-0EE9C32CFC12}"/>
                    </a:ext>
                  </a:extLst>
                </p:cNvPr>
                <p:cNvSpPr>
                  <a:spLocks/>
                </p:cNvSpPr>
                <p:nvPr/>
              </p:nvSpPr>
              <p:spPr bwMode="auto">
                <a:xfrm rot="16200000" flipV="1">
                  <a:off x="6976009" y="3148417"/>
                  <a:ext cx="2395517" cy="86446"/>
                </a:xfrm>
                <a:custGeom>
                  <a:avLst/>
                  <a:gdLst>
                    <a:gd name="T0" fmla="*/ 10991 w 1410"/>
                    <a:gd name="T1" fmla="*/ 0 h 206"/>
                    <a:gd name="T2" fmla="*/ 24255 w 1410"/>
                    <a:gd name="T3" fmla="*/ 0 h 206"/>
                    <a:gd name="T4" fmla="*/ 37115 w 1410"/>
                    <a:gd name="T5" fmla="*/ 0 h 206"/>
                    <a:gd name="T6" fmla="*/ 50315 w 1410"/>
                    <a:gd name="T7" fmla="*/ 0 h 206"/>
                    <a:gd name="T8" fmla="*/ 63537 w 1410"/>
                    <a:gd name="T9" fmla="*/ 0 h 206"/>
                    <a:gd name="T10" fmla="*/ 76438 w 1410"/>
                    <a:gd name="T11" fmla="*/ 0 h 206"/>
                    <a:gd name="T12" fmla="*/ 89697 w 1410"/>
                    <a:gd name="T13" fmla="*/ 0 h 206"/>
                    <a:gd name="T14" fmla="*/ 102926 w 1410"/>
                    <a:gd name="T15" fmla="*/ 0 h 206"/>
                    <a:gd name="T16" fmla="*/ 116120 w 1410"/>
                    <a:gd name="T17" fmla="*/ 0 h 206"/>
                    <a:gd name="T18" fmla="*/ 128950 w 1410"/>
                    <a:gd name="T19" fmla="*/ 0 h 206"/>
                    <a:gd name="T20" fmla="*/ 141971 w 1410"/>
                    <a:gd name="T21" fmla="*/ 0 h 206"/>
                    <a:gd name="T22" fmla="*/ 154745 w 1410"/>
                    <a:gd name="T23" fmla="*/ 0 h 206"/>
                    <a:gd name="T24" fmla="*/ 168136 w 1410"/>
                    <a:gd name="T25" fmla="*/ 0 h 206"/>
                    <a:gd name="T26" fmla="*/ 181358 w 1410"/>
                    <a:gd name="T27" fmla="*/ 0 h 206"/>
                    <a:gd name="T28" fmla="*/ 194582 w 1410"/>
                    <a:gd name="T29" fmla="*/ 0 h 206"/>
                    <a:gd name="T30" fmla="*/ 207416 w 1410"/>
                    <a:gd name="T31" fmla="*/ 0 h 206"/>
                    <a:gd name="T32" fmla="*/ 220675 w 1410"/>
                    <a:gd name="T33" fmla="*/ 0 h 206"/>
                    <a:gd name="T34" fmla="*/ 233904 w 1410"/>
                    <a:gd name="T35" fmla="*/ 0 h 206"/>
                    <a:gd name="T36" fmla="*/ 246402 w 1410"/>
                    <a:gd name="T37" fmla="*/ 0 h 206"/>
                    <a:gd name="T38" fmla="*/ 259949 w 1410"/>
                    <a:gd name="T39" fmla="*/ 0 h 206"/>
                    <a:gd name="T40" fmla="*/ 273054 w 1410"/>
                    <a:gd name="T41" fmla="*/ 0 h 206"/>
                    <a:gd name="T42" fmla="*/ 285722 w 1410"/>
                    <a:gd name="T43" fmla="*/ 0 h 206"/>
                    <a:gd name="T44" fmla="*/ 299114 w 1410"/>
                    <a:gd name="T45" fmla="*/ 0 h 206"/>
                    <a:gd name="T46" fmla="*/ 312335 w 1410"/>
                    <a:gd name="T47" fmla="*/ 0 h 206"/>
                    <a:gd name="T48" fmla="*/ 324883 w 1410"/>
                    <a:gd name="T49" fmla="*/ 0 h 206"/>
                    <a:gd name="T50" fmla="*/ 338117 w 1410"/>
                    <a:gd name="T51" fmla="*/ 0 h 206"/>
                    <a:gd name="T52" fmla="*/ 351608 w 1410"/>
                    <a:gd name="T53" fmla="*/ 0 h 206"/>
                    <a:gd name="T54" fmla="*/ 364198 w 1410"/>
                    <a:gd name="T55" fmla="*/ 0 h 206"/>
                    <a:gd name="T56" fmla="*/ 377379 w 1410"/>
                    <a:gd name="T57" fmla="*/ 0 h 206"/>
                    <a:gd name="T58" fmla="*/ 390976 w 1410"/>
                    <a:gd name="T59" fmla="*/ 0 h 206"/>
                    <a:gd name="T60" fmla="*/ 404035 w 1410"/>
                    <a:gd name="T61" fmla="*/ 0 h 206"/>
                    <a:gd name="T62" fmla="*/ 416671 w 1410"/>
                    <a:gd name="T63" fmla="*/ 0 h 206"/>
                    <a:gd name="T64" fmla="*/ 429808 w 1410"/>
                    <a:gd name="T65" fmla="*/ 0 h 206"/>
                    <a:gd name="T66" fmla="*/ 443315 w 1410"/>
                    <a:gd name="T67" fmla="*/ 0 h 206"/>
                    <a:gd name="T68" fmla="*/ 455861 w 1410"/>
                    <a:gd name="T69" fmla="*/ 0 h 206"/>
                    <a:gd name="T70" fmla="*/ 469098 w 1410"/>
                    <a:gd name="T71" fmla="*/ 0 h 206"/>
                    <a:gd name="T72" fmla="*/ 482700 w 1410"/>
                    <a:gd name="T73" fmla="*/ 0 h 206"/>
                    <a:gd name="T74" fmla="*/ 495860 w 1410"/>
                    <a:gd name="T75" fmla="*/ 0 h 206"/>
                    <a:gd name="T76" fmla="*/ 508357 w 1410"/>
                    <a:gd name="T77" fmla="*/ 0 h 206"/>
                    <a:gd name="T78" fmla="*/ 521593 w 1410"/>
                    <a:gd name="T79" fmla="*/ 0 h 206"/>
                    <a:gd name="T80" fmla="*/ 534521 w 1410"/>
                    <a:gd name="T81" fmla="*/ 0 h 206"/>
                    <a:gd name="T82" fmla="*/ 547746 w 1410"/>
                    <a:gd name="T83" fmla="*/ 0 h 206"/>
                    <a:gd name="T84" fmla="*/ 560786 w 1410"/>
                    <a:gd name="T85" fmla="*/ 0 h 206"/>
                    <a:gd name="T86" fmla="*/ 574292 w 1410"/>
                    <a:gd name="T87" fmla="*/ 0 h 206"/>
                    <a:gd name="T88" fmla="*/ 586844 w 1410"/>
                    <a:gd name="T89" fmla="*/ 0 h 206"/>
                    <a:gd name="T90" fmla="*/ 600088 w 1410"/>
                    <a:gd name="T91" fmla="*/ 0 h 206"/>
                    <a:gd name="T92" fmla="*/ 613278 w 1410"/>
                    <a:gd name="T93" fmla="*/ 0 h 206"/>
                    <a:gd name="T94" fmla="*/ 626227 w 1410"/>
                    <a:gd name="T95" fmla="*/ 0 h 206"/>
                    <a:gd name="T96" fmla="*/ 639465 w 1410"/>
                    <a:gd name="T97" fmla="*/ 0 h 206"/>
                    <a:gd name="T98" fmla="*/ 652671 w 1410"/>
                    <a:gd name="T99" fmla="*/ 0 h 206"/>
                    <a:gd name="T100" fmla="*/ 665502 w 1410"/>
                    <a:gd name="T101" fmla="*/ 0 h 206"/>
                    <a:gd name="T102" fmla="*/ 678722 w 1410"/>
                    <a:gd name="T103" fmla="*/ 0 h 206"/>
                    <a:gd name="T104" fmla="*/ 691760 w 1410"/>
                    <a:gd name="T105" fmla="*/ 0 h 206"/>
                    <a:gd name="T106" fmla="*/ 704665 w 1410"/>
                    <a:gd name="T107" fmla="*/ 0 h 206"/>
                    <a:gd name="T108" fmla="*/ 717959 w 1410"/>
                    <a:gd name="T109" fmla="*/ 0 h 206"/>
                    <a:gd name="T110" fmla="*/ 731152 w 1410"/>
                    <a:gd name="T111" fmla="*/ 0 h 206"/>
                    <a:gd name="T112" fmla="*/ 744383 w 1410"/>
                    <a:gd name="T113" fmla="*/ 0 h 2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206"/>
                    <a:gd name="T173" fmla="*/ 1410 w 1410"/>
                    <a:gd name="T174" fmla="*/ 206 h 2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206">
                      <a:moveTo>
                        <a:pt x="0" y="89"/>
                      </a:moveTo>
                      <a:lnTo>
                        <a:pt x="3" y="90"/>
                      </a:lnTo>
                      <a:lnTo>
                        <a:pt x="7" y="91"/>
                      </a:lnTo>
                      <a:lnTo>
                        <a:pt x="10" y="92"/>
                      </a:lnTo>
                      <a:lnTo>
                        <a:pt x="14" y="93"/>
                      </a:lnTo>
                      <a:lnTo>
                        <a:pt x="17" y="94"/>
                      </a:lnTo>
                      <a:lnTo>
                        <a:pt x="21" y="95"/>
                      </a:lnTo>
                      <a:lnTo>
                        <a:pt x="24" y="96"/>
                      </a:lnTo>
                      <a:lnTo>
                        <a:pt x="28" y="97"/>
                      </a:lnTo>
                      <a:lnTo>
                        <a:pt x="31" y="99"/>
                      </a:lnTo>
                      <a:lnTo>
                        <a:pt x="35" y="100"/>
                      </a:lnTo>
                      <a:lnTo>
                        <a:pt x="39" y="101"/>
                      </a:lnTo>
                      <a:lnTo>
                        <a:pt x="42" y="103"/>
                      </a:lnTo>
                      <a:lnTo>
                        <a:pt x="46" y="105"/>
                      </a:lnTo>
                      <a:lnTo>
                        <a:pt x="49" y="106"/>
                      </a:lnTo>
                      <a:lnTo>
                        <a:pt x="53" y="108"/>
                      </a:lnTo>
                      <a:lnTo>
                        <a:pt x="56" y="110"/>
                      </a:lnTo>
                      <a:lnTo>
                        <a:pt x="60" y="112"/>
                      </a:lnTo>
                      <a:lnTo>
                        <a:pt x="63" y="114"/>
                      </a:lnTo>
                      <a:lnTo>
                        <a:pt x="67" y="116"/>
                      </a:lnTo>
                      <a:lnTo>
                        <a:pt x="70" y="118"/>
                      </a:lnTo>
                      <a:lnTo>
                        <a:pt x="74" y="121"/>
                      </a:lnTo>
                      <a:lnTo>
                        <a:pt x="77" y="123"/>
                      </a:lnTo>
                      <a:lnTo>
                        <a:pt x="81" y="125"/>
                      </a:lnTo>
                      <a:lnTo>
                        <a:pt x="84" y="127"/>
                      </a:lnTo>
                      <a:lnTo>
                        <a:pt x="88" y="130"/>
                      </a:lnTo>
                      <a:lnTo>
                        <a:pt x="91" y="132"/>
                      </a:lnTo>
                      <a:lnTo>
                        <a:pt x="95" y="135"/>
                      </a:lnTo>
                      <a:lnTo>
                        <a:pt x="99" y="137"/>
                      </a:lnTo>
                      <a:lnTo>
                        <a:pt x="102" y="139"/>
                      </a:lnTo>
                      <a:lnTo>
                        <a:pt x="106" y="141"/>
                      </a:lnTo>
                      <a:lnTo>
                        <a:pt x="109" y="144"/>
                      </a:lnTo>
                      <a:lnTo>
                        <a:pt x="113" y="146"/>
                      </a:lnTo>
                      <a:lnTo>
                        <a:pt x="116" y="148"/>
                      </a:lnTo>
                      <a:lnTo>
                        <a:pt x="120" y="150"/>
                      </a:lnTo>
                      <a:lnTo>
                        <a:pt x="123" y="151"/>
                      </a:lnTo>
                      <a:lnTo>
                        <a:pt x="127" y="153"/>
                      </a:lnTo>
                      <a:lnTo>
                        <a:pt x="130" y="155"/>
                      </a:lnTo>
                      <a:lnTo>
                        <a:pt x="134" y="156"/>
                      </a:lnTo>
                      <a:lnTo>
                        <a:pt x="137" y="158"/>
                      </a:lnTo>
                      <a:lnTo>
                        <a:pt x="141" y="159"/>
                      </a:lnTo>
                      <a:lnTo>
                        <a:pt x="144" y="160"/>
                      </a:lnTo>
                      <a:lnTo>
                        <a:pt x="148" y="161"/>
                      </a:lnTo>
                      <a:lnTo>
                        <a:pt x="151" y="162"/>
                      </a:lnTo>
                      <a:lnTo>
                        <a:pt x="155" y="163"/>
                      </a:lnTo>
                      <a:lnTo>
                        <a:pt x="159" y="164"/>
                      </a:lnTo>
                      <a:lnTo>
                        <a:pt x="162" y="164"/>
                      </a:lnTo>
                      <a:lnTo>
                        <a:pt x="166" y="165"/>
                      </a:lnTo>
                      <a:lnTo>
                        <a:pt x="169" y="165"/>
                      </a:lnTo>
                      <a:lnTo>
                        <a:pt x="172" y="166"/>
                      </a:lnTo>
                      <a:lnTo>
                        <a:pt x="176" y="166"/>
                      </a:lnTo>
                      <a:lnTo>
                        <a:pt x="180" y="166"/>
                      </a:lnTo>
                      <a:lnTo>
                        <a:pt x="183" y="167"/>
                      </a:lnTo>
                      <a:lnTo>
                        <a:pt x="187" y="167"/>
                      </a:lnTo>
                      <a:lnTo>
                        <a:pt x="190" y="167"/>
                      </a:lnTo>
                      <a:lnTo>
                        <a:pt x="194" y="167"/>
                      </a:lnTo>
                      <a:lnTo>
                        <a:pt x="197" y="167"/>
                      </a:lnTo>
                      <a:lnTo>
                        <a:pt x="201" y="167"/>
                      </a:lnTo>
                      <a:lnTo>
                        <a:pt x="204" y="168"/>
                      </a:lnTo>
                      <a:lnTo>
                        <a:pt x="208" y="168"/>
                      </a:lnTo>
                      <a:lnTo>
                        <a:pt x="211" y="168"/>
                      </a:lnTo>
                      <a:lnTo>
                        <a:pt x="215" y="168"/>
                      </a:lnTo>
                      <a:lnTo>
                        <a:pt x="219" y="168"/>
                      </a:lnTo>
                      <a:lnTo>
                        <a:pt x="222" y="168"/>
                      </a:lnTo>
                      <a:lnTo>
                        <a:pt x="225" y="168"/>
                      </a:lnTo>
                      <a:lnTo>
                        <a:pt x="229" y="168"/>
                      </a:lnTo>
                      <a:lnTo>
                        <a:pt x="232" y="167"/>
                      </a:lnTo>
                      <a:lnTo>
                        <a:pt x="236" y="167"/>
                      </a:lnTo>
                      <a:lnTo>
                        <a:pt x="240" y="167"/>
                      </a:lnTo>
                      <a:lnTo>
                        <a:pt x="243" y="167"/>
                      </a:lnTo>
                      <a:lnTo>
                        <a:pt x="247" y="167"/>
                      </a:lnTo>
                      <a:lnTo>
                        <a:pt x="250" y="167"/>
                      </a:lnTo>
                      <a:lnTo>
                        <a:pt x="254" y="166"/>
                      </a:lnTo>
                      <a:lnTo>
                        <a:pt x="257" y="166"/>
                      </a:lnTo>
                      <a:lnTo>
                        <a:pt x="261" y="166"/>
                      </a:lnTo>
                      <a:lnTo>
                        <a:pt x="264" y="166"/>
                      </a:lnTo>
                      <a:lnTo>
                        <a:pt x="268" y="165"/>
                      </a:lnTo>
                      <a:lnTo>
                        <a:pt x="271" y="165"/>
                      </a:lnTo>
                      <a:lnTo>
                        <a:pt x="275" y="165"/>
                      </a:lnTo>
                      <a:lnTo>
                        <a:pt x="278" y="164"/>
                      </a:lnTo>
                      <a:lnTo>
                        <a:pt x="282" y="164"/>
                      </a:lnTo>
                      <a:lnTo>
                        <a:pt x="285" y="163"/>
                      </a:lnTo>
                      <a:lnTo>
                        <a:pt x="289" y="163"/>
                      </a:lnTo>
                      <a:lnTo>
                        <a:pt x="292" y="162"/>
                      </a:lnTo>
                      <a:lnTo>
                        <a:pt x="296" y="162"/>
                      </a:lnTo>
                      <a:lnTo>
                        <a:pt x="300" y="162"/>
                      </a:lnTo>
                      <a:lnTo>
                        <a:pt x="303" y="163"/>
                      </a:lnTo>
                      <a:lnTo>
                        <a:pt x="307" y="164"/>
                      </a:lnTo>
                      <a:lnTo>
                        <a:pt x="310" y="165"/>
                      </a:lnTo>
                      <a:lnTo>
                        <a:pt x="314" y="168"/>
                      </a:lnTo>
                      <a:lnTo>
                        <a:pt x="317" y="172"/>
                      </a:lnTo>
                      <a:lnTo>
                        <a:pt x="321" y="176"/>
                      </a:lnTo>
                      <a:lnTo>
                        <a:pt x="324" y="181"/>
                      </a:lnTo>
                      <a:lnTo>
                        <a:pt x="328" y="186"/>
                      </a:lnTo>
                      <a:lnTo>
                        <a:pt x="331" y="191"/>
                      </a:lnTo>
                      <a:lnTo>
                        <a:pt x="335" y="195"/>
                      </a:lnTo>
                      <a:lnTo>
                        <a:pt x="338" y="199"/>
                      </a:lnTo>
                      <a:lnTo>
                        <a:pt x="342" y="202"/>
                      </a:lnTo>
                      <a:lnTo>
                        <a:pt x="345" y="205"/>
                      </a:lnTo>
                      <a:lnTo>
                        <a:pt x="349" y="206"/>
                      </a:lnTo>
                      <a:lnTo>
                        <a:pt x="352" y="206"/>
                      </a:lnTo>
                      <a:lnTo>
                        <a:pt x="356" y="206"/>
                      </a:lnTo>
                      <a:lnTo>
                        <a:pt x="360" y="204"/>
                      </a:lnTo>
                      <a:lnTo>
                        <a:pt x="363" y="202"/>
                      </a:lnTo>
                      <a:lnTo>
                        <a:pt x="367" y="199"/>
                      </a:lnTo>
                      <a:lnTo>
                        <a:pt x="370" y="195"/>
                      </a:lnTo>
                      <a:lnTo>
                        <a:pt x="374" y="190"/>
                      </a:lnTo>
                      <a:lnTo>
                        <a:pt x="377" y="185"/>
                      </a:lnTo>
                      <a:lnTo>
                        <a:pt x="381" y="179"/>
                      </a:lnTo>
                      <a:lnTo>
                        <a:pt x="384" y="174"/>
                      </a:lnTo>
                      <a:lnTo>
                        <a:pt x="388" y="169"/>
                      </a:lnTo>
                      <a:lnTo>
                        <a:pt x="391" y="165"/>
                      </a:lnTo>
                      <a:lnTo>
                        <a:pt x="395" y="161"/>
                      </a:lnTo>
                      <a:lnTo>
                        <a:pt x="398" y="158"/>
                      </a:lnTo>
                      <a:lnTo>
                        <a:pt x="402" y="156"/>
                      </a:lnTo>
                      <a:lnTo>
                        <a:pt x="405" y="154"/>
                      </a:lnTo>
                      <a:lnTo>
                        <a:pt x="409" y="153"/>
                      </a:lnTo>
                      <a:lnTo>
                        <a:pt x="412" y="151"/>
                      </a:lnTo>
                      <a:lnTo>
                        <a:pt x="416" y="150"/>
                      </a:lnTo>
                      <a:lnTo>
                        <a:pt x="420" y="148"/>
                      </a:lnTo>
                      <a:lnTo>
                        <a:pt x="423" y="147"/>
                      </a:lnTo>
                      <a:lnTo>
                        <a:pt x="426" y="145"/>
                      </a:lnTo>
                      <a:lnTo>
                        <a:pt x="430" y="143"/>
                      </a:lnTo>
                      <a:lnTo>
                        <a:pt x="433" y="141"/>
                      </a:lnTo>
                      <a:lnTo>
                        <a:pt x="437" y="139"/>
                      </a:lnTo>
                      <a:lnTo>
                        <a:pt x="441" y="137"/>
                      </a:lnTo>
                      <a:lnTo>
                        <a:pt x="444" y="134"/>
                      </a:lnTo>
                      <a:lnTo>
                        <a:pt x="448" y="131"/>
                      </a:lnTo>
                      <a:lnTo>
                        <a:pt x="451" y="129"/>
                      </a:lnTo>
                      <a:lnTo>
                        <a:pt x="455" y="126"/>
                      </a:lnTo>
                      <a:lnTo>
                        <a:pt x="458" y="123"/>
                      </a:lnTo>
                      <a:lnTo>
                        <a:pt x="462" y="119"/>
                      </a:lnTo>
                      <a:lnTo>
                        <a:pt x="465" y="116"/>
                      </a:lnTo>
                      <a:lnTo>
                        <a:pt x="469" y="112"/>
                      </a:lnTo>
                      <a:lnTo>
                        <a:pt x="472" y="109"/>
                      </a:lnTo>
                      <a:lnTo>
                        <a:pt x="476" y="105"/>
                      </a:lnTo>
                      <a:lnTo>
                        <a:pt x="479" y="101"/>
                      </a:lnTo>
                      <a:lnTo>
                        <a:pt x="483" y="97"/>
                      </a:lnTo>
                      <a:lnTo>
                        <a:pt x="486" y="94"/>
                      </a:lnTo>
                      <a:lnTo>
                        <a:pt x="490" y="90"/>
                      </a:lnTo>
                      <a:lnTo>
                        <a:pt x="493" y="86"/>
                      </a:lnTo>
                      <a:lnTo>
                        <a:pt x="497" y="82"/>
                      </a:lnTo>
                      <a:lnTo>
                        <a:pt x="501" y="79"/>
                      </a:lnTo>
                      <a:lnTo>
                        <a:pt x="504" y="75"/>
                      </a:lnTo>
                      <a:lnTo>
                        <a:pt x="508" y="71"/>
                      </a:lnTo>
                      <a:lnTo>
                        <a:pt x="511" y="68"/>
                      </a:lnTo>
                      <a:lnTo>
                        <a:pt x="515" y="64"/>
                      </a:lnTo>
                      <a:lnTo>
                        <a:pt x="518" y="61"/>
                      </a:lnTo>
                      <a:lnTo>
                        <a:pt x="522" y="58"/>
                      </a:lnTo>
                      <a:lnTo>
                        <a:pt x="525" y="55"/>
                      </a:lnTo>
                      <a:lnTo>
                        <a:pt x="529" y="52"/>
                      </a:lnTo>
                      <a:lnTo>
                        <a:pt x="532" y="49"/>
                      </a:lnTo>
                      <a:lnTo>
                        <a:pt x="536" y="46"/>
                      </a:lnTo>
                      <a:lnTo>
                        <a:pt x="539" y="44"/>
                      </a:lnTo>
                      <a:lnTo>
                        <a:pt x="543" y="41"/>
                      </a:lnTo>
                      <a:lnTo>
                        <a:pt x="546" y="39"/>
                      </a:lnTo>
                      <a:lnTo>
                        <a:pt x="550" y="37"/>
                      </a:lnTo>
                      <a:lnTo>
                        <a:pt x="553" y="35"/>
                      </a:lnTo>
                      <a:lnTo>
                        <a:pt x="557" y="33"/>
                      </a:lnTo>
                      <a:lnTo>
                        <a:pt x="561" y="31"/>
                      </a:lnTo>
                      <a:lnTo>
                        <a:pt x="564" y="29"/>
                      </a:lnTo>
                      <a:lnTo>
                        <a:pt x="568" y="27"/>
                      </a:lnTo>
                      <a:lnTo>
                        <a:pt x="571" y="26"/>
                      </a:lnTo>
                      <a:lnTo>
                        <a:pt x="575" y="24"/>
                      </a:lnTo>
                      <a:lnTo>
                        <a:pt x="578" y="23"/>
                      </a:lnTo>
                      <a:lnTo>
                        <a:pt x="582" y="21"/>
                      </a:lnTo>
                      <a:lnTo>
                        <a:pt x="585" y="20"/>
                      </a:lnTo>
                      <a:lnTo>
                        <a:pt x="589" y="19"/>
                      </a:lnTo>
                      <a:lnTo>
                        <a:pt x="592" y="18"/>
                      </a:lnTo>
                      <a:lnTo>
                        <a:pt x="596" y="17"/>
                      </a:lnTo>
                      <a:lnTo>
                        <a:pt x="599" y="16"/>
                      </a:lnTo>
                      <a:lnTo>
                        <a:pt x="603" y="15"/>
                      </a:lnTo>
                      <a:lnTo>
                        <a:pt x="606" y="14"/>
                      </a:lnTo>
                      <a:lnTo>
                        <a:pt x="610" y="13"/>
                      </a:lnTo>
                      <a:lnTo>
                        <a:pt x="613" y="12"/>
                      </a:lnTo>
                      <a:lnTo>
                        <a:pt x="617" y="12"/>
                      </a:lnTo>
                      <a:lnTo>
                        <a:pt x="621" y="11"/>
                      </a:lnTo>
                      <a:lnTo>
                        <a:pt x="624" y="11"/>
                      </a:lnTo>
                      <a:lnTo>
                        <a:pt x="628" y="10"/>
                      </a:lnTo>
                      <a:lnTo>
                        <a:pt x="631" y="9"/>
                      </a:lnTo>
                      <a:lnTo>
                        <a:pt x="635" y="9"/>
                      </a:lnTo>
                      <a:lnTo>
                        <a:pt x="638" y="8"/>
                      </a:lnTo>
                      <a:lnTo>
                        <a:pt x="642" y="8"/>
                      </a:lnTo>
                      <a:lnTo>
                        <a:pt x="645" y="7"/>
                      </a:lnTo>
                      <a:lnTo>
                        <a:pt x="649" y="7"/>
                      </a:lnTo>
                      <a:lnTo>
                        <a:pt x="652" y="7"/>
                      </a:lnTo>
                      <a:lnTo>
                        <a:pt x="656" y="7"/>
                      </a:lnTo>
                      <a:lnTo>
                        <a:pt x="659" y="6"/>
                      </a:lnTo>
                      <a:lnTo>
                        <a:pt x="663" y="6"/>
                      </a:lnTo>
                      <a:lnTo>
                        <a:pt x="666" y="6"/>
                      </a:lnTo>
                      <a:lnTo>
                        <a:pt x="670" y="5"/>
                      </a:lnTo>
                      <a:lnTo>
                        <a:pt x="673" y="5"/>
                      </a:lnTo>
                      <a:lnTo>
                        <a:pt x="677" y="5"/>
                      </a:lnTo>
                      <a:lnTo>
                        <a:pt x="681" y="4"/>
                      </a:lnTo>
                      <a:lnTo>
                        <a:pt x="684" y="4"/>
                      </a:lnTo>
                      <a:lnTo>
                        <a:pt x="687" y="4"/>
                      </a:lnTo>
                      <a:lnTo>
                        <a:pt x="691" y="4"/>
                      </a:lnTo>
                      <a:lnTo>
                        <a:pt x="695" y="4"/>
                      </a:lnTo>
                      <a:lnTo>
                        <a:pt x="698" y="3"/>
                      </a:lnTo>
                      <a:lnTo>
                        <a:pt x="702" y="3"/>
                      </a:lnTo>
                      <a:lnTo>
                        <a:pt x="705" y="3"/>
                      </a:lnTo>
                      <a:lnTo>
                        <a:pt x="709" y="3"/>
                      </a:lnTo>
                      <a:lnTo>
                        <a:pt x="712" y="3"/>
                      </a:lnTo>
                      <a:lnTo>
                        <a:pt x="716" y="3"/>
                      </a:lnTo>
                      <a:lnTo>
                        <a:pt x="719" y="3"/>
                      </a:lnTo>
                      <a:lnTo>
                        <a:pt x="723" y="3"/>
                      </a:lnTo>
                      <a:lnTo>
                        <a:pt x="726" y="2"/>
                      </a:lnTo>
                      <a:lnTo>
                        <a:pt x="730" y="2"/>
                      </a:lnTo>
                      <a:lnTo>
                        <a:pt x="733" y="2"/>
                      </a:lnTo>
                      <a:lnTo>
                        <a:pt x="737" y="2"/>
                      </a:lnTo>
                      <a:lnTo>
                        <a:pt x="740" y="2"/>
                      </a:lnTo>
                      <a:lnTo>
                        <a:pt x="744" y="2"/>
                      </a:lnTo>
                      <a:lnTo>
                        <a:pt x="747" y="2"/>
                      </a:lnTo>
                      <a:lnTo>
                        <a:pt x="751" y="2"/>
                      </a:lnTo>
                      <a:lnTo>
                        <a:pt x="755" y="2"/>
                      </a:lnTo>
                      <a:lnTo>
                        <a:pt x="758" y="2"/>
                      </a:lnTo>
                      <a:lnTo>
                        <a:pt x="762" y="2"/>
                      </a:lnTo>
                      <a:lnTo>
                        <a:pt x="765" y="2"/>
                      </a:lnTo>
                      <a:lnTo>
                        <a:pt x="769" y="1"/>
                      </a:lnTo>
                      <a:lnTo>
                        <a:pt x="772" y="1"/>
                      </a:lnTo>
                      <a:lnTo>
                        <a:pt x="776" y="1"/>
                      </a:lnTo>
                      <a:lnTo>
                        <a:pt x="779" y="1"/>
                      </a:lnTo>
                      <a:lnTo>
                        <a:pt x="783" y="1"/>
                      </a:lnTo>
                      <a:lnTo>
                        <a:pt x="786" y="1"/>
                      </a:lnTo>
                      <a:lnTo>
                        <a:pt x="790" y="1"/>
                      </a:lnTo>
                      <a:lnTo>
                        <a:pt x="793" y="1"/>
                      </a:lnTo>
                      <a:lnTo>
                        <a:pt x="797" y="1"/>
                      </a:lnTo>
                      <a:lnTo>
                        <a:pt x="800" y="1"/>
                      </a:lnTo>
                      <a:lnTo>
                        <a:pt x="804" y="1"/>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1"/>
                      </a:lnTo>
                      <a:lnTo>
                        <a:pt x="1245" y="1"/>
                      </a:lnTo>
                      <a:lnTo>
                        <a:pt x="1248" y="1"/>
                      </a:lnTo>
                      <a:lnTo>
                        <a:pt x="1252" y="1"/>
                      </a:lnTo>
                      <a:lnTo>
                        <a:pt x="1255" y="1"/>
                      </a:lnTo>
                      <a:lnTo>
                        <a:pt x="1259" y="1"/>
                      </a:lnTo>
                      <a:lnTo>
                        <a:pt x="1262" y="2"/>
                      </a:lnTo>
                      <a:lnTo>
                        <a:pt x="1266" y="2"/>
                      </a:lnTo>
                      <a:lnTo>
                        <a:pt x="1269" y="2"/>
                      </a:lnTo>
                      <a:lnTo>
                        <a:pt x="1273" y="3"/>
                      </a:lnTo>
                      <a:lnTo>
                        <a:pt x="1277" y="3"/>
                      </a:lnTo>
                      <a:lnTo>
                        <a:pt x="1280" y="4"/>
                      </a:lnTo>
                      <a:lnTo>
                        <a:pt x="1284" y="5"/>
                      </a:lnTo>
                      <a:lnTo>
                        <a:pt x="1287" y="6"/>
                      </a:lnTo>
                      <a:lnTo>
                        <a:pt x="1291" y="7"/>
                      </a:lnTo>
                      <a:lnTo>
                        <a:pt x="1294" y="8"/>
                      </a:lnTo>
                      <a:lnTo>
                        <a:pt x="1298" y="10"/>
                      </a:lnTo>
                      <a:lnTo>
                        <a:pt x="1301" y="12"/>
                      </a:lnTo>
                      <a:lnTo>
                        <a:pt x="1305" y="14"/>
                      </a:lnTo>
                      <a:lnTo>
                        <a:pt x="1308" y="17"/>
                      </a:lnTo>
                      <a:lnTo>
                        <a:pt x="1312" y="19"/>
                      </a:lnTo>
                      <a:lnTo>
                        <a:pt x="1315" y="22"/>
                      </a:lnTo>
                      <a:lnTo>
                        <a:pt x="1319" y="26"/>
                      </a:lnTo>
                      <a:lnTo>
                        <a:pt x="1322" y="29"/>
                      </a:lnTo>
                      <a:lnTo>
                        <a:pt x="1326" y="33"/>
                      </a:lnTo>
                      <a:lnTo>
                        <a:pt x="1329" y="37"/>
                      </a:lnTo>
                      <a:lnTo>
                        <a:pt x="1333" y="41"/>
                      </a:lnTo>
                      <a:lnTo>
                        <a:pt x="1337" y="44"/>
                      </a:lnTo>
                      <a:lnTo>
                        <a:pt x="1340" y="48"/>
                      </a:lnTo>
                      <a:lnTo>
                        <a:pt x="1344" y="52"/>
                      </a:lnTo>
                      <a:lnTo>
                        <a:pt x="1347" y="55"/>
                      </a:lnTo>
                      <a:lnTo>
                        <a:pt x="1351" y="58"/>
                      </a:lnTo>
                      <a:lnTo>
                        <a:pt x="1354" y="61"/>
                      </a:lnTo>
                      <a:lnTo>
                        <a:pt x="1358" y="63"/>
                      </a:lnTo>
                      <a:lnTo>
                        <a:pt x="1361" y="66"/>
                      </a:lnTo>
                      <a:lnTo>
                        <a:pt x="1365" y="67"/>
                      </a:lnTo>
                      <a:lnTo>
                        <a:pt x="1368" y="69"/>
                      </a:lnTo>
                      <a:lnTo>
                        <a:pt x="1372" y="71"/>
                      </a:lnTo>
                      <a:lnTo>
                        <a:pt x="1375" y="72"/>
                      </a:lnTo>
                      <a:lnTo>
                        <a:pt x="1379" y="73"/>
                      </a:lnTo>
                      <a:lnTo>
                        <a:pt x="1382" y="74"/>
                      </a:lnTo>
                      <a:lnTo>
                        <a:pt x="1386" y="74"/>
                      </a:lnTo>
                      <a:lnTo>
                        <a:pt x="1389" y="75"/>
                      </a:lnTo>
                      <a:lnTo>
                        <a:pt x="1393" y="75"/>
                      </a:lnTo>
                      <a:lnTo>
                        <a:pt x="1397" y="76"/>
                      </a:lnTo>
                      <a:lnTo>
                        <a:pt x="1400" y="76"/>
                      </a:lnTo>
                      <a:lnTo>
                        <a:pt x="1404" y="76"/>
                      </a:lnTo>
                      <a:lnTo>
                        <a:pt x="1407" y="77"/>
                      </a:lnTo>
                      <a:lnTo>
                        <a:pt x="1410" y="77"/>
                      </a:lnTo>
                    </a:path>
                  </a:pathLst>
                </a:custGeom>
                <a:noFill/>
                <a:ln w="6350">
                  <a:solidFill>
                    <a:srgbClr val="0000FF"/>
                  </a:solidFill>
                  <a:prstDash val="solid"/>
                  <a:round/>
                  <a:headEnd/>
                  <a:tailEnd/>
                </a:ln>
              </p:spPr>
              <p:txBody>
                <a:bodyPr/>
                <a:lstStyle/>
                <a:p>
                  <a:pPr>
                    <a:defRPr/>
                  </a:pPr>
                  <a:endParaRPr lang="en-US" sz="1400" kern="0">
                    <a:solidFill>
                      <a:srgbClr val="000000"/>
                    </a:solidFill>
                    <a:latin typeface="Times New Roman" panose="02020603050405020304" pitchFamily="18" charset="0"/>
                    <a:cs typeface="Times New Roman" panose="02020603050405020304" pitchFamily="18" charset="0"/>
                  </a:endParaRPr>
                </a:p>
              </p:txBody>
            </p:sp>
          </p:grpSp>
          <p:sp>
            <p:nvSpPr>
              <p:cNvPr id="302" name="Freeform 5">
                <a:extLst>
                  <a:ext uri="{FF2B5EF4-FFF2-40B4-BE49-F238E27FC236}">
                    <a16:creationId xmlns:a16="http://schemas.microsoft.com/office/drawing/2014/main" id="{7C2FFA8D-7DD7-BDF8-EC3D-22F52E663695}"/>
                  </a:ext>
                </a:extLst>
              </p:cNvPr>
              <p:cNvSpPr>
                <a:spLocks/>
              </p:cNvSpPr>
              <p:nvPr/>
            </p:nvSpPr>
            <p:spPr bwMode="auto">
              <a:xfrm>
                <a:off x="6097588" y="1801813"/>
                <a:ext cx="0" cy="2684463"/>
              </a:xfrm>
              <a:custGeom>
                <a:avLst/>
                <a:gdLst>
                  <a:gd name="T0" fmla="*/ 16907 h 16907"/>
                  <a:gd name="T1" fmla="*/ 0 h 16907"/>
                  <a:gd name="T2" fmla="*/ 16907 h 16907"/>
                </a:gdLst>
                <a:ahLst/>
                <a:cxnLst>
                  <a:cxn ang="0">
                    <a:pos x="0" y="T0"/>
                  </a:cxn>
                  <a:cxn ang="0">
                    <a:pos x="0" y="T1"/>
                  </a:cxn>
                  <a:cxn ang="0">
                    <a:pos x="0" y="T2"/>
                  </a:cxn>
                </a:cxnLst>
                <a:rect l="0" t="0" r="r" b="b"/>
                <a:pathLst>
                  <a:path h="16907">
                    <a:moveTo>
                      <a:pt x="0" y="16907"/>
                    </a:moveTo>
                    <a:lnTo>
                      <a:pt x="0" y="0"/>
                    </a:lnTo>
                    <a:lnTo>
                      <a:pt x="0" y="16907"/>
                    </a:lnTo>
                    <a:close/>
                  </a:path>
                </a:pathLst>
              </a:custGeom>
              <a:noFill/>
              <a:ln w="6350">
                <a:solidFill>
                  <a:srgbClr val="BDBFC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03" name="Freeform 6">
                <a:extLst>
                  <a:ext uri="{FF2B5EF4-FFF2-40B4-BE49-F238E27FC236}">
                    <a16:creationId xmlns:a16="http://schemas.microsoft.com/office/drawing/2014/main" id="{94A9F59E-0E1E-AFA7-78A1-E55D735564D2}"/>
                  </a:ext>
                </a:extLst>
              </p:cNvPr>
              <p:cNvSpPr>
                <a:spLocks/>
              </p:cNvSpPr>
              <p:nvPr/>
            </p:nvSpPr>
            <p:spPr bwMode="auto">
              <a:xfrm>
                <a:off x="6323013" y="3817938"/>
                <a:ext cx="95250" cy="366713"/>
              </a:xfrm>
              <a:custGeom>
                <a:avLst/>
                <a:gdLst>
                  <a:gd name="T0" fmla="*/ 604 w 604"/>
                  <a:gd name="T1" fmla="*/ 2237 h 2304"/>
                  <a:gd name="T2" fmla="*/ 602 w 604"/>
                  <a:gd name="T3" fmla="*/ 2254 h 2304"/>
                  <a:gd name="T4" fmla="*/ 594 w 604"/>
                  <a:gd name="T5" fmla="*/ 2268 h 2304"/>
                  <a:gd name="T6" fmla="*/ 584 w 604"/>
                  <a:gd name="T7" fmla="*/ 2279 h 2304"/>
                  <a:gd name="T8" fmla="*/ 570 w 604"/>
                  <a:gd name="T9" fmla="*/ 2288 h 2304"/>
                  <a:gd name="T10" fmla="*/ 553 w 604"/>
                  <a:gd name="T11" fmla="*/ 2295 h 2304"/>
                  <a:gd name="T12" fmla="*/ 536 w 604"/>
                  <a:gd name="T13" fmla="*/ 2300 h 2304"/>
                  <a:gd name="T14" fmla="*/ 499 w 604"/>
                  <a:gd name="T15" fmla="*/ 2304 h 2304"/>
                  <a:gd name="T16" fmla="*/ 123 w 604"/>
                  <a:gd name="T17" fmla="*/ 2303 h 2304"/>
                  <a:gd name="T18" fmla="*/ 74 w 604"/>
                  <a:gd name="T19" fmla="*/ 2298 h 2304"/>
                  <a:gd name="T20" fmla="*/ 49 w 604"/>
                  <a:gd name="T21" fmla="*/ 2292 h 2304"/>
                  <a:gd name="T22" fmla="*/ 29 w 604"/>
                  <a:gd name="T23" fmla="*/ 2284 h 2304"/>
                  <a:gd name="T24" fmla="*/ 14 w 604"/>
                  <a:gd name="T25" fmla="*/ 2273 h 2304"/>
                  <a:gd name="T26" fmla="*/ 5 w 604"/>
                  <a:gd name="T27" fmla="*/ 2260 h 2304"/>
                  <a:gd name="T28" fmla="*/ 1 w 604"/>
                  <a:gd name="T29" fmla="*/ 2246 h 2304"/>
                  <a:gd name="T30" fmla="*/ 0 w 604"/>
                  <a:gd name="T31" fmla="*/ 67 h 2304"/>
                  <a:gd name="T32" fmla="*/ 2 w 604"/>
                  <a:gd name="T33" fmla="*/ 53 h 2304"/>
                  <a:gd name="T34" fmla="*/ 10 w 604"/>
                  <a:gd name="T35" fmla="*/ 41 h 2304"/>
                  <a:gd name="T36" fmla="*/ 21 w 604"/>
                  <a:gd name="T37" fmla="*/ 28 h 2304"/>
                  <a:gd name="T38" fmla="*/ 38 w 604"/>
                  <a:gd name="T39" fmla="*/ 19 h 2304"/>
                  <a:gd name="T40" fmla="*/ 60 w 604"/>
                  <a:gd name="T41" fmla="*/ 11 h 2304"/>
                  <a:gd name="T42" fmla="*/ 89 w 604"/>
                  <a:gd name="T43" fmla="*/ 5 h 2304"/>
                  <a:gd name="T44" fmla="*/ 123 w 604"/>
                  <a:gd name="T45" fmla="*/ 1 h 2304"/>
                  <a:gd name="T46" fmla="*/ 163 w 604"/>
                  <a:gd name="T47" fmla="*/ 0 h 2304"/>
                  <a:gd name="T48" fmla="*/ 508 w 604"/>
                  <a:gd name="T49" fmla="*/ 0 h 2304"/>
                  <a:gd name="T50" fmla="*/ 527 w 604"/>
                  <a:gd name="T51" fmla="*/ 3 h 2304"/>
                  <a:gd name="T52" fmla="*/ 544 w 604"/>
                  <a:gd name="T53" fmla="*/ 7 h 2304"/>
                  <a:gd name="T54" fmla="*/ 562 w 604"/>
                  <a:gd name="T55" fmla="*/ 15 h 2304"/>
                  <a:gd name="T56" fmla="*/ 576 w 604"/>
                  <a:gd name="T57" fmla="*/ 24 h 2304"/>
                  <a:gd name="T58" fmla="*/ 590 w 604"/>
                  <a:gd name="T59" fmla="*/ 34 h 2304"/>
                  <a:gd name="T60" fmla="*/ 598 w 604"/>
                  <a:gd name="T61" fmla="*/ 46 h 2304"/>
                  <a:gd name="T62" fmla="*/ 604 w 604"/>
                  <a:gd name="T63" fmla="*/ 60 h 2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4" h="2304">
                    <a:moveTo>
                      <a:pt x="604" y="67"/>
                    </a:moveTo>
                    <a:lnTo>
                      <a:pt x="604" y="2237"/>
                    </a:lnTo>
                    <a:lnTo>
                      <a:pt x="604" y="2246"/>
                    </a:lnTo>
                    <a:lnTo>
                      <a:pt x="602" y="2254"/>
                    </a:lnTo>
                    <a:lnTo>
                      <a:pt x="598" y="2260"/>
                    </a:lnTo>
                    <a:lnTo>
                      <a:pt x="594" y="2268"/>
                    </a:lnTo>
                    <a:lnTo>
                      <a:pt x="590" y="2273"/>
                    </a:lnTo>
                    <a:lnTo>
                      <a:pt x="584" y="2279"/>
                    </a:lnTo>
                    <a:lnTo>
                      <a:pt x="576" y="2284"/>
                    </a:lnTo>
                    <a:lnTo>
                      <a:pt x="570" y="2288"/>
                    </a:lnTo>
                    <a:lnTo>
                      <a:pt x="562" y="2292"/>
                    </a:lnTo>
                    <a:lnTo>
                      <a:pt x="553" y="2295"/>
                    </a:lnTo>
                    <a:lnTo>
                      <a:pt x="544" y="2298"/>
                    </a:lnTo>
                    <a:lnTo>
                      <a:pt x="536" y="2300"/>
                    </a:lnTo>
                    <a:lnTo>
                      <a:pt x="517" y="2303"/>
                    </a:lnTo>
                    <a:lnTo>
                      <a:pt x="499" y="2304"/>
                    </a:lnTo>
                    <a:lnTo>
                      <a:pt x="163" y="2304"/>
                    </a:lnTo>
                    <a:lnTo>
                      <a:pt x="123" y="2303"/>
                    </a:lnTo>
                    <a:lnTo>
                      <a:pt x="89" y="2300"/>
                    </a:lnTo>
                    <a:lnTo>
                      <a:pt x="74" y="2298"/>
                    </a:lnTo>
                    <a:lnTo>
                      <a:pt x="60" y="2295"/>
                    </a:lnTo>
                    <a:lnTo>
                      <a:pt x="49" y="2292"/>
                    </a:lnTo>
                    <a:lnTo>
                      <a:pt x="38" y="2288"/>
                    </a:lnTo>
                    <a:lnTo>
                      <a:pt x="29" y="2284"/>
                    </a:lnTo>
                    <a:lnTo>
                      <a:pt x="21" y="2279"/>
                    </a:lnTo>
                    <a:lnTo>
                      <a:pt x="14" y="2273"/>
                    </a:lnTo>
                    <a:lnTo>
                      <a:pt x="10" y="2268"/>
                    </a:lnTo>
                    <a:lnTo>
                      <a:pt x="5" y="2260"/>
                    </a:lnTo>
                    <a:lnTo>
                      <a:pt x="2" y="2254"/>
                    </a:lnTo>
                    <a:lnTo>
                      <a:pt x="1" y="2246"/>
                    </a:lnTo>
                    <a:lnTo>
                      <a:pt x="0" y="2237"/>
                    </a:lnTo>
                    <a:lnTo>
                      <a:pt x="0" y="67"/>
                    </a:lnTo>
                    <a:lnTo>
                      <a:pt x="1" y="60"/>
                    </a:lnTo>
                    <a:lnTo>
                      <a:pt x="2" y="53"/>
                    </a:lnTo>
                    <a:lnTo>
                      <a:pt x="5" y="46"/>
                    </a:lnTo>
                    <a:lnTo>
                      <a:pt x="10" y="41"/>
                    </a:lnTo>
                    <a:lnTo>
                      <a:pt x="14" y="34"/>
                    </a:lnTo>
                    <a:lnTo>
                      <a:pt x="21" y="28"/>
                    </a:lnTo>
                    <a:lnTo>
                      <a:pt x="29" y="24"/>
                    </a:lnTo>
                    <a:lnTo>
                      <a:pt x="38" y="19"/>
                    </a:lnTo>
                    <a:lnTo>
                      <a:pt x="49" y="15"/>
                    </a:lnTo>
                    <a:lnTo>
                      <a:pt x="60" y="11"/>
                    </a:lnTo>
                    <a:lnTo>
                      <a:pt x="74" y="7"/>
                    </a:lnTo>
                    <a:lnTo>
                      <a:pt x="89" y="5"/>
                    </a:lnTo>
                    <a:lnTo>
                      <a:pt x="106" y="3"/>
                    </a:lnTo>
                    <a:lnTo>
                      <a:pt x="123" y="1"/>
                    </a:lnTo>
                    <a:lnTo>
                      <a:pt x="142" y="0"/>
                    </a:lnTo>
                    <a:lnTo>
                      <a:pt x="163" y="0"/>
                    </a:lnTo>
                    <a:lnTo>
                      <a:pt x="499" y="0"/>
                    </a:lnTo>
                    <a:lnTo>
                      <a:pt x="508" y="0"/>
                    </a:lnTo>
                    <a:lnTo>
                      <a:pt x="517" y="1"/>
                    </a:lnTo>
                    <a:lnTo>
                      <a:pt x="527" y="3"/>
                    </a:lnTo>
                    <a:lnTo>
                      <a:pt x="536" y="5"/>
                    </a:lnTo>
                    <a:lnTo>
                      <a:pt x="544" y="7"/>
                    </a:lnTo>
                    <a:lnTo>
                      <a:pt x="553" y="11"/>
                    </a:lnTo>
                    <a:lnTo>
                      <a:pt x="562" y="15"/>
                    </a:lnTo>
                    <a:lnTo>
                      <a:pt x="570" y="19"/>
                    </a:lnTo>
                    <a:lnTo>
                      <a:pt x="576" y="24"/>
                    </a:lnTo>
                    <a:lnTo>
                      <a:pt x="584" y="28"/>
                    </a:lnTo>
                    <a:lnTo>
                      <a:pt x="590" y="34"/>
                    </a:lnTo>
                    <a:lnTo>
                      <a:pt x="594" y="41"/>
                    </a:lnTo>
                    <a:lnTo>
                      <a:pt x="598" y="46"/>
                    </a:lnTo>
                    <a:lnTo>
                      <a:pt x="602" y="53"/>
                    </a:lnTo>
                    <a:lnTo>
                      <a:pt x="604" y="60"/>
                    </a:lnTo>
                    <a:lnTo>
                      <a:pt x="604" y="67"/>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04" name="Freeform 7">
                <a:extLst>
                  <a:ext uri="{FF2B5EF4-FFF2-40B4-BE49-F238E27FC236}">
                    <a16:creationId xmlns:a16="http://schemas.microsoft.com/office/drawing/2014/main" id="{6F456F63-D1CF-BCE1-B22A-9DA9976290C5}"/>
                  </a:ext>
                </a:extLst>
              </p:cNvPr>
              <p:cNvSpPr>
                <a:spLocks/>
              </p:cNvSpPr>
              <p:nvPr/>
            </p:nvSpPr>
            <p:spPr bwMode="auto">
              <a:xfrm>
                <a:off x="6323013" y="3817938"/>
                <a:ext cx="95250" cy="366713"/>
              </a:xfrm>
              <a:custGeom>
                <a:avLst/>
                <a:gdLst>
                  <a:gd name="T0" fmla="*/ 604 w 604"/>
                  <a:gd name="T1" fmla="*/ 2237 h 2304"/>
                  <a:gd name="T2" fmla="*/ 602 w 604"/>
                  <a:gd name="T3" fmla="*/ 2254 h 2304"/>
                  <a:gd name="T4" fmla="*/ 594 w 604"/>
                  <a:gd name="T5" fmla="*/ 2268 h 2304"/>
                  <a:gd name="T6" fmla="*/ 584 w 604"/>
                  <a:gd name="T7" fmla="*/ 2279 h 2304"/>
                  <a:gd name="T8" fmla="*/ 570 w 604"/>
                  <a:gd name="T9" fmla="*/ 2288 h 2304"/>
                  <a:gd name="T10" fmla="*/ 553 w 604"/>
                  <a:gd name="T11" fmla="*/ 2295 h 2304"/>
                  <a:gd name="T12" fmla="*/ 536 w 604"/>
                  <a:gd name="T13" fmla="*/ 2300 h 2304"/>
                  <a:gd name="T14" fmla="*/ 499 w 604"/>
                  <a:gd name="T15" fmla="*/ 2304 h 2304"/>
                  <a:gd name="T16" fmla="*/ 123 w 604"/>
                  <a:gd name="T17" fmla="*/ 2303 h 2304"/>
                  <a:gd name="T18" fmla="*/ 74 w 604"/>
                  <a:gd name="T19" fmla="*/ 2298 h 2304"/>
                  <a:gd name="T20" fmla="*/ 49 w 604"/>
                  <a:gd name="T21" fmla="*/ 2292 h 2304"/>
                  <a:gd name="T22" fmla="*/ 29 w 604"/>
                  <a:gd name="T23" fmla="*/ 2284 h 2304"/>
                  <a:gd name="T24" fmla="*/ 14 w 604"/>
                  <a:gd name="T25" fmla="*/ 2273 h 2304"/>
                  <a:gd name="T26" fmla="*/ 5 w 604"/>
                  <a:gd name="T27" fmla="*/ 2260 h 2304"/>
                  <a:gd name="T28" fmla="*/ 1 w 604"/>
                  <a:gd name="T29" fmla="*/ 2246 h 2304"/>
                  <a:gd name="T30" fmla="*/ 0 w 604"/>
                  <a:gd name="T31" fmla="*/ 67 h 2304"/>
                  <a:gd name="T32" fmla="*/ 2 w 604"/>
                  <a:gd name="T33" fmla="*/ 53 h 2304"/>
                  <a:gd name="T34" fmla="*/ 10 w 604"/>
                  <a:gd name="T35" fmla="*/ 41 h 2304"/>
                  <a:gd name="T36" fmla="*/ 21 w 604"/>
                  <a:gd name="T37" fmla="*/ 28 h 2304"/>
                  <a:gd name="T38" fmla="*/ 38 w 604"/>
                  <a:gd name="T39" fmla="*/ 19 h 2304"/>
                  <a:gd name="T40" fmla="*/ 60 w 604"/>
                  <a:gd name="T41" fmla="*/ 11 h 2304"/>
                  <a:gd name="T42" fmla="*/ 89 w 604"/>
                  <a:gd name="T43" fmla="*/ 5 h 2304"/>
                  <a:gd name="T44" fmla="*/ 123 w 604"/>
                  <a:gd name="T45" fmla="*/ 1 h 2304"/>
                  <a:gd name="T46" fmla="*/ 163 w 604"/>
                  <a:gd name="T47" fmla="*/ 0 h 2304"/>
                  <a:gd name="T48" fmla="*/ 508 w 604"/>
                  <a:gd name="T49" fmla="*/ 0 h 2304"/>
                  <a:gd name="T50" fmla="*/ 527 w 604"/>
                  <a:gd name="T51" fmla="*/ 3 h 2304"/>
                  <a:gd name="T52" fmla="*/ 544 w 604"/>
                  <a:gd name="T53" fmla="*/ 7 h 2304"/>
                  <a:gd name="T54" fmla="*/ 562 w 604"/>
                  <a:gd name="T55" fmla="*/ 15 h 2304"/>
                  <a:gd name="T56" fmla="*/ 576 w 604"/>
                  <a:gd name="T57" fmla="*/ 24 h 2304"/>
                  <a:gd name="T58" fmla="*/ 590 w 604"/>
                  <a:gd name="T59" fmla="*/ 34 h 2304"/>
                  <a:gd name="T60" fmla="*/ 598 w 604"/>
                  <a:gd name="T61" fmla="*/ 46 h 2304"/>
                  <a:gd name="T62" fmla="*/ 604 w 604"/>
                  <a:gd name="T63" fmla="*/ 60 h 2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4" h="2304">
                    <a:moveTo>
                      <a:pt x="604" y="67"/>
                    </a:moveTo>
                    <a:lnTo>
                      <a:pt x="604" y="2237"/>
                    </a:lnTo>
                    <a:lnTo>
                      <a:pt x="604" y="2246"/>
                    </a:lnTo>
                    <a:lnTo>
                      <a:pt x="602" y="2254"/>
                    </a:lnTo>
                    <a:lnTo>
                      <a:pt x="598" y="2260"/>
                    </a:lnTo>
                    <a:lnTo>
                      <a:pt x="594" y="2268"/>
                    </a:lnTo>
                    <a:lnTo>
                      <a:pt x="590" y="2273"/>
                    </a:lnTo>
                    <a:lnTo>
                      <a:pt x="584" y="2279"/>
                    </a:lnTo>
                    <a:lnTo>
                      <a:pt x="576" y="2284"/>
                    </a:lnTo>
                    <a:lnTo>
                      <a:pt x="570" y="2288"/>
                    </a:lnTo>
                    <a:lnTo>
                      <a:pt x="562" y="2292"/>
                    </a:lnTo>
                    <a:lnTo>
                      <a:pt x="553" y="2295"/>
                    </a:lnTo>
                    <a:lnTo>
                      <a:pt x="544" y="2298"/>
                    </a:lnTo>
                    <a:lnTo>
                      <a:pt x="536" y="2300"/>
                    </a:lnTo>
                    <a:lnTo>
                      <a:pt x="517" y="2303"/>
                    </a:lnTo>
                    <a:lnTo>
                      <a:pt x="499" y="2304"/>
                    </a:lnTo>
                    <a:lnTo>
                      <a:pt x="163" y="2304"/>
                    </a:lnTo>
                    <a:lnTo>
                      <a:pt x="123" y="2303"/>
                    </a:lnTo>
                    <a:lnTo>
                      <a:pt x="89" y="2300"/>
                    </a:lnTo>
                    <a:lnTo>
                      <a:pt x="74" y="2298"/>
                    </a:lnTo>
                    <a:lnTo>
                      <a:pt x="60" y="2295"/>
                    </a:lnTo>
                    <a:lnTo>
                      <a:pt x="49" y="2292"/>
                    </a:lnTo>
                    <a:lnTo>
                      <a:pt x="38" y="2288"/>
                    </a:lnTo>
                    <a:lnTo>
                      <a:pt x="29" y="2284"/>
                    </a:lnTo>
                    <a:lnTo>
                      <a:pt x="21" y="2279"/>
                    </a:lnTo>
                    <a:lnTo>
                      <a:pt x="14" y="2273"/>
                    </a:lnTo>
                    <a:lnTo>
                      <a:pt x="10" y="2268"/>
                    </a:lnTo>
                    <a:lnTo>
                      <a:pt x="5" y="2260"/>
                    </a:lnTo>
                    <a:lnTo>
                      <a:pt x="2" y="2254"/>
                    </a:lnTo>
                    <a:lnTo>
                      <a:pt x="1" y="2246"/>
                    </a:lnTo>
                    <a:lnTo>
                      <a:pt x="0" y="2237"/>
                    </a:lnTo>
                    <a:lnTo>
                      <a:pt x="0" y="67"/>
                    </a:lnTo>
                    <a:lnTo>
                      <a:pt x="1" y="60"/>
                    </a:lnTo>
                    <a:lnTo>
                      <a:pt x="2" y="53"/>
                    </a:lnTo>
                    <a:lnTo>
                      <a:pt x="5" y="46"/>
                    </a:lnTo>
                    <a:lnTo>
                      <a:pt x="10" y="41"/>
                    </a:lnTo>
                    <a:lnTo>
                      <a:pt x="14" y="34"/>
                    </a:lnTo>
                    <a:lnTo>
                      <a:pt x="21" y="28"/>
                    </a:lnTo>
                    <a:lnTo>
                      <a:pt x="29" y="24"/>
                    </a:lnTo>
                    <a:lnTo>
                      <a:pt x="38" y="19"/>
                    </a:lnTo>
                    <a:lnTo>
                      <a:pt x="49" y="15"/>
                    </a:lnTo>
                    <a:lnTo>
                      <a:pt x="60" y="11"/>
                    </a:lnTo>
                    <a:lnTo>
                      <a:pt x="74" y="7"/>
                    </a:lnTo>
                    <a:lnTo>
                      <a:pt x="89" y="5"/>
                    </a:lnTo>
                    <a:lnTo>
                      <a:pt x="106" y="3"/>
                    </a:lnTo>
                    <a:lnTo>
                      <a:pt x="123" y="1"/>
                    </a:lnTo>
                    <a:lnTo>
                      <a:pt x="142" y="0"/>
                    </a:lnTo>
                    <a:lnTo>
                      <a:pt x="163" y="0"/>
                    </a:lnTo>
                    <a:lnTo>
                      <a:pt x="499" y="0"/>
                    </a:lnTo>
                    <a:lnTo>
                      <a:pt x="508" y="0"/>
                    </a:lnTo>
                    <a:lnTo>
                      <a:pt x="517" y="1"/>
                    </a:lnTo>
                    <a:lnTo>
                      <a:pt x="527" y="3"/>
                    </a:lnTo>
                    <a:lnTo>
                      <a:pt x="536" y="5"/>
                    </a:lnTo>
                    <a:lnTo>
                      <a:pt x="544" y="7"/>
                    </a:lnTo>
                    <a:lnTo>
                      <a:pt x="553" y="11"/>
                    </a:lnTo>
                    <a:lnTo>
                      <a:pt x="562" y="15"/>
                    </a:lnTo>
                    <a:lnTo>
                      <a:pt x="570" y="19"/>
                    </a:lnTo>
                    <a:lnTo>
                      <a:pt x="576" y="24"/>
                    </a:lnTo>
                    <a:lnTo>
                      <a:pt x="584" y="28"/>
                    </a:lnTo>
                    <a:lnTo>
                      <a:pt x="590" y="34"/>
                    </a:lnTo>
                    <a:lnTo>
                      <a:pt x="594" y="41"/>
                    </a:lnTo>
                    <a:lnTo>
                      <a:pt x="598" y="46"/>
                    </a:lnTo>
                    <a:lnTo>
                      <a:pt x="602" y="53"/>
                    </a:lnTo>
                    <a:lnTo>
                      <a:pt x="604" y="60"/>
                    </a:lnTo>
                    <a:lnTo>
                      <a:pt x="604" y="67"/>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05" name="Freeform 8">
                <a:extLst>
                  <a:ext uri="{FF2B5EF4-FFF2-40B4-BE49-F238E27FC236}">
                    <a16:creationId xmlns:a16="http://schemas.microsoft.com/office/drawing/2014/main" id="{3EB51A1F-183D-52FD-94EB-1DF8D0FAB9A7}"/>
                  </a:ext>
                </a:extLst>
              </p:cNvPr>
              <p:cNvSpPr>
                <a:spLocks/>
              </p:cNvSpPr>
              <p:nvPr/>
            </p:nvSpPr>
            <p:spPr bwMode="auto">
              <a:xfrm>
                <a:off x="5776913" y="3808413"/>
                <a:ext cx="98425" cy="366713"/>
              </a:xfrm>
              <a:custGeom>
                <a:avLst/>
                <a:gdLst>
                  <a:gd name="T0" fmla="*/ 0 w 615"/>
                  <a:gd name="T1" fmla="*/ 68 h 2314"/>
                  <a:gd name="T2" fmla="*/ 3 w 615"/>
                  <a:gd name="T3" fmla="*/ 51 h 2314"/>
                  <a:gd name="T4" fmla="*/ 10 w 615"/>
                  <a:gd name="T5" fmla="*/ 37 h 2314"/>
                  <a:gd name="T6" fmla="*/ 21 w 615"/>
                  <a:gd name="T7" fmla="*/ 26 h 2314"/>
                  <a:gd name="T8" fmla="*/ 36 w 615"/>
                  <a:gd name="T9" fmla="*/ 16 h 2314"/>
                  <a:gd name="T10" fmla="*/ 53 w 615"/>
                  <a:gd name="T11" fmla="*/ 9 h 2314"/>
                  <a:gd name="T12" fmla="*/ 73 w 615"/>
                  <a:gd name="T13" fmla="*/ 5 h 2314"/>
                  <a:gd name="T14" fmla="*/ 115 w 615"/>
                  <a:gd name="T15" fmla="*/ 0 h 2314"/>
                  <a:gd name="T16" fmla="*/ 489 w 615"/>
                  <a:gd name="T17" fmla="*/ 2 h 2314"/>
                  <a:gd name="T18" fmla="*/ 535 w 615"/>
                  <a:gd name="T19" fmla="*/ 7 h 2314"/>
                  <a:gd name="T20" fmla="*/ 562 w 615"/>
                  <a:gd name="T21" fmla="*/ 13 h 2314"/>
                  <a:gd name="T22" fmla="*/ 581 w 615"/>
                  <a:gd name="T23" fmla="*/ 20 h 2314"/>
                  <a:gd name="T24" fmla="*/ 598 w 615"/>
                  <a:gd name="T25" fmla="*/ 31 h 2314"/>
                  <a:gd name="T26" fmla="*/ 608 w 615"/>
                  <a:gd name="T27" fmla="*/ 43 h 2314"/>
                  <a:gd name="T28" fmla="*/ 613 w 615"/>
                  <a:gd name="T29" fmla="*/ 59 h 2314"/>
                  <a:gd name="T30" fmla="*/ 615 w 615"/>
                  <a:gd name="T31" fmla="*/ 2247 h 2314"/>
                  <a:gd name="T32" fmla="*/ 611 w 615"/>
                  <a:gd name="T33" fmla="*/ 2261 h 2314"/>
                  <a:gd name="T34" fmla="*/ 603 w 615"/>
                  <a:gd name="T35" fmla="*/ 2274 h 2314"/>
                  <a:gd name="T36" fmla="*/ 590 w 615"/>
                  <a:gd name="T37" fmla="*/ 2285 h 2314"/>
                  <a:gd name="T38" fmla="*/ 573 w 615"/>
                  <a:gd name="T39" fmla="*/ 2295 h 2314"/>
                  <a:gd name="T40" fmla="*/ 549 w 615"/>
                  <a:gd name="T41" fmla="*/ 2303 h 2314"/>
                  <a:gd name="T42" fmla="*/ 521 w 615"/>
                  <a:gd name="T43" fmla="*/ 2309 h 2314"/>
                  <a:gd name="T44" fmla="*/ 489 w 615"/>
                  <a:gd name="T45" fmla="*/ 2313 h 2314"/>
                  <a:gd name="T46" fmla="*/ 451 w 615"/>
                  <a:gd name="T47" fmla="*/ 2314 h 2314"/>
                  <a:gd name="T48" fmla="*/ 104 w 615"/>
                  <a:gd name="T49" fmla="*/ 2314 h 2314"/>
                  <a:gd name="T50" fmla="*/ 83 w 615"/>
                  <a:gd name="T51" fmla="*/ 2312 h 2314"/>
                  <a:gd name="T52" fmla="*/ 63 w 615"/>
                  <a:gd name="T53" fmla="*/ 2306 h 2314"/>
                  <a:gd name="T54" fmla="*/ 45 w 615"/>
                  <a:gd name="T55" fmla="*/ 2299 h 2314"/>
                  <a:gd name="T56" fmla="*/ 28 w 615"/>
                  <a:gd name="T57" fmla="*/ 2291 h 2314"/>
                  <a:gd name="T58" fmla="*/ 15 w 615"/>
                  <a:gd name="T59" fmla="*/ 2280 h 2314"/>
                  <a:gd name="T60" fmla="*/ 6 w 615"/>
                  <a:gd name="T61" fmla="*/ 2267 h 2314"/>
                  <a:gd name="T62" fmla="*/ 0 w 615"/>
                  <a:gd name="T63" fmla="*/ 2254 h 2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5" h="2314">
                    <a:moveTo>
                      <a:pt x="0" y="2247"/>
                    </a:moveTo>
                    <a:lnTo>
                      <a:pt x="0" y="68"/>
                    </a:lnTo>
                    <a:lnTo>
                      <a:pt x="0" y="59"/>
                    </a:lnTo>
                    <a:lnTo>
                      <a:pt x="3" y="51"/>
                    </a:lnTo>
                    <a:lnTo>
                      <a:pt x="6" y="43"/>
                    </a:lnTo>
                    <a:lnTo>
                      <a:pt x="10" y="37"/>
                    </a:lnTo>
                    <a:lnTo>
                      <a:pt x="15" y="31"/>
                    </a:lnTo>
                    <a:lnTo>
                      <a:pt x="21" y="26"/>
                    </a:lnTo>
                    <a:lnTo>
                      <a:pt x="28" y="20"/>
                    </a:lnTo>
                    <a:lnTo>
                      <a:pt x="36" y="16"/>
                    </a:lnTo>
                    <a:lnTo>
                      <a:pt x="45" y="13"/>
                    </a:lnTo>
                    <a:lnTo>
                      <a:pt x="53" y="9"/>
                    </a:lnTo>
                    <a:lnTo>
                      <a:pt x="63" y="7"/>
                    </a:lnTo>
                    <a:lnTo>
                      <a:pt x="73" y="5"/>
                    </a:lnTo>
                    <a:lnTo>
                      <a:pt x="94" y="2"/>
                    </a:lnTo>
                    <a:lnTo>
                      <a:pt x="115" y="0"/>
                    </a:lnTo>
                    <a:lnTo>
                      <a:pt x="451" y="0"/>
                    </a:lnTo>
                    <a:lnTo>
                      <a:pt x="489" y="2"/>
                    </a:lnTo>
                    <a:lnTo>
                      <a:pt x="521" y="5"/>
                    </a:lnTo>
                    <a:lnTo>
                      <a:pt x="535" y="7"/>
                    </a:lnTo>
                    <a:lnTo>
                      <a:pt x="549" y="9"/>
                    </a:lnTo>
                    <a:lnTo>
                      <a:pt x="562" y="13"/>
                    </a:lnTo>
                    <a:lnTo>
                      <a:pt x="573" y="16"/>
                    </a:lnTo>
                    <a:lnTo>
                      <a:pt x="581" y="20"/>
                    </a:lnTo>
                    <a:lnTo>
                      <a:pt x="590" y="26"/>
                    </a:lnTo>
                    <a:lnTo>
                      <a:pt x="598" y="31"/>
                    </a:lnTo>
                    <a:lnTo>
                      <a:pt x="603" y="37"/>
                    </a:lnTo>
                    <a:lnTo>
                      <a:pt x="608" y="43"/>
                    </a:lnTo>
                    <a:lnTo>
                      <a:pt x="611" y="51"/>
                    </a:lnTo>
                    <a:lnTo>
                      <a:pt x="613" y="59"/>
                    </a:lnTo>
                    <a:lnTo>
                      <a:pt x="615" y="68"/>
                    </a:lnTo>
                    <a:lnTo>
                      <a:pt x="615" y="2247"/>
                    </a:lnTo>
                    <a:lnTo>
                      <a:pt x="613" y="2254"/>
                    </a:lnTo>
                    <a:lnTo>
                      <a:pt x="611" y="2261"/>
                    </a:lnTo>
                    <a:lnTo>
                      <a:pt x="608" y="2267"/>
                    </a:lnTo>
                    <a:lnTo>
                      <a:pt x="603" y="2274"/>
                    </a:lnTo>
                    <a:lnTo>
                      <a:pt x="598" y="2280"/>
                    </a:lnTo>
                    <a:lnTo>
                      <a:pt x="590" y="2285"/>
                    </a:lnTo>
                    <a:lnTo>
                      <a:pt x="581" y="2291"/>
                    </a:lnTo>
                    <a:lnTo>
                      <a:pt x="573" y="2295"/>
                    </a:lnTo>
                    <a:lnTo>
                      <a:pt x="562" y="2299"/>
                    </a:lnTo>
                    <a:lnTo>
                      <a:pt x="549" y="2303"/>
                    </a:lnTo>
                    <a:lnTo>
                      <a:pt x="535" y="2306"/>
                    </a:lnTo>
                    <a:lnTo>
                      <a:pt x="521" y="2309"/>
                    </a:lnTo>
                    <a:lnTo>
                      <a:pt x="505" y="2312"/>
                    </a:lnTo>
                    <a:lnTo>
                      <a:pt x="489" y="2313"/>
                    </a:lnTo>
                    <a:lnTo>
                      <a:pt x="470" y="2314"/>
                    </a:lnTo>
                    <a:lnTo>
                      <a:pt x="451" y="2314"/>
                    </a:lnTo>
                    <a:lnTo>
                      <a:pt x="115" y="2314"/>
                    </a:lnTo>
                    <a:lnTo>
                      <a:pt x="104" y="2314"/>
                    </a:lnTo>
                    <a:lnTo>
                      <a:pt x="94" y="2313"/>
                    </a:lnTo>
                    <a:lnTo>
                      <a:pt x="83" y="2312"/>
                    </a:lnTo>
                    <a:lnTo>
                      <a:pt x="73" y="2309"/>
                    </a:lnTo>
                    <a:lnTo>
                      <a:pt x="63" y="2306"/>
                    </a:lnTo>
                    <a:lnTo>
                      <a:pt x="53" y="2303"/>
                    </a:lnTo>
                    <a:lnTo>
                      <a:pt x="45" y="2299"/>
                    </a:lnTo>
                    <a:lnTo>
                      <a:pt x="36" y="2295"/>
                    </a:lnTo>
                    <a:lnTo>
                      <a:pt x="28" y="2291"/>
                    </a:lnTo>
                    <a:lnTo>
                      <a:pt x="21" y="2285"/>
                    </a:lnTo>
                    <a:lnTo>
                      <a:pt x="15" y="2280"/>
                    </a:lnTo>
                    <a:lnTo>
                      <a:pt x="10" y="2274"/>
                    </a:lnTo>
                    <a:lnTo>
                      <a:pt x="6" y="2267"/>
                    </a:lnTo>
                    <a:lnTo>
                      <a:pt x="3" y="2261"/>
                    </a:lnTo>
                    <a:lnTo>
                      <a:pt x="0" y="2254"/>
                    </a:lnTo>
                    <a:lnTo>
                      <a:pt x="0" y="2247"/>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06" name="Freeform 9">
                <a:extLst>
                  <a:ext uri="{FF2B5EF4-FFF2-40B4-BE49-F238E27FC236}">
                    <a16:creationId xmlns:a16="http://schemas.microsoft.com/office/drawing/2014/main" id="{57CDF729-823C-CB8E-08CD-47DDB1735E0C}"/>
                  </a:ext>
                </a:extLst>
              </p:cNvPr>
              <p:cNvSpPr>
                <a:spLocks/>
              </p:cNvSpPr>
              <p:nvPr/>
            </p:nvSpPr>
            <p:spPr bwMode="auto">
              <a:xfrm>
                <a:off x="5776913" y="3808413"/>
                <a:ext cx="98425" cy="366713"/>
              </a:xfrm>
              <a:custGeom>
                <a:avLst/>
                <a:gdLst>
                  <a:gd name="T0" fmla="*/ 0 w 615"/>
                  <a:gd name="T1" fmla="*/ 68 h 2314"/>
                  <a:gd name="T2" fmla="*/ 3 w 615"/>
                  <a:gd name="T3" fmla="*/ 51 h 2314"/>
                  <a:gd name="T4" fmla="*/ 10 w 615"/>
                  <a:gd name="T5" fmla="*/ 37 h 2314"/>
                  <a:gd name="T6" fmla="*/ 21 w 615"/>
                  <a:gd name="T7" fmla="*/ 26 h 2314"/>
                  <a:gd name="T8" fmla="*/ 36 w 615"/>
                  <a:gd name="T9" fmla="*/ 16 h 2314"/>
                  <a:gd name="T10" fmla="*/ 53 w 615"/>
                  <a:gd name="T11" fmla="*/ 9 h 2314"/>
                  <a:gd name="T12" fmla="*/ 73 w 615"/>
                  <a:gd name="T13" fmla="*/ 5 h 2314"/>
                  <a:gd name="T14" fmla="*/ 115 w 615"/>
                  <a:gd name="T15" fmla="*/ 0 h 2314"/>
                  <a:gd name="T16" fmla="*/ 489 w 615"/>
                  <a:gd name="T17" fmla="*/ 2 h 2314"/>
                  <a:gd name="T18" fmla="*/ 535 w 615"/>
                  <a:gd name="T19" fmla="*/ 7 h 2314"/>
                  <a:gd name="T20" fmla="*/ 562 w 615"/>
                  <a:gd name="T21" fmla="*/ 13 h 2314"/>
                  <a:gd name="T22" fmla="*/ 581 w 615"/>
                  <a:gd name="T23" fmla="*/ 20 h 2314"/>
                  <a:gd name="T24" fmla="*/ 598 w 615"/>
                  <a:gd name="T25" fmla="*/ 31 h 2314"/>
                  <a:gd name="T26" fmla="*/ 608 w 615"/>
                  <a:gd name="T27" fmla="*/ 43 h 2314"/>
                  <a:gd name="T28" fmla="*/ 613 w 615"/>
                  <a:gd name="T29" fmla="*/ 59 h 2314"/>
                  <a:gd name="T30" fmla="*/ 615 w 615"/>
                  <a:gd name="T31" fmla="*/ 2247 h 2314"/>
                  <a:gd name="T32" fmla="*/ 611 w 615"/>
                  <a:gd name="T33" fmla="*/ 2261 h 2314"/>
                  <a:gd name="T34" fmla="*/ 603 w 615"/>
                  <a:gd name="T35" fmla="*/ 2274 h 2314"/>
                  <a:gd name="T36" fmla="*/ 590 w 615"/>
                  <a:gd name="T37" fmla="*/ 2285 h 2314"/>
                  <a:gd name="T38" fmla="*/ 573 w 615"/>
                  <a:gd name="T39" fmla="*/ 2295 h 2314"/>
                  <a:gd name="T40" fmla="*/ 549 w 615"/>
                  <a:gd name="T41" fmla="*/ 2303 h 2314"/>
                  <a:gd name="T42" fmla="*/ 521 w 615"/>
                  <a:gd name="T43" fmla="*/ 2309 h 2314"/>
                  <a:gd name="T44" fmla="*/ 489 w 615"/>
                  <a:gd name="T45" fmla="*/ 2313 h 2314"/>
                  <a:gd name="T46" fmla="*/ 451 w 615"/>
                  <a:gd name="T47" fmla="*/ 2314 h 2314"/>
                  <a:gd name="T48" fmla="*/ 104 w 615"/>
                  <a:gd name="T49" fmla="*/ 2314 h 2314"/>
                  <a:gd name="T50" fmla="*/ 83 w 615"/>
                  <a:gd name="T51" fmla="*/ 2312 h 2314"/>
                  <a:gd name="T52" fmla="*/ 63 w 615"/>
                  <a:gd name="T53" fmla="*/ 2306 h 2314"/>
                  <a:gd name="T54" fmla="*/ 45 w 615"/>
                  <a:gd name="T55" fmla="*/ 2299 h 2314"/>
                  <a:gd name="T56" fmla="*/ 28 w 615"/>
                  <a:gd name="T57" fmla="*/ 2291 h 2314"/>
                  <a:gd name="T58" fmla="*/ 15 w 615"/>
                  <a:gd name="T59" fmla="*/ 2280 h 2314"/>
                  <a:gd name="T60" fmla="*/ 6 w 615"/>
                  <a:gd name="T61" fmla="*/ 2267 h 2314"/>
                  <a:gd name="T62" fmla="*/ 0 w 615"/>
                  <a:gd name="T63" fmla="*/ 2254 h 2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5" h="2314">
                    <a:moveTo>
                      <a:pt x="0" y="2247"/>
                    </a:moveTo>
                    <a:lnTo>
                      <a:pt x="0" y="68"/>
                    </a:lnTo>
                    <a:lnTo>
                      <a:pt x="0" y="59"/>
                    </a:lnTo>
                    <a:lnTo>
                      <a:pt x="3" y="51"/>
                    </a:lnTo>
                    <a:lnTo>
                      <a:pt x="6" y="43"/>
                    </a:lnTo>
                    <a:lnTo>
                      <a:pt x="10" y="37"/>
                    </a:lnTo>
                    <a:lnTo>
                      <a:pt x="15" y="31"/>
                    </a:lnTo>
                    <a:lnTo>
                      <a:pt x="21" y="26"/>
                    </a:lnTo>
                    <a:lnTo>
                      <a:pt x="28" y="20"/>
                    </a:lnTo>
                    <a:lnTo>
                      <a:pt x="36" y="16"/>
                    </a:lnTo>
                    <a:lnTo>
                      <a:pt x="45" y="13"/>
                    </a:lnTo>
                    <a:lnTo>
                      <a:pt x="53" y="9"/>
                    </a:lnTo>
                    <a:lnTo>
                      <a:pt x="63" y="7"/>
                    </a:lnTo>
                    <a:lnTo>
                      <a:pt x="73" y="5"/>
                    </a:lnTo>
                    <a:lnTo>
                      <a:pt x="94" y="2"/>
                    </a:lnTo>
                    <a:lnTo>
                      <a:pt x="115" y="0"/>
                    </a:lnTo>
                    <a:lnTo>
                      <a:pt x="451" y="0"/>
                    </a:lnTo>
                    <a:lnTo>
                      <a:pt x="489" y="2"/>
                    </a:lnTo>
                    <a:lnTo>
                      <a:pt x="521" y="5"/>
                    </a:lnTo>
                    <a:lnTo>
                      <a:pt x="535" y="7"/>
                    </a:lnTo>
                    <a:lnTo>
                      <a:pt x="549" y="9"/>
                    </a:lnTo>
                    <a:lnTo>
                      <a:pt x="562" y="13"/>
                    </a:lnTo>
                    <a:lnTo>
                      <a:pt x="573" y="16"/>
                    </a:lnTo>
                    <a:lnTo>
                      <a:pt x="581" y="20"/>
                    </a:lnTo>
                    <a:lnTo>
                      <a:pt x="590" y="26"/>
                    </a:lnTo>
                    <a:lnTo>
                      <a:pt x="598" y="31"/>
                    </a:lnTo>
                    <a:lnTo>
                      <a:pt x="603" y="37"/>
                    </a:lnTo>
                    <a:lnTo>
                      <a:pt x="608" y="43"/>
                    </a:lnTo>
                    <a:lnTo>
                      <a:pt x="611" y="51"/>
                    </a:lnTo>
                    <a:lnTo>
                      <a:pt x="613" y="59"/>
                    </a:lnTo>
                    <a:lnTo>
                      <a:pt x="615" y="68"/>
                    </a:lnTo>
                    <a:lnTo>
                      <a:pt x="615" y="2247"/>
                    </a:lnTo>
                    <a:lnTo>
                      <a:pt x="613" y="2254"/>
                    </a:lnTo>
                    <a:lnTo>
                      <a:pt x="611" y="2261"/>
                    </a:lnTo>
                    <a:lnTo>
                      <a:pt x="608" y="2267"/>
                    </a:lnTo>
                    <a:lnTo>
                      <a:pt x="603" y="2274"/>
                    </a:lnTo>
                    <a:lnTo>
                      <a:pt x="598" y="2280"/>
                    </a:lnTo>
                    <a:lnTo>
                      <a:pt x="590" y="2285"/>
                    </a:lnTo>
                    <a:lnTo>
                      <a:pt x="581" y="2291"/>
                    </a:lnTo>
                    <a:lnTo>
                      <a:pt x="573" y="2295"/>
                    </a:lnTo>
                    <a:lnTo>
                      <a:pt x="562" y="2299"/>
                    </a:lnTo>
                    <a:lnTo>
                      <a:pt x="549" y="2303"/>
                    </a:lnTo>
                    <a:lnTo>
                      <a:pt x="535" y="2306"/>
                    </a:lnTo>
                    <a:lnTo>
                      <a:pt x="521" y="2309"/>
                    </a:lnTo>
                    <a:lnTo>
                      <a:pt x="505" y="2312"/>
                    </a:lnTo>
                    <a:lnTo>
                      <a:pt x="489" y="2313"/>
                    </a:lnTo>
                    <a:lnTo>
                      <a:pt x="470" y="2314"/>
                    </a:lnTo>
                    <a:lnTo>
                      <a:pt x="451" y="2314"/>
                    </a:lnTo>
                    <a:lnTo>
                      <a:pt x="115" y="2314"/>
                    </a:lnTo>
                    <a:lnTo>
                      <a:pt x="104" y="2314"/>
                    </a:lnTo>
                    <a:lnTo>
                      <a:pt x="94" y="2313"/>
                    </a:lnTo>
                    <a:lnTo>
                      <a:pt x="83" y="2312"/>
                    </a:lnTo>
                    <a:lnTo>
                      <a:pt x="73" y="2309"/>
                    </a:lnTo>
                    <a:lnTo>
                      <a:pt x="63" y="2306"/>
                    </a:lnTo>
                    <a:lnTo>
                      <a:pt x="53" y="2303"/>
                    </a:lnTo>
                    <a:lnTo>
                      <a:pt x="45" y="2299"/>
                    </a:lnTo>
                    <a:lnTo>
                      <a:pt x="36" y="2295"/>
                    </a:lnTo>
                    <a:lnTo>
                      <a:pt x="28" y="2291"/>
                    </a:lnTo>
                    <a:lnTo>
                      <a:pt x="21" y="2285"/>
                    </a:lnTo>
                    <a:lnTo>
                      <a:pt x="15" y="2280"/>
                    </a:lnTo>
                    <a:lnTo>
                      <a:pt x="10" y="2274"/>
                    </a:lnTo>
                    <a:lnTo>
                      <a:pt x="6" y="2267"/>
                    </a:lnTo>
                    <a:lnTo>
                      <a:pt x="3" y="2261"/>
                    </a:lnTo>
                    <a:lnTo>
                      <a:pt x="0" y="2254"/>
                    </a:lnTo>
                    <a:lnTo>
                      <a:pt x="0" y="2247"/>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07" name="Freeform 10">
                <a:extLst>
                  <a:ext uri="{FF2B5EF4-FFF2-40B4-BE49-F238E27FC236}">
                    <a16:creationId xmlns:a16="http://schemas.microsoft.com/office/drawing/2014/main" id="{D9678D17-505F-F2C3-5484-C1F45EDFB29F}"/>
                  </a:ext>
                </a:extLst>
              </p:cNvPr>
              <p:cNvSpPr>
                <a:spLocks/>
              </p:cNvSpPr>
              <p:nvPr/>
            </p:nvSpPr>
            <p:spPr bwMode="auto">
              <a:xfrm>
                <a:off x="6216650" y="3752851"/>
                <a:ext cx="433388" cy="92075"/>
              </a:xfrm>
              <a:custGeom>
                <a:avLst/>
                <a:gdLst>
                  <a:gd name="T0" fmla="*/ 2647 w 2724"/>
                  <a:gd name="T1" fmla="*/ 0 h 576"/>
                  <a:gd name="T2" fmla="*/ 2665 w 2724"/>
                  <a:gd name="T3" fmla="*/ 2 h 576"/>
                  <a:gd name="T4" fmla="*/ 2680 w 2724"/>
                  <a:gd name="T5" fmla="*/ 8 h 576"/>
                  <a:gd name="T6" fmla="*/ 2694 w 2724"/>
                  <a:gd name="T7" fmla="*/ 18 h 576"/>
                  <a:gd name="T8" fmla="*/ 2705 w 2724"/>
                  <a:gd name="T9" fmla="*/ 31 h 576"/>
                  <a:gd name="T10" fmla="*/ 2713 w 2724"/>
                  <a:gd name="T11" fmla="*/ 46 h 576"/>
                  <a:gd name="T12" fmla="*/ 2719 w 2724"/>
                  <a:gd name="T13" fmla="*/ 65 h 576"/>
                  <a:gd name="T14" fmla="*/ 2723 w 2724"/>
                  <a:gd name="T15" fmla="*/ 85 h 576"/>
                  <a:gd name="T16" fmla="*/ 2724 w 2724"/>
                  <a:gd name="T17" fmla="*/ 106 h 576"/>
                  <a:gd name="T18" fmla="*/ 2724 w 2724"/>
                  <a:gd name="T19" fmla="*/ 433 h 576"/>
                  <a:gd name="T20" fmla="*/ 2721 w 2724"/>
                  <a:gd name="T21" fmla="*/ 467 h 576"/>
                  <a:gd name="T22" fmla="*/ 2717 w 2724"/>
                  <a:gd name="T23" fmla="*/ 498 h 576"/>
                  <a:gd name="T24" fmla="*/ 2709 w 2724"/>
                  <a:gd name="T25" fmla="*/ 523 h 576"/>
                  <a:gd name="T26" fmla="*/ 2699 w 2724"/>
                  <a:gd name="T27" fmla="*/ 544 h 576"/>
                  <a:gd name="T28" fmla="*/ 2687 w 2724"/>
                  <a:gd name="T29" fmla="*/ 559 h 576"/>
                  <a:gd name="T30" fmla="*/ 2673 w 2724"/>
                  <a:gd name="T31" fmla="*/ 571 h 576"/>
                  <a:gd name="T32" fmla="*/ 2656 w 2724"/>
                  <a:gd name="T33" fmla="*/ 575 h 576"/>
                  <a:gd name="T34" fmla="*/ 86 w 2724"/>
                  <a:gd name="T35" fmla="*/ 576 h 576"/>
                  <a:gd name="T36" fmla="*/ 69 w 2724"/>
                  <a:gd name="T37" fmla="*/ 574 h 576"/>
                  <a:gd name="T38" fmla="*/ 52 w 2724"/>
                  <a:gd name="T39" fmla="*/ 565 h 576"/>
                  <a:gd name="T40" fmla="*/ 38 w 2724"/>
                  <a:gd name="T41" fmla="*/ 552 h 576"/>
                  <a:gd name="T42" fmla="*/ 26 w 2724"/>
                  <a:gd name="T43" fmla="*/ 534 h 576"/>
                  <a:gd name="T44" fmla="*/ 15 w 2724"/>
                  <a:gd name="T45" fmla="*/ 511 h 576"/>
                  <a:gd name="T46" fmla="*/ 7 w 2724"/>
                  <a:gd name="T47" fmla="*/ 483 h 576"/>
                  <a:gd name="T48" fmla="*/ 1 w 2724"/>
                  <a:gd name="T49" fmla="*/ 450 h 576"/>
                  <a:gd name="T50" fmla="*/ 0 w 2724"/>
                  <a:gd name="T51" fmla="*/ 413 h 576"/>
                  <a:gd name="T52" fmla="*/ 0 w 2724"/>
                  <a:gd name="T53" fmla="*/ 95 h 576"/>
                  <a:gd name="T54" fmla="*/ 4 w 2724"/>
                  <a:gd name="T55" fmla="*/ 74 h 576"/>
                  <a:gd name="T56" fmla="*/ 10 w 2724"/>
                  <a:gd name="T57" fmla="*/ 55 h 576"/>
                  <a:gd name="T58" fmla="*/ 19 w 2724"/>
                  <a:gd name="T59" fmla="*/ 39 h 576"/>
                  <a:gd name="T60" fmla="*/ 31 w 2724"/>
                  <a:gd name="T61" fmla="*/ 24 h 576"/>
                  <a:gd name="T62" fmla="*/ 45 w 2724"/>
                  <a:gd name="T63" fmla="*/ 13 h 576"/>
                  <a:gd name="T64" fmla="*/ 61 w 2724"/>
                  <a:gd name="T65" fmla="*/ 5 h 576"/>
                  <a:gd name="T66" fmla="*/ 77 w 2724"/>
                  <a:gd name="T67"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4" h="576">
                    <a:moveTo>
                      <a:pt x="86" y="0"/>
                    </a:moveTo>
                    <a:lnTo>
                      <a:pt x="2647" y="0"/>
                    </a:lnTo>
                    <a:lnTo>
                      <a:pt x="2656" y="0"/>
                    </a:lnTo>
                    <a:lnTo>
                      <a:pt x="2665" y="2"/>
                    </a:lnTo>
                    <a:lnTo>
                      <a:pt x="2673" y="5"/>
                    </a:lnTo>
                    <a:lnTo>
                      <a:pt x="2680" y="8"/>
                    </a:lnTo>
                    <a:lnTo>
                      <a:pt x="2687" y="13"/>
                    </a:lnTo>
                    <a:lnTo>
                      <a:pt x="2694" y="18"/>
                    </a:lnTo>
                    <a:lnTo>
                      <a:pt x="2699" y="24"/>
                    </a:lnTo>
                    <a:lnTo>
                      <a:pt x="2705" y="31"/>
                    </a:lnTo>
                    <a:lnTo>
                      <a:pt x="2709" y="39"/>
                    </a:lnTo>
                    <a:lnTo>
                      <a:pt x="2713" y="46"/>
                    </a:lnTo>
                    <a:lnTo>
                      <a:pt x="2717" y="55"/>
                    </a:lnTo>
                    <a:lnTo>
                      <a:pt x="2719" y="65"/>
                    </a:lnTo>
                    <a:lnTo>
                      <a:pt x="2721" y="74"/>
                    </a:lnTo>
                    <a:lnTo>
                      <a:pt x="2723" y="85"/>
                    </a:lnTo>
                    <a:lnTo>
                      <a:pt x="2724" y="95"/>
                    </a:lnTo>
                    <a:lnTo>
                      <a:pt x="2724" y="106"/>
                    </a:lnTo>
                    <a:lnTo>
                      <a:pt x="2724" y="413"/>
                    </a:lnTo>
                    <a:lnTo>
                      <a:pt x="2724" y="433"/>
                    </a:lnTo>
                    <a:lnTo>
                      <a:pt x="2723" y="450"/>
                    </a:lnTo>
                    <a:lnTo>
                      <a:pt x="2721" y="467"/>
                    </a:lnTo>
                    <a:lnTo>
                      <a:pt x="2719" y="483"/>
                    </a:lnTo>
                    <a:lnTo>
                      <a:pt x="2717" y="498"/>
                    </a:lnTo>
                    <a:lnTo>
                      <a:pt x="2713" y="511"/>
                    </a:lnTo>
                    <a:lnTo>
                      <a:pt x="2709" y="523"/>
                    </a:lnTo>
                    <a:lnTo>
                      <a:pt x="2705" y="534"/>
                    </a:lnTo>
                    <a:lnTo>
                      <a:pt x="2699" y="544"/>
                    </a:lnTo>
                    <a:lnTo>
                      <a:pt x="2694" y="552"/>
                    </a:lnTo>
                    <a:lnTo>
                      <a:pt x="2687" y="559"/>
                    </a:lnTo>
                    <a:lnTo>
                      <a:pt x="2680" y="565"/>
                    </a:lnTo>
                    <a:lnTo>
                      <a:pt x="2673" y="571"/>
                    </a:lnTo>
                    <a:lnTo>
                      <a:pt x="2665" y="574"/>
                    </a:lnTo>
                    <a:lnTo>
                      <a:pt x="2656" y="575"/>
                    </a:lnTo>
                    <a:lnTo>
                      <a:pt x="2647" y="576"/>
                    </a:lnTo>
                    <a:lnTo>
                      <a:pt x="86" y="576"/>
                    </a:lnTo>
                    <a:lnTo>
                      <a:pt x="77" y="575"/>
                    </a:lnTo>
                    <a:lnTo>
                      <a:pt x="69" y="574"/>
                    </a:lnTo>
                    <a:lnTo>
                      <a:pt x="61" y="571"/>
                    </a:lnTo>
                    <a:lnTo>
                      <a:pt x="52" y="565"/>
                    </a:lnTo>
                    <a:lnTo>
                      <a:pt x="45" y="559"/>
                    </a:lnTo>
                    <a:lnTo>
                      <a:pt x="38" y="552"/>
                    </a:lnTo>
                    <a:lnTo>
                      <a:pt x="31" y="544"/>
                    </a:lnTo>
                    <a:lnTo>
                      <a:pt x="26" y="534"/>
                    </a:lnTo>
                    <a:lnTo>
                      <a:pt x="19" y="523"/>
                    </a:lnTo>
                    <a:lnTo>
                      <a:pt x="15" y="511"/>
                    </a:lnTo>
                    <a:lnTo>
                      <a:pt x="10" y="498"/>
                    </a:lnTo>
                    <a:lnTo>
                      <a:pt x="7" y="483"/>
                    </a:lnTo>
                    <a:lnTo>
                      <a:pt x="4" y="467"/>
                    </a:lnTo>
                    <a:lnTo>
                      <a:pt x="1" y="450"/>
                    </a:lnTo>
                    <a:lnTo>
                      <a:pt x="0" y="433"/>
                    </a:lnTo>
                    <a:lnTo>
                      <a:pt x="0" y="413"/>
                    </a:lnTo>
                    <a:lnTo>
                      <a:pt x="0" y="106"/>
                    </a:lnTo>
                    <a:lnTo>
                      <a:pt x="0" y="95"/>
                    </a:lnTo>
                    <a:lnTo>
                      <a:pt x="1" y="85"/>
                    </a:lnTo>
                    <a:lnTo>
                      <a:pt x="4" y="74"/>
                    </a:lnTo>
                    <a:lnTo>
                      <a:pt x="7" y="65"/>
                    </a:lnTo>
                    <a:lnTo>
                      <a:pt x="10" y="55"/>
                    </a:lnTo>
                    <a:lnTo>
                      <a:pt x="15" y="46"/>
                    </a:lnTo>
                    <a:lnTo>
                      <a:pt x="19" y="39"/>
                    </a:lnTo>
                    <a:lnTo>
                      <a:pt x="26" y="31"/>
                    </a:lnTo>
                    <a:lnTo>
                      <a:pt x="31" y="24"/>
                    </a:lnTo>
                    <a:lnTo>
                      <a:pt x="38" y="18"/>
                    </a:lnTo>
                    <a:lnTo>
                      <a:pt x="45" y="13"/>
                    </a:lnTo>
                    <a:lnTo>
                      <a:pt x="52" y="8"/>
                    </a:lnTo>
                    <a:lnTo>
                      <a:pt x="61" y="5"/>
                    </a:lnTo>
                    <a:lnTo>
                      <a:pt x="69" y="2"/>
                    </a:lnTo>
                    <a:lnTo>
                      <a:pt x="77" y="0"/>
                    </a:lnTo>
                    <a:lnTo>
                      <a:pt x="86" y="0"/>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08" name="Freeform 11">
                <a:extLst>
                  <a:ext uri="{FF2B5EF4-FFF2-40B4-BE49-F238E27FC236}">
                    <a16:creationId xmlns:a16="http://schemas.microsoft.com/office/drawing/2014/main" id="{16D06F7E-07DB-4362-C309-5D348B891547}"/>
                  </a:ext>
                </a:extLst>
              </p:cNvPr>
              <p:cNvSpPr>
                <a:spLocks/>
              </p:cNvSpPr>
              <p:nvPr/>
            </p:nvSpPr>
            <p:spPr bwMode="auto">
              <a:xfrm>
                <a:off x="6216650" y="3752851"/>
                <a:ext cx="433388" cy="92075"/>
              </a:xfrm>
              <a:custGeom>
                <a:avLst/>
                <a:gdLst>
                  <a:gd name="T0" fmla="*/ 2647 w 2724"/>
                  <a:gd name="T1" fmla="*/ 0 h 576"/>
                  <a:gd name="T2" fmla="*/ 2665 w 2724"/>
                  <a:gd name="T3" fmla="*/ 2 h 576"/>
                  <a:gd name="T4" fmla="*/ 2680 w 2724"/>
                  <a:gd name="T5" fmla="*/ 8 h 576"/>
                  <a:gd name="T6" fmla="*/ 2694 w 2724"/>
                  <a:gd name="T7" fmla="*/ 18 h 576"/>
                  <a:gd name="T8" fmla="*/ 2705 w 2724"/>
                  <a:gd name="T9" fmla="*/ 31 h 576"/>
                  <a:gd name="T10" fmla="*/ 2713 w 2724"/>
                  <a:gd name="T11" fmla="*/ 46 h 576"/>
                  <a:gd name="T12" fmla="*/ 2719 w 2724"/>
                  <a:gd name="T13" fmla="*/ 65 h 576"/>
                  <a:gd name="T14" fmla="*/ 2723 w 2724"/>
                  <a:gd name="T15" fmla="*/ 85 h 576"/>
                  <a:gd name="T16" fmla="*/ 2724 w 2724"/>
                  <a:gd name="T17" fmla="*/ 106 h 576"/>
                  <a:gd name="T18" fmla="*/ 2724 w 2724"/>
                  <a:gd name="T19" fmla="*/ 433 h 576"/>
                  <a:gd name="T20" fmla="*/ 2721 w 2724"/>
                  <a:gd name="T21" fmla="*/ 467 h 576"/>
                  <a:gd name="T22" fmla="*/ 2717 w 2724"/>
                  <a:gd name="T23" fmla="*/ 498 h 576"/>
                  <a:gd name="T24" fmla="*/ 2709 w 2724"/>
                  <a:gd name="T25" fmla="*/ 523 h 576"/>
                  <a:gd name="T26" fmla="*/ 2699 w 2724"/>
                  <a:gd name="T27" fmla="*/ 544 h 576"/>
                  <a:gd name="T28" fmla="*/ 2687 w 2724"/>
                  <a:gd name="T29" fmla="*/ 559 h 576"/>
                  <a:gd name="T30" fmla="*/ 2673 w 2724"/>
                  <a:gd name="T31" fmla="*/ 571 h 576"/>
                  <a:gd name="T32" fmla="*/ 2656 w 2724"/>
                  <a:gd name="T33" fmla="*/ 575 h 576"/>
                  <a:gd name="T34" fmla="*/ 86 w 2724"/>
                  <a:gd name="T35" fmla="*/ 576 h 576"/>
                  <a:gd name="T36" fmla="*/ 69 w 2724"/>
                  <a:gd name="T37" fmla="*/ 574 h 576"/>
                  <a:gd name="T38" fmla="*/ 52 w 2724"/>
                  <a:gd name="T39" fmla="*/ 565 h 576"/>
                  <a:gd name="T40" fmla="*/ 38 w 2724"/>
                  <a:gd name="T41" fmla="*/ 552 h 576"/>
                  <a:gd name="T42" fmla="*/ 26 w 2724"/>
                  <a:gd name="T43" fmla="*/ 534 h 576"/>
                  <a:gd name="T44" fmla="*/ 15 w 2724"/>
                  <a:gd name="T45" fmla="*/ 511 h 576"/>
                  <a:gd name="T46" fmla="*/ 7 w 2724"/>
                  <a:gd name="T47" fmla="*/ 483 h 576"/>
                  <a:gd name="T48" fmla="*/ 1 w 2724"/>
                  <a:gd name="T49" fmla="*/ 450 h 576"/>
                  <a:gd name="T50" fmla="*/ 0 w 2724"/>
                  <a:gd name="T51" fmla="*/ 413 h 576"/>
                  <a:gd name="T52" fmla="*/ 0 w 2724"/>
                  <a:gd name="T53" fmla="*/ 95 h 576"/>
                  <a:gd name="T54" fmla="*/ 4 w 2724"/>
                  <a:gd name="T55" fmla="*/ 74 h 576"/>
                  <a:gd name="T56" fmla="*/ 10 w 2724"/>
                  <a:gd name="T57" fmla="*/ 55 h 576"/>
                  <a:gd name="T58" fmla="*/ 19 w 2724"/>
                  <a:gd name="T59" fmla="*/ 39 h 576"/>
                  <a:gd name="T60" fmla="*/ 31 w 2724"/>
                  <a:gd name="T61" fmla="*/ 24 h 576"/>
                  <a:gd name="T62" fmla="*/ 45 w 2724"/>
                  <a:gd name="T63" fmla="*/ 13 h 576"/>
                  <a:gd name="T64" fmla="*/ 61 w 2724"/>
                  <a:gd name="T65" fmla="*/ 5 h 576"/>
                  <a:gd name="T66" fmla="*/ 77 w 2724"/>
                  <a:gd name="T67"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4" h="576">
                    <a:moveTo>
                      <a:pt x="86" y="0"/>
                    </a:moveTo>
                    <a:lnTo>
                      <a:pt x="2647" y="0"/>
                    </a:lnTo>
                    <a:lnTo>
                      <a:pt x="2656" y="0"/>
                    </a:lnTo>
                    <a:lnTo>
                      <a:pt x="2665" y="2"/>
                    </a:lnTo>
                    <a:lnTo>
                      <a:pt x="2673" y="5"/>
                    </a:lnTo>
                    <a:lnTo>
                      <a:pt x="2680" y="8"/>
                    </a:lnTo>
                    <a:lnTo>
                      <a:pt x="2687" y="13"/>
                    </a:lnTo>
                    <a:lnTo>
                      <a:pt x="2694" y="18"/>
                    </a:lnTo>
                    <a:lnTo>
                      <a:pt x="2699" y="24"/>
                    </a:lnTo>
                    <a:lnTo>
                      <a:pt x="2705" y="31"/>
                    </a:lnTo>
                    <a:lnTo>
                      <a:pt x="2709" y="39"/>
                    </a:lnTo>
                    <a:lnTo>
                      <a:pt x="2713" y="46"/>
                    </a:lnTo>
                    <a:lnTo>
                      <a:pt x="2717" y="55"/>
                    </a:lnTo>
                    <a:lnTo>
                      <a:pt x="2719" y="65"/>
                    </a:lnTo>
                    <a:lnTo>
                      <a:pt x="2721" y="74"/>
                    </a:lnTo>
                    <a:lnTo>
                      <a:pt x="2723" y="85"/>
                    </a:lnTo>
                    <a:lnTo>
                      <a:pt x="2724" y="95"/>
                    </a:lnTo>
                    <a:lnTo>
                      <a:pt x="2724" y="106"/>
                    </a:lnTo>
                    <a:lnTo>
                      <a:pt x="2724" y="413"/>
                    </a:lnTo>
                    <a:lnTo>
                      <a:pt x="2724" y="433"/>
                    </a:lnTo>
                    <a:lnTo>
                      <a:pt x="2723" y="450"/>
                    </a:lnTo>
                    <a:lnTo>
                      <a:pt x="2721" y="467"/>
                    </a:lnTo>
                    <a:lnTo>
                      <a:pt x="2719" y="483"/>
                    </a:lnTo>
                    <a:lnTo>
                      <a:pt x="2717" y="498"/>
                    </a:lnTo>
                    <a:lnTo>
                      <a:pt x="2713" y="511"/>
                    </a:lnTo>
                    <a:lnTo>
                      <a:pt x="2709" y="523"/>
                    </a:lnTo>
                    <a:lnTo>
                      <a:pt x="2705" y="534"/>
                    </a:lnTo>
                    <a:lnTo>
                      <a:pt x="2699" y="544"/>
                    </a:lnTo>
                    <a:lnTo>
                      <a:pt x="2694" y="552"/>
                    </a:lnTo>
                    <a:lnTo>
                      <a:pt x="2687" y="559"/>
                    </a:lnTo>
                    <a:lnTo>
                      <a:pt x="2680" y="565"/>
                    </a:lnTo>
                    <a:lnTo>
                      <a:pt x="2673" y="571"/>
                    </a:lnTo>
                    <a:lnTo>
                      <a:pt x="2665" y="574"/>
                    </a:lnTo>
                    <a:lnTo>
                      <a:pt x="2656" y="575"/>
                    </a:lnTo>
                    <a:lnTo>
                      <a:pt x="2647" y="576"/>
                    </a:lnTo>
                    <a:lnTo>
                      <a:pt x="86" y="576"/>
                    </a:lnTo>
                    <a:lnTo>
                      <a:pt x="77" y="575"/>
                    </a:lnTo>
                    <a:lnTo>
                      <a:pt x="69" y="574"/>
                    </a:lnTo>
                    <a:lnTo>
                      <a:pt x="61" y="571"/>
                    </a:lnTo>
                    <a:lnTo>
                      <a:pt x="52" y="565"/>
                    </a:lnTo>
                    <a:lnTo>
                      <a:pt x="45" y="559"/>
                    </a:lnTo>
                    <a:lnTo>
                      <a:pt x="38" y="552"/>
                    </a:lnTo>
                    <a:lnTo>
                      <a:pt x="31" y="544"/>
                    </a:lnTo>
                    <a:lnTo>
                      <a:pt x="26" y="534"/>
                    </a:lnTo>
                    <a:lnTo>
                      <a:pt x="19" y="523"/>
                    </a:lnTo>
                    <a:lnTo>
                      <a:pt x="15" y="511"/>
                    </a:lnTo>
                    <a:lnTo>
                      <a:pt x="10" y="498"/>
                    </a:lnTo>
                    <a:lnTo>
                      <a:pt x="7" y="483"/>
                    </a:lnTo>
                    <a:lnTo>
                      <a:pt x="4" y="467"/>
                    </a:lnTo>
                    <a:lnTo>
                      <a:pt x="1" y="450"/>
                    </a:lnTo>
                    <a:lnTo>
                      <a:pt x="0" y="433"/>
                    </a:lnTo>
                    <a:lnTo>
                      <a:pt x="0" y="413"/>
                    </a:lnTo>
                    <a:lnTo>
                      <a:pt x="0" y="106"/>
                    </a:lnTo>
                    <a:lnTo>
                      <a:pt x="0" y="95"/>
                    </a:lnTo>
                    <a:lnTo>
                      <a:pt x="1" y="85"/>
                    </a:lnTo>
                    <a:lnTo>
                      <a:pt x="4" y="74"/>
                    </a:lnTo>
                    <a:lnTo>
                      <a:pt x="7" y="65"/>
                    </a:lnTo>
                    <a:lnTo>
                      <a:pt x="10" y="55"/>
                    </a:lnTo>
                    <a:lnTo>
                      <a:pt x="15" y="46"/>
                    </a:lnTo>
                    <a:lnTo>
                      <a:pt x="19" y="39"/>
                    </a:lnTo>
                    <a:lnTo>
                      <a:pt x="26" y="31"/>
                    </a:lnTo>
                    <a:lnTo>
                      <a:pt x="31" y="24"/>
                    </a:lnTo>
                    <a:lnTo>
                      <a:pt x="38" y="18"/>
                    </a:lnTo>
                    <a:lnTo>
                      <a:pt x="45" y="13"/>
                    </a:lnTo>
                    <a:lnTo>
                      <a:pt x="52" y="8"/>
                    </a:lnTo>
                    <a:lnTo>
                      <a:pt x="61" y="5"/>
                    </a:lnTo>
                    <a:lnTo>
                      <a:pt x="69" y="2"/>
                    </a:lnTo>
                    <a:lnTo>
                      <a:pt x="77" y="0"/>
                    </a:lnTo>
                    <a:lnTo>
                      <a:pt x="86" y="0"/>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09" name="Freeform 12">
                <a:extLst>
                  <a:ext uri="{FF2B5EF4-FFF2-40B4-BE49-F238E27FC236}">
                    <a16:creationId xmlns:a16="http://schemas.microsoft.com/office/drawing/2014/main" id="{B7B5628A-E17E-4669-4757-4FDE27202688}"/>
                  </a:ext>
                </a:extLst>
              </p:cNvPr>
              <p:cNvSpPr>
                <a:spLocks/>
              </p:cNvSpPr>
              <p:nvPr/>
            </p:nvSpPr>
            <p:spPr bwMode="auto">
              <a:xfrm>
                <a:off x="6635750" y="2406651"/>
                <a:ext cx="98425" cy="1371600"/>
              </a:xfrm>
              <a:custGeom>
                <a:avLst/>
                <a:gdLst>
                  <a:gd name="T0" fmla="*/ 615 w 615"/>
                  <a:gd name="T1" fmla="*/ 8371 h 8641"/>
                  <a:gd name="T2" fmla="*/ 611 w 615"/>
                  <a:gd name="T3" fmla="*/ 8430 h 8641"/>
                  <a:gd name="T4" fmla="*/ 605 w 615"/>
                  <a:gd name="T5" fmla="*/ 8483 h 8641"/>
                  <a:gd name="T6" fmla="*/ 593 w 615"/>
                  <a:gd name="T7" fmla="*/ 8529 h 8641"/>
                  <a:gd name="T8" fmla="*/ 578 w 615"/>
                  <a:gd name="T9" fmla="*/ 8568 h 8641"/>
                  <a:gd name="T10" fmla="*/ 561 w 615"/>
                  <a:gd name="T11" fmla="*/ 8599 h 8641"/>
                  <a:gd name="T12" fmla="*/ 542 w 615"/>
                  <a:gd name="T13" fmla="*/ 8622 h 8641"/>
                  <a:gd name="T14" fmla="*/ 521 w 615"/>
                  <a:gd name="T15" fmla="*/ 8636 h 8641"/>
                  <a:gd name="T16" fmla="*/ 510 w 615"/>
                  <a:gd name="T17" fmla="*/ 8639 h 8641"/>
                  <a:gd name="T18" fmla="*/ 499 w 615"/>
                  <a:gd name="T19" fmla="*/ 8641 h 8641"/>
                  <a:gd name="T20" fmla="*/ 154 w 615"/>
                  <a:gd name="T21" fmla="*/ 8641 h 8641"/>
                  <a:gd name="T22" fmla="*/ 135 w 615"/>
                  <a:gd name="T23" fmla="*/ 8638 h 8641"/>
                  <a:gd name="T24" fmla="*/ 117 w 615"/>
                  <a:gd name="T25" fmla="*/ 8633 h 8641"/>
                  <a:gd name="T26" fmla="*/ 101 w 615"/>
                  <a:gd name="T27" fmla="*/ 8626 h 8641"/>
                  <a:gd name="T28" fmla="*/ 85 w 615"/>
                  <a:gd name="T29" fmla="*/ 8616 h 8641"/>
                  <a:gd name="T30" fmla="*/ 72 w 615"/>
                  <a:gd name="T31" fmla="*/ 8605 h 8641"/>
                  <a:gd name="T32" fmla="*/ 53 w 615"/>
                  <a:gd name="T33" fmla="*/ 8584 h 8641"/>
                  <a:gd name="T34" fmla="*/ 32 w 615"/>
                  <a:gd name="T35" fmla="*/ 8549 h 8641"/>
                  <a:gd name="T36" fmla="*/ 17 w 615"/>
                  <a:gd name="T37" fmla="*/ 8507 h 8641"/>
                  <a:gd name="T38" fmla="*/ 6 w 615"/>
                  <a:gd name="T39" fmla="*/ 8457 h 8641"/>
                  <a:gd name="T40" fmla="*/ 0 w 615"/>
                  <a:gd name="T41" fmla="*/ 8402 h 8641"/>
                  <a:gd name="T42" fmla="*/ 0 w 615"/>
                  <a:gd name="T43" fmla="*/ 270 h 8641"/>
                  <a:gd name="T44" fmla="*/ 3 w 615"/>
                  <a:gd name="T45" fmla="*/ 211 h 8641"/>
                  <a:gd name="T46" fmla="*/ 10 w 615"/>
                  <a:gd name="T47" fmla="*/ 158 h 8641"/>
                  <a:gd name="T48" fmla="*/ 24 w 615"/>
                  <a:gd name="T49" fmla="*/ 113 h 8641"/>
                  <a:gd name="T50" fmla="*/ 42 w 615"/>
                  <a:gd name="T51" fmla="*/ 74 h 8641"/>
                  <a:gd name="T52" fmla="*/ 66 w 615"/>
                  <a:gd name="T53" fmla="*/ 42 h 8641"/>
                  <a:gd name="T54" fmla="*/ 79 w 615"/>
                  <a:gd name="T55" fmla="*/ 30 h 8641"/>
                  <a:gd name="T56" fmla="*/ 93 w 615"/>
                  <a:gd name="T57" fmla="*/ 20 h 8641"/>
                  <a:gd name="T58" fmla="*/ 109 w 615"/>
                  <a:gd name="T59" fmla="*/ 11 h 8641"/>
                  <a:gd name="T60" fmla="*/ 126 w 615"/>
                  <a:gd name="T61" fmla="*/ 6 h 8641"/>
                  <a:gd name="T62" fmla="*/ 144 w 615"/>
                  <a:gd name="T63" fmla="*/ 1 h 8641"/>
                  <a:gd name="T64" fmla="*/ 164 w 615"/>
                  <a:gd name="T65" fmla="*/ 0 h 8641"/>
                  <a:gd name="T66" fmla="*/ 504 w 615"/>
                  <a:gd name="T67" fmla="*/ 1 h 8641"/>
                  <a:gd name="T68" fmla="*/ 515 w 615"/>
                  <a:gd name="T69" fmla="*/ 4 h 8641"/>
                  <a:gd name="T70" fmla="*/ 531 w 615"/>
                  <a:gd name="T71" fmla="*/ 11 h 8641"/>
                  <a:gd name="T72" fmla="*/ 552 w 615"/>
                  <a:gd name="T73" fmla="*/ 30 h 8641"/>
                  <a:gd name="T74" fmla="*/ 569 w 615"/>
                  <a:gd name="T75" fmla="*/ 58 h 8641"/>
                  <a:gd name="T76" fmla="*/ 586 w 615"/>
                  <a:gd name="T77" fmla="*/ 92 h 8641"/>
                  <a:gd name="T78" fmla="*/ 599 w 615"/>
                  <a:gd name="T79" fmla="*/ 135 h 8641"/>
                  <a:gd name="T80" fmla="*/ 608 w 615"/>
                  <a:gd name="T81" fmla="*/ 184 h 8641"/>
                  <a:gd name="T82" fmla="*/ 613 w 615"/>
                  <a:gd name="T83" fmla="*/ 240 h 8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5" h="8641">
                    <a:moveTo>
                      <a:pt x="615" y="270"/>
                    </a:moveTo>
                    <a:lnTo>
                      <a:pt x="615" y="8371"/>
                    </a:lnTo>
                    <a:lnTo>
                      <a:pt x="613" y="8402"/>
                    </a:lnTo>
                    <a:lnTo>
                      <a:pt x="611" y="8430"/>
                    </a:lnTo>
                    <a:lnTo>
                      <a:pt x="608" y="8457"/>
                    </a:lnTo>
                    <a:lnTo>
                      <a:pt x="605" y="8483"/>
                    </a:lnTo>
                    <a:lnTo>
                      <a:pt x="599" y="8507"/>
                    </a:lnTo>
                    <a:lnTo>
                      <a:pt x="593" y="8529"/>
                    </a:lnTo>
                    <a:lnTo>
                      <a:pt x="586" y="8549"/>
                    </a:lnTo>
                    <a:lnTo>
                      <a:pt x="578" y="8568"/>
                    </a:lnTo>
                    <a:lnTo>
                      <a:pt x="569" y="8584"/>
                    </a:lnTo>
                    <a:lnTo>
                      <a:pt x="561" y="8599"/>
                    </a:lnTo>
                    <a:lnTo>
                      <a:pt x="552" y="8611"/>
                    </a:lnTo>
                    <a:lnTo>
                      <a:pt x="542" y="8622"/>
                    </a:lnTo>
                    <a:lnTo>
                      <a:pt x="531" y="8629"/>
                    </a:lnTo>
                    <a:lnTo>
                      <a:pt x="521" y="8636"/>
                    </a:lnTo>
                    <a:lnTo>
                      <a:pt x="515" y="8638"/>
                    </a:lnTo>
                    <a:lnTo>
                      <a:pt x="510" y="8639"/>
                    </a:lnTo>
                    <a:lnTo>
                      <a:pt x="504" y="8641"/>
                    </a:lnTo>
                    <a:lnTo>
                      <a:pt x="499" y="8641"/>
                    </a:lnTo>
                    <a:lnTo>
                      <a:pt x="164" y="8641"/>
                    </a:lnTo>
                    <a:lnTo>
                      <a:pt x="154" y="8641"/>
                    </a:lnTo>
                    <a:lnTo>
                      <a:pt x="144" y="8639"/>
                    </a:lnTo>
                    <a:lnTo>
                      <a:pt x="135" y="8638"/>
                    </a:lnTo>
                    <a:lnTo>
                      <a:pt x="126" y="8636"/>
                    </a:lnTo>
                    <a:lnTo>
                      <a:pt x="117" y="8633"/>
                    </a:lnTo>
                    <a:lnTo>
                      <a:pt x="109" y="8629"/>
                    </a:lnTo>
                    <a:lnTo>
                      <a:pt x="101" y="8626"/>
                    </a:lnTo>
                    <a:lnTo>
                      <a:pt x="93" y="8622"/>
                    </a:lnTo>
                    <a:lnTo>
                      <a:pt x="85" y="8616"/>
                    </a:lnTo>
                    <a:lnTo>
                      <a:pt x="79" y="8611"/>
                    </a:lnTo>
                    <a:lnTo>
                      <a:pt x="72" y="8605"/>
                    </a:lnTo>
                    <a:lnTo>
                      <a:pt x="66" y="8599"/>
                    </a:lnTo>
                    <a:lnTo>
                      <a:pt x="53" y="8584"/>
                    </a:lnTo>
                    <a:lnTo>
                      <a:pt x="42" y="8568"/>
                    </a:lnTo>
                    <a:lnTo>
                      <a:pt x="32" y="8549"/>
                    </a:lnTo>
                    <a:lnTo>
                      <a:pt x="24" y="8529"/>
                    </a:lnTo>
                    <a:lnTo>
                      <a:pt x="17" y="8507"/>
                    </a:lnTo>
                    <a:lnTo>
                      <a:pt x="10" y="8483"/>
                    </a:lnTo>
                    <a:lnTo>
                      <a:pt x="6" y="8457"/>
                    </a:lnTo>
                    <a:lnTo>
                      <a:pt x="3" y="8430"/>
                    </a:lnTo>
                    <a:lnTo>
                      <a:pt x="0" y="8402"/>
                    </a:lnTo>
                    <a:lnTo>
                      <a:pt x="0" y="8371"/>
                    </a:lnTo>
                    <a:lnTo>
                      <a:pt x="0" y="270"/>
                    </a:lnTo>
                    <a:lnTo>
                      <a:pt x="0" y="240"/>
                    </a:lnTo>
                    <a:lnTo>
                      <a:pt x="3" y="211"/>
                    </a:lnTo>
                    <a:lnTo>
                      <a:pt x="6" y="184"/>
                    </a:lnTo>
                    <a:lnTo>
                      <a:pt x="10" y="158"/>
                    </a:lnTo>
                    <a:lnTo>
                      <a:pt x="17" y="135"/>
                    </a:lnTo>
                    <a:lnTo>
                      <a:pt x="24" y="113"/>
                    </a:lnTo>
                    <a:lnTo>
                      <a:pt x="32" y="92"/>
                    </a:lnTo>
                    <a:lnTo>
                      <a:pt x="42" y="74"/>
                    </a:lnTo>
                    <a:lnTo>
                      <a:pt x="53" y="58"/>
                    </a:lnTo>
                    <a:lnTo>
                      <a:pt x="66" y="42"/>
                    </a:lnTo>
                    <a:lnTo>
                      <a:pt x="72" y="36"/>
                    </a:lnTo>
                    <a:lnTo>
                      <a:pt x="79" y="30"/>
                    </a:lnTo>
                    <a:lnTo>
                      <a:pt x="85" y="25"/>
                    </a:lnTo>
                    <a:lnTo>
                      <a:pt x="93" y="20"/>
                    </a:lnTo>
                    <a:lnTo>
                      <a:pt x="101" y="16"/>
                    </a:lnTo>
                    <a:lnTo>
                      <a:pt x="109" y="11"/>
                    </a:lnTo>
                    <a:lnTo>
                      <a:pt x="117" y="8"/>
                    </a:lnTo>
                    <a:lnTo>
                      <a:pt x="126" y="6"/>
                    </a:lnTo>
                    <a:lnTo>
                      <a:pt x="135" y="4"/>
                    </a:lnTo>
                    <a:lnTo>
                      <a:pt x="144" y="1"/>
                    </a:lnTo>
                    <a:lnTo>
                      <a:pt x="154" y="1"/>
                    </a:lnTo>
                    <a:lnTo>
                      <a:pt x="164" y="0"/>
                    </a:lnTo>
                    <a:lnTo>
                      <a:pt x="499" y="0"/>
                    </a:lnTo>
                    <a:lnTo>
                      <a:pt x="504" y="1"/>
                    </a:lnTo>
                    <a:lnTo>
                      <a:pt x="510" y="1"/>
                    </a:lnTo>
                    <a:lnTo>
                      <a:pt x="515" y="4"/>
                    </a:lnTo>
                    <a:lnTo>
                      <a:pt x="521" y="6"/>
                    </a:lnTo>
                    <a:lnTo>
                      <a:pt x="531" y="11"/>
                    </a:lnTo>
                    <a:lnTo>
                      <a:pt x="542" y="20"/>
                    </a:lnTo>
                    <a:lnTo>
                      <a:pt x="552" y="30"/>
                    </a:lnTo>
                    <a:lnTo>
                      <a:pt x="561" y="42"/>
                    </a:lnTo>
                    <a:lnTo>
                      <a:pt x="569" y="58"/>
                    </a:lnTo>
                    <a:lnTo>
                      <a:pt x="578" y="74"/>
                    </a:lnTo>
                    <a:lnTo>
                      <a:pt x="586" y="92"/>
                    </a:lnTo>
                    <a:lnTo>
                      <a:pt x="593" y="113"/>
                    </a:lnTo>
                    <a:lnTo>
                      <a:pt x="599" y="135"/>
                    </a:lnTo>
                    <a:lnTo>
                      <a:pt x="605" y="158"/>
                    </a:lnTo>
                    <a:lnTo>
                      <a:pt x="608" y="184"/>
                    </a:lnTo>
                    <a:lnTo>
                      <a:pt x="611" y="211"/>
                    </a:lnTo>
                    <a:lnTo>
                      <a:pt x="613" y="240"/>
                    </a:lnTo>
                    <a:lnTo>
                      <a:pt x="615" y="270"/>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0" name="Freeform 13">
                <a:extLst>
                  <a:ext uri="{FF2B5EF4-FFF2-40B4-BE49-F238E27FC236}">
                    <a16:creationId xmlns:a16="http://schemas.microsoft.com/office/drawing/2014/main" id="{4ADF84DD-31FD-25B3-9593-1604D3FFE9B1}"/>
                  </a:ext>
                </a:extLst>
              </p:cNvPr>
              <p:cNvSpPr>
                <a:spLocks/>
              </p:cNvSpPr>
              <p:nvPr/>
            </p:nvSpPr>
            <p:spPr bwMode="auto">
              <a:xfrm>
                <a:off x="6635750" y="2406651"/>
                <a:ext cx="98425" cy="1371600"/>
              </a:xfrm>
              <a:custGeom>
                <a:avLst/>
                <a:gdLst>
                  <a:gd name="T0" fmla="*/ 615 w 615"/>
                  <a:gd name="T1" fmla="*/ 8371 h 8641"/>
                  <a:gd name="T2" fmla="*/ 611 w 615"/>
                  <a:gd name="T3" fmla="*/ 8430 h 8641"/>
                  <a:gd name="T4" fmla="*/ 605 w 615"/>
                  <a:gd name="T5" fmla="*/ 8483 h 8641"/>
                  <a:gd name="T6" fmla="*/ 593 w 615"/>
                  <a:gd name="T7" fmla="*/ 8529 h 8641"/>
                  <a:gd name="T8" fmla="*/ 578 w 615"/>
                  <a:gd name="T9" fmla="*/ 8568 h 8641"/>
                  <a:gd name="T10" fmla="*/ 561 w 615"/>
                  <a:gd name="T11" fmla="*/ 8599 h 8641"/>
                  <a:gd name="T12" fmla="*/ 542 w 615"/>
                  <a:gd name="T13" fmla="*/ 8622 h 8641"/>
                  <a:gd name="T14" fmla="*/ 521 w 615"/>
                  <a:gd name="T15" fmla="*/ 8636 h 8641"/>
                  <a:gd name="T16" fmla="*/ 510 w 615"/>
                  <a:gd name="T17" fmla="*/ 8639 h 8641"/>
                  <a:gd name="T18" fmla="*/ 499 w 615"/>
                  <a:gd name="T19" fmla="*/ 8641 h 8641"/>
                  <a:gd name="T20" fmla="*/ 154 w 615"/>
                  <a:gd name="T21" fmla="*/ 8641 h 8641"/>
                  <a:gd name="T22" fmla="*/ 135 w 615"/>
                  <a:gd name="T23" fmla="*/ 8638 h 8641"/>
                  <a:gd name="T24" fmla="*/ 117 w 615"/>
                  <a:gd name="T25" fmla="*/ 8633 h 8641"/>
                  <a:gd name="T26" fmla="*/ 101 w 615"/>
                  <a:gd name="T27" fmla="*/ 8626 h 8641"/>
                  <a:gd name="T28" fmla="*/ 85 w 615"/>
                  <a:gd name="T29" fmla="*/ 8616 h 8641"/>
                  <a:gd name="T30" fmla="*/ 72 w 615"/>
                  <a:gd name="T31" fmla="*/ 8605 h 8641"/>
                  <a:gd name="T32" fmla="*/ 53 w 615"/>
                  <a:gd name="T33" fmla="*/ 8584 h 8641"/>
                  <a:gd name="T34" fmla="*/ 32 w 615"/>
                  <a:gd name="T35" fmla="*/ 8549 h 8641"/>
                  <a:gd name="T36" fmla="*/ 17 w 615"/>
                  <a:gd name="T37" fmla="*/ 8507 h 8641"/>
                  <a:gd name="T38" fmla="*/ 6 w 615"/>
                  <a:gd name="T39" fmla="*/ 8457 h 8641"/>
                  <a:gd name="T40" fmla="*/ 0 w 615"/>
                  <a:gd name="T41" fmla="*/ 8402 h 8641"/>
                  <a:gd name="T42" fmla="*/ 0 w 615"/>
                  <a:gd name="T43" fmla="*/ 270 h 8641"/>
                  <a:gd name="T44" fmla="*/ 3 w 615"/>
                  <a:gd name="T45" fmla="*/ 211 h 8641"/>
                  <a:gd name="T46" fmla="*/ 10 w 615"/>
                  <a:gd name="T47" fmla="*/ 158 h 8641"/>
                  <a:gd name="T48" fmla="*/ 24 w 615"/>
                  <a:gd name="T49" fmla="*/ 113 h 8641"/>
                  <a:gd name="T50" fmla="*/ 42 w 615"/>
                  <a:gd name="T51" fmla="*/ 74 h 8641"/>
                  <a:gd name="T52" fmla="*/ 66 w 615"/>
                  <a:gd name="T53" fmla="*/ 42 h 8641"/>
                  <a:gd name="T54" fmla="*/ 79 w 615"/>
                  <a:gd name="T55" fmla="*/ 30 h 8641"/>
                  <a:gd name="T56" fmla="*/ 93 w 615"/>
                  <a:gd name="T57" fmla="*/ 20 h 8641"/>
                  <a:gd name="T58" fmla="*/ 109 w 615"/>
                  <a:gd name="T59" fmla="*/ 11 h 8641"/>
                  <a:gd name="T60" fmla="*/ 126 w 615"/>
                  <a:gd name="T61" fmla="*/ 6 h 8641"/>
                  <a:gd name="T62" fmla="*/ 144 w 615"/>
                  <a:gd name="T63" fmla="*/ 1 h 8641"/>
                  <a:gd name="T64" fmla="*/ 164 w 615"/>
                  <a:gd name="T65" fmla="*/ 0 h 8641"/>
                  <a:gd name="T66" fmla="*/ 504 w 615"/>
                  <a:gd name="T67" fmla="*/ 1 h 8641"/>
                  <a:gd name="T68" fmla="*/ 515 w 615"/>
                  <a:gd name="T69" fmla="*/ 4 h 8641"/>
                  <a:gd name="T70" fmla="*/ 531 w 615"/>
                  <a:gd name="T71" fmla="*/ 11 h 8641"/>
                  <a:gd name="T72" fmla="*/ 552 w 615"/>
                  <a:gd name="T73" fmla="*/ 30 h 8641"/>
                  <a:gd name="T74" fmla="*/ 569 w 615"/>
                  <a:gd name="T75" fmla="*/ 58 h 8641"/>
                  <a:gd name="T76" fmla="*/ 586 w 615"/>
                  <a:gd name="T77" fmla="*/ 92 h 8641"/>
                  <a:gd name="T78" fmla="*/ 599 w 615"/>
                  <a:gd name="T79" fmla="*/ 135 h 8641"/>
                  <a:gd name="T80" fmla="*/ 608 w 615"/>
                  <a:gd name="T81" fmla="*/ 184 h 8641"/>
                  <a:gd name="T82" fmla="*/ 613 w 615"/>
                  <a:gd name="T83" fmla="*/ 240 h 8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5" h="8641">
                    <a:moveTo>
                      <a:pt x="615" y="270"/>
                    </a:moveTo>
                    <a:lnTo>
                      <a:pt x="615" y="8371"/>
                    </a:lnTo>
                    <a:lnTo>
                      <a:pt x="613" y="8402"/>
                    </a:lnTo>
                    <a:lnTo>
                      <a:pt x="611" y="8430"/>
                    </a:lnTo>
                    <a:lnTo>
                      <a:pt x="608" y="8457"/>
                    </a:lnTo>
                    <a:lnTo>
                      <a:pt x="605" y="8483"/>
                    </a:lnTo>
                    <a:lnTo>
                      <a:pt x="599" y="8507"/>
                    </a:lnTo>
                    <a:lnTo>
                      <a:pt x="593" y="8529"/>
                    </a:lnTo>
                    <a:lnTo>
                      <a:pt x="586" y="8549"/>
                    </a:lnTo>
                    <a:lnTo>
                      <a:pt x="578" y="8568"/>
                    </a:lnTo>
                    <a:lnTo>
                      <a:pt x="569" y="8584"/>
                    </a:lnTo>
                    <a:lnTo>
                      <a:pt x="561" y="8599"/>
                    </a:lnTo>
                    <a:lnTo>
                      <a:pt x="552" y="8611"/>
                    </a:lnTo>
                    <a:lnTo>
                      <a:pt x="542" y="8622"/>
                    </a:lnTo>
                    <a:lnTo>
                      <a:pt x="531" y="8629"/>
                    </a:lnTo>
                    <a:lnTo>
                      <a:pt x="521" y="8636"/>
                    </a:lnTo>
                    <a:lnTo>
                      <a:pt x="515" y="8638"/>
                    </a:lnTo>
                    <a:lnTo>
                      <a:pt x="510" y="8639"/>
                    </a:lnTo>
                    <a:lnTo>
                      <a:pt x="504" y="8641"/>
                    </a:lnTo>
                    <a:lnTo>
                      <a:pt x="499" y="8641"/>
                    </a:lnTo>
                    <a:lnTo>
                      <a:pt x="164" y="8641"/>
                    </a:lnTo>
                    <a:lnTo>
                      <a:pt x="154" y="8641"/>
                    </a:lnTo>
                    <a:lnTo>
                      <a:pt x="144" y="8639"/>
                    </a:lnTo>
                    <a:lnTo>
                      <a:pt x="135" y="8638"/>
                    </a:lnTo>
                    <a:lnTo>
                      <a:pt x="126" y="8636"/>
                    </a:lnTo>
                    <a:lnTo>
                      <a:pt x="117" y="8633"/>
                    </a:lnTo>
                    <a:lnTo>
                      <a:pt x="109" y="8629"/>
                    </a:lnTo>
                    <a:lnTo>
                      <a:pt x="101" y="8626"/>
                    </a:lnTo>
                    <a:lnTo>
                      <a:pt x="93" y="8622"/>
                    </a:lnTo>
                    <a:lnTo>
                      <a:pt x="85" y="8616"/>
                    </a:lnTo>
                    <a:lnTo>
                      <a:pt x="79" y="8611"/>
                    </a:lnTo>
                    <a:lnTo>
                      <a:pt x="72" y="8605"/>
                    </a:lnTo>
                    <a:lnTo>
                      <a:pt x="66" y="8599"/>
                    </a:lnTo>
                    <a:lnTo>
                      <a:pt x="53" y="8584"/>
                    </a:lnTo>
                    <a:lnTo>
                      <a:pt x="42" y="8568"/>
                    </a:lnTo>
                    <a:lnTo>
                      <a:pt x="32" y="8549"/>
                    </a:lnTo>
                    <a:lnTo>
                      <a:pt x="24" y="8529"/>
                    </a:lnTo>
                    <a:lnTo>
                      <a:pt x="17" y="8507"/>
                    </a:lnTo>
                    <a:lnTo>
                      <a:pt x="10" y="8483"/>
                    </a:lnTo>
                    <a:lnTo>
                      <a:pt x="6" y="8457"/>
                    </a:lnTo>
                    <a:lnTo>
                      <a:pt x="3" y="8430"/>
                    </a:lnTo>
                    <a:lnTo>
                      <a:pt x="0" y="8402"/>
                    </a:lnTo>
                    <a:lnTo>
                      <a:pt x="0" y="8371"/>
                    </a:lnTo>
                    <a:lnTo>
                      <a:pt x="0" y="270"/>
                    </a:lnTo>
                    <a:lnTo>
                      <a:pt x="0" y="240"/>
                    </a:lnTo>
                    <a:lnTo>
                      <a:pt x="3" y="211"/>
                    </a:lnTo>
                    <a:lnTo>
                      <a:pt x="6" y="184"/>
                    </a:lnTo>
                    <a:lnTo>
                      <a:pt x="10" y="158"/>
                    </a:lnTo>
                    <a:lnTo>
                      <a:pt x="17" y="135"/>
                    </a:lnTo>
                    <a:lnTo>
                      <a:pt x="24" y="113"/>
                    </a:lnTo>
                    <a:lnTo>
                      <a:pt x="32" y="92"/>
                    </a:lnTo>
                    <a:lnTo>
                      <a:pt x="42" y="74"/>
                    </a:lnTo>
                    <a:lnTo>
                      <a:pt x="53" y="58"/>
                    </a:lnTo>
                    <a:lnTo>
                      <a:pt x="66" y="42"/>
                    </a:lnTo>
                    <a:lnTo>
                      <a:pt x="72" y="36"/>
                    </a:lnTo>
                    <a:lnTo>
                      <a:pt x="79" y="30"/>
                    </a:lnTo>
                    <a:lnTo>
                      <a:pt x="85" y="25"/>
                    </a:lnTo>
                    <a:lnTo>
                      <a:pt x="93" y="20"/>
                    </a:lnTo>
                    <a:lnTo>
                      <a:pt x="101" y="16"/>
                    </a:lnTo>
                    <a:lnTo>
                      <a:pt x="109" y="11"/>
                    </a:lnTo>
                    <a:lnTo>
                      <a:pt x="117" y="8"/>
                    </a:lnTo>
                    <a:lnTo>
                      <a:pt x="126" y="6"/>
                    </a:lnTo>
                    <a:lnTo>
                      <a:pt x="135" y="4"/>
                    </a:lnTo>
                    <a:lnTo>
                      <a:pt x="144" y="1"/>
                    </a:lnTo>
                    <a:lnTo>
                      <a:pt x="154" y="1"/>
                    </a:lnTo>
                    <a:lnTo>
                      <a:pt x="164" y="0"/>
                    </a:lnTo>
                    <a:lnTo>
                      <a:pt x="499" y="0"/>
                    </a:lnTo>
                    <a:lnTo>
                      <a:pt x="504" y="1"/>
                    </a:lnTo>
                    <a:lnTo>
                      <a:pt x="510" y="1"/>
                    </a:lnTo>
                    <a:lnTo>
                      <a:pt x="515" y="4"/>
                    </a:lnTo>
                    <a:lnTo>
                      <a:pt x="521" y="6"/>
                    </a:lnTo>
                    <a:lnTo>
                      <a:pt x="531" y="11"/>
                    </a:lnTo>
                    <a:lnTo>
                      <a:pt x="542" y="20"/>
                    </a:lnTo>
                    <a:lnTo>
                      <a:pt x="552" y="30"/>
                    </a:lnTo>
                    <a:lnTo>
                      <a:pt x="561" y="42"/>
                    </a:lnTo>
                    <a:lnTo>
                      <a:pt x="569" y="58"/>
                    </a:lnTo>
                    <a:lnTo>
                      <a:pt x="578" y="74"/>
                    </a:lnTo>
                    <a:lnTo>
                      <a:pt x="586" y="92"/>
                    </a:lnTo>
                    <a:lnTo>
                      <a:pt x="593" y="113"/>
                    </a:lnTo>
                    <a:lnTo>
                      <a:pt x="599" y="135"/>
                    </a:lnTo>
                    <a:lnTo>
                      <a:pt x="605" y="158"/>
                    </a:lnTo>
                    <a:lnTo>
                      <a:pt x="608" y="184"/>
                    </a:lnTo>
                    <a:lnTo>
                      <a:pt x="611" y="211"/>
                    </a:lnTo>
                    <a:lnTo>
                      <a:pt x="613" y="240"/>
                    </a:lnTo>
                    <a:lnTo>
                      <a:pt x="615" y="270"/>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1" name="Freeform 14">
                <a:extLst>
                  <a:ext uri="{FF2B5EF4-FFF2-40B4-BE49-F238E27FC236}">
                    <a16:creationId xmlns:a16="http://schemas.microsoft.com/office/drawing/2014/main" id="{70AFEB76-53CF-BF5F-E944-05DDB0C9B6CA}"/>
                  </a:ext>
                </a:extLst>
              </p:cNvPr>
              <p:cNvSpPr>
                <a:spLocks/>
              </p:cNvSpPr>
              <p:nvPr/>
            </p:nvSpPr>
            <p:spPr bwMode="auto">
              <a:xfrm>
                <a:off x="5527675" y="3752851"/>
                <a:ext cx="431800" cy="92075"/>
              </a:xfrm>
              <a:custGeom>
                <a:avLst/>
                <a:gdLst>
                  <a:gd name="T0" fmla="*/ 2638 w 2724"/>
                  <a:gd name="T1" fmla="*/ 0 h 576"/>
                  <a:gd name="T2" fmla="*/ 2658 w 2724"/>
                  <a:gd name="T3" fmla="*/ 2 h 576"/>
                  <a:gd name="T4" fmla="*/ 2676 w 2724"/>
                  <a:gd name="T5" fmla="*/ 8 h 576"/>
                  <a:gd name="T6" fmla="*/ 2690 w 2724"/>
                  <a:gd name="T7" fmla="*/ 18 h 576"/>
                  <a:gd name="T8" fmla="*/ 2702 w 2724"/>
                  <a:gd name="T9" fmla="*/ 31 h 576"/>
                  <a:gd name="T10" fmla="*/ 2712 w 2724"/>
                  <a:gd name="T11" fmla="*/ 46 h 576"/>
                  <a:gd name="T12" fmla="*/ 2719 w 2724"/>
                  <a:gd name="T13" fmla="*/ 65 h 576"/>
                  <a:gd name="T14" fmla="*/ 2723 w 2724"/>
                  <a:gd name="T15" fmla="*/ 85 h 576"/>
                  <a:gd name="T16" fmla="*/ 2724 w 2724"/>
                  <a:gd name="T17" fmla="*/ 106 h 576"/>
                  <a:gd name="T18" fmla="*/ 2724 w 2724"/>
                  <a:gd name="T19" fmla="*/ 433 h 576"/>
                  <a:gd name="T20" fmla="*/ 2721 w 2724"/>
                  <a:gd name="T21" fmla="*/ 467 h 576"/>
                  <a:gd name="T22" fmla="*/ 2716 w 2724"/>
                  <a:gd name="T23" fmla="*/ 498 h 576"/>
                  <a:gd name="T24" fmla="*/ 2708 w 2724"/>
                  <a:gd name="T25" fmla="*/ 523 h 576"/>
                  <a:gd name="T26" fmla="*/ 2697 w 2724"/>
                  <a:gd name="T27" fmla="*/ 544 h 576"/>
                  <a:gd name="T28" fmla="*/ 2684 w 2724"/>
                  <a:gd name="T29" fmla="*/ 559 h 576"/>
                  <a:gd name="T30" fmla="*/ 2667 w 2724"/>
                  <a:gd name="T31" fmla="*/ 571 h 576"/>
                  <a:gd name="T32" fmla="*/ 2648 w 2724"/>
                  <a:gd name="T33" fmla="*/ 575 h 576"/>
                  <a:gd name="T34" fmla="*/ 86 w 2724"/>
                  <a:gd name="T35" fmla="*/ 576 h 576"/>
                  <a:gd name="T36" fmla="*/ 66 w 2724"/>
                  <a:gd name="T37" fmla="*/ 574 h 576"/>
                  <a:gd name="T38" fmla="*/ 49 w 2724"/>
                  <a:gd name="T39" fmla="*/ 565 h 576"/>
                  <a:gd name="T40" fmla="*/ 33 w 2724"/>
                  <a:gd name="T41" fmla="*/ 552 h 576"/>
                  <a:gd name="T42" fmla="*/ 21 w 2724"/>
                  <a:gd name="T43" fmla="*/ 534 h 576"/>
                  <a:gd name="T44" fmla="*/ 12 w 2724"/>
                  <a:gd name="T45" fmla="*/ 511 h 576"/>
                  <a:gd name="T46" fmla="*/ 6 w 2724"/>
                  <a:gd name="T47" fmla="*/ 483 h 576"/>
                  <a:gd name="T48" fmla="*/ 1 w 2724"/>
                  <a:gd name="T49" fmla="*/ 450 h 576"/>
                  <a:gd name="T50" fmla="*/ 0 w 2724"/>
                  <a:gd name="T51" fmla="*/ 413 h 576"/>
                  <a:gd name="T52" fmla="*/ 0 w 2724"/>
                  <a:gd name="T53" fmla="*/ 95 h 576"/>
                  <a:gd name="T54" fmla="*/ 2 w 2724"/>
                  <a:gd name="T55" fmla="*/ 74 h 576"/>
                  <a:gd name="T56" fmla="*/ 8 w 2724"/>
                  <a:gd name="T57" fmla="*/ 55 h 576"/>
                  <a:gd name="T58" fmla="*/ 17 w 2724"/>
                  <a:gd name="T59" fmla="*/ 39 h 576"/>
                  <a:gd name="T60" fmla="*/ 27 w 2724"/>
                  <a:gd name="T61" fmla="*/ 24 h 576"/>
                  <a:gd name="T62" fmla="*/ 41 w 2724"/>
                  <a:gd name="T63" fmla="*/ 13 h 576"/>
                  <a:gd name="T64" fmla="*/ 56 w 2724"/>
                  <a:gd name="T65" fmla="*/ 5 h 576"/>
                  <a:gd name="T66" fmla="*/ 75 w 2724"/>
                  <a:gd name="T67"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4" h="576">
                    <a:moveTo>
                      <a:pt x="86" y="0"/>
                    </a:moveTo>
                    <a:lnTo>
                      <a:pt x="2638" y="0"/>
                    </a:lnTo>
                    <a:lnTo>
                      <a:pt x="2648" y="0"/>
                    </a:lnTo>
                    <a:lnTo>
                      <a:pt x="2658" y="2"/>
                    </a:lnTo>
                    <a:lnTo>
                      <a:pt x="2667" y="5"/>
                    </a:lnTo>
                    <a:lnTo>
                      <a:pt x="2676" y="8"/>
                    </a:lnTo>
                    <a:lnTo>
                      <a:pt x="2684" y="13"/>
                    </a:lnTo>
                    <a:lnTo>
                      <a:pt x="2690" y="18"/>
                    </a:lnTo>
                    <a:lnTo>
                      <a:pt x="2697" y="24"/>
                    </a:lnTo>
                    <a:lnTo>
                      <a:pt x="2702" y="31"/>
                    </a:lnTo>
                    <a:lnTo>
                      <a:pt x="2708" y="39"/>
                    </a:lnTo>
                    <a:lnTo>
                      <a:pt x="2712" y="46"/>
                    </a:lnTo>
                    <a:lnTo>
                      <a:pt x="2716" y="55"/>
                    </a:lnTo>
                    <a:lnTo>
                      <a:pt x="2719" y="65"/>
                    </a:lnTo>
                    <a:lnTo>
                      <a:pt x="2721" y="74"/>
                    </a:lnTo>
                    <a:lnTo>
                      <a:pt x="2723" y="85"/>
                    </a:lnTo>
                    <a:lnTo>
                      <a:pt x="2724" y="95"/>
                    </a:lnTo>
                    <a:lnTo>
                      <a:pt x="2724" y="106"/>
                    </a:lnTo>
                    <a:lnTo>
                      <a:pt x="2724" y="413"/>
                    </a:lnTo>
                    <a:lnTo>
                      <a:pt x="2724" y="433"/>
                    </a:lnTo>
                    <a:lnTo>
                      <a:pt x="2723" y="450"/>
                    </a:lnTo>
                    <a:lnTo>
                      <a:pt x="2721" y="467"/>
                    </a:lnTo>
                    <a:lnTo>
                      <a:pt x="2719" y="483"/>
                    </a:lnTo>
                    <a:lnTo>
                      <a:pt x="2716" y="498"/>
                    </a:lnTo>
                    <a:lnTo>
                      <a:pt x="2712" y="511"/>
                    </a:lnTo>
                    <a:lnTo>
                      <a:pt x="2708" y="523"/>
                    </a:lnTo>
                    <a:lnTo>
                      <a:pt x="2702" y="534"/>
                    </a:lnTo>
                    <a:lnTo>
                      <a:pt x="2697" y="544"/>
                    </a:lnTo>
                    <a:lnTo>
                      <a:pt x="2690" y="552"/>
                    </a:lnTo>
                    <a:lnTo>
                      <a:pt x="2684" y="559"/>
                    </a:lnTo>
                    <a:lnTo>
                      <a:pt x="2676" y="565"/>
                    </a:lnTo>
                    <a:lnTo>
                      <a:pt x="2667" y="571"/>
                    </a:lnTo>
                    <a:lnTo>
                      <a:pt x="2658" y="574"/>
                    </a:lnTo>
                    <a:lnTo>
                      <a:pt x="2648" y="575"/>
                    </a:lnTo>
                    <a:lnTo>
                      <a:pt x="2638" y="576"/>
                    </a:lnTo>
                    <a:lnTo>
                      <a:pt x="86" y="576"/>
                    </a:lnTo>
                    <a:lnTo>
                      <a:pt x="75" y="575"/>
                    </a:lnTo>
                    <a:lnTo>
                      <a:pt x="66" y="574"/>
                    </a:lnTo>
                    <a:lnTo>
                      <a:pt x="56" y="571"/>
                    </a:lnTo>
                    <a:lnTo>
                      <a:pt x="49" y="565"/>
                    </a:lnTo>
                    <a:lnTo>
                      <a:pt x="41" y="559"/>
                    </a:lnTo>
                    <a:lnTo>
                      <a:pt x="33" y="552"/>
                    </a:lnTo>
                    <a:lnTo>
                      <a:pt x="27" y="544"/>
                    </a:lnTo>
                    <a:lnTo>
                      <a:pt x="21" y="534"/>
                    </a:lnTo>
                    <a:lnTo>
                      <a:pt x="17" y="523"/>
                    </a:lnTo>
                    <a:lnTo>
                      <a:pt x="12" y="511"/>
                    </a:lnTo>
                    <a:lnTo>
                      <a:pt x="8" y="498"/>
                    </a:lnTo>
                    <a:lnTo>
                      <a:pt x="6" y="483"/>
                    </a:lnTo>
                    <a:lnTo>
                      <a:pt x="2" y="467"/>
                    </a:lnTo>
                    <a:lnTo>
                      <a:pt x="1" y="450"/>
                    </a:lnTo>
                    <a:lnTo>
                      <a:pt x="0" y="433"/>
                    </a:lnTo>
                    <a:lnTo>
                      <a:pt x="0" y="413"/>
                    </a:lnTo>
                    <a:lnTo>
                      <a:pt x="0" y="106"/>
                    </a:lnTo>
                    <a:lnTo>
                      <a:pt x="0" y="95"/>
                    </a:lnTo>
                    <a:lnTo>
                      <a:pt x="1" y="85"/>
                    </a:lnTo>
                    <a:lnTo>
                      <a:pt x="2" y="74"/>
                    </a:lnTo>
                    <a:lnTo>
                      <a:pt x="6" y="65"/>
                    </a:lnTo>
                    <a:lnTo>
                      <a:pt x="8" y="55"/>
                    </a:lnTo>
                    <a:lnTo>
                      <a:pt x="12" y="46"/>
                    </a:lnTo>
                    <a:lnTo>
                      <a:pt x="17" y="39"/>
                    </a:lnTo>
                    <a:lnTo>
                      <a:pt x="21" y="31"/>
                    </a:lnTo>
                    <a:lnTo>
                      <a:pt x="27" y="24"/>
                    </a:lnTo>
                    <a:lnTo>
                      <a:pt x="33" y="18"/>
                    </a:lnTo>
                    <a:lnTo>
                      <a:pt x="41" y="13"/>
                    </a:lnTo>
                    <a:lnTo>
                      <a:pt x="49" y="8"/>
                    </a:lnTo>
                    <a:lnTo>
                      <a:pt x="56" y="5"/>
                    </a:lnTo>
                    <a:lnTo>
                      <a:pt x="66" y="2"/>
                    </a:lnTo>
                    <a:lnTo>
                      <a:pt x="75" y="0"/>
                    </a:lnTo>
                    <a:lnTo>
                      <a:pt x="86" y="0"/>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2" name="Freeform 15">
                <a:extLst>
                  <a:ext uri="{FF2B5EF4-FFF2-40B4-BE49-F238E27FC236}">
                    <a16:creationId xmlns:a16="http://schemas.microsoft.com/office/drawing/2014/main" id="{2857BC7A-FD0C-E010-A8A4-FB7633461DAE}"/>
                  </a:ext>
                </a:extLst>
              </p:cNvPr>
              <p:cNvSpPr>
                <a:spLocks/>
              </p:cNvSpPr>
              <p:nvPr/>
            </p:nvSpPr>
            <p:spPr bwMode="auto">
              <a:xfrm>
                <a:off x="5527675" y="3752851"/>
                <a:ext cx="431800" cy="92075"/>
              </a:xfrm>
              <a:custGeom>
                <a:avLst/>
                <a:gdLst>
                  <a:gd name="T0" fmla="*/ 2638 w 2724"/>
                  <a:gd name="T1" fmla="*/ 0 h 576"/>
                  <a:gd name="T2" fmla="*/ 2658 w 2724"/>
                  <a:gd name="T3" fmla="*/ 2 h 576"/>
                  <a:gd name="T4" fmla="*/ 2676 w 2724"/>
                  <a:gd name="T5" fmla="*/ 8 h 576"/>
                  <a:gd name="T6" fmla="*/ 2690 w 2724"/>
                  <a:gd name="T7" fmla="*/ 18 h 576"/>
                  <a:gd name="T8" fmla="*/ 2702 w 2724"/>
                  <a:gd name="T9" fmla="*/ 31 h 576"/>
                  <a:gd name="T10" fmla="*/ 2712 w 2724"/>
                  <a:gd name="T11" fmla="*/ 46 h 576"/>
                  <a:gd name="T12" fmla="*/ 2719 w 2724"/>
                  <a:gd name="T13" fmla="*/ 65 h 576"/>
                  <a:gd name="T14" fmla="*/ 2723 w 2724"/>
                  <a:gd name="T15" fmla="*/ 85 h 576"/>
                  <a:gd name="T16" fmla="*/ 2724 w 2724"/>
                  <a:gd name="T17" fmla="*/ 106 h 576"/>
                  <a:gd name="T18" fmla="*/ 2724 w 2724"/>
                  <a:gd name="T19" fmla="*/ 433 h 576"/>
                  <a:gd name="T20" fmla="*/ 2721 w 2724"/>
                  <a:gd name="T21" fmla="*/ 467 h 576"/>
                  <a:gd name="T22" fmla="*/ 2716 w 2724"/>
                  <a:gd name="T23" fmla="*/ 498 h 576"/>
                  <a:gd name="T24" fmla="*/ 2708 w 2724"/>
                  <a:gd name="T25" fmla="*/ 523 h 576"/>
                  <a:gd name="T26" fmla="*/ 2697 w 2724"/>
                  <a:gd name="T27" fmla="*/ 544 h 576"/>
                  <a:gd name="T28" fmla="*/ 2684 w 2724"/>
                  <a:gd name="T29" fmla="*/ 559 h 576"/>
                  <a:gd name="T30" fmla="*/ 2667 w 2724"/>
                  <a:gd name="T31" fmla="*/ 571 h 576"/>
                  <a:gd name="T32" fmla="*/ 2648 w 2724"/>
                  <a:gd name="T33" fmla="*/ 575 h 576"/>
                  <a:gd name="T34" fmla="*/ 86 w 2724"/>
                  <a:gd name="T35" fmla="*/ 576 h 576"/>
                  <a:gd name="T36" fmla="*/ 66 w 2724"/>
                  <a:gd name="T37" fmla="*/ 574 h 576"/>
                  <a:gd name="T38" fmla="*/ 49 w 2724"/>
                  <a:gd name="T39" fmla="*/ 565 h 576"/>
                  <a:gd name="T40" fmla="*/ 33 w 2724"/>
                  <a:gd name="T41" fmla="*/ 552 h 576"/>
                  <a:gd name="T42" fmla="*/ 21 w 2724"/>
                  <a:gd name="T43" fmla="*/ 534 h 576"/>
                  <a:gd name="T44" fmla="*/ 12 w 2724"/>
                  <a:gd name="T45" fmla="*/ 511 h 576"/>
                  <a:gd name="T46" fmla="*/ 6 w 2724"/>
                  <a:gd name="T47" fmla="*/ 483 h 576"/>
                  <a:gd name="T48" fmla="*/ 1 w 2724"/>
                  <a:gd name="T49" fmla="*/ 450 h 576"/>
                  <a:gd name="T50" fmla="*/ 0 w 2724"/>
                  <a:gd name="T51" fmla="*/ 413 h 576"/>
                  <a:gd name="T52" fmla="*/ 0 w 2724"/>
                  <a:gd name="T53" fmla="*/ 95 h 576"/>
                  <a:gd name="T54" fmla="*/ 2 w 2724"/>
                  <a:gd name="T55" fmla="*/ 74 h 576"/>
                  <a:gd name="T56" fmla="*/ 8 w 2724"/>
                  <a:gd name="T57" fmla="*/ 55 h 576"/>
                  <a:gd name="T58" fmla="*/ 17 w 2724"/>
                  <a:gd name="T59" fmla="*/ 39 h 576"/>
                  <a:gd name="T60" fmla="*/ 27 w 2724"/>
                  <a:gd name="T61" fmla="*/ 24 h 576"/>
                  <a:gd name="T62" fmla="*/ 41 w 2724"/>
                  <a:gd name="T63" fmla="*/ 13 h 576"/>
                  <a:gd name="T64" fmla="*/ 56 w 2724"/>
                  <a:gd name="T65" fmla="*/ 5 h 576"/>
                  <a:gd name="T66" fmla="*/ 75 w 2724"/>
                  <a:gd name="T67"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4" h="576">
                    <a:moveTo>
                      <a:pt x="86" y="0"/>
                    </a:moveTo>
                    <a:lnTo>
                      <a:pt x="2638" y="0"/>
                    </a:lnTo>
                    <a:lnTo>
                      <a:pt x="2648" y="0"/>
                    </a:lnTo>
                    <a:lnTo>
                      <a:pt x="2658" y="2"/>
                    </a:lnTo>
                    <a:lnTo>
                      <a:pt x="2667" y="5"/>
                    </a:lnTo>
                    <a:lnTo>
                      <a:pt x="2676" y="8"/>
                    </a:lnTo>
                    <a:lnTo>
                      <a:pt x="2684" y="13"/>
                    </a:lnTo>
                    <a:lnTo>
                      <a:pt x="2690" y="18"/>
                    </a:lnTo>
                    <a:lnTo>
                      <a:pt x="2697" y="24"/>
                    </a:lnTo>
                    <a:lnTo>
                      <a:pt x="2702" y="31"/>
                    </a:lnTo>
                    <a:lnTo>
                      <a:pt x="2708" y="39"/>
                    </a:lnTo>
                    <a:lnTo>
                      <a:pt x="2712" y="46"/>
                    </a:lnTo>
                    <a:lnTo>
                      <a:pt x="2716" y="55"/>
                    </a:lnTo>
                    <a:lnTo>
                      <a:pt x="2719" y="65"/>
                    </a:lnTo>
                    <a:lnTo>
                      <a:pt x="2721" y="74"/>
                    </a:lnTo>
                    <a:lnTo>
                      <a:pt x="2723" y="85"/>
                    </a:lnTo>
                    <a:lnTo>
                      <a:pt x="2724" y="95"/>
                    </a:lnTo>
                    <a:lnTo>
                      <a:pt x="2724" y="106"/>
                    </a:lnTo>
                    <a:lnTo>
                      <a:pt x="2724" y="413"/>
                    </a:lnTo>
                    <a:lnTo>
                      <a:pt x="2724" y="433"/>
                    </a:lnTo>
                    <a:lnTo>
                      <a:pt x="2723" y="450"/>
                    </a:lnTo>
                    <a:lnTo>
                      <a:pt x="2721" y="467"/>
                    </a:lnTo>
                    <a:lnTo>
                      <a:pt x="2719" y="483"/>
                    </a:lnTo>
                    <a:lnTo>
                      <a:pt x="2716" y="498"/>
                    </a:lnTo>
                    <a:lnTo>
                      <a:pt x="2712" y="511"/>
                    </a:lnTo>
                    <a:lnTo>
                      <a:pt x="2708" y="523"/>
                    </a:lnTo>
                    <a:lnTo>
                      <a:pt x="2702" y="534"/>
                    </a:lnTo>
                    <a:lnTo>
                      <a:pt x="2697" y="544"/>
                    </a:lnTo>
                    <a:lnTo>
                      <a:pt x="2690" y="552"/>
                    </a:lnTo>
                    <a:lnTo>
                      <a:pt x="2684" y="559"/>
                    </a:lnTo>
                    <a:lnTo>
                      <a:pt x="2676" y="565"/>
                    </a:lnTo>
                    <a:lnTo>
                      <a:pt x="2667" y="571"/>
                    </a:lnTo>
                    <a:lnTo>
                      <a:pt x="2658" y="574"/>
                    </a:lnTo>
                    <a:lnTo>
                      <a:pt x="2648" y="575"/>
                    </a:lnTo>
                    <a:lnTo>
                      <a:pt x="2638" y="576"/>
                    </a:lnTo>
                    <a:lnTo>
                      <a:pt x="86" y="576"/>
                    </a:lnTo>
                    <a:lnTo>
                      <a:pt x="75" y="575"/>
                    </a:lnTo>
                    <a:lnTo>
                      <a:pt x="66" y="574"/>
                    </a:lnTo>
                    <a:lnTo>
                      <a:pt x="56" y="571"/>
                    </a:lnTo>
                    <a:lnTo>
                      <a:pt x="49" y="565"/>
                    </a:lnTo>
                    <a:lnTo>
                      <a:pt x="41" y="559"/>
                    </a:lnTo>
                    <a:lnTo>
                      <a:pt x="33" y="552"/>
                    </a:lnTo>
                    <a:lnTo>
                      <a:pt x="27" y="544"/>
                    </a:lnTo>
                    <a:lnTo>
                      <a:pt x="21" y="534"/>
                    </a:lnTo>
                    <a:lnTo>
                      <a:pt x="17" y="523"/>
                    </a:lnTo>
                    <a:lnTo>
                      <a:pt x="12" y="511"/>
                    </a:lnTo>
                    <a:lnTo>
                      <a:pt x="8" y="498"/>
                    </a:lnTo>
                    <a:lnTo>
                      <a:pt x="6" y="483"/>
                    </a:lnTo>
                    <a:lnTo>
                      <a:pt x="2" y="467"/>
                    </a:lnTo>
                    <a:lnTo>
                      <a:pt x="1" y="450"/>
                    </a:lnTo>
                    <a:lnTo>
                      <a:pt x="0" y="433"/>
                    </a:lnTo>
                    <a:lnTo>
                      <a:pt x="0" y="413"/>
                    </a:lnTo>
                    <a:lnTo>
                      <a:pt x="0" y="106"/>
                    </a:lnTo>
                    <a:lnTo>
                      <a:pt x="0" y="95"/>
                    </a:lnTo>
                    <a:lnTo>
                      <a:pt x="1" y="85"/>
                    </a:lnTo>
                    <a:lnTo>
                      <a:pt x="2" y="74"/>
                    </a:lnTo>
                    <a:lnTo>
                      <a:pt x="6" y="65"/>
                    </a:lnTo>
                    <a:lnTo>
                      <a:pt x="8" y="55"/>
                    </a:lnTo>
                    <a:lnTo>
                      <a:pt x="12" y="46"/>
                    </a:lnTo>
                    <a:lnTo>
                      <a:pt x="17" y="39"/>
                    </a:lnTo>
                    <a:lnTo>
                      <a:pt x="21" y="31"/>
                    </a:lnTo>
                    <a:lnTo>
                      <a:pt x="27" y="24"/>
                    </a:lnTo>
                    <a:lnTo>
                      <a:pt x="33" y="18"/>
                    </a:lnTo>
                    <a:lnTo>
                      <a:pt x="41" y="13"/>
                    </a:lnTo>
                    <a:lnTo>
                      <a:pt x="49" y="8"/>
                    </a:lnTo>
                    <a:lnTo>
                      <a:pt x="56" y="5"/>
                    </a:lnTo>
                    <a:lnTo>
                      <a:pt x="66" y="2"/>
                    </a:lnTo>
                    <a:lnTo>
                      <a:pt x="75" y="0"/>
                    </a:lnTo>
                    <a:lnTo>
                      <a:pt x="86" y="0"/>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3" name="Freeform 16">
                <a:extLst>
                  <a:ext uri="{FF2B5EF4-FFF2-40B4-BE49-F238E27FC236}">
                    <a16:creationId xmlns:a16="http://schemas.microsoft.com/office/drawing/2014/main" id="{C0E80A29-AA7A-5253-700B-C1F3C6B945D3}"/>
                  </a:ext>
                </a:extLst>
              </p:cNvPr>
              <p:cNvSpPr>
                <a:spLocks/>
              </p:cNvSpPr>
              <p:nvPr/>
            </p:nvSpPr>
            <p:spPr bwMode="auto">
              <a:xfrm>
                <a:off x="5441950" y="2397126"/>
                <a:ext cx="96838" cy="1371600"/>
              </a:xfrm>
              <a:custGeom>
                <a:avLst/>
                <a:gdLst>
                  <a:gd name="T0" fmla="*/ 0 w 614"/>
                  <a:gd name="T1" fmla="*/ 269 h 8640"/>
                  <a:gd name="T2" fmla="*/ 2 w 614"/>
                  <a:gd name="T3" fmla="*/ 211 h 8640"/>
                  <a:gd name="T4" fmla="*/ 9 w 614"/>
                  <a:gd name="T5" fmla="*/ 158 h 8640"/>
                  <a:gd name="T6" fmla="*/ 19 w 614"/>
                  <a:gd name="T7" fmla="*/ 113 h 8640"/>
                  <a:gd name="T8" fmla="*/ 32 w 614"/>
                  <a:gd name="T9" fmla="*/ 73 h 8640"/>
                  <a:gd name="T10" fmla="*/ 48 w 614"/>
                  <a:gd name="T11" fmla="*/ 42 h 8640"/>
                  <a:gd name="T12" fmla="*/ 65 w 614"/>
                  <a:gd name="T13" fmla="*/ 19 h 8640"/>
                  <a:gd name="T14" fmla="*/ 85 w 614"/>
                  <a:gd name="T15" fmla="*/ 4 h 8640"/>
                  <a:gd name="T16" fmla="*/ 95 w 614"/>
                  <a:gd name="T17" fmla="*/ 1 h 8640"/>
                  <a:gd name="T18" fmla="*/ 106 w 614"/>
                  <a:gd name="T19" fmla="*/ 0 h 8640"/>
                  <a:gd name="T20" fmla="*/ 461 w 614"/>
                  <a:gd name="T21" fmla="*/ 0 h 8640"/>
                  <a:gd name="T22" fmla="*/ 480 w 614"/>
                  <a:gd name="T23" fmla="*/ 3 h 8640"/>
                  <a:gd name="T24" fmla="*/ 497 w 614"/>
                  <a:gd name="T25" fmla="*/ 8 h 8640"/>
                  <a:gd name="T26" fmla="*/ 514 w 614"/>
                  <a:gd name="T27" fmla="*/ 14 h 8640"/>
                  <a:gd name="T28" fmla="*/ 529 w 614"/>
                  <a:gd name="T29" fmla="*/ 24 h 8640"/>
                  <a:gd name="T30" fmla="*/ 543 w 614"/>
                  <a:gd name="T31" fmla="*/ 35 h 8640"/>
                  <a:gd name="T32" fmla="*/ 561 w 614"/>
                  <a:gd name="T33" fmla="*/ 56 h 8640"/>
                  <a:gd name="T34" fmla="*/ 582 w 614"/>
                  <a:gd name="T35" fmla="*/ 92 h 8640"/>
                  <a:gd name="T36" fmla="*/ 598 w 614"/>
                  <a:gd name="T37" fmla="*/ 135 h 8640"/>
                  <a:gd name="T38" fmla="*/ 609 w 614"/>
                  <a:gd name="T39" fmla="*/ 183 h 8640"/>
                  <a:gd name="T40" fmla="*/ 614 w 614"/>
                  <a:gd name="T41" fmla="*/ 239 h 8640"/>
                  <a:gd name="T42" fmla="*/ 614 w 614"/>
                  <a:gd name="T43" fmla="*/ 8371 h 8640"/>
                  <a:gd name="T44" fmla="*/ 612 w 614"/>
                  <a:gd name="T45" fmla="*/ 8429 h 8640"/>
                  <a:gd name="T46" fmla="*/ 604 w 614"/>
                  <a:gd name="T47" fmla="*/ 8482 h 8640"/>
                  <a:gd name="T48" fmla="*/ 591 w 614"/>
                  <a:gd name="T49" fmla="*/ 8528 h 8640"/>
                  <a:gd name="T50" fmla="*/ 572 w 614"/>
                  <a:gd name="T51" fmla="*/ 8567 h 8640"/>
                  <a:gd name="T52" fmla="*/ 549 w 614"/>
                  <a:gd name="T53" fmla="*/ 8598 h 8640"/>
                  <a:gd name="T54" fmla="*/ 536 w 614"/>
                  <a:gd name="T55" fmla="*/ 8610 h 8640"/>
                  <a:gd name="T56" fmla="*/ 522 w 614"/>
                  <a:gd name="T57" fmla="*/ 8621 h 8640"/>
                  <a:gd name="T58" fmla="*/ 506 w 614"/>
                  <a:gd name="T59" fmla="*/ 8629 h 8640"/>
                  <a:gd name="T60" fmla="*/ 489 w 614"/>
                  <a:gd name="T61" fmla="*/ 8636 h 8640"/>
                  <a:gd name="T62" fmla="*/ 471 w 614"/>
                  <a:gd name="T63" fmla="*/ 8639 h 8640"/>
                  <a:gd name="T64" fmla="*/ 451 w 614"/>
                  <a:gd name="T65" fmla="*/ 8640 h 8640"/>
                  <a:gd name="T66" fmla="*/ 100 w 614"/>
                  <a:gd name="T67" fmla="*/ 8640 h 8640"/>
                  <a:gd name="T68" fmla="*/ 91 w 614"/>
                  <a:gd name="T69" fmla="*/ 8637 h 8640"/>
                  <a:gd name="T70" fmla="*/ 75 w 614"/>
                  <a:gd name="T71" fmla="*/ 8629 h 8640"/>
                  <a:gd name="T72" fmla="*/ 56 w 614"/>
                  <a:gd name="T73" fmla="*/ 8610 h 8640"/>
                  <a:gd name="T74" fmla="*/ 39 w 614"/>
                  <a:gd name="T75" fmla="*/ 8584 h 8640"/>
                  <a:gd name="T76" fmla="*/ 24 w 614"/>
                  <a:gd name="T77" fmla="*/ 8549 h 8640"/>
                  <a:gd name="T78" fmla="*/ 13 w 614"/>
                  <a:gd name="T79" fmla="*/ 8506 h 8640"/>
                  <a:gd name="T80" fmla="*/ 6 w 614"/>
                  <a:gd name="T81" fmla="*/ 8457 h 8640"/>
                  <a:gd name="T82" fmla="*/ 1 w 614"/>
                  <a:gd name="T83" fmla="*/ 8401 h 8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4" h="8640">
                    <a:moveTo>
                      <a:pt x="0" y="8371"/>
                    </a:moveTo>
                    <a:lnTo>
                      <a:pt x="0" y="269"/>
                    </a:lnTo>
                    <a:lnTo>
                      <a:pt x="1" y="239"/>
                    </a:lnTo>
                    <a:lnTo>
                      <a:pt x="2" y="211"/>
                    </a:lnTo>
                    <a:lnTo>
                      <a:pt x="6" y="183"/>
                    </a:lnTo>
                    <a:lnTo>
                      <a:pt x="9" y="158"/>
                    </a:lnTo>
                    <a:lnTo>
                      <a:pt x="13" y="135"/>
                    </a:lnTo>
                    <a:lnTo>
                      <a:pt x="19" y="113"/>
                    </a:lnTo>
                    <a:lnTo>
                      <a:pt x="24" y="92"/>
                    </a:lnTo>
                    <a:lnTo>
                      <a:pt x="32" y="73"/>
                    </a:lnTo>
                    <a:lnTo>
                      <a:pt x="39" y="56"/>
                    </a:lnTo>
                    <a:lnTo>
                      <a:pt x="48" y="42"/>
                    </a:lnTo>
                    <a:lnTo>
                      <a:pt x="56" y="30"/>
                    </a:lnTo>
                    <a:lnTo>
                      <a:pt x="65" y="19"/>
                    </a:lnTo>
                    <a:lnTo>
                      <a:pt x="75" y="11"/>
                    </a:lnTo>
                    <a:lnTo>
                      <a:pt x="85" y="4"/>
                    </a:lnTo>
                    <a:lnTo>
                      <a:pt x="91" y="3"/>
                    </a:lnTo>
                    <a:lnTo>
                      <a:pt x="95" y="1"/>
                    </a:lnTo>
                    <a:lnTo>
                      <a:pt x="100" y="0"/>
                    </a:lnTo>
                    <a:lnTo>
                      <a:pt x="106" y="0"/>
                    </a:lnTo>
                    <a:lnTo>
                      <a:pt x="451" y="0"/>
                    </a:lnTo>
                    <a:lnTo>
                      <a:pt x="461" y="0"/>
                    </a:lnTo>
                    <a:lnTo>
                      <a:pt x="471" y="1"/>
                    </a:lnTo>
                    <a:lnTo>
                      <a:pt x="480" y="3"/>
                    </a:lnTo>
                    <a:lnTo>
                      <a:pt x="489" y="4"/>
                    </a:lnTo>
                    <a:lnTo>
                      <a:pt x="497" y="8"/>
                    </a:lnTo>
                    <a:lnTo>
                      <a:pt x="506" y="11"/>
                    </a:lnTo>
                    <a:lnTo>
                      <a:pt x="514" y="14"/>
                    </a:lnTo>
                    <a:lnTo>
                      <a:pt x="522" y="19"/>
                    </a:lnTo>
                    <a:lnTo>
                      <a:pt x="529" y="24"/>
                    </a:lnTo>
                    <a:lnTo>
                      <a:pt x="536" y="30"/>
                    </a:lnTo>
                    <a:lnTo>
                      <a:pt x="543" y="35"/>
                    </a:lnTo>
                    <a:lnTo>
                      <a:pt x="549" y="42"/>
                    </a:lnTo>
                    <a:lnTo>
                      <a:pt x="561" y="56"/>
                    </a:lnTo>
                    <a:lnTo>
                      <a:pt x="572" y="73"/>
                    </a:lnTo>
                    <a:lnTo>
                      <a:pt x="582" y="92"/>
                    </a:lnTo>
                    <a:lnTo>
                      <a:pt x="591" y="113"/>
                    </a:lnTo>
                    <a:lnTo>
                      <a:pt x="598" y="135"/>
                    </a:lnTo>
                    <a:lnTo>
                      <a:pt x="604" y="158"/>
                    </a:lnTo>
                    <a:lnTo>
                      <a:pt x="609" y="183"/>
                    </a:lnTo>
                    <a:lnTo>
                      <a:pt x="612" y="211"/>
                    </a:lnTo>
                    <a:lnTo>
                      <a:pt x="614" y="239"/>
                    </a:lnTo>
                    <a:lnTo>
                      <a:pt x="614" y="269"/>
                    </a:lnTo>
                    <a:lnTo>
                      <a:pt x="614" y="8371"/>
                    </a:lnTo>
                    <a:lnTo>
                      <a:pt x="614" y="8401"/>
                    </a:lnTo>
                    <a:lnTo>
                      <a:pt x="612" y="8429"/>
                    </a:lnTo>
                    <a:lnTo>
                      <a:pt x="609" y="8457"/>
                    </a:lnTo>
                    <a:lnTo>
                      <a:pt x="604" y="8482"/>
                    </a:lnTo>
                    <a:lnTo>
                      <a:pt x="598" y="8506"/>
                    </a:lnTo>
                    <a:lnTo>
                      <a:pt x="591" y="8528"/>
                    </a:lnTo>
                    <a:lnTo>
                      <a:pt x="582" y="8549"/>
                    </a:lnTo>
                    <a:lnTo>
                      <a:pt x="572" y="8567"/>
                    </a:lnTo>
                    <a:lnTo>
                      <a:pt x="561" y="8584"/>
                    </a:lnTo>
                    <a:lnTo>
                      <a:pt x="549" y="8598"/>
                    </a:lnTo>
                    <a:lnTo>
                      <a:pt x="543" y="8605"/>
                    </a:lnTo>
                    <a:lnTo>
                      <a:pt x="536" y="8610"/>
                    </a:lnTo>
                    <a:lnTo>
                      <a:pt x="529" y="8616"/>
                    </a:lnTo>
                    <a:lnTo>
                      <a:pt x="522" y="8621"/>
                    </a:lnTo>
                    <a:lnTo>
                      <a:pt x="514" y="8626"/>
                    </a:lnTo>
                    <a:lnTo>
                      <a:pt x="506" y="8629"/>
                    </a:lnTo>
                    <a:lnTo>
                      <a:pt x="497" y="8632"/>
                    </a:lnTo>
                    <a:lnTo>
                      <a:pt x="489" y="8636"/>
                    </a:lnTo>
                    <a:lnTo>
                      <a:pt x="480" y="8637"/>
                    </a:lnTo>
                    <a:lnTo>
                      <a:pt x="471" y="8639"/>
                    </a:lnTo>
                    <a:lnTo>
                      <a:pt x="461" y="8640"/>
                    </a:lnTo>
                    <a:lnTo>
                      <a:pt x="451" y="8640"/>
                    </a:lnTo>
                    <a:lnTo>
                      <a:pt x="106" y="8640"/>
                    </a:lnTo>
                    <a:lnTo>
                      <a:pt x="100" y="8640"/>
                    </a:lnTo>
                    <a:lnTo>
                      <a:pt x="95" y="8639"/>
                    </a:lnTo>
                    <a:lnTo>
                      <a:pt x="91" y="8637"/>
                    </a:lnTo>
                    <a:lnTo>
                      <a:pt x="85" y="8636"/>
                    </a:lnTo>
                    <a:lnTo>
                      <a:pt x="75" y="8629"/>
                    </a:lnTo>
                    <a:lnTo>
                      <a:pt x="65" y="8621"/>
                    </a:lnTo>
                    <a:lnTo>
                      <a:pt x="56" y="8610"/>
                    </a:lnTo>
                    <a:lnTo>
                      <a:pt x="48" y="8598"/>
                    </a:lnTo>
                    <a:lnTo>
                      <a:pt x="39" y="8584"/>
                    </a:lnTo>
                    <a:lnTo>
                      <a:pt x="32" y="8567"/>
                    </a:lnTo>
                    <a:lnTo>
                      <a:pt x="24" y="8549"/>
                    </a:lnTo>
                    <a:lnTo>
                      <a:pt x="19" y="8528"/>
                    </a:lnTo>
                    <a:lnTo>
                      <a:pt x="13" y="8506"/>
                    </a:lnTo>
                    <a:lnTo>
                      <a:pt x="9" y="8482"/>
                    </a:lnTo>
                    <a:lnTo>
                      <a:pt x="6" y="8457"/>
                    </a:lnTo>
                    <a:lnTo>
                      <a:pt x="2" y="8429"/>
                    </a:lnTo>
                    <a:lnTo>
                      <a:pt x="1" y="8401"/>
                    </a:lnTo>
                    <a:lnTo>
                      <a:pt x="0" y="8371"/>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4" name="Freeform 17">
                <a:extLst>
                  <a:ext uri="{FF2B5EF4-FFF2-40B4-BE49-F238E27FC236}">
                    <a16:creationId xmlns:a16="http://schemas.microsoft.com/office/drawing/2014/main" id="{D8ED3827-777A-5D60-6C7E-001D38E55166}"/>
                  </a:ext>
                </a:extLst>
              </p:cNvPr>
              <p:cNvSpPr>
                <a:spLocks/>
              </p:cNvSpPr>
              <p:nvPr/>
            </p:nvSpPr>
            <p:spPr bwMode="auto">
              <a:xfrm>
                <a:off x="5441950" y="2397126"/>
                <a:ext cx="96838" cy="1371600"/>
              </a:xfrm>
              <a:custGeom>
                <a:avLst/>
                <a:gdLst>
                  <a:gd name="T0" fmla="*/ 0 w 614"/>
                  <a:gd name="T1" fmla="*/ 269 h 8640"/>
                  <a:gd name="T2" fmla="*/ 2 w 614"/>
                  <a:gd name="T3" fmla="*/ 211 h 8640"/>
                  <a:gd name="T4" fmla="*/ 9 w 614"/>
                  <a:gd name="T5" fmla="*/ 158 h 8640"/>
                  <a:gd name="T6" fmla="*/ 19 w 614"/>
                  <a:gd name="T7" fmla="*/ 113 h 8640"/>
                  <a:gd name="T8" fmla="*/ 32 w 614"/>
                  <a:gd name="T9" fmla="*/ 73 h 8640"/>
                  <a:gd name="T10" fmla="*/ 48 w 614"/>
                  <a:gd name="T11" fmla="*/ 42 h 8640"/>
                  <a:gd name="T12" fmla="*/ 65 w 614"/>
                  <a:gd name="T13" fmla="*/ 19 h 8640"/>
                  <a:gd name="T14" fmla="*/ 85 w 614"/>
                  <a:gd name="T15" fmla="*/ 4 h 8640"/>
                  <a:gd name="T16" fmla="*/ 95 w 614"/>
                  <a:gd name="T17" fmla="*/ 1 h 8640"/>
                  <a:gd name="T18" fmla="*/ 106 w 614"/>
                  <a:gd name="T19" fmla="*/ 0 h 8640"/>
                  <a:gd name="T20" fmla="*/ 461 w 614"/>
                  <a:gd name="T21" fmla="*/ 0 h 8640"/>
                  <a:gd name="T22" fmla="*/ 480 w 614"/>
                  <a:gd name="T23" fmla="*/ 3 h 8640"/>
                  <a:gd name="T24" fmla="*/ 497 w 614"/>
                  <a:gd name="T25" fmla="*/ 8 h 8640"/>
                  <a:gd name="T26" fmla="*/ 514 w 614"/>
                  <a:gd name="T27" fmla="*/ 14 h 8640"/>
                  <a:gd name="T28" fmla="*/ 529 w 614"/>
                  <a:gd name="T29" fmla="*/ 24 h 8640"/>
                  <a:gd name="T30" fmla="*/ 543 w 614"/>
                  <a:gd name="T31" fmla="*/ 35 h 8640"/>
                  <a:gd name="T32" fmla="*/ 561 w 614"/>
                  <a:gd name="T33" fmla="*/ 56 h 8640"/>
                  <a:gd name="T34" fmla="*/ 582 w 614"/>
                  <a:gd name="T35" fmla="*/ 92 h 8640"/>
                  <a:gd name="T36" fmla="*/ 598 w 614"/>
                  <a:gd name="T37" fmla="*/ 135 h 8640"/>
                  <a:gd name="T38" fmla="*/ 609 w 614"/>
                  <a:gd name="T39" fmla="*/ 183 h 8640"/>
                  <a:gd name="T40" fmla="*/ 614 w 614"/>
                  <a:gd name="T41" fmla="*/ 239 h 8640"/>
                  <a:gd name="T42" fmla="*/ 614 w 614"/>
                  <a:gd name="T43" fmla="*/ 8371 h 8640"/>
                  <a:gd name="T44" fmla="*/ 612 w 614"/>
                  <a:gd name="T45" fmla="*/ 8429 h 8640"/>
                  <a:gd name="T46" fmla="*/ 604 w 614"/>
                  <a:gd name="T47" fmla="*/ 8482 h 8640"/>
                  <a:gd name="T48" fmla="*/ 591 w 614"/>
                  <a:gd name="T49" fmla="*/ 8528 h 8640"/>
                  <a:gd name="T50" fmla="*/ 572 w 614"/>
                  <a:gd name="T51" fmla="*/ 8567 h 8640"/>
                  <a:gd name="T52" fmla="*/ 549 w 614"/>
                  <a:gd name="T53" fmla="*/ 8598 h 8640"/>
                  <a:gd name="T54" fmla="*/ 536 w 614"/>
                  <a:gd name="T55" fmla="*/ 8610 h 8640"/>
                  <a:gd name="T56" fmla="*/ 522 w 614"/>
                  <a:gd name="T57" fmla="*/ 8621 h 8640"/>
                  <a:gd name="T58" fmla="*/ 506 w 614"/>
                  <a:gd name="T59" fmla="*/ 8629 h 8640"/>
                  <a:gd name="T60" fmla="*/ 489 w 614"/>
                  <a:gd name="T61" fmla="*/ 8636 h 8640"/>
                  <a:gd name="T62" fmla="*/ 471 w 614"/>
                  <a:gd name="T63" fmla="*/ 8639 h 8640"/>
                  <a:gd name="T64" fmla="*/ 451 w 614"/>
                  <a:gd name="T65" fmla="*/ 8640 h 8640"/>
                  <a:gd name="T66" fmla="*/ 100 w 614"/>
                  <a:gd name="T67" fmla="*/ 8640 h 8640"/>
                  <a:gd name="T68" fmla="*/ 91 w 614"/>
                  <a:gd name="T69" fmla="*/ 8637 h 8640"/>
                  <a:gd name="T70" fmla="*/ 75 w 614"/>
                  <a:gd name="T71" fmla="*/ 8629 h 8640"/>
                  <a:gd name="T72" fmla="*/ 56 w 614"/>
                  <a:gd name="T73" fmla="*/ 8610 h 8640"/>
                  <a:gd name="T74" fmla="*/ 39 w 614"/>
                  <a:gd name="T75" fmla="*/ 8584 h 8640"/>
                  <a:gd name="T76" fmla="*/ 24 w 614"/>
                  <a:gd name="T77" fmla="*/ 8549 h 8640"/>
                  <a:gd name="T78" fmla="*/ 13 w 614"/>
                  <a:gd name="T79" fmla="*/ 8506 h 8640"/>
                  <a:gd name="T80" fmla="*/ 6 w 614"/>
                  <a:gd name="T81" fmla="*/ 8457 h 8640"/>
                  <a:gd name="T82" fmla="*/ 1 w 614"/>
                  <a:gd name="T83" fmla="*/ 8401 h 8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4" h="8640">
                    <a:moveTo>
                      <a:pt x="0" y="8371"/>
                    </a:moveTo>
                    <a:lnTo>
                      <a:pt x="0" y="269"/>
                    </a:lnTo>
                    <a:lnTo>
                      <a:pt x="1" y="239"/>
                    </a:lnTo>
                    <a:lnTo>
                      <a:pt x="2" y="211"/>
                    </a:lnTo>
                    <a:lnTo>
                      <a:pt x="6" y="183"/>
                    </a:lnTo>
                    <a:lnTo>
                      <a:pt x="9" y="158"/>
                    </a:lnTo>
                    <a:lnTo>
                      <a:pt x="13" y="135"/>
                    </a:lnTo>
                    <a:lnTo>
                      <a:pt x="19" y="113"/>
                    </a:lnTo>
                    <a:lnTo>
                      <a:pt x="24" y="92"/>
                    </a:lnTo>
                    <a:lnTo>
                      <a:pt x="32" y="73"/>
                    </a:lnTo>
                    <a:lnTo>
                      <a:pt x="39" y="56"/>
                    </a:lnTo>
                    <a:lnTo>
                      <a:pt x="48" y="42"/>
                    </a:lnTo>
                    <a:lnTo>
                      <a:pt x="56" y="30"/>
                    </a:lnTo>
                    <a:lnTo>
                      <a:pt x="65" y="19"/>
                    </a:lnTo>
                    <a:lnTo>
                      <a:pt x="75" y="11"/>
                    </a:lnTo>
                    <a:lnTo>
                      <a:pt x="85" y="4"/>
                    </a:lnTo>
                    <a:lnTo>
                      <a:pt x="91" y="3"/>
                    </a:lnTo>
                    <a:lnTo>
                      <a:pt x="95" y="1"/>
                    </a:lnTo>
                    <a:lnTo>
                      <a:pt x="100" y="0"/>
                    </a:lnTo>
                    <a:lnTo>
                      <a:pt x="106" y="0"/>
                    </a:lnTo>
                    <a:lnTo>
                      <a:pt x="451" y="0"/>
                    </a:lnTo>
                    <a:lnTo>
                      <a:pt x="461" y="0"/>
                    </a:lnTo>
                    <a:lnTo>
                      <a:pt x="471" y="1"/>
                    </a:lnTo>
                    <a:lnTo>
                      <a:pt x="480" y="3"/>
                    </a:lnTo>
                    <a:lnTo>
                      <a:pt x="489" y="4"/>
                    </a:lnTo>
                    <a:lnTo>
                      <a:pt x="497" y="8"/>
                    </a:lnTo>
                    <a:lnTo>
                      <a:pt x="506" y="11"/>
                    </a:lnTo>
                    <a:lnTo>
                      <a:pt x="514" y="14"/>
                    </a:lnTo>
                    <a:lnTo>
                      <a:pt x="522" y="19"/>
                    </a:lnTo>
                    <a:lnTo>
                      <a:pt x="529" y="24"/>
                    </a:lnTo>
                    <a:lnTo>
                      <a:pt x="536" y="30"/>
                    </a:lnTo>
                    <a:lnTo>
                      <a:pt x="543" y="35"/>
                    </a:lnTo>
                    <a:lnTo>
                      <a:pt x="549" y="42"/>
                    </a:lnTo>
                    <a:lnTo>
                      <a:pt x="561" y="56"/>
                    </a:lnTo>
                    <a:lnTo>
                      <a:pt x="572" y="73"/>
                    </a:lnTo>
                    <a:lnTo>
                      <a:pt x="582" y="92"/>
                    </a:lnTo>
                    <a:lnTo>
                      <a:pt x="591" y="113"/>
                    </a:lnTo>
                    <a:lnTo>
                      <a:pt x="598" y="135"/>
                    </a:lnTo>
                    <a:lnTo>
                      <a:pt x="604" y="158"/>
                    </a:lnTo>
                    <a:lnTo>
                      <a:pt x="609" y="183"/>
                    </a:lnTo>
                    <a:lnTo>
                      <a:pt x="612" y="211"/>
                    </a:lnTo>
                    <a:lnTo>
                      <a:pt x="614" y="239"/>
                    </a:lnTo>
                    <a:lnTo>
                      <a:pt x="614" y="269"/>
                    </a:lnTo>
                    <a:lnTo>
                      <a:pt x="614" y="8371"/>
                    </a:lnTo>
                    <a:lnTo>
                      <a:pt x="614" y="8401"/>
                    </a:lnTo>
                    <a:lnTo>
                      <a:pt x="612" y="8429"/>
                    </a:lnTo>
                    <a:lnTo>
                      <a:pt x="609" y="8457"/>
                    </a:lnTo>
                    <a:lnTo>
                      <a:pt x="604" y="8482"/>
                    </a:lnTo>
                    <a:lnTo>
                      <a:pt x="598" y="8506"/>
                    </a:lnTo>
                    <a:lnTo>
                      <a:pt x="591" y="8528"/>
                    </a:lnTo>
                    <a:lnTo>
                      <a:pt x="582" y="8549"/>
                    </a:lnTo>
                    <a:lnTo>
                      <a:pt x="572" y="8567"/>
                    </a:lnTo>
                    <a:lnTo>
                      <a:pt x="561" y="8584"/>
                    </a:lnTo>
                    <a:lnTo>
                      <a:pt x="549" y="8598"/>
                    </a:lnTo>
                    <a:lnTo>
                      <a:pt x="543" y="8605"/>
                    </a:lnTo>
                    <a:lnTo>
                      <a:pt x="536" y="8610"/>
                    </a:lnTo>
                    <a:lnTo>
                      <a:pt x="529" y="8616"/>
                    </a:lnTo>
                    <a:lnTo>
                      <a:pt x="522" y="8621"/>
                    </a:lnTo>
                    <a:lnTo>
                      <a:pt x="514" y="8626"/>
                    </a:lnTo>
                    <a:lnTo>
                      <a:pt x="506" y="8629"/>
                    </a:lnTo>
                    <a:lnTo>
                      <a:pt x="497" y="8632"/>
                    </a:lnTo>
                    <a:lnTo>
                      <a:pt x="489" y="8636"/>
                    </a:lnTo>
                    <a:lnTo>
                      <a:pt x="480" y="8637"/>
                    </a:lnTo>
                    <a:lnTo>
                      <a:pt x="471" y="8639"/>
                    </a:lnTo>
                    <a:lnTo>
                      <a:pt x="461" y="8640"/>
                    </a:lnTo>
                    <a:lnTo>
                      <a:pt x="451" y="8640"/>
                    </a:lnTo>
                    <a:lnTo>
                      <a:pt x="106" y="8640"/>
                    </a:lnTo>
                    <a:lnTo>
                      <a:pt x="100" y="8640"/>
                    </a:lnTo>
                    <a:lnTo>
                      <a:pt x="95" y="8639"/>
                    </a:lnTo>
                    <a:lnTo>
                      <a:pt x="91" y="8637"/>
                    </a:lnTo>
                    <a:lnTo>
                      <a:pt x="85" y="8636"/>
                    </a:lnTo>
                    <a:lnTo>
                      <a:pt x="75" y="8629"/>
                    </a:lnTo>
                    <a:lnTo>
                      <a:pt x="65" y="8621"/>
                    </a:lnTo>
                    <a:lnTo>
                      <a:pt x="56" y="8610"/>
                    </a:lnTo>
                    <a:lnTo>
                      <a:pt x="48" y="8598"/>
                    </a:lnTo>
                    <a:lnTo>
                      <a:pt x="39" y="8584"/>
                    </a:lnTo>
                    <a:lnTo>
                      <a:pt x="32" y="8567"/>
                    </a:lnTo>
                    <a:lnTo>
                      <a:pt x="24" y="8549"/>
                    </a:lnTo>
                    <a:lnTo>
                      <a:pt x="19" y="8528"/>
                    </a:lnTo>
                    <a:lnTo>
                      <a:pt x="13" y="8506"/>
                    </a:lnTo>
                    <a:lnTo>
                      <a:pt x="9" y="8482"/>
                    </a:lnTo>
                    <a:lnTo>
                      <a:pt x="6" y="8457"/>
                    </a:lnTo>
                    <a:lnTo>
                      <a:pt x="2" y="8429"/>
                    </a:lnTo>
                    <a:lnTo>
                      <a:pt x="1" y="8401"/>
                    </a:lnTo>
                    <a:lnTo>
                      <a:pt x="0" y="8371"/>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5" name="Freeform 18">
                <a:extLst>
                  <a:ext uri="{FF2B5EF4-FFF2-40B4-BE49-F238E27FC236}">
                    <a16:creationId xmlns:a16="http://schemas.microsoft.com/office/drawing/2014/main" id="{5E5E4C4C-4F0A-50E8-21D0-3C30014EDA38}"/>
                  </a:ext>
                </a:extLst>
              </p:cNvPr>
              <p:cNvSpPr>
                <a:spLocks/>
              </p:cNvSpPr>
              <p:nvPr/>
            </p:nvSpPr>
            <p:spPr bwMode="auto">
              <a:xfrm>
                <a:off x="5538788" y="1893888"/>
                <a:ext cx="98425" cy="341313"/>
              </a:xfrm>
              <a:custGeom>
                <a:avLst/>
                <a:gdLst>
                  <a:gd name="T0" fmla="*/ 0 w 614"/>
                  <a:gd name="T1" fmla="*/ 58 h 2151"/>
                  <a:gd name="T2" fmla="*/ 4 w 614"/>
                  <a:gd name="T3" fmla="*/ 47 h 2151"/>
                  <a:gd name="T4" fmla="*/ 10 w 614"/>
                  <a:gd name="T5" fmla="*/ 36 h 2151"/>
                  <a:gd name="T6" fmla="*/ 22 w 614"/>
                  <a:gd name="T7" fmla="*/ 27 h 2151"/>
                  <a:gd name="T8" fmla="*/ 37 w 614"/>
                  <a:gd name="T9" fmla="*/ 18 h 2151"/>
                  <a:gd name="T10" fmla="*/ 54 w 614"/>
                  <a:gd name="T11" fmla="*/ 11 h 2151"/>
                  <a:gd name="T12" fmla="*/ 73 w 614"/>
                  <a:gd name="T13" fmla="*/ 5 h 2151"/>
                  <a:gd name="T14" fmla="*/ 94 w 614"/>
                  <a:gd name="T15" fmla="*/ 2 h 2151"/>
                  <a:gd name="T16" fmla="*/ 116 w 614"/>
                  <a:gd name="T17" fmla="*/ 0 h 2151"/>
                  <a:gd name="T18" fmla="*/ 463 w 614"/>
                  <a:gd name="T19" fmla="*/ 1 h 2151"/>
                  <a:gd name="T20" fmla="*/ 501 w 614"/>
                  <a:gd name="T21" fmla="*/ 3 h 2151"/>
                  <a:gd name="T22" fmla="*/ 533 w 614"/>
                  <a:gd name="T23" fmla="*/ 7 h 2151"/>
                  <a:gd name="T24" fmla="*/ 560 w 614"/>
                  <a:gd name="T25" fmla="*/ 14 h 2151"/>
                  <a:gd name="T26" fmla="*/ 581 w 614"/>
                  <a:gd name="T27" fmla="*/ 22 h 2151"/>
                  <a:gd name="T28" fmla="*/ 598 w 614"/>
                  <a:gd name="T29" fmla="*/ 32 h 2151"/>
                  <a:gd name="T30" fmla="*/ 609 w 614"/>
                  <a:gd name="T31" fmla="*/ 42 h 2151"/>
                  <a:gd name="T32" fmla="*/ 614 w 614"/>
                  <a:gd name="T33" fmla="*/ 53 h 2151"/>
                  <a:gd name="T34" fmla="*/ 614 w 614"/>
                  <a:gd name="T35" fmla="*/ 2092 h 2151"/>
                  <a:gd name="T36" fmla="*/ 612 w 614"/>
                  <a:gd name="T37" fmla="*/ 2103 h 2151"/>
                  <a:gd name="T38" fmla="*/ 603 w 614"/>
                  <a:gd name="T39" fmla="*/ 2114 h 2151"/>
                  <a:gd name="T40" fmla="*/ 590 w 614"/>
                  <a:gd name="T41" fmla="*/ 2123 h 2151"/>
                  <a:gd name="T42" fmla="*/ 571 w 614"/>
                  <a:gd name="T43" fmla="*/ 2132 h 2151"/>
                  <a:gd name="T44" fmla="*/ 547 w 614"/>
                  <a:gd name="T45" fmla="*/ 2140 h 2151"/>
                  <a:gd name="T46" fmla="*/ 517 w 614"/>
                  <a:gd name="T47" fmla="*/ 2145 h 2151"/>
                  <a:gd name="T48" fmla="*/ 482 w 614"/>
                  <a:gd name="T49" fmla="*/ 2149 h 2151"/>
                  <a:gd name="T50" fmla="*/ 442 w 614"/>
                  <a:gd name="T51" fmla="*/ 2151 h 2151"/>
                  <a:gd name="T52" fmla="*/ 105 w 614"/>
                  <a:gd name="T53" fmla="*/ 2150 h 2151"/>
                  <a:gd name="T54" fmla="*/ 84 w 614"/>
                  <a:gd name="T55" fmla="*/ 2148 h 2151"/>
                  <a:gd name="T56" fmla="*/ 63 w 614"/>
                  <a:gd name="T57" fmla="*/ 2143 h 2151"/>
                  <a:gd name="T58" fmla="*/ 45 w 614"/>
                  <a:gd name="T59" fmla="*/ 2137 h 2151"/>
                  <a:gd name="T60" fmla="*/ 29 w 614"/>
                  <a:gd name="T61" fmla="*/ 2128 h 2151"/>
                  <a:gd name="T62" fmla="*/ 16 w 614"/>
                  <a:gd name="T63" fmla="*/ 2119 h 2151"/>
                  <a:gd name="T64" fmla="*/ 6 w 614"/>
                  <a:gd name="T65" fmla="*/ 2109 h 2151"/>
                  <a:gd name="T66" fmla="*/ 1 w 614"/>
                  <a:gd name="T67" fmla="*/ 2098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1">
                    <a:moveTo>
                      <a:pt x="0" y="2092"/>
                    </a:moveTo>
                    <a:lnTo>
                      <a:pt x="0" y="58"/>
                    </a:lnTo>
                    <a:lnTo>
                      <a:pt x="1" y="53"/>
                    </a:lnTo>
                    <a:lnTo>
                      <a:pt x="4" y="47"/>
                    </a:lnTo>
                    <a:lnTo>
                      <a:pt x="6" y="42"/>
                    </a:lnTo>
                    <a:lnTo>
                      <a:pt x="10" y="36"/>
                    </a:lnTo>
                    <a:lnTo>
                      <a:pt x="16" y="32"/>
                    </a:lnTo>
                    <a:lnTo>
                      <a:pt x="22" y="27"/>
                    </a:lnTo>
                    <a:lnTo>
                      <a:pt x="29" y="22"/>
                    </a:lnTo>
                    <a:lnTo>
                      <a:pt x="37" y="18"/>
                    </a:lnTo>
                    <a:lnTo>
                      <a:pt x="45" y="14"/>
                    </a:lnTo>
                    <a:lnTo>
                      <a:pt x="54" y="11"/>
                    </a:lnTo>
                    <a:lnTo>
                      <a:pt x="63" y="7"/>
                    </a:lnTo>
                    <a:lnTo>
                      <a:pt x="73" y="5"/>
                    </a:lnTo>
                    <a:lnTo>
                      <a:pt x="84" y="3"/>
                    </a:lnTo>
                    <a:lnTo>
                      <a:pt x="94" y="2"/>
                    </a:lnTo>
                    <a:lnTo>
                      <a:pt x="105" y="1"/>
                    </a:lnTo>
                    <a:lnTo>
                      <a:pt x="116" y="0"/>
                    </a:lnTo>
                    <a:lnTo>
                      <a:pt x="442" y="0"/>
                    </a:lnTo>
                    <a:lnTo>
                      <a:pt x="463" y="1"/>
                    </a:lnTo>
                    <a:lnTo>
                      <a:pt x="482" y="2"/>
                    </a:lnTo>
                    <a:lnTo>
                      <a:pt x="501" y="3"/>
                    </a:lnTo>
                    <a:lnTo>
                      <a:pt x="517" y="5"/>
                    </a:lnTo>
                    <a:lnTo>
                      <a:pt x="533" y="7"/>
                    </a:lnTo>
                    <a:lnTo>
                      <a:pt x="547" y="11"/>
                    </a:lnTo>
                    <a:lnTo>
                      <a:pt x="560" y="14"/>
                    </a:lnTo>
                    <a:lnTo>
                      <a:pt x="571" y="18"/>
                    </a:lnTo>
                    <a:lnTo>
                      <a:pt x="581" y="22"/>
                    </a:lnTo>
                    <a:lnTo>
                      <a:pt x="590" y="27"/>
                    </a:lnTo>
                    <a:lnTo>
                      <a:pt x="598" y="32"/>
                    </a:lnTo>
                    <a:lnTo>
                      <a:pt x="603" y="36"/>
                    </a:lnTo>
                    <a:lnTo>
                      <a:pt x="609" y="42"/>
                    </a:lnTo>
                    <a:lnTo>
                      <a:pt x="612" y="47"/>
                    </a:lnTo>
                    <a:lnTo>
                      <a:pt x="614" y="53"/>
                    </a:lnTo>
                    <a:lnTo>
                      <a:pt x="614" y="58"/>
                    </a:lnTo>
                    <a:lnTo>
                      <a:pt x="614" y="2092"/>
                    </a:lnTo>
                    <a:lnTo>
                      <a:pt x="614" y="2098"/>
                    </a:lnTo>
                    <a:lnTo>
                      <a:pt x="612" y="2103"/>
                    </a:lnTo>
                    <a:lnTo>
                      <a:pt x="609" y="2109"/>
                    </a:lnTo>
                    <a:lnTo>
                      <a:pt x="603" y="2114"/>
                    </a:lnTo>
                    <a:lnTo>
                      <a:pt x="598" y="2119"/>
                    </a:lnTo>
                    <a:lnTo>
                      <a:pt x="590" y="2123"/>
                    </a:lnTo>
                    <a:lnTo>
                      <a:pt x="581" y="2128"/>
                    </a:lnTo>
                    <a:lnTo>
                      <a:pt x="571" y="2132"/>
                    </a:lnTo>
                    <a:lnTo>
                      <a:pt x="560" y="2137"/>
                    </a:lnTo>
                    <a:lnTo>
                      <a:pt x="547" y="2140"/>
                    </a:lnTo>
                    <a:lnTo>
                      <a:pt x="533" y="2143"/>
                    </a:lnTo>
                    <a:lnTo>
                      <a:pt x="517" y="2145"/>
                    </a:lnTo>
                    <a:lnTo>
                      <a:pt x="501" y="2148"/>
                    </a:lnTo>
                    <a:lnTo>
                      <a:pt x="482" y="2149"/>
                    </a:lnTo>
                    <a:lnTo>
                      <a:pt x="463" y="2150"/>
                    </a:lnTo>
                    <a:lnTo>
                      <a:pt x="442" y="2151"/>
                    </a:lnTo>
                    <a:lnTo>
                      <a:pt x="116" y="2151"/>
                    </a:lnTo>
                    <a:lnTo>
                      <a:pt x="105" y="2150"/>
                    </a:lnTo>
                    <a:lnTo>
                      <a:pt x="94" y="2149"/>
                    </a:lnTo>
                    <a:lnTo>
                      <a:pt x="84" y="2148"/>
                    </a:lnTo>
                    <a:lnTo>
                      <a:pt x="73" y="2145"/>
                    </a:lnTo>
                    <a:lnTo>
                      <a:pt x="63" y="2143"/>
                    </a:lnTo>
                    <a:lnTo>
                      <a:pt x="54" y="2140"/>
                    </a:lnTo>
                    <a:lnTo>
                      <a:pt x="45" y="2137"/>
                    </a:lnTo>
                    <a:lnTo>
                      <a:pt x="37" y="2132"/>
                    </a:lnTo>
                    <a:lnTo>
                      <a:pt x="29" y="2128"/>
                    </a:lnTo>
                    <a:lnTo>
                      <a:pt x="22" y="2123"/>
                    </a:lnTo>
                    <a:lnTo>
                      <a:pt x="16" y="2119"/>
                    </a:lnTo>
                    <a:lnTo>
                      <a:pt x="10" y="2114"/>
                    </a:lnTo>
                    <a:lnTo>
                      <a:pt x="6" y="2109"/>
                    </a:lnTo>
                    <a:lnTo>
                      <a:pt x="4" y="2103"/>
                    </a:lnTo>
                    <a:lnTo>
                      <a:pt x="1" y="2098"/>
                    </a:lnTo>
                    <a:lnTo>
                      <a:pt x="0" y="2092"/>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6" name="Freeform 19">
                <a:extLst>
                  <a:ext uri="{FF2B5EF4-FFF2-40B4-BE49-F238E27FC236}">
                    <a16:creationId xmlns:a16="http://schemas.microsoft.com/office/drawing/2014/main" id="{88C3CDB0-E6EA-88AD-3CD3-CA7B46FA84F1}"/>
                  </a:ext>
                </a:extLst>
              </p:cNvPr>
              <p:cNvSpPr>
                <a:spLocks/>
              </p:cNvSpPr>
              <p:nvPr/>
            </p:nvSpPr>
            <p:spPr bwMode="auto">
              <a:xfrm>
                <a:off x="5538788" y="1893888"/>
                <a:ext cx="98425" cy="341313"/>
              </a:xfrm>
              <a:custGeom>
                <a:avLst/>
                <a:gdLst>
                  <a:gd name="T0" fmla="*/ 0 w 614"/>
                  <a:gd name="T1" fmla="*/ 58 h 2151"/>
                  <a:gd name="T2" fmla="*/ 4 w 614"/>
                  <a:gd name="T3" fmla="*/ 47 h 2151"/>
                  <a:gd name="T4" fmla="*/ 10 w 614"/>
                  <a:gd name="T5" fmla="*/ 36 h 2151"/>
                  <a:gd name="T6" fmla="*/ 22 w 614"/>
                  <a:gd name="T7" fmla="*/ 27 h 2151"/>
                  <a:gd name="T8" fmla="*/ 37 w 614"/>
                  <a:gd name="T9" fmla="*/ 18 h 2151"/>
                  <a:gd name="T10" fmla="*/ 54 w 614"/>
                  <a:gd name="T11" fmla="*/ 11 h 2151"/>
                  <a:gd name="T12" fmla="*/ 73 w 614"/>
                  <a:gd name="T13" fmla="*/ 5 h 2151"/>
                  <a:gd name="T14" fmla="*/ 94 w 614"/>
                  <a:gd name="T15" fmla="*/ 2 h 2151"/>
                  <a:gd name="T16" fmla="*/ 116 w 614"/>
                  <a:gd name="T17" fmla="*/ 0 h 2151"/>
                  <a:gd name="T18" fmla="*/ 463 w 614"/>
                  <a:gd name="T19" fmla="*/ 1 h 2151"/>
                  <a:gd name="T20" fmla="*/ 501 w 614"/>
                  <a:gd name="T21" fmla="*/ 3 h 2151"/>
                  <a:gd name="T22" fmla="*/ 533 w 614"/>
                  <a:gd name="T23" fmla="*/ 7 h 2151"/>
                  <a:gd name="T24" fmla="*/ 560 w 614"/>
                  <a:gd name="T25" fmla="*/ 14 h 2151"/>
                  <a:gd name="T26" fmla="*/ 581 w 614"/>
                  <a:gd name="T27" fmla="*/ 22 h 2151"/>
                  <a:gd name="T28" fmla="*/ 598 w 614"/>
                  <a:gd name="T29" fmla="*/ 32 h 2151"/>
                  <a:gd name="T30" fmla="*/ 609 w 614"/>
                  <a:gd name="T31" fmla="*/ 42 h 2151"/>
                  <a:gd name="T32" fmla="*/ 614 w 614"/>
                  <a:gd name="T33" fmla="*/ 53 h 2151"/>
                  <a:gd name="T34" fmla="*/ 614 w 614"/>
                  <a:gd name="T35" fmla="*/ 2092 h 2151"/>
                  <a:gd name="T36" fmla="*/ 612 w 614"/>
                  <a:gd name="T37" fmla="*/ 2103 h 2151"/>
                  <a:gd name="T38" fmla="*/ 603 w 614"/>
                  <a:gd name="T39" fmla="*/ 2114 h 2151"/>
                  <a:gd name="T40" fmla="*/ 590 w 614"/>
                  <a:gd name="T41" fmla="*/ 2123 h 2151"/>
                  <a:gd name="T42" fmla="*/ 571 w 614"/>
                  <a:gd name="T43" fmla="*/ 2132 h 2151"/>
                  <a:gd name="T44" fmla="*/ 547 w 614"/>
                  <a:gd name="T45" fmla="*/ 2140 h 2151"/>
                  <a:gd name="T46" fmla="*/ 517 w 614"/>
                  <a:gd name="T47" fmla="*/ 2145 h 2151"/>
                  <a:gd name="T48" fmla="*/ 482 w 614"/>
                  <a:gd name="T49" fmla="*/ 2149 h 2151"/>
                  <a:gd name="T50" fmla="*/ 442 w 614"/>
                  <a:gd name="T51" fmla="*/ 2151 h 2151"/>
                  <a:gd name="T52" fmla="*/ 105 w 614"/>
                  <a:gd name="T53" fmla="*/ 2150 h 2151"/>
                  <a:gd name="T54" fmla="*/ 84 w 614"/>
                  <a:gd name="T55" fmla="*/ 2148 h 2151"/>
                  <a:gd name="T56" fmla="*/ 63 w 614"/>
                  <a:gd name="T57" fmla="*/ 2143 h 2151"/>
                  <a:gd name="T58" fmla="*/ 45 w 614"/>
                  <a:gd name="T59" fmla="*/ 2137 h 2151"/>
                  <a:gd name="T60" fmla="*/ 29 w 614"/>
                  <a:gd name="T61" fmla="*/ 2128 h 2151"/>
                  <a:gd name="T62" fmla="*/ 16 w 614"/>
                  <a:gd name="T63" fmla="*/ 2119 h 2151"/>
                  <a:gd name="T64" fmla="*/ 6 w 614"/>
                  <a:gd name="T65" fmla="*/ 2109 h 2151"/>
                  <a:gd name="T66" fmla="*/ 1 w 614"/>
                  <a:gd name="T67" fmla="*/ 2098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1">
                    <a:moveTo>
                      <a:pt x="0" y="2092"/>
                    </a:moveTo>
                    <a:lnTo>
                      <a:pt x="0" y="58"/>
                    </a:lnTo>
                    <a:lnTo>
                      <a:pt x="1" y="53"/>
                    </a:lnTo>
                    <a:lnTo>
                      <a:pt x="4" y="47"/>
                    </a:lnTo>
                    <a:lnTo>
                      <a:pt x="6" y="42"/>
                    </a:lnTo>
                    <a:lnTo>
                      <a:pt x="10" y="36"/>
                    </a:lnTo>
                    <a:lnTo>
                      <a:pt x="16" y="32"/>
                    </a:lnTo>
                    <a:lnTo>
                      <a:pt x="22" y="27"/>
                    </a:lnTo>
                    <a:lnTo>
                      <a:pt x="29" y="22"/>
                    </a:lnTo>
                    <a:lnTo>
                      <a:pt x="37" y="18"/>
                    </a:lnTo>
                    <a:lnTo>
                      <a:pt x="45" y="14"/>
                    </a:lnTo>
                    <a:lnTo>
                      <a:pt x="54" y="11"/>
                    </a:lnTo>
                    <a:lnTo>
                      <a:pt x="63" y="7"/>
                    </a:lnTo>
                    <a:lnTo>
                      <a:pt x="73" y="5"/>
                    </a:lnTo>
                    <a:lnTo>
                      <a:pt x="84" y="3"/>
                    </a:lnTo>
                    <a:lnTo>
                      <a:pt x="94" y="2"/>
                    </a:lnTo>
                    <a:lnTo>
                      <a:pt x="105" y="1"/>
                    </a:lnTo>
                    <a:lnTo>
                      <a:pt x="116" y="0"/>
                    </a:lnTo>
                    <a:lnTo>
                      <a:pt x="442" y="0"/>
                    </a:lnTo>
                    <a:lnTo>
                      <a:pt x="463" y="1"/>
                    </a:lnTo>
                    <a:lnTo>
                      <a:pt x="482" y="2"/>
                    </a:lnTo>
                    <a:lnTo>
                      <a:pt x="501" y="3"/>
                    </a:lnTo>
                    <a:lnTo>
                      <a:pt x="517" y="5"/>
                    </a:lnTo>
                    <a:lnTo>
                      <a:pt x="533" y="7"/>
                    </a:lnTo>
                    <a:lnTo>
                      <a:pt x="547" y="11"/>
                    </a:lnTo>
                    <a:lnTo>
                      <a:pt x="560" y="14"/>
                    </a:lnTo>
                    <a:lnTo>
                      <a:pt x="571" y="18"/>
                    </a:lnTo>
                    <a:lnTo>
                      <a:pt x="581" y="22"/>
                    </a:lnTo>
                    <a:lnTo>
                      <a:pt x="590" y="27"/>
                    </a:lnTo>
                    <a:lnTo>
                      <a:pt x="598" y="32"/>
                    </a:lnTo>
                    <a:lnTo>
                      <a:pt x="603" y="36"/>
                    </a:lnTo>
                    <a:lnTo>
                      <a:pt x="609" y="42"/>
                    </a:lnTo>
                    <a:lnTo>
                      <a:pt x="612" y="47"/>
                    </a:lnTo>
                    <a:lnTo>
                      <a:pt x="614" y="53"/>
                    </a:lnTo>
                    <a:lnTo>
                      <a:pt x="614" y="58"/>
                    </a:lnTo>
                    <a:lnTo>
                      <a:pt x="614" y="2092"/>
                    </a:lnTo>
                    <a:lnTo>
                      <a:pt x="614" y="2098"/>
                    </a:lnTo>
                    <a:lnTo>
                      <a:pt x="612" y="2103"/>
                    </a:lnTo>
                    <a:lnTo>
                      <a:pt x="609" y="2109"/>
                    </a:lnTo>
                    <a:lnTo>
                      <a:pt x="603" y="2114"/>
                    </a:lnTo>
                    <a:lnTo>
                      <a:pt x="598" y="2119"/>
                    </a:lnTo>
                    <a:lnTo>
                      <a:pt x="590" y="2123"/>
                    </a:lnTo>
                    <a:lnTo>
                      <a:pt x="581" y="2128"/>
                    </a:lnTo>
                    <a:lnTo>
                      <a:pt x="571" y="2132"/>
                    </a:lnTo>
                    <a:lnTo>
                      <a:pt x="560" y="2137"/>
                    </a:lnTo>
                    <a:lnTo>
                      <a:pt x="547" y="2140"/>
                    </a:lnTo>
                    <a:lnTo>
                      <a:pt x="533" y="2143"/>
                    </a:lnTo>
                    <a:lnTo>
                      <a:pt x="517" y="2145"/>
                    </a:lnTo>
                    <a:lnTo>
                      <a:pt x="501" y="2148"/>
                    </a:lnTo>
                    <a:lnTo>
                      <a:pt x="482" y="2149"/>
                    </a:lnTo>
                    <a:lnTo>
                      <a:pt x="463" y="2150"/>
                    </a:lnTo>
                    <a:lnTo>
                      <a:pt x="442" y="2151"/>
                    </a:lnTo>
                    <a:lnTo>
                      <a:pt x="116" y="2151"/>
                    </a:lnTo>
                    <a:lnTo>
                      <a:pt x="105" y="2150"/>
                    </a:lnTo>
                    <a:lnTo>
                      <a:pt x="94" y="2149"/>
                    </a:lnTo>
                    <a:lnTo>
                      <a:pt x="84" y="2148"/>
                    </a:lnTo>
                    <a:lnTo>
                      <a:pt x="73" y="2145"/>
                    </a:lnTo>
                    <a:lnTo>
                      <a:pt x="63" y="2143"/>
                    </a:lnTo>
                    <a:lnTo>
                      <a:pt x="54" y="2140"/>
                    </a:lnTo>
                    <a:lnTo>
                      <a:pt x="45" y="2137"/>
                    </a:lnTo>
                    <a:lnTo>
                      <a:pt x="37" y="2132"/>
                    </a:lnTo>
                    <a:lnTo>
                      <a:pt x="29" y="2128"/>
                    </a:lnTo>
                    <a:lnTo>
                      <a:pt x="22" y="2123"/>
                    </a:lnTo>
                    <a:lnTo>
                      <a:pt x="16" y="2119"/>
                    </a:lnTo>
                    <a:lnTo>
                      <a:pt x="10" y="2114"/>
                    </a:lnTo>
                    <a:lnTo>
                      <a:pt x="6" y="2109"/>
                    </a:lnTo>
                    <a:lnTo>
                      <a:pt x="4" y="2103"/>
                    </a:lnTo>
                    <a:lnTo>
                      <a:pt x="1" y="2098"/>
                    </a:lnTo>
                    <a:lnTo>
                      <a:pt x="0" y="2092"/>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7" name="Freeform 20">
                <a:extLst>
                  <a:ext uri="{FF2B5EF4-FFF2-40B4-BE49-F238E27FC236}">
                    <a16:creationId xmlns:a16="http://schemas.microsoft.com/office/drawing/2014/main" id="{13361590-B3FE-C30F-A3E8-0B8A1F1C1BFF}"/>
                  </a:ext>
                </a:extLst>
              </p:cNvPr>
              <p:cNvSpPr>
                <a:spLocks/>
              </p:cNvSpPr>
              <p:nvPr/>
            </p:nvSpPr>
            <p:spPr bwMode="auto">
              <a:xfrm>
                <a:off x="6529388" y="4125913"/>
                <a:ext cx="98425" cy="341313"/>
              </a:xfrm>
              <a:custGeom>
                <a:avLst/>
                <a:gdLst>
                  <a:gd name="T0" fmla="*/ 614 w 614"/>
                  <a:gd name="T1" fmla="*/ 2093 h 2150"/>
                  <a:gd name="T2" fmla="*/ 611 w 614"/>
                  <a:gd name="T3" fmla="*/ 2104 h 2150"/>
                  <a:gd name="T4" fmla="*/ 604 w 614"/>
                  <a:gd name="T5" fmla="*/ 2114 h 2150"/>
                  <a:gd name="T6" fmla="*/ 592 w 614"/>
                  <a:gd name="T7" fmla="*/ 2124 h 2150"/>
                  <a:gd name="T8" fmla="*/ 578 w 614"/>
                  <a:gd name="T9" fmla="*/ 2133 h 2150"/>
                  <a:gd name="T10" fmla="*/ 560 w 614"/>
                  <a:gd name="T11" fmla="*/ 2140 h 2150"/>
                  <a:gd name="T12" fmla="*/ 540 w 614"/>
                  <a:gd name="T13" fmla="*/ 2146 h 2150"/>
                  <a:gd name="T14" fmla="*/ 520 w 614"/>
                  <a:gd name="T15" fmla="*/ 2149 h 2150"/>
                  <a:gd name="T16" fmla="*/ 498 w 614"/>
                  <a:gd name="T17" fmla="*/ 2150 h 2150"/>
                  <a:gd name="T18" fmla="*/ 151 w 614"/>
                  <a:gd name="T19" fmla="*/ 2150 h 2150"/>
                  <a:gd name="T20" fmla="*/ 114 w 614"/>
                  <a:gd name="T21" fmla="*/ 2148 h 2150"/>
                  <a:gd name="T22" fmla="*/ 82 w 614"/>
                  <a:gd name="T23" fmla="*/ 2143 h 2150"/>
                  <a:gd name="T24" fmla="*/ 54 w 614"/>
                  <a:gd name="T25" fmla="*/ 2136 h 2150"/>
                  <a:gd name="T26" fmla="*/ 33 w 614"/>
                  <a:gd name="T27" fmla="*/ 2128 h 2150"/>
                  <a:gd name="T28" fmla="*/ 17 w 614"/>
                  <a:gd name="T29" fmla="*/ 2119 h 2150"/>
                  <a:gd name="T30" fmla="*/ 6 w 614"/>
                  <a:gd name="T31" fmla="*/ 2108 h 2150"/>
                  <a:gd name="T32" fmla="*/ 0 w 614"/>
                  <a:gd name="T33" fmla="*/ 2098 h 2150"/>
                  <a:gd name="T34" fmla="*/ 0 w 614"/>
                  <a:gd name="T35" fmla="*/ 58 h 2150"/>
                  <a:gd name="T36" fmla="*/ 2 w 614"/>
                  <a:gd name="T37" fmla="*/ 46 h 2150"/>
                  <a:gd name="T38" fmla="*/ 10 w 614"/>
                  <a:gd name="T39" fmla="*/ 37 h 2150"/>
                  <a:gd name="T40" fmla="*/ 24 w 614"/>
                  <a:gd name="T41" fmla="*/ 27 h 2150"/>
                  <a:gd name="T42" fmla="*/ 43 w 614"/>
                  <a:gd name="T43" fmla="*/ 18 h 2150"/>
                  <a:gd name="T44" fmla="*/ 67 w 614"/>
                  <a:gd name="T45" fmla="*/ 11 h 2150"/>
                  <a:gd name="T46" fmla="*/ 97 w 614"/>
                  <a:gd name="T47" fmla="*/ 5 h 2150"/>
                  <a:gd name="T48" fmla="*/ 132 w 614"/>
                  <a:gd name="T49" fmla="*/ 1 h 2150"/>
                  <a:gd name="T50" fmla="*/ 172 w 614"/>
                  <a:gd name="T51" fmla="*/ 0 h 2150"/>
                  <a:gd name="T52" fmla="*/ 509 w 614"/>
                  <a:gd name="T53" fmla="*/ 0 h 2150"/>
                  <a:gd name="T54" fmla="*/ 530 w 614"/>
                  <a:gd name="T55" fmla="*/ 2 h 2150"/>
                  <a:gd name="T56" fmla="*/ 550 w 614"/>
                  <a:gd name="T57" fmla="*/ 8 h 2150"/>
                  <a:gd name="T58" fmla="*/ 569 w 614"/>
                  <a:gd name="T59" fmla="*/ 14 h 2150"/>
                  <a:gd name="T60" fmla="*/ 585 w 614"/>
                  <a:gd name="T61" fmla="*/ 22 h 2150"/>
                  <a:gd name="T62" fmla="*/ 599 w 614"/>
                  <a:gd name="T63" fmla="*/ 31 h 2150"/>
                  <a:gd name="T64" fmla="*/ 608 w 614"/>
                  <a:gd name="T65" fmla="*/ 42 h 2150"/>
                  <a:gd name="T66" fmla="*/ 613 w 614"/>
                  <a:gd name="T67" fmla="*/ 52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0">
                    <a:moveTo>
                      <a:pt x="614" y="58"/>
                    </a:moveTo>
                    <a:lnTo>
                      <a:pt x="614" y="2093"/>
                    </a:lnTo>
                    <a:lnTo>
                      <a:pt x="613" y="2098"/>
                    </a:lnTo>
                    <a:lnTo>
                      <a:pt x="611" y="2104"/>
                    </a:lnTo>
                    <a:lnTo>
                      <a:pt x="608" y="2108"/>
                    </a:lnTo>
                    <a:lnTo>
                      <a:pt x="604" y="2114"/>
                    </a:lnTo>
                    <a:lnTo>
                      <a:pt x="599" y="2119"/>
                    </a:lnTo>
                    <a:lnTo>
                      <a:pt x="592" y="2124"/>
                    </a:lnTo>
                    <a:lnTo>
                      <a:pt x="585" y="2128"/>
                    </a:lnTo>
                    <a:lnTo>
                      <a:pt x="578" y="2133"/>
                    </a:lnTo>
                    <a:lnTo>
                      <a:pt x="569" y="2136"/>
                    </a:lnTo>
                    <a:lnTo>
                      <a:pt x="560" y="2140"/>
                    </a:lnTo>
                    <a:lnTo>
                      <a:pt x="550" y="2143"/>
                    </a:lnTo>
                    <a:lnTo>
                      <a:pt x="540" y="2146"/>
                    </a:lnTo>
                    <a:lnTo>
                      <a:pt x="530" y="2148"/>
                    </a:lnTo>
                    <a:lnTo>
                      <a:pt x="520" y="2149"/>
                    </a:lnTo>
                    <a:lnTo>
                      <a:pt x="509" y="2150"/>
                    </a:lnTo>
                    <a:lnTo>
                      <a:pt x="498" y="2150"/>
                    </a:lnTo>
                    <a:lnTo>
                      <a:pt x="172" y="2150"/>
                    </a:lnTo>
                    <a:lnTo>
                      <a:pt x="151" y="2150"/>
                    </a:lnTo>
                    <a:lnTo>
                      <a:pt x="132" y="2149"/>
                    </a:lnTo>
                    <a:lnTo>
                      <a:pt x="114" y="2148"/>
                    </a:lnTo>
                    <a:lnTo>
                      <a:pt x="97" y="2146"/>
                    </a:lnTo>
                    <a:lnTo>
                      <a:pt x="82" y="2143"/>
                    </a:lnTo>
                    <a:lnTo>
                      <a:pt x="67" y="2140"/>
                    </a:lnTo>
                    <a:lnTo>
                      <a:pt x="54" y="2136"/>
                    </a:lnTo>
                    <a:lnTo>
                      <a:pt x="43" y="2133"/>
                    </a:lnTo>
                    <a:lnTo>
                      <a:pt x="33" y="2128"/>
                    </a:lnTo>
                    <a:lnTo>
                      <a:pt x="24" y="2124"/>
                    </a:lnTo>
                    <a:lnTo>
                      <a:pt x="17" y="2119"/>
                    </a:lnTo>
                    <a:lnTo>
                      <a:pt x="10" y="2114"/>
                    </a:lnTo>
                    <a:lnTo>
                      <a:pt x="6" y="2108"/>
                    </a:lnTo>
                    <a:lnTo>
                      <a:pt x="2" y="2104"/>
                    </a:lnTo>
                    <a:lnTo>
                      <a:pt x="0" y="2098"/>
                    </a:lnTo>
                    <a:lnTo>
                      <a:pt x="0" y="2093"/>
                    </a:lnTo>
                    <a:lnTo>
                      <a:pt x="0" y="58"/>
                    </a:lnTo>
                    <a:lnTo>
                      <a:pt x="0" y="52"/>
                    </a:lnTo>
                    <a:lnTo>
                      <a:pt x="2" y="46"/>
                    </a:lnTo>
                    <a:lnTo>
                      <a:pt x="6" y="42"/>
                    </a:lnTo>
                    <a:lnTo>
                      <a:pt x="10" y="37"/>
                    </a:lnTo>
                    <a:lnTo>
                      <a:pt x="17" y="31"/>
                    </a:lnTo>
                    <a:lnTo>
                      <a:pt x="24" y="27"/>
                    </a:lnTo>
                    <a:lnTo>
                      <a:pt x="33" y="22"/>
                    </a:lnTo>
                    <a:lnTo>
                      <a:pt x="43" y="18"/>
                    </a:lnTo>
                    <a:lnTo>
                      <a:pt x="54" y="14"/>
                    </a:lnTo>
                    <a:lnTo>
                      <a:pt x="67" y="11"/>
                    </a:lnTo>
                    <a:lnTo>
                      <a:pt x="82" y="8"/>
                    </a:lnTo>
                    <a:lnTo>
                      <a:pt x="97" y="5"/>
                    </a:lnTo>
                    <a:lnTo>
                      <a:pt x="114" y="2"/>
                    </a:lnTo>
                    <a:lnTo>
                      <a:pt x="132" y="1"/>
                    </a:lnTo>
                    <a:lnTo>
                      <a:pt x="151" y="0"/>
                    </a:lnTo>
                    <a:lnTo>
                      <a:pt x="172" y="0"/>
                    </a:lnTo>
                    <a:lnTo>
                      <a:pt x="498" y="0"/>
                    </a:lnTo>
                    <a:lnTo>
                      <a:pt x="509" y="0"/>
                    </a:lnTo>
                    <a:lnTo>
                      <a:pt x="520" y="1"/>
                    </a:lnTo>
                    <a:lnTo>
                      <a:pt x="530" y="2"/>
                    </a:lnTo>
                    <a:lnTo>
                      <a:pt x="540" y="5"/>
                    </a:lnTo>
                    <a:lnTo>
                      <a:pt x="550" y="8"/>
                    </a:lnTo>
                    <a:lnTo>
                      <a:pt x="560" y="11"/>
                    </a:lnTo>
                    <a:lnTo>
                      <a:pt x="569" y="14"/>
                    </a:lnTo>
                    <a:lnTo>
                      <a:pt x="578" y="18"/>
                    </a:lnTo>
                    <a:lnTo>
                      <a:pt x="585" y="22"/>
                    </a:lnTo>
                    <a:lnTo>
                      <a:pt x="592" y="27"/>
                    </a:lnTo>
                    <a:lnTo>
                      <a:pt x="599" y="31"/>
                    </a:lnTo>
                    <a:lnTo>
                      <a:pt x="604" y="37"/>
                    </a:lnTo>
                    <a:lnTo>
                      <a:pt x="608" y="42"/>
                    </a:lnTo>
                    <a:lnTo>
                      <a:pt x="611" y="46"/>
                    </a:lnTo>
                    <a:lnTo>
                      <a:pt x="613" y="52"/>
                    </a:lnTo>
                    <a:lnTo>
                      <a:pt x="614" y="58"/>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8" name="Freeform 21">
                <a:extLst>
                  <a:ext uri="{FF2B5EF4-FFF2-40B4-BE49-F238E27FC236}">
                    <a16:creationId xmlns:a16="http://schemas.microsoft.com/office/drawing/2014/main" id="{05C5DCA6-45A6-0C92-0BB4-ECC3A8328D37}"/>
                  </a:ext>
                </a:extLst>
              </p:cNvPr>
              <p:cNvSpPr>
                <a:spLocks/>
              </p:cNvSpPr>
              <p:nvPr/>
            </p:nvSpPr>
            <p:spPr bwMode="auto">
              <a:xfrm>
                <a:off x="6529388" y="4125913"/>
                <a:ext cx="98425" cy="341313"/>
              </a:xfrm>
              <a:custGeom>
                <a:avLst/>
                <a:gdLst>
                  <a:gd name="T0" fmla="*/ 614 w 614"/>
                  <a:gd name="T1" fmla="*/ 2093 h 2150"/>
                  <a:gd name="T2" fmla="*/ 611 w 614"/>
                  <a:gd name="T3" fmla="*/ 2104 h 2150"/>
                  <a:gd name="T4" fmla="*/ 604 w 614"/>
                  <a:gd name="T5" fmla="*/ 2114 h 2150"/>
                  <a:gd name="T6" fmla="*/ 592 w 614"/>
                  <a:gd name="T7" fmla="*/ 2124 h 2150"/>
                  <a:gd name="T8" fmla="*/ 578 w 614"/>
                  <a:gd name="T9" fmla="*/ 2133 h 2150"/>
                  <a:gd name="T10" fmla="*/ 560 w 614"/>
                  <a:gd name="T11" fmla="*/ 2140 h 2150"/>
                  <a:gd name="T12" fmla="*/ 540 w 614"/>
                  <a:gd name="T13" fmla="*/ 2146 h 2150"/>
                  <a:gd name="T14" fmla="*/ 520 w 614"/>
                  <a:gd name="T15" fmla="*/ 2149 h 2150"/>
                  <a:gd name="T16" fmla="*/ 498 w 614"/>
                  <a:gd name="T17" fmla="*/ 2150 h 2150"/>
                  <a:gd name="T18" fmla="*/ 151 w 614"/>
                  <a:gd name="T19" fmla="*/ 2150 h 2150"/>
                  <a:gd name="T20" fmla="*/ 114 w 614"/>
                  <a:gd name="T21" fmla="*/ 2148 h 2150"/>
                  <a:gd name="T22" fmla="*/ 82 w 614"/>
                  <a:gd name="T23" fmla="*/ 2143 h 2150"/>
                  <a:gd name="T24" fmla="*/ 54 w 614"/>
                  <a:gd name="T25" fmla="*/ 2136 h 2150"/>
                  <a:gd name="T26" fmla="*/ 33 w 614"/>
                  <a:gd name="T27" fmla="*/ 2128 h 2150"/>
                  <a:gd name="T28" fmla="*/ 17 w 614"/>
                  <a:gd name="T29" fmla="*/ 2119 h 2150"/>
                  <a:gd name="T30" fmla="*/ 6 w 614"/>
                  <a:gd name="T31" fmla="*/ 2108 h 2150"/>
                  <a:gd name="T32" fmla="*/ 0 w 614"/>
                  <a:gd name="T33" fmla="*/ 2098 h 2150"/>
                  <a:gd name="T34" fmla="*/ 0 w 614"/>
                  <a:gd name="T35" fmla="*/ 58 h 2150"/>
                  <a:gd name="T36" fmla="*/ 2 w 614"/>
                  <a:gd name="T37" fmla="*/ 46 h 2150"/>
                  <a:gd name="T38" fmla="*/ 10 w 614"/>
                  <a:gd name="T39" fmla="*/ 37 h 2150"/>
                  <a:gd name="T40" fmla="*/ 24 w 614"/>
                  <a:gd name="T41" fmla="*/ 27 h 2150"/>
                  <a:gd name="T42" fmla="*/ 43 w 614"/>
                  <a:gd name="T43" fmla="*/ 18 h 2150"/>
                  <a:gd name="T44" fmla="*/ 67 w 614"/>
                  <a:gd name="T45" fmla="*/ 11 h 2150"/>
                  <a:gd name="T46" fmla="*/ 97 w 614"/>
                  <a:gd name="T47" fmla="*/ 5 h 2150"/>
                  <a:gd name="T48" fmla="*/ 132 w 614"/>
                  <a:gd name="T49" fmla="*/ 1 h 2150"/>
                  <a:gd name="T50" fmla="*/ 172 w 614"/>
                  <a:gd name="T51" fmla="*/ 0 h 2150"/>
                  <a:gd name="T52" fmla="*/ 509 w 614"/>
                  <a:gd name="T53" fmla="*/ 0 h 2150"/>
                  <a:gd name="T54" fmla="*/ 530 w 614"/>
                  <a:gd name="T55" fmla="*/ 2 h 2150"/>
                  <a:gd name="T56" fmla="*/ 550 w 614"/>
                  <a:gd name="T57" fmla="*/ 8 h 2150"/>
                  <a:gd name="T58" fmla="*/ 569 w 614"/>
                  <a:gd name="T59" fmla="*/ 14 h 2150"/>
                  <a:gd name="T60" fmla="*/ 585 w 614"/>
                  <a:gd name="T61" fmla="*/ 22 h 2150"/>
                  <a:gd name="T62" fmla="*/ 599 w 614"/>
                  <a:gd name="T63" fmla="*/ 31 h 2150"/>
                  <a:gd name="T64" fmla="*/ 608 w 614"/>
                  <a:gd name="T65" fmla="*/ 42 h 2150"/>
                  <a:gd name="T66" fmla="*/ 613 w 614"/>
                  <a:gd name="T67" fmla="*/ 52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0">
                    <a:moveTo>
                      <a:pt x="614" y="58"/>
                    </a:moveTo>
                    <a:lnTo>
                      <a:pt x="614" y="2093"/>
                    </a:lnTo>
                    <a:lnTo>
                      <a:pt x="613" y="2098"/>
                    </a:lnTo>
                    <a:lnTo>
                      <a:pt x="611" y="2104"/>
                    </a:lnTo>
                    <a:lnTo>
                      <a:pt x="608" y="2108"/>
                    </a:lnTo>
                    <a:lnTo>
                      <a:pt x="604" y="2114"/>
                    </a:lnTo>
                    <a:lnTo>
                      <a:pt x="599" y="2119"/>
                    </a:lnTo>
                    <a:lnTo>
                      <a:pt x="592" y="2124"/>
                    </a:lnTo>
                    <a:lnTo>
                      <a:pt x="585" y="2128"/>
                    </a:lnTo>
                    <a:lnTo>
                      <a:pt x="578" y="2133"/>
                    </a:lnTo>
                    <a:lnTo>
                      <a:pt x="569" y="2136"/>
                    </a:lnTo>
                    <a:lnTo>
                      <a:pt x="560" y="2140"/>
                    </a:lnTo>
                    <a:lnTo>
                      <a:pt x="550" y="2143"/>
                    </a:lnTo>
                    <a:lnTo>
                      <a:pt x="540" y="2146"/>
                    </a:lnTo>
                    <a:lnTo>
                      <a:pt x="530" y="2148"/>
                    </a:lnTo>
                    <a:lnTo>
                      <a:pt x="520" y="2149"/>
                    </a:lnTo>
                    <a:lnTo>
                      <a:pt x="509" y="2150"/>
                    </a:lnTo>
                    <a:lnTo>
                      <a:pt x="498" y="2150"/>
                    </a:lnTo>
                    <a:lnTo>
                      <a:pt x="172" y="2150"/>
                    </a:lnTo>
                    <a:lnTo>
                      <a:pt x="151" y="2150"/>
                    </a:lnTo>
                    <a:lnTo>
                      <a:pt x="132" y="2149"/>
                    </a:lnTo>
                    <a:lnTo>
                      <a:pt x="114" y="2148"/>
                    </a:lnTo>
                    <a:lnTo>
                      <a:pt x="97" y="2146"/>
                    </a:lnTo>
                    <a:lnTo>
                      <a:pt x="82" y="2143"/>
                    </a:lnTo>
                    <a:lnTo>
                      <a:pt x="67" y="2140"/>
                    </a:lnTo>
                    <a:lnTo>
                      <a:pt x="54" y="2136"/>
                    </a:lnTo>
                    <a:lnTo>
                      <a:pt x="43" y="2133"/>
                    </a:lnTo>
                    <a:lnTo>
                      <a:pt x="33" y="2128"/>
                    </a:lnTo>
                    <a:lnTo>
                      <a:pt x="24" y="2124"/>
                    </a:lnTo>
                    <a:lnTo>
                      <a:pt x="17" y="2119"/>
                    </a:lnTo>
                    <a:lnTo>
                      <a:pt x="10" y="2114"/>
                    </a:lnTo>
                    <a:lnTo>
                      <a:pt x="6" y="2108"/>
                    </a:lnTo>
                    <a:lnTo>
                      <a:pt x="2" y="2104"/>
                    </a:lnTo>
                    <a:lnTo>
                      <a:pt x="0" y="2098"/>
                    </a:lnTo>
                    <a:lnTo>
                      <a:pt x="0" y="2093"/>
                    </a:lnTo>
                    <a:lnTo>
                      <a:pt x="0" y="58"/>
                    </a:lnTo>
                    <a:lnTo>
                      <a:pt x="0" y="52"/>
                    </a:lnTo>
                    <a:lnTo>
                      <a:pt x="2" y="46"/>
                    </a:lnTo>
                    <a:lnTo>
                      <a:pt x="6" y="42"/>
                    </a:lnTo>
                    <a:lnTo>
                      <a:pt x="10" y="37"/>
                    </a:lnTo>
                    <a:lnTo>
                      <a:pt x="17" y="31"/>
                    </a:lnTo>
                    <a:lnTo>
                      <a:pt x="24" y="27"/>
                    </a:lnTo>
                    <a:lnTo>
                      <a:pt x="33" y="22"/>
                    </a:lnTo>
                    <a:lnTo>
                      <a:pt x="43" y="18"/>
                    </a:lnTo>
                    <a:lnTo>
                      <a:pt x="54" y="14"/>
                    </a:lnTo>
                    <a:lnTo>
                      <a:pt x="67" y="11"/>
                    </a:lnTo>
                    <a:lnTo>
                      <a:pt x="82" y="8"/>
                    </a:lnTo>
                    <a:lnTo>
                      <a:pt x="97" y="5"/>
                    </a:lnTo>
                    <a:lnTo>
                      <a:pt x="114" y="2"/>
                    </a:lnTo>
                    <a:lnTo>
                      <a:pt x="132" y="1"/>
                    </a:lnTo>
                    <a:lnTo>
                      <a:pt x="151" y="0"/>
                    </a:lnTo>
                    <a:lnTo>
                      <a:pt x="172" y="0"/>
                    </a:lnTo>
                    <a:lnTo>
                      <a:pt x="498" y="0"/>
                    </a:lnTo>
                    <a:lnTo>
                      <a:pt x="509" y="0"/>
                    </a:lnTo>
                    <a:lnTo>
                      <a:pt x="520" y="1"/>
                    </a:lnTo>
                    <a:lnTo>
                      <a:pt x="530" y="2"/>
                    </a:lnTo>
                    <a:lnTo>
                      <a:pt x="540" y="5"/>
                    </a:lnTo>
                    <a:lnTo>
                      <a:pt x="550" y="8"/>
                    </a:lnTo>
                    <a:lnTo>
                      <a:pt x="560" y="11"/>
                    </a:lnTo>
                    <a:lnTo>
                      <a:pt x="569" y="14"/>
                    </a:lnTo>
                    <a:lnTo>
                      <a:pt x="578" y="18"/>
                    </a:lnTo>
                    <a:lnTo>
                      <a:pt x="585" y="22"/>
                    </a:lnTo>
                    <a:lnTo>
                      <a:pt x="592" y="27"/>
                    </a:lnTo>
                    <a:lnTo>
                      <a:pt x="599" y="31"/>
                    </a:lnTo>
                    <a:lnTo>
                      <a:pt x="604" y="37"/>
                    </a:lnTo>
                    <a:lnTo>
                      <a:pt x="608" y="42"/>
                    </a:lnTo>
                    <a:lnTo>
                      <a:pt x="611" y="46"/>
                    </a:lnTo>
                    <a:lnTo>
                      <a:pt x="613" y="52"/>
                    </a:lnTo>
                    <a:lnTo>
                      <a:pt x="614" y="58"/>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19" name="Freeform 22">
                <a:extLst>
                  <a:ext uri="{FF2B5EF4-FFF2-40B4-BE49-F238E27FC236}">
                    <a16:creationId xmlns:a16="http://schemas.microsoft.com/office/drawing/2014/main" id="{7752C9A5-BDE0-873D-ABE5-41563910FF98}"/>
                  </a:ext>
                </a:extLst>
              </p:cNvPr>
              <p:cNvSpPr>
                <a:spLocks/>
              </p:cNvSpPr>
              <p:nvPr/>
            </p:nvSpPr>
            <p:spPr bwMode="auto">
              <a:xfrm>
                <a:off x="5546725" y="4143376"/>
                <a:ext cx="96838" cy="341313"/>
              </a:xfrm>
              <a:custGeom>
                <a:avLst/>
                <a:gdLst>
                  <a:gd name="T0" fmla="*/ 0 w 615"/>
                  <a:gd name="T1" fmla="*/ 57 h 2150"/>
                  <a:gd name="T2" fmla="*/ 4 w 615"/>
                  <a:gd name="T3" fmla="*/ 46 h 2150"/>
                  <a:gd name="T4" fmla="*/ 10 w 615"/>
                  <a:gd name="T5" fmla="*/ 36 h 2150"/>
                  <a:gd name="T6" fmla="*/ 22 w 615"/>
                  <a:gd name="T7" fmla="*/ 27 h 2150"/>
                  <a:gd name="T8" fmla="*/ 37 w 615"/>
                  <a:gd name="T9" fmla="*/ 18 h 2150"/>
                  <a:gd name="T10" fmla="*/ 54 w 615"/>
                  <a:gd name="T11" fmla="*/ 10 h 2150"/>
                  <a:gd name="T12" fmla="*/ 73 w 615"/>
                  <a:gd name="T13" fmla="*/ 4 h 2150"/>
                  <a:gd name="T14" fmla="*/ 94 w 615"/>
                  <a:gd name="T15" fmla="*/ 1 h 2150"/>
                  <a:gd name="T16" fmla="*/ 116 w 615"/>
                  <a:gd name="T17" fmla="*/ 0 h 2150"/>
                  <a:gd name="T18" fmla="*/ 463 w 615"/>
                  <a:gd name="T19" fmla="*/ 0 h 2150"/>
                  <a:gd name="T20" fmla="*/ 501 w 615"/>
                  <a:gd name="T21" fmla="*/ 2 h 2150"/>
                  <a:gd name="T22" fmla="*/ 533 w 615"/>
                  <a:gd name="T23" fmla="*/ 7 h 2150"/>
                  <a:gd name="T24" fmla="*/ 560 w 615"/>
                  <a:gd name="T25" fmla="*/ 13 h 2150"/>
                  <a:gd name="T26" fmla="*/ 581 w 615"/>
                  <a:gd name="T27" fmla="*/ 22 h 2150"/>
                  <a:gd name="T28" fmla="*/ 598 w 615"/>
                  <a:gd name="T29" fmla="*/ 31 h 2150"/>
                  <a:gd name="T30" fmla="*/ 609 w 615"/>
                  <a:gd name="T31" fmla="*/ 41 h 2150"/>
                  <a:gd name="T32" fmla="*/ 615 w 615"/>
                  <a:gd name="T33" fmla="*/ 52 h 2150"/>
                  <a:gd name="T34" fmla="*/ 615 w 615"/>
                  <a:gd name="T35" fmla="*/ 2093 h 2150"/>
                  <a:gd name="T36" fmla="*/ 612 w 615"/>
                  <a:gd name="T37" fmla="*/ 2103 h 2150"/>
                  <a:gd name="T38" fmla="*/ 605 w 615"/>
                  <a:gd name="T39" fmla="*/ 2114 h 2150"/>
                  <a:gd name="T40" fmla="*/ 590 w 615"/>
                  <a:gd name="T41" fmla="*/ 2124 h 2150"/>
                  <a:gd name="T42" fmla="*/ 572 w 615"/>
                  <a:gd name="T43" fmla="*/ 2132 h 2150"/>
                  <a:gd name="T44" fmla="*/ 547 w 615"/>
                  <a:gd name="T45" fmla="*/ 2139 h 2150"/>
                  <a:gd name="T46" fmla="*/ 517 w 615"/>
                  <a:gd name="T47" fmla="*/ 2145 h 2150"/>
                  <a:gd name="T48" fmla="*/ 482 w 615"/>
                  <a:gd name="T49" fmla="*/ 2149 h 2150"/>
                  <a:gd name="T50" fmla="*/ 443 w 615"/>
                  <a:gd name="T51" fmla="*/ 2150 h 2150"/>
                  <a:gd name="T52" fmla="*/ 105 w 615"/>
                  <a:gd name="T53" fmla="*/ 2150 h 2150"/>
                  <a:gd name="T54" fmla="*/ 84 w 615"/>
                  <a:gd name="T55" fmla="*/ 2147 h 2150"/>
                  <a:gd name="T56" fmla="*/ 63 w 615"/>
                  <a:gd name="T57" fmla="*/ 2142 h 2150"/>
                  <a:gd name="T58" fmla="*/ 46 w 615"/>
                  <a:gd name="T59" fmla="*/ 2136 h 2150"/>
                  <a:gd name="T60" fmla="*/ 29 w 615"/>
                  <a:gd name="T61" fmla="*/ 2128 h 2150"/>
                  <a:gd name="T62" fmla="*/ 16 w 615"/>
                  <a:gd name="T63" fmla="*/ 2118 h 2150"/>
                  <a:gd name="T64" fmla="*/ 7 w 615"/>
                  <a:gd name="T65" fmla="*/ 2108 h 2150"/>
                  <a:gd name="T66" fmla="*/ 2 w 615"/>
                  <a:gd name="T67" fmla="*/ 2098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5" h="2150">
                    <a:moveTo>
                      <a:pt x="0" y="2093"/>
                    </a:moveTo>
                    <a:lnTo>
                      <a:pt x="0" y="57"/>
                    </a:lnTo>
                    <a:lnTo>
                      <a:pt x="2" y="52"/>
                    </a:lnTo>
                    <a:lnTo>
                      <a:pt x="4" y="46"/>
                    </a:lnTo>
                    <a:lnTo>
                      <a:pt x="7" y="41"/>
                    </a:lnTo>
                    <a:lnTo>
                      <a:pt x="10" y="36"/>
                    </a:lnTo>
                    <a:lnTo>
                      <a:pt x="16" y="31"/>
                    </a:lnTo>
                    <a:lnTo>
                      <a:pt x="22" y="27"/>
                    </a:lnTo>
                    <a:lnTo>
                      <a:pt x="29" y="22"/>
                    </a:lnTo>
                    <a:lnTo>
                      <a:pt x="37" y="18"/>
                    </a:lnTo>
                    <a:lnTo>
                      <a:pt x="46" y="13"/>
                    </a:lnTo>
                    <a:lnTo>
                      <a:pt x="54" y="10"/>
                    </a:lnTo>
                    <a:lnTo>
                      <a:pt x="63" y="7"/>
                    </a:lnTo>
                    <a:lnTo>
                      <a:pt x="73" y="4"/>
                    </a:lnTo>
                    <a:lnTo>
                      <a:pt x="84" y="2"/>
                    </a:lnTo>
                    <a:lnTo>
                      <a:pt x="94" y="1"/>
                    </a:lnTo>
                    <a:lnTo>
                      <a:pt x="105" y="0"/>
                    </a:lnTo>
                    <a:lnTo>
                      <a:pt x="116" y="0"/>
                    </a:lnTo>
                    <a:lnTo>
                      <a:pt x="443" y="0"/>
                    </a:lnTo>
                    <a:lnTo>
                      <a:pt x="463" y="0"/>
                    </a:lnTo>
                    <a:lnTo>
                      <a:pt x="482" y="1"/>
                    </a:lnTo>
                    <a:lnTo>
                      <a:pt x="501" y="2"/>
                    </a:lnTo>
                    <a:lnTo>
                      <a:pt x="517" y="4"/>
                    </a:lnTo>
                    <a:lnTo>
                      <a:pt x="533" y="7"/>
                    </a:lnTo>
                    <a:lnTo>
                      <a:pt x="547" y="10"/>
                    </a:lnTo>
                    <a:lnTo>
                      <a:pt x="560" y="13"/>
                    </a:lnTo>
                    <a:lnTo>
                      <a:pt x="572" y="18"/>
                    </a:lnTo>
                    <a:lnTo>
                      <a:pt x="581" y="22"/>
                    </a:lnTo>
                    <a:lnTo>
                      <a:pt x="590" y="27"/>
                    </a:lnTo>
                    <a:lnTo>
                      <a:pt x="598" y="31"/>
                    </a:lnTo>
                    <a:lnTo>
                      <a:pt x="605" y="36"/>
                    </a:lnTo>
                    <a:lnTo>
                      <a:pt x="609" y="41"/>
                    </a:lnTo>
                    <a:lnTo>
                      <a:pt x="612" y="46"/>
                    </a:lnTo>
                    <a:lnTo>
                      <a:pt x="615" y="52"/>
                    </a:lnTo>
                    <a:lnTo>
                      <a:pt x="615" y="57"/>
                    </a:lnTo>
                    <a:lnTo>
                      <a:pt x="615" y="2093"/>
                    </a:lnTo>
                    <a:lnTo>
                      <a:pt x="615" y="2098"/>
                    </a:lnTo>
                    <a:lnTo>
                      <a:pt x="612" y="2103"/>
                    </a:lnTo>
                    <a:lnTo>
                      <a:pt x="609" y="2108"/>
                    </a:lnTo>
                    <a:lnTo>
                      <a:pt x="605" y="2114"/>
                    </a:lnTo>
                    <a:lnTo>
                      <a:pt x="598" y="2118"/>
                    </a:lnTo>
                    <a:lnTo>
                      <a:pt x="590" y="2124"/>
                    </a:lnTo>
                    <a:lnTo>
                      <a:pt x="581" y="2128"/>
                    </a:lnTo>
                    <a:lnTo>
                      <a:pt x="572" y="2132"/>
                    </a:lnTo>
                    <a:lnTo>
                      <a:pt x="560" y="2136"/>
                    </a:lnTo>
                    <a:lnTo>
                      <a:pt x="547" y="2139"/>
                    </a:lnTo>
                    <a:lnTo>
                      <a:pt x="533" y="2142"/>
                    </a:lnTo>
                    <a:lnTo>
                      <a:pt x="517" y="2145"/>
                    </a:lnTo>
                    <a:lnTo>
                      <a:pt x="501" y="2147"/>
                    </a:lnTo>
                    <a:lnTo>
                      <a:pt x="482" y="2149"/>
                    </a:lnTo>
                    <a:lnTo>
                      <a:pt x="463" y="2150"/>
                    </a:lnTo>
                    <a:lnTo>
                      <a:pt x="443" y="2150"/>
                    </a:lnTo>
                    <a:lnTo>
                      <a:pt x="116" y="2150"/>
                    </a:lnTo>
                    <a:lnTo>
                      <a:pt x="105" y="2150"/>
                    </a:lnTo>
                    <a:lnTo>
                      <a:pt x="94" y="2149"/>
                    </a:lnTo>
                    <a:lnTo>
                      <a:pt x="84" y="2147"/>
                    </a:lnTo>
                    <a:lnTo>
                      <a:pt x="73" y="2145"/>
                    </a:lnTo>
                    <a:lnTo>
                      <a:pt x="63" y="2142"/>
                    </a:lnTo>
                    <a:lnTo>
                      <a:pt x="54" y="2139"/>
                    </a:lnTo>
                    <a:lnTo>
                      <a:pt x="46" y="2136"/>
                    </a:lnTo>
                    <a:lnTo>
                      <a:pt x="37" y="2132"/>
                    </a:lnTo>
                    <a:lnTo>
                      <a:pt x="29" y="2128"/>
                    </a:lnTo>
                    <a:lnTo>
                      <a:pt x="22" y="2124"/>
                    </a:lnTo>
                    <a:lnTo>
                      <a:pt x="16" y="2118"/>
                    </a:lnTo>
                    <a:lnTo>
                      <a:pt x="10" y="2114"/>
                    </a:lnTo>
                    <a:lnTo>
                      <a:pt x="7" y="2108"/>
                    </a:lnTo>
                    <a:lnTo>
                      <a:pt x="4" y="2103"/>
                    </a:lnTo>
                    <a:lnTo>
                      <a:pt x="2" y="2098"/>
                    </a:lnTo>
                    <a:lnTo>
                      <a:pt x="0" y="2093"/>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20" name="Freeform 23">
                <a:extLst>
                  <a:ext uri="{FF2B5EF4-FFF2-40B4-BE49-F238E27FC236}">
                    <a16:creationId xmlns:a16="http://schemas.microsoft.com/office/drawing/2014/main" id="{D73A889A-7360-0C73-C260-5EAA5A2A6A82}"/>
                  </a:ext>
                </a:extLst>
              </p:cNvPr>
              <p:cNvSpPr>
                <a:spLocks/>
              </p:cNvSpPr>
              <p:nvPr/>
            </p:nvSpPr>
            <p:spPr bwMode="auto">
              <a:xfrm>
                <a:off x="5546725" y="4143376"/>
                <a:ext cx="96838" cy="341313"/>
              </a:xfrm>
              <a:custGeom>
                <a:avLst/>
                <a:gdLst>
                  <a:gd name="T0" fmla="*/ 0 w 615"/>
                  <a:gd name="T1" fmla="*/ 57 h 2150"/>
                  <a:gd name="T2" fmla="*/ 4 w 615"/>
                  <a:gd name="T3" fmla="*/ 46 h 2150"/>
                  <a:gd name="T4" fmla="*/ 10 w 615"/>
                  <a:gd name="T5" fmla="*/ 36 h 2150"/>
                  <a:gd name="T6" fmla="*/ 22 w 615"/>
                  <a:gd name="T7" fmla="*/ 27 h 2150"/>
                  <a:gd name="T8" fmla="*/ 37 w 615"/>
                  <a:gd name="T9" fmla="*/ 18 h 2150"/>
                  <a:gd name="T10" fmla="*/ 54 w 615"/>
                  <a:gd name="T11" fmla="*/ 10 h 2150"/>
                  <a:gd name="T12" fmla="*/ 73 w 615"/>
                  <a:gd name="T13" fmla="*/ 4 h 2150"/>
                  <a:gd name="T14" fmla="*/ 94 w 615"/>
                  <a:gd name="T15" fmla="*/ 1 h 2150"/>
                  <a:gd name="T16" fmla="*/ 116 w 615"/>
                  <a:gd name="T17" fmla="*/ 0 h 2150"/>
                  <a:gd name="T18" fmla="*/ 463 w 615"/>
                  <a:gd name="T19" fmla="*/ 0 h 2150"/>
                  <a:gd name="T20" fmla="*/ 501 w 615"/>
                  <a:gd name="T21" fmla="*/ 2 h 2150"/>
                  <a:gd name="T22" fmla="*/ 533 w 615"/>
                  <a:gd name="T23" fmla="*/ 7 h 2150"/>
                  <a:gd name="T24" fmla="*/ 560 w 615"/>
                  <a:gd name="T25" fmla="*/ 13 h 2150"/>
                  <a:gd name="T26" fmla="*/ 581 w 615"/>
                  <a:gd name="T27" fmla="*/ 22 h 2150"/>
                  <a:gd name="T28" fmla="*/ 598 w 615"/>
                  <a:gd name="T29" fmla="*/ 31 h 2150"/>
                  <a:gd name="T30" fmla="*/ 609 w 615"/>
                  <a:gd name="T31" fmla="*/ 41 h 2150"/>
                  <a:gd name="T32" fmla="*/ 615 w 615"/>
                  <a:gd name="T33" fmla="*/ 52 h 2150"/>
                  <a:gd name="T34" fmla="*/ 615 w 615"/>
                  <a:gd name="T35" fmla="*/ 2093 h 2150"/>
                  <a:gd name="T36" fmla="*/ 612 w 615"/>
                  <a:gd name="T37" fmla="*/ 2103 h 2150"/>
                  <a:gd name="T38" fmla="*/ 605 w 615"/>
                  <a:gd name="T39" fmla="*/ 2114 h 2150"/>
                  <a:gd name="T40" fmla="*/ 590 w 615"/>
                  <a:gd name="T41" fmla="*/ 2124 h 2150"/>
                  <a:gd name="T42" fmla="*/ 572 w 615"/>
                  <a:gd name="T43" fmla="*/ 2132 h 2150"/>
                  <a:gd name="T44" fmla="*/ 547 w 615"/>
                  <a:gd name="T45" fmla="*/ 2139 h 2150"/>
                  <a:gd name="T46" fmla="*/ 517 w 615"/>
                  <a:gd name="T47" fmla="*/ 2145 h 2150"/>
                  <a:gd name="T48" fmla="*/ 482 w 615"/>
                  <a:gd name="T49" fmla="*/ 2149 h 2150"/>
                  <a:gd name="T50" fmla="*/ 443 w 615"/>
                  <a:gd name="T51" fmla="*/ 2150 h 2150"/>
                  <a:gd name="T52" fmla="*/ 105 w 615"/>
                  <a:gd name="T53" fmla="*/ 2150 h 2150"/>
                  <a:gd name="T54" fmla="*/ 84 w 615"/>
                  <a:gd name="T55" fmla="*/ 2147 h 2150"/>
                  <a:gd name="T56" fmla="*/ 63 w 615"/>
                  <a:gd name="T57" fmla="*/ 2142 h 2150"/>
                  <a:gd name="T58" fmla="*/ 46 w 615"/>
                  <a:gd name="T59" fmla="*/ 2136 h 2150"/>
                  <a:gd name="T60" fmla="*/ 29 w 615"/>
                  <a:gd name="T61" fmla="*/ 2128 h 2150"/>
                  <a:gd name="T62" fmla="*/ 16 w 615"/>
                  <a:gd name="T63" fmla="*/ 2118 h 2150"/>
                  <a:gd name="T64" fmla="*/ 7 w 615"/>
                  <a:gd name="T65" fmla="*/ 2108 h 2150"/>
                  <a:gd name="T66" fmla="*/ 2 w 615"/>
                  <a:gd name="T67" fmla="*/ 2098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5" h="2150">
                    <a:moveTo>
                      <a:pt x="0" y="2093"/>
                    </a:moveTo>
                    <a:lnTo>
                      <a:pt x="0" y="57"/>
                    </a:lnTo>
                    <a:lnTo>
                      <a:pt x="2" y="52"/>
                    </a:lnTo>
                    <a:lnTo>
                      <a:pt x="4" y="46"/>
                    </a:lnTo>
                    <a:lnTo>
                      <a:pt x="7" y="41"/>
                    </a:lnTo>
                    <a:lnTo>
                      <a:pt x="10" y="36"/>
                    </a:lnTo>
                    <a:lnTo>
                      <a:pt x="16" y="31"/>
                    </a:lnTo>
                    <a:lnTo>
                      <a:pt x="22" y="27"/>
                    </a:lnTo>
                    <a:lnTo>
                      <a:pt x="29" y="22"/>
                    </a:lnTo>
                    <a:lnTo>
                      <a:pt x="37" y="18"/>
                    </a:lnTo>
                    <a:lnTo>
                      <a:pt x="46" y="13"/>
                    </a:lnTo>
                    <a:lnTo>
                      <a:pt x="54" y="10"/>
                    </a:lnTo>
                    <a:lnTo>
                      <a:pt x="63" y="7"/>
                    </a:lnTo>
                    <a:lnTo>
                      <a:pt x="73" y="4"/>
                    </a:lnTo>
                    <a:lnTo>
                      <a:pt x="84" y="2"/>
                    </a:lnTo>
                    <a:lnTo>
                      <a:pt x="94" y="1"/>
                    </a:lnTo>
                    <a:lnTo>
                      <a:pt x="105" y="0"/>
                    </a:lnTo>
                    <a:lnTo>
                      <a:pt x="116" y="0"/>
                    </a:lnTo>
                    <a:lnTo>
                      <a:pt x="443" y="0"/>
                    </a:lnTo>
                    <a:lnTo>
                      <a:pt x="463" y="0"/>
                    </a:lnTo>
                    <a:lnTo>
                      <a:pt x="482" y="1"/>
                    </a:lnTo>
                    <a:lnTo>
                      <a:pt x="501" y="2"/>
                    </a:lnTo>
                    <a:lnTo>
                      <a:pt x="517" y="4"/>
                    </a:lnTo>
                    <a:lnTo>
                      <a:pt x="533" y="7"/>
                    </a:lnTo>
                    <a:lnTo>
                      <a:pt x="547" y="10"/>
                    </a:lnTo>
                    <a:lnTo>
                      <a:pt x="560" y="13"/>
                    </a:lnTo>
                    <a:lnTo>
                      <a:pt x="572" y="18"/>
                    </a:lnTo>
                    <a:lnTo>
                      <a:pt x="581" y="22"/>
                    </a:lnTo>
                    <a:lnTo>
                      <a:pt x="590" y="27"/>
                    </a:lnTo>
                    <a:lnTo>
                      <a:pt x="598" y="31"/>
                    </a:lnTo>
                    <a:lnTo>
                      <a:pt x="605" y="36"/>
                    </a:lnTo>
                    <a:lnTo>
                      <a:pt x="609" y="41"/>
                    </a:lnTo>
                    <a:lnTo>
                      <a:pt x="612" y="46"/>
                    </a:lnTo>
                    <a:lnTo>
                      <a:pt x="615" y="52"/>
                    </a:lnTo>
                    <a:lnTo>
                      <a:pt x="615" y="57"/>
                    </a:lnTo>
                    <a:lnTo>
                      <a:pt x="615" y="2093"/>
                    </a:lnTo>
                    <a:lnTo>
                      <a:pt x="615" y="2098"/>
                    </a:lnTo>
                    <a:lnTo>
                      <a:pt x="612" y="2103"/>
                    </a:lnTo>
                    <a:lnTo>
                      <a:pt x="609" y="2108"/>
                    </a:lnTo>
                    <a:lnTo>
                      <a:pt x="605" y="2114"/>
                    </a:lnTo>
                    <a:lnTo>
                      <a:pt x="598" y="2118"/>
                    </a:lnTo>
                    <a:lnTo>
                      <a:pt x="590" y="2124"/>
                    </a:lnTo>
                    <a:lnTo>
                      <a:pt x="581" y="2128"/>
                    </a:lnTo>
                    <a:lnTo>
                      <a:pt x="572" y="2132"/>
                    </a:lnTo>
                    <a:lnTo>
                      <a:pt x="560" y="2136"/>
                    </a:lnTo>
                    <a:lnTo>
                      <a:pt x="547" y="2139"/>
                    </a:lnTo>
                    <a:lnTo>
                      <a:pt x="533" y="2142"/>
                    </a:lnTo>
                    <a:lnTo>
                      <a:pt x="517" y="2145"/>
                    </a:lnTo>
                    <a:lnTo>
                      <a:pt x="501" y="2147"/>
                    </a:lnTo>
                    <a:lnTo>
                      <a:pt x="482" y="2149"/>
                    </a:lnTo>
                    <a:lnTo>
                      <a:pt x="463" y="2150"/>
                    </a:lnTo>
                    <a:lnTo>
                      <a:pt x="443" y="2150"/>
                    </a:lnTo>
                    <a:lnTo>
                      <a:pt x="116" y="2150"/>
                    </a:lnTo>
                    <a:lnTo>
                      <a:pt x="105" y="2150"/>
                    </a:lnTo>
                    <a:lnTo>
                      <a:pt x="94" y="2149"/>
                    </a:lnTo>
                    <a:lnTo>
                      <a:pt x="84" y="2147"/>
                    </a:lnTo>
                    <a:lnTo>
                      <a:pt x="73" y="2145"/>
                    </a:lnTo>
                    <a:lnTo>
                      <a:pt x="63" y="2142"/>
                    </a:lnTo>
                    <a:lnTo>
                      <a:pt x="54" y="2139"/>
                    </a:lnTo>
                    <a:lnTo>
                      <a:pt x="46" y="2136"/>
                    </a:lnTo>
                    <a:lnTo>
                      <a:pt x="37" y="2132"/>
                    </a:lnTo>
                    <a:lnTo>
                      <a:pt x="29" y="2128"/>
                    </a:lnTo>
                    <a:lnTo>
                      <a:pt x="22" y="2124"/>
                    </a:lnTo>
                    <a:lnTo>
                      <a:pt x="16" y="2118"/>
                    </a:lnTo>
                    <a:lnTo>
                      <a:pt x="10" y="2114"/>
                    </a:lnTo>
                    <a:lnTo>
                      <a:pt x="7" y="2108"/>
                    </a:lnTo>
                    <a:lnTo>
                      <a:pt x="4" y="2103"/>
                    </a:lnTo>
                    <a:lnTo>
                      <a:pt x="2" y="2098"/>
                    </a:lnTo>
                    <a:lnTo>
                      <a:pt x="0" y="209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21" name="Freeform 24">
                <a:extLst>
                  <a:ext uri="{FF2B5EF4-FFF2-40B4-BE49-F238E27FC236}">
                    <a16:creationId xmlns:a16="http://schemas.microsoft.com/office/drawing/2014/main" id="{A8249A7A-B060-503F-CF1F-4E3290A22921}"/>
                  </a:ext>
                </a:extLst>
              </p:cNvPr>
              <p:cNvSpPr>
                <a:spLocks/>
              </p:cNvSpPr>
              <p:nvPr/>
            </p:nvSpPr>
            <p:spPr bwMode="auto">
              <a:xfrm>
                <a:off x="6529388" y="1893888"/>
                <a:ext cx="98425" cy="341313"/>
              </a:xfrm>
              <a:custGeom>
                <a:avLst/>
                <a:gdLst>
                  <a:gd name="T0" fmla="*/ 614 w 614"/>
                  <a:gd name="T1" fmla="*/ 2092 h 2151"/>
                  <a:gd name="T2" fmla="*/ 611 w 614"/>
                  <a:gd name="T3" fmla="*/ 2103 h 2151"/>
                  <a:gd name="T4" fmla="*/ 604 w 614"/>
                  <a:gd name="T5" fmla="*/ 2114 h 2151"/>
                  <a:gd name="T6" fmla="*/ 592 w 614"/>
                  <a:gd name="T7" fmla="*/ 2123 h 2151"/>
                  <a:gd name="T8" fmla="*/ 578 w 614"/>
                  <a:gd name="T9" fmla="*/ 2132 h 2151"/>
                  <a:gd name="T10" fmla="*/ 560 w 614"/>
                  <a:gd name="T11" fmla="*/ 2140 h 2151"/>
                  <a:gd name="T12" fmla="*/ 540 w 614"/>
                  <a:gd name="T13" fmla="*/ 2145 h 2151"/>
                  <a:gd name="T14" fmla="*/ 520 w 614"/>
                  <a:gd name="T15" fmla="*/ 2149 h 2151"/>
                  <a:gd name="T16" fmla="*/ 498 w 614"/>
                  <a:gd name="T17" fmla="*/ 2151 h 2151"/>
                  <a:gd name="T18" fmla="*/ 151 w 614"/>
                  <a:gd name="T19" fmla="*/ 2150 h 2151"/>
                  <a:gd name="T20" fmla="*/ 114 w 614"/>
                  <a:gd name="T21" fmla="*/ 2148 h 2151"/>
                  <a:gd name="T22" fmla="*/ 82 w 614"/>
                  <a:gd name="T23" fmla="*/ 2143 h 2151"/>
                  <a:gd name="T24" fmla="*/ 54 w 614"/>
                  <a:gd name="T25" fmla="*/ 2137 h 2151"/>
                  <a:gd name="T26" fmla="*/ 33 w 614"/>
                  <a:gd name="T27" fmla="*/ 2128 h 2151"/>
                  <a:gd name="T28" fmla="*/ 17 w 614"/>
                  <a:gd name="T29" fmla="*/ 2119 h 2151"/>
                  <a:gd name="T30" fmla="*/ 6 w 614"/>
                  <a:gd name="T31" fmla="*/ 2109 h 2151"/>
                  <a:gd name="T32" fmla="*/ 0 w 614"/>
                  <a:gd name="T33" fmla="*/ 2098 h 2151"/>
                  <a:gd name="T34" fmla="*/ 0 w 614"/>
                  <a:gd name="T35" fmla="*/ 58 h 2151"/>
                  <a:gd name="T36" fmla="*/ 2 w 614"/>
                  <a:gd name="T37" fmla="*/ 47 h 2151"/>
                  <a:gd name="T38" fmla="*/ 10 w 614"/>
                  <a:gd name="T39" fmla="*/ 36 h 2151"/>
                  <a:gd name="T40" fmla="*/ 24 w 614"/>
                  <a:gd name="T41" fmla="*/ 27 h 2151"/>
                  <a:gd name="T42" fmla="*/ 43 w 614"/>
                  <a:gd name="T43" fmla="*/ 18 h 2151"/>
                  <a:gd name="T44" fmla="*/ 67 w 614"/>
                  <a:gd name="T45" fmla="*/ 11 h 2151"/>
                  <a:gd name="T46" fmla="*/ 97 w 614"/>
                  <a:gd name="T47" fmla="*/ 5 h 2151"/>
                  <a:gd name="T48" fmla="*/ 132 w 614"/>
                  <a:gd name="T49" fmla="*/ 2 h 2151"/>
                  <a:gd name="T50" fmla="*/ 172 w 614"/>
                  <a:gd name="T51" fmla="*/ 0 h 2151"/>
                  <a:gd name="T52" fmla="*/ 509 w 614"/>
                  <a:gd name="T53" fmla="*/ 1 h 2151"/>
                  <a:gd name="T54" fmla="*/ 530 w 614"/>
                  <a:gd name="T55" fmla="*/ 3 h 2151"/>
                  <a:gd name="T56" fmla="*/ 550 w 614"/>
                  <a:gd name="T57" fmla="*/ 7 h 2151"/>
                  <a:gd name="T58" fmla="*/ 569 w 614"/>
                  <a:gd name="T59" fmla="*/ 14 h 2151"/>
                  <a:gd name="T60" fmla="*/ 585 w 614"/>
                  <a:gd name="T61" fmla="*/ 22 h 2151"/>
                  <a:gd name="T62" fmla="*/ 599 w 614"/>
                  <a:gd name="T63" fmla="*/ 32 h 2151"/>
                  <a:gd name="T64" fmla="*/ 608 w 614"/>
                  <a:gd name="T65" fmla="*/ 42 h 2151"/>
                  <a:gd name="T66" fmla="*/ 613 w 614"/>
                  <a:gd name="T67" fmla="*/ 53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1">
                    <a:moveTo>
                      <a:pt x="614" y="58"/>
                    </a:moveTo>
                    <a:lnTo>
                      <a:pt x="614" y="2092"/>
                    </a:lnTo>
                    <a:lnTo>
                      <a:pt x="613" y="2098"/>
                    </a:lnTo>
                    <a:lnTo>
                      <a:pt x="611" y="2103"/>
                    </a:lnTo>
                    <a:lnTo>
                      <a:pt x="608" y="2109"/>
                    </a:lnTo>
                    <a:lnTo>
                      <a:pt x="604" y="2114"/>
                    </a:lnTo>
                    <a:lnTo>
                      <a:pt x="599" y="2119"/>
                    </a:lnTo>
                    <a:lnTo>
                      <a:pt x="592" y="2123"/>
                    </a:lnTo>
                    <a:lnTo>
                      <a:pt x="585" y="2128"/>
                    </a:lnTo>
                    <a:lnTo>
                      <a:pt x="578" y="2132"/>
                    </a:lnTo>
                    <a:lnTo>
                      <a:pt x="569" y="2137"/>
                    </a:lnTo>
                    <a:lnTo>
                      <a:pt x="560" y="2140"/>
                    </a:lnTo>
                    <a:lnTo>
                      <a:pt x="550" y="2143"/>
                    </a:lnTo>
                    <a:lnTo>
                      <a:pt x="540" y="2145"/>
                    </a:lnTo>
                    <a:lnTo>
                      <a:pt x="530" y="2148"/>
                    </a:lnTo>
                    <a:lnTo>
                      <a:pt x="520" y="2149"/>
                    </a:lnTo>
                    <a:lnTo>
                      <a:pt x="509" y="2150"/>
                    </a:lnTo>
                    <a:lnTo>
                      <a:pt x="498" y="2151"/>
                    </a:lnTo>
                    <a:lnTo>
                      <a:pt x="172" y="2151"/>
                    </a:lnTo>
                    <a:lnTo>
                      <a:pt x="151" y="2150"/>
                    </a:lnTo>
                    <a:lnTo>
                      <a:pt x="132" y="2149"/>
                    </a:lnTo>
                    <a:lnTo>
                      <a:pt x="114" y="2148"/>
                    </a:lnTo>
                    <a:lnTo>
                      <a:pt x="97" y="2145"/>
                    </a:lnTo>
                    <a:lnTo>
                      <a:pt x="82" y="2143"/>
                    </a:lnTo>
                    <a:lnTo>
                      <a:pt x="67" y="2140"/>
                    </a:lnTo>
                    <a:lnTo>
                      <a:pt x="54" y="2137"/>
                    </a:lnTo>
                    <a:lnTo>
                      <a:pt x="43" y="2132"/>
                    </a:lnTo>
                    <a:lnTo>
                      <a:pt x="33" y="2128"/>
                    </a:lnTo>
                    <a:lnTo>
                      <a:pt x="24" y="2123"/>
                    </a:lnTo>
                    <a:lnTo>
                      <a:pt x="17" y="2119"/>
                    </a:lnTo>
                    <a:lnTo>
                      <a:pt x="10" y="2114"/>
                    </a:lnTo>
                    <a:lnTo>
                      <a:pt x="6" y="2109"/>
                    </a:lnTo>
                    <a:lnTo>
                      <a:pt x="2" y="2103"/>
                    </a:lnTo>
                    <a:lnTo>
                      <a:pt x="0" y="2098"/>
                    </a:lnTo>
                    <a:lnTo>
                      <a:pt x="0" y="2092"/>
                    </a:lnTo>
                    <a:lnTo>
                      <a:pt x="0" y="58"/>
                    </a:lnTo>
                    <a:lnTo>
                      <a:pt x="0" y="53"/>
                    </a:lnTo>
                    <a:lnTo>
                      <a:pt x="2" y="47"/>
                    </a:lnTo>
                    <a:lnTo>
                      <a:pt x="6" y="42"/>
                    </a:lnTo>
                    <a:lnTo>
                      <a:pt x="10" y="36"/>
                    </a:lnTo>
                    <a:lnTo>
                      <a:pt x="17" y="32"/>
                    </a:lnTo>
                    <a:lnTo>
                      <a:pt x="24" y="27"/>
                    </a:lnTo>
                    <a:lnTo>
                      <a:pt x="33" y="22"/>
                    </a:lnTo>
                    <a:lnTo>
                      <a:pt x="43" y="18"/>
                    </a:lnTo>
                    <a:lnTo>
                      <a:pt x="54" y="14"/>
                    </a:lnTo>
                    <a:lnTo>
                      <a:pt x="67" y="11"/>
                    </a:lnTo>
                    <a:lnTo>
                      <a:pt x="82" y="7"/>
                    </a:lnTo>
                    <a:lnTo>
                      <a:pt x="97" y="5"/>
                    </a:lnTo>
                    <a:lnTo>
                      <a:pt x="114" y="3"/>
                    </a:lnTo>
                    <a:lnTo>
                      <a:pt x="132" y="2"/>
                    </a:lnTo>
                    <a:lnTo>
                      <a:pt x="151" y="1"/>
                    </a:lnTo>
                    <a:lnTo>
                      <a:pt x="172" y="0"/>
                    </a:lnTo>
                    <a:lnTo>
                      <a:pt x="498" y="0"/>
                    </a:lnTo>
                    <a:lnTo>
                      <a:pt x="509" y="1"/>
                    </a:lnTo>
                    <a:lnTo>
                      <a:pt x="520" y="2"/>
                    </a:lnTo>
                    <a:lnTo>
                      <a:pt x="530" y="3"/>
                    </a:lnTo>
                    <a:lnTo>
                      <a:pt x="540" y="5"/>
                    </a:lnTo>
                    <a:lnTo>
                      <a:pt x="550" y="7"/>
                    </a:lnTo>
                    <a:lnTo>
                      <a:pt x="560" y="11"/>
                    </a:lnTo>
                    <a:lnTo>
                      <a:pt x="569" y="14"/>
                    </a:lnTo>
                    <a:lnTo>
                      <a:pt x="578" y="18"/>
                    </a:lnTo>
                    <a:lnTo>
                      <a:pt x="585" y="22"/>
                    </a:lnTo>
                    <a:lnTo>
                      <a:pt x="592" y="27"/>
                    </a:lnTo>
                    <a:lnTo>
                      <a:pt x="599" y="32"/>
                    </a:lnTo>
                    <a:lnTo>
                      <a:pt x="604" y="36"/>
                    </a:lnTo>
                    <a:lnTo>
                      <a:pt x="608" y="42"/>
                    </a:lnTo>
                    <a:lnTo>
                      <a:pt x="611" y="47"/>
                    </a:lnTo>
                    <a:lnTo>
                      <a:pt x="613" y="53"/>
                    </a:lnTo>
                    <a:lnTo>
                      <a:pt x="614" y="58"/>
                    </a:lnTo>
                    <a:close/>
                  </a:path>
                </a:pathLst>
              </a:custGeom>
              <a:solidFill>
                <a:srgbClr val="A8CF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22" name="Freeform 25">
                <a:extLst>
                  <a:ext uri="{FF2B5EF4-FFF2-40B4-BE49-F238E27FC236}">
                    <a16:creationId xmlns:a16="http://schemas.microsoft.com/office/drawing/2014/main" id="{1A99CA91-4E29-3B8B-8359-1EFAA5F1578B}"/>
                  </a:ext>
                </a:extLst>
              </p:cNvPr>
              <p:cNvSpPr>
                <a:spLocks/>
              </p:cNvSpPr>
              <p:nvPr/>
            </p:nvSpPr>
            <p:spPr bwMode="auto">
              <a:xfrm>
                <a:off x="6529388" y="1893888"/>
                <a:ext cx="98425" cy="341313"/>
              </a:xfrm>
              <a:custGeom>
                <a:avLst/>
                <a:gdLst>
                  <a:gd name="T0" fmla="*/ 614 w 614"/>
                  <a:gd name="T1" fmla="*/ 2092 h 2151"/>
                  <a:gd name="T2" fmla="*/ 611 w 614"/>
                  <a:gd name="T3" fmla="*/ 2103 h 2151"/>
                  <a:gd name="T4" fmla="*/ 604 w 614"/>
                  <a:gd name="T5" fmla="*/ 2114 h 2151"/>
                  <a:gd name="T6" fmla="*/ 592 w 614"/>
                  <a:gd name="T7" fmla="*/ 2123 h 2151"/>
                  <a:gd name="T8" fmla="*/ 578 w 614"/>
                  <a:gd name="T9" fmla="*/ 2132 h 2151"/>
                  <a:gd name="T10" fmla="*/ 560 w 614"/>
                  <a:gd name="T11" fmla="*/ 2140 h 2151"/>
                  <a:gd name="T12" fmla="*/ 540 w 614"/>
                  <a:gd name="T13" fmla="*/ 2145 h 2151"/>
                  <a:gd name="T14" fmla="*/ 520 w 614"/>
                  <a:gd name="T15" fmla="*/ 2149 h 2151"/>
                  <a:gd name="T16" fmla="*/ 498 w 614"/>
                  <a:gd name="T17" fmla="*/ 2151 h 2151"/>
                  <a:gd name="T18" fmla="*/ 151 w 614"/>
                  <a:gd name="T19" fmla="*/ 2150 h 2151"/>
                  <a:gd name="T20" fmla="*/ 114 w 614"/>
                  <a:gd name="T21" fmla="*/ 2148 h 2151"/>
                  <a:gd name="T22" fmla="*/ 82 w 614"/>
                  <a:gd name="T23" fmla="*/ 2143 h 2151"/>
                  <a:gd name="T24" fmla="*/ 54 w 614"/>
                  <a:gd name="T25" fmla="*/ 2137 h 2151"/>
                  <a:gd name="T26" fmla="*/ 33 w 614"/>
                  <a:gd name="T27" fmla="*/ 2128 h 2151"/>
                  <a:gd name="T28" fmla="*/ 17 w 614"/>
                  <a:gd name="T29" fmla="*/ 2119 h 2151"/>
                  <a:gd name="T30" fmla="*/ 6 w 614"/>
                  <a:gd name="T31" fmla="*/ 2109 h 2151"/>
                  <a:gd name="T32" fmla="*/ 0 w 614"/>
                  <a:gd name="T33" fmla="*/ 2098 h 2151"/>
                  <a:gd name="T34" fmla="*/ 0 w 614"/>
                  <a:gd name="T35" fmla="*/ 58 h 2151"/>
                  <a:gd name="T36" fmla="*/ 2 w 614"/>
                  <a:gd name="T37" fmla="*/ 47 h 2151"/>
                  <a:gd name="T38" fmla="*/ 10 w 614"/>
                  <a:gd name="T39" fmla="*/ 36 h 2151"/>
                  <a:gd name="T40" fmla="*/ 24 w 614"/>
                  <a:gd name="T41" fmla="*/ 27 h 2151"/>
                  <a:gd name="T42" fmla="*/ 43 w 614"/>
                  <a:gd name="T43" fmla="*/ 18 h 2151"/>
                  <a:gd name="T44" fmla="*/ 67 w 614"/>
                  <a:gd name="T45" fmla="*/ 11 h 2151"/>
                  <a:gd name="T46" fmla="*/ 97 w 614"/>
                  <a:gd name="T47" fmla="*/ 5 h 2151"/>
                  <a:gd name="T48" fmla="*/ 132 w 614"/>
                  <a:gd name="T49" fmla="*/ 2 h 2151"/>
                  <a:gd name="T50" fmla="*/ 172 w 614"/>
                  <a:gd name="T51" fmla="*/ 0 h 2151"/>
                  <a:gd name="T52" fmla="*/ 509 w 614"/>
                  <a:gd name="T53" fmla="*/ 1 h 2151"/>
                  <a:gd name="T54" fmla="*/ 530 w 614"/>
                  <a:gd name="T55" fmla="*/ 3 h 2151"/>
                  <a:gd name="T56" fmla="*/ 550 w 614"/>
                  <a:gd name="T57" fmla="*/ 7 h 2151"/>
                  <a:gd name="T58" fmla="*/ 569 w 614"/>
                  <a:gd name="T59" fmla="*/ 14 h 2151"/>
                  <a:gd name="T60" fmla="*/ 585 w 614"/>
                  <a:gd name="T61" fmla="*/ 22 h 2151"/>
                  <a:gd name="T62" fmla="*/ 599 w 614"/>
                  <a:gd name="T63" fmla="*/ 32 h 2151"/>
                  <a:gd name="T64" fmla="*/ 608 w 614"/>
                  <a:gd name="T65" fmla="*/ 42 h 2151"/>
                  <a:gd name="T66" fmla="*/ 613 w 614"/>
                  <a:gd name="T67" fmla="*/ 53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4" h="2151">
                    <a:moveTo>
                      <a:pt x="614" y="58"/>
                    </a:moveTo>
                    <a:lnTo>
                      <a:pt x="614" y="2092"/>
                    </a:lnTo>
                    <a:lnTo>
                      <a:pt x="613" y="2098"/>
                    </a:lnTo>
                    <a:lnTo>
                      <a:pt x="611" y="2103"/>
                    </a:lnTo>
                    <a:lnTo>
                      <a:pt x="608" y="2109"/>
                    </a:lnTo>
                    <a:lnTo>
                      <a:pt x="604" y="2114"/>
                    </a:lnTo>
                    <a:lnTo>
                      <a:pt x="599" y="2119"/>
                    </a:lnTo>
                    <a:lnTo>
                      <a:pt x="592" y="2123"/>
                    </a:lnTo>
                    <a:lnTo>
                      <a:pt x="585" y="2128"/>
                    </a:lnTo>
                    <a:lnTo>
                      <a:pt x="578" y="2132"/>
                    </a:lnTo>
                    <a:lnTo>
                      <a:pt x="569" y="2137"/>
                    </a:lnTo>
                    <a:lnTo>
                      <a:pt x="560" y="2140"/>
                    </a:lnTo>
                    <a:lnTo>
                      <a:pt x="550" y="2143"/>
                    </a:lnTo>
                    <a:lnTo>
                      <a:pt x="540" y="2145"/>
                    </a:lnTo>
                    <a:lnTo>
                      <a:pt x="530" y="2148"/>
                    </a:lnTo>
                    <a:lnTo>
                      <a:pt x="520" y="2149"/>
                    </a:lnTo>
                    <a:lnTo>
                      <a:pt x="509" y="2150"/>
                    </a:lnTo>
                    <a:lnTo>
                      <a:pt x="498" y="2151"/>
                    </a:lnTo>
                    <a:lnTo>
                      <a:pt x="172" y="2151"/>
                    </a:lnTo>
                    <a:lnTo>
                      <a:pt x="151" y="2150"/>
                    </a:lnTo>
                    <a:lnTo>
                      <a:pt x="132" y="2149"/>
                    </a:lnTo>
                    <a:lnTo>
                      <a:pt x="114" y="2148"/>
                    </a:lnTo>
                    <a:lnTo>
                      <a:pt x="97" y="2145"/>
                    </a:lnTo>
                    <a:lnTo>
                      <a:pt x="82" y="2143"/>
                    </a:lnTo>
                    <a:lnTo>
                      <a:pt x="67" y="2140"/>
                    </a:lnTo>
                    <a:lnTo>
                      <a:pt x="54" y="2137"/>
                    </a:lnTo>
                    <a:lnTo>
                      <a:pt x="43" y="2132"/>
                    </a:lnTo>
                    <a:lnTo>
                      <a:pt x="33" y="2128"/>
                    </a:lnTo>
                    <a:lnTo>
                      <a:pt x="24" y="2123"/>
                    </a:lnTo>
                    <a:lnTo>
                      <a:pt x="17" y="2119"/>
                    </a:lnTo>
                    <a:lnTo>
                      <a:pt x="10" y="2114"/>
                    </a:lnTo>
                    <a:lnTo>
                      <a:pt x="6" y="2109"/>
                    </a:lnTo>
                    <a:lnTo>
                      <a:pt x="2" y="2103"/>
                    </a:lnTo>
                    <a:lnTo>
                      <a:pt x="0" y="2098"/>
                    </a:lnTo>
                    <a:lnTo>
                      <a:pt x="0" y="2092"/>
                    </a:lnTo>
                    <a:lnTo>
                      <a:pt x="0" y="58"/>
                    </a:lnTo>
                    <a:lnTo>
                      <a:pt x="0" y="53"/>
                    </a:lnTo>
                    <a:lnTo>
                      <a:pt x="2" y="47"/>
                    </a:lnTo>
                    <a:lnTo>
                      <a:pt x="6" y="42"/>
                    </a:lnTo>
                    <a:lnTo>
                      <a:pt x="10" y="36"/>
                    </a:lnTo>
                    <a:lnTo>
                      <a:pt x="17" y="32"/>
                    </a:lnTo>
                    <a:lnTo>
                      <a:pt x="24" y="27"/>
                    </a:lnTo>
                    <a:lnTo>
                      <a:pt x="33" y="22"/>
                    </a:lnTo>
                    <a:lnTo>
                      <a:pt x="43" y="18"/>
                    </a:lnTo>
                    <a:lnTo>
                      <a:pt x="54" y="14"/>
                    </a:lnTo>
                    <a:lnTo>
                      <a:pt x="67" y="11"/>
                    </a:lnTo>
                    <a:lnTo>
                      <a:pt x="82" y="7"/>
                    </a:lnTo>
                    <a:lnTo>
                      <a:pt x="97" y="5"/>
                    </a:lnTo>
                    <a:lnTo>
                      <a:pt x="114" y="3"/>
                    </a:lnTo>
                    <a:lnTo>
                      <a:pt x="132" y="2"/>
                    </a:lnTo>
                    <a:lnTo>
                      <a:pt x="151" y="1"/>
                    </a:lnTo>
                    <a:lnTo>
                      <a:pt x="172" y="0"/>
                    </a:lnTo>
                    <a:lnTo>
                      <a:pt x="498" y="0"/>
                    </a:lnTo>
                    <a:lnTo>
                      <a:pt x="509" y="1"/>
                    </a:lnTo>
                    <a:lnTo>
                      <a:pt x="520" y="2"/>
                    </a:lnTo>
                    <a:lnTo>
                      <a:pt x="530" y="3"/>
                    </a:lnTo>
                    <a:lnTo>
                      <a:pt x="540" y="5"/>
                    </a:lnTo>
                    <a:lnTo>
                      <a:pt x="550" y="7"/>
                    </a:lnTo>
                    <a:lnTo>
                      <a:pt x="560" y="11"/>
                    </a:lnTo>
                    <a:lnTo>
                      <a:pt x="569" y="14"/>
                    </a:lnTo>
                    <a:lnTo>
                      <a:pt x="578" y="18"/>
                    </a:lnTo>
                    <a:lnTo>
                      <a:pt x="585" y="22"/>
                    </a:lnTo>
                    <a:lnTo>
                      <a:pt x="592" y="27"/>
                    </a:lnTo>
                    <a:lnTo>
                      <a:pt x="599" y="32"/>
                    </a:lnTo>
                    <a:lnTo>
                      <a:pt x="604" y="36"/>
                    </a:lnTo>
                    <a:lnTo>
                      <a:pt x="608" y="42"/>
                    </a:lnTo>
                    <a:lnTo>
                      <a:pt x="611" y="47"/>
                    </a:lnTo>
                    <a:lnTo>
                      <a:pt x="613" y="53"/>
                    </a:lnTo>
                    <a:lnTo>
                      <a:pt x="614" y="58"/>
                    </a:lnTo>
                    <a:close/>
                  </a:path>
                </a:pathLst>
              </a:custGeom>
              <a:noFill/>
              <a:ln w="6350">
                <a:solidFill>
                  <a:srgbClr val="24211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23" name="Freeform 26">
                <a:extLst>
                  <a:ext uri="{FF2B5EF4-FFF2-40B4-BE49-F238E27FC236}">
                    <a16:creationId xmlns:a16="http://schemas.microsoft.com/office/drawing/2014/main" id="{2A868CF5-F270-27F5-A916-229D5590B144}"/>
                  </a:ext>
                </a:extLst>
              </p:cNvPr>
              <p:cNvSpPr>
                <a:spLocks/>
              </p:cNvSpPr>
              <p:nvPr/>
            </p:nvSpPr>
            <p:spPr bwMode="auto">
              <a:xfrm>
                <a:off x="4714875" y="3883026"/>
                <a:ext cx="2508250" cy="130175"/>
              </a:xfrm>
              <a:custGeom>
                <a:avLst/>
                <a:gdLst>
                  <a:gd name="T0" fmla="*/ 15334 w 15802"/>
                  <a:gd name="T1" fmla="*/ 0 h 825"/>
                  <a:gd name="T2" fmla="*/ 15334 w 15802"/>
                  <a:gd name="T3" fmla="*/ 210 h 825"/>
                  <a:gd name="T4" fmla="*/ 0 w 15802"/>
                  <a:gd name="T5" fmla="*/ 210 h 825"/>
                  <a:gd name="T6" fmla="*/ 0 w 15802"/>
                  <a:gd name="T7" fmla="*/ 623 h 825"/>
                  <a:gd name="T8" fmla="*/ 15334 w 15802"/>
                  <a:gd name="T9" fmla="*/ 623 h 825"/>
                  <a:gd name="T10" fmla="*/ 15334 w 15802"/>
                  <a:gd name="T11" fmla="*/ 825 h 825"/>
                  <a:gd name="T12" fmla="*/ 15802 w 15802"/>
                  <a:gd name="T13" fmla="*/ 412 h 825"/>
                  <a:gd name="T14" fmla="*/ 15334 w 15802"/>
                  <a:gd name="T15" fmla="*/ 0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02" h="825">
                    <a:moveTo>
                      <a:pt x="15334" y="0"/>
                    </a:moveTo>
                    <a:lnTo>
                      <a:pt x="15334" y="210"/>
                    </a:lnTo>
                    <a:lnTo>
                      <a:pt x="0" y="210"/>
                    </a:lnTo>
                    <a:lnTo>
                      <a:pt x="0" y="623"/>
                    </a:lnTo>
                    <a:lnTo>
                      <a:pt x="15334" y="623"/>
                    </a:lnTo>
                    <a:lnTo>
                      <a:pt x="15334" y="825"/>
                    </a:lnTo>
                    <a:lnTo>
                      <a:pt x="15802" y="412"/>
                    </a:lnTo>
                    <a:lnTo>
                      <a:pt x="15334" y="0"/>
                    </a:lnTo>
                    <a:close/>
                  </a:path>
                </a:pathLst>
              </a:custGeom>
              <a:solidFill>
                <a:srgbClr val="00A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24" name="Freeform 27">
                <a:extLst>
                  <a:ext uri="{FF2B5EF4-FFF2-40B4-BE49-F238E27FC236}">
                    <a16:creationId xmlns:a16="http://schemas.microsoft.com/office/drawing/2014/main" id="{FD8B6AD4-EBBE-B2F9-5FEF-9FC30F20D2BC}"/>
                  </a:ext>
                </a:extLst>
              </p:cNvPr>
              <p:cNvSpPr>
                <a:spLocks/>
              </p:cNvSpPr>
              <p:nvPr/>
            </p:nvSpPr>
            <p:spPr bwMode="auto">
              <a:xfrm>
                <a:off x="4714875" y="3883026"/>
                <a:ext cx="2508250" cy="130175"/>
              </a:xfrm>
              <a:custGeom>
                <a:avLst/>
                <a:gdLst>
                  <a:gd name="T0" fmla="*/ 15334 w 15802"/>
                  <a:gd name="T1" fmla="*/ 0 h 825"/>
                  <a:gd name="T2" fmla="*/ 15334 w 15802"/>
                  <a:gd name="T3" fmla="*/ 210 h 825"/>
                  <a:gd name="T4" fmla="*/ 0 w 15802"/>
                  <a:gd name="T5" fmla="*/ 210 h 825"/>
                  <a:gd name="T6" fmla="*/ 0 w 15802"/>
                  <a:gd name="T7" fmla="*/ 623 h 825"/>
                  <a:gd name="T8" fmla="*/ 15334 w 15802"/>
                  <a:gd name="T9" fmla="*/ 623 h 825"/>
                  <a:gd name="T10" fmla="*/ 15334 w 15802"/>
                  <a:gd name="T11" fmla="*/ 825 h 825"/>
                  <a:gd name="T12" fmla="*/ 15802 w 15802"/>
                  <a:gd name="T13" fmla="*/ 412 h 825"/>
                  <a:gd name="T14" fmla="*/ 15334 w 15802"/>
                  <a:gd name="T15" fmla="*/ 0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02" h="825">
                    <a:moveTo>
                      <a:pt x="15334" y="0"/>
                    </a:moveTo>
                    <a:lnTo>
                      <a:pt x="15334" y="210"/>
                    </a:lnTo>
                    <a:lnTo>
                      <a:pt x="0" y="210"/>
                    </a:lnTo>
                    <a:lnTo>
                      <a:pt x="0" y="623"/>
                    </a:lnTo>
                    <a:lnTo>
                      <a:pt x="15334" y="623"/>
                    </a:lnTo>
                    <a:lnTo>
                      <a:pt x="15334" y="825"/>
                    </a:lnTo>
                    <a:lnTo>
                      <a:pt x="15802" y="412"/>
                    </a:lnTo>
                    <a:lnTo>
                      <a:pt x="15334" y="0"/>
                    </a:lnTo>
                    <a:close/>
                  </a:path>
                </a:pathLst>
              </a:custGeom>
              <a:solidFill>
                <a:schemeClr val="bg1">
                  <a:lumMod val="95000"/>
                </a:schemeClr>
              </a:solidFill>
              <a:ln w="635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25" name="Rectangle 324">
                <a:extLst>
                  <a:ext uri="{FF2B5EF4-FFF2-40B4-BE49-F238E27FC236}">
                    <a16:creationId xmlns:a16="http://schemas.microsoft.com/office/drawing/2014/main" id="{86770BCE-93E1-7F10-71A4-2480E88503C5}"/>
                  </a:ext>
                </a:extLst>
              </p:cNvPr>
              <p:cNvSpPr>
                <a:spLocks noChangeArrowheads="1"/>
              </p:cNvSpPr>
              <p:nvPr/>
            </p:nvSpPr>
            <p:spPr bwMode="auto">
              <a:xfrm>
                <a:off x="6008688" y="3913188"/>
                <a:ext cx="176213" cy="68263"/>
              </a:xfrm>
              <a:prstGeom prst="rect">
                <a:avLst/>
              </a:prstGeom>
              <a:solidFill>
                <a:srgbClr val="D2D3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26" name="Rectangle 325">
                <a:extLst>
                  <a:ext uri="{FF2B5EF4-FFF2-40B4-BE49-F238E27FC236}">
                    <a16:creationId xmlns:a16="http://schemas.microsoft.com/office/drawing/2014/main" id="{058292FC-67C6-473A-620E-5DE19EEA9DA7}"/>
                  </a:ext>
                </a:extLst>
              </p:cNvPr>
              <p:cNvSpPr>
                <a:spLocks noChangeArrowheads="1"/>
              </p:cNvSpPr>
              <p:nvPr/>
            </p:nvSpPr>
            <p:spPr bwMode="auto">
              <a:xfrm>
                <a:off x="6008688" y="3913188"/>
                <a:ext cx="176213" cy="68263"/>
              </a:xfrm>
              <a:prstGeom prst="rect">
                <a:avLst/>
              </a:prstGeom>
              <a:noFill/>
              <a:ln w="1588">
                <a:solidFill>
                  <a:srgbClr val="24211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27" name="Line 30">
                <a:extLst>
                  <a:ext uri="{FF2B5EF4-FFF2-40B4-BE49-F238E27FC236}">
                    <a16:creationId xmlns:a16="http://schemas.microsoft.com/office/drawing/2014/main" id="{7DA083B1-C3FC-7B42-AA87-148A223C514D}"/>
                  </a:ext>
                </a:extLst>
              </p:cNvPr>
              <p:cNvSpPr>
                <a:spLocks noChangeShapeType="1"/>
              </p:cNvSpPr>
              <p:nvPr/>
            </p:nvSpPr>
            <p:spPr bwMode="auto">
              <a:xfrm flipV="1">
                <a:off x="5929313" y="2009776"/>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grpSp>
            <p:nvGrpSpPr>
              <p:cNvPr id="328" name="Group 1210">
                <a:extLst>
                  <a:ext uri="{FF2B5EF4-FFF2-40B4-BE49-F238E27FC236}">
                    <a16:creationId xmlns:a16="http://schemas.microsoft.com/office/drawing/2014/main" id="{146B4639-8A0C-EC83-AB9E-C3A8D6DAA1C2}"/>
                  </a:ext>
                </a:extLst>
              </p:cNvPr>
              <p:cNvGrpSpPr>
                <a:grpSpLocks/>
              </p:cNvGrpSpPr>
              <p:nvPr/>
            </p:nvGrpSpPr>
            <p:grpSpPr bwMode="auto">
              <a:xfrm>
                <a:off x="6097588" y="3041650"/>
                <a:ext cx="0" cy="1162050"/>
                <a:chOff x="3841" y="1916"/>
                <a:chExt cx="0" cy="732"/>
              </a:xfrm>
            </p:grpSpPr>
            <p:sp>
              <p:nvSpPr>
                <p:cNvPr id="383" name="Line 1010">
                  <a:extLst>
                    <a:ext uri="{FF2B5EF4-FFF2-40B4-BE49-F238E27FC236}">
                      <a16:creationId xmlns:a16="http://schemas.microsoft.com/office/drawing/2014/main" id="{49E12540-E9F8-8B3E-B3F2-9ABA096BB41F}"/>
                    </a:ext>
                  </a:extLst>
                </p:cNvPr>
                <p:cNvSpPr>
                  <a:spLocks noChangeShapeType="1"/>
                </p:cNvSpPr>
                <p:nvPr/>
              </p:nvSpPr>
              <p:spPr bwMode="auto">
                <a:xfrm flipV="1">
                  <a:off x="3841" y="191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84" name="Line 1011">
                  <a:extLst>
                    <a:ext uri="{FF2B5EF4-FFF2-40B4-BE49-F238E27FC236}">
                      <a16:creationId xmlns:a16="http://schemas.microsoft.com/office/drawing/2014/main" id="{81C17B93-444B-2788-6AD2-F3A95188D751}"/>
                    </a:ext>
                  </a:extLst>
                </p:cNvPr>
                <p:cNvSpPr>
                  <a:spLocks noChangeShapeType="1"/>
                </p:cNvSpPr>
                <p:nvPr/>
              </p:nvSpPr>
              <p:spPr bwMode="auto">
                <a:xfrm flipV="1">
                  <a:off x="3841" y="192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85" name="Line 1012">
                  <a:extLst>
                    <a:ext uri="{FF2B5EF4-FFF2-40B4-BE49-F238E27FC236}">
                      <a16:creationId xmlns:a16="http://schemas.microsoft.com/office/drawing/2014/main" id="{F0D959EB-3D08-DA30-790C-CBAE7D80B03D}"/>
                    </a:ext>
                  </a:extLst>
                </p:cNvPr>
                <p:cNvSpPr>
                  <a:spLocks noChangeShapeType="1"/>
                </p:cNvSpPr>
                <p:nvPr/>
              </p:nvSpPr>
              <p:spPr bwMode="auto">
                <a:xfrm flipV="1">
                  <a:off x="3841" y="1924"/>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86" name="Line 1013">
                  <a:extLst>
                    <a:ext uri="{FF2B5EF4-FFF2-40B4-BE49-F238E27FC236}">
                      <a16:creationId xmlns:a16="http://schemas.microsoft.com/office/drawing/2014/main" id="{112D79C1-AF6A-1E34-1719-2BEFEC33A3DC}"/>
                    </a:ext>
                  </a:extLst>
                </p:cNvPr>
                <p:cNvSpPr>
                  <a:spLocks noChangeShapeType="1"/>
                </p:cNvSpPr>
                <p:nvPr/>
              </p:nvSpPr>
              <p:spPr bwMode="auto">
                <a:xfrm flipV="1">
                  <a:off x="3841" y="192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87" name="Line 1014">
                  <a:extLst>
                    <a:ext uri="{FF2B5EF4-FFF2-40B4-BE49-F238E27FC236}">
                      <a16:creationId xmlns:a16="http://schemas.microsoft.com/office/drawing/2014/main" id="{40B74ADC-88B4-F889-5588-583F1CEABF73}"/>
                    </a:ext>
                  </a:extLst>
                </p:cNvPr>
                <p:cNvSpPr>
                  <a:spLocks noChangeShapeType="1"/>
                </p:cNvSpPr>
                <p:nvPr/>
              </p:nvSpPr>
              <p:spPr bwMode="auto">
                <a:xfrm flipV="1">
                  <a:off x="3841" y="193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88" name="Line 1015">
                  <a:extLst>
                    <a:ext uri="{FF2B5EF4-FFF2-40B4-BE49-F238E27FC236}">
                      <a16:creationId xmlns:a16="http://schemas.microsoft.com/office/drawing/2014/main" id="{487C0181-7A3B-8877-62BD-CAC77F3DBCA6}"/>
                    </a:ext>
                  </a:extLst>
                </p:cNvPr>
                <p:cNvSpPr>
                  <a:spLocks noChangeShapeType="1"/>
                </p:cNvSpPr>
                <p:nvPr/>
              </p:nvSpPr>
              <p:spPr bwMode="auto">
                <a:xfrm flipV="1">
                  <a:off x="3841" y="193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89" name="Line 1016">
                  <a:extLst>
                    <a:ext uri="{FF2B5EF4-FFF2-40B4-BE49-F238E27FC236}">
                      <a16:creationId xmlns:a16="http://schemas.microsoft.com/office/drawing/2014/main" id="{FC4E19F7-F9C4-2490-3FFC-D60BC01C506D}"/>
                    </a:ext>
                  </a:extLst>
                </p:cNvPr>
                <p:cNvSpPr>
                  <a:spLocks noChangeShapeType="1"/>
                </p:cNvSpPr>
                <p:nvPr/>
              </p:nvSpPr>
              <p:spPr bwMode="auto">
                <a:xfrm flipV="1">
                  <a:off x="3841" y="193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0" name="Line 1017">
                  <a:extLst>
                    <a:ext uri="{FF2B5EF4-FFF2-40B4-BE49-F238E27FC236}">
                      <a16:creationId xmlns:a16="http://schemas.microsoft.com/office/drawing/2014/main" id="{AC664897-C0ED-88E3-6E1F-F5D44C07A397}"/>
                    </a:ext>
                  </a:extLst>
                </p:cNvPr>
                <p:cNvSpPr>
                  <a:spLocks noChangeShapeType="1"/>
                </p:cNvSpPr>
                <p:nvPr/>
              </p:nvSpPr>
              <p:spPr bwMode="auto">
                <a:xfrm flipV="1">
                  <a:off x="3841" y="194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1" name="Line 1018">
                  <a:extLst>
                    <a:ext uri="{FF2B5EF4-FFF2-40B4-BE49-F238E27FC236}">
                      <a16:creationId xmlns:a16="http://schemas.microsoft.com/office/drawing/2014/main" id="{FA5F5DED-1B83-1F01-3D79-473675A77B64}"/>
                    </a:ext>
                  </a:extLst>
                </p:cNvPr>
                <p:cNvSpPr>
                  <a:spLocks noChangeShapeType="1"/>
                </p:cNvSpPr>
                <p:nvPr/>
              </p:nvSpPr>
              <p:spPr bwMode="auto">
                <a:xfrm flipV="1">
                  <a:off x="3841" y="194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2" name="Line 1019">
                  <a:extLst>
                    <a:ext uri="{FF2B5EF4-FFF2-40B4-BE49-F238E27FC236}">
                      <a16:creationId xmlns:a16="http://schemas.microsoft.com/office/drawing/2014/main" id="{D3D9C104-C0A0-DEC1-E44C-5131D0BDF033}"/>
                    </a:ext>
                  </a:extLst>
                </p:cNvPr>
                <p:cNvSpPr>
                  <a:spLocks noChangeShapeType="1"/>
                </p:cNvSpPr>
                <p:nvPr/>
              </p:nvSpPr>
              <p:spPr bwMode="auto">
                <a:xfrm flipV="1">
                  <a:off x="3841" y="194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3" name="Line 1020">
                  <a:extLst>
                    <a:ext uri="{FF2B5EF4-FFF2-40B4-BE49-F238E27FC236}">
                      <a16:creationId xmlns:a16="http://schemas.microsoft.com/office/drawing/2014/main" id="{890309EB-B32D-6D49-0A03-EF076BE6A9DF}"/>
                    </a:ext>
                  </a:extLst>
                </p:cNvPr>
                <p:cNvSpPr>
                  <a:spLocks noChangeShapeType="1"/>
                </p:cNvSpPr>
                <p:nvPr/>
              </p:nvSpPr>
              <p:spPr bwMode="auto">
                <a:xfrm flipV="1">
                  <a:off x="3841" y="195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4" name="Line 1021">
                  <a:extLst>
                    <a:ext uri="{FF2B5EF4-FFF2-40B4-BE49-F238E27FC236}">
                      <a16:creationId xmlns:a16="http://schemas.microsoft.com/office/drawing/2014/main" id="{23A82561-DFF8-DB62-4B59-73D11D69E2FE}"/>
                    </a:ext>
                  </a:extLst>
                </p:cNvPr>
                <p:cNvSpPr>
                  <a:spLocks noChangeShapeType="1"/>
                </p:cNvSpPr>
                <p:nvPr/>
              </p:nvSpPr>
              <p:spPr bwMode="auto">
                <a:xfrm flipV="1">
                  <a:off x="3841" y="195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5" name="Line 1022">
                  <a:extLst>
                    <a:ext uri="{FF2B5EF4-FFF2-40B4-BE49-F238E27FC236}">
                      <a16:creationId xmlns:a16="http://schemas.microsoft.com/office/drawing/2014/main" id="{9B8C62B5-8B06-1B8F-9F6D-386CDA0D57C4}"/>
                    </a:ext>
                  </a:extLst>
                </p:cNvPr>
                <p:cNvSpPr>
                  <a:spLocks noChangeShapeType="1"/>
                </p:cNvSpPr>
                <p:nvPr/>
              </p:nvSpPr>
              <p:spPr bwMode="auto">
                <a:xfrm flipV="1">
                  <a:off x="3841" y="196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6" name="Line 1023">
                  <a:extLst>
                    <a:ext uri="{FF2B5EF4-FFF2-40B4-BE49-F238E27FC236}">
                      <a16:creationId xmlns:a16="http://schemas.microsoft.com/office/drawing/2014/main" id="{02ECBE4E-6E13-75AE-2242-D85A8DB2DC59}"/>
                    </a:ext>
                  </a:extLst>
                </p:cNvPr>
                <p:cNvSpPr>
                  <a:spLocks noChangeShapeType="1"/>
                </p:cNvSpPr>
                <p:nvPr/>
              </p:nvSpPr>
              <p:spPr bwMode="auto">
                <a:xfrm flipV="1">
                  <a:off x="3841" y="196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7" name="Line 1024">
                  <a:extLst>
                    <a:ext uri="{FF2B5EF4-FFF2-40B4-BE49-F238E27FC236}">
                      <a16:creationId xmlns:a16="http://schemas.microsoft.com/office/drawing/2014/main" id="{D1561192-182F-1A4F-F230-5E1BC5B357A7}"/>
                    </a:ext>
                  </a:extLst>
                </p:cNvPr>
                <p:cNvSpPr>
                  <a:spLocks noChangeShapeType="1"/>
                </p:cNvSpPr>
                <p:nvPr/>
              </p:nvSpPr>
              <p:spPr bwMode="auto">
                <a:xfrm flipV="1">
                  <a:off x="3841" y="1967"/>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8" name="Line 1025">
                  <a:extLst>
                    <a:ext uri="{FF2B5EF4-FFF2-40B4-BE49-F238E27FC236}">
                      <a16:creationId xmlns:a16="http://schemas.microsoft.com/office/drawing/2014/main" id="{05FA987F-8ECB-45B6-FB2C-170497824C86}"/>
                    </a:ext>
                  </a:extLst>
                </p:cNvPr>
                <p:cNvSpPr>
                  <a:spLocks noChangeShapeType="1"/>
                </p:cNvSpPr>
                <p:nvPr/>
              </p:nvSpPr>
              <p:spPr bwMode="auto">
                <a:xfrm flipV="1">
                  <a:off x="3841" y="1972"/>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99" name="Line 1026">
                  <a:extLst>
                    <a:ext uri="{FF2B5EF4-FFF2-40B4-BE49-F238E27FC236}">
                      <a16:creationId xmlns:a16="http://schemas.microsoft.com/office/drawing/2014/main" id="{C2552E1E-1AD1-0AEF-1179-1E6843C74385}"/>
                    </a:ext>
                  </a:extLst>
                </p:cNvPr>
                <p:cNvSpPr>
                  <a:spLocks noChangeShapeType="1"/>
                </p:cNvSpPr>
                <p:nvPr/>
              </p:nvSpPr>
              <p:spPr bwMode="auto">
                <a:xfrm flipV="1">
                  <a:off x="3841" y="197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0" name="Line 1027">
                  <a:extLst>
                    <a:ext uri="{FF2B5EF4-FFF2-40B4-BE49-F238E27FC236}">
                      <a16:creationId xmlns:a16="http://schemas.microsoft.com/office/drawing/2014/main" id="{2E2B67E6-90BD-9AE2-6003-1F3B16208339}"/>
                    </a:ext>
                  </a:extLst>
                </p:cNvPr>
                <p:cNvSpPr>
                  <a:spLocks noChangeShapeType="1"/>
                </p:cNvSpPr>
                <p:nvPr/>
              </p:nvSpPr>
              <p:spPr bwMode="auto">
                <a:xfrm flipV="1">
                  <a:off x="3841" y="197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1" name="Line 1028">
                  <a:extLst>
                    <a:ext uri="{FF2B5EF4-FFF2-40B4-BE49-F238E27FC236}">
                      <a16:creationId xmlns:a16="http://schemas.microsoft.com/office/drawing/2014/main" id="{E1C34A02-103C-0194-8C9E-51AE589292DE}"/>
                    </a:ext>
                  </a:extLst>
                </p:cNvPr>
                <p:cNvSpPr>
                  <a:spLocks noChangeShapeType="1"/>
                </p:cNvSpPr>
                <p:nvPr/>
              </p:nvSpPr>
              <p:spPr bwMode="auto">
                <a:xfrm flipV="1">
                  <a:off x="3841" y="198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2" name="Line 1029">
                  <a:extLst>
                    <a:ext uri="{FF2B5EF4-FFF2-40B4-BE49-F238E27FC236}">
                      <a16:creationId xmlns:a16="http://schemas.microsoft.com/office/drawing/2014/main" id="{D68CAEAE-95CD-CFE0-B276-7FA4C55260DB}"/>
                    </a:ext>
                  </a:extLst>
                </p:cNvPr>
                <p:cNvSpPr>
                  <a:spLocks noChangeShapeType="1"/>
                </p:cNvSpPr>
                <p:nvPr/>
              </p:nvSpPr>
              <p:spPr bwMode="auto">
                <a:xfrm flipV="1">
                  <a:off x="3841" y="198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3" name="Line 1030">
                  <a:extLst>
                    <a:ext uri="{FF2B5EF4-FFF2-40B4-BE49-F238E27FC236}">
                      <a16:creationId xmlns:a16="http://schemas.microsoft.com/office/drawing/2014/main" id="{4DF73E53-51FD-1868-9EA5-FF88D01EDE5A}"/>
                    </a:ext>
                  </a:extLst>
                </p:cNvPr>
                <p:cNvSpPr>
                  <a:spLocks noChangeShapeType="1"/>
                </p:cNvSpPr>
                <p:nvPr/>
              </p:nvSpPr>
              <p:spPr bwMode="auto">
                <a:xfrm flipV="1">
                  <a:off x="3841" y="199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4" name="Line 1031">
                  <a:extLst>
                    <a:ext uri="{FF2B5EF4-FFF2-40B4-BE49-F238E27FC236}">
                      <a16:creationId xmlns:a16="http://schemas.microsoft.com/office/drawing/2014/main" id="{FA628728-D7E9-28D4-A1E4-AE97AA1BC9C8}"/>
                    </a:ext>
                  </a:extLst>
                </p:cNvPr>
                <p:cNvSpPr>
                  <a:spLocks noChangeShapeType="1"/>
                </p:cNvSpPr>
                <p:nvPr/>
              </p:nvSpPr>
              <p:spPr bwMode="auto">
                <a:xfrm flipV="1">
                  <a:off x="3841" y="199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5" name="Line 1032">
                  <a:extLst>
                    <a:ext uri="{FF2B5EF4-FFF2-40B4-BE49-F238E27FC236}">
                      <a16:creationId xmlns:a16="http://schemas.microsoft.com/office/drawing/2014/main" id="{F048CD60-FBD3-3626-264A-7CCB6FB731E8}"/>
                    </a:ext>
                  </a:extLst>
                </p:cNvPr>
                <p:cNvSpPr>
                  <a:spLocks noChangeShapeType="1"/>
                </p:cNvSpPr>
                <p:nvPr/>
              </p:nvSpPr>
              <p:spPr bwMode="auto">
                <a:xfrm flipV="1">
                  <a:off x="3841" y="199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6" name="Line 1033">
                  <a:extLst>
                    <a:ext uri="{FF2B5EF4-FFF2-40B4-BE49-F238E27FC236}">
                      <a16:creationId xmlns:a16="http://schemas.microsoft.com/office/drawing/2014/main" id="{48DDFE8F-BB8F-2605-3C94-4F84C42E0486}"/>
                    </a:ext>
                  </a:extLst>
                </p:cNvPr>
                <p:cNvSpPr>
                  <a:spLocks noChangeShapeType="1"/>
                </p:cNvSpPr>
                <p:nvPr/>
              </p:nvSpPr>
              <p:spPr bwMode="auto">
                <a:xfrm flipV="1">
                  <a:off x="3841" y="200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7" name="Line 1034">
                  <a:extLst>
                    <a:ext uri="{FF2B5EF4-FFF2-40B4-BE49-F238E27FC236}">
                      <a16:creationId xmlns:a16="http://schemas.microsoft.com/office/drawing/2014/main" id="{A141B74D-64F4-DF5C-2AA6-17195EB321F2}"/>
                    </a:ext>
                  </a:extLst>
                </p:cNvPr>
                <p:cNvSpPr>
                  <a:spLocks noChangeShapeType="1"/>
                </p:cNvSpPr>
                <p:nvPr/>
              </p:nvSpPr>
              <p:spPr bwMode="auto">
                <a:xfrm flipV="1">
                  <a:off x="3841" y="200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8" name="Line 1035">
                  <a:extLst>
                    <a:ext uri="{FF2B5EF4-FFF2-40B4-BE49-F238E27FC236}">
                      <a16:creationId xmlns:a16="http://schemas.microsoft.com/office/drawing/2014/main" id="{8D77C7A8-FDEA-72DB-AEF4-271E174E828C}"/>
                    </a:ext>
                  </a:extLst>
                </p:cNvPr>
                <p:cNvSpPr>
                  <a:spLocks noChangeShapeType="1"/>
                </p:cNvSpPr>
                <p:nvPr/>
              </p:nvSpPr>
              <p:spPr bwMode="auto">
                <a:xfrm flipV="1">
                  <a:off x="3841" y="200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09" name="Line 1036">
                  <a:extLst>
                    <a:ext uri="{FF2B5EF4-FFF2-40B4-BE49-F238E27FC236}">
                      <a16:creationId xmlns:a16="http://schemas.microsoft.com/office/drawing/2014/main" id="{248C7944-E39D-A8A6-AE5C-13265DD774B9}"/>
                    </a:ext>
                  </a:extLst>
                </p:cNvPr>
                <p:cNvSpPr>
                  <a:spLocks noChangeShapeType="1"/>
                </p:cNvSpPr>
                <p:nvPr/>
              </p:nvSpPr>
              <p:spPr bwMode="auto">
                <a:xfrm flipV="1">
                  <a:off x="3841" y="201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0" name="Line 1037">
                  <a:extLst>
                    <a:ext uri="{FF2B5EF4-FFF2-40B4-BE49-F238E27FC236}">
                      <a16:creationId xmlns:a16="http://schemas.microsoft.com/office/drawing/2014/main" id="{D5701FE1-9A9D-C982-674E-A87AC8065FF9}"/>
                    </a:ext>
                  </a:extLst>
                </p:cNvPr>
                <p:cNvSpPr>
                  <a:spLocks noChangeShapeType="1"/>
                </p:cNvSpPr>
                <p:nvPr/>
              </p:nvSpPr>
              <p:spPr bwMode="auto">
                <a:xfrm flipV="1">
                  <a:off x="3841" y="201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1" name="Line 1038">
                  <a:extLst>
                    <a:ext uri="{FF2B5EF4-FFF2-40B4-BE49-F238E27FC236}">
                      <a16:creationId xmlns:a16="http://schemas.microsoft.com/office/drawing/2014/main" id="{161B4D5F-900B-644F-689A-1C454678A016}"/>
                    </a:ext>
                  </a:extLst>
                </p:cNvPr>
                <p:cNvSpPr>
                  <a:spLocks noChangeShapeType="1"/>
                </p:cNvSpPr>
                <p:nvPr/>
              </p:nvSpPr>
              <p:spPr bwMode="auto">
                <a:xfrm flipV="1">
                  <a:off x="3841" y="201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2" name="Line 1039">
                  <a:extLst>
                    <a:ext uri="{FF2B5EF4-FFF2-40B4-BE49-F238E27FC236}">
                      <a16:creationId xmlns:a16="http://schemas.microsoft.com/office/drawing/2014/main" id="{DC121C66-354A-777E-CAA0-3AA7942B8590}"/>
                    </a:ext>
                  </a:extLst>
                </p:cNvPr>
                <p:cNvSpPr>
                  <a:spLocks noChangeShapeType="1"/>
                </p:cNvSpPr>
                <p:nvPr/>
              </p:nvSpPr>
              <p:spPr bwMode="auto">
                <a:xfrm flipV="1">
                  <a:off x="3841" y="202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3" name="Line 1040">
                  <a:extLst>
                    <a:ext uri="{FF2B5EF4-FFF2-40B4-BE49-F238E27FC236}">
                      <a16:creationId xmlns:a16="http://schemas.microsoft.com/office/drawing/2014/main" id="{38866B9A-B0F0-E492-2508-21687BE76E17}"/>
                    </a:ext>
                  </a:extLst>
                </p:cNvPr>
                <p:cNvSpPr>
                  <a:spLocks noChangeShapeType="1"/>
                </p:cNvSpPr>
                <p:nvPr/>
              </p:nvSpPr>
              <p:spPr bwMode="auto">
                <a:xfrm flipV="1">
                  <a:off x="3841" y="202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4" name="Line 1041">
                  <a:extLst>
                    <a:ext uri="{FF2B5EF4-FFF2-40B4-BE49-F238E27FC236}">
                      <a16:creationId xmlns:a16="http://schemas.microsoft.com/office/drawing/2014/main" id="{1A7C2DBF-C85A-0417-E706-F4A5FF35A9D3}"/>
                    </a:ext>
                  </a:extLst>
                </p:cNvPr>
                <p:cNvSpPr>
                  <a:spLocks noChangeShapeType="1"/>
                </p:cNvSpPr>
                <p:nvPr/>
              </p:nvSpPr>
              <p:spPr bwMode="auto">
                <a:xfrm flipV="1">
                  <a:off x="3841" y="203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5" name="Line 1042">
                  <a:extLst>
                    <a:ext uri="{FF2B5EF4-FFF2-40B4-BE49-F238E27FC236}">
                      <a16:creationId xmlns:a16="http://schemas.microsoft.com/office/drawing/2014/main" id="{49EBC397-7F6C-6C24-565F-9AE94D84CA22}"/>
                    </a:ext>
                  </a:extLst>
                </p:cNvPr>
                <p:cNvSpPr>
                  <a:spLocks noChangeShapeType="1"/>
                </p:cNvSpPr>
                <p:nvPr/>
              </p:nvSpPr>
              <p:spPr bwMode="auto">
                <a:xfrm flipV="1">
                  <a:off x="3841" y="203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6" name="Line 1043">
                  <a:extLst>
                    <a:ext uri="{FF2B5EF4-FFF2-40B4-BE49-F238E27FC236}">
                      <a16:creationId xmlns:a16="http://schemas.microsoft.com/office/drawing/2014/main" id="{C972D819-D3DD-8FFE-FA8C-DE0AF27106B3}"/>
                    </a:ext>
                  </a:extLst>
                </p:cNvPr>
                <p:cNvSpPr>
                  <a:spLocks noChangeShapeType="1"/>
                </p:cNvSpPr>
                <p:nvPr/>
              </p:nvSpPr>
              <p:spPr bwMode="auto">
                <a:xfrm flipV="1">
                  <a:off x="3841" y="203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7" name="Line 1044">
                  <a:extLst>
                    <a:ext uri="{FF2B5EF4-FFF2-40B4-BE49-F238E27FC236}">
                      <a16:creationId xmlns:a16="http://schemas.microsoft.com/office/drawing/2014/main" id="{5E775635-6566-859D-383C-F2089B90793D}"/>
                    </a:ext>
                  </a:extLst>
                </p:cNvPr>
                <p:cNvSpPr>
                  <a:spLocks noChangeShapeType="1"/>
                </p:cNvSpPr>
                <p:nvPr/>
              </p:nvSpPr>
              <p:spPr bwMode="auto">
                <a:xfrm flipV="1">
                  <a:off x="3841" y="204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8" name="Line 1045">
                  <a:extLst>
                    <a:ext uri="{FF2B5EF4-FFF2-40B4-BE49-F238E27FC236}">
                      <a16:creationId xmlns:a16="http://schemas.microsoft.com/office/drawing/2014/main" id="{A8A292D7-7B8F-E4C9-8568-6B94EB79C8A2}"/>
                    </a:ext>
                  </a:extLst>
                </p:cNvPr>
                <p:cNvSpPr>
                  <a:spLocks noChangeShapeType="1"/>
                </p:cNvSpPr>
                <p:nvPr/>
              </p:nvSpPr>
              <p:spPr bwMode="auto">
                <a:xfrm flipV="1">
                  <a:off x="3841" y="204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19" name="Line 1046">
                  <a:extLst>
                    <a:ext uri="{FF2B5EF4-FFF2-40B4-BE49-F238E27FC236}">
                      <a16:creationId xmlns:a16="http://schemas.microsoft.com/office/drawing/2014/main" id="{768E75A8-AEAA-9E0F-F658-2AD62AD25193}"/>
                    </a:ext>
                  </a:extLst>
                </p:cNvPr>
                <p:cNvSpPr>
                  <a:spLocks noChangeShapeType="1"/>
                </p:cNvSpPr>
                <p:nvPr/>
              </p:nvSpPr>
              <p:spPr bwMode="auto">
                <a:xfrm flipV="1">
                  <a:off x="3841" y="204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0" name="Line 1047">
                  <a:extLst>
                    <a:ext uri="{FF2B5EF4-FFF2-40B4-BE49-F238E27FC236}">
                      <a16:creationId xmlns:a16="http://schemas.microsoft.com/office/drawing/2014/main" id="{D0D05C90-C59A-D1C7-8D05-F8A78E791DFE}"/>
                    </a:ext>
                  </a:extLst>
                </p:cNvPr>
                <p:cNvSpPr>
                  <a:spLocks noChangeShapeType="1"/>
                </p:cNvSpPr>
                <p:nvPr/>
              </p:nvSpPr>
              <p:spPr bwMode="auto">
                <a:xfrm flipV="1">
                  <a:off x="3841" y="205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1" name="Line 1048">
                  <a:extLst>
                    <a:ext uri="{FF2B5EF4-FFF2-40B4-BE49-F238E27FC236}">
                      <a16:creationId xmlns:a16="http://schemas.microsoft.com/office/drawing/2014/main" id="{AEF5C7DC-4182-0D56-BFCE-B598867BAB86}"/>
                    </a:ext>
                  </a:extLst>
                </p:cNvPr>
                <p:cNvSpPr>
                  <a:spLocks noChangeShapeType="1"/>
                </p:cNvSpPr>
                <p:nvPr/>
              </p:nvSpPr>
              <p:spPr bwMode="auto">
                <a:xfrm flipV="1">
                  <a:off x="3841" y="205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2" name="Line 1049">
                  <a:extLst>
                    <a:ext uri="{FF2B5EF4-FFF2-40B4-BE49-F238E27FC236}">
                      <a16:creationId xmlns:a16="http://schemas.microsoft.com/office/drawing/2014/main" id="{38BD2F55-814D-25B3-E0D7-D6E52D8E5C48}"/>
                    </a:ext>
                  </a:extLst>
                </p:cNvPr>
                <p:cNvSpPr>
                  <a:spLocks noChangeShapeType="1"/>
                </p:cNvSpPr>
                <p:nvPr/>
              </p:nvSpPr>
              <p:spPr bwMode="auto">
                <a:xfrm flipV="1">
                  <a:off x="3841" y="205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3" name="Line 1050">
                  <a:extLst>
                    <a:ext uri="{FF2B5EF4-FFF2-40B4-BE49-F238E27FC236}">
                      <a16:creationId xmlns:a16="http://schemas.microsoft.com/office/drawing/2014/main" id="{681F46DE-4173-653D-D3BD-FF848DC3B324}"/>
                    </a:ext>
                  </a:extLst>
                </p:cNvPr>
                <p:cNvSpPr>
                  <a:spLocks noChangeShapeType="1"/>
                </p:cNvSpPr>
                <p:nvPr/>
              </p:nvSpPr>
              <p:spPr bwMode="auto">
                <a:xfrm flipV="1">
                  <a:off x="3841" y="206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4" name="Line 1051">
                  <a:extLst>
                    <a:ext uri="{FF2B5EF4-FFF2-40B4-BE49-F238E27FC236}">
                      <a16:creationId xmlns:a16="http://schemas.microsoft.com/office/drawing/2014/main" id="{B48232B5-8BFA-773C-EEE6-56825EB52D3E}"/>
                    </a:ext>
                  </a:extLst>
                </p:cNvPr>
                <p:cNvSpPr>
                  <a:spLocks noChangeShapeType="1"/>
                </p:cNvSpPr>
                <p:nvPr/>
              </p:nvSpPr>
              <p:spPr bwMode="auto">
                <a:xfrm flipV="1">
                  <a:off x="3841" y="206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5" name="Line 1052">
                  <a:extLst>
                    <a:ext uri="{FF2B5EF4-FFF2-40B4-BE49-F238E27FC236}">
                      <a16:creationId xmlns:a16="http://schemas.microsoft.com/office/drawing/2014/main" id="{36D92170-7E21-B901-4A01-D52CCB2D40D0}"/>
                    </a:ext>
                  </a:extLst>
                </p:cNvPr>
                <p:cNvSpPr>
                  <a:spLocks noChangeShapeType="1"/>
                </p:cNvSpPr>
                <p:nvPr/>
              </p:nvSpPr>
              <p:spPr bwMode="auto">
                <a:xfrm flipV="1">
                  <a:off x="3841" y="2071"/>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6" name="Line 1053">
                  <a:extLst>
                    <a:ext uri="{FF2B5EF4-FFF2-40B4-BE49-F238E27FC236}">
                      <a16:creationId xmlns:a16="http://schemas.microsoft.com/office/drawing/2014/main" id="{2A32F591-9C4D-8563-57FB-F13D1E6852CC}"/>
                    </a:ext>
                  </a:extLst>
                </p:cNvPr>
                <p:cNvSpPr>
                  <a:spLocks noChangeShapeType="1"/>
                </p:cNvSpPr>
                <p:nvPr/>
              </p:nvSpPr>
              <p:spPr bwMode="auto">
                <a:xfrm flipV="1">
                  <a:off x="3841" y="207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7" name="Line 1054">
                  <a:extLst>
                    <a:ext uri="{FF2B5EF4-FFF2-40B4-BE49-F238E27FC236}">
                      <a16:creationId xmlns:a16="http://schemas.microsoft.com/office/drawing/2014/main" id="{5D8A4A96-FA92-26B6-643A-D0C7AB395D7F}"/>
                    </a:ext>
                  </a:extLst>
                </p:cNvPr>
                <p:cNvSpPr>
                  <a:spLocks noChangeShapeType="1"/>
                </p:cNvSpPr>
                <p:nvPr/>
              </p:nvSpPr>
              <p:spPr bwMode="auto">
                <a:xfrm flipV="1">
                  <a:off x="3841" y="207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8" name="Line 1055">
                  <a:extLst>
                    <a:ext uri="{FF2B5EF4-FFF2-40B4-BE49-F238E27FC236}">
                      <a16:creationId xmlns:a16="http://schemas.microsoft.com/office/drawing/2014/main" id="{B5C328F1-CBB0-99E2-608E-0AB48BC6CC92}"/>
                    </a:ext>
                  </a:extLst>
                </p:cNvPr>
                <p:cNvSpPr>
                  <a:spLocks noChangeShapeType="1"/>
                </p:cNvSpPr>
                <p:nvPr/>
              </p:nvSpPr>
              <p:spPr bwMode="auto">
                <a:xfrm flipV="1">
                  <a:off x="3841" y="208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29" name="Line 1056">
                  <a:extLst>
                    <a:ext uri="{FF2B5EF4-FFF2-40B4-BE49-F238E27FC236}">
                      <a16:creationId xmlns:a16="http://schemas.microsoft.com/office/drawing/2014/main" id="{8B31BC95-E4E4-1DC4-F364-C21CAB8899D2}"/>
                    </a:ext>
                  </a:extLst>
                </p:cNvPr>
                <p:cNvSpPr>
                  <a:spLocks noChangeShapeType="1"/>
                </p:cNvSpPr>
                <p:nvPr/>
              </p:nvSpPr>
              <p:spPr bwMode="auto">
                <a:xfrm flipV="1">
                  <a:off x="3841" y="2085"/>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0" name="Line 1057">
                  <a:extLst>
                    <a:ext uri="{FF2B5EF4-FFF2-40B4-BE49-F238E27FC236}">
                      <a16:creationId xmlns:a16="http://schemas.microsoft.com/office/drawing/2014/main" id="{C11115E1-6EA5-92A5-69D2-FC9B973F6F19}"/>
                    </a:ext>
                  </a:extLst>
                </p:cNvPr>
                <p:cNvSpPr>
                  <a:spLocks noChangeShapeType="1"/>
                </p:cNvSpPr>
                <p:nvPr/>
              </p:nvSpPr>
              <p:spPr bwMode="auto">
                <a:xfrm flipV="1">
                  <a:off x="3841" y="2087"/>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1" name="Line 1058">
                  <a:extLst>
                    <a:ext uri="{FF2B5EF4-FFF2-40B4-BE49-F238E27FC236}">
                      <a16:creationId xmlns:a16="http://schemas.microsoft.com/office/drawing/2014/main" id="{0EBA6B44-8B22-9F60-9727-4D618435D9CA}"/>
                    </a:ext>
                  </a:extLst>
                </p:cNvPr>
                <p:cNvSpPr>
                  <a:spLocks noChangeShapeType="1"/>
                </p:cNvSpPr>
                <p:nvPr/>
              </p:nvSpPr>
              <p:spPr bwMode="auto">
                <a:xfrm flipV="1">
                  <a:off x="3841" y="209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2" name="Line 1059">
                  <a:extLst>
                    <a:ext uri="{FF2B5EF4-FFF2-40B4-BE49-F238E27FC236}">
                      <a16:creationId xmlns:a16="http://schemas.microsoft.com/office/drawing/2014/main" id="{86219E5D-A264-8EC0-9CD5-8E6F09525412}"/>
                    </a:ext>
                  </a:extLst>
                </p:cNvPr>
                <p:cNvSpPr>
                  <a:spLocks noChangeShapeType="1"/>
                </p:cNvSpPr>
                <p:nvPr/>
              </p:nvSpPr>
              <p:spPr bwMode="auto">
                <a:xfrm flipV="1">
                  <a:off x="3841" y="209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3" name="Line 1060">
                  <a:extLst>
                    <a:ext uri="{FF2B5EF4-FFF2-40B4-BE49-F238E27FC236}">
                      <a16:creationId xmlns:a16="http://schemas.microsoft.com/office/drawing/2014/main" id="{C940684A-D5F5-47DD-7241-459300D03340}"/>
                    </a:ext>
                  </a:extLst>
                </p:cNvPr>
                <p:cNvSpPr>
                  <a:spLocks noChangeShapeType="1"/>
                </p:cNvSpPr>
                <p:nvPr/>
              </p:nvSpPr>
              <p:spPr bwMode="auto">
                <a:xfrm flipV="1">
                  <a:off x="3841" y="209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4" name="Line 1061">
                  <a:extLst>
                    <a:ext uri="{FF2B5EF4-FFF2-40B4-BE49-F238E27FC236}">
                      <a16:creationId xmlns:a16="http://schemas.microsoft.com/office/drawing/2014/main" id="{B6B8D6D8-6548-A72D-BEFF-EB182F68B3BE}"/>
                    </a:ext>
                  </a:extLst>
                </p:cNvPr>
                <p:cNvSpPr>
                  <a:spLocks noChangeShapeType="1"/>
                </p:cNvSpPr>
                <p:nvPr/>
              </p:nvSpPr>
              <p:spPr bwMode="auto">
                <a:xfrm flipV="1">
                  <a:off x="3841" y="210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5" name="Line 1062">
                  <a:extLst>
                    <a:ext uri="{FF2B5EF4-FFF2-40B4-BE49-F238E27FC236}">
                      <a16:creationId xmlns:a16="http://schemas.microsoft.com/office/drawing/2014/main" id="{C50FBF29-7C54-3EBC-B34E-1121B0D33196}"/>
                    </a:ext>
                  </a:extLst>
                </p:cNvPr>
                <p:cNvSpPr>
                  <a:spLocks noChangeShapeType="1"/>
                </p:cNvSpPr>
                <p:nvPr/>
              </p:nvSpPr>
              <p:spPr bwMode="auto">
                <a:xfrm flipV="1">
                  <a:off x="3841" y="210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6" name="Line 1063">
                  <a:extLst>
                    <a:ext uri="{FF2B5EF4-FFF2-40B4-BE49-F238E27FC236}">
                      <a16:creationId xmlns:a16="http://schemas.microsoft.com/office/drawing/2014/main" id="{8DE2B1D9-FEEC-A510-AF24-7FC5AC1157EF}"/>
                    </a:ext>
                  </a:extLst>
                </p:cNvPr>
                <p:cNvSpPr>
                  <a:spLocks noChangeShapeType="1"/>
                </p:cNvSpPr>
                <p:nvPr/>
              </p:nvSpPr>
              <p:spPr bwMode="auto">
                <a:xfrm flipV="1">
                  <a:off x="3841" y="211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7" name="Line 1064">
                  <a:extLst>
                    <a:ext uri="{FF2B5EF4-FFF2-40B4-BE49-F238E27FC236}">
                      <a16:creationId xmlns:a16="http://schemas.microsoft.com/office/drawing/2014/main" id="{07F17257-AD5E-2579-FA3A-4469C4A7A192}"/>
                    </a:ext>
                  </a:extLst>
                </p:cNvPr>
                <p:cNvSpPr>
                  <a:spLocks noChangeShapeType="1"/>
                </p:cNvSpPr>
                <p:nvPr/>
              </p:nvSpPr>
              <p:spPr bwMode="auto">
                <a:xfrm flipV="1">
                  <a:off x="3841" y="211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8" name="Line 1065">
                  <a:extLst>
                    <a:ext uri="{FF2B5EF4-FFF2-40B4-BE49-F238E27FC236}">
                      <a16:creationId xmlns:a16="http://schemas.microsoft.com/office/drawing/2014/main" id="{ADE55698-8594-F6E9-E5C3-A2DA8C34C54C}"/>
                    </a:ext>
                  </a:extLst>
                </p:cNvPr>
                <p:cNvSpPr>
                  <a:spLocks noChangeShapeType="1"/>
                </p:cNvSpPr>
                <p:nvPr/>
              </p:nvSpPr>
              <p:spPr bwMode="auto">
                <a:xfrm flipV="1">
                  <a:off x="3841" y="211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39" name="Line 1066">
                  <a:extLst>
                    <a:ext uri="{FF2B5EF4-FFF2-40B4-BE49-F238E27FC236}">
                      <a16:creationId xmlns:a16="http://schemas.microsoft.com/office/drawing/2014/main" id="{FD1034C4-3ADC-A8A3-7F21-440D8948B8D5}"/>
                    </a:ext>
                  </a:extLst>
                </p:cNvPr>
                <p:cNvSpPr>
                  <a:spLocks noChangeShapeType="1"/>
                </p:cNvSpPr>
                <p:nvPr/>
              </p:nvSpPr>
              <p:spPr bwMode="auto">
                <a:xfrm flipV="1">
                  <a:off x="3841" y="212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0" name="Line 1067">
                  <a:extLst>
                    <a:ext uri="{FF2B5EF4-FFF2-40B4-BE49-F238E27FC236}">
                      <a16:creationId xmlns:a16="http://schemas.microsoft.com/office/drawing/2014/main" id="{09FE233C-8A17-665A-351E-62C7F5BEC6DB}"/>
                    </a:ext>
                  </a:extLst>
                </p:cNvPr>
                <p:cNvSpPr>
                  <a:spLocks noChangeShapeType="1"/>
                </p:cNvSpPr>
                <p:nvPr/>
              </p:nvSpPr>
              <p:spPr bwMode="auto">
                <a:xfrm flipV="1">
                  <a:off x="3841" y="212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1" name="Line 1068">
                  <a:extLst>
                    <a:ext uri="{FF2B5EF4-FFF2-40B4-BE49-F238E27FC236}">
                      <a16:creationId xmlns:a16="http://schemas.microsoft.com/office/drawing/2014/main" id="{529CE14D-36D0-5C65-386B-B5799CBECBBB}"/>
                    </a:ext>
                  </a:extLst>
                </p:cNvPr>
                <p:cNvSpPr>
                  <a:spLocks noChangeShapeType="1"/>
                </p:cNvSpPr>
                <p:nvPr/>
              </p:nvSpPr>
              <p:spPr bwMode="auto">
                <a:xfrm flipV="1">
                  <a:off x="3841" y="212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2" name="Line 1069">
                  <a:extLst>
                    <a:ext uri="{FF2B5EF4-FFF2-40B4-BE49-F238E27FC236}">
                      <a16:creationId xmlns:a16="http://schemas.microsoft.com/office/drawing/2014/main" id="{EE564814-F9D6-2E2E-AFFC-BFD11A62551F}"/>
                    </a:ext>
                  </a:extLst>
                </p:cNvPr>
                <p:cNvSpPr>
                  <a:spLocks noChangeShapeType="1"/>
                </p:cNvSpPr>
                <p:nvPr/>
              </p:nvSpPr>
              <p:spPr bwMode="auto">
                <a:xfrm flipV="1">
                  <a:off x="3841" y="2133"/>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3" name="Line 1070">
                  <a:extLst>
                    <a:ext uri="{FF2B5EF4-FFF2-40B4-BE49-F238E27FC236}">
                      <a16:creationId xmlns:a16="http://schemas.microsoft.com/office/drawing/2014/main" id="{42CEFBB2-5521-68E3-4968-50E968E32B81}"/>
                    </a:ext>
                  </a:extLst>
                </p:cNvPr>
                <p:cNvSpPr>
                  <a:spLocks noChangeShapeType="1"/>
                </p:cNvSpPr>
                <p:nvPr/>
              </p:nvSpPr>
              <p:spPr bwMode="auto">
                <a:xfrm flipV="1">
                  <a:off x="3841" y="213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4" name="Line 1071">
                  <a:extLst>
                    <a:ext uri="{FF2B5EF4-FFF2-40B4-BE49-F238E27FC236}">
                      <a16:creationId xmlns:a16="http://schemas.microsoft.com/office/drawing/2014/main" id="{FC1B688C-90E5-1199-109E-0BD208CD0891}"/>
                    </a:ext>
                  </a:extLst>
                </p:cNvPr>
                <p:cNvSpPr>
                  <a:spLocks noChangeShapeType="1"/>
                </p:cNvSpPr>
                <p:nvPr/>
              </p:nvSpPr>
              <p:spPr bwMode="auto">
                <a:xfrm flipV="1">
                  <a:off x="3841" y="213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5" name="Line 1072">
                  <a:extLst>
                    <a:ext uri="{FF2B5EF4-FFF2-40B4-BE49-F238E27FC236}">
                      <a16:creationId xmlns:a16="http://schemas.microsoft.com/office/drawing/2014/main" id="{87B86569-04FC-95DF-CD71-9C36AD483328}"/>
                    </a:ext>
                  </a:extLst>
                </p:cNvPr>
                <p:cNvSpPr>
                  <a:spLocks noChangeShapeType="1"/>
                </p:cNvSpPr>
                <p:nvPr/>
              </p:nvSpPr>
              <p:spPr bwMode="auto">
                <a:xfrm flipV="1">
                  <a:off x="3841" y="214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6" name="Line 1073">
                  <a:extLst>
                    <a:ext uri="{FF2B5EF4-FFF2-40B4-BE49-F238E27FC236}">
                      <a16:creationId xmlns:a16="http://schemas.microsoft.com/office/drawing/2014/main" id="{B18ACFBD-1A08-501B-D9CD-CCA40CAC6816}"/>
                    </a:ext>
                  </a:extLst>
                </p:cNvPr>
                <p:cNvSpPr>
                  <a:spLocks noChangeShapeType="1"/>
                </p:cNvSpPr>
                <p:nvPr/>
              </p:nvSpPr>
              <p:spPr bwMode="auto">
                <a:xfrm flipV="1">
                  <a:off x="3841" y="214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7" name="Line 1074">
                  <a:extLst>
                    <a:ext uri="{FF2B5EF4-FFF2-40B4-BE49-F238E27FC236}">
                      <a16:creationId xmlns:a16="http://schemas.microsoft.com/office/drawing/2014/main" id="{98E3C781-B02A-0042-DB19-D37B8DF3DB2A}"/>
                    </a:ext>
                  </a:extLst>
                </p:cNvPr>
                <p:cNvSpPr>
                  <a:spLocks noChangeShapeType="1"/>
                </p:cNvSpPr>
                <p:nvPr/>
              </p:nvSpPr>
              <p:spPr bwMode="auto">
                <a:xfrm flipV="1">
                  <a:off x="3841" y="215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8" name="Line 1075">
                  <a:extLst>
                    <a:ext uri="{FF2B5EF4-FFF2-40B4-BE49-F238E27FC236}">
                      <a16:creationId xmlns:a16="http://schemas.microsoft.com/office/drawing/2014/main" id="{89B3911A-BAAA-B5B4-E60A-E6E65DFA129C}"/>
                    </a:ext>
                  </a:extLst>
                </p:cNvPr>
                <p:cNvSpPr>
                  <a:spLocks noChangeShapeType="1"/>
                </p:cNvSpPr>
                <p:nvPr/>
              </p:nvSpPr>
              <p:spPr bwMode="auto">
                <a:xfrm flipV="1">
                  <a:off x="3841" y="215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49" name="Line 1076">
                  <a:extLst>
                    <a:ext uri="{FF2B5EF4-FFF2-40B4-BE49-F238E27FC236}">
                      <a16:creationId xmlns:a16="http://schemas.microsoft.com/office/drawing/2014/main" id="{3F5BF0FE-BAB4-1019-1A30-3E4759A1F1A4}"/>
                    </a:ext>
                  </a:extLst>
                </p:cNvPr>
                <p:cNvSpPr>
                  <a:spLocks noChangeShapeType="1"/>
                </p:cNvSpPr>
                <p:nvPr/>
              </p:nvSpPr>
              <p:spPr bwMode="auto">
                <a:xfrm flipV="1">
                  <a:off x="3841" y="2157"/>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0" name="Line 1077">
                  <a:extLst>
                    <a:ext uri="{FF2B5EF4-FFF2-40B4-BE49-F238E27FC236}">
                      <a16:creationId xmlns:a16="http://schemas.microsoft.com/office/drawing/2014/main" id="{EF25F62B-ED84-19C0-1AA7-A7653B2133E3}"/>
                    </a:ext>
                  </a:extLst>
                </p:cNvPr>
                <p:cNvSpPr>
                  <a:spLocks noChangeShapeType="1"/>
                </p:cNvSpPr>
                <p:nvPr/>
              </p:nvSpPr>
              <p:spPr bwMode="auto">
                <a:xfrm flipV="1">
                  <a:off x="3841" y="216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1" name="Line 1078">
                  <a:extLst>
                    <a:ext uri="{FF2B5EF4-FFF2-40B4-BE49-F238E27FC236}">
                      <a16:creationId xmlns:a16="http://schemas.microsoft.com/office/drawing/2014/main" id="{3E6C88C8-2435-C245-4356-E9657945D143}"/>
                    </a:ext>
                  </a:extLst>
                </p:cNvPr>
                <p:cNvSpPr>
                  <a:spLocks noChangeShapeType="1"/>
                </p:cNvSpPr>
                <p:nvPr/>
              </p:nvSpPr>
              <p:spPr bwMode="auto">
                <a:xfrm flipV="1">
                  <a:off x="3841" y="2166"/>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2" name="Line 1079">
                  <a:extLst>
                    <a:ext uri="{FF2B5EF4-FFF2-40B4-BE49-F238E27FC236}">
                      <a16:creationId xmlns:a16="http://schemas.microsoft.com/office/drawing/2014/main" id="{61947345-47B5-8BD2-4F47-0B13980B54F3}"/>
                    </a:ext>
                  </a:extLst>
                </p:cNvPr>
                <p:cNvSpPr>
                  <a:spLocks noChangeShapeType="1"/>
                </p:cNvSpPr>
                <p:nvPr/>
              </p:nvSpPr>
              <p:spPr bwMode="auto">
                <a:xfrm flipV="1">
                  <a:off x="3841" y="216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3" name="Line 1080">
                  <a:extLst>
                    <a:ext uri="{FF2B5EF4-FFF2-40B4-BE49-F238E27FC236}">
                      <a16:creationId xmlns:a16="http://schemas.microsoft.com/office/drawing/2014/main" id="{B2C6D76F-7D69-C439-F31E-370833A06772}"/>
                    </a:ext>
                  </a:extLst>
                </p:cNvPr>
                <p:cNvSpPr>
                  <a:spLocks noChangeShapeType="1"/>
                </p:cNvSpPr>
                <p:nvPr/>
              </p:nvSpPr>
              <p:spPr bwMode="auto">
                <a:xfrm flipV="1">
                  <a:off x="3841" y="217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4" name="Line 1081">
                  <a:extLst>
                    <a:ext uri="{FF2B5EF4-FFF2-40B4-BE49-F238E27FC236}">
                      <a16:creationId xmlns:a16="http://schemas.microsoft.com/office/drawing/2014/main" id="{31E867AE-F218-DBDA-816B-EDE0A35C76A9}"/>
                    </a:ext>
                  </a:extLst>
                </p:cNvPr>
                <p:cNvSpPr>
                  <a:spLocks noChangeShapeType="1"/>
                </p:cNvSpPr>
                <p:nvPr/>
              </p:nvSpPr>
              <p:spPr bwMode="auto">
                <a:xfrm flipV="1">
                  <a:off x="3841" y="217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5" name="Line 1082">
                  <a:extLst>
                    <a:ext uri="{FF2B5EF4-FFF2-40B4-BE49-F238E27FC236}">
                      <a16:creationId xmlns:a16="http://schemas.microsoft.com/office/drawing/2014/main" id="{B5251DC2-9EF1-282D-A911-E52D594FB444}"/>
                    </a:ext>
                  </a:extLst>
                </p:cNvPr>
                <p:cNvSpPr>
                  <a:spLocks noChangeShapeType="1"/>
                </p:cNvSpPr>
                <p:nvPr/>
              </p:nvSpPr>
              <p:spPr bwMode="auto">
                <a:xfrm flipV="1">
                  <a:off x="3841" y="218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6" name="Line 1083">
                  <a:extLst>
                    <a:ext uri="{FF2B5EF4-FFF2-40B4-BE49-F238E27FC236}">
                      <a16:creationId xmlns:a16="http://schemas.microsoft.com/office/drawing/2014/main" id="{B373E361-8AAB-2D3C-B1EA-1592FFA10954}"/>
                    </a:ext>
                  </a:extLst>
                </p:cNvPr>
                <p:cNvSpPr>
                  <a:spLocks noChangeShapeType="1"/>
                </p:cNvSpPr>
                <p:nvPr/>
              </p:nvSpPr>
              <p:spPr bwMode="auto">
                <a:xfrm flipV="1">
                  <a:off x="3841" y="218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7" name="Line 1084">
                  <a:extLst>
                    <a:ext uri="{FF2B5EF4-FFF2-40B4-BE49-F238E27FC236}">
                      <a16:creationId xmlns:a16="http://schemas.microsoft.com/office/drawing/2014/main" id="{EE10B29F-6203-9430-32B5-1CCF8A417E1A}"/>
                    </a:ext>
                  </a:extLst>
                </p:cNvPr>
                <p:cNvSpPr>
                  <a:spLocks noChangeShapeType="1"/>
                </p:cNvSpPr>
                <p:nvPr/>
              </p:nvSpPr>
              <p:spPr bwMode="auto">
                <a:xfrm flipV="1">
                  <a:off x="3841" y="218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8" name="Line 1085">
                  <a:extLst>
                    <a:ext uri="{FF2B5EF4-FFF2-40B4-BE49-F238E27FC236}">
                      <a16:creationId xmlns:a16="http://schemas.microsoft.com/office/drawing/2014/main" id="{FF9C0C59-8F82-0DAC-36C2-55A5149C3606}"/>
                    </a:ext>
                  </a:extLst>
                </p:cNvPr>
                <p:cNvSpPr>
                  <a:spLocks noChangeShapeType="1"/>
                </p:cNvSpPr>
                <p:nvPr/>
              </p:nvSpPr>
              <p:spPr bwMode="auto">
                <a:xfrm flipV="1">
                  <a:off x="3841" y="2190"/>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59" name="Line 1086">
                  <a:extLst>
                    <a:ext uri="{FF2B5EF4-FFF2-40B4-BE49-F238E27FC236}">
                      <a16:creationId xmlns:a16="http://schemas.microsoft.com/office/drawing/2014/main" id="{210112C6-7093-0B9E-C1D8-126D156A9267}"/>
                    </a:ext>
                  </a:extLst>
                </p:cNvPr>
                <p:cNvSpPr>
                  <a:spLocks noChangeShapeType="1"/>
                </p:cNvSpPr>
                <p:nvPr/>
              </p:nvSpPr>
              <p:spPr bwMode="auto">
                <a:xfrm flipV="1">
                  <a:off x="3841" y="219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0" name="Line 1087">
                  <a:extLst>
                    <a:ext uri="{FF2B5EF4-FFF2-40B4-BE49-F238E27FC236}">
                      <a16:creationId xmlns:a16="http://schemas.microsoft.com/office/drawing/2014/main" id="{4EE1F2D1-7DD0-4636-B3A6-E306BCF6A419}"/>
                    </a:ext>
                  </a:extLst>
                </p:cNvPr>
                <p:cNvSpPr>
                  <a:spLocks noChangeShapeType="1"/>
                </p:cNvSpPr>
                <p:nvPr/>
              </p:nvSpPr>
              <p:spPr bwMode="auto">
                <a:xfrm flipV="1">
                  <a:off x="3841" y="219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1" name="Line 1088">
                  <a:extLst>
                    <a:ext uri="{FF2B5EF4-FFF2-40B4-BE49-F238E27FC236}">
                      <a16:creationId xmlns:a16="http://schemas.microsoft.com/office/drawing/2014/main" id="{228A3916-FC46-3864-D28F-A41D114CD5B2}"/>
                    </a:ext>
                  </a:extLst>
                </p:cNvPr>
                <p:cNvSpPr>
                  <a:spLocks noChangeShapeType="1"/>
                </p:cNvSpPr>
                <p:nvPr/>
              </p:nvSpPr>
              <p:spPr bwMode="auto">
                <a:xfrm flipV="1">
                  <a:off x="3841" y="220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2" name="Line 1089">
                  <a:extLst>
                    <a:ext uri="{FF2B5EF4-FFF2-40B4-BE49-F238E27FC236}">
                      <a16:creationId xmlns:a16="http://schemas.microsoft.com/office/drawing/2014/main" id="{A106891F-0DD8-DC9E-C04D-ECCC4FA7A03D}"/>
                    </a:ext>
                  </a:extLst>
                </p:cNvPr>
                <p:cNvSpPr>
                  <a:spLocks noChangeShapeType="1"/>
                </p:cNvSpPr>
                <p:nvPr/>
              </p:nvSpPr>
              <p:spPr bwMode="auto">
                <a:xfrm flipV="1">
                  <a:off x="3841" y="220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3" name="Line 1090">
                  <a:extLst>
                    <a:ext uri="{FF2B5EF4-FFF2-40B4-BE49-F238E27FC236}">
                      <a16:creationId xmlns:a16="http://schemas.microsoft.com/office/drawing/2014/main" id="{9014D443-1D5F-D436-C315-B9A31D928D6B}"/>
                    </a:ext>
                  </a:extLst>
                </p:cNvPr>
                <p:cNvSpPr>
                  <a:spLocks noChangeShapeType="1"/>
                </p:cNvSpPr>
                <p:nvPr/>
              </p:nvSpPr>
              <p:spPr bwMode="auto">
                <a:xfrm flipV="1">
                  <a:off x="3841" y="220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4" name="Line 1091">
                  <a:extLst>
                    <a:ext uri="{FF2B5EF4-FFF2-40B4-BE49-F238E27FC236}">
                      <a16:creationId xmlns:a16="http://schemas.microsoft.com/office/drawing/2014/main" id="{86279A89-5B1A-79EC-493A-B22813A99FED}"/>
                    </a:ext>
                  </a:extLst>
                </p:cNvPr>
                <p:cNvSpPr>
                  <a:spLocks noChangeShapeType="1"/>
                </p:cNvSpPr>
                <p:nvPr/>
              </p:nvSpPr>
              <p:spPr bwMode="auto">
                <a:xfrm flipV="1">
                  <a:off x="3841" y="221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5" name="Line 1092">
                  <a:extLst>
                    <a:ext uri="{FF2B5EF4-FFF2-40B4-BE49-F238E27FC236}">
                      <a16:creationId xmlns:a16="http://schemas.microsoft.com/office/drawing/2014/main" id="{106F0D6B-75AE-E1F0-447D-F1F233D36079}"/>
                    </a:ext>
                  </a:extLst>
                </p:cNvPr>
                <p:cNvSpPr>
                  <a:spLocks noChangeShapeType="1"/>
                </p:cNvSpPr>
                <p:nvPr/>
              </p:nvSpPr>
              <p:spPr bwMode="auto">
                <a:xfrm flipV="1">
                  <a:off x="3841" y="2216"/>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6" name="Line 1093">
                  <a:extLst>
                    <a:ext uri="{FF2B5EF4-FFF2-40B4-BE49-F238E27FC236}">
                      <a16:creationId xmlns:a16="http://schemas.microsoft.com/office/drawing/2014/main" id="{4BCB2DA7-831D-0F00-C25A-35D51961BF0A}"/>
                    </a:ext>
                  </a:extLst>
                </p:cNvPr>
                <p:cNvSpPr>
                  <a:spLocks noChangeShapeType="1"/>
                </p:cNvSpPr>
                <p:nvPr/>
              </p:nvSpPr>
              <p:spPr bwMode="auto">
                <a:xfrm flipV="1">
                  <a:off x="3841" y="2219"/>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7" name="Line 1094">
                  <a:extLst>
                    <a:ext uri="{FF2B5EF4-FFF2-40B4-BE49-F238E27FC236}">
                      <a16:creationId xmlns:a16="http://schemas.microsoft.com/office/drawing/2014/main" id="{FEAF05BD-37C4-CDE2-77E8-329DE9FC0284}"/>
                    </a:ext>
                  </a:extLst>
                </p:cNvPr>
                <p:cNvSpPr>
                  <a:spLocks noChangeShapeType="1"/>
                </p:cNvSpPr>
                <p:nvPr/>
              </p:nvSpPr>
              <p:spPr bwMode="auto">
                <a:xfrm flipV="1">
                  <a:off x="3841" y="222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8" name="Line 1095">
                  <a:extLst>
                    <a:ext uri="{FF2B5EF4-FFF2-40B4-BE49-F238E27FC236}">
                      <a16:creationId xmlns:a16="http://schemas.microsoft.com/office/drawing/2014/main" id="{3EC2A615-252B-8B2C-023C-D534C56615EB}"/>
                    </a:ext>
                  </a:extLst>
                </p:cNvPr>
                <p:cNvSpPr>
                  <a:spLocks noChangeShapeType="1"/>
                </p:cNvSpPr>
                <p:nvPr/>
              </p:nvSpPr>
              <p:spPr bwMode="auto">
                <a:xfrm flipV="1">
                  <a:off x="3841" y="222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69" name="Line 1096">
                  <a:extLst>
                    <a:ext uri="{FF2B5EF4-FFF2-40B4-BE49-F238E27FC236}">
                      <a16:creationId xmlns:a16="http://schemas.microsoft.com/office/drawing/2014/main" id="{E309F2E7-E534-A611-B663-15CE1031661F}"/>
                    </a:ext>
                  </a:extLst>
                </p:cNvPr>
                <p:cNvSpPr>
                  <a:spLocks noChangeShapeType="1"/>
                </p:cNvSpPr>
                <p:nvPr/>
              </p:nvSpPr>
              <p:spPr bwMode="auto">
                <a:xfrm flipV="1">
                  <a:off x="3841" y="223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0" name="Line 1097">
                  <a:extLst>
                    <a:ext uri="{FF2B5EF4-FFF2-40B4-BE49-F238E27FC236}">
                      <a16:creationId xmlns:a16="http://schemas.microsoft.com/office/drawing/2014/main" id="{9CFDB477-1483-5166-4AD0-CD64A7DD04EE}"/>
                    </a:ext>
                  </a:extLst>
                </p:cNvPr>
                <p:cNvSpPr>
                  <a:spLocks noChangeShapeType="1"/>
                </p:cNvSpPr>
                <p:nvPr/>
              </p:nvSpPr>
              <p:spPr bwMode="auto">
                <a:xfrm flipV="1">
                  <a:off x="3841" y="223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1" name="Line 1098">
                  <a:extLst>
                    <a:ext uri="{FF2B5EF4-FFF2-40B4-BE49-F238E27FC236}">
                      <a16:creationId xmlns:a16="http://schemas.microsoft.com/office/drawing/2014/main" id="{E7F59A4C-7CE5-CCE2-A5FA-0192B4AC7197}"/>
                    </a:ext>
                  </a:extLst>
                </p:cNvPr>
                <p:cNvSpPr>
                  <a:spLocks noChangeShapeType="1"/>
                </p:cNvSpPr>
                <p:nvPr/>
              </p:nvSpPr>
              <p:spPr bwMode="auto">
                <a:xfrm flipV="1">
                  <a:off x="3841" y="2238"/>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2" name="Line 1099">
                  <a:extLst>
                    <a:ext uri="{FF2B5EF4-FFF2-40B4-BE49-F238E27FC236}">
                      <a16:creationId xmlns:a16="http://schemas.microsoft.com/office/drawing/2014/main" id="{F8E49B3D-6FA5-B180-4FB6-EBA2F1A0955B}"/>
                    </a:ext>
                  </a:extLst>
                </p:cNvPr>
                <p:cNvSpPr>
                  <a:spLocks noChangeShapeType="1"/>
                </p:cNvSpPr>
                <p:nvPr/>
              </p:nvSpPr>
              <p:spPr bwMode="auto">
                <a:xfrm flipV="1">
                  <a:off x="3841" y="224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3" name="Line 1100">
                  <a:extLst>
                    <a:ext uri="{FF2B5EF4-FFF2-40B4-BE49-F238E27FC236}">
                      <a16:creationId xmlns:a16="http://schemas.microsoft.com/office/drawing/2014/main" id="{423F9E3C-D353-084E-A2EE-5AB379A74F1B}"/>
                    </a:ext>
                  </a:extLst>
                </p:cNvPr>
                <p:cNvSpPr>
                  <a:spLocks noChangeShapeType="1"/>
                </p:cNvSpPr>
                <p:nvPr/>
              </p:nvSpPr>
              <p:spPr bwMode="auto">
                <a:xfrm flipV="1">
                  <a:off x="3841" y="2246"/>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4" name="Line 1101">
                  <a:extLst>
                    <a:ext uri="{FF2B5EF4-FFF2-40B4-BE49-F238E27FC236}">
                      <a16:creationId xmlns:a16="http://schemas.microsoft.com/office/drawing/2014/main" id="{992B1682-3E8B-AE00-93B5-555D31272A98}"/>
                    </a:ext>
                  </a:extLst>
                </p:cNvPr>
                <p:cNvSpPr>
                  <a:spLocks noChangeShapeType="1"/>
                </p:cNvSpPr>
                <p:nvPr/>
              </p:nvSpPr>
              <p:spPr bwMode="auto">
                <a:xfrm flipV="1">
                  <a:off x="3841" y="224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5" name="Line 1102">
                  <a:extLst>
                    <a:ext uri="{FF2B5EF4-FFF2-40B4-BE49-F238E27FC236}">
                      <a16:creationId xmlns:a16="http://schemas.microsoft.com/office/drawing/2014/main" id="{B5E36C04-D053-D3A7-BA7A-55C96970EB6C}"/>
                    </a:ext>
                  </a:extLst>
                </p:cNvPr>
                <p:cNvSpPr>
                  <a:spLocks noChangeShapeType="1"/>
                </p:cNvSpPr>
                <p:nvPr/>
              </p:nvSpPr>
              <p:spPr bwMode="auto">
                <a:xfrm flipV="1">
                  <a:off x="3841" y="225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6" name="Line 1103">
                  <a:extLst>
                    <a:ext uri="{FF2B5EF4-FFF2-40B4-BE49-F238E27FC236}">
                      <a16:creationId xmlns:a16="http://schemas.microsoft.com/office/drawing/2014/main" id="{760D390B-95CE-1DE9-A54E-1A1DC79DD27B}"/>
                    </a:ext>
                  </a:extLst>
                </p:cNvPr>
                <p:cNvSpPr>
                  <a:spLocks noChangeShapeType="1"/>
                </p:cNvSpPr>
                <p:nvPr/>
              </p:nvSpPr>
              <p:spPr bwMode="auto">
                <a:xfrm flipV="1">
                  <a:off x="3841" y="225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7" name="Line 1104">
                  <a:extLst>
                    <a:ext uri="{FF2B5EF4-FFF2-40B4-BE49-F238E27FC236}">
                      <a16:creationId xmlns:a16="http://schemas.microsoft.com/office/drawing/2014/main" id="{5B46E459-D10C-509D-CE4A-0FB37BF83FA2}"/>
                    </a:ext>
                  </a:extLst>
                </p:cNvPr>
                <p:cNvSpPr>
                  <a:spLocks noChangeShapeType="1"/>
                </p:cNvSpPr>
                <p:nvPr/>
              </p:nvSpPr>
              <p:spPr bwMode="auto">
                <a:xfrm flipV="1">
                  <a:off x="3841" y="226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8" name="Line 1105">
                  <a:extLst>
                    <a:ext uri="{FF2B5EF4-FFF2-40B4-BE49-F238E27FC236}">
                      <a16:creationId xmlns:a16="http://schemas.microsoft.com/office/drawing/2014/main" id="{97EAE095-F7A2-2A33-CDAF-ED6AE9A49614}"/>
                    </a:ext>
                  </a:extLst>
                </p:cNvPr>
                <p:cNvSpPr>
                  <a:spLocks noChangeShapeType="1"/>
                </p:cNvSpPr>
                <p:nvPr/>
              </p:nvSpPr>
              <p:spPr bwMode="auto">
                <a:xfrm flipV="1">
                  <a:off x="3841" y="226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79" name="Line 1106">
                  <a:extLst>
                    <a:ext uri="{FF2B5EF4-FFF2-40B4-BE49-F238E27FC236}">
                      <a16:creationId xmlns:a16="http://schemas.microsoft.com/office/drawing/2014/main" id="{D9B8933B-5E77-46F0-52B0-1F4EBA18BE6B}"/>
                    </a:ext>
                  </a:extLst>
                </p:cNvPr>
                <p:cNvSpPr>
                  <a:spLocks noChangeShapeType="1"/>
                </p:cNvSpPr>
                <p:nvPr/>
              </p:nvSpPr>
              <p:spPr bwMode="auto">
                <a:xfrm flipV="1">
                  <a:off x="3841" y="226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0" name="Line 1107">
                  <a:extLst>
                    <a:ext uri="{FF2B5EF4-FFF2-40B4-BE49-F238E27FC236}">
                      <a16:creationId xmlns:a16="http://schemas.microsoft.com/office/drawing/2014/main" id="{4502837C-ECC2-9B59-6564-03220E510609}"/>
                    </a:ext>
                  </a:extLst>
                </p:cNvPr>
                <p:cNvSpPr>
                  <a:spLocks noChangeShapeType="1"/>
                </p:cNvSpPr>
                <p:nvPr/>
              </p:nvSpPr>
              <p:spPr bwMode="auto">
                <a:xfrm flipV="1">
                  <a:off x="3841" y="227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1" name="Line 1108">
                  <a:extLst>
                    <a:ext uri="{FF2B5EF4-FFF2-40B4-BE49-F238E27FC236}">
                      <a16:creationId xmlns:a16="http://schemas.microsoft.com/office/drawing/2014/main" id="{6929633F-F391-7188-0366-A5A02C6879F4}"/>
                    </a:ext>
                  </a:extLst>
                </p:cNvPr>
                <p:cNvSpPr>
                  <a:spLocks noChangeShapeType="1"/>
                </p:cNvSpPr>
                <p:nvPr/>
              </p:nvSpPr>
              <p:spPr bwMode="auto">
                <a:xfrm flipV="1">
                  <a:off x="3841" y="227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2" name="Line 1109">
                  <a:extLst>
                    <a:ext uri="{FF2B5EF4-FFF2-40B4-BE49-F238E27FC236}">
                      <a16:creationId xmlns:a16="http://schemas.microsoft.com/office/drawing/2014/main" id="{3B0BFBCF-F1A5-3A32-C080-428CB1A5D854}"/>
                    </a:ext>
                  </a:extLst>
                </p:cNvPr>
                <p:cNvSpPr>
                  <a:spLocks noChangeShapeType="1"/>
                </p:cNvSpPr>
                <p:nvPr/>
              </p:nvSpPr>
              <p:spPr bwMode="auto">
                <a:xfrm flipV="1">
                  <a:off x="3841" y="227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3" name="Line 1110">
                  <a:extLst>
                    <a:ext uri="{FF2B5EF4-FFF2-40B4-BE49-F238E27FC236}">
                      <a16:creationId xmlns:a16="http://schemas.microsoft.com/office/drawing/2014/main" id="{EFDDA17A-5827-DDC3-DC2E-E154D645272E}"/>
                    </a:ext>
                  </a:extLst>
                </p:cNvPr>
                <p:cNvSpPr>
                  <a:spLocks noChangeShapeType="1"/>
                </p:cNvSpPr>
                <p:nvPr/>
              </p:nvSpPr>
              <p:spPr bwMode="auto">
                <a:xfrm flipV="1">
                  <a:off x="3841" y="2281"/>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4" name="Line 1111">
                  <a:extLst>
                    <a:ext uri="{FF2B5EF4-FFF2-40B4-BE49-F238E27FC236}">
                      <a16:creationId xmlns:a16="http://schemas.microsoft.com/office/drawing/2014/main" id="{B22477DC-A577-1D13-FEED-77516F5B1FCD}"/>
                    </a:ext>
                  </a:extLst>
                </p:cNvPr>
                <p:cNvSpPr>
                  <a:spLocks noChangeShapeType="1"/>
                </p:cNvSpPr>
                <p:nvPr/>
              </p:nvSpPr>
              <p:spPr bwMode="auto">
                <a:xfrm flipV="1">
                  <a:off x="3841" y="228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5" name="Line 1112">
                  <a:extLst>
                    <a:ext uri="{FF2B5EF4-FFF2-40B4-BE49-F238E27FC236}">
                      <a16:creationId xmlns:a16="http://schemas.microsoft.com/office/drawing/2014/main" id="{5B980109-1814-A071-4FD7-2284FE4CC6B0}"/>
                    </a:ext>
                  </a:extLst>
                </p:cNvPr>
                <p:cNvSpPr>
                  <a:spLocks noChangeShapeType="1"/>
                </p:cNvSpPr>
                <p:nvPr/>
              </p:nvSpPr>
              <p:spPr bwMode="auto">
                <a:xfrm flipV="1">
                  <a:off x="3841" y="229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6" name="Line 1113">
                  <a:extLst>
                    <a:ext uri="{FF2B5EF4-FFF2-40B4-BE49-F238E27FC236}">
                      <a16:creationId xmlns:a16="http://schemas.microsoft.com/office/drawing/2014/main" id="{DAEB20E0-B28F-4249-1BA0-D83DDB2818E4}"/>
                    </a:ext>
                  </a:extLst>
                </p:cNvPr>
                <p:cNvSpPr>
                  <a:spLocks noChangeShapeType="1"/>
                </p:cNvSpPr>
                <p:nvPr/>
              </p:nvSpPr>
              <p:spPr bwMode="auto">
                <a:xfrm flipV="1">
                  <a:off x="3841" y="229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7" name="Line 1114">
                  <a:extLst>
                    <a:ext uri="{FF2B5EF4-FFF2-40B4-BE49-F238E27FC236}">
                      <a16:creationId xmlns:a16="http://schemas.microsoft.com/office/drawing/2014/main" id="{A48AEFDE-4E76-AEA8-A7C9-299361F767B9}"/>
                    </a:ext>
                  </a:extLst>
                </p:cNvPr>
                <p:cNvSpPr>
                  <a:spLocks noChangeShapeType="1"/>
                </p:cNvSpPr>
                <p:nvPr/>
              </p:nvSpPr>
              <p:spPr bwMode="auto">
                <a:xfrm flipV="1">
                  <a:off x="3841" y="229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8" name="Line 1115">
                  <a:extLst>
                    <a:ext uri="{FF2B5EF4-FFF2-40B4-BE49-F238E27FC236}">
                      <a16:creationId xmlns:a16="http://schemas.microsoft.com/office/drawing/2014/main" id="{1B5F92C9-14C9-0F4A-6D97-5214626AE32E}"/>
                    </a:ext>
                  </a:extLst>
                </p:cNvPr>
                <p:cNvSpPr>
                  <a:spLocks noChangeShapeType="1"/>
                </p:cNvSpPr>
                <p:nvPr/>
              </p:nvSpPr>
              <p:spPr bwMode="auto">
                <a:xfrm flipV="1">
                  <a:off x="3841" y="230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89" name="Line 1116">
                  <a:extLst>
                    <a:ext uri="{FF2B5EF4-FFF2-40B4-BE49-F238E27FC236}">
                      <a16:creationId xmlns:a16="http://schemas.microsoft.com/office/drawing/2014/main" id="{5AFA193D-3759-E711-B9F7-D7A64C7814BD}"/>
                    </a:ext>
                  </a:extLst>
                </p:cNvPr>
                <p:cNvSpPr>
                  <a:spLocks noChangeShapeType="1"/>
                </p:cNvSpPr>
                <p:nvPr/>
              </p:nvSpPr>
              <p:spPr bwMode="auto">
                <a:xfrm flipV="1">
                  <a:off x="3841" y="230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0" name="Line 1117">
                  <a:extLst>
                    <a:ext uri="{FF2B5EF4-FFF2-40B4-BE49-F238E27FC236}">
                      <a16:creationId xmlns:a16="http://schemas.microsoft.com/office/drawing/2014/main" id="{93797CE4-5484-BF97-289C-AE099AE130C6}"/>
                    </a:ext>
                  </a:extLst>
                </p:cNvPr>
                <p:cNvSpPr>
                  <a:spLocks noChangeShapeType="1"/>
                </p:cNvSpPr>
                <p:nvPr/>
              </p:nvSpPr>
              <p:spPr bwMode="auto">
                <a:xfrm flipV="1">
                  <a:off x="3841" y="230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1" name="Line 1118">
                  <a:extLst>
                    <a:ext uri="{FF2B5EF4-FFF2-40B4-BE49-F238E27FC236}">
                      <a16:creationId xmlns:a16="http://schemas.microsoft.com/office/drawing/2014/main" id="{CB6EBFF9-9CA0-C84A-9AC8-67533CA0FA49}"/>
                    </a:ext>
                  </a:extLst>
                </p:cNvPr>
                <p:cNvSpPr>
                  <a:spLocks noChangeShapeType="1"/>
                </p:cNvSpPr>
                <p:nvPr/>
              </p:nvSpPr>
              <p:spPr bwMode="auto">
                <a:xfrm flipV="1">
                  <a:off x="3841" y="231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2" name="Line 1119">
                  <a:extLst>
                    <a:ext uri="{FF2B5EF4-FFF2-40B4-BE49-F238E27FC236}">
                      <a16:creationId xmlns:a16="http://schemas.microsoft.com/office/drawing/2014/main" id="{DFBD85B5-81E4-0344-DCF5-1B05233AA022}"/>
                    </a:ext>
                  </a:extLst>
                </p:cNvPr>
                <p:cNvSpPr>
                  <a:spLocks noChangeShapeType="1"/>
                </p:cNvSpPr>
                <p:nvPr/>
              </p:nvSpPr>
              <p:spPr bwMode="auto">
                <a:xfrm flipV="1">
                  <a:off x="3841" y="231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3" name="Line 1120">
                  <a:extLst>
                    <a:ext uri="{FF2B5EF4-FFF2-40B4-BE49-F238E27FC236}">
                      <a16:creationId xmlns:a16="http://schemas.microsoft.com/office/drawing/2014/main" id="{244C7808-F326-A3AA-905C-E88365D1BE4A}"/>
                    </a:ext>
                  </a:extLst>
                </p:cNvPr>
                <p:cNvSpPr>
                  <a:spLocks noChangeShapeType="1"/>
                </p:cNvSpPr>
                <p:nvPr/>
              </p:nvSpPr>
              <p:spPr bwMode="auto">
                <a:xfrm flipV="1">
                  <a:off x="3841" y="231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4" name="Line 1121">
                  <a:extLst>
                    <a:ext uri="{FF2B5EF4-FFF2-40B4-BE49-F238E27FC236}">
                      <a16:creationId xmlns:a16="http://schemas.microsoft.com/office/drawing/2014/main" id="{6ABD7CF7-C0F9-1486-7D0F-E9DB10769F5B}"/>
                    </a:ext>
                  </a:extLst>
                </p:cNvPr>
                <p:cNvSpPr>
                  <a:spLocks noChangeShapeType="1"/>
                </p:cNvSpPr>
                <p:nvPr/>
              </p:nvSpPr>
              <p:spPr bwMode="auto">
                <a:xfrm flipV="1">
                  <a:off x="3841" y="232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5" name="Line 1122">
                  <a:extLst>
                    <a:ext uri="{FF2B5EF4-FFF2-40B4-BE49-F238E27FC236}">
                      <a16:creationId xmlns:a16="http://schemas.microsoft.com/office/drawing/2014/main" id="{A7E90D4B-023C-1AA7-C820-9AD7CA48F724}"/>
                    </a:ext>
                  </a:extLst>
                </p:cNvPr>
                <p:cNvSpPr>
                  <a:spLocks noChangeShapeType="1"/>
                </p:cNvSpPr>
                <p:nvPr/>
              </p:nvSpPr>
              <p:spPr bwMode="auto">
                <a:xfrm flipV="1">
                  <a:off x="3841" y="2326"/>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6" name="Line 1123">
                  <a:extLst>
                    <a:ext uri="{FF2B5EF4-FFF2-40B4-BE49-F238E27FC236}">
                      <a16:creationId xmlns:a16="http://schemas.microsoft.com/office/drawing/2014/main" id="{8F534E1E-0D4E-7066-D7A2-24703DE88994}"/>
                    </a:ext>
                  </a:extLst>
                </p:cNvPr>
                <p:cNvSpPr>
                  <a:spLocks noChangeShapeType="1"/>
                </p:cNvSpPr>
                <p:nvPr/>
              </p:nvSpPr>
              <p:spPr bwMode="auto">
                <a:xfrm flipV="1">
                  <a:off x="3841" y="232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7" name="Line 1124">
                  <a:extLst>
                    <a:ext uri="{FF2B5EF4-FFF2-40B4-BE49-F238E27FC236}">
                      <a16:creationId xmlns:a16="http://schemas.microsoft.com/office/drawing/2014/main" id="{138646C4-988B-CF7B-2632-44628636FE0C}"/>
                    </a:ext>
                  </a:extLst>
                </p:cNvPr>
                <p:cNvSpPr>
                  <a:spLocks noChangeShapeType="1"/>
                </p:cNvSpPr>
                <p:nvPr/>
              </p:nvSpPr>
              <p:spPr bwMode="auto">
                <a:xfrm flipV="1">
                  <a:off x="3841" y="233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8" name="Line 1125">
                  <a:extLst>
                    <a:ext uri="{FF2B5EF4-FFF2-40B4-BE49-F238E27FC236}">
                      <a16:creationId xmlns:a16="http://schemas.microsoft.com/office/drawing/2014/main" id="{A0B76323-D95D-0A60-AF94-CA4443B25114}"/>
                    </a:ext>
                  </a:extLst>
                </p:cNvPr>
                <p:cNvSpPr>
                  <a:spLocks noChangeShapeType="1"/>
                </p:cNvSpPr>
                <p:nvPr/>
              </p:nvSpPr>
              <p:spPr bwMode="auto">
                <a:xfrm flipV="1">
                  <a:off x="3841" y="233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499" name="Line 1126">
                  <a:extLst>
                    <a:ext uri="{FF2B5EF4-FFF2-40B4-BE49-F238E27FC236}">
                      <a16:creationId xmlns:a16="http://schemas.microsoft.com/office/drawing/2014/main" id="{3931E092-5BB0-136C-3643-18BD9E4725EF}"/>
                    </a:ext>
                  </a:extLst>
                </p:cNvPr>
                <p:cNvSpPr>
                  <a:spLocks noChangeShapeType="1"/>
                </p:cNvSpPr>
                <p:nvPr/>
              </p:nvSpPr>
              <p:spPr bwMode="auto">
                <a:xfrm flipV="1">
                  <a:off x="3841" y="234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0" name="Line 1127">
                  <a:extLst>
                    <a:ext uri="{FF2B5EF4-FFF2-40B4-BE49-F238E27FC236}">
                      <a16:creationId xmlns:a16="http://schemas.microsoft.com/office/drawing/2014/main" id="{AD7C1ADD-6B8E-2C36-6BD3-2705DEBC4E1C}"/>
                    </a:ext>
                  </a:extLst>
                </p:cNvPr>
                <p:cNvSpPr>
                  <a:spLocks noChangeShapeType="1"/>
                </p:cNvSpPr>
                <p:nvPr/>
              </p:nvSpPr>
              <p:spPr bwMode="auto">
                <a:xfrm flipV="1">
                  <a:off x="3841" y="234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1" name="Line 1128">
                  <a:extLst>
                    <a:ext uri="{FF2B5EF4-FFF2-40B4-BE49-F238E27FC236}">
                      <a16:creationId xmlns:a16="http://schemas.microsoft.com/office/drawing/2014/main" id="{21DBD251-B42C-58D8-2845-0AB30893BF0F}"/>
                    </a:ext>
                  </a:extLst>
                </p:cNvPr>
                <p:cNvSpPr>
                  <a:spLocks noChangeShapeType="1"/>
                </p:cNvSpPr>
                <p:nvPr/>
              </p:nvSpPr>
              <p:spPr bwMode="auto">
                <a:xfrm flipV="1">
                  <a:off x="3841" y="234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2" name="Line 1129">
                  <a:extLst>
                    <a:ext uri="{FF2B5EF4-FFF2-40B4-BE49-F238E27FC236}">
                      <a16:creationId xmlns:a16="http://schemas.microsoft.com/office/drawing/2014/main" id="{59D7A9C8-80E6-7303-79F2-E9FB73D7EA6F}"/>
                    </a:ext>
                  </a:extLst>
                </p:cNvPr>
                <p:cNvSpPr>
                  <a:spLocks noChangeShapeType="1"/>
                </p:cNvSpPr>
                <p:nvPr/>
              </p:nvSpPr>
              <p:spPr bwMode="auto">
                <a:xfrm flipV="1">
                  <a:off x="3841" y="2351"/>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3" name="Line 1130">
                  <a:extLst>
                    <a:ext uri="{FF2B5EF4-FFF2-40B4-BE49-F238E27FC236}">
                      <a16:creationId xmlns:a16="http://schemas.microsoft.com/office/drawing/2014/main" id="{58D7E8AA-6B3F-5EE5-316F-03A99745515C}"/>
                    </a:ext>
                  </a:extLst>
                </p:cNvPr>
                <p:cNvSpPr>
                  <a:spLocks noChangeShapeType="1"/>
                </p:cNvSpPr>
                <p:nvPr/>
              </p:nvSpPr>
              <p:spPr bwMode="auto">
                <a:xfrm flipV="1">
                  <a:off x="3841" y="2356"/>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4" name="Line 1131">
                  <a:extLst>
                    <a:ext uri="{FF2B5EF4-FFF2-40B4-BE49-F238E27FC236}">
                      <a16:creationId xmlns:a16="http://schemas.microsoft.com/office/drawing/2014/main" id="{491D5397-C690-3AD4-FC12-34343A8AFA7B}"/>
                    </a:ext>
                  </a:extLst>
                </p:cNvPr>
                <p:cNvSpPr>
                  <a:spLocks noChangeShapeType="1"/>
                </p:cNvSpPr>
                <p:nvPr/>
              </p:nvSpPr>
              <p:spPr bwMode="auto">
                <a:xfrm flipV="1">
                  <a:off x="3841" y="235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5" name="Line 1132">
                  <a:extLst>
                    <a:ext uri="{FF2B5EF4-FFF2-40B4-BE49-F238E27FC236}">
                      <a16:creationId xmlns:a16="http://schemas.microsoft.com/office/drawing/2014/main" id="{10355317-CB37-49CF-4735-708E17BE8068}"/>
                    </a:ext>
                  </a:extLst>
                </p:cNvPr>
                <p:cNvSpPr>
                  <a:spLocks noChangeShapeType="1"/>
                </p:cNvSpPr>
                <p:nvPr/>
              </p:nvSpPr>
              <p:spPr bwMode="auto">
                <a:xfrm flipV="1">
                  <a:off x="3841" y="236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6" name="Line 1133">
                  <a:extLst>
                    <a:ext uri="{FF2B5EF4-FFF2-40B4-BE49-F238E27FC236}">
                      <a16:creationId xmlns:a16="http://schemas.microsoft.com/office/drawing/2014/main" id="{4DBDA8C3-6054-3864-E27F-0247C4992FC2}"/>
                    </a:ext>
                  </a:extLst>
                </p:cNvPr>
                <p:cNvSpPr>
                  <a:spLocks noChangeShapeType="1"/>
                </p:cNvSpPr>
                <p:nvPr/>
              </p:nvSpPr>
              <p:spPr bwMode="auto">
                <a:xfrm flipV="1">
                  <a:off x="3841" y="236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7" name="Line 1134">
                  <a:extLst>
                    <a:ext uri="{FF2B5EF4-FFF2-40B4-BE49-F238E27FC236}">
                      <a16:creationId xmlns:a16="http://schemas.microsoft.com/office/drawing/2014/main" id="{F2886800-DD09-5056-C595-78FD3EFF8314}"/>
                    </a:ext>
                  </a:extLst>
                </p:cNvPr>
                <p:cNvSpPr>
                  <a:spLocks noChangeShapeType="1"/>
                </p:cNvSpPr>
                <p:nvPr/>
              </p:nvSpPr>
              <p:spPr bwMode="auto">
                <a:xfrm flipV="1">
                  <a:off x="3841" y="237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8" name="Line 1135">
                  <a:extLst>
                    <a:ext uri="{FF2B5EF4-FFF2-40B4-BE49-F238E27FC236}">
                      <a16:creationId xmlns:a16="http://schemas.microsoft.com/office/drawing/2014/main" id="{F80A0738-D8D6-3B80-1574-E02BA89F0B63}"/>
                    </a:ext>
                  </a:extLst>
                </p:cNvPr>
                <p:cNvSpPr>
                  <a:spLocks noChangeShapeType="1"/>
                </p:cNvSpPr>
                <p:nvPr/>
              </p:nvSpPr>
              <p:spPr bwMode="auto">
                <a:xfrm flipV="1">
                  <a:off x="3841" y="237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09" name="Line 1136">
                  <a:extLst>
                    <a:ext uri="{FF2B5EF4-FFF2-40B4-BE49-F238E27FC236}">
                      <a16:creationId xmlns:a16="http://schemas.microsoft.com/office/drawing/2014/main" id="{B4299EF7-07CF-BAF4-2820-C6F35E494AE4}"/>
                    </a:ext>
                  </a:extLst>
                </p:cNvPr>
                <p:cNvSpPr>
                  <a:spLocks noChangeShapeType="1"/>
                </p:cNvSpPr>
                <p:nvPr/>
              </p:nvSpPr>
              <p:spPr bwMode="auto">
                <a:xfrm flipV="1">
                  <a:off x="3841" y="237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0" name="Line 1137">
                  <a:extLst>
                    <a:ext uri="{FF2B5EF4-FFF2-40B4-BE49-F238E27FC236}">
                      <a16:creationId xmlns:a16="http://schemas.microsoft.com/office/drawing/2014/main" id="{8E8FAF19-DFCA-0EE5-3805-54A917A3E7C4}"/>
                    </a:ext>
                  </a:extLst>
                </p:cNvPr>
                <p:cNvSpPr>
                  <a:spLocks noChangeShapeType="1"/>
                </p:cNvSpPr>
                <p:nvPr/>
              </p:nvSpPr>
              <p:spPr bwMode="auto">
                <a:xfrm flipV="1">
                  <a:off x="3841" y="238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1" name="Line 1138">
                  <a:extLst>
                    <a:ext uri="{FF2B5EF4-FFF2-40B4-BE49-F238E27FC236}">
                      <a16:creationId xmlns:a16="http://schemas.microsoft.com/office/drawing/2014/main" id="{D60D3391-74DD-2D3F-A15B-CF9B6CA1869A}"/>
                    </a:ext>
                  </a:extLst>
                </p:cNvPr>
                <p:cNvSpPr>
                  <a:spLocks noChangeShapeType="1"/>
                </p:cNvSpPr>
                <p:nvPr/>
              </p:nvSpPr>
              <p:spPr bwMode="auto">
                <a:xfrm flipV="1">
                  <a:off x="3841" y="238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2" name="Line 1139">
                  <a:extLst>
                    <a:ext uri="{FF2B5EF4-FFF2-40B4-BE49-F238E27FC236}">
                      <a16:creationId xmlns:a16="http://schemas.microsoft.com/office/drawing/2014/main" id="{2EAFDE74-C71E-55A3-1FFE-5309EF628E10}"/>
                    </a:ext>
                  </a:extLst>
                </p:cNvPr>
                <p:cNvSpPr>
                  <a:spLocks noChangeShapeType="1"/>
                </p:cNvSpPr>
                <p:nvPr/>
              </p:nvSpPr>
              <p:spPr bwMode="auto">
                <a:xfrm flipV="1">
                  <a:off x="3841" y="2389"/>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3" name="Line 1140">
                  <a:extLst>
                    <a:ext uri="{FF2B5EF4-FFF2-40B4-BE49-F238E27FC236}">
                      <a16:creationId xmlns:a16="http://schemas.microsoft.com/office/drawing/2014/main" id="{5AF92D6A-691C-83B0-D9F1-ED9DB3D30F95}"/>
                    </a:ext>
                  </a:extLst>
                </p:cNvPr>
                <p:cNvSpPr>
                  <a:spLocks noChangeShapeType="1"/>
                </p:cNvSpPr>
                <p:nvPr/>
              </p:nvSpPr>
              <p:spPr bwMode="auto">
                <a:xfrm flipV="1">
                  <a:off x="3841" y="2391"/>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4" name="Line 1141">
                  <a:extLst>
                    <a:ext uri="{FF2B5EF4-FFF2-40B4-BE49-F238E27FC236}">
                      <a16:creationId xmlns:a16="http://schemas.microsoft.com/office/drawing/2014/main" id="{78179A00-5298-DEF7-DB08-0DD2A82CF1C1}"/>
                    </a:ext>
                  </a:extLst>
                </p:cNvPr>
                <p:cNvSpPr>
                  <a:spLocks noChangeShapeType="1"/>
                </p:cNvSpPr>
                <p:nvPr/>
              </p:nvSpPr>
              <p:spPr bwMode="auto">
                <a:xfrm flipV="1">
                  <a:off x="3841" y="2396"/>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5" name="Line 1142">
                  <a:extLst>
                    <a:ext uri="{FF2B5EF4-FFF2-40B4-BE49-F238E27FC236}">
                      <a16:creationId xmlns:a16="http://schemas.microsoft.com/office/drawing/2014/main" id="{4454E13E-5F59-1E44-0049-3599E5BEAC31}"/>
                    </a:ext>
                  </a:extLst>
                </p:cNvPr>
                <p:cNvSpPr>
                  <a:spLocks noChangeShapeType="1"/>
                </p:cNvSpPr>
                <p:nvPr/>
              </p:nvSpPr>
              <p:spPr bwMode="auto">
                <a:xfrm flipV="1">
                  <a:off x="3841" y="239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6" name="Line 1143">
                  <a:extLst>
                    <a:ext uri="{FF2B5EF4-FFF2-40B4-BE49-F238E27FC236}">
                      <a16:creationId xmlns:a16="http://schemas.microsoft.com/office/drawing/2014/main" id="{56898A70-47B0-6F3C-D138-5E12FB39FE57}"/>
                    </a:ext>
                  </a:extLst>
                </p:cNvPr>
                <p:cNvSpPr>
                  <a:spLocks noChangeShapeType="1"/>
                </p:cNvSpPr>
                <p:nvPr/>
              </p:nvSpPr>
              <p:spPr bwMode="auto">
                <a:xfrm flipV="1">
                  <a:off x="3841" y="240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7" name="Line 1144">
                  <a:extLst>
                    <a:ext uri="{FF2B5EF4-FFF2-40B4-BE49-F238E27FC236}">
                      <a16:creationId xmlns:a16="http://schemas.microsoft.com/office/drawing/2014/main" id="{398B67B9-A1B5-4DB8-D4C7-7DED1677C8B1}"/>
                    </a:ext>
                  </a:extLst>
                </p:cNvPr>
                <p:cNvSpPr>
                  <a:spLocks noChangeShapeType="1"/>
                </p:cNvSpPr>
                <p:nvPr/>
              </p:nvSpPr>
              <p:spPr bwMode="auto">
                <a:xfrm flipV="1">
                  <a:off x="3841" y="240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8" name="Line 1145">
                  <a:extLst>
                    <a:ext uri="{FF2B5EF4-FFF2-40B4-BE49-F238E27FC236}">
                      <a16:creationId xmlns:a16="http://schemas.microsoft.com/office/drawing/2014/main" id="{2B6BFC86-3B14-8A9F-14C4-0634873A7B89}"/>
                    </a:ext>
                  </a:extLst>
                </p:cNvPr>
                <p:cNvSpPr>
                  <a:spLocks noChangeShapeType="1"/>
                </p:cNvSpPr>
                <p:nvPr/>
              </p:nvSpPr>
              <p:spPr bwMode="auto">
                <a:xfrm flipV="1">
                  <a:off x="3841" y="241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19" name="Line 1146">
                  <a:extLst>
                    <a:ext uri="{FF2B5EF4-FFF2-40B4-BE49-F238E27FC236}">
                      <a16:creationId xmlns:a16="http://schemas.microsoft.com/office/drawing/2014/main" id="{FC6BD7C0-3CA5-D953-196C-EAF83BD5169B}"/>
                    </a:ext>
                  </a:extLst>
                </p:cNvPr>
                <p:cNvSpPr>
                  <a:spLocks noChangeShapeType="1"/>
                </p:cNvSpPr>
                <p:nvPr/>
              </p:nvSpPr>
              <p:spPr bwMode="auto">
                <a:xfrm flipV="1">
                  <a:off x="3841" y="2413"/>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0" name="Line 1147">
                  <a:extLst>
                    <a:ext uri="{FF2B5EF4-FFF2-40B4-BE49-F238E27FC236}">
                      <a16:creationId xmlns:a16="http://schemas.microsoft.com/office/drawing/2014/main" id="{DAF1525B-4223-09D5-5AFB-9AE27C86DA5E}"/>
                    </a:ext>
                  </a:extLst>
                </p:cNvPr>
                <p:cNvSpPr>
                  <a:spLocks noChangeShapeType="1"/>
                </p:cNvSpPr>
                <p:nvPr/>
              </p:nvSpPr>
              <p:spPr bwMode="auto">
                <a:xfrm flipV="1">
                  <a:off x="3841" y="241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1" name="Line 1148">
                  <a:extLst>
                    <a:ext uri="{FF2B5EF4-FFF2-40B4-BE49-F238E27FC236}">
                      <a16:creationId xmlns:a16="http://schemas.microsoft.com/office/drawing/2014/main" id="{DE0027A9-37EA-0659-D16D-E1C9F55DC98E}"/>
                    </a:ext>
                  </a:extLst>
                </p:cNvPr>
                <p:cNvSpPr>
                  <a:spLocks noChangeShapeType="1"/>
                </p:cNvSpPr>
                <p:nvPr/>
              </p:nvSpPr>
              <p:spPr bwMode="auto">
                <a:xfrm flipV="1">
                  <a:off x="3841" y="242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2" name="Line 1149">
                  <a:extLst>
                    <a:ext uri="{FF2B5EF4-FFF2-40B4-BE49-F238E27FC236}">
                      <a16:creationId xmlns:a16="http://schemas.microsoft.com/office/drawing/2014/main" id="{7FA71439-2555-1CCB-5914-BAEC3ED9AF84}"/>
                    </a:ext>
                  </a:extLst>
                </p:cNvPr>
                <p:cNvSpPr>
                  <a:spLocks noChangeShapeType="1"/>
                </p:cNvSpPr>
                <p:nvPr/>
              </p:nvSpPr>
              <p:spPr bwMode="auto">
                <a:xfrm flipV="1">
                  <a:off x="3841" y="242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3" name="Line 1150">
                  <a:extLst>
                    <a:ext uri="{FF2B5EF4-FFF2-40B4-BE49-F238E27FC236}">
                      <a16:creationId xmlns:a16="http://schemas.microsoft.com/office/drawing/2014/main" id="{738991ED-887D-F825-2A64-B3637509DD15}"/>
                    </a:ext>
                  </a:extLst>
                </p:cNvPr>
                <p:cNvSpPr>
                  <a:spLocks noChangeShapeType="1"/>
                </p:cNvSpPr>
                <p:nvPr/>
              </p:nvSpPr>
              <p:spPr bwMode="auto">
                <a:xfrm flipV="1">
                  <a:off x="3841" y="242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4" name="Line 1151">
                  <a:extLst>
                    <a:ext uri="{FF2B5EF4-FFF2-40B4-BE49-F238E27FC236}">
                      <a16:creationId xmlns:a16="http://schemas.microsoft.com/office/drawing/2014/main" id="{539264B4-44F0-F3F0-F9D1-F3B55C03E1BA}"/>
                    </a:ext>
                  </a:extLst>
                </p:cNvPr>
                <p:cNvSpPr>
                  <a:spLocks noChangeShapeType="1"/>
                </p:cNvSpPr>
                <p:nvPr/>
              </p:nvSpPr>
              <p:spPr bwMode="auto">
                <a:xfrm flipV="1">
                  <a:off x="3841" y="2432"/>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5" name="Line 1152">
                  <a:extLst>
                    <a:ext uri="{FF2B5EF4-FFF2-40B4-BE49-F238E27FC236}">
                      <a16:creationId xmlns:a16="http://schemas.microsoft.com/office/drawing/2014/main" id="{74EFED08-D3B6-8416-FF9A-8BD81F8688A3}"/>
                    </a:ext>
                  </a:extLst>
                </p:cNvPr>
                <p:cNvSpPr>
                  <a:spLocks noChangeShapeType="1"/>
                </p:cNvSpPr>
                <p:nvPr/>
              </p:nvSpPr>
              <p:spPr bwMode="auto">
                <a:xfrm flipV="1">
                  <a:off x="3841" y="2437"/>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6" name="Line 1153">
                  <a:extLst>
                    <a:ext uri="{FF2B5EF4-FFF2-40B4-BE49-F238E27FC236}">
                      <a16:creationId xmlns:a16="http://schemas.microsoft.com/office/drawing/2014/main" id="{6F8CC375-49C4-C04B-4018-F4B04740C981}"/>
                    </a:ext>
                  </a:extLst>
                </p:cNvPr>
                <p:cNvSpPr>
                  <a:spLocks noChangeShapeType="1"/>
                </p:cNvSpPr>
                <p:nvPr/>
              </p:nvSpPr>
              <p:spPr bwMode="auto">
                <a:xfrm flipV="1">
                  <a:off x="3841" y="243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7" name="Line 1154">
                  <a:extLst>
                    <a:ext uri="{FF2B5EF4-FFF2-40B4-BE49-F238E27FC236}">
                      <a16:creationId xmlns:a16="http://schemas.microsoft.com/office/drawing/2014/main" id="{6ECC83C3-D950-0EDE-96F5-D5C286A2B47F}"/>
                    </a:ext>
                  </a:extLst>
                </p:cNvPr>
                <p:cNvSpPr>
                  <a:spLocks noChangeShapeType="1"/>
                </p:cNvSpPr>
                <p:nvPr/>
              </p:nvSpPr>
              <p:spPr bwMode="auto">
                <a:xfrm flipV="1">
                  <a:off x="3841" y="244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8" name="Line 1155">
                  <a:extLst>
                    <a:ext uri="{FF2B5EF4-FFF2-40B4-BE49-F238E27FC236}">
                      <a16:creationId xmlns:a16="http://schemas.microsoft.com/office/drawing/2014/main" id="{695130C2-2959-7BB8-2B2E-071A46CD17ED}"/>
                    </a:ext>
                  </a:extLst>
                </p:cNvPr>
                <p:cNvSpPr>
                  <a:spLocks noChangeShapeType="1"/>
                </p:cNvSpPr>
                <p:nvPr/>
              </p:nvSpPr>
              <p:spPr bwMode="auto">
                <a:xfrm flipV="1">
                  <a:off x="3841" y="244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29" name="Line 1156">
                  <a:extLst>
                    <a:ext uri="{FF2B5EF4-FFF2-40B4-BE49-F238E27FC236}">
                      <a16:creationId xmlns:a16="http://schemas.microsoft.com/office/drawing/2014/main" id="{8722D5FF-88C1-F7A9-9C7B-CEA30958467E}"/>
                    </a:ext>
                  </a:extLst>
                </p:cNvPr>
                <p:cNvSpPr>
                  <a:spLocks noChangeShapeType="1"/>
                </p:cNvSpPr>
                <p:nvPr/>
              </p:nvSpPr>
              <p:spPr bwMode="auto">
                <a:xfrm flipV="1">
                  <a:off x="3841" y="245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0" name="Line 1157">
                  <a:extLst>
                    <a:ext uri="{FF2B5EF4-FFF2-40B4-BE49-F238E27FC236}">
                      <a16:creationId xmlns:a16="http://schemas.microsoft.com/office/drawing/2014/main" id="{6D68DE64-0BC0-CF01-6D44-294CC9EB7A74}"/>
                    </a:ext>
                  </a:extLst>
                </p:cNvPr>
                <p:cNvSpPr>
                  <a:spLocks noChangeShapeType="1"/>
                </p:cNvSpPr>
                <p:nvPr/>
              </p:nvSpPr>
              <p:spPr bwMode="auto">
                <a:xfrm flipV="1">
                  <a:off x="3841" y="2454"/>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1" name="Line 1158">
                  <a:extLst>
                    <a:ext uri="{FF2B5EF4-FFF2-40B4-BE49-F238E27FC236}">
                      <a16:creationId xmlns:a16="http://schemas.microsoft.com/office/drawing/2014/main" id="{2CE88FB0-8AAC-4670-426C-8D72935D3478}"/>
                    </a:ext>
                  </a:extLst>
                </p:cNvPr>
                <p:cNvSpPr>
                  <a:spLocks noChangeShapeType="1"/>
                </p:cNvSpPr>
                <p:nvPr/>
              </p:nvSpPr>
              <p:spPr bwMode="auto">
                <a:xfrm flipV="1">
                  <a:off x="3841" y="245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2" name="Line 1159">
                  <a:extLst>
                    <a:ext uri="{FF2B5EF4-FFF2-40B4-BE49-F238E27FC236}">
                      <a16:creationId xmlns:a16="http://schemas.microsoft.com/office/drawing/2014/main" id="{A1C8238F-4665-FC1C-F09C-B7A66150A4F1}"/>
                    </a:ext>
                  </a:extLst>
                </p:cNvPr>
                <p:cNvSpPr>
                  <a:spLocks noChangeShapeType="1"/>
                </p:cNvSpPr>
                <p:nvPr/>
              </p:nvSpPr>
              <p:spPr bwMode="auto">
                <a:xfrm flipV="1">
                  <a:off x="3841" y="246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3" name="Line 1160">
                  <a:extLst>
                    <a:ext uri="{FF2B5EF4-FFF2-40B4-BE49-F238E27FC236}">
                      <a16:creationId xmlns:a16="http://schemas.microsoft.com/office/drawing/2014/main" id="{25B6211B-6942-5028-A4B6-D5B226844F44}"/>
                    </a:ext>
                  </a:extLst>
                </p:cNvPr>
                <p:cNvSpPr>
                  <a:spLocks noChangeShapeType="1"/>
                </p:cNvSpPr>
                <p:nvPr/>
              </p:nvSpPr>
              <p:spPr bwMode="auto">
                <a:xfrm flipV="1">
                  <a:off x="3841" y="246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4" name="Line 1161">
                  <a:extLst>
                    <a:ext uri="{FF2B5EF4-FFF2-40B4-BE49-F238E27FC236}">
                      <a16:creationId xmlns:a16="http://schemas.microsoft.com/office/drawing/2014/main" id="{CD3CE1E1-075A-B328-264E-51F784BB6651}"/>
                    </a:ext>
                  </a:extLst>
                </p:cNvPr>
                <p:cNvSpPr>
                  <a:spLocks noChangeShapeType="1"/>
                </p:cNvSpPr>
                <p:nvPr/>
              </p:nvSpPr>
              <p:spPr bwMode="auto">
                <a:xfrm flipV="1">
                  <a:off x="3841" y="246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5" name="Line 1162">
                  <a:extLst>
                    <a:ext uri="{FF2B5EF4-FFF2-40B4-BE49-F238E27FC236}">
                      <a16:creationId xmlns:a16="http://schemas.microsoft.com/office/drawing/2014/main" id="{D6F93CED-6C55-C6F6-2F2F-40526910E668}"/>
                    </a:ext>
                  </a:extLst>
                </p:cNvPr>
                <p:cNvSpPr>
                  <a:spLocks noChangeShapeType="1"/>
                </p:cNvSpPr>
                <p:nvPr/>
              </p:nvSpPr>
              <p:spPr bwMode="auto">
                <a:xfrm flipV="1">
                  <a:off x="3841" y="247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6" name="Line 1163">
                  <a:extLst>
                    <a:ext uri="{FF2B5EF4-FFF2-40B4-BE49-F238E27FC236}">
                      <a16:creationId xmlns:a16="http://schemas.microsoft.com/office/drawing/2014/main" id="{9BF7CFAE-18F6-0930-7914-553E3168013E}"/>
                    </a:ext>
                  </a:extLst>
                </p:cNvPr>
                <p:cNvSpPr>
                  <a:spLocks noChangeShapeType="1"/>
                </p:cNvSpPr>
                <p:nvPr/>
              </p:nvSpPr>
              <p:spPr bwMode="auto">
                <a:xfrm flipV="1">
                  <a:off x="3841" y="2475"/>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7" name="Line 1164">
                  <a:extLst>
                    <a:ext uri="{FF2B5EF4-FFF2-40B4-BE49-F238E27FC236}">
                      <a16:creationId xmlns:a16="http://schemas.microsoft.com/office/drawing/2014/main" id="{72BE5DF6-63A1-E298-920B-295DF0A1AC9E}"/>
                    </a:ext>
                  </a:extLst>
                </p:cNvPr>
                <p:cNvSpPr>
                  <a:spLocks noChangeShapeType="1"/>
                </p:cNvSpPr>
                <p:nvPr/>
              </p:nvSpPr>
              <p:spPr bwMode="auto">
                <a:xfrm flipV="1">
                  <a:off x="3841" y="248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8" name="Line 1165">
                  <a:extLst>
                    <a:ext uri="{FF2B5EF4-FFF2-40B4-BE49-F238E27FC236}">
                      <a16:creationId xmlns:a16="http://schemas.microsoft.com/office/drawing/2014/main" id="{05B42F0D-57FB-4274-7A8C-0F07A70DD729}"/>
                    </a:ext>
                  </a:extLst>
                </p:cNvPr>
                <p:cNvSpPr>
                  <a:spLocks noChangeShapeType="1"/>
                </p:cNvSpPr>
                <p:nvPr/>
              </p:nvSpPr>
              <p:spPr bwMode="auto">
                <a:xfrm flipV="1">
                  <a:off x="3841" y="248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39" name="Line 1166">
                  <a:extLst>
                    <a:ext uri="{FF2B5EF4-FFF2-40B4-BE49-F238E27FC236}">
                      <a16:creationId xmlns:a16="http://schemas.microsoft.com/office/drawing/2014/main" id="{FF282C9C-EAC9-C6E9-86F1-3C362E7F5DDF}"/>
                    </a:ext>
                  </a:extLst>
                </p:cNvPr>
                <p:cNvSpPr>
                  <a:spLocks noChangeShapeType="1"/>
                </p:cNvSpPr>
                <p:nvPr/>
              </p:nvSpPr>
              <p:spPr bwMode="auto">
                <a:xfrm flipV="1">
                  <a:off x="3841" y="248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0" name="Line 1167">
                  <a:extLst>
                    <a:ext uri="{FF2B5EF4-FFF2-40B4-BE49-F238E27FC236}">
                      <a16:creationId xmlns:a16="http://schemas.microsoft.com/office/drawing/2014/main" id="{CDDFD312-0B45-6911-99A0-3DFE6296D960}"/>
                    </a:ext>
                  </a:extLst>
                </p:cNvPr>
                <p:cNvSpPr>
                  <a:spLocks noChangeShapeType="1"/>
                </p:cNvSpPr>
                <p:nvPr/>
              </p:nvSpPr>
              <p:spPr bwMode="auto">
                <a:xfrm flipV="1">
                  <a:off x="3841" y="249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1" name="Line 1168">
                  <a:extLst>
                    <a:ext uri="{FF2B5EF4-FFF2-40B4-BE49-F238E27FC236}">
                      <a16:creationId xmlns:a16="http://schemas.microsoft.com/office/drawing/2014/main" id="{FEAA0060-A3B8-08BE-FF39-E2A843439B5E}"/>
                    </a:ext>
                  </a:extLst>
                </p:cNvPr>
                <p:cNvSpPr>
                  <a:spLocks noChangeShapeType="1"/>
                </p:cNvSpPr>
                <p:nvPr/>
              </p:nvSpPr>
              <p:spPr bwMode="auto">
                <a:xfrm flipV="1">
                  <a:off x="3841" y="249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2" name="Line 1169">
                  <a:extLst>
                    <a:ext uri="{FF2B5EF4-FFF2-40B4-BE49-F238E27FC236}">
                      <a16:creationId xmlns:a16="http://schemas.microsoft.com/office/drawing/2014/main" id="{C93F1639-24A5-DCF1-887C-40DB0D86BB82}"/>
                    </a:ext>
                  </a:extLst>
                </p:cNvPr>
                <p:cNvSpPr>
                  <a:spLocks noChangeShapeType="1"/>
                </p:cNvSpPr>
                <p:nvPr/>
              </p:nvSpPr>
              <p:spPr bwMode="auto">
                <a:xfrm flipV="1">
                  <a:off x="3841" y="249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3" name="Line 1170">
                  <a:extLst>
                    <a:ext uri="{FF2B5EF4-FFF2-40B4-BE49-F238E27FC236}">
                      <a16:creationId xmlns:a16="http://schemas.microsoft.com/office/drawing/2014/main" id="{C36A448A-C900-6B76-A429-1AC47A20A671}"/>
                    </a:ext>
                  </a:extLst>
                </p:cNvPr>
                <p:cNvSpPr>
                  <a:spLocks noChangeShapeType="1"/>
                </p:cNvSpPr>
                <p:nvPr/>
              </p:nvSpPr>
              <p:spPr bwMode="auto">
                <a:xfrm flipV="1">
                  <a:off x="3841" y="250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4" name="Line 1171">
                  <a:extLst>
                    <a:ext uri="{FF2B5EF4-FFF2-40B4-BE49-F238E27FC236}">
                      <a16:creationId xmlns:a16="http://schemas.microsoft.com/office/drawing/2014/main" id="{D7B2DD94-7819-EC66-9906-C18D89098230}"/>
                    </a:ext>
                  </a:extLst>
                </p:cNvPr>
                <p:cNvSpPr>
                  <a:spLocks noChangeShapeType="1"/>
                </p:cNvSpPr>
                <p:nvPr/>
              </p:nvSpPr>
              <p:spPr bwMode="auto">
                <a:xfrm flipV="1">
                  <a:off x="3841" y="250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5" name="Line 1172">
                  <a:extLst>
                    <a:ext uri="{FF2B5EF4-FFF2-40B4-BE49-F238E27FC236}">
                      <a16:creationId xmlns:a16="http://schemas.microsoft.com/office/drawing/2014/main" id="{BB540900-FE4F-013E-EE83-33D05E109D31}"/>
                    </a:ext>
                  </a:extLst>
                </p:cNvPr>
                <p:cNvSpPr>
                  <a:spLocks noChangeShapeType="1"/>
                </p:cNvSpPr>
                <p:nvPr/>
              </p:nvSpPr>
              <p:spPr bwMode="auto">
                <a:xfrm flipV="1">
                  <a:off x="3841" y="250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6" name="Line 1173">
                  <a:extLst>
                    <a:ext uri="{FF2B5EF4-FFF2-40B4-BE49-F238E27FC236}">
                      <a16:creationId xmlns:a16="http://schemas.microsoft.com/office/drawing/2014/main" id="{2EE9A916-8029-D0E3-14DC-C620F439F345}"/>
                    </a:ext>
                  </a:extLst>
                </p:cNvPr>
                <p:cNvSpPr>
                  <a:spLocks noChangeShapeType="1"/>
                </p:cNvSpPr>
                <p:nvPr/>
              </p:nvSpPr>
              <p:spPr bwMode="auto">
                <a:xfrm flipV="1">
                  <a:off x="3841" y="251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7" name="Line 1174">
                  <a:extLst>
                    <a:ext uri="{FF2B5EF4-FFF2-40B4-BE49-F238E27FC236}">
                      <a16:creationId xmlns:a16="http://schemas.microsoft.com/office/drawing/2014/main" id="{503A45AE-624A-B297-238C-232AD2CB9DE8}"/>
                    </a:ext>
                  </a:extLst>
                </p:cNvPr>
                <p:cNvSpPr>
                  <a:spLocks noChangeShapeType="1"/>
                </p:cNvSpPr>
                <p:nvPr/>
              </p:nvSpPr>
              <p:spPr bwMode="auto">
                <a:xfrm flipV="1">
                  <a:off x="3841" y="251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8" name="Line 1175">
                  <a:extLst>
                    <a:ext uri="{FF2B5EF4-FFF2-40B4-BE49-F238E27FC236}">
                      <a16:creationId xmlns:a16="http://schemas.microsoft.com/office/drawing/2014/main" id="{52743CAD-614D-3B16-50C6-C30F109B9AC1}"/>
                    </a:ext>
                  </a:extLst>
                </p:cNvPr>
                <p:cNvSpPr>
                  <a:spLocks noChangeShapeType="1"/>
                </p:cNvSpPr>
                <p:nvPr/>
              </p:nvSpPr>
              <p:spPr bwMode="auto">
                <a:xfrm flipV="1">
                  <a:off x="3841" y="252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49" name="Line 1176">
                  <a:extLst>
                    <a:ext uri="{FF2B5EF4-FFF2-40B4-BE49-F238E27FC236}">
                      <a16:creationId xmlns:a16="http://schemas.microsoft.com/office/drawing/2014/main" id="{BCEE329C-4F99-2DA6-5C0E-F565F38890EF}"/>
                    </a:ext>
                  </a:extLst>
                </p:cNvPr>
                <p:cNvSpPr>
                  <a:spLocks noChangeShapeType="1"/>
                </p:cNvSpPr>
                <p:nvPr/>
              </p:nvSpPr>
              <p:spPr bwMode="auto">
                <a:xfrm flipV="1">
                  <a:off x="3841" y="2523"/>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0" name="Line 1177">
                  <a:extLst>
                    <a:ext uri="{FF2B5EF4-FFF2-40B4-BE49-F238E27FC236}">
                      <a16:creationId xmlns:a16="http://schemas.microsoft.com/office/drawing/2014/main" id="{2D994E49-4DD8-C4C9-6D27-5371E6307891}"/>
                    </a:ext>
                  </a:extLst>
                </p:cNvPr>
                <p:cNvSpPr>
                  <a:spLocks noChangeShapeType="1"/>
                </p:cNvSpPr>
                <p:nvPr/>
              </p:nvSpPr>
              <p:spPr bwMode="auto">
                <a:xfrm flipV="1">
                  <a:off x="3841" y="2528"/>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1" name="Line 1178">
                  <a:extLst>
                    <a:ext uri="{FF2B5EF4-FFF2-40B4-BE49-F238E27FC236}">
                      <a16:creationId xmlns:a16="http://schemas.microsoft.com/office/drawing/2014/main" id="{27540B8C-6A9A-B301-B7E6-4A306246C1FD}"/>
                    </a:ext>
                  </a:extLst>
                </p:cNvPr>
                <p:cNvSpPr>
                  <a:spLocks noChangeShapeType="1"/>
                </p:cNvSpPr>
                <p:nvPr/>
              </p:nvSpPr>
              <p:spPr bwMode="auto">
                <a:xfrm flipV="1">
                  <a:off x="3841" y="253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2" name="Line 1179">
                  <a:extLst>
                    <a:ext uri="{FF2B5EF4-FFF2-40B4-BE49-F238E27FC236}">
                      <a16:creationId xmlns:a16="http://schemas.microsoft.com/office/drawing/2014/main" id="{3DE412E1-873A-BF32-3A0D-19A71FDFA202}"/>
                    </a:ext>
                  </a:extLst>
                </p:cNvPr>
                <p:cNvSpPr>
                  <a:spLocks noChangeShapeType="1"/>
                </p:cNvSpPr>
                <p:nvPr/>
              </p:nvSpPr>
              <p:spPr bwMode="auto">
                <a:xfrm flipV="1">
                  <a:off x="3841" y="253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3" name="Line 1180">
                  <a:extLst>
                    <a:ext uri="{FF2B5EF4-FFF2-40B4-BE49-F238E27FC236}">
                      <a16:creationId xmlns:a16="http://schemas.microsoft.com/office/drawing/2014/main" id="{EBD6AAF0-D9F7-87BF-329E-6465B748DC6E}"/>
                    </a:ext>
                  </a:extLst>
                </p:cNvPr>
                <p:cNvSpPr>
                  <a:spLocks noChangeShapeType="1"/>
                </p:cNvSpPr>
                <p:nvPr/>
              </p:nvSpPr>
              <p:spPr bwMode="auto">
                <a:xfrm flipV="1">
                  <a:off x="3841" y="2538"/>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4" name="Line 1181">
                  <a:extLst>
                    <a:ext uri="{FF2B5EF4-FFF2-40B4-BE49-F238E27FC236}">
                      <a16:creationId xmlns:a16="http://schemas.microsoft.com/office/drawing/2014/main" id="{8826F140-D3BC-2375-FB81-90D7C0248B7C}"/>
                    </a:ext>
                  </a:extLst>
                </p:cNvPr>
                <p:cNvSpPr>
                  <a:spLocks noChangeShapeType="1"/>
                </p:cNvSpPr>
                <p:nvPr/>
              </p:nvSpPr>
              <p:spPr bwMode="auto">
                <a:xfrm flipV="1">
                  <a:off x="3841" y="254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5" name="Line 1182">
                  <a:extLst>
                    <a:ext uri="{FF2B5EF4-FFF2-40B4-BE49-F238E27FC236}">
                      <a16:creationId xmlns:a16="http://schemas.microsoft.com/office/drawing/2014/main" id="{2721FE7F-F817-F3C4-CFD2-595777B5A1E4}"/>
                    </a:ext>
                  </a:extLst>
                </p:cNvPr>
                <p:cNvSpPr>
                  <a:spLocks noChangeShapeType="1"/>
                </p:cNvSpPr>
                <p:nvPr/>
              </p:nvSpPr>
              <p:spPr bwMode="auto">
                <a:xfrm flipV="1">
                  <a:off x="3841" y="2545"/>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6" name="Line 1183">
                  <a:extLst>
                    <a:ext uri="{FF2B5EF4-FFF2-40B4-BE49-F238E27FC236}">
                      <a16:creationId xmlns:a16="http://schemas.microsoft.com/office/drawing/2014/main" id="{FFDC92D6-8430-B98C-D295-FB1F5C34C613}"/>
                    </a:ext>
                  </a:extLst>
                </p:cNvPr>
                <p:cNvSpPr>
                  <a:spLocks noChangeShapeType="1"/>
                </p:cNvSpPr>
                <p:nvPr/>
              </p:nvSpPr>
              <p:spPr bwMode="auto">
                <a:xfrm flipV="1">
                  <a:off x="3841" y="2550"/>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7" name="Line 1184">
                  <a:extLst>
                    <a:ext uri="{FF2B5EF4-FFF2-40B4-BE49-F238E27FC236}">
                      <a16:creationId xmlns:a16="http://schemas.microsoft.com/office/drawing/2014/main" id="{B35B9770-0E6D-3DF6-11AB-6A2E2F575EC0}"/>
                    </a:ext>
                  </a:extLst>
                </p:cNvPr>
                <p:cNvSpPr>
                  <a:spLocks noChangeShapeType="1"/>
                </p:cNvSpPr>
                <p:nvPr/>
              </p:nvSpPr>
              <p:spPr bwMode="auto">
                <a:xfrm flipV="1">
                  <a:off x="3841" y="255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8" name="Line 1185">
                  <a:extLst>
                    <a:ext uri="{FF2B5EF4-FFF2-40B4-BE49-F238E27FC236}">
                      <a16:creationId xmlns:a16="http://schemas.microsoft.com/office/drawing/2014/main" id="{A750A644-6118-6FFD-D7E7-4128ED986E49}"/>
                    </a:ext>
                  </a:extLst>
                </p:cNvPr>
                <p:cNvSpPr>
                  <a:spLocks noChangeShapeType="1"/>
                </p:cNvSpPr>
                <p:nvPr/>
              </p:nvSpPr>
              <p:spPr bwMode="auto">
                <a:xfrm flipV="1">
                  <a:off x="3841" y="255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59" name="Line 1186">
                  <a:extLst>
                    <a:ext uri="{FF2B5EF4-FFF2-40B4-BE49-F238E27FC236}">
                      <a16:creationId xmlns:a16="http://schemas.microsoft.com/office/drawing/2014/main" id="{C5BA3F8B-A6F1-B105-C6B2-343D591849C3}"/>
                    </a:ext>
                  </a:extLst>
                </p:cNvPr>
                <p:cNvSpPr>
                  <a:spLocks noChangeShapeType="1"/>
                </p:cNvSpPr>
                <p:nvPr/>
              </p:nvSpPr>
              <p:spPr bwMode="auto">
                <a:xfrm flipV="1">
                  <a:off x="3841" y="256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0" name="Line 1187">
                  <a:extLst>
                    <a:ext uri="{FF2B5EF4-FFF2-40B4-BE49-F238E27FC236}">
                      <a16:creationId xmlns:a16="http://schemas.microsoft.com/office/drawing/2014/main" id="{4A436D3D-699C-D434-66B9-5E01AC1A1AAB}"/>
                    </a:ext>
                  </a:extLst>
                </p:cNvPr>
                <p:cNvSpPr>
                  <a:spLocks noChangeShapeType="1"/>
                </p:cNvSpPr>
                <p:nvPr/>
              </p:nvSpPr>
              <p:spPr bwMode="auto">
                <a:xfrm flipV="1">
                  <a:off x="3841" y="256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1" name="Line 1188">
                  <a:extLst>
                    <a:ext uri="{FF2B5EF4-FFF2-40B4-BE49-F238E27FC236}">
                      <a16:creationId xmlns:a16="http://schemas.microsoft.com/office/drawing/2014/main" id="{1549DEA3-F568-94F5-715A-BC52B38E115C}"/>
                    </a:ext>
                  </a:extLst>
                </p:cNvPr>
                <p:cNvSpPr>
                  <a:spLocks noChangeShapeType="1"/>
                </p:cNvSpPr>
                <p:nvPr/>
              </p:nvSpPr>
              <p:spPr bwMode="auto">
                <a:xfrm flipV="1">
                  <a:off x="3841" y="2567"/>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2" name="Line 1189">
                  <a:extLst>
                    <a:ext uri="{FF2B5EF4-FFF2-40B4-BE49-F238E27FC236}">
                      <a16:creationId xmlns:a16="http://schemas.microsoft.com/office/drawing/2014/main" id="{0B5432AF-86AD-9AF1-A2D4-167C76953530}"/>
                    </a:ext>
                  </a:extLst>
                </p:cNvPr>
                <p:cNvSpPr>
                  <a:spLocks noChangeShapeType="1"/>
                </p:cNvSpPr>
                <p:nvPr/>
              </p:nvSpPr>
              <p:spPr bwMode="auto">
                <a:xfrm flipV="1">
                  <a:off x="3841" y="2571"/>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3" name="Line 1190">
                  <a:extLst>
                    <a:ext uri="{FF2B5EF4-FFF2-40B4-BE49-F238E27FC236}">
                      <a16:creationId xmlns:a16="http://schemas.microsoft.com/office/drawing/2014/main" id="{F6D95FFF-D9F5-9FBA-8EE0-2B64F186EB91}"/>
                    </a:ext>
                  </a:extLst>
                </p:cNvPr>
                <p:cNvSpPr>
                  <a:spLocks noChangeShapeType="1"/>
                </p:cNvSpPr>
                <p:nvPr/>
              </p:nvSpPr>
              <p:spPr bwMode="auto">
                <a:xfrm flipV="1">
                  <a:off x="3841" y="2574"/>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4" name="Line 1191">
                  <a:extLst>
                    <a:ext uri="{FF2B5EF4-FFF2-40B4-BE49-F238E27FC236}">
                      <a16:creationId xmlns:a16="http://schemas.microsoft.com/office/drawing/2014/main" id="{2E479153-4D96-30F4-0D96-7F9EC453F489}"/>
                    </a:ext>
                  </a:extLst>
                </p:cNvPr>
                <p:cNvSpPr>
                  <a:spLocks noChangeShapeType="1"/>
                </p:cNvSpPr>
                <p:nvPr/>
              </p:nvSpPr>
              <p:spPr bwMode="auto">
                <a:xfrm flipV="1">
                  <a:off x="3841" y="2579"/>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5" name="Line 1192">
                  <a:extLst>
                    <a:ext uri="{FF2B5EF4-FFF2-40B4-BE49-F238E27FC236}">
                      <a16:creationId xmlns:a16="http://schemas.microsoft.com/office/drawing/2014/main" id="{E5C45573-D789-858D-356E-CA27475E37A6}"/>
                    </a:ext>
                  </a:extLst>
                </p:cNvPr>
                <p:cNvSpPr>
                  <a:spLocks noChangeShapeType="1"/>
                </p:cNvSpPr>
                <p:nvPr/>
              </p:nvSpPr>
              <p:spPr bwMode="auto">
                <a:xfrm flipV="1">
                  <a:off x="3841" y="2583"/>
                  <a:ext cx="0" cy="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6" name="Line 1193">
                  <a:extLst>
                    <a:ext uri="{FF2B5EF4-FFF2-40B4-BE49-F238E27FC236}">
                      <a16:creationId xmlns:a16="http://schemas.microsoft.com/office/drawing/2014/main" id="{A7CF23F4-AB97-28BC-63E9-6B08A817857E}"/>
                    </a:ext>
                  </a:extLst>
                </p:cNvPr>
                <p:cNvSpPr>
                  <a:spLocks noChangeShapeType="1"/>
                </p:cNvSpPr>
                <p:nvPr/>
              </p:nvSpPr>
              <p:spPr bwMode="auto">
                <a:xfrm flipV="1">
                  <a:off x="3841" y="2585"/>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7" name="Line 1194">
                  <a:extLst>
                    <a:ext uri="{FF2B5EF4-FFF2-40B4-BE49-F238E27FC236}">
                      <a16:creationId xmlns:a16="http://schemas.microsoft.com/office/drawing/2014/main" id="{AFDEAB4B-0EC6-11DE-E0DC-2B206F98CDA3}"/>
                    </a:ext>
                  </a:extLst>
                </p:cNvPr>
                <p:cNvSpPr>
                  <a:spLocks noChangeShapeType="1"/>
                </p:cNvSpPr>
                <p:nvPr/>
              </p:nvSpPr>
              <p:spPr bwMode="auto">
                <a:xfrm flipV="1">
                  <a:off x="3841" y="259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8" name="Line 1195">
                  <a:extLst>
                    <a:ext uri="{FF2B5EF4-FFF2-40B4-BE49-F238E27FC236}">
                      <a16:creationId xmlns:a16="http://schemas.microsoft.com/office/drawing/2014/main" id="{06DA85A5-3B43-26C6-DC8F-2340880AA08A}"/>
                    </a:ext>
                  </a:extLst>
                </p:cNvPr>
                <p:cNvSpPr>
                  <a:spLocks noChangeShapeType="1"/>
                </p:cNvSpPr>
                <p:nvPr/>
              </p:nvSpPr>
              <p:spPr bwMode="auto">
                <a:xfrm flipV="1">
                  <a:off x="3841" y="2593"/>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69" name="Line 1196">
                  <a:extLst>
                    <a:ext uri="{FF2B5EF4-FFF2-40B4-BE49-F238E27FC236}">
                      <a16:creationId xmlns:a16="http://schemas.microsoft.com/office/drawing/2014/main" id="{19B636CA-3044-3FE2-808B-4B9567A1B786}"/>
                    </a:ext>
                  </a:extLst>
                </p:cNvPr>
                <p:cNvSpPr>
                  <a:spLocks noChangeShapeType="1"/>
                </p:cNvSpPr>
                <p:nvPr/>
              </p:nvSpPr>
              <p:spPr bwMode="auto">
                <a:xfrm flipV="1">
                  <a:off x="3841" y="2597"/>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0" name="Line 1197">
                  <a:extLst>
                    <a:ext uri="{FF2B5EF4-FFF2-40B4-BE49-F238E27FC236}">
                      <a16:creationId xmlns:a16="http://schemas.microsoft.com/office/drawing/2014/main" id="{6BF61FB9-92F6-3AAC-E20B-CFBEF9706C02}"/>
                    </a:ext>
                  </a:extLst>
                </p:cNvPr>
                <p:cNvSpPr>
                  <a:spLocks noChangeShapeType="1"/>
                </p:cNvSpPr>
                <p:nvPr/>
              </p:nvSpPr>
              <p:spPr bwMode="auto">
                <a:xfrm flipV="1">
                  <a:off x="3841" y="2600"/>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1" name="Line 1198">
                  <a:extLst>
                    <a:ext uri="{FF2B5EF4-FFF2-40B4-BE49-F238E27FC236}">
                      <a16:creationId xmlns:a16="http://schemas.microsoft.com/office/drawing/2014/main" id="{7917AF5E-FA7B-B05C-0DAE-6F74BF0F6B0B}"/>
                    </a:ext>
                  </a:extLst>
                </p:cNvPr>
                <p:cNvSpPr>
                  <a:spLocks noChangeShapeType="1"/>
                </p:cNvSpPr>
                <p:nvPr/>
              </p:nvSpPr>
              <p:spPr bwMode="auto">
                <a:xfrm flipV="1">
                  <a:off x="3841" y="2604"/>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2" name="Line 1199">
                  <a:extLst>
                    <a:ext uri="{FF2B5EF4-FFF2-40B4-BE49-F238E27FC236}">
                      <a16:creationId xmlns:a16="http://schemas.microsoft.com/office/drawing/2014/main" id="{7A26A93C-5A66-F099-7087-DE5051B5F541}"/>
                    </a:ext>
                  </a:extLst>
                </p:cNvPr>
                <p:cNvSpPr>
                  <a:spLocks noChangeShapeType="1"/>
                </p:cNvSpPr>
                <p:nvPr/>
              </p:nvSpPr>
              <p:spPr bwMode="auto">
                <a:xfrm flipV="1">
                  <a:off x="3841" y="2607"/>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3" name="Line 1200">
                  <a:extLst>
                    <a:ext uri="{FF2B5EF4-FFF2-40B4-BE49-F238E27FC236}">
                      <a16:creationId xmlns:a16="http://schemas.microsoft.com/office/drawing/2014/main" id="{5F289F24-8810-5135-4592-7E056CCB4281}"/>
                    </a:ext>
                  </a:extLst>
                </p:cNvPr>
                <p:cNvSpPr>
                  <a:spLocks noChangeShapeType="1"/>
                </p:cNvSpPr>
                <p:nvPr/>
              </p:nvSpPr>
              <p:spPr bwMode="auto">
                <a:xfrm flipV="1">
                  <a:off x="3841" y="2612"/>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4" name="Line 1201">
                  <a:extLst>
                    <a:ext uri="{FF2B5EF4-FFF2-40B4-BE49-F238E27FC236}">
                      <a16:creationId xmlns:a16="http://schemas.microsoft.com/office/drawing/2014/main" id="{DA9D5307-A94E-65C9-2FF5-50F48AE64CA8}"/>
                    </a:ext>
                  </a:extLst>
                </p:cNvPr>
                <p:cNvSpPr>
                  <a:spLocks noChangeShapeType="1"/>
                </p:cNvSpPr>
                <p:nvPr/>
              </p:nvSpPr>
              <p:spPr bwMode="auto">
                <a:xfrm flipV="1">
                  <a:off x="3841" y="2615"/>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5" name="Line 1202">
                  <a:extLst>
                    <a:ext uri="{FF2B5EF4-FFF2-40B4-BE49-F238E27FC236}">
                      <a16:creationId xmlns:a16="http://schemas.microsoft.com/office/drawing/2014/main" id="{6D623784-3302-77EC-F7B1-537E90BB8253}"/>
                    </a:ext>
                  </a:extLst>
                </p:cNvPr>
                <p:cNvSpPr>
                  <a:spLocks noChangeShapeType="1"/>
                </p:cNvSpPr>
                <p:nvPr/>
              </p:nvSpPr>
              <p:spPr bwMode="auto">
                <a:xfrm flipV="1">
                  <a:off x="3841" y="2619"/>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6" name="Line 1203">
                  <a:extLst>
                    <a:ext uri="{FF2B5EF4-FFF2-40B4-BE49-F238E27FC236}">
                      <a16:creationId xmlns:a16="http://schemas.microsoft.com/office/drawing/2014/main" id="{87A5E868-C7C6-F9BA-AD9F-AC77B1CD9EFE}"/>
                    </a:ext>
                  </a:extLst>
                </p:cNvPr>
                <p:cNvSpPr>
                  <a:spLocks noChangeShapeType="1"/>
                </p:cNvSpPr>
                <p:nvPr/>
              </p:nvSpPr>
              <p:spPr bwMode="auto">
                <a:xfrm flipV="1">
                  <a:off x="3841" y="2622"/>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7" name="Line 1204">
                  <a:extLst>
                    <a:ext uri="{FF2B5EF4-FFF2-40B4-BE49-F238E27FC236}">
                      <a16:creationId xmlns:a16="http://schemas.microsoft.com/office/drawing/2014/main" id="{6DF6367C-4674-CDA7-4215-55DBD2F25BDF}"/>
                    </a:ext>
                  </a:extLst>
                </p:cNvPr>
                <p:cNvSpPr>
                  <a:spLocks noChangeShapeType="1"/>
                </p:cNvSpPr>
                <p:nvPr/>
              </p:nvSpPr>
              <p:spPr bwMode="auto">
                <a:xfrm flipV="1">
                  <a:off x="3841" y="2626"/>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8" name="Line 1205">
                  <a:extLst>
                    <a:ext uri="{FF2B5EF4-FFF2-40B4-BE49-F238E27FC236}">
                      <a16:creationId xmlns:a16="http://schemas.microsoft.com/office/drawing/2014/main" id="{A74DC9A9-F316-E337-AD5B-1DB99A3DF2A8}"/>
                    </a:ext>
                  </a:extLst>
                </p:cNvPr>
                <p:cNvSpPr>
                  <a:spLocks noChangeShapeType="1"/>
                </p:cNvSpPr>
                <p:nvPr/>
              </p:nvSpPr>
              <p:spPr bwMode="auto">
                <a:xfrm flipV="1">
                  <a:off x="3841" y="2630"/>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79" name="Line 1206">
                  <a:extLst>
                    <a:ext uri="{FF2B5EF4-FFF2-40B4-BE49-F238E27FC236}">
                      <a16:creationId xmlns:a16="http://schemas.microsoft.com/office/drawing/2014/main" id="{AB5C923E-92BD-C9C0-66FC-9F726E6CF06B}"/>
                    </a:ext>
                  </a:extLst>
                </p:cNvPr>
                <p:cNvSpPr>
                  <a:spLocks noChangeShapeType="1"/>
                </p:cNvSpPr>
                <p:nvPr/>
              </p:nvSpPr>
              <p:spPr bwMode="auto">
                <a:xfrm flipV="1">
                  <a:off x="3841" y="2633"/>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80" name="Line 1207">
                  <a:extLst>
                    <a:ext uri="{FF2B5EF4-FFF2-40B4-BE49-F238E27FC236}">
                      <a16:creationId xmlns:a16="http://schemas.microsoft.com/office/drawing/2014/main" id="{DE762816-039A-F644-829C-B107341CFE8B}"/>
                    </a:ext>
                  </a:extLst>
                </p:cNvPr>
                <p:cNvSpPr>
                  <a:spLocks noChangeShapeType="1"/>
                </p:cNvSpPr>
                <p:nvPr/>
              </p:nvSpPr>
              <p:spPr bwMode="auto">
                <a:xfrm flipV="1">
                  <a:off x="3841" y="2636"/>
                  <a:ext cx="0" cy="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81" name="Line 1208">
                  <a:extLst>
                    <a:ext uri="{FF2B5EF4-FFF2-40B4-BE49-F238E27FC236}">
                      <a16:creationId xmlns:a16="http://schemas.microsoft.com/office/drawing/2014/main" id="{918BC252-B5B5-C619-82B0-6DA2E4CFB069}"/>
                    </a:ext>
                  </a:extLst>
                </p:cNvPr>
                <p:cNvSpPr>
                  <a:spLocks noChangeShapeType="1"/>
                </p:cNvSpPr>
                <p:nvPr/>
              </p:nvSpPr>
              <p:spPr bwMode="auto">
                <a:xfrm flipV="1">
                  <a:off x="3841" y="2641"/>
                  <a:ext cx="0" cy="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582" name="Line 1209">
                  <a:extLst>
                    <a:ext uri="{FF2B5EF4-FFF2-40B4-BE49-F238E27FC236}">
                      <a16:creationId xmlns:a16="http://schemas.microsoft.com/office/drawing/2014/main" id="{22427E4D-E934-117F-1E99-D93419AC3E16}"/>
                    </a:ext>
                  </a:extLst>
                </p:cNvPr>
                <p:cNvSpPr>
                  <a:spLocks noChangeShapeType="1"/>
                </p:cNvSpPr>
                <p:nvPr/>
              </p:nvSpPr>
              <p:spPr bwMode="auto">
                <a:xfrm flipV="1">
                  <a:off x="3841" y="2645"/>
                  <a:ext cx="0" cy="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grpSp>
          <p:sp>
            <p:nvSpPr>
              <p:cNvPr id="329" name="Line 2035">
                <a:extLst>
                  <a:ext uri="{FF2B5EF4-FFF2-40B4-BE49-F238E27FC236}">
                    <a16:creationId xmlns:a16="http://schemas.microsoft.com/office/drawing/2014/main" id="{2CABE9E5-492D-ABC2-CFDF-18CB5A5CF96C}"/>
                  </a:ext>
                </a:extLst>
              </p:cNvPr>
              <p:cNvSpPr>
                <a:spLocks noChangeShapeType="1"/>
              </p:cNvSpPr>
              <p:nvPr/>
            </p:nvSpPr>
            <p:spPr bwMode="auto">
              <a:xfrm flipV="1">
                <a:off x="6175375" y="4351338"/>
                <a:ext cx="0" cy="3175"/>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30" name="Line 2036">
                <a:extLst>
                  <a:ext uri="{FF2B5EF4-FFF2-40B4-BE49-F238E27FC236}">
                    <a16:creationId xmlns:a16="http://schemas.microsoft.com/office/drawing/2014/main" id="{80EF4EC9-8B8C-E9DE-4127-7B8650C1FD6A}"/>
                  </a:ext>
                </a:extLst>
              </p:cNvPr>
              <p:cNvSpPr>
                <a:spLocks noChangeShapeType="1"/>
              </p:cNvSpPr>
              <p:nvPr/>
            </p:nvSpPr>
            <p:spPr bwMode="auto">
              <a:xfrm flipV="1">
                <a:off x="6175375" y="4354513"/>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31" name="Line 2037">
                <a:extLst>
                  <a:ext uri="{FF2B5EF4-FFF2-40B4-BE49-F238E27FC236}">
                    <a16:creationId xmlns:a16="http://schemas.microsoft.com/office/drawing/2014/main" id="{A9393690-404A-1B46-65CD-4FCE685204CF}"/>
                  </a:ext>
                </a:extLst>
              </p:cNvPr>
              <p:cNvSpPr>
                <a:spLocks noChangeShapeType="1"/>
              </p:cNvSpPr>
              <p:nvPr/>
            </p:nvSpPr>
            <p:spPr bwMode="auto">
              <a:xfrm flipV="1">
                <a:off x="6175375" y="4360863"/>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32" name="Line 2038">
                <a:extLst>
                  <a:ext uri="{FF2B5EF4-FFF2-40B4-BE49-F238E27FC236}">
                    <a16:creationId xmlns:a16="http://schemas.microsoft.com/office/drawing/2014/main" id="{AD251362-3E89-51CF-0321-69EB93E7D270}"/>
                  </a:ext>
                </a:extLst>
              </p:cNvPr>
              <p:cNvSpPr>
                <a:spLocks noChangeShapeType="1"/>
              </p:cNvSpPr>
              <p:nvPr/>
            </p:nvSpPr>
            <p:spPr bwMode="auto">
              <a:xfrm flipV="1">
                <a:off x="6175375" y="4367213"/>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33" name="Line 2039">
                <a:extLst>
                  <a:ext uri="{FF2B5EF4-FFF2-40B4-BE49-F238E27FC236}">
                    <a16:creationId xmlns:a16="http://schemas.microsoft.com/office/drawing/2014/main" id="{910BABA7-5936-FB3D-95E3-78B314CE25CC}"/>
                  </a:ext>
                </a:extLst>
              </p:cNvPr>
              <p:cNvSpPr>
                <a:spLocks noChangeShapeType="1"/>
              </p:cNvSpPr>
              <p:nvPr/>
            </p:nvSpPr>
            <p:spPr bwMode="auto">
              <a:xfrm flipH="1" flipV="1">
                <a:off x="6175375" y="4373563"/>
                <a:ext cx="0" cy="3175"/>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34" name="Rectangle 2040">
                <a:extLst>
                  <a:ext uri="{FF2B5EF4-FFF2-40B4-BE49-F238E27FC236}">
                    <a16:creationId xmlns:a16="http://schemas.microsoft.com/office/drawing/2014/main" id="{AFCF7628-9148-B61D-3C45-616A9D6ED7E5}"/>
                  </a:ext>
                </a:extLst>
              </p:cNvPr>
              <p:cNvSpPr>
                <a:spLocks noChangeArrowheads="1"/>
              </p:cNvSpPr>
              <p:nvPr/>
            </p:nvSpPr>
            <p:spPr bwMode="auto">
              <a:xfrm>
                <a:off x="5908675" y="1989138"/>
                <a:ext cx="357188" cy="63500"/>
              </a:xfrm>
              <a:prstGeom prst="rect">
                <a:avLst/>
              </a:prstGeom>
              <a:solidFill>
                <a:srgbClr val="FFF21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35" name="Rectangle 2041">
                <a:extLst>
                  <a:ext uri="{FF2B5EF4-FFF2-40B4-BE49-F238E27FC236}">
                    <a16:creationId xmlns:a16="http://schemas.microsoft.com/office/drawing/2014/main" id="{9EF729D5-6552-FB54-099B-E47AE4FFC45F}"/>
                  </a:ext>
                </a:extLst>
              </p:cNvPr>
              <p:cNvSpPr>
                <a:spLocks noChangeArrowheads="1"/>
              </p:cNvSpPr>
              <p:nvPr/>
            </p:nvSpPr>
            <p:spPr bwMode="auto">
              <a:xfrm>
                <a:off x="5908675" y="1989138"/>
                <a:ext cx="357188" cy="63500"/>
              </a:xfrm>
              <a:prstGeom prst="rect">
                <a:avLst/>
              </a:prstGeom>
              <a:noFill/>
              <a:ln w="635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36" name="Rectangle 2042">
                <a:extLst>
                  <a:ext uri="{FF2B5EF4-FFF2-40B4-BE49-F238E27FC236}">
                    <a16:creationId xmlns:a16="http://schemas.microsoft.com/office/drawing/2014/main" id="{F17B652D-3398-2C7F-06C7-C346A9811F49}"/>
                  </a:ext>
                </a:extLst>
              </p:cNvPr>
              <p:cNvSpPr>
                <a:spLocks noChangeArrowheads="1"/>
              </p:cNvSpPr>
              <p:nvPr/>
            </p:nvSpPr>
            <p:spPr bwMode="auto">
              <a:xfrm>
                <a:off x="5908675" y="4325938"/>
                <a:ext cx="357188" cy="68263"/>
              </a:xfrm>
              <a:prstGeom prst="rect">
                <a:avLst/>
              </a:prstGeom>
              <a:solidFill>
                <a:srgbClr val="FFF21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37" name="Rectangle 2043">
                <a:extLst>
                  <a:ext uri="{FF2B5EF4-FFF2-40B4-BE49-F238E27FC236}">
                    <a16:creationId xmlns:a16="http://schemas.microsoft.com/office/drawing/2014/main" id="{D1C6DB7F-399A-8B64-4CA3-3E1CC96E05BC}"/>
                  </a:ext>
                </a:extLst>
              </p:cNvPr>
              <p:cNvSpPr>
                <a:spLocks noChangeArrowheads="1"/>
              </p:cNvSpPr>
              <p:nvPr/>
            </p:nvSpPr>
            <p:spPr bwMode="auto">
              <a:xfrm>
                <a:off x="5908675" y="4325938"/>
                <a:ext cx="357188" cy="68263"/>
              </a:xfrm>
              <a:prstGeom prst="rect">
                <a:avLst/>
              </a:prstGeom>
              <a:noFill/>
              <a:ln w="635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38" name="Rectangle 2044">
                <a:extLst>
                  <a:ext uri="{FF2B5EF4-FFF2-40B4-BE49-F238E27FC236}">
                    <a16:creationId xmlns:a16="http://schemas.microsoft.com/office/drawing/2014/main" id="{D47413D0-7065-4546-6E48-CAF4546636B8}"/>
                  </a:ext>
                </a:extLst>
              </p:cNvPr>
              <p:cNvSpPr>
                <a:spLocks noChangeArrowheads="1"/>
              </p:cNvSpPr>
              <p:nvPr/>
            </p:nvSpPr>
            <p:spPr bwMode="auto">
              <a:xfrm>
                <a:off x="6850956" y="2575566"/>
                <a:ext cx="858399" cy="33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Segmented </a:t>
                </a:r>
                <a:r>
                  <a:rPr lang="en-US" altLang="en-US" sz="1400" dirty="0">
                    <a:solidFill>
                      <a:srgbClr val="373435"/>
                    </a:solidFill>
                    <a:latin typeface="Times New Roman" panose="02020603050405020304" pitchFamily="18" charset="0"/>
                    <a:cs typeface="Times New Roman" panose="02020603050405020304" pitchFamily="18" charset="0"/>
                  </a:rPr>
                  <a:t>Si detector</a:t>
                </a:r>
                <a:endParaRPr lang="en-US" altLang="en-US" sz="1400" dirty="0">
                  <a:latin typeface="Times New Roman" panose="02020603050405020304" pitchFamily="18" charset="0"/>
                  <a:cs typeface="Times New Roman" panose="02020603050405020304" pitchFamily="18" charset="0"/>
                </a:endParaRPr>
              </a:p>
            </p:txBody>
          </p:sp>
          <p:sp>
            <p:nvSpPr>
              <p:cNvPr id="339" name="Rectangle 2051">
                <a:extLst>
                  <a:ext uri="{FF2B5EF4-FFF2-40B4-BE49-F238E27FC236}">
                    <a16:creationId xmlns:a16="http://schemas.microsoft.com/office/drawing/2014/main" id="{9A417704-EC3D-4283-F9A1-3C350D265F54}"/>
                  </a:ext>
                </a:extLst>
              </p:cNvPr>
              <p:cNvSpPr>
                <a:spLocks noChangeArrowheads="1"/>
              </p:cNvSpPr>
              <p:nvPr/>
            </p:nvSpPr>
            <p:spPr bwMode="auto">
              <a:xfrm>
                <a:off x="4714042" y="2344415"/>
                <a:ext cx="65248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TOF region</a:t>
                </a:r>
                <a:endParaRPr lang="en-US" altLang="en-US" sz="14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40" name="Rectangle 2052">
                    <a:extLst>
                      <a:ext uri="{FF2B5EF4-FFF2-40B4-BE49-F238E27FC236}">
                        <a16:creationId xmlns:a16="http://schemas.microsoft.com/office/drawing/2014/main" id="{494163EA-9994-910A-EEBF-896CFFAE098A}"/>
                      </a:ext>
                    </a:extLst>
                  </p:cNvPr>
                  <p:cNvSpPr>
                    <a:spLocks noChangeArrowheads="1"/>
                  </p:cNvSpPr>
                  <p:nvPr/>
                </p:nvSpPr>
                <p:spPr bwMode="auto">
                  <a:xfrm>
                    <a:off x="6802263" y="1973482"/>
                    <a:ext cx="465383" cy="16768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14:m>
                      <m:oMath xmlns:m="http://schemas.openxmlformats.org/officeDocument/2006/math">
                        <m:r>
                          <a:rPr lang="en-US" altLang="en-US" sz="1400" i="1">
                            <a:solidFill>
                              <a:srgbClr val="24211D"/>
                            </a:solidFill>
                            <a:latin typeface="Cambria Math" panose="02040503050406030204" pitchFamily="18" charset="0"/>
                            <a:cs typeface="Times New Roman" panose="02020603050405020304" pitchFamily="18" charset="0"/>
                          </a:rPr>
                          <m:t>−30</m:t>
                        </m:r>
                      </m:oMath>
                    </a14:m>
                    <a:r>
                      <a:rPr lang="en-US" altLang="en-US" sz="1400" dirty="0">
                        <a:solidFill>
                          <a:srgbClr val="24211D"/>
                        </a:solidFill>
                        <a:latin typeface="Times New Roman" panose="02020603050405020304" pitchFamily="18" charset="0"/>
                        <a:cs typeface="Times New Roman" panose="02020603050405020304" pitchFamily="18" charset="0"/>
                      </a:rPr>
                      <a:t> kV</a:t>
                    </a:r>
                    <a:endParaRPr lang="en-US" altLang="en-US" sz="1400" dirty="0">
                      <a:latin typeface="Times New Roman" panose="02020603050405020304" pitchFamily="18" charset="0"/>
                      <a:cs typeface="Times New Roman" panose="02020603050405020304" pitchFamily="18" charset="0"/>
                    </a:endParaRPr>
                  </a:p>
                </p:txBody>
              </p:sp>
            </mc:Choice>
            <mc:Fallback xmlns="">
              <p:sp>
                <p:nvSpPr>
                  <p:cNvPr id="340" name="Rectangle 2052">
                    <a:extLst>
                      <a:ext uri="{FF2B5EF4-FFF2-40B4-BE49-F238E27FC236}">
                        <a16:creationId xmlns:a16="http://schemas.microsoft.com/office/drawing/2014/main" id="{494163EA-9994-910A-EEBF-896CFFAE098A}"/>
                      </a:ext>
                    </a:extLst>
                  </p:cNvPr>
                  <p:cNvSpPr>
                    <a:spLocks noRot="1" noChangeAspect="1" noMove="1" noResize="1" noEditPoints="1" noAdjustHandles="1" noChangeArrowheads="1" noChangeShapeType="1" noTextEdit="1"/>
                  </p:cNvSpPr>
                  <p:nvPr/>
                </p:nvSpPr>
                <p:spPr bwMode="auto">
                  <a:xfrm>
                    <a:off x="6802263" y="1973482"/>
                    <a:ext cx="465383" cy="167688"/>
                  </a:xfrm>
                  <a:prstGeom prst="rect">
                    <a:avLst/>
                  </a:prstGeom>
                  <a:blipFill>
                    <a:blip r:embed="rId6"/>
                    <a:stretch>
                      <a:fillRect l="-5102" t="-28571" r="-16327" b="-5142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341" name="Rectangle 2058">
                <a:extLst>
                  <a:ext uri="{FF2B5EF4-FFF2-40B4-BE49-F238E27FC236}">
                    <a16:creationId xmlns:a16="http://schemas.microsoft.com/office/drawing/2014/main" id="{B9567387-D0FB-3BF9-71B4-70AA7DF4B961}"/>
                  </a:ext>
                </a:extLst>
              </p:cNvPr>
              <p:cNvSpPr>
                <a:spLocks noChangeArrowheads="1"/>
              </p:cNvSpPr>
              <p:nvPr/>
            </p:nvSpPr>
            <p:spPr bwMode="auto">
              <a:xfrm>
                <a:off x="4688583" y="3205361"/>
                <a:ext cx="527679" cy="50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Fiducial (decay) volume</a:t>
                </a:r>
                <a:endParaRPr lang="en-US" altLang="en-US" sz="1400" dirty="0">
                  <a:latin typeface="Times New Roman" panose="02020603050405020304" pitchFamily="18" charset="0"/>
                  <a:cs typeface="Times New Roman" panose="02020603050405020304" pitchFamily="18" charset="0"/>
                </a:endParaRPr>
              </a:p>
            </p:txBody>
          </p:sp>
          <p:sp>
            <p:nvSpPr>
              <p:cNvPr id="342" name="Rectangle 2060">
                <a:extLst>
                  <a:ext uri="{FF2B5EF4-FFF2-40B4-BE49-F238E27FC236}">
                    <a16:creationId xmlns:a16="http://schemas.microsoft.com/office/drawing/2014/main" id="{172878A5-F3F5-A9EB-EF87-FEA609B77517}"/>
                  </a:ext>
                </a:extLst>
              </p:cNvPr>
              <p:cNvSpPr>
                <a:spLocks noChangeArrowheads="1"/>
              </p:cNvSpPr>
              <p:nvPr/>
            </p:nvSpPr>
            <p:spPr bwMode="auto">
              <a:xfrm>
                <a:off x="6795584" y="3974907"/>
                <a:ext cx="764824"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neutron beam</a:t>
                </a:r>
                <a:endParaRPr lang="en-US" altLang="en-US" sz="1400" dirty="0">
                  <a:latin typeface="Times New Roman" panose="02020603050405020304" pitchFamily="18" charset="0"/>
                  <a:cs typeface="Times New Roman" panose="02020603050405020304" pitchFamily="18" charset="0"/>
                </a:endParaRPr>
              </a:p>
            </p:txBody>
          </p:sp>
          <p:sp>
            <p:nvSpPr>
              <p:cNvPr id="343" name="Freeform 2065">
                <a:extLst>
                  <a:ext uri="{FF2B5EF4-FFF2-40B4-BE49-F238E27FC236}">
                    <a16:creationId xmlns:a16="http://schemas.microsoft.com/office/drawing/2014/main" id="{CCAFA222-CC62-587C-37A3-A218ED67242F}"/>
                  </a:ext>
                </a:extLst>
              </p:cNvPr>
              <p:cNvSpPr>
                <a:spLocks/>
              </p:cNvSpPr>
              <p:nvPr/>
            </p:nvSpPr>
            <p:spPr bwMode="auto">
              <a:xfrm>
                <a:off x="5965825" y="1739900"/>
                <a:ext cx="309563" cy="144463"/>
              </a:xfrm>
              <a:custGeom>
                <a:avLst/>
                <a:gdLst>
                  <a:gd name="T0" fmla="*/ 1512 w 1953"/>
                  <a:gd name="T1" fmla="*/ 762 h 906"/>
                  <a:gd name="T2" fmla="*/ 1349 w 1953"/>
                  <a:gd name="T3" fmla="*/ 801 h 906"/>
                  <a:gd name="T4" fmla="*/ 1172 w 1953"/>
                  <a:gd name="T5" fmla="*/ 825 h 906"/>
                  <a:gd name="T6" fmla="*/ 987 w 1953"/>
                  <a:gd name="T7" fmla="*/ 835 h 906"/>
                  <a:gd name="T8" fmla="*/ 795 w 1953"/>
                  <a:gd name="T9" fmla="*/ 828 h 906"/>
                  <a:gd name="T10" fmla="*/ 614 w 1953"/>
                  <a:gd name="T11" fmla="*/ 808 h 906"/>
                  <a:gd name="T12" fmla="*/ 450 w 1953"/>
                  <a:gd name="T13" fmla="*/ 771 h 906"/>
                  <a:gd name="T14" fmla="*/ 304 w 1953"/>
                  <a:gd name="T15" fmla="*/ 724 h 906"/>
                  <a:gd name="T16" fmla="*/ 183 w 1953"/>
                  <a:gd name="T17" fmla="*/ 665 h 906"/>
                  <a:gd name="T18" fmla="*/ 116 w 1953"/>
                  <a:gd name="T19" fmla="*/ 618 h 906"/>
                  <a:gd name="T20" fmla="*/ 75 w 1953"/>
                  <a:gd name="T21" fmla="*/ 581 h 906"/>
                  <a:gd name="T22" fmla="*/ 42 w 1953"/>
                  <a:gd name="T23" fmla="*/ 543 h 906"/>
                  <a:gd name="T24" fmla="*/ 19 w 1953"/>
                  <a:gd name="T25" fmla="*/ 501 h 906"/>
                  <a:gd name="T26" fmla="*/ 3 w 1953"/>
                  <a:gd name="T27" fmla="*/ 457 h 906"/>
                  <a:gd name="T28" fmla="*/ 0 w 1953"/>
                  <a:gd name="T29" fmla="*/ 411 h 906"/>
                  <a:gd name="T30" fmla="*/ 7 w 1953"/>
                  <a:gd name="T31" fmla="*/ 366 h 906"/>
                  <a:gd name="T32" fmla="*/ 23 w 1953"/>
                  <a:gd name="T33" fmla="*/ 323 h 906"/>
                  <a:gd name="T34" fmla="*/ 50 w 1953"/>
                  <a:gd name="T35" fmla="*/ 282 h 906"/>
                  <a:gd name="T36" fmla="*/ 85 w 1953"/>
                  <a:gd name="T37" fmla="*/ 244 h 906"/>
                  <a:gd name="T38" fmla="*/ 127 w 1953"/>
                  <a:gd name="T39" fmla="*/ 207 h 906"/>
                  <a:gd name="T40" fmla="*/ 212 w 1953"/>
                  <a:gd name="T41" fmla="*/ 154 h 906"/>
                  <a:gd name="T42" fmla="*/ 338 w 1953"/>
                  <a:gd name="T43" fmla="*/ 98 h 906"/>
                  <a:gd name="T44" fmla="*/ 488 w 1953"/>
                  <a:gd name="T45" fmla="*/ 53 h 906"/>
                  <a:gd name="T46" fmla="*/ 658 w 1953"/>
                  <a:gd name="T47" fmla="*/ 21 h 906"/>
                  <a:gd name="T48" fmla="*/ 842 w 1953"/>
                  <a:gd name="T49" fmla="*/ 3 h 906"/>
                  <a:gd name="T50" fmla="*/ 1034 w 1953"/>
                  <a:gd name="T51" fmla="*/ 1 h 906"/>
                  <a:gd name="T52" fmla="*/ 1217 w 1953"/>
                  <a:gd name="T53" fmla="*/ 14 h 906"/>
                  <a:gd name="T54" fmla="*/ 1391 w 1953"/>
                  <a:gd name="T55" fmla="*/ 43 h 906"/>
                  <a:gd name="T56" fmla="*/ 1549 w 1953"/>
                  <a:gd name="T57" fmla="*/ 85 h 906"/>
                  <a:gd name="T58" fmla="*/ 1589 w 1953"/>
                  <a:gd name="T59" fmla="*/ 141 h 906"/>
                  <a:gd name="T60" fmla="*/ 1442 w 1953"/>
                  <a:gd name="T61" fmla="*/ 96 h 906"/>
                  <a:gd name="T62" fmla="*/ 1278 w 1953"/>
                  <a:gd name="T63" fmla="*/ 63 h 906"/>
                  <a:gd name="T64" fmla="*/ 1101 w 1953"/>
                  <a:gd name="T65" fmla="*/ 44 h 906"/>
                  <a:gd name="T66" fmla="*/ 915 w 1953"/>
                  <a:gd name="T67" fmla="*/ 41 h 906"/>
                  <a:gd name="T68" fmla="*/ 730 w 1953"/>
                  <a:gd name="T69" fmla="*/ 52 h 906"/>
                  <a:gd name="T70" fmla="*/ 558 w 1953"/>
                  <a:gd name="T71" fmla="*/ 78 h 906"/>
                  <a:gd name="T72" fmla="*/ 405 w 1953"/>
                  <a:gd name="T73" fmla="*/ 118 h 906"/>
                  <a:gd name="T74" fmla="*/ 273 w 1953"/>
                  <a:gd name="T75" fmla="*/ 169 h 906"/>
                  <a:gd name="T76" fmla="*/ 168 w 1953"/>
                  <a:gd name="T77" fmla="*/ 228 h 906"/>
                  <a:gd name="T78" fmla="*/ 126 w 1953"/>
                  <a:gd name="T79" fmla="*/ 260 h 906"/>
                  <a:gd name="T80" fmla="*/ 92 w 1953"/>
                  <a:gd name="T81" fmla="*/ 293 h 906"/>
                  <a:gd name="T82" fmla="*/ 66 w 1953"/>
                  <a:gd name="T83" fmla="*/ 329 h 906"/>
                  <a:gd name="T84" fmla="*/ 50 w 1953"/>
                  <a:gd name="T85" fmla="*/ 364 h 906"/>
                  <a:gd name="T86" fmla="*/ 41 w 1953"/>
                  <a:gd name="T87" fmla="*/ 399 h 906"/>
                  <a:gd name="T88" fmla="*/ 41 w 1953"/>
                  <a:gd name="T89" fmla="*/ 436 h 906"/>
                  <a:gd name="T90" fmla="*/ 50 w 1953"/>
                  <a:gd name="T91" fmla="*/ 471 h 906"/>
                  <a:gd name="T92" fmla="*/ 66 w 1953"/>
                  <a:gd name="T93" fmla="*/ 506 h 906"/>
                  <a:gd name="T94" fmla="*/ 92 w 1953"/>
                  <a:gd name="T95" fmla="*/ 541 h 906"/>
                  <a:gd name="T96" fmla="*/ 126 w 1953"/>
                  <a:gd name="T97" fmla="*/ 575 h 906"/>
                  <a:gd name="T98" fmla="*/ 168 w 1953"/>
                  <a:gd name="T99" fmla="*/ 607 h 906"/>
                  <a:gd name="T100" fmla="*/ 273 w 1953"/>
                  <a:gd name="T101" fmla="*/ 666 h 906"/>
                  <a:gd name="T102" fmla="*/ 405 w 1953"/>
                  <a:gd name="T103" fmla="*/ 717 h 906"/>
                  <a:gd name="T104" fmla="*/ 558 w 1953"/>
                  <a:gd name="T105" fmla="*/ 756 h 906"/>
                  <a:gd name="T106" fmla="*/ 730 w 1953"/>
                  <a:gd name="T107" fmla="*/ 782 h 906"/>
                  <a:gd name="T108" fmla="*/ 915 w 1953"/>
                  <a:gd name="T109" fmla="*/ 794 h 906"/>
                  <a:gd name="T110" fmla="*/ 1101 w 1953"/>
                  <a:gd name="T111" fmla="*/ 791 h 906"/>
                  <a:gd name="T112" fmla="*/ 1278 w 1953"/>
                  <a:gd name="T113" fmla="*/ 772 h 906"/>
                  <a:gd name="T114" fmla="*/ 1442 w 1953"/>
                  <a:gd name="T115" fmla="*/ 739 h 906"/>
                  <a:gd name="T116" fmla="*/ 1589 w 1953"/>
                  <a:gd name="T117" fmla="*/ 69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53" h="906">
                    <a:moveTo>
                      <a:pt x="1681" y="906"/>
                    </a:moveTo>
                    <a:lnTo>
                      <a:pt x="1607" y="729"/>
                    </a:lnTo>
                    <a:lnTo>
                      <a:pt x="1603" y="730"/>
                    </a:lnTo>
                    <a:lnTo>
                      <a:pt x="1585" y="737"/>
                    </a:lnTo>
                    <a:lnTo>
                      <a:pt x="1568" y="744"/>
                    </a:lnTo>
                    <a:lnTo>
                      <a:pt x="1549" y="750"/>
                    </a:lnTo>
                    <a:lnTo>
                      <a:pt x="1530" y="756"/>
                    </a:lnTo>
                    <a:lnTo>
                      <a:pt x="1512" y="762"/>
                    </a:lnTo>
                    <a:lnTo>
                      <a:pt x="1492" y="768"/>
                    </a:lnTo>
                    <a:lnTo>
                      <a:pt x="1472" y="773"/>
                    </a:lnTo>
                    <a:lnTo>
                      <a:pt x="1452" y="778"/>
                    </a:lnTo>
                    <a:lnTo>
                      <a:pt x="1432" y="783"/>
                    </a:lnTo>
                    <a:lnTo>
                      <a:pt x="1411" y="788"/>
                    </a:lnTo>
                    <a:lnTo>
                      <a:pt x="1391" y="792"/>
                    </a:lnTo>
                    <a:lnTo>
                      <a:pt x="1370" y="796"/>
                    </a:lnTo>
                    <a:lnTo>
                      <a:pt x="1349" y="801"/>
                    </a:lnTo>
                    <a:lnTo>
                      <a:pt x="1327" y="804"/>
                    </a:lnTo>
                    <a:lnTo>
                      <a:pt x="1306" y="808"/>
                    </a:lnTo>
                    <a:lnTo>
                      <a:pt x="1284" y="812"/>
                    </a:lnTo>
                    <a:lnTo>
                      <a:pt x="1262" y="814"/>
                    </a:lnTo>
                    <a:lnTo>
                      <a:pt x="1240" y="817"/>
                    </a:lnTo>
                    <a:lnTo>
                      <a:pt x="1217" y="821"/>
                    </a:lnTo>
                    <a:lnTo>
                      <a:pt x="1195" y="823"/>
                    </a:lnTo>
                    <a:lnTo>
                      <a:pt x="1172" y="825"/>
                    </a:lnTo>
                    <a:lnTo>
                      <a:pt x="1150" y="827"/>
                    </a:lnTo>
                    <a:lnTo>
                      <a:pt x="1127" y="828"/>
                    </a:lnTo>
                    <a:lnTo>
                      <a:pt x="1104" y="831"/>
                    </a:lnTo>
                    <a:lnTo>
                      <a:pt x="1080" y="832"/>
                    </a:lnTo>
                    <a:lnTo>
                      <a:pt x="1057" y="833"/>
                    </a:lnTo>
                    <a:lnTo>
                      <a:pt x="1034" y="834"/>
                    </a:lnTo>
                    <a:lnTo>
                      <a:pt x="1010" y="834"/>
                    </a:lnTo>
                    <a:lnTo>
                      <a:pt x="987" y="835"/>
                    </a:lnTo>
                    <a:lnTo>
                      <a:pt x="964" y="835"/>
                    </a:lnTo>
                    <a:lnTo>
                      <a:pt x="938" y="835"/>
                    </a:lnTo>
                    <a:lnTo>
                      <a:pt x="914" y="834"/>
                    </a:lnTo>
                    <a:lnTo>
                      <a:pt x="890" y="834"/>
                    </a:lnTo>
                    <a:lnTo>
                      <a:pt x="865" y="833"/>
                    </a:lnTo>
                    <a:lnTo>
                      <a:pt x="842" y="832"/>
                    </a:lnTo>
                    <a:lnTo>
                      <a:pt x="818" y="831"/>
                    </a:lnTo>
                    <a:lnTo>
                      <a:pt x="795" y="828"/>
                    </a:lnTo>
                    <a:lnTo>
                      <a:pt x="772" y="826"/>
                    </a:lnTo>
                    <a:lnTo>
                      <a:pt x="749" y="825"/>
                    </a:lnTo>
                    <a:lnTo>
                      <a:pt x="725" y="822"/>
                    </a:lnTo>
                    <a:lnTo>
                      <a:pt x="702" y="820"/>
                    </a:lnTo>
                    <a:lnTo>
                      <a:pt x="680" y="817"/>
                    </a:lnTo>
                    <a:lnTo>
                      <a:pt x="658" y="814"/>
                    </a:lnTo>
                    <a:lnTo>
                      <a:pt x="636" y="811"/>
                    </a:lnTo>
                    <a:lnTo>
                      <a:pt x="614" y="808"/>
                    </a:lnTo>
                    <a:lnTo>
                      <a:pt x="592" y="803"/>
                    </a:lnTo>
                    <a:lnTo>
                      <a:pt x="571" y="800"/>
                    </a:lnTo>
                    <a:lnTo>
                      <a:pt x="550" y="795"/>
                    </a:lnTo>
                    <a:lnTo>
                      <a:pt x="529" y="791"/>
                    </a:lnTo>
                    <a:lnTo>
                      <a:pt x="509" y="787"/>
                    </a:lnTo>
                    <a:lnTo>
                      <a:pt x="488" y="782"/>
                    </a:lnTo>
                    <a:lnTo>
                      <a:pt x="469" y="777"/>
                    </a:lnTo>
                    <a:lnTo>
                      <a:pt x="450" y="771"/>
                    </a:lnTo>
                    <a:lnTo>
                      <a:pt x="430" y="767"/>
                    </a:lnTo>
                    <a:lnTo>
                      <a:pt x="411" y="761"/>
                    </a:lnTo>
                    <a:lnTo>
                      <a:pt x="393" y="755"/>
                    </a:lnTo>
                    <a:lnTo>
                      <a:pt x="375" y="749"/>
                    </a:lnTo>
                    <a:lnTo>
                      <a:pt x="356" y="744"/>
                    </a:lnTo>
                    <a:lnTo>
                      <a:pt x="338" y="737"/>
                    </a:lnTo>
                    <a:lnTo>
                      <a:pt x="322" y="730"/>
                    </a:lnTo>
                    <a:lnTo>
                      <a:pt x="304" y="724"/>
                    </a:lnTo>
                    <a:lnTo>
                      <a:pt x="288" y="717"/>
                    </a:lnTo>
                    <a:lnTo>
                      <a:pt x="272" y="710"/>
                    </a:lnTo>
                    <a:lnTo>
                      <a:pt x="257" y="703"/>
                    </a:lnTo>
                    <a:lnTo>
                      <a:pt x="241" y="696"/>
                    </a:lnTo>
                    <a:lnTo>
                      <a:pt x="226" y="688"/>
                    </a:lnTo>
                    <a:lnTo>
                      <a:pt x="212" y="681"/>
                    </a:lnTo>
                    <a:lnTo>
                      <a:pt x="197" y="673"/>
                    </a:lnTo>
                    <a:lnTo>
                      <a:pt x="183" y="665"/>
                    </a:lnTo>
                    <a:lnTo>
                      <a:pt x="170" y="656"/>
                    </a:lnTo>
                    <a:lnTo>
                      <a:pt x="158" y="649"/>
                    </a:lnTo>
                    <a:lnTo>
                      <a:pt x="144" y="640"/>
                    </a:lnTo>
                    <a:lnTo>
                      <a:pt x="139" y="635"/>
                    </a:lnTo>
                    <a:lnTo>
                      <a:pt x="132" y="631"/>
                    </a:lnTo>
                    <a:lnTo>
                      <a:pt x="127" y="627"/>
                    </a:lnTo>
                    <a:lnTo>
                      <a:pt x="121" y="623"/>
                    </a:lnTo>
                    <a:lnTo>
                      <a:pt x="116" y="618"/>
                    </a:lnTo>
                    <a:lnTo>
                      <a:pt x="110" y="613"/>
                    </a:lnTo>
                    <a:lnTo>
                      <a:pt x="105" y="609"/>
                    </a:lnTo>
                    <a:lnTo>
                      <a:pt x="99" y="605"/>
                    </a:lnTo>
                    <a:lnTo>
                      <a:pt x="95" y="600"/>
                    </a:lnTo>
                    <a:lnTo>
                      <a:pt x="89" y="596"/>
                    </a:lnTo>
                    <a:lnTo>
                      <a:pt x="85" y="591"/>
                    </a:lnTo>
                    <a:lnTo>
                      <a:pt x="79" y="587"/>
                    </a:lnTo>
                    <a:lnTo>
                      <a:pt x="75" y="581"/>
                    </a:lnTo>
                    <a:lnTo>
                      <a:pt x="71" y="577"/>
                    </a:lnTo>
                    <a:lnTo>
                      <a:pt x="66" y="573"/>
                    </a:lnTo>
                    <a:lnTo>
                      <a:pt x="62" y="567"/>
                    </a:lnTo>
                    <a:lnTo>
                      <a:pt x="57" y="563"/>
                    </a:lnTo>
                    <a:lnTo>
                      <a:pt x="54" y="557"/>
                    </a:lnTo>
                    <a:lnTo>
                      <a:pt x="50" y="553"/>
                    </a:lnTo>
                    <a:lnTo>
                      <a:pt x="46" y="547"/>
                    </a:lnTo>
                    <a:lnTo>
                      <a:pt x="42" y="543"/>
                    </a:lnTo>
                    <a:lnTo>
                      <a:pt x="39" y="537"/>
                    </a:lnTo>
                    <a:lnTo>
                      <a:pt x="35" y="533"/>
                    </a:lnTo>
                    <a:lnTo>
                      <a:pt x="32" y="527"/>
                    </a:lnTo>
                    <a:lnTo>
                      <a:pt x="30" y="522"/>
                    </a:lnTo>
                    <a:lnTo>
                      <a:pt x="26" y="516"/>
                    </a:lnTo>
                    <a:lnTo>
                      <a:pt x="23" y="512"/>
                    </a:lnTo>
                    <a:lnTo>
                      <a:pt x="21" y="506"/>
                    </a:lnTo>
                    <a:lnTo>
                      <a:pt x="19" y="501"/>
                    </a:lnTo>
                    <a:lnTo>
                      <a:pt x="15" y="495"/>
                    </a:lnTo>
                    <a:lnTo>
                      <a:pt x="13" y="490"/>
                    </a:lnTo>
                    <a:lnTo>
                      <a:pt x="12" y="484"/>
                    </a:lnTo>
                    <a:lnTo>
                      <a:pt x="10" y="480"/>
                    </a:lnTo>
                    <a:lnTo>
                      <a:pt x="8" y="474"/>
                    </a:lnTo>
                    <a:lnTo>
                      <a:pt x="7" y="469"/>
                    </a:lnTo>
                    <a:lnTo>
                      <a:pt x="6" y="463"/>
                    </a:lnTo>
                    <a:lnTo>
                      <a:pt x="3" y="457"/>
                    </a:lnTo>
                    <a:lnTo>
                      <a:pt x="2" y="451"/>
                    </a:lnTo>
                    <a:lnTo>
                      <a:pt x="2" y="446"/>
                    </a:lnTo>
                    <a:lnTo>
                      <a:pt x="1" y="440"/>
                    </a:lnTo>
                    <a:lnTo>
                      <a:pt x="0" y="435"/>
                    </a:lnTo>
                    <a:lnTo>
                      <a:pt x="0" y="429"/>
                    </a:lnTo>
                    <a:lnTo>
                      <a:pt x="0" y="424"/>
                    </a:lnTo>
                    <a:lnTo>
                      <a:pt x="0" y="417"/>
                    </a:lnTo>
                    <a:lnTo>
                      <a:pt x="0" y="411"/>
                    </a:lnTo>
                    <a:lnTo>
                      <a:pt x="0" y="406"/>
                    </a:lnTo>
                    <a:lnTo>
                      <a:pt x="0" y="400"/>
                    </a:lnTo>
                    <a:lnTo>
                      <a:pt x="1" y="395"/>
                    </a:lnTo>
                    <a:lnTo>
                      <a:pt x="2" y="389"/>
                    </a:lnTo>
                    <a:lnTo>
                      <a:pt x="2" y="383"/>
                    </a:lnTo>
                    <a:lnTo>
                      <a:pt x="3" y="377"/>
                    </a:lnTo>
                    <a:lnTo>
                      <a:pt x="6" y="372"/>
                    </a:lnTo>
                    <a:lnTo>
                      <a:pt x="7" y="366"/>
                    </a:lnTo>
                    <a:lnTo>
                      <a:pt x="8" y="361"/>
                    </a:lnTo>
                    <a:lnTo>
                      <a:pt x="10" y="355"/>
                    </a:lnTo>
                    <a:lnTo>
                      <a:pt x="12" y="350"/>
                    </a:lnTo>
                    <a:lnTo>
                      <a:pt x="13" y="344"/>
                    </a:lnTo>
                    <a:lnTo>
                      <a:pt x="15" y="340"/>
                    </a:lnTo>
                    <a:lnTo>
                      <a:pt x="19" y="334"/>
                    </a:lnTo>
                    <a:lnTo>
                      <a:pt x="21" y="329"/>
                    </a:lnTo>
                    <a:lnTo>
                      <a:pt x="23" y="323"/>
                    </a:lnTo>
                    <a:lnTo>
                      <a:pt x="26" y="318"/>
                    </a:lnTo>
                    <a:lnTo>
                      <a:pt x="30" y="313"/>
                    </a:lnTo>
                    <a:lnTo>
                      <a:pt x="32" y="308"/>
                    </a:lnTo>
                    <a:lnTo>
                      <a:pt x="35" y="302"/>
                    </a:lnTo>
                    <a:lnTo>
                      <a:pt x="39" y="298"/>
                    </a:lnTo>
                    <a:lnTo>
                      <a:pt x="42" y="292"/>
                    </a:lnTo>
                    <a:lnTo>
                      <a:pt x="46" y="288"/>
                    </a:lnTo>
                    <a:lnTo>
                      <a:pt x="50" y="282"/>
                    </a:lnTo>
                    <a:lnTo>
                      <a:pt x="54" y="278"/>
                    </a:lnTo>
                    <a:lnTo>
                      <a:pt x="57" y="272"/>
                    </a:lnTo>
                    <a:lnTo>
                      <a:pt x="62" y="268"/>
                    </a:lnTo>
                    <a:lnTo>
                      <a:pt x="66" y="263"/>
                    </a:lnTo>
                    <a:lnTo>
                      <a:pt x="71" y="258"/>
                    </a:lnTo>
                    <a:lnTo>
                      <a:pt x="75" y="254"/>
                    </a:lnTo>
                    <a:lnTo>
                      <a:pt x="79" y="248"/>
                    </a:lnTo>
                    <a:lnTo>
                      <a:pt x="85" y="244"/>
                    </a:lnTo>
                    <a:lnTo>
                      <a:pt x="89" y="239"/>
                    </a:lnTo>
                    <a:lnTo>
                      <a:pt x="95" y="235"/>
                    </a:lnTo>
                    <a:lnTo>
                      <a:pt x="99" y="231"/>
                    </a:lnTo>
                    <a:lnTo>
                      <a:pt x="105" y="225"/>
                    </a:lnTo>
                    <a:lnTo>
                      <a:pt x="110" y="221"/>
                    </a:lnTo>
                    <a:lnTo>
                      <a:pt x="116" y="216"/>
                    </a:lnTo>
                    <a:lnTo>
                      <a:pt x="121" y="212"/>
                    </a:lnTo>
                    <a:lnTo>
                      <a:pt x="127" y="207"/>
                    </a:lnTo>
                    <a:lnTo>
                      <a:pt x="132" y="203"/>
                    </a:lnTo>
                    <a:lnTo>
                      <a:pt x="139" y="200"/>
                    </a:lnTo>
                    <a:lnTo>
                      <a:pt x="144" y="195"/>
                    </a:lnTo>
                    <a:lnTo>
                      <a:pt x="158" y="186"/>
                    </a:lnTo>
                    <a:lnTo>
                      <a:pt x="170" y="179"/>
                    </a:lnTo>
                    <a:lnTo>
                      <a:pt x="183" y="170"/>
                    </a:lnTo>
                    <a:lnTo>
                      <a:pt x="197" y="162"/>
                    </a:lnTo>
                    <a:lnTo>
                      <a:pt x="212" y="154"/>
                    </a:lnTo>
                    <a:lnTo>
                      <a:pt x="226" y="147"/>
                    </a:lnTo>
                    <a:lnTo>
                      <a:pt x="241" y="139"/>
                    </a:lnTo>
                    <a:lnTo>
                      <a:pt x="257" y="132"/>
                    </a:lnTo>
                    <a:lnTo>
                      <a:pt x="272" y="125"/>
                    </a:lnTo>
                    <a:lnTo>
                      <a:pt x="288" y="118"/>
                    </a:lnTo>
                    <a:lnTo>
                      <a:pt x="304" y="111"/>
                    </a:lnTo>
                    <a:lnTo>
                      <a:pt x="322" y="105"/>
                    </a:lnTo>
                    <a:lnTo>
                      <a:pt x="338" y="98"/>
                    </a:lnTo>
                    <a:lnTo>
                      <a:pt x="356" y="92"/>
                    </a:lnTo>
                    <a:lnTo>
                      <a:pt x="375" y="86"/>
                    </a:lnTo>
                    <a:lnTo>
                      <a:pt x="393" y="79"/>
                    </a:lnTo>
                    <a:lnTo>
                      <a:pt x="411" y="74"/>
                    </a:lnTo>
                    <a:lnTo>
                      <a:pt x="430" y="68"/>
                    </a:lnTo>
                    <a:lnTo>
                      <a:pt x="450" y="63"/>
                    </a:lnTo>
                    <a:lnTo>
                      <a:pt x="469" y="58"/>
                    </a:lnTo>
                    <a:lnTo>
                      <a:pt x="488" y="53"/>
                    </a:lnTo>
                    <a:lnTo>
                      <a:pt x="509" y="49"/>
                    </a:lnTo>
                    <a:lnTo>
                      <a:pt x="529" y="44"/>
                    </a:lnTo>
                    <a:lnTo>
                      <a:pt x="550" y="40"/>
                    </a:lnTo>
                    <a:lnTo>
                      <a:pt x="571" y="35"/>
                    </a:lnTo>
                    <a:lnTo>
                      <a:pt x="592" y="32"/>
                    </a:lnTo>
                    <a:lnTo>
                      <a:pt x="614" y="28"/>
                    </a:lnTo>
                    <a:lnTo>
                      <a:pt x="636" y="24"/>
                    </a:lnTo>
                    <a:lnTo>
                      <a:pt x="658" y="21"/>
                    </a:lnTo>
                    <a:lnTo>
                      <a:pt x="680" y="18"/>
                    </a:lnTo>
                    <a:lnTo>
                      <a:pt x="702" y="15"/>
                    </a:lnTo>
                    <a:lnTo>
                      <a:pt x="725" y="12"/>
                    </a:lnTo>
                    <a:lnTo>
                      <a:pt x="749" y="10"/>
                    </a:lnTo>
                    <a:lnTo>
                      <a:pt x="772" y="8"/>
                    </a:lnTo>
                    <a:lnTo>
                      <a:pt x="795" y="7"/>
                    </a:lnTo>
                    <a:lnTo>
                      <a:pt x="818" y="4"/>
                    </a:lnTo>
                    <a:lnTo>
                      <a:pt x="842" y="3"/>
                    </a:lnTo>
                    <a:lnTo>
                      <a:pt x="865" y="2"/>
                    </a:lnTo>
                    <a:lnTo>
                      <a:pt x="890" y="1"/>
                    </a:lnTo>
                    <a:lnTo>
                      <a:pt x="914" y="0"/>
                    </a:lnTo>
                    <a:lnTo>
                      <a:pt x="938" y="0"/>
                    </a:lnTo>
                    <a:lnTo>
                      <a:pt x="964" y="0"/>
                    </a:lnTo>
                    <a:lnTo>
                      <a:pt x="987" y="0"/>
                    </a:lnTo>
                    <a:lnTo>
                      <a:pt x="1010" y="0"/>
                    </a:lnTo>
                    <a:lnTo>
                      <a:pt x="1034" y="1"/>
                    </a:lnTo>
                    <a:lnTo>
                      <a:pt x="1057" y="2"/>
                    </a:lnTo>
                    <a:lnTo>
                      <a:pt x="1080" y="3"/>
                    </a:lnTo>
                    <a:lnTo>
                      <a:pt x="1104" y="4"/>
                    </a:lnTo>
                    <a:lnTo>
                      <a:pt x="1127" y="6"/>
                    </a:lnTo>
                    <a:lnTo>
                      <a:pt x="1150" y="8"/>
                    </a:lnTo>
                    <a:lnTo>
                      <a:pt x="1172" y="10"/>
                    </a:lnTo>
                    <a:lnTo>
                      <a:pt x="1195" y="12"/>
                    </a:lnTo>
                    <a:lnTo>
                      <a:pt x="1217" y="14"/>
                    </a:lnTo>
                    <a:lnTo>
                      <a:pt x="1240" y="18"/>
                    </a:lnTo>
                    <a:lnTo>
                      <a:pt x="1262" y="20"/>
                    </a:lnTo>
                    <a:lnTo>
                      <a:pt x="1284" y="23"/>
                    </a:lnTo>
                    <a:lnTo>
                      <a:pt x="1306" y="26"/>
                    </a:lnTo>
                    <a:lnTo>
                      <a:pt x="1327" y="31"/>
                    </a:lnTo>
                    <a:lnTo>
                      <a:pt x="1349" y="34"/>
                    </a:lnTo>
                    <a:lnTo>
                      <a:pt x="1370" y="39"/>
                    </a:lnTo>
                    <a:lnTo>
                      <a:pt x="1391" y="43"/>
                    </a:lnTo>
                    <a:lnTo>
                      <a:pt x="1411" y="47"/>
                    </a:lnTo>
                    <a:lnTo>
                      <a:pt x="1432" y="52"/>
                    </a:lnTo>
                    <a:lnTo>
                      <a:pt x="1452" y="57"/>
                    </a:lnTo>
                    <a:lnTo>
                      <a:pt x="1472" y="62"/>
                    </a:lnTo>
                    <a:lnTo>
                      <a:pt x="1492" y="67"/>
                    </a:lnTo>
                    <a:lnTo>
                      <a:pt x="1512" y="73"/>
                    </a:lnTo>
                    <a:lnTo>
                      <a:pt x="1530" y="79"/>
                    </a:lnTo>
                    <a:lnTo>
                      <a:pt x="1549" y="85"/>
                    </a:lnTo>
                    <a:lnTo>
                      <a:pt x="1568" y="92"/>
                    </a:lnTo>
                    <a:lnTo>
                      <a:pt x="1585" y="97"/>
                    </a:lnTo>
                    <a:lnTo>
                      <a:pt x="1603" y="104"/>
                    </a:lnTo>
                    <a:lnTo>
                      <a:pt x="1621" y="111"/>
                    </a:lnTo>
                    <a:lnTo>
                      <a:pt x="1638" y="118"/>
                    </a:lnTo>
                    <a:lnTo>
                      <a:pt x="1623" y="154"/>
                    </a:lnTo>
                    <a:lnTo>
                      <a:pt x="1606" y="148"/>
                    </a:lnTo>
                    <a:lnTo>
                      <a:pt x="1589" y="141"/>
                    </a:lnTo>
                    <a:lnTo>
                      <a:pt x="1572" y="135"/>
                    </a:lnTo>
                    <a:lnTo>
                      <a:pt x="1555" y="129"/>
                    </a:lnTo>
                    <a:lnTo>
                      <a:pt x="1537" y="122"/>
                    </a:lnTo>
                    <a:lnTo>
                      <a:pt x="1518" y="117"/>
                    </a:lnTo>
                    <a:lnTo>
                      <a:pt x="1499" y="111"/>
                    </a:lnTo>
                    <a:lnTo>
                      <a:pt x="1481" y="106"/>
                    </a:lnTo>
                    <a:lnTo>
                      <a:pt x="1462" y="100"/>
                    </a:lnTo>
                    <a:lnTo>
                      <a:pt x="1442" y="96"/>
                    </a:lnTo>
                    <a:lnTo>
                      <a:pt x="1423" y="90"/>
                    </a:lnTo>
                    <a:lnTo>
                      <a:pt x="1403" y="86"/>
                    </a:lnTo>
                    <a:lnTo>
                      <a:pt x="1383" y="82"/>
                    </a:lnTo>
                    <a:lnTo>
                      <a:pt x="1363" y="77"/>
                    </a:lnTo>
                    <a:lnTo>
                      <a:pt x="1342" y="74"/>
                    </a:lnTo>
                    <a:lnTo>
                      <a:pt x="1321" y="70"/>
                    </a:lnTo>
                    <a:lnTo>
                      <a:pt x="1300" y="66"/>
                    </a:lnTo>
                    <a:lnTo>
                      <a:pt x="1278" y="63"/>
                    </a:lnTo>
                    <a:lnTo>
                      <a:pt x="1257" y="60"/>
                    </a:lnTo>
                    <a:lnTo>
                      <a:pt x="1235" y="57"/>
                    </a:lnTo>
                    <a:lnTo>
                      <a:pt x="1213" y="54"/>
                    </a:lnTo>
                    <a:lnTo>
                      <a:pt x="1191" y="52"/>
                    </a:lnTo>
                    <a:lnTo>
                      <a:pt x="1169" y="50"/>
                    </a:lnTo>
                    <a:lnTo>
                      <a:pt x="1147" y="47"/>
                    </a:lnTo>
                    <a:lnTo>
                      <a:pt x="1123" y="46"/>
                    </a:lnTo>
                    <a:lnTo>
                      <a:pt x="1101" y="44"/>
                    </a:lnTo>
                    <a:lnTo>
                      <a:pt x="1078" y="43"/>
                    </a:lnTo>
                    <a:lnTo>
                      <a:pt x="1055" y="42"/>
                    </a:lnTo>
                    <a:lnTo>
                      <a:pt x="1033" y="41"/>
                    </a:lnTo>
                    <a:lnTo>
                      <a:pt x="1010" y="41"/>
                    </a:lnTo>
                    <a:lnTo>
                      <a:pt x="987" y="40"/>
                    </a:lnTo>
                    <a:lnTo>
                      <a:pt x="964" y="40"/>
                    </a:lnTo>
                    <a:lnTo>
                      <a:pt x="939" y="40"/>
                    </a:lnTo>
                    <a:lnTo>
                      <a:pt x="915" y="41"/>
                    </a:lnTo>
                    <a:lnTo>
                      <a:pt x="891" y="41"/>
                    </a:lnTo>
                    <a:lnTo>
                      <a:pt x="868" y="42"/>
                    </a:lnTo>
                    <a:lnTo>
                      <a:pt x="845" y="43"/>
                    </a:lnTo>
                    <a:lnTo>
                      <a:pt x="820" y="44"/>
                    </a:lnTo>
                    <a:lnTo>
                      <a:pt x="797" y="46"/>
                    </a:lnTo>
                    <a:lnTo>
                      <a:pt x="775" y="47"/>
                    </a:lnTo>
                    <a:lnTo>
                      <a:pt x="752" y="50"/>
                    </a:lnTo>
                    <a:lnTo>
                      <a:pt x="730" y="52"/>
                    </a:lnTo>
                    <a:lnTo>
                      <a:pt x="707" y="55"/>
                    </a:lnTo>
                    <a:lnTo>
                      <a:pt x="685" y="57"/>
                    </a:lnTo>
                    <a:lnTo>
                      <a:pt x="664" y="61"/>
                    </a:lnTo>
                    <a:lnTo>
                      <a:pt x="642" y="64"/>
                    </a:lnTo>
                    <a:lnTo>
                      <a:pt x="621" y="67"/>
                    </a:lnTo>
                    <a:lnTo>
                      <a:pt x="600" y="71"/>
                    </a:lnTo>
                    <a:lnTo>
                      <a:pt x="579" y="75"/>
                    </a:lnTo>
                    <a:lnTo>
                      <a:pt x="558" y="78"/>
                    </a:lnTo>
                    <a:lnTo>
                      <a:pt x="538" y="83"/>
                    </a:lnTo>
                    <a:lnTo>
                      <a:pt x="518" y="87"/>
                    </a:lnTo>
                    <a:lnTo>
                      <a:pt x="498" y="92"/>
                    </a:lnTo>
                    <a:lnTo>
                      <a:pt x="479" y="97"/>
                    </a:lnTo>
                    <a:lnTo>
                      <a:pt x="460" y="101"/>
                    </a:lnTo>
                    <a:lnTo>
                      <a:pt x="441" y="107"/>
                    </a:lnTo>
                    <a:lnTo>
                      <a:pt x="422" y="113"/>
                    </a:lnTo>
                    <a:lnTo>
                      <a:pt x="405" y="118"/>
                    </a:lnTo>
                    <a:lnTo>
                      <a:pt x="387" y="124"/>
                    </a:lnTo>
                    <a:lnTo>
                      <a:pt x="369" y="130"/>
                    </a:lnTo>
                    <a:lnTo>
                      <a:pt x="353" y="136"/>
                    </a:lnTo>
                    <a:lnTo>
                      <a:pt x="336" y="142"/>
                    </a:lnTo>
                    <a:lnTo>
                      <a:pt x="320" y="148"/>
                    </a:lnTo>
                    <a:lnTo>
                      <a:pt x="303" y="154"/>
                    </a:lnTo>
                    <a:lnTo>
                      <a:pt x="288" y="161"/>
                    </a:lnTo>
                    <a:lnTo>
                      <a:pt x="273" y="169"/>
                    </a:lnTo>
                    <a:lnTo>
                      <a:pt x="258" y="175"/>
                    </a:lnTo>
                    <a:lnTo>
                      <a:pt x="244" y="182"/>
                    </a:lnTo>
                    <a:lnTo>
                      <a:pt x="230" y="190"/>
                    </a:lnTo>
                    <a:lnTo>
                      <a:pt x="217" y="197"/>
                    </a:lnTo>
                    <a:lnTo>
                      <a:pt x="204" y="204"/>
                    </a:lnTo>
                    <a:lnTo>
                      <a:pt x="192" y="212"/>
                    </a:lnTo>
                    <a:lnTo>
                      <a:pt x="180" y="220"/>
                    </a:lnTo>
                    <a:lnTo>
                      <a:pt x="168" y="228"/>
                    </a:lnTo>
                    <a:lnTo>
                      <a:pt x="162" y="232"/>
                    </a:lnTo>
                    <a:lnTo>
                      <a:pt x="157" y="236"/>
                    </a:lnTo>
                    <a:lnTo>
                      <a:pt x="151" y="239"/>
                    </a:lnTo>
                    <a:lnTo>
                      <a:pt x="146" y="244"/>
                    </a:lnTo>
                    <a:lnTo>
                      <a:pt x="141" y="248"/>
                    </a:lnTo>
                    <a:lnTo>
                      <a:pt x="136" y="252"/>
                    </a:lnTo>
                    <a:lnTo>
                      <a:pt x="130" y="256"/>
                    </a:lnTo>
                    <a:lnTo>
                      <a:pt x="126" y="260"/>
                    </a:lnTo>
                    <a:lnTo>
                      <a:pt x="121" y="265"/>
                    </a:lnTo>
                    <a:lnTo>
                      <a:pt x="117" y="268"/>
                    </a:lnTo>
                    <a:lnTo>
                      <a:pt x="112" y="272"/>
                    </a:lnTo>
                    <a:lnTo>
                      <a:pt x="108" y="277"/>
                    </a:lnTo>
                    <a:lnTo>
                      <a:pt x="104" y="281"/>
                    </a:lnTo>
                    <a:lnTo>
                      <a:pt x="99" y="286"/>
                    </a:lnTo>
                    <a:lnTo>
                      <a:pt x="96" y="290"/>
                    </a:lnTo>
                    <a:lnTo>
                      <a:pt x="92" y="293"/>
                    </a:lnTo>
                    <a:lnTo>
                      <a:pt x="88" y="298"/>
                    </a:lnTo>
                    <a:lnTo>
                      <a:pt x="85" y="302"/>
                    </a:lnTo>
                    <a:lnTo>
                      <a:pt x="82" y="307"/>
                    </a:lnTo>
                    <a:lnTo>
                      <a:pt x="78" y="311"/>
                    </a:lnTo>
                    <a:lnTo>
                      <a:pt x="75" y="316"/>
                    </a:lnTo>
                    <a:lnTo>
                      <a:pt x="72" y="320"/>
                    </a:lnTo>
                    <a:lnTo>
                      <a:pt x="69" y="324"/>
                    </a:lnTo>
                    <a:lnTo>
                      <a:pt x="66" y="329"/>
                    </a:lnTo>
                    <a:lnTo>
                      <a:pt x="64" y="333"/>
                    </a:lnTo>
                    <a:lnTo>
                      <a:pt x="62" y="338"/>
                    </a:lnTo>
                    <a:lnTo>
                      <a:pt x="58" y="342"/>
                    </a:lnTo>
                    <a:lnTo>
                      <a:pt x="57" y="346"/>
                    </a:lnTo>
                    <a:lnTo>
                      <a:pt x="55" y="351"/>
                    </a:lnTo>
                    <a:lnTo>
                      <a:pt x="53" y="355"/>
                    </a:lnTo>
                    <a:lnTo>
                      <a:pt x="51" y="360"/>
                    </a:lnTo>
                    <a:lnTo>
                      <a:pt x="50" y="364"/>
                    </a:lnTo>
                    <a:lnTo>
                      <a:pt x="47" y="368"/>
                    </a:lnTo>
                    <a:lnTo>
                      <a:pt x="46" y="373"/>
                    </a:lnTo>
                    <a:lnTo>
                      <a:pt x="45" y="377"/>
                    </a:lnTo>
                    <a:lnTo>
                      <a:pt x="44" y="382"/>
                    </a:lnTo>
                    <a:lnTo>
                      <a:pt x="43" y="386"/>
                    </a:lnTo>
                    <a:lnTo>
                      <a:pt x="42" y="391"/>
                    </a:lnTo>
                    <a:lnTo>
                      <a:pt x="41" y="395"/>
                    </a:lnTo>
                    <a:lnTo>
                      <a:pt x="41" y="399"/>
                    </a:lnTo>
                    <a:lnTo>
                      <a:pt x="40" y="404"/>
                    </a:lnTo>
                    <a:lnTo>
                      <a:pt x="40" y="408"/>
                    </a:lnTo>
                    <a:lnTo>
                      <a:pt x="40" y="413"/>
                    </a:lnTo>
                    <a:lnTo>
                      <a:pt x="40" y="417"/>
                    </a:lnTo>
                    <a:lnTo>
                      <a:pt x="40" y="423"/>
                    </a:lnTo>
                    <a:lnTo>
                      <a:pt x="40" y="427"/>
                    </a:lnTo>
                    <a:lnTo>
                      <a:pt x="40" y="431"/>
                    </a:lnTo>
                    <a:lnTo>
                      <a:pt x="41" y="436"/>
                    </a:lnTo>
                    <a:lnTo>
                      <a:pt x="41" y="440"/>
                    </a:lnTo>
                    <a:lnTo>
                      <a:pt x="42" y="445"/>
                    </a:lnTo>
                    <a:lnTo>
                      <a:pt x="43" y="449"/>
                    </a:lnTo>
                    <a:lnTo>
                      <a:pt x="44" y="453"/>
                    </a:lnTo>
                    <a:lnTo>
                      <a:pt x="45" y="458"/>
                    </a:lnTo>
                    <a:lnTo>
                      <a:pt x="46" y="462"/>
                    </a:lnTo>
                    <a:lnTo>
                      <a:pt x="47" y="467"/>
                    </a:lnTo>
                    <a:lnTo>
                      <a:pt x="50" y="471"/>
                    </a:lnTo>
                    <a:lnTo>
                      <a:pt x="51" y="475"/>
                    </a:lnTo>
                    <a:lnTo>
                      <a:pt x="53" y="480"/>
                    </a:lnTo>
                    <a:lnTo>
                      <a:pt x="55" y="484"/>
                    </a:lnTo>
                    <a:lnTo>
                      <a:pt x="57" y="489"/>
                    </a:lnTo>
                    <a:lnTo>
                      <a:pt x="58" y="493"/>
                    </a:lnTo>
                    <a:lnTo>
                      <a:pt x="62" y="498"/>
                    </a:lnTo>
                    <a:lnTo>
                      <a:pt x="64" y="502"/>
                    </a:lnTo>
                    <a:lnTo>
                      <a:pt x="66" y="506"/>
                    </a:lnTo>
                    <a:lnTo>
                      <a:pt x="69" y="511"/>
                    </a:lnTo>
                    <a:lnTo>
                      <a:pt x="72" y="515"/>
                    </a:lnTo>
                    <a:lnTo>
                      <a:pt x="75" y="520"/>
                    </a:lnTo>
                    <a:lnTo>
                      <a:pt x="78" y="524"/>
                    </a:lnTo>
                    <a:lnTo>
                      <a:pt x="82" y="528"/>
                    </a:lnTo>
                    <a:lnTo>
                      <a:pt x="85" y="533"/>
                    </a:lnTo>
                    <a:lnTo>
                      <a:pt x="88" y="537"/>
                    </a:lnTo>
                    <a:lnTo>
                      <a:pt x="92" y="541"/>
                    </a:lnTo>
                    <a:lnTo>
                      <a:pt x="96" y="545"/>
                    </a:lnTo>
                    <a:lnTo>
                      <a:pt x="99" y="549"/>
                    </a:lnTo>
                    <a:lnTo>
                      <a:pt x="104" y="554"/>
                    </a:lnTo>
                    <a:lnTo>
                      <a:pt x="108" y="558"/>
                    </a:lnTo>
                    <a:lnTo>
                      <a:pt x="112" y="563"/>
                    </a:lnTo>
                    <a:lnTo>
                      <a:pt x="117" y="566"/>
                    </a:lnTo>
                    <a:lnTo>
                      <a:pt x="121" y="570"/>
                    </a:lnTo>
                    <a:lnTo>
                      <a:pt x="126" y="575"/>
                    </a:lnTo>
                    <a:lnTo>
                      <a:pt x="130" y="579"/>
                    </a:lnTo>
                    <a:lnTo>
                      <a:pt x="136" y="582"/>
                    </a:lnTo>
                    <a:lnTo>
                      <a:pt x="141" y="587"/>
                    </a:lnTo>
                    <a:lnTo>
                      <a:pt x="146" y="591"/>
                    </a:lnTo>
                    <a:lnTo>
                      <a:pt x="151" y="595"/>
                    </a:lnTo>
                    <a:lnTo>
                      <a:pt x="157" y="599"/>
                    </a:lnTo>
                    <a:lnTo>
                      <a:pt x="162" y="603"/>
                    </a:lnTo>
                    <a:lnTo>
                      <a:pt x="168" y="607"/>
                    </a:lnTo>
                    <a:lnTo>
                      <a:pt x="180" y="614"/>
                    </a:lnTo>
                    <a:lnTo>
                      <a:pt x="192" y="623"/>
                    </a:lnTo>
                    <a:lnTo>
                      <a:pt x="204" y="630"/>
                    </a:lnTo>
                    <a:lnTo>
                      <a:pt x="217" y="638"/>
                    </a:lnTo>
                    <a:lnTo>
                      <a:pt x="230" y="645"/>
                    </a:lnTo>
                    <a:lnTo>
                      <a:pt x="244" y="652"/>
                    </a:lnTo>
                    <a:lnTo>
                      <a:pt x="258" y="660"/>
                    </a:lnTo>
                    <a:lnTo>
                      <a:pt x="273" y="666"/>
                    </a:lnTo>
                    <a:lnTo>
                      <a:pt x="288" y="673"/>
                    </a:lnTo>
                    <a:lnTo>
                      <a:pt x="303" y="681"/>
                    </a:lnTo>
                    <a:lnTo>
                      <a:pt x="320" y="686"/>
                    </a:lnTo>
                    <a:lnTo>
                      <a:pt x="336" y="693"/>
                    </a:lnTo>
                    <a:lnTo>
                      <a:pt x="353" y="699"/>
                    </a:lnTo>
                    <a:lnTo>
                      <a:pt x="369" y="705"/>
                    </a:lnTo>
                    <a:lnTo>
                      <a:pt x="387" y="712"/>
                    </a:lnTo>
                    <a:lnTo>
                      <a:pt x="405" y="717"/>
                    </a:lnTo>
                    <a:lnTo>
                      <a:pt x="422" y="723"/>
                    </a:lnTo>
                    <a:lnTo>
                      <a:pt x="441" y="728"/>
                    </a:lnTo>
                    <a:lnTo>
                      <a:pt x="460" y="733"/>
                    </a:lnTo>
                    <a:lnTo>
                      <a:pt x="479" y="738"/>
                    </a:lnTo>
                    <a:lnTo>
                      <a:pt x="498" y="742"/>
                    </a:lnTo>
                    <a:lnTo>
                      <a:pt x="518" y="748"/>
                    </a:lnTo>
                    <a:lnTo>
                      <a:pt x="538" y="752"/>
                    </a:lnTo>
                    <a:lnTo>
                      <a:pt x="558" y="756"/>
                    </a:lnTo>
                    <a:lnTo>
                      <a:pt x="579" y="760"/>
                    </a:lnTo>
                    <a:lnTo>
                      <a:pt x="600" y="765"/>
                    </a:lnTo>
                    <a:lnTo>
                      <a:pt x="621" y="768"/>
                    </a:lnTo>
                    <a:lnTo>
                      <a:pt x="642" y="771"/>
                    </a:lnTo>
                    <a:lnTo>
                      <a:pt x="664" y="774"/>
                    </a:lnTo>
                    <a:lnTo>
                      <a:pt x="685" y="778"/>
                    </a:lnTo>
                    <a:lnTo>
                      <a:pt x="707" y="780"/>
                    </a:lnTo>
                    <a:lnTo>
                      <a:pt x="730" y="782"/>
                    </a:lnTo>
                    <a:lnTo>
                      <a:pt x="752" y="784"/>
                    </a:lnTo>
                    <a:lnTo>
                      <a:pt x="775" y="787"/>
                    </a:lnTo>
                    <a:lnTo>
                      <a:pt x="797" y="789"/>
                    </a:lnTo>
                    <a:lnTo>
                      <a:pt x="820" y="791"/>
                    </a:lnTo>
                    <a:lnTo>
                      <a:pt x="845" y="792"/>
                    </a:lnTo>
                    <a:lnTo>
                      <a:pt x="868" y="793"/>
                    </a:lnTo>
                    <a:lnTo>
                      <a:pt x="891" y="794"/>
                    </a:lnTo>
                    <a:lnTo>
                      <a:pt x="915" y="794"/>
                    </a:lnTo>
                    <a:lnTo>
                      <a:pt x="939" y="795"/>
                    </a:lnTo>
                    <a:lnTo>
                      <a:pt x="964" y="795"/>
                    </a:lnTo>
                    <a:lnTo>
                      <a:pt x="987" y="795"/>
                    </a:lnTo>
                    <a:lnTo>
                      <a:pt x="1010" y="794"/>
                    </a:lnTo>
                    <a:lnTo>
                      <a:pt x="1033" y="794"/>
                    </a:lnTo>
                    <a:lnTo>
                      <a:pt x="1055" y="793"/>
                    </a:lnTo>
                    <a:lnTo>
                      <a:pt x="1078" y="792"/>
                    </a:lnTo>
                    <a:lnTo>
                      <a:pt x="1101" y="791"/>
                    </a:lnTo>
                    <a:lnTo>
                      <a:pt x="1123" y="789"/>
                    </a:lnTo>
                    <a:lnTo>
                      <a:pt x="1147" y="788"/>
                    </a:lnTo>
                    <a:lnTo>
                      <a:pt x="1169" y="785"/>
                    </a:lnTo>
                    <a:lnTo>
                      <a:pt x="1191" y="783"/>
                    </a:lnTo>
                    <a:lnTo>
                      <a:pt x="1213" y="781"/>
                    </a:lnTo>
                    <a:lnTo>
                      <a:pt x="1235" y="778"/>
                    </a:lnTo>
                    <a:lnTo>
                      <a:pt x="1257" y="776"/>
                    </a:lnTo>
                    <a:lnTo>
                      <a:pt x="1278" y="772"/>
                    </a:lnTo>
                    <a:lnTo>
                      <a:pt x="1300" y="769"/>
                    </a:lnTo>
                    <a:lnTo>
                      <a:pt x="1321" y="765"/>
                    </a:lnTo>
                    <a:lnTo>
                      <a:pt x="1342" y="761"/>
                    </a:lnTo>
                    <a:lnTo>
                      <a:pt x="1363" y="757"/>
                    </a:lnTo>
                    <a:lnTo>
                      <a:pt x="1383" y="753"/>
                    </a:lnTo>
                    <a:lnTo>
                      <a:pt x="1403" y="749"/>
                    </a:lnTo>
                    <a:lnTo>
                      <a:pt x="1423" y="744"/>
                    </a:lnTo>
                    <a:lnTo>
                      <a:pt x="1442" y="739"/>
                    </a:lnTo>
                    <a:lnTo>
                      <a:pt x="1462" y="735"/>
                    </a:lnTo>
                    <a:lnTo>
                      <a:pt x="1481" y="729"/>
                    </a:lnTo>
                    <a:lnTo>
                      <a:pt x="1499" y="724"/>
                    </a:lnTo>
                    <a:lnTo>
                      <a:pt x="1518" y="718"/>
                    </a:lnTo>
                    <a:lnTo>
                      <a:pt x="1537" y="712"/>
                    </a:lnTo>
                    <a:lnTo>
                      <a:pt x="1555" y="706"/>
                    </a:lnTo>
                    <a:lnTo>
                      <a:pt x="1572" y="699"/>
                    </a:lnTo>
                    <a:lnTo>
                      <a:pt x="1589" y="694"/>
                    </a:lnTo>
                    <a:lnTo>
                      <a:pt x="1592" y="693"/>
                    </a:lnTo>
                    <a:lnTo>
                      <a:pt x="1518" y="517"/>
                    </a:lnTo>
                    <a:lnTo>
                      <a:pt x="1953" y="563"/>
                    </a:lnTo>
                    <a:lnTo>
                      <a:pt x="1681" y="906"/>
                    </a:lnTo>
                    <a:close/>
                  </a:path>
                </a:pathLst>
              </a:custGeom>
              <a:solidFill>
                <a:srgbClr val="373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46" name="Oval 345">
                <a:extLst>
                  <a:ext uri="{FF2B5EF4-FFF2-40B4-BE49-F238E27FC236}">
                    <a16:creationId xmlns:a16="http://schemas.microsoft.com/office/drawing/2014/main" id="{BE3BE5F0-A9A0-E271-B61A-CC4C0257F0E3}"/>
                  </a:ext>
                </a:extLst>
              </p:cNvPr>
              <p:cNvSpPr/>
              <p:nvPr/>
            </p:nvSpPr>
            <p:spPr>
              <a:xfrm>
                <a:off x="5028546" y="3821113"/>
                <a:ext cx="179455" cy="267352"/>
              </a:xfrm>
              <a:prstGeom prst="ellipse">
                <a:avLst/>
              </a:prstGeom>
              <a:solidFill>
                <a:schemeClr val="bg2"/>
              </a:solidFill>
              <a:ln>
                <a:solidFill>
                  <a:srgbClr val="5B9BD5"/>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a:lnSpc>
                    <a:spcPct val="90000"/>
                  </a:lnSpc>
                </a:pP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347" name="Rectangle 346">
                <a:extLst>
                  <a:ext uri="{FF2B5EF4-FFF2-40B4-BE49-F238E27FC236}">
                    <a16:creationId xmlns:a16="http://schemas.microsoft.com/office/drawing/2014/main" id="{BC89CB5D-EECD-0FA3-56BC-BB077E057CAC}"/>
                  </a:ext>
                </a:extLst>
              </p:cNvPr>
              <p:cNvSpPr/>
              <p:nvPr/>
            </p:nvSpPr>
            <p:spPr>
              <a:xfrm>
                <a:off x="4760484" y="4367212"/>
                <a:ext cx="847482" cy="179665"/>
              </a:xfrm>
              <a:prstGeom prst="rect">
                <a:avLst/>
              </a:prstGeom>
            </p:spPr>
            <p:txBody>
              <a:bodyPr wrap="square" lIns="18288" tIns="18288" rIns="18288" bIns="18288">
                <a:spAutoFit/>
              </a:bodyPr>
              <a:lstStyle/>
              <a:p>
                <a:pPr algn="ctr">
                  <a:lnSpc>
                    <a:spcPct val="90000"/>
                  </a:lnSpc>
                </a:pPr>
                <a:r>
                  <a:rPr lang="en-US" sz="1400" dirty="0">
                    <a:solidFill>
                      <a:srgbClr val="5B9BD5"/>
                    </a:solidFill>
                    <a:latin typeface="Times New Roman" panose="02020603050405020304" pitchFamily="18" charset="0"/>
                    <a:cs typeface="Times New Roman" panose="02020603050405020304" pitchFamily="18" charset="0"/>
                  </a:rPr>
                  <a:t>Spin flipper</a:t>
                </a:r>
              </a:p>
            </p:txBody>
          </p:sp>
          <p:cxnSp>
            <p:nvCxnSpPr>
              <p:cNvPr id="348" name="Straight Arrow Connector 347">
                <a:extLst>
                  <a:ext uri="{FF2B5EF4-FFF2-40B4-BE49-F238E27FC236}">
                    <a16:creationId xmlns:a16="http://schemas.microsoft.com/office/drawing/2014/main" id="{03D17E40-0E52-87C1-F3AE-FEC9828C6F25}"/>
                  </a:ext>
                </a:extLst>
              </p:cNvPr>
              <p:cNvCxnSpPr>
                <a:cxnSpLocks/>
              </p:cNvCxnSpPr>
              <p:nvPr/>
            </p:nvCxnSpPr>
            <p:spPr bwMode="auto">
              <a:xfrm flipH="1" flipV="1">
                <a:off x="5126291" y="4088464"/>
                <a:ext cx="123292" cy="281924"/>
              </a:xfrm>
              <a:prstGeom prst="straightConnector1">
                <a:avLst/>
              </a:prstGeom>
              <a:noFill/>
              <a:ln w="9525" cap="flat" cmpd="sng" algn="ctr">
                <a:solidFill>
                  <a:schemeClr val="accent1"/>
                </a:solidFill>
                <a:prstDash val="solid"/>
                <a:headEnd w="sm" len="sm"/>
                <a:tailEnd type="triangle" w="sm" len="sm"/>
              </a:ln>
              <a:effectLst/>
            </p:spPr>
          </p:cxnSp>
          <p:cxnSp>
            <p:nvCxnSpPr>
              <p:cNvPr id="350" name="Straight Connector 349">
                <a:extLst>
                  <a:ext uri="{FF2B5EF4-FFF2-40B4-BE49-F238E27FC236}">
                    <a16:creationId xmlns:a16="http://schemas.microsoft.com/office/drawing/2014/main" id="{B53BC3CB-56DF-4950-D86E-0EC9DD1DFDE5}"/>
                  </a:ext>
                </a:extLst>
              </p:cNvPr>
              <p:cNvCxnSpPr/>
              <p:nvPr/>
            </p:nvCxnSpPr>
            <p:spPr>
              <a:xfrm>
                <a:off x="6263679" y="2022520"/>
                <a:ext cx="261445" cy="0"/>
              </a:xfrm>
              <a:prstGeom prst="line">
                <a:avLst/>
              </a:prstGeom>
              <a:ln>
                <a:solidFill>
                  <a:schemeClr val="tx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1" name="Straight Connector 350">
                <a:extLst>
                  <a:ext uri="{FF2B5EF4-FFF2-40B4-BE49-F238E27FC236}">
                    <a16:creationId xmlns:a16="http://schemas.microsoft.com/office/drawing/2014/main" id="{7B81243A-F13A-80D4-CB9C-7FC402546BD3}"/>
                  </a:ext>
                </a:extLst>
              </p:cNvPr>
              <p:cNvCxnSpPr/>
              <p:nvPr/>
            </p:nvCxnSpPr>
            <p:spPr>
              <a:xfrm>
                <a:off x="6627813" y="2170077"/>
                <a:ext cx="276367" cy="0"/>
              </a:xfrm>
              <a:prstGeom prst="line">
                <a:avLst/>
              </a:prstGeom>
              <a:ln>
                <a:solidFill>
                  <a:schemeClr val="tx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2" name="Straight Arrow Connector 351">
                <a:extLst>
                  <a:ext uri="{FF2B5EF4-FFF2-40B4-BE49-F238E27FC236}">
                    <a16:creationId xmlns:a16="http://schemas.microsoft.com/office/drawing/2014/main" id="{E48883BC-239A-9BBD-C4A7-15AFAA631684}"/>
                  </a:ext>
                </a:extLst>
              </p:cNvPr>
              <p:cNvCxnSpPr>
                <a:cxnSpLocks/>
                <a:stCxn id="338" idx="1"/>
              </p:cNvCxnSpPr>
              <p:nvPr/>
            </p:nvCxnSpPr>
            <p:spPr>
              <a:xfrm flipH="1" flipV="1">
                <a:off x="6087269" y="2020668"/>
                <a:ext cx="763687" cy="722585"/>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353" name="Straight Arrow Connector 352">
                <a:extLst>
                  <a:ext uri="{FF2B5EF4-FFF2-40B4-BE49-F238E27FC236}">
                    <a16:creationId xmlns:a16="http://schemas.microsoft.com/office/drawing/2014/main" id="{ACBF8793-BBA0-DF47-59A0-E2901C650517}"/>
                  </a:ext>
                </a:extLst>
              </p:cNvPr>
              <p:cNvCxnSpPr>
                <a:cxnSpLocks/>
                <a:stCxn id="338" idx="1"/>
              </p:cNvCxnSpPr>
              <p:nvPr/>
            </p:nvCxnSpPr>
            <p:spPr>
              <a:xfrm flipH="1">
                <a:off x="6087269" y="2743253"/>
                <a:ext cx="763687" cy="1618978"/>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354" name="Group 353">
                <a:extLst>
                  <a:ext uri="{FF2B5EF4-FFF2-40B4-BE49-F238E27FC236}">
                    <a16:creationId xmlns:a16="http://schemas.microsoft.com/office/drawing/2014/main" id="{1573BE8C-7946-58B6-59F4-5EF55DAFCE49}"/>
                  </a:ext>
                </a:extLst>
              </p:cNvPr>
              <p:cNvGrpSpPr/>
              <p:nvPr/>
            </p:nvGrpSpPr>
            <p:grpSpPr>
              <a:xfrm>
                <a:off x="5427663" y="4094957"/>
                <a:ext cx="1370013" cy="167688"/>
                <a:chOff x="5427663" y="4094957"/>
                <a:chExt cx="1370013" cy="167688"/>
              </a:xfrm>
            </p:grpSpPr>
            <p:sp>
              <p:nvSpPr>
                <p:cNvPr id="379" name="Rectangle 2067">
                  <a:extLst>
                    <a:ext uri="{FF2B5EF4-FFF2-40B4-BE49-F238E27FC236}">
                      <a16:creationId xmlns:a16="http://schemas.microsoft.com/office/drawing/2014/main" id="{E8541C6F-73FF-B58C-8539-36BE2DE65343}"/>
                    </a:ext>
                  </a:extLst>
                </p:cNvPr>
                <p:cNvSpPr>
                  <a:spLocks noChangeArrowheads="1"/>
                </p:cNvSpPr>
                <p:nvPr/>
              </p:nvSpPr>
              <p:spPr bwMode="auto">
                <a:xfrm>
                  <a:off x="5427663" y="4110038"/>
                  <a:ext cx="1368425" cy="139700"/>
                </a:xfrm>
                <a:prstGeom prst="rect">
                  <a:avLst/>
                </a:prstGeom>
                <a:solidFill>
                  <a:srgbClr val="FE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80" name="Rectangle 2069">
                  <a:extLst>
                    <a:ext uri="{FF2B5EF4-FFF2-40B4-BE49-F238E27FC236}">
                      <a16:creationId xmlns:a16="http://schemas.microsoft.com/office/drawing/2014/main" id="{6227CC72-38D7-4B6F-C0FC-B9DC06668F5E}"/>
                    </a:ext>
                  </a:extLst>
                </p:cNvPr>
                <p:cNvSpPr>
                  <a:spLocks noChangeArrowheads="1"/>
                </p:cNvSpPr>
                <p:nvPr/>
              </p:nvSpPr>
              <p:spPr bwMode="auto">
                <a:xfrm>
                  <a:off x="5453256" y="4094957"/>
                  <a:ext cx="1287599"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000000"/>
                      </a:solidFill>
                      <a:latin typeface="Times New Roman" panose="02020603050405020304" pitchFamily="18" charset="0"/>
                      <a:cs typeface="Times New Roman" panose="02020603050405020304" pitchFamily="18" charset="0"/>
                    </a:rPr>
                    <a:t>1 m flight path omitted</a:t>
                  </a:r>
                  <a:endParaRPr lang="en-US" altLang="en-US" sz="1400" dirty="0">
                    <a:latin typeface="Times New Roman" panose="02020603050405020304" pitchFamily="18" charset="0"/>
                    <a:cs typeface="Times New Roman" panose="02020603050405020304" pitchFamily="18" charset="0"/>
                  </a:endParaRPr>
                </a:p>
              </p:txBody>
            </p:sp>
            <p:sp>
              <p:nvSpPr>
                <p:cNvPr id="381" name="Freeform 2071">
                  <a:extLst>
                    <a:ext uri="{FF2B5EF4-FFF2-40B4-BE49-F238E27FC236}">
                      <a16:creationId xmlns:a16="http://schemas.microsoft.com/office/drawing/2014/main" id="{B4ED6D1C-8E23-F110-A69A-82358BB2C8B2}"/>
                    </a:ext>
                  </a:extLst>
                </p:cNvPr>
                <p:cNvSpPr>
                  <a:spLocks/>
                </p:cNvSpPr>
                <p:nvPr/>
              </p:nvSpPr>
              <p:spPr bwMode="auto">
                <a:xfrm>
                  <a:off x="5427663" y="4110038"/>
                  <a:ext cx="1370013" cy="0"/>
                </a:xfrm>
                <a:custGeom>
                  <a:avLst/>
                  <a:gdLst>
                    <a:gd name="T0" fmla="*/ 0 w 8633"/>
                    <a:gd name="T1" fmla="*/ 8633 w 8633"/>
                    <a:gd name="T2" fmla="*/ 0 w 8633"/>
                  </a:gdLst>
                  <a:ahLst/>
                  <a:cxnLst>
                    <a:cxn ang="0">
                      <a:pos x="T0" y="0"/>
                    </a:cxn>
                    <a:cxn ang="0">
                      <a:pos x="T1" y="0"/>
                    </a:cxn>
                    <a:cxn ang="0">
                      <a:pos x="T2" y="0"/>
                    </a:cxn>
                  </a:cxnLst>
                  <a:rect l="0" t="0" r="r" b="b"/>
                  <a:pathLst>
                    <a:path w="8633">
                      <a:moveTo>
                        <a:pt x="0" y="0"/>
                      </a:moveTo>
                      <a:lnTo>
                        <a:pt x="8633" y="0"/>
                      </a:lnTo>
                      <a:lnTo>
                        <a:pt x="0" y="0"/>
                      </a:lnTo>
                      <a:close/>
                    </a:path>
                  </a:pathLst>
                </a:custGeom>
                <a:noFill/>
                <a:ln w="3175">
                  <a:solidFill>
                    <a:srgbClr val="37343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82" name="Freeform 2073">
                  <a:extLst>
                    <a:ext uri="{FF2B5EF4-FFF2-40B4-BE49-F238E27FC236}">
                      <a16:creationId xmlns:a16="http://schemas.microsoft.com/office/drawing/2014/main" id="{27E066BC-0D0F-47B3-2726-1311BF603299}"/>
                    </a:ext>
                  </a:extLst>
                </p:cNvPr>
                <p:cNvSpPr>
                  <a:spLocks/>
                </p:cNvSpPr>
                <p:nvPr/>
              </p:nvSpPr>
              <p:spPr bwMode="auto">
                <a:xfrm>
                  <a:off x="5427663" y="4249738"/>
                  <a:ext cx="1370013" cy="0"/>
                </a:xfrm>
                <a:custGeom>
                  <a:avLst/>
                  <a:gdLst>
                    <a:gd name="T0" fmla="*/ 0 w 8633"/>
                    <a:gd name="T1" fmla="*/ 8633 w 8633"/>
                    <a:gd name="T2" fmla="*/ 0 w 8633"/>
                  </a:gdLst>
                  <a:ahLst/>
                  <a:cxnLst>
                    <a:cxn ang="0">
                      <a:pos x="T0" y="0"/>
                    </a:cxn>
                    <a:cxn ang="0">
                      <a:pos x="T1" y="0"/>
                    </a:cxn>
                    <a:cxn ang="0">
                      <a:pos x="T2" y="0"/>
                    </a:cxn>
                  </a:cxnLst>
                  <a:rect l="0" t="0" r="r" b="b"/>
                  <a:pathLst>
                    <a:path w="8633">
                      <a:moveTo>
                        <a:pt x="0" y="0"/>
                      </a:moveTo>
                      <a:lnTo>
                        <a:pt x="8633" y="0"/>
                      </a:lnTo>
                      <a:lnTo>
                        <a:pt x="0" y="0"/>
                      </a:lnTo>
                      <a:close/>
                    </a:path>
                  </a:pathLst>
                </a:custGeom>
                <a:noFill/>
                <a:ln w="3175">
                  <a:solidFill>
                    <a:srgbClr val="37343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grpSp>
          <p:grpSp>
            <p:nvGrpSpPr>
              <p:cNvPr id="355" name="Group 354">
                <a:extLst>
                  <a:ext uri="{FF2B5EF4-FFF2-40B4-BE49-F238E27FC236}">
                    <a16:creationId xmlns:a16="http://schemas.microsoft.com/office/drawing/2014/main" id="{532F67EF-FC82-AB84-5C83-B01B59547B3C}"/>
                  </a:ext>
                </a:extLst>
              </p:cNvPr>
              <p:cNvGrpSpPr/>
              <p:nvPr/>
            </p:nvGrpSpPr>
            <p:grpSpPr>
              <a:xfrm>
                <a:off x="5073650" y="2868613"/>
                <a:ext cx="2014538" cy="167688"/>
                <a:chOff x="5073650" y="2868613"/>
                <a:chExt cx="2014538" cy="167688"/>
              </a:xfrm>
            </p:grpSpPr>
            <p:sp>
              <p:nvSpPr>
                <p:cNvPr id="369" name="Line 178">
                  <a:extLst>
                    <a:ext uri="{FF2B5EF4-FFF2-40B4-BE49-F238E27FC236}">
                      <a16:creationId xmlns:a16="http://schemas.microsoft.com/office/drawing/2014/main" id="{67330611-96F3-BC66-7087-7BD1742F2EEF}"/>
                    </a:ext>
                  </a:extLst>
                </p:cNvPr>
                <p:cNvSpPr>
                  <a:spLocks noChangeShapeType="1"/>
                </p:cNvSpPr>
                <p:nvPr/>
              </p:nvSpPr>
              <p:spPr bwMode="auto">
                <a:xfrm flipV="1">
                  <a:off x="5865813" y="2886076"/>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70" name="Line 179">
                  <a:extLst>
                    <a:ext uri="{FF2B5EF4-FFF2-40B4-BE49-F238E27FC236}">
                      <a16:creationId xmlns:a16="http://schemas.microsoft.com/office/drawing/2014/main" id="{752B3C8A-6B72-FE90-B108-BECBDC064FD5}"/>
                    </a:ext>
                  </a:extLst>
                </p:cNvPr>
                <p:cNvSpPr>
                  <a:spLocks noChangeShapeType="1"/>
                </p:cNvSpPr>
                <p:nvPr/>
              </p:nvSpPr>
              <p:spPr bwMode="auto">
                <a:xfrm flipV="1">
                  <a:off x="5865813" y="2892426"/>
                  <a:ext cx="0" cy="4763"/>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71" name="Line 180">
                  <a:extLst>
                    <a:ext uri="{FF2B5EF4-FFF2-40B4-BE49-F238E27FC236}">
                      <a16:creationId xmlns:a16="http://schemas.microsoft.com/office/drawing/2014/main" id="{998E527D-78F9-D927-7CB8-58D45B06AE0E}"/>
                    </a:ext>
                  </a:extLst>
                </p:cNvPr>
                <p:cNvSpPr>
                  <a:spLocks noChangeShapeType="1"/>
                </p:cNvSpPr>
                <p:nvPr/>
              </p:nvSpPr>
              <p:spPr bwMode="auto">
                <a:xfrm flipV="1">
                  <a:off x="5865813" y="2897188"/>
                  <a:ext cx="0" cy="7938"/>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72" name="Line 181">
                  <a:extLst>
                    <a:ext uri="{FF2B5EF4-FFF2-40B4-BE49-F238E27FC236}">
                      <a16:creationId xmlns:a16="http://schemas.microsoft.com/office/drawing/2014/main" id="{2DDA3B87-6FA6-4963-31BC-53188C270FBC}"/>
                    </a:ext>
                  </a:extLst>
                </p:cNvPr>
                <p:cNvSpPr>
                  <a:spLocks noChangeShapeType="1"/>
                </p:cNvSpPr>
                <p:nvPr/>
              </p:nvSpPr>
              <p:spPr bwMode="auto">
                <a:xfrm flipV="1">
                  <a:off x="5865813" y="2905126"/>
                  <a:ext cx="0" cy="3175"/>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73" name="Line 182">
                  <a:extLst>
                    <a:ext uri="{FF2B5EF4-FFF2-40B4-BE49-F238E27FC236}">
                      <a16:creationId xmlns:a16="http://schemas.microsoft.com/office/drawing/2014/main" id="{D0ADD44B-1D1C-1B90-EC8A-A27BB38388A8}"/>
                    </a:ext>
                  </a:extLst>
                </p:cNvPr>
                <p:cNvSpPr>
                  <a:spLocks noChangeShapeType="1"/>
                </p:cNvSpPr>
                <p:nvPr/>
              </p:nvSpPr>
              <p:spPr bwMode="auto">
                <a:xfrm flipV="1">
                  <a:off x="5865813" y="2908301"/>
                  <a:ext cx="0" cy="7938"/>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74" name="Line 183">
                  <a:extLst>
                    <a:ext uri="{FF2B5EF4-FFF2-40B4-BE49-F238E27FC236}">
                      <a16:creationId xmlns:a16="http://schemas.microsoft.com/office/drawing/2014/main" id="{38A9A19D-579F-8A24-2B5D-263FBA93B95D}"/>
                    </a:ext>
                  </a:extLst>
                </p:cNvPr>
                <p:cNvSpPr>
                  <a:spLocks noChangeShapeType="1"/>
                </p:cNvSpPr>
                <p:nvPr/>
              </p:nvSpPr>
              <p:spPr bwMode="auto">
                <a:xfrm flipV="1">
                  <a:off x="5865813" y="2916238"/>
                  <a:ext cx="0" cy="6350"/>
                </a:xfrm>
                <a:prstGeom prst="line">
                  <a:avLst/>
                </a:prstGeom>
                <a:noFill/>
                <a:ln w="0">
                  <a:solidFill>
                    <a:srgbClr val="3E409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75" name="Rectangle 2066">
                  <a:extLst>
                    <a:ext uri="{FF2B5EF4-FFF2-40B4-BE49-F238E27FC236}">
                      <a16:creationId xmlns:a16="http://schemas.microsoft.com/office/drawing/2014/main" id="{76F7B9AB-11D5-93FD-2D87-08D2A0DC7F2E}"/>
                    </a:ext>
                  </a:extLst>
                </p:cNvPr>
                <p:cNvSpPr>
                  <a:spLocks noChangeArrowheads="1"/>
                </p:cNvSpPr>
                <p:nvPr/>
              </p:nvSpPr>
              <p:spPr bwMode="auto">
                <a:xfrm>
                  <a:off x="5073650" y="2881313"/>
                  <a:ext cx="2014538" cy="141288"/>
                </a:xfrm>
                <a:prstGeom prst="rect">
                  <a:avLst/>
                </a:prstGeom>
                <a:solidFill>
                  <a:srgbClr val="FE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76" name="Rectangle 2068">
                  <a:extLst>
                    <a:ext uri="{FF2B5EF4-FFF2-40B4-BE49-F238E27FC236}">
                      <a16:creationId xmlns:a16="http://schemas.microsoft.com/office/drawing/2014/main" id="{9BE0E571-C9DB-2ADD-ED59-2886D112E460}"/>
                    </a:ext>
                  </a:extLst>
                </p:cNvPr>
                <p:cNvSpPr>
                  <a:spLocks noChangeArrowheads="1"/>
                </p:cNvSpPr>
                <p:nvPr/>
              </p:nvSpPr>
              <p:spPr bwMode="auto">
                <a:xfrm>
                  <a:off x="5427663" y="2868613"/>
                  <a:ext cx="1287599"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000000"/>
                      </a:solidFill>
                      <a:latin typeface="Times New Roman" panose="02020603050405020304" pitchFamily="18" charset="0"/>
                      <a:cs typeface="Times New Roman" panose="02020603050405020304" pitchFamily="18" charset="0"/>
                    </a:rPr>
                    <a:t>4 m flight path omitted</a:t>
                  </a:r>
                  <a:endParaRPr lang="en-US" altLang="en-US" sz="1400" dirty="0">
                    <a:latin typeface="Times New Roman" panose="02020603050405020304" pitchFamily="18" charset="0"/>
                    <a:cs typeface="Times New Roman" panose="02020603050405020304" pitchFamily="18" charset="0"/>
                  </a:endParaRPr>
                </a:p>
              </p:txBody>
            </p:sp>
            <p:sp>
              <p:nvSpPr>
                <p:cNvPr id="377" name="Freeform 2070">
                  <a:extLst>
                    <a:ext uri="{FF2B5EF4-FFF2-40B4-BE49-F238E27FC236}">
                      <a16:creationId xmlns:a16="http://schemas.microsoft.com/office/drawing/2014/main" id="{4118F1C8-1DE9-24BF-3D89-1DE2D1E673B2}"/>
                    </a:ext>
                  </a:extLst>
                </p:cNvPr>
                <p:cNvSpPr>
                  <a:spLocks/>
                </p:cNvSpPr>
                <p:nvPr/>
              </p:nvSpPr>
              <p:spPr bwMode="auto">
                <a:xfrm>
                  <a:off x="5278438" y="2881313"/>
                  <a:ext cx="1668463" cy="0"/>
                </a:xfrm>
                <a:custGeom>
                  <a:avLst/>
                  <a:gdLst>
                    <a:gd name="T0" fmla="*/ 0 w 10511"/>
                    <a:gd name="T1" fmla="*/ 10511 w 10511"/>
                    <a:gd name="T2" fmla="*/ 0 w 10511"/>
                  </a:gdLst>
                  <a:ahLst/>
                  <a:cxnLst>
                    <a:cxn ang="0">
                      <a:pos x="T0" y="0"/>
                    </a:cxn>
                    <a:cxn ang="0">
                      <a:pos x="T1" y="0"/>
                    </a:cxn>
                    <a:cxn ang="0">
                      <a:pos x="T2" y="0"/>
                    </a:cxn>
                  </a:cxnLst>
                  <a:rect l="0" t="0" r="r" b="b"/>
                  <a:pathLst>
                    <a:path w="10511">
                      <a:moveTo>
                        <a:pt x="0" y="0"/>
                      </a:moveTo>
                      <a:lnTo>
                        <a:pt x="10511" y="0"/>
                      </a:lnTo>
                      <a:lnTo>
                        <a:pt x="0" y="0"/>
                      </a:lnTo>
                      <a:close/>
                    </a:path>
                  </a:pathLst>
                </a:custGeom>
                <a:noFill/>
                <a:ln w="3175">
                  <a:solidFill>
                    <a:srgbClr val="37343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sp>
              <p:nvSpPr>
                <p:cNvPr id="378" name="Freeform 2072">
                  <a:extLst>
                    <a:ext uri="{FF2B5EF4-FFF2-40B4-BE49-F238E27FC236}">
                      <a16:creationId xmlns:a16="http://schemas.microsoft.com/office/drawing/2014/main" id="{B5ED5DDC-49B3-E0E1-E75F-0C6B27BBFDF6}"/>
                    </a:ext>
                  </a:extLst>
                </p:cNvPr>
                <p:cNvSpPr>
                  <a:spLocks/>
                </p:cNvSpPr>
                <p:nvPr/>
              </p:nvSpPr>
              <p:spPr bwMode="auto">
                <a:xfrm>
                  <a:off x="5278438" y="3022600"/>
                  <a:ext cx="1668463" cy="0"/>
                </a:xfrm>
                <a:custGeom>
                  <a:avLst/>
                  <a:gdLst>
                    <a:gd name="T0" fmla="*/ 0 w 10511"/>
                    <a:gd name="T1" fmla="*/ 10511 w 10511"/>
                    <a:gd name="T2" fmla="*/ 0 w 10511"/>
                  </a:gdLst>
                  <a:ahLst/>
                  <a:cxnLst>
                    <a:cxn ang="0">
                      <a:pos x="T0" y="0"/>
                    </a:cxn>
                    <a:cxn ang="0">
                      <a:pos x="T1" y="0"/>
                    </a:cxn>
                    <a:cxn ang="0">
                      <a:pos x="T2" y="0"/>
                    </a:cxn>
                  </a:cxnLst>
                  <a:rect l="0" t="0" r="r" b="b"/>
                  <a:pathLst>
                    <a:path w="10511">
                      <a:moveTo>
                        <a:pt x="0" y="0"/>
                      </a:moveTo>
                      <a:lnTo>
                        <a:pt x="10511" y="0"/>
                      </a:lnTo>
                      <a:lnTo>
                        <a:pt x="0" y="0"/>
                      </a:lnTo>
                      <a:close/>
                    </a:path>
                  </a:pathLst>
                </a:custGeom>
                <a:noFill/>
                <a:ln w="3175">
                  <a:solidFill>
                    <a:srgbClr val="37343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latin typeface="Times New Roman" panose="02020603050405020304" pitchFamily="18" charset="0"/>
                    <a:cs typeface="Times New Roman" panose="02020603050405020304" pitchFamily="18" charset="0"/>
                  </a:endParaRPr>
                </a:p>
              </p:txBody>
            </p:sp>
          </p:grpSp>
          <p:cxnSp>
            <p:nvCxnSpPr>
              <p:cNvPr id="356" name="Straight Arrow Connector 355">
                <a:extLst>
                  <a:ext uri="{FF2B5EF4-FFF2-40B4-BE49-F238E27FC236}">
                    <a16:creationId xmlns:a16="http://schemas.microsoft.com/office/drawing/2014/main" id="{AD8821E3-6AA0-F2B2-F551-902208B36990}"/>
                  </a:ext>
                </a:extLst>
              </p:cNvPr>
              <p:cNvCxnSpPr>
                <a:cxnSpLocks/>
                <a:stCxn id="341" idx="3"/>
                <a:endCxn id="542" idx="1"/>
              </p:cNvCxnSpPr>
              <p:nvPr/>
            </p:nvCxnSpPr>
            <p:spPr>
              <a:xfrm>
                <a:off x="5216262" y="3456893"/>
                <a:ext cx="881327" cy="510270"/>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357" name="Straight Arrow Connector 356">
                <a:extLst>
                  <a:ext uri="{FF2B5EF4-FFF2-40B4-BE49-F238E27FC236}">
                    <a16:creationId xmlns:a16="http://schemas.microsoft.com/office/drawing/2014/main" id="{29E2143A-B6A1-2AEB-CC6D-0BDED3915734}"/>
                  </a:ext>
                </a:extLst>
              </p:cNvPr>
              <p:cNvCxnSpPr>
                <a:cxnSpLocks/>
              </p:cNvCxnSpPr>
              <p:nvPr/>
            </p:nvCxnSpPr>
            <p:spPr>
              <a:xfrm>
                <a:off x="5133696" y="3087689"/>
                <a:ext cx="925880" cy="698500"/>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358" name="Group 357">
                <a:extLst>
                  <a:ext uri="{FF2B5EF4-FFF2-40B4-BE49-F238E27FC236}">
                    <a16:creationId xmlns:a16="http://schemas.microsoft.com/office/drawing/2014/main" id="{ED03E4E5-24BA-6296-C332-EE2E860A001D}"/>
                  </a:ext>
                </a:extLst>
              </p:cNvPr>
              <p:cNvGrpSpPr/>
              <p:nvPr/>
            </p:nvGrpSpPr>
            <p:grpSpPr>
              <a:xfrm>
                <a:off x="6734175" y="2462957"/>
                <a:ext cx="276367" cy="70693"/>
                <a:chOff x="6734175" y="2462957"/>
                <a:chExt cx="276367" cy="70693"/>
              </a:xfrm>
            </p:grpSpPr>
            <p:cxnSp>
              <p:nvCxnSpPr>
                <p:cNvPr id="367" name="Straight Connector 366">
                  <a:extLst>
                    <a:ext uri="{FF2B5EF4-FFF2-40B4-BE49-F238E27FC236}">
                      <a16:creationId xmlns:a16="http://schemas.microsoft.com/office/drawing/2014/main" id="{7C81C4CD-495C-9D95-1F39-3741D09F6B19}"/>
                    </a:ext>
                  </a:extLst>
                </p:cNvPr>
                <p:cNvCxnSpPr/>
                <p:nvPr/>
              </p:nvCxnSpPr>
              <p:spPr>
                <a:xfrm>
                  <a:off x="6734175" y="2462957"/>
                  <a:ext cx="276367" cy="0"/>
                </a:xfrm>
                <a:prstGeom prst="line">
                  <a:avLst/>
                </a:prstGeom>
                <a:ln>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D689C8E3-72D0-8DB0-E0E1-B6557BEE8F4A}"/>
                    </a:ext>
                  </a:extLst>
                </p:cNvPr>
                <p:cNvCxnSpPr>
                  <a:cxnSpLocks/>
                </p:cNvCxnSpPr>
                <p:nvPr/>
              </p:nvCxnSpPr>
              <p:spPr>
                <a:xfrm>
                  <a:off x="7010542" y="2462957"/>
                  <a:ext cx="0" cy="70693"/>
                </a:xfrm>
                <a:prstGeom prst="line">
                  <a:avLst/>
                </a:prstGeom>
                <a:ln>
                  <a:solidFill>
                    <a:schemeClr val="tx1"/>
                  </a:solidFill>
                  <a:miter lim="800000"/>
                  <a:headEnd w="sm" len="med"/>
                  <a:tailEnd type="triangle" w="med" len="sm"/>
                </a:ln>
              </p:spPr>
              <p:style>
                <a:lnRef idx="1">
                  <a:schemeClr val="accent1"/>
                </a:lnRef>
                <a:fillRef idx="0">
                  <a:schemeClr val="accent1"/>
                </a:fillRef>
                <a:effectRef idx="0">
                  <a:schemeClr val="accent1"/>
                </a:effectRef>
                <a:fontRef idx="minor">
                  <a:schemeClr val="tx1"/>
                </a:fontRef>
              </p:style>
            </p:cxnSp>
          </p:grpSp>
          <p:cxnSp>
            <p:nvCxnSpPr>
              <p:cNvPr id="359" name="Straight Arrow Connector 358">
                <a:extLst>
                  <a:ext uri="{FF2B5EF4-FFF2-40B4-BE49-F238E27FC236}">
                    <a16:creationId xmlns:a16="http://schemas.microsoft.com/office/drawing/2014/main" id="{3E75D136-2F25-AA52-43F3-139EAB37E337}"/>
                  </a:ext>
                </a:extLst>
              </p:cNvPr>
              <p:cNvCxnSpPr>
                <a:cxnSpLocks/>
                <a:stCxn id="339" idx="3"/>
              </p:cNvCxnSpPr>
              <p:nvPr/>
            </p:nvCxnSpPr>
            <p:spPr>
              <a:xfrm>
                <a:off x="5366525" y="2428259"/>
                <a:ext cx="642163" cy="324880"/>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0" name="Rectangle 2052">
                    <a:extLst>
                      <a:ext uri="{FF2B5EF4-FFF2-40B4-BE49-F238E27FC236}">
                        <a16:creationId xmlns:a16="http://schemas.microsoft.com/office/drawing/2014/main" id="{D6C99E88-EB60-DD74-C6DA-4697FBFDA9FA}"/>
                      </a:ext>
                    </a:extLst>
                  </p:cNvPr>
                  <p:cNvSpPr>
                    <a:spLocks noChangeArrowheads="1"/>
                  </p:cNvSpPr>
                  <p:nvPr/>
                </p:nvSpPr>
                <p:spPr bwMode="auto">
                  <a:xfrm>
                    <a:off x="6788025" y="4347464"/>
                    <a:ext cx="388027" cy="16768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14:m>
                      <m:oMath xmlns:m="http://schemas.openxmlformats.org/officeDocument/2006/math">
                        <m:r>
                          <a:rPr lang="en-US" altLang="en-US" sz="1400" i="1" dirty="0">
                            <a:solidFill>
                              <a:srgbClr val="24211D"/>
                            </a:solidFill>
                            <a:latin typeface="Cambria Math" panose="02040503050406030204" pitchFamily="18" charset="0"/>
                            <a:cs typeface="Times New Roman" panose="02020603050405020304" pitchFamily="18" charset="0"/>
                          </a:rPr>
                          <m:t>+1</m:t>
                        </m:r>
                      </m:oMath>
                    </a14:m>
                    <a:r>
                      <a:rPr lang="en-US" altLang="en-US" sz="1400" dirty="0">
                        <a:latin typeface="Times New Roman" panose="02020603050405020304" pitchFamily="18" charset="0"/>
                        <a:cs typeface="Times New Roman" panose="02020603050405020304" pitchFamily="18" charset="0"/>
                      </a:rPr>
                      <a:t> kV</a:t>
                    </a:r>
                  </a:p>
                </p:txBody>
              </p:sp>
            </mc:Choice>
            <mc:Fallback xmlns="">
              <p:sp>
                <p:nvSpPr>
                  <p:cNvPr id="360" name="Rectangle 2052">
                    <a:extLst>
                      <a:ext uri="{FF2B5EF4-FFF2-40B4-BE49-F238E27FC236}">
                        <a16:creationId xmlns:a16="http://schemas.microsoft.com/office/drawing/2014/main" id="{D6C99E88-EB60-DD74-C6DA-4697FBFDA9FA}"/>
                      </a:ext>
                    </a:extLst>
                  </p:cNvPr>
                  <p:cNvSpPr>
                    <a:spLocks noRot="1" noChangeAspect="1" noMove="1" noResize="1" noEditPoints="1" noAdjustHandles="1" noChangeArrowheads="1" noChangeShapeType="1" noTextEdit="1"/>
                  </p:cNvSpPr>
                  <p:nvPr/>
                </p:nvSpPr>
                <p:spPr bwMode="auto">
                  <a:xfrm>
                    <a:off x="6788025" y="4347464"/>
                    <a:ext cx="388027" cy="167688"/>
                  </a:xfrm>
                  <a:prstGeom prst="rect">
                    <a:avLst/>
                  </a:prstGeom>
                  <a:blipFill>
                    <a:blip r:embed="rId7"/>
                    <a:stretch>
                      <a:fillRect l="-10976" t="-25714" r="-19512" b="-5142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cxnSp>
            <p:nvCxnSpPr>
              <p:cNvPr id="361" name="Straight Connector 360">
                <a:extLst>
                  <a:ext uri="{FF2B5EF4-FFF2-40B4-BE49-F238E27FC236}">
                    <a16:creationId xmlns:a16="http://schemas.microsoft.com/office/drawing/2014/main" id="{0307E958-EC95-C97D-83FE-8B9C4659D399}"/>
                  </a:ext>
                </a:extLst>
              </p:cNvPr>
              <p:cNvCxnSpPr/>
              <p:nvPr/>
            </p:nvCxnSpPr>
            <p:spPr>
              <a:xfrm>
                <a:off x="6627813" y="4357233"/>
                <a:ext cx="276367" cy="0"/>
              </a:xfrm>
              <a:prstGeom prst="line">
                <a:avLst/>
              </a:prstGeom>
              <a:ln>
                <a:solidFill>
                  <a:schemeClr val="tx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362" name="Group 361">
                <a:extLst>
                  <a:ext uri="{FF2B5EF4-FFF2-40B4-BE49-F238E27FC236}">
                    <a16:creationId xmlns:a16="http://schemas.microsoft.com/office/drawing/2014/main" id="{506504C0-DAAF-24D2-7492-3DC3AF2148F2}"/>
                  </a:ext>
                </a:extLst>
              </p:cNvPr>
              <p:cNvGrpSpPr/>
              <p:nvPr/>
            </p:nvGrpSpPr>
            <p:grpSpPr>
              <a:xfrm>
                <a:off x="6419780" y="4029710"/>
                <a:ext cx="276367" cy="70693"/>
                <a:chOff x="6734175" y="2462957"/>
                <a:chExt cx="276367" cy="70693"/>
              </a:xfrm>
            </p:grpSpPr>
            <p:cxnSp>
              <p:nvCxnSpPr>
                <p:cNvPr id="365" name="Straight Connector 364">
                  <a:extLst>
                    <a:ext uri="{FF2B5EF4-FFF2-40B4-BE49-F238E27FC236}">
                      <a16:creationId xmlns:a16="http://schemas.microsoft.com/office/drawing/2014/main" id="{8799C28D-EE70-5791-58B3-9B83E33C52BB}"/>
                    </a:ext>
                  </a:extLst>
                </p:cNvPr>
                <p:cNvCxnSpPr/>
                <p:nvPr/>
              </p:nvCxnSpPr>
              <p:spPr>
                <a:xfrm>
                  <a:off x="6734175" y="2462957"/>
                  <a:ext cx="276367" cy="0"/>
                </a:xfrm>
                <a:prstGeom prst="line">
                  <a:avLst/>
                </a:prstGeom>
                <a:ln>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F7B05B1D-0F3E-DBFF-CADD-33882DB562B7}"/>
                    </a:ext>
                  </a:extLst>
                </p:cNvPr>
                <p:cNvCxnSpPr>
                  <a:cxnSpLocks/>
                </p:cNvCxnSpPr>
                <p:nvPr/>
              </p:nvCxnSpPr>
              <p:spPr>
                <a:xfrm>
                  <a:off x="7010542" y="2462957"/>
                  <a:ext cx="0" cy="70693"/>
                </a:xfrm>
                <a:prstGeom prst="line">
                  <a:avLst/>
                </a:prstGeom>
                <a:ln>
                  <a:solidFill>
                    <a:schemeClr val="tx1"/>
                  </a:solidFill>
                  <a:miter lim="800000"/>
                  <a:headEnd w="sm" len="med"/>
                  <a:tailEnd type="triangle" w="med" len="sm"/>
                </a:ln>
              </p:spPr>
              <p:style>
                <a:lnRef idx="1">
                  <a:schemeClr val="accent1"/>
                </a:lnRef>
                <a:fillRef idx="0">
                  <a:schemeClr val="accent1"/>
                </a:fillRef>
                <a:effectRef idx="0">
                  <a:schemeClr val="accent1"/>
                </a:effectRef>
                <a:fontRef idx="minor">
                  <a:schemeClr val="tx1"/>
                </a:fontRef>
              </p:style>
            </p:cxnSp>
          </p:grpSp>
          <p:cxnSp>
            <p:nvCxnSpPr>
              <p:cNvPr id="363" name="Straight Connector 362">
                <a:extLst>
                  <a:ext uri="{FF2B5EF4-FFF2-40B4-BE49-F238E27FC236}">
                    <a16:creationId xmlns:a16="http://schemas.microsoft.com/office/drawing/2014/main" id="{A239C936-FCC4-D05F-2B13-FE53650CB55F}"/>
                  </a:ext>
                </a:extLst>
              </p:cNvPr>
              <p:cNvCxnSpPr/>
              <p:nvPr/>
            </p:nvCxnSpPr>
            <p:spPr>
              <a:xfrm>
                <a:off x="6266876" y="4357622"/>
                <a:ext cx="261445" cy="0"/>
              </a:xfrm>
              <a:prstGeom prst="line">
                <a:avLst/>
              </a:prstGeom>
              <a:ln>
                <a:solidFill>
                  <a:schemeClr val="tx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64" name="Rectangle 2054">
                <a:extLst>
                  <a:ext uri="{FF2B5EF4-FFF2-40B4-BE49-F238E27FC236}">
                    <a16:creationId xmlns:a16="http://schemas.microsoft.com/office/drawing/2014/main" id="{BE238BAD-33B2-263D-BB6B-6373148FA729}"/>
                  </a:ext>
                </a:extLst>
              </p:cNvPr>
              <p:cNvSpPr>
                <a:spLocks noChangeArrowheads="1"/>
              </p:cNvSpPr>
              <p:nvPr/>
            </p:nvSpPr>
            <p:spPr bwMode="auto">
              <a:xfrm>
                <a:off x="4595535" y="2889251"/>
                <a:ext cx="683644" cy="33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solidFill>
                      <a:srgbClr val="24211D"/>
                    </a:solidFill>
                    <a:latin typeface="Times New Roman" panose="02020603050405020304" pitchFamily="18" charset="0"/>
                    <a:cs typeface="Times New Roman" panose="02020603050405020304" pitchFamily="18" charset="0"/>
                  </a:rPr>
                  <a:t>Magnetic filter</a:t>
                </a:r>
                <a:endParaRPr lang="en-US" altLang="en-US" sz="1400" dirty="0">
                  <a:latin typeface="Times New Roman" panose="02020603050405020304" pitchFamily="18" charset="0"/>
                  <a:cs typeface="Times New Roman" panose="02020603050405020304" pitchFamily="18" charset="0"/>
                </a:endParaRPr>
              </a:p>
            </p:txBody>
          </p:sp>
        </p:grpSp>
        <p:sp>
          <p:nvSpPr>
            <p:cNvPr id="14" name="Oval 13">
              <a:extLst>
                <a:ext uri="{FF2B5EF4-FFF2-40B4-BE49-F238E27FC236}">
                  <a16:creationId xmlns:a16="http://schemas.microsoft.com/office/drawing/2014/main" id="{32C080BB-C988-DB09-8596-76E13F94D973}"/>
                </a:ext>
              </a:extLst>
            </p:cNvPr>
            <p:cNvSpPr/>
            <p:nvPr/>
          </p:nvSpPr>
          <p:spPr>
            <a:xfrm>
              <a:off x="5076056" y="4077072"/>
              <a:ext cx="234963" cy="342976"/>
            </a:xfrm>
            <a:prstGeom prst="ellipse">
              <a:avLst/>
            </a:prstGeom>
            <a:solidFill>
              <a:schemeClr val="bg2"/>
            </a:solidFill>
            <a:ln>
              <a:solidFill>
                <a:srgbClr val="FF00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a:lnSpc>
                  <a:spcPct val="90000"/>
                </a:lnSpc>
              </a:pP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18" name="Rectangle 17">
              <a:extLst>
                <a:ext uri="{FF2B5EF4-FFF2-40B4-BE49-F238E27FC236}">
                  <a16:creationId xmlns:a16="http://schemas.microsoft.com/office/drawing/2014/main" id="{3CA6EC63-10CE-5252-DF02-A23545C4F142}"/>
                </a:ext>
              </a:extLst>
            </p:cNvPr>
            <p:cNvSpPr/>
            <p:nvPr/>
          </p:nvSpPr>
          <p:spPr>
            <a:xfrm>
              <a:off x="4800569" y="4531648"/>
              <a:ext cx="832279" cy="286231"/>
            </a:xfrm>
            <a:prstGeom prst="rect">
              <a:avLst/>
            </a:prstGeom>
          </p:spPr>
          <p:txBody>
            <a:bodyPr wrap="none">
              <a:spAutoFit/>
            </a:bodyPr>
            <a:lstStyle/>
            <a:p>
              <a:pPr algn="ctr">
                <a:lnSpc>
                  <a:spcPct val="90000"/>
                </a:lnSpc>
              </a:pPr>
              <a:r>
                <a:rPr lang="en-US" sz="1400" dirty="0">
                  <a:solidFill>
                    <a:srgbClr val="FF0000"/>
                  </a:solidFill>
                  <a:latin typeface="Times New Roman" panose="02020603050405020304" pitchFamily="18" charset="0"/>
                  <a:cs typeface="Times New Roman" panose="02020603050405020304" pitchFamily="18" charset="0"/>
                </a:rPr>
                <a:t>Polarizer</a:t>
              </a:r>
            </a:p>
          </p:txBody>
        </p:sp>
        <p:cxnSp>
          <p:nvCxnSpPr>
            <p:cNvPr id="55" name="Straight Arrow Connector 54">
              <a:extLst>
                <a:ext uri="{FF2B5EF4-FFF2-40B4-BE49-F238E27FC236}">
                  <a16:creationId xmlns:a16="http://schemas.microsoft.com/office/drawing/2014/main" id="{DC9161C3-08A6-BF0E-2D8E-023AFAAA8990}"/>
                </a:ext>
              </a:extLst>
            </p:cNvPr>
            <p:cNvCxnSpPr>
              <a:cxnSpLocks/>
              <a:endCxn id="14" idx="4"/>
            </p:cNvCxnSpPr>
            <p:nvPr/>
          </p:nvCxnSpPr>
          <p:spPr bwMode="auto">
            <a:xfrm flipV="1">
              <a:off x="5150913" y="4420048"/>
              <a:ext cx="42624" cy="181660"/>
            </a:xfrm>
            <a:prstGeom prst="straightConnector1">
              <a:avLst/>
            </a:prstGeom>
            <a:noFill/>
            <a:ln w="9525" cap="flat" cmpd="sng" algn="ctr">
              <a:solidFill>
                <a:srgbClr val="FF0000"/>
              </a:solidFill>
              <a:prstDash val="solid"/>
              <a:headEnd w="sm" len="sm"/>
              <a:tailEnd type="triangle" w="sm" len="sm"/>
            </a:ln>
            <a:effectLst/>
          </p:spPr>
        </p:cxnSp>
      </p:grpSp>
      <p:sp>
        <p:nvSpPr>
          <p:cNvPr id="2" name="Title 1">
            <a:extLst>
              <a:ext uri="{FF2B5EF4-FFF2-40B4-BE49-F238E27FC236}">
                <a16:creationId xmlns:a16="http://schemas.microsoft.com/office/drawing/2014/main" id="{5AAFFD81-F785-A66C-7C3C-697B36723FED}"/>
              </a:ext>
            </a:extLst>
          </p:cNvPr>
          <p:cNvSpPr>
            <a:spLocks noGrp="1"/>
          </p:cNvSpPr>
          <p:nvPr>
            <p:ph type="title"/>
          </p:nvPr>
        </p:nvSpPr>
        <p:spPr>
          <a:xfrm>
            <a:off x="349784" y="-1068"/>
            <a:ext cx="11492432" cy="886397"/>
          </a:xfrm>
        </p:spPr>
        <p:txBody>
          <a:bodyPr/>
          <a:lstStyle/>
          <a:p>
            <a:r>
              <a:rPr lang="en-US" dirty="0" err="1"/>
              <a:t>pNAB</a:t>
            </a:r>
            <a:r>
              <a:rPr lang="en-US" dirty="0"/>
              <a:t> measurement modes: proton detection can be turned on and off by setting detector accelerating voltage</a:t>
            </a:r>
          </a:p>
        </p:txBody>
      </p:sp>
      <p:sp>
        <p:nvSpPr>
          <p:cNvPr id="8" name="Oval 7">
            <a:extLst>
              <a:ext uri="{FF2B5EF4-FFF2-40B4-BE49-F238E27FC236}">
                <a16:creationId xmlns:a16="http://schemas.microsoft.com/office/drawing/2014/main" id="{47D25587-7569-C709-2F3B-2686826FA02F}"/>
              </a:ext>
            </a:extLst>
          </p:cNvPr>
          <p:cNvSpPr/>
          <p:nvPr/>
        </p:nvSpPr>
        <p:spPr>
          <a:xfrm>
            <a:off x="4267201" y="4749266"/>
            <a:ext cx="826768" cy="43851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716A27A-AD8B-6AEC-0030-F2194FA19857}"/>
              </a:ext>
            </a:extLst>
          </p:cNvPr>
          <p:cNvSpPr/>
          <p:nvPr/>
        </p:nvSpPr>
        <p:spPr>
          <a:xfrm>
            <a:off x="9672537" y="1633575"/>
            <a:ext cx="826768" cy="43851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6" name="Picture 595">
            <a:extLst>
              <a:ext uri="{FF2B5EF4-FFF2-40B4-BE49-F238E27FC236}">
                <a16:creationId xmlns:a16="http://schemas.microsoft.com/office/drawing/2014/main" id="{0213FAB2-B245-8168-90B5-7A66C8DFE690}"/>
              </a:ext>
            </a:extLst>
          </p:cNvPr>
          <p:cNvPicPr>
            <a:picLocks noChangeAspect="1"/>
          </p:cNvPicPr>
          <p:nvPr/>
        </p:nvPicPr>
        <p:blipFill>
          <a:blip r:embed="rId8"/>
          <a:stretch>
            <a:fillRect/>
          </a:stretch>
        </p:blipFill>
        <p:spPr>
          <a:xfrm>
            <a:off x="2355365" y="5965852"/>
            <a:ext cx="8127888" cy="771751"/>
          </a:xfrm>
          <a:prstGeom prst="rect">
            <a:avLst/>
          </a:prstGeom>
        </p:spPr>
      </p:pic>
    </p:spTree>
    <p:extLst>
      <p:ext uri="{BB962C8B-B14F-4D97-AF65-F5344CB8AC3E}">
        <p14:creationId xmlns:p14="http://schemas.microsoft.com/office/powerpoint/2010/main" val="3407436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9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8" grpId="0" animBg="1"/>
      <p:bldP spid="593" grpId="0"/>
      <p:bldP spid="8" grpId="0" animBg="1"/>
      <p:bldP spid="10" grpId="0" animBg="1"/>
    </p:bldLst>
  </p:timing>
</p:sld>
</file>

<file path=ppt/theme/theme1.xml><?xml version="1.0" encoding="utf-8"?>
<a:theme xmlns:a="http://schemas.openxmlformats.org/drawingml/2006/main" name="ORNL Presentation">
  <a:themeElements>
    <a:clrScheme name="ORNL Color TEST">
      <a:dk1>
        <a:srgbClr val="373A36"/>
      </a:dk1>
      <a:lt1>
        <a:srgbClr val="FFFFFF"/>
      </a:lt1>
      <a:dk2>
        <a:srgbClr val="00662C"/>
      </a:dk2>
      <a:lt2>
        <a:srgbClr val="DBDCDB"/>
      </a:lt2>
      <a:accent1>
        <a:srgbClr val="00454D"/>
      </a:accent1>
      <a:accent2>
        <a:srgbClr val="006BA6"/>
      </a:accent2>
      <a:accent3>
        <a:srgbClr val="00B38F"/>
      </a:accent3>
      <a:accent4>
        <a:srgbClr val="7DBA00"/>
      </a:accent4>
      <a:accent5>
        <a:srgbClr val="FF9E1B"/>
      </a:accent5>
      <a:accent6>
        <a:srgbClr val="B50093"/>
      </a:accent6>
      <a:hlink>
        <a:srgbClr val="00BDB5"/>
      </a:hlink>
      <a:folHlink>
        <a:srgbClr val="00662C"/>
      </a:folHlink>
    </a:clrScheme>
    <a:fontScheme name="ORNL">
      <a:majorFont>
        <a:latin typeface="Roboto Black"/>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ORNL Green">
      <a:srgbClr val="00662C"/>
    </a:custClr>
    <a:custClr name="Hale Navy">
      <a:srgbClr val="00454D"/>
    </a:custClr>
    <a:custClr name="Graphite">
      <a:srgbClr val="DBDCDB"/>
    </a:custClr>
    <a:custClr name="Polar">
      <a:srgbClr val="FFFFFF"/>
    </a:custClr>
    <a:custClr name="Dark Matter">
      <a:srgbClr val="373A36"/>
    </a:custClr>
    <a:custClr name="Energy">
      <a:srgbClr val="7DBA00"/>
    </a:custClr>
    <a:custClr name="Mist">
      <a:srgbClr val="8BFEBF"/>
    </a:custClr>
    <a:custClr name="Biome">
      <a:srgbClr val="00B38F"/>
    </a:custClr>
    <a:custClr name="Aqua">
      <a:srgbClr val="00BDB5"/>
    </a:custClr>
    <a:custClr name="Infinity">
      <a:srgbClr val="006BA6"/>
    </a:custClr>
    <a:custClr name="Hydro">
      <a:srgbClr val="005776"/>
    </a:custClr>
    <a:custClr name="Forge">
      <a:srgbClr val="FF9E1B"/>
    </a:custClr>
    <a:custClr name="Spark">
      <a:srgbClr val="FE5000"/>
    </a:custClr>
    <a:custClr name="Plasma">
      <a:srgbClr val="B50094"/>
    </a:custClr>
    <a:custClr name="Pulsar">
      <a:srgbClr val="4E008E"/>
    </a:custClr>
  </a:custClrLst>
  <a:extLst>
    <a:ext uri="{05A4C25C-085E-4340-85A3-A5531E510DB2}">
      <thm15:themeFamily xmlns:thm15="http://schemas.microsoft.com/office/thememl/2012/main" name="ORNL-Presentation-16x9-SNS" id="{29D8336D-4878-374C-B9D3-CCD79B20632A}" vid="{B6E3F8B2-95DC-4A46-AFE9-11AF68F77F9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ORNL-Presentation-16x9-SNS</Template>
  <TotalTime>1555</TotalTime>
  <Words>973</Words>
  <Application>Microsoft Office PowerPoint</Application>
  <PresentationFormat>Widescreen</PresentationFormat>
  <Paragraphs>168</Paragraphs>
  <Slides>16</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Arial Nova Light</vt:lpstr>
      <vt:lpstr>Calibri</vt:lpstr>
      <vt:lpstr>Cambria Math</vt:lpstr>
      <vt:lpstr>Century Gothic</vt:lpstr>
      <vt:lpstr>Roboto</vt:lpstr>
      <vt:lpstr>Roboto Light</vt:lpstr>
      <vt:lpstr>Times New Roman</vt:lpstr>
      <vt:lpstr>ORNL Presentation</vt:lpstr>
      <vt:lpstr>The future science program at the Fundamental Neutron Physics Beamline</vt:lpstr>
      <vt:lpstr>The Spallation Neutron Source Oak Ridge National Laboratory, Tennessee</vt:lpstr>
      <vt:lpstr>PowerPoint Presentation</vt:lpstr>
      <vt:lpstr>The Fundamental Neutron Physics Beamline (FNPB)</vt:lpstr>
      <vt:lpstr>The Fundamental Neutron Physics Beamline (FNPB)</vt:lpstr>
      <vt:lpstr>Lots of interest during new call for proposals</vt:lpstr>
      <vt:lpstr>Nab: Neutron ‘a’ and ‘b’</vt:lpstr>
      <vt:lpstr>pNAB Concept</vt:lpstr>
      <vt:lpstr>pNAB measurement modes: proton detection can be turned on and off by setting detector accelerating voltage</vt:lpstr>
      <vt:lpstr>Neutron beam polarization, Solid state polarizer </vt:lpstr>
      <vt:lpstr>Uncertainty budget for beta asymmetry A in pNAB </vt:lpstr>
      <vt:lpstr>Neutron Lifetime Measurement with Pulsed Cold Neutron Beam inside Superfluid Liquid Helium</vt:lpstr>
      <vt:lpstr>Neutron Lifetime using Ultracold Neutrons in Superfluid Helium</vt:lpstr>
      <vt:lpstr>Neutrons can provide most precise Vud measurement and CKM unitarity test</vt:lpstr>
      <vt:lpstr>How to accommodate new instruments at FNPB?</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Schreyer, Wolfgang</dc:creator>
  <cp:lastModifiedBy>Schreyer, Wolfgang</cp:lastModifiedBy>
  <cp:revision>1</cp:revision>
  <dcterms:created xsi:type="dcterms:W3CDTF">2025-09-07T22:18:56Z</dcterms:created>
  <dcterms:modified xsi:type="dcterms:W3CDTF">2025-09-09T08:18:04Z</dcterms:modified>
</cp:coreProperties>
</file>