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0"/>
  </p:notesMasterIdLst>
  <p:handoutMasterIdLst>
    <p:handoutMasterId r:id="rId11"/>
  </p:handoutMasterIdLst>
  <p:sldIdLst>
    <p:sldId id="328" r:id="rId5"/>
    <p:sldId id="360" r:id="rId6"/>
    <p:sldId id="377" r:id="rId7"/>
    <p:sldId id="375" r:id="rId8"/>
    <p:sldId id="373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4676" autoAdjust="0"/>
  </p:normalViewPr>
  <p:slideViewPr>
    <p:cSldViewPr showGuides="1">
      <p:cViewPr>
        <p:scale>
          <a:sx n="111" d="100"/>
          <a:sy n="111" d="100"/>
        </p:scale>
        <p:origin x="736" y="264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16.09.24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16.09.24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5DCBAC0-C997-51F4-B31A-6643077629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4E380BE0-D2DD-758D-8FB3-C66ABC43948F}"/>
              </a:ext>
            </a:extLst>
          </p:cNvPr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9"/>
          <a:stretch/>
        </p:blipFill>
        <p:spPr>
          <a:xfrm>
            <a:off x="2532062" y="536705"/>
            <a:ext cx="2270109" cy="39947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39216ED-1D3E-4989-F73B-699207E3E0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6725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CEB4D-6442-4EAE-928E-1716F64643EE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67A8-72F5-4EA0-AEE5-AA706F0841C2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AF33-BDAF-478F-838A-E9F39586BE33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0236-327E-41B2-9035-218746EC9075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B0BF-E397-4E3B-8935-3C6AD4609862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5F19-A282-45FB-8907-9C687A09612B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7B13-42A0-42AA-9886-F18F73D8E8A7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DE657B3-799B-419D-842A-0B057420B00E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793AD-8257-4488-B89C-04154080CC49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E556-C99C-45DA-A92A-0127B5829584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27345E66-66BF-458F-9ECC-0137C436D3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35BFE92-3F62-94D3-81A9-6A70BFCC8517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9"/>
          <a:stretch/>
        </p:blipFill>
        <p:spPr>
          <a:xfrm>
            <a:off x="2532062" y="536705"/>
            <a:ext cx="2270109" cy="39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485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12CA4-9B65-4323-813E-0555DFC29CBF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31F0-38DA-4660-A9A4-75A43471A00D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0139E-91FB-43EA-B73F-38F59586AE34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A9059-4CD8-41CF-AAA5-BA2C66E79CF2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30053-CB48-4C24-9679-AE5F82D6C9ED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33BF7-ED28-49FE-8204-941FB418776E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A706E-1A5D-4B0F-8A09-C49986EFCE2E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C0ED2-B593-49BC-800C-EFF0B6FECC2A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AA13-144D-4A81-BD97-C3C50DD1CEFD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BC3A0-AFAA-4C10-80D3-874719BA8F3E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5F4DB84D-137B-E208-8522-827D2B0580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7ED9B3E-7EAC-8717-93BC-C8A4DE828FC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9"/>
          <a:stretch/>
        </p:blipFill>
        <p:spPr>
          <a:xfrm>
            <a:off x="2532062" y="536705"/>
            <a:ext cx="2270109" cy="39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05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F4D5-1441-40F0-85BE-652BBCD9074C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1E7DD-B54E-47CA-9017-135B06514895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9A50C-B821-4B2D-B048-B53CAF0B11D7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BB2D-3BE0-4040-A7D1-9E26D078DE43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F791-0DC3-4B0E-9A60-2039D14140E6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FD1D1B1-199B-B9C4-27A4-21CA90E7DB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6944836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5BE06D8-2FE3-96CD-AA3D-B806436AFE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709E2BB-A0AA-1CF6-7312-AEF53611B9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A5939DA-110E-81F5-6354-6BF96A1070E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639AB39-731A-42C6-B206-CE54D4D98141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831E7CF-BCA5-4A31-8D9E-3D38A26B44A4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26000A9-9506-4F5E-B437-9BC8B2DD6E8D}" type="datetime1">
              <a:rPr lang="de-CH" noProof="0" smtClean="0"/>
              <a:t>16.09.24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2" r:id="rId2"/>
    <p:sldLayoutId id="2147483720" r:id="rId3"/>
    <p:sldLayoutId id="214748372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EIDO Update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22 July 2024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4790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712F6A2-005A-8611-2B32-6456FB591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5ACA-E7E0-46A9-90A5-F97195C8E0D2}" type="datetime1">
              <a:rPr lang="de-CH" smtClean="0"/>
              <a:t>16.09.24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3D4A4E4-0109-076C-E148-59553C9B1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D2F161-58E4-C46C-77D5-0AC495BC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92D963-65C5-93CB-4161-3F876AAA2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SLS</a:t>
            </a:r>
          </a:p>
        </p:txBody>
      </p:sp>
    </p:spTree>
    <p:extLst>
      <p:ext uri="{BB962C8B-B14F-4D97-AF65-F5344CB8AC3E}">
        <p14:creationId xmlns:p14="http://schemas.microsoft.com/office/powerpoint/2010/main" val="715468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4A190-F991-92DB-A1DB-A7DF16DDB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AB21C67-A690-5311-1953-5D38CA8C8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106692"/>
            <a:ext cx="8964613" cy="4644616"/>
          </a:xfrm>
        </p:spPr>
        <p:txBody>
          <a:bodyPr/>
          <a:lstStyle/>
          <a:p>
            <a:r>
              <a:rPr lang="en-GB" b="1" dirty="0"/>
              <a:t>BEC rollout</a:t>
            </a:r>
            <a:endParaRPr lang="en-GB" b="1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Debye / NIDAQ continues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 err="1"/>
              <a:t>cSAXS</a:t>
            </a:r>
            <a:r>
              <a:rPr lang="en-GB" noProof="0" dirty="0"/>
              <a:t> training </a:t>
            </a:r>
            <a:r>
              <a:rPr lang="en-GB" dirty="0"/>
              <a:t>ongoing</a:t>
            </a:r>
            <a:endParaRPr lang="en-GB" noProof="0" dirty="0"/>
          </a:p>
          <a:p>
            <a:endParaRPr lang="en-GB" noProof="0" dirty="0"/>
          </a:p>
          <a:p>
            <a:r>
              <a:rPr lang="en-GB" b="1" dirty="0"/>
              <a:t>BEC Core</a:t>
            </a:r>
            <a:endParaRPr lang="en-GB" b="1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blissdata</a:t>
            </a:r>
            <a:r>
              <a:rPr lang="en-GB" dirty="0"/>
              <a:t> integration</a:t>
            </a: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Improvements and minor bug fixes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noProof="0" dirty="0"/>
          </a:p>
          <a:p>
            <a:r>
              <a:rPr lang="en-GB" b="1" dirty="0"/>
              <a:t>BEC Widgets</a:t>
            </a:r>
            <a:endParaRPr lang="en-GB" b="1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Dedicated alignment GUI to assist BL commissioning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Feedback and requests from BLs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Refactoring and improvements to the code base</a:t>
            </a:r>
            <a:endParaRPr lang="en-GB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8C357B-8012-8177-CE9F-FEF23663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6268-3039-4795-AACD-6345DF77D7AF}" type="datetime1">
              <a:rPr lang="de-CH" smtClean="0"/>
              <a:t>16.09.24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CA75CF4-A95E-34E5-C9E4-70B9EF59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A1033D-FB17-298F-B578-3B2BE08EB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E8A34D9-1CD8-5791-A63E-B24AB3245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/>
              <a:t>SLS</a:t>
            </a:r>
            <a:endParaRPr lang="en-GB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E5DDF8-2DC1-6E65-5C5B-7C529D5985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139" y="1353202"/>
            <a:ext cx="1106861" cy="530371"/>
          </a:xfrm>
          <a:prstGeom prst="rect">
            <a:avLst/>
          </a:prstGeom>
        </p:spPr>
      </p:pic>
      <p:pic>
        <p:nvPicPr>
          <p:cNvPr id="11" name="Picture 10" descr="A green bird and blue background&#10;&#10;Description automatically generated">
            <a:extLst>
              <a:ext uri="{FF2B5EF4-FFF2-40B4-BE49-F238E27FC236}">
                <a16:creationId xmlns:a16="http://schemas.microsoft.com/office/drawing/2014/main" id="{60C4B6B7-AD6D-74C5-BA28-EC0CF2CCC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955" y="2660455"/>
            <a:ext cx="736848" cy="859656"/>
          </a:xfrm>
          <a:prstGeom prst="rect">
            <a:avLst/>
          </a:prstGeom>
        </p:spPr>
      </p:pic>
      <p:pic>
        <p:nvPicPr>
          <p:cNvPr id="15" name="Picture 14" descr="A screenshot of a computer&#10;&#10;Description automatically generated">
            <a:extLst>
              <a:ext uri="{FF2B5EF4-FFF2-40B4-BE49-F238E27FC236}">
                <a16:creationId xmlns:a16="http://schemas.microsoft.com/office/drawing/2014/main" id="{2BEBA891-920C-B0A4-11B8-930C3D0345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856" y="1592796"/>
            <a:ext cx="5280588" cy="396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367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712F6A2-005A-8611-2B32-6456FB591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5ACA-E7E0-46A9-90A5-F97195C8E0D2}" type="datetime1">
              <a:rPr lang="de-CH" smtClean="0"/>
              <a:t>16.09.24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3D4A4E4-0109-076C-E148-59553C9B1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D2F161-58E4-C46C-77D5-0AC495BC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</a:t>
            </a:fld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92D963-65C5-93CB-4161-3F876AAA2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err="1"/>
              <a:t>SwissFEL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0635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4A190-F991-92DB-A1DB-A7DF16DDB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AB21C67-A690-5311-1953-5D38CA8C8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106692"/>
            <a:ext cx="8964613" cy="4644616"/>
          </a:xfrm>
        </p:spPr>
        <p:txBody>
          <a:bodyPr/>
          <a:lstStyle/>
          <a:p>
            <a:r>
              <a:rPr lang="en-GB" b="1" dirty="0"/>
              <a:t>sf-</a:t>
            </a:r>
            <a:r>
              <a:rPr lang="en-GB" b="1" dirty="0" err="1"/>
              <a:t>daq</a:t>
            </a:r>
            <a:r>
              <a:rPr lang="en-GB" b="1" dirty="0"/>
              <a:t> (Data Acquisition)</a:t>
            </a:r>
            <a:endParaRPr lang="en-GB" b="1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Version change for 3 (actually 2) detectors: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V</a:t>
            </a:r>
            <a:r>
              <a:rPr lang="en-GB" noProof="0" dirty="0" err="1"/>
              <a:t>ersion</a:t>
            </a:r>
            <a:r>
              <a:rPr lang="en-GB" noProof="0" dirty="0"/>
              <a:t> is part of the detector name.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Search/replace in 4 repos with dozens of occurrences. (needs simplification)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Found and removed code referencing historic versions.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Collected all git repos into one </a:t>
            </a:r>
            <a:r>
              <a:rPr lang="en-GB" dirty="0" err="1"/>
              <a:t>gitlab</a:t>
            </a:r>
            <a:r>
              <a:rPr lang="en-GB" dirty="0"/>
              <a:t> group.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Deployment needs some love …</a:t>
            </a:r>
          </a:p>
          <a:p>
            <a:endParaRPr lang="en-GB" noProof="0" dirty="0"/>
          </a:p>
          <a:p>
            <a:r>
              <a:rPr lang="en-GB" b="1" dirty="0"/>
              <a:t>dap (Detector Analysis Pipeline)</a:t>
            </a:r>
            <a:endParaRPr lang="en-GB" b="1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Completed first round of refactor/rewrite/</a:t>
            </a:r>
            <a:r>
              <a:rPr lang="en-GB" dirty="0" err="1"/>
              <a:t>cleanup</a:t>
            </a:r>
            <a:r>
              <a:rPr lang="en-GB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Was one function of 500 lines. Now broken apart into steps.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Removed several instances of needless copying of the image and mask data.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Need </a:t>
            </a:r>
            <a:r>
              <a:rPr lang="en-GB" dirty="0"/>
              <a:t>to test if results are the same and performance is better…</a:t>
            </a:r>
            <a:endParaRPr lang="en-GB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8C357B-8012-8177-CE9F-FEF23663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6268-3039-4795-AACD-6345DF77D7AF}" type="datetime1">
              <a:rPr lang="de-CH" smtClean="0"/>
              <a:t>16.09.24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CA75CF4-A95E-34E5-C9E4-70B9EF59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A1033D-FB17-298F-B578-3B2BE08EB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E8A34D9-1CD8-5791-A63E-B24AB3245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 err="1"/>
              <a:t>SwissFEL</a:t>
            </a:r>
            <a:endParaRPr lang="en-GB" noProof="0" dirty="0"/>
          </a:p>
        </p:txBody>
      </p:sp>
      <p:pic>
        <p:nvPicPr>
          <p:cNvPr id="8" name="Picture 7" descr="A number and symbols on a white background&#10;&#10;Description automatically generated">
            <a:extLst>
              <a:ext uri="{FF2B5EF4-FFF2-40B4-BE49-F238E27FC236}">
                <a16:creationId xmlns:a16="http://schemas.microsoft.com/office/drawing/2014/main" id="{DBE8D99A-D076-067F-1929-CD89E6C0AA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4773" y="1048889"/>
            <a:ext cx="2970327" cy="1080119"/>
          </a:xfrm>
          <a:prstGeom prst="rect">
            <a:avLst/>
          </a:prstGeom>
        </p:spPr>
      </p:pic>
      <p:pic>
        <p:nvPicPr>
          <p:cNvPr id="14" name="Picture 13" descr="A screen shot of a computer code&#10;&#10;Description automatically generated">
            <a:extLst>
              <a:ext uri="{FF2B5EF4-FFF2-40B4-BE49-F238E27FC236}">
                <a16:creationId xmlns:a16="http://schemas.microsoft.com/office/drawing/2014/main" id="{30853B23-21D3-22FC-F312-FD1766F8C5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7962" y="3313293"/>
            <a:ext cx="4515750" cy="143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51279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SCD V8" id="{AEDF47F7-B6AA-46EA-A82A-8228D53D19E2}" vid="{BCD13C25-36F4-4B2B-A01B-264039C7F994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</TotalTime>
  <Words>187</Words>
  <Application>Microsoft Macintosh PowerPoint</Application>
  <PresentationFormat>Widescreen</PresentationFormat>
  <Paragraphs>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Aptos</vt:lpstr>
      <vt:lpstr>Arial</vt:lpstr>
      <vt:lpstr>Benutzerdefiniertes Design</vt:lpstr>
      <vt:lpstr>EIDO Update</vt:lpstr>
      <vt:lpstr>PowerPoint Presentation</vt:lpstr>
      <vt:lpstr>SLS</vt:lpstr>
      <vt:lpstr>PowerPoint Presentation</vt:lpstr>
      <vt:lpstr>SwissFEL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Checkliste PPT-Vorlagen</dc:title>
  <dc:creator/>
  <dc:description>erstellt durch Vorlagenbauer.ch</dc:description>
  <cp:lastModifiedBy>Augustin Sven</cp:lastModifiedBy>
  <cp:revision>234</cp:revision>
  <dcterms:created xsi:type="dcterms:W3CDTF">2020-11-02T11:40:46Z</dcterms:created>
  <dcterms:modified xsi:type="dcterms:W3CDTF">2024-09-16T10:50:38Z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