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7" r:id="rId3"/>
    <p:sldId id="388" r:id="rId4"/>
    <p:sldId id="396" r:id="rId5"/>
    <p:sldId id="354" r:id="rId6"/>
    <p:sldId id="360" r:id="rId7"/>
    <p:sldId id="390" r:id="rId8"/>
    <p:sldId id="815" r:id="rId9"/>
    <p:sldId id="819" r:id="rId10"/>
    <p:sldId id="814" r:id="rId11"/>
    <p:sldId id="816" r:id="rId12"/>
    <p:sldId id="363" r:id="rId13"/>
    <p:sldId id="809" r:id="rId14"/>
    <p:sldId id="810" r:id="rId15"/>
    <p:sldId id="811" r:id="rId16"/>
    <p:sldId id="812" r:id="rId17"/>
    <p:sldId id="818" r:id="rId18"/>
    <p:sldId id="81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55A1C8-D2D2-440D-ADA9-3091E501CEEE}" v="649" dt="2025-01-07T17:12:42.2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94660"/>
  </p:normalViewPr>
  <p:slideViewPr>
    <p:cSldViewPr snapToGrid="0">
      <p:cViewPr>
        <p:scale>
          <a:sx n="92" d="100"/>
          <a:sy n="92" d="100"/>
        </p:scale>
        <p:origin x="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e Yang" userId="5f46f8ca125e559e" providerId="LiveId" clId="{7255A1C8-D2D2-440D-ADA9-3091E501CEEE}"/>
    <pc:docChg chg="undo redo custSel addSld delSld modSld sldOrd delMainMaster modMainMaster">
      <pc:chgData name="Jessie Yang" userId="5f46f8ca125e559e" providerId="LiveId" clId="{7255A1C8-D2D2-440D-ADA9-3091E501CEEE}" dt="2025-01-07T18:47:44.128" v="8002" actId="20577"/>
      <pc:docMkLst>
        <pc:docMk/>
      </pc:docMkLst>
      <pc:sldChg chg="addSp delSp modSp mod">
        <pc:chgData name="Jessie Yang" userId="5f46f8ca125e559e" providerId="LiveId" clId="{7255A1C8-D2D2-440D-ADA9-3091E501CEEE}" dt="2025-01-07T06:08:07.746" v="5847" actId="14100"/>
        <pc:sldMkLst>
          <pc:docMk/>
          <pc:sldMk cId="3431640741" sldId="257"/>
        </pc:sldMkLst>
        <pc:spChg chg="mod">
          <ac:chgData name="Jessie Yang" userId="5f46f8ca125e559e" providerId="LiveId" clId="{7255A1C8-D2D2-440D-ADA9-3091E501CEEE}" dt="2025-01-06T20:56:38.910" v="4964" actId="20577"/>
          <ac:spMkLst>
            <pc:docMk/>
            <pc:sldMk cId="3431640741" sldId="257"/>
            <ac:spMk id="3" creationId="{EE517921-0E6B-C6F3-6151-D89E68C3933B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4" creationId="{1F4E35F7-2404-7465-9F5B-9CFDEC38A62C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5" creationId="{C293DF8C-E1C4-ED7E-FA09-9A32A3672D85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6" creationId="{6E4E0485-9FCF-4A8C-5099-A492FD68AC82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7" creationId="{4E702967-589D-96FF-C16D-26EB6906A766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8" creationId="{CBE706D2-C470-29CD-60EB-B37D144C246A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9" creationId="{7FEBEAA9-06E5-75A4-BE16-EDAA2F511DA1}"/>
          </ac:spMkLst>
        </pc:spChg>
        <pc:spChg chg="add mod">
          <ac:chgData name="Jessie Yang" userId="5f46f8ca125e559e" providerId="LiveId" clId="{7255A1C8-D2D2-440D-ADA9-3091E501CEEE}" dt="2025-01-07T06:07:28.333" v="5835" actId="1076"/>
          <ac:spMkLst>
            <pc:docMk/>
            <pc:sldMk cId="3431640741" sldId="257"/>
            <ac:spMk id="10" creationId="{F15B2552-CA70-2C42-40BB-6AB48057279D}"/>
          </ac:spMkLst>
        </pc:spChg>
        <pc:spChg chg="add del mod">
          <ac:chgData name="Jessie Yang" userId="5f46f8ca125e559e" providerId="LiveId" clId="{7255A1C8-D2D2-440D-ADA9-3091E501CEEE}" dt="2025-01-07T06:07:44.050" v="5838" actId="478"/>
          <ac:spMkLst>
            <pc:docMk/>
            <pc:sldMk cId="3431640741" sldId="257"/>
            <ac:spMk id="11" creationId="{09A7BFAB-0046-ED38-788E-4304B1D8DE54}"/>
          </ac:spMkLst>
        </pc:spChg>
        <pc:spChg chg="add mod">
          <ac:chgData name="Jessie Yang" userId="5f46f8ca125e559e" providerId="LiveId" clId="{7255A1C8-D2D2-440D-ADA9-3091E501CEEE}" dt="2025-01-07T06:07:42.277" v="5837" actId="14100"/>
          <ac:spMkLst>
            <pc:docMk/>
            <pc:sldMk cId="3431640741" sldId="257"/>
            <ac:spMk id="12" creationId="{23D0BC1F-B26D-5E9B-882A-0CCE1CA577C5}"/>
          </ac:spMkLst>
        </pc:spChg>
        <pc:spChg chg="add mod">
          <ac:chgData name="Jessie Yang" userId="5f46f8ca125e559e" providerId="LiveId" clId="{7255A1C8-D2D2-440D-ADA9-3091E501CEEE}" dt="2025-01-07T06:07:52.682" v="5844" actId="1038"/>
          <ac:spMkLst>
            <pc:docMk/>
            <pc:sldMk cId="3431640741" sldId="257"/>
            <ac:spMk id="13" creationId="{30584C79-5797-32F4-6CDE-E23C3EBF9BDB}"/>
          </ac:spMkLst>
        </pc:spChg>
        <pc:spChg chg="mod topLvl">
          <ac:chgData name="Jessie Yang" userId="5f46f8ca125e559e" providerId="LiveId" clId="{7255A1C8-D2D2-440D-ADA9-3091E501CEEE}" dt="2025-01-07T06:04:27.304" v="5772" actId="14100"/>
          <ac:spMkLst>
            <pc:docMk/>
            <pc:sldMk cId="3431640741" sldId="257"/>
            <ac:spMk id="16" creationId="{CDB04CAF-B428-A719-1CF2-AABD285E322C}"/>
          </ac:spMkLst>
        </pc:spChg>
        <pc:spChg chg="mod topLvl">
          <ac:chgData name="Jessie Yang" userId="5f46f8ca125e559e" providerId="LiveId" clId="{7255A1C8-D2D2-440D-ADA9-3091E501CEEE}" dt="2025-01-06T20:55:08.395" v="4938" actId="165"/>
          <ac:spMkLst>
            <pc:docMk/>
            <pc:sldMk cId="3431640741" sldId="257"/>
            <ac:spMk id="18" creationId="{6C154611-47F3-99E0-1969-92D891C0D8D1}"/>
          </ac:spMkLst>
        </pc:spChg>
        <pc:spChg chg="mod topLvl">
          <ac:chgData name="Jessie Yang" userId="5f46f8ca125e559e" providerId="LiveId" clId="{7255A1C8-D2D2-440D-ADA9-3091E501CEEE}" dt="2025-01-06T20:55:08.395" v="4938" actId="165"/>
          <ac:spMkLst>
            <pc:docMk/>
            <pc:sldMk cId="3431640741" sldId="257"/>
            <ac:spMk id="19" creationId="{EB5609A2-CFEB-7A92-9990-E9F6D6DDAC9C}"/>
          </ac:spMkLst>
        </pc:spChg>
        <pc:spChg chg="mod topLvl">
          <ac:chgData name="Jessie Yang" userId="5f46f8ca125e559e" providerId="LiveId" clId="{7255A1C8-D2D2-440D-ADA9-3091E501CEEE}" dt="2025-01-06T20:55:08.395" v="4938" actId="165"/>
          <ac:spMkLst>
            <pc:docMk/>
            <pc:sldMk cId="3431640741" sldId="257"/>
            <ac:spMk id="20" creationId="{CD2FDDEE-8BFC-693C-FD85-D399A6B0542A}"/>
          </ac:spMkLst>
        </pc:spChg>
        <pc:spChg chg="mod topLvl">
          <ac:chgData name="Jessie Yang" userId="5f46f8ca125e559e" providerId="LiveId" clId="{7255A1C8-D2D2-440D-ADA9-3091E501CEEE}" dt="2025-01-06T20:55:08.395" v="4938" actId="165"/>
          <ac:spMkLst>
            <pc:docMk/>
            <pc:sldMk cId="3431640741" sldId="257"/>
            <ac:spMk id="21" creationId="{C129963A-A72B-C062-71CE-CA49B4AE6D83}"/>
          </ac:spMkLst>
        </pc:spChg>
        <pc:spChg chg="mod topLvl">
          <ac:chgData name="Jessie Yang" userId="5f46f8ca125e559e" providerId="LiveId" clId="{7255A1C8-D2D2-440D-ADA9-3091E501CEEE}" dt="2025-01-07T06:06:58.303" v="5832" actId="14100"/>
          <ac:spMkLst>
            <pc:docMk/>
            <pc:sldMk cId="3431640741" sldId="257"/>
            <ac:spMk id="27" creationId="{38D4648E-82CF-74B4-E782-B5CBDAC65DDF}"/>
          </ac:spMkLst>
        </pc:spChg>
        <pc:spChg chg="mod topLvl">
          <ac:chgData name="Jessie Yang" userId="5f46f8ca125e559e" providerId="LiveId" clId="{7255A1C8-D2D2-440D-ADA9-3091E501CEEE}" dt="2025-01-07T06:07:13.264" v="5833" actId="14100"/>
          <ac:spMkLst>
            <pc:docMk/>
            <pc:sldMk cId="3431640741" sldId="257"/>
            <ac:spMk id="33" creationId="{655DB013-6593-61FA-8A26-55B9896C900C}"/>
          </ac:spMkLst>
        </pc:spChg>
        <pc:spChg chg="mod topLvl">
          <ac:chgData name="Jessie Yang" userId="5f46f8ca125e559e" providerId="LiveId" clId="{7255A1C8-D2D2-440D-ADA9-3091E501CEEE}" dt="2025-01-07T06:08:00.533" v="5845" actId="14100"/>
          <ac:spMkLst>
            <pc:docMk/>
            <pc:sldMk cId="3431640741" sldId="257"/>
            <ac:spMk id="34" creationId="{6CDCECB6-724C-2983-8E39-A6F65BD3559A}"/>
          </ac:spMkLst>
        </pc:spChg>
        <pc:spChg chg="mod topLvl">
          <ac:chgData name="Jessie Yang" userId="5f46f8ca125e559e" providerId="LiveId" clId="{7255A1C8-D2D2-440D-ADA9-3091E501CEEE}" dt="2025-01-07T06:08:07.746" v="5847" actId="14100"/>
          <ac:spMkLst>
            <pc:docMk/>
            <pc:sldMk cId="3431640741" sldId="257"/>
            <ac:spMk id="35" creationId="{5CB5CE76-77E5-6F16-AADB-668C9D96D2CD}"/>
          </ac:spMkLst>
        </pc:spChg>
        <pc:spChg chg="del mod topLvl">
          <ac:chgData name="Jessie Yang" userId="5f46f8ca125e559e" providerId="LiveId" clId="{7255A1C8-D2D2-440D-ADA9-3091E501CEEE}" dt="2025-01-07T06:05:30.061" v="5779" actId="478"/>
          <ac:spMkLst>
            <pc:docMk/>
            <pc:sldMk cId="3431640741" sldId="257"/>
            <ac:spMk id="36" creationId="{007D95C3-0F7F-8E5B-2335-52BD74FB9C74}"/>
          </ac:spMkLst>
        </pc:spChg>
        <pc:spChg chg="del mod topLvl">
          <ac:chgData name="Jessie Yang" userId="5f46f8ca125e559e" providerId="LiveId" clId="{7255A1C8-D2D2-440D-ADA9-3091E501CEEE}" dt="2025-01-07T06:05:36.016" v="5780" actId="478"/>
          <ac:spMkLst>
            <pc:docMk/>
            <pc:sldMk cId="3431640741" sldId="257"/>
            <ac:spMk id="37" creationId="{F62D23E5-FB0B-E878-ECDD-B77D20A27747}"/>
          </ac:spMkLst>
        </pc:spChg>
        <pc:spChg chg="del mod topLvl">
          <ac:chgData name="Jessie Yang" userId="5f46f8ca125e559e" providerId="LiveId" clId="{7255A1C8-D2D2-440D-ADA9-3091E501CEEE}" dt="2025-01-07T06:05:30.061" v="5779" actId="478"/>
          <ac:spMkLst>
            <pc:docMk/>
            <pc:sldMk cId="3431640741" sldId="257"/>
            <ac:spMk id="38" creationId="{AEB982D2-5891-566C-82A5-B290C2B8765A}"/>
          </ac:spMkLst>
        </pc:spChg>
        <pc:spChg chg="del mod topLvl">
          <ac:chgData name="Jessie Yang" userId="5f46f8ca125e559e" providerId="LiveId" clId="{7255A1C8-D2D2-440D-ADA9-3091E501CEEE}" dt="2025-01-07T06:05:30.061" v="5779" actId="478"/>
          <ac:spMkLst>
            <pc:docMk/>
            <pc:sldMk cId="3431640741" sldId="257"/>
            <ac:spMk id="39" creationId="{C3BD8739-712C-7B7C-D579-EB614507D47D}"/>
          </ac:spMkLst>
        </pc:spChg>
        <pc:spChg chg="del mod topLvl">
          <ac:chgData name="Jessie Yang" userId="5f46f8ca125e559e" providerId="LiveId" clId="{7255A1C8-D2D2-440D-ADA9-3091E501CEEE}" dt="2025-01-07T06:05:30.061" v="5779" actId="478"/>
          <ac:spMkLst>
            <pc:docMk/>
            <pc:sldMk cId="3431640741" sldId="257"/>
            <ac:spMk id="40" creationId="{E45BB22C-2A07-A1B5-0D16-9F8D58E463E2}"/>
          </ac:spMkLst>
        </pc:spChg>
        <pc:spChg chg="del mod topLvl">
          <ac:chgData name="Jessie Yang" userId="5f46f8ca125e559e" providerId="LiveId" clId="{7255A1C8-D2D2-440D-ADA9-3091E501CEEE}" dt="2025-01-07T06:05:36.016" v="5780" actId="478"/>
          <ac:spMkLst>
            <pc:docMk/>
            <pc:sldMk cId="3431640741" sldId="257"/>
            <ac:spMk id="41" creationId="{277F8250-C8B8-B230-434A-3E01EE9AB72E}"/>
          </ac:spMkLst>
        </pc:spChg>
        <pc:spChg chg="del mod topLvl">
          <ac:chgData name="Jessie Yang" userId="5f46f8ca125e559e" providerId="LiveId" clId="{7255A1C8-D2D2-440D-ADA9-3091E501CEEE}" dt="2025-01-07T06:05:30.061" v="5779" actId="478"/>
          <ac:spMkLst>
            <pc:docMk/>
            <pc:sldMk cId="3431640741" sldId="257"/>
            <ac:spMk id="42" creationId="{CCD80C8B-3740-1109-FBAD-AAA3ABADAB5D}"/>
          </ac:spMkLst>
        </pc:spChg>
        <pc:spChg chg="del mod topLvl">
          <ac:chgData name="Jessie Yang" userId="5f46f8ca125e559e" providerId="LiveId" clId="{7255A1C8-D2D2-440D-ADA9-3091E501CEEE}" dt="2025-01-07T06:05:36.016" v="5780" actId="478"/>
          <ac:spMkLst>
            <pc:docMk/>
            <pc:sldMk cId="3431640741" sldId="257"/>
            <ac:spMk id="43" creationId="{F5549B98-1834-C4A3-3C85-FE6AFD71F1E9}"/>
          </ac:spMkLst>
        </pc:spChg>
        <pc:spChg chg="del mod topLvl">
          <ac:chgData name="Jessie Yang" userId="5f46f8ca125e559e" providerId="LiveId" clId="{7255A1C8-D2D2-440D-ADA9-3091E501CEEE}" dt="2025-01-07T06:05:36.016" v="5780" actId="478"/>
          <ac:spMkLst>
            <pc:docMk/>
            <pc:sldMk cId="3431640741" sldId="257"/>
            <ac:spMk id="44" creationId="{0B43E75E-0084-F443-0092-E8EF8FBC9D6C}"/>
          </ac:spMkLst>
        </pc:spChg>
        <pc:spChg chg="mod">
          <ac:chgData name="Jessie Yang" userId="5f46f8ca125e559e" providerId="LiveId" clId="{7255A1C8-D2D2-440D-ADA9-3091E501CEEE}" dt="2025-01-03T18:30:37.505" v="4536" actId="1076"/>
          <ac:spMkLst>
            <pc:docMk/>
            <pc:sldMk cId="3431640741" sldId="257"/>
            <ac:spMk id="45" creationId="{E2F6C3A1-1908-5751-EB50-D320CE07E658}"/>
          </ac:spMkLst>
        </pc:spChg>
        <pc:spChg chg="mod">
          <ac:chgData name="Jessie Yang" userId="5f46f8ca125e559e" providerId="LiveId" clId="{7255A1C8-D2D2-440D-ADA9-3091E501CEEE}" dt="2025-01-03T18:30:37.505" v="4536" actId="1076"/>
          <ac:spMkLst>
            <pc:docMk/>
            <pc:sldMk cId="3431640741" sldId="257"/>
            <ac:spMk id="47" creationId="{6AD3FEEE-4761-E4A9-A44F-778E79DE45FB}"/>
          </ac:spMkLst>
        </pc:spChg>
        <pc:spChg chg="mod">
          <ac:chgData name="Jessie Yang" userId="5f46f8ca125e559e" providerId="LiveId" clId="{7255A1C8-D2D2-440D-ADA9-3091E501CEEE}" dt="2025-01-06T20:56:33.351" v="4960" actId="1076"/>
          <ac:spMkLst>
            <pc:docMk/>
            <pc:sldMk cId="3431640741" sldId="257"/>
            <ac:spMk id="51" creationId="{EB684336-8797-1B6E-67AA-7B861B89CD66}"/>
          </ac:spMkLst>
        </pc:spChg>
        <pc:grpChg chg="add del mod">
          <ac:chgData name="Jessie Yang" userId="5f46f8ca125e559e" providerId="LiveId" clId="{7255A1C8-D2D2-440D-ADA9-3091E501CEEE}" dt="2025-01-06T20:55:08.395" v="4938" actId="165"/>
          <ac:grpSpMkLst>
            <pc:docMk/>
            <pc:sldMk cId="3431640741" sldId="257"/>
            <ac:grpSpMk id="6" creationId="{2EC4C50C-7C1F-49AC-71C5-1383EB56FD06}"/>
          </ac:grpSpMkLst>
        </pc:grpChg>
        <pc:cxnChg chg="mod">
          <ac:chgData name="Jessie Yang" userId="5f46f8ca125e559e" providerId="LiveId" clId="{7255A1C8-D2D2-440D-ADA9-3091E501CEEE}" dt="2025-01-03T18:30:37.505" v="4536" actId="1076"/>
          <ac:cxnSpMkLst>
            <pc:docMk/>
            <pc:sldMk cId="3431640741" sldId="257"/>
            <ac:cxnSpMk id="49" creationId="{18AA6396-A0E8-10A9-57B4-EA1BBE608A1A}"/>
          </ac:cxnSpMkLst>
        </pc:cxnChg>
        <pc:cxnChg chg="mod">
          <ac:chgData name="Jessie Yang" userId="5f46f8ca125e559e" providerId="LiveId" clId="{7255A1C8-D2D2-440D-ADA9-3091E501CEEE}" dt="2025-01-07T06:05:16.969" v="5778" actId="1076"/>
          <ac:cxnSpMkLst>
            <pc:docMk/>
            <pc:sldMk cId="3431640741" sldId="257"/>
            <ac:cxnSpMk id="52" creationId="{25000737-A49E-BEFC-5616-7F816B46BC66}"/>
          </ac:cxnSpMkLst>
        </pc:cxnChg>
      </pc:sldChg>
      <pc:sldChg chg="addSp delSp modSp new del mod">
        <pc:chgData name="Jessie Yang" userId="5f46f8ca125e559e" providerId="LiveId" clId="{7255A1C8-D2D2-440D-ADA9-3091E501CEEE}" dt="2024-12-10T05:18:10.112" v="802" actId="47"/>
        <pc:sldMkLst>
          <pc:docMk/>
          <pc:sldMk cId="3680564389" sldId="258"/>
        </pc:sldMkLst>
      </pc:sldChg>
      <pc:sldChg chg="addSp delSp modSp add del mod">
        <pc:chgData name="Jessie Yang" userId="5f46f8ca125e559e" providerId="LiveId" clId="{7255A1C8-D2D2-440D-ADA9-3091E501CEEE}" dt="2025-01-07T18:39:49.057" v="7766" actId="1076"/>
        <pc:sldMkLst>
          <pc:docMk/>
          <pc:sldMk cId="1744780013" sldId="354"/>
        </pc:sldMkLst>
        <pc:spChg chg="mod">
          <ac:chgData name="Jessie Yang" userId="5f46f8ca125e559e" providerId="LiveId" clId="{7255A1C8-D2D2-440D-ADA9-3091E501CEEE}" dt="2025-01-07T06:13:54.393" v="5907" actId="1076"/>
          <ac:spMkLst>
            <pc:docMk/>
            <pc:sldMk cId="1744780013" sldId="354"/>
            <ac:spMk id="2" creationId="{0BF7A629-0836-7FD6-6FBA-6F2476BF6B9A}"/>
          </ac:spMkLst>
        </pc:spChg>
        <pc:spChg chg="mod">
          <ac:chgData name="Jessie Yang" userId="5f46f8ca125e559e" providerId="LiveId" clId="{7255A1C8-D2D2-440D-ADA9-3091E501CEEE}" dt="2025-01-07T18:39:49.057" v="7766" actId="1076"/>
          <ac:spMkLst>
            <pc:docMk/>
            <pc:sldMk cId="1744780013" sldId="354"/>
            <ac:spMk id="3" creationId="{CF6E7F15-DC49-7959-E188-8A052DE1EEED}"/>
          </ac:spMkLst>
        </pc:spChg>
        <pc:spChg chg="mod">
          <ac:chgData name="Jessie Yang" userId="5f46f8ca125e559e" providerId="LiveId" clId="{7255A1C8-D2D2-440D-ADA9-3091E501CEEE}" dt="2025-01-07T06:13:54.393" v="5907" actId="1076"/>
          <ac:spMkLst>
            <pc:docMk/>
            <pc:sldMk cId="1744780013" sldId="354"/>
            <ac:spMk id="7" creationId="{3806344C-BF9A-065C-DA2F-F1B6259D4C09}"/>
          </ac:spMkLst>
        </pc:spChg>
        <pc:spChg chg="mod">
          <ac:chgData name="Jessie Yang" userId="5f46f8ca125e559e" providerId="LiveId" clId="{7255A1C8-D2D2-440D-ADA9-3091E501CEEE}" dt="2025-01-07T06:13:54.393" v="5907" actId="1076"/>
          <ac:spMkLst>
            <pc:docMk/>
            <pc:sldMk cId="1744780013" sldId="354"/>
            <ac:spMk id="8" creationId="{5C92434A-D07D-21E5-F625-70D162144F4C}"/>
          </ac:spMkLst>
        </pc:spChg>
        <pc:spChg chg="mod">
          <ac:chgData name="Jessie Yang" userId="5f46f8ca125e559e" providerId="LiveId" clId="{7255A1C8-D2D2-440D-ADA9-3091E501CEEE}" dt="2025-01-07T06:15:51.375" v="5934" actId="1076"/>
          <ac:spMkLst>
            <pc:docMk/>
            <pc:sldMk cId="1744780013" sldId="354"/>
            <ac:spMk id="17" creationId="{9772770D-4EA1-A62F-D003-A1175D2D5D00}"/>
          </ac:spMkLst>
        </pc:spChg>
        <pc:spChg chg="mod">
          <ac:chgData name="Jessie Yang" userId="5f46f8ca125e559e" providerId="LiveId" clId="{7255A1C8-D2D2-440D-ADA9-3091E501CEEE}" dt="2025-01-07T06:13:54.393" v="5907" actId="1076"/>
          <ac:spMkLst>
            <pc:docMk/>
            <pc:sldMk cId="1744780013" sldId="354"/>
            <ac:spMk id="18" creationId="{4714E31C-8099-9142-00C9-11E945446A3F}"/>
          </ac:spMkLst>
        </pc:spChg>
        <pc:spChg chg="mod">
          <ac:chgData name="Jessie Yang" userId="5f46f8ca125e559e" providerId="LiveId" clId="{7255A1C8-D2D2-440D-ADA9-3091E501CEEE}" dt="2025-01-07T06:13:54.393" v="5907" actId="1076"/>
          <ac:spMkLst>
            <pc:docMk/>
            <pc:sldMk cId="1744780013" sldId="354"/>
            <ac:spMk id="19" creationId="{124BDC7F-3B22-1E73-9450-477F9E5DD3AF}"/>
          </ac:spMkLst>
        </pc:spChg>
        <pc:spChg chg="del">
          <ac:chgData name="Jessie Yang" userId="5f46f8ca125e559e" providerId="LiveId" clId="{7255A1C8-D2D2-440D-ADA9-3091E501CEEE}" dt="2025-01-07T06:09:48.003" v="5864" actId="478"/>
          <ac:spMkLst>
            <pc:docMk/>
            <pc:sldMk cId="1744780013" sldId="354"/>
            <ac:spMk id="21" creationId="{F3246857-F747-E6C9-F936-F300A45DF83D}"/>
          </ac:spMkLst>
        </pc:spChg>
        <pc:spChg chg="mod">
          <ac:chgData name="Jessie Yang" userId="5f46f8ca125e559e" providerId="LiveId" clId="{7255A1C8-D2D2-440D-ADA9-3091E501CEEE}" dt="2025-01-07T06:14:20.672" v="5916" actId="1076"/>
          <ac:spMkLst>
            <pc:docMk/>
            <pc:sldMk cId="1744780013" sldId="354"/>
            <ac:spMk id="22" creationId="{40038D84-F366-72E2-9E9D-C6F17EE3FA82}"/>
          </ac:spMkLst>
        </pc:spChg>
        <pc:picChg chg="add mod ord modCrop">
          <ac:chgData name="Jessie Yang" userId="5f46f8ca125e559e" providerId="LiveId" clId="{7255A1C8-D2D2-440D-ADA9-3091E501CEEE}" dt="2025-01-07T06:15:41.512" v="5932" actId="1076"/>
          <ac:picMkLst>
            <pc:docMk/>
            <pc:sldMk cId="1744780013" sldId="354"/>
            <ac:picMk id="9" creationId="{87852FBE-5F4E-864B-25D0-AF4880FF3B6C}"/>
          </ac:picMkLst>
        </pc:picChg>
        <pc:picChg chg="mod">
          <ac:chgData name="Jessie Yang" userId="5f46f8ca125e559e" providerId="LiveId" clId="{7255A1C8-D2D2-440D-ADA9-3091E501CEEE}" dt="2025-01-07T06:13:54.393" v="5907" actId="1076"/>
          <ac:picMkLst>
            <pc:docMk/>
            <pc:sldMk cId="1744780013" sldId="354"/>
            <ac:picMk id="11" creationId="{16210C9B-F673-E9E1-71AD-FFD67F117936}"/>
          </ac:picMkLst>
        </pc:picChg>
        <pc:picChg chg="mod modCrop">
          <ac:chgData name="Jessie Yang" userId="5f46f8ca125e559e" providerId="LiveId" clId="{7255A1C8-D2D2-440D-ADA9-3091E501CEEE}" dt="2025-01-07T06:15:51.375" v="5934" actId="1076"/>
          <ac:picMkLst>
            <pc:docMk/>
            <pc:sldMk cId="1744780013" sldId="354"/>
            <ac:picMk id="13" creationId="{02A3D099-28AE-0A4F-6B9E-F795F813F033}"/>
          </ac:picMkLst>
        </pc:picChg>
        <pc:picChg chg="mod">
          <ac:chgData name="Jessie Yang" userId="5f46f8ca125e559e" providerId="LiveId" clId="{7255A1C8-D2D2-440D-ADA9-3091E501CEEE}" dt="2025-01-07T06:14:20.672" v="5916" actId="1076"/>
          <ac:picMkLst>
            <pc:docMk/>
            <pc:sldMk cId="1744780013" sldId="354"/>
            <ac:picMk id="15" creationId="{454245D6-E0E1-931E-666D-74BC74C50949}"/>
          </ac:picMkLst>
        </pc:picChg>
        <pc:picChg chg="del">
          <ac:chgData name="Jessie Yang" userId="5f46f8ca125e559e" providerId="LiveId" clId="{7255A1C8-D2D2-440D-ADA9-3091E501CEEE}" dt="2025-01-07T06:09:11.671" v="5855" actId="478"/>
          <ac:picMkLst>
            <pc:docMk/>
            <pc:sldMk cId="1744780013" sldId="354"/>
            <ac:picMk id="20" creationId="{4C59DAE2-ADB3-B58F-46F8-F36B14843837}"/>
          </ac:picMkLst>
        </pc:picChg>
        <pc:cxnChg chg="mod">
          <ac:chgData name="Jessie Yang" userId="5f46f8ca125e559e" providerId="LiveId" clId="{7255A1C8-D2D2-440D-ADA9-3091E501CEEE}" dt="2025-01-07T06:13:54.393" v="5907" actId="1076"/>
          <ac:cxnSpMkLst>
            <pc:docMk/>
            <pc:sldMk cId="1744780013" sldId="354"/>
            <ac:cxnSpMk id="10" creationId="{4D503B57-4116-4FEF-F5D9-88D7937697CB}"/>
          </ac:cxnSpMkLst>
        </pc:cxnChg>
      </pc:sldChg>
      <pc:sldChg chg="addSp delSp modSp add mod ord modClrScheme chgLayout">
        <pc:chgData name="Jessie Yang" userId="5f46f8ca125e559e" providerId="LiveId" clId="{7255A1C8-D2D2-440D-ADA9-3091E501CEEE}" dt="2025-01-07T06:16:17.177" v="5937"/>
        <pc:sldMkLst>
          <pc:docMk/>
          <pc:sldMk cId="3789385728" sldId="360"/>
        </pc:sldMkLst>
        <pc:spChg chg="mod ord">
          <ac:chgData name="Jessie Yang" userId="5f46f8ca125e559e" providerId="LiveId" clId="{7255A1C8-D2D2-440D-ADA9-3091E501CEEE}" dt="2024-12-12T11:21:15.750" v="1569" actId="1076"/>
          <ac:spMkLst>
            <pc:docMk/>
            <pc:sldMk cId="3789385728" sldId="360"/>
            <ac:spMk id="3" creationId="{58647F1E-BBE2-9BB0-E042-198D531133DD}"/>
          </ac:spMkLst>
        </pc:spChg>
        <pc:spChg chg="add mod">
          <ac:chgData name="Jessie Yang" userId="5f46f8ca125e559e" providerId="LiveId" clId="{7255A1C8-D2D2-440D-ADA9-3091E501CEEE}" dt="2025-01-03T18:40:23.528" v="4774" actId="207"/>
          <ac:spMkLst>
            <pc:docMk/>
            <pc:sldMk cId="3789385728" sldId="360"/>
            <ac:spMk id="4" creationId="{9DC5E719-1537-114E-1B5B-387974E174BB}"/>
          </ac:spMkLst>
        </pc:spChg>
        <pc:spChg chg="mod">
          <ac:chgData name="Jessie Yang" userId="5f46f8ca125e559e" providerId="LiveId" clId="{7255A1C8-D2D2-440D-ADA9-3091E501CEEE}" dt="2025-01-03T18:40:37.722" v="4775" actId="1076"/>
          <ac:spMkLst>
            <pc:docMk/>
            <pc:sldMk cId="3789385728" sldId="360"/>
            <ac:spMk id="11" creationId="{30127CAD-7A50-5AC0-02B7-48CCDCB848CD}"/>
          </ac:spMkLst>
        </pc:spChg>
        <pc:spChg chg="mod">
          <ac:chgData name="Jessie Yang" userId="5f46f8ca125e559e" providerId="LiveId" clId="{7255A1C8-D2D2-440D-ADA9-3091E501CEEE}" dt="2025-01-03T18:40:37.722" v="4775" actId="1076"/>
          <ac:spMkLst>
            <pc:docMk/>
            <pc:sldMk cId="3789385728" sldId="360"/>
            <ac:spMk id="12" creationId="{2C267395-B992-2F3F-CE7F-2F085E6FEBAB}"/>
          </ac:spMkLst>
        </pc:spChg>
        <pc:spChg chg="mod ord">
          <ac:chgData name="Jessie Yang" userId="5f46f8ca125e559e" providerId="LiveId" clId="{7255A1C8-D2D2-440D-ADA9-3091E501CEEE}" dt="2025-01-03T18:40:37.722" v="4775" actId="1076"/>
          <ac:spMkLst>
            <pc:docMk/>
            <pc:sldMk cId="3789385728" sldId="360"/>
            <ac:spMk id="13" creationId="{8F27BFAE-4F96-EAC3-BAA9-E64F0AF2D658}"/>
          </ac:spMkLst>
        </pc:spChg>
        <pc:spChg chg="mod">
          <ac:chgData name="Jessie Yang" userId="5f46f8ca125e559e" providerId="LiveId" clId="{7255A1C8-D2D2-440D-ADA9-3091E501CEEE}" dt="2025-01-06T21:07:40.686" v="5215" actId="20577"/>
          <ac:spMkLst>
            <pc:docMk/>
            <pc:sldMk cId="3789385728" sldId="360"/>
            <ac:spMk id="14" creationId="{1F9585E8-4C4F-36DF-C928-8B5C06787CBD}"/>
          </ac:spMkLst>
        </pc:spChg>
        <pc:spChg chg="mod">
          <ac:chgData name="Jessie Yang" userId="5f46f8ca125e559e" providerId="LiveId" clId="{7255A1C8-D2D2-440D-ADA9-3091E501CEEE}" dt="2025-01-06T21:08:09.832" v="5221" actId="20577"/>
          <ac:spMkLst>
            <pc:docMk/>
            <pc:sldMk cId="3789385728" sldId="360"/>
            <ac:spMk id="16" creationId="{30374249-4BEF-52F6-1FF1-D3BBD2C4D29A}"/>
          </ac:spMkLst>
        </pc:spChg>
        <pc:graphicFrameChg chg="mod ord modGraphic">
          <ac:chgData name="Jessie Yang" userId="5f46f8ca125e559e" providerId="LiveId" clId="{7255A1C8-D2D2-440D-ADA9-3091E501CEEE}" dt="2024-12-12T11:21:06.256" v="1566" actId="1076"/>
          <ac:graphicFrameMkLst>
            <pc:docMk/>
            <pc:sldMk cId="3789385728" sldId="360"/>
            <ac:graphicFrameMk id="9" creationId="{21A4D1F0-E627-336F-6CC0-43CFC2BBF8C4}"/>
          </ac:graphicFrameMkLst>
        </pc:graphicFrameChg>
        <pc:picChg chg="mod">
          <ac:chgData name="Jessie Yang" userId="5f46f8ca125e559e" providerId="LiveId" clId="{7255A1C8-D2D2-440D-ADA9-3091E501CEEE}" dt="2024-12-12T11:20:18.844" v="1559" actId="1076"/>
          <ac:picMkLst>
            <pc:docMk/>
            <pc:sldMk cId="3789385728" sldId="360"/>
            <ac:picMk id="2" creationId="{0E150C1B-64C7-2FE7-2A79-419F3A8A05D3}"/>
          </ac:picMkLst>
        </pc:picChg>
      </pc:sldChg>
      <pc:sldChg chg="addSp delSp modSp add mod ord modClrScheme chgLayout">
        <pc:chgData name="Jessie Yang" userId="5f46f8ca125e559e" providerId="LiveId" clId="{7255A1C8-D2D2-440D-ADA9-3091E501CEEE}" dt="2025-01-07T17:15:22.456" v="7734" actId="1076"/>
        <pc:sldMkLst>
          <pc:docMk/>
          <pc:sldMk cId="2121456935" sldId="363"/>
        </pc:sldMkLst>
        <pc:spChg chg="mod ord">
          <ac:chgData name="Jessie Yang" userId="5f46f8ca125e559e" providerId="LiveId" clId="{7255A1C8-D2D2-440D-ADA9-3091E501CEEE}" dt="2025-01-06T21:15:21.954" v="5362" actId="20577"/>
          <ac:spMkLst>
            <pc:docMk/>
            <pc:sldMk cId="2121456935" sldId="363"/>
            <ac:spMk id="3" creationId="{134EEF1B-2639-D4FC-1B3D-5A8915FA7BDE}"/>
          </ac:spMkLst>
        </pc:spChg>
        <pc:spChg chg="mod ord">
          <ac:chgData name="Jessie Yang" userId="5f46f8ca125e559e" providerId="LiveId" clId="{7255A1C8-D2D2-440D-ADA9-3091E501CEEE}" dt="2024-12-12T11:23:02.447" v="1581" actId="700"/>
          <ac:spMkLst>
            <pc:docMk/>
            <pc:sldMk cId="2121456935" sldId="363"/>
            <ac:spMk id="4" creationId="{FD0F71D4-301B-6FB5-EC2F-369CB6489F0B}"/>
          </ac:spMkLst>
        </pc:spChg>
        <pc:spChg chg="mod ord">
          <ac:chgData name="Jessie Yang" userId="5f46f8ca125e559e" providerId="LiveId" clId="{7255A1C8-D2D2-440D-ADA9-3091E501CEEE}" dt="2024-12-12T11:23:02.447" v="1581" actId="700"/>
          <ac:spMkLst>
            <pc:docMk/>
            <pc:sldMk cId="2121456935" sldId="363"/>
            <ac:spMk id="5" creationId="{EA67C3BA-295C-EE4E-CA34-16DCE7EACFBF}"/>
          </ac:spMkLst>
        </pc:spChg>
        <pc:spChg chg="mod ord">
          <ac:chgData name="Jessie Yang" userId="5f46f8ca125e559e" providerId="LiveId" clId="{7255A1C8-D2D2-440D-ADA9-3091E501CEEE}" dt="2024-12-12T11:23:02.447" v="1581" actId="700"/>
          <ac:spMkLst>
            <pc:docMk/>
            <pc:sldMk cId="2121456935" sldId="363"/>
            <ac:spMk id="6" creationId="{053C14EF-EF52-E335-243A-06E83EC38067}"/>
          </ac:spMkLst>
        </pc:spChg>
        <pc:spChg chg="add del mod">
          <ac:chgData name="Jessie Yang" userId="5f46f8ca125e559e" providerId="LiveId" clId="{7255A1C8-D2D2-440D-ADA9-3091E501CEEE}" dt="2025-01-07T17:13:10.695" v="7668" actId="478"/>
          <ac:spMkLst>
            <pc:docMk/>
            <pc:sldMk cId="2121456935" sldId="363"/>
            <ac:spMk id="7" creationId="{F8567288-98A2-46D9-A3DF-CA65B19D644B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8" creationId="{77F23FF5-0E35-1706-ECC5-19E5A4BBD3E6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9" creationId="{0BAB49AE-154A-AD30-B89E-DDA8B6571B14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10" creationId="{A9D7EAA0-DAB7-A243-98CC-415D8F37063A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11" creationId="{6A358F2E-4305-D4C7-CDA9-B1644F798283}"/>
          </ac:spMkLst>
        </pc:spChg>
        <pc:spChg chg="add mod">
          <ac:chgData name="Jessie Yang" userId="5f46f8ca125e559e" providerId="LiveId" clId="{7255A1C8-D2D2-440D-ADA9-3091E501CEEE}" dt="2025-01-07T17:15:22.456" v="7734" actId="1076"/>
          <ac:spMkLst>
            <pc:docMk/>
            <pc:sldMk cId="2121456935" sldId="363"/>
            <ac:spMk id="15" creationId="{09CEDC4E-98DA-788B-4A90-D4A8428AB7C1}"/>
          </ac:spMkLst>
        </pc:spChg>
        <pc:spChg chg="add mod">
          <ac:chgData name="Jessie Yang" userId="5f46f8ca125e559e" providerId="LiveId" clId="{7255A1C8-D2D2-440D-ADA9-3091E501CEEE}" dt="2025-01-07T17:15:22.456" v="7734" actId="1076"/>
          <ac:spMkLst>
            <pc:docMk/>
            <pc:sldMk cId="2121456935" sldId="363"/>
            <ac:spMk id="19" creationId="{EB061D15-B7F2-7E1E-64AB-A3F3185AB997}"/>
          </ac:spMkLst>
        </pc:spChg>
        <pc:spChg chg="add mod">
          <ac:chgData name="Jessie Yang" userId="5f46f8ca125e559e" providerId="LiveId" clId="{7255A1C8-D2D2-440D-ADA9-3091E501CEEE}" dt="2025-01-07T17:15:22.456" v="7734" actId="1076"/>
          <ac:spMkLst>
            <pc:docMk/>
            <pc:sldMk cId="2121456935" sldId="363"/>
            <ac:spMk id="20" creationId="{3F9EC879-F96D-58B6-61AC-E43FE06A2455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21" creationId="{861FD2A7-DB88-013F-F72F-48FB8F44C42F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22" creationId="{149C32F3-02D5-4251-AB21-687554DA8EE4}"/>
          </ac:spMkLst>
        </pc:spChg>
        <pc:spChg chg="add mod">
          <ac:chgData name="Jessie Yang" userId="5f46f8ca125e559e" providerId="LiveId" clId="{7255A1C8-D2D2-440D-ADA9-3091E501CEEE}" dt="2025-01-07T17:15:16.821" v="7733" actId="20577"/>
          <ac:spMkLst>
            <pc:docMk/>
            <pc:sldMk cId="2121456935" sldId="363"/>
            <ac:spMk id="23" creationId="{344B7D24-7EA2-4408-85C5-55A66AE37F27}"/>
          </ac:spMkLst>
        </pc:spChg>
        <pc:spChg chg="add del mod">
          <ac:chgData name="Jessie Yang" userId="5f46f8ca125e559e" providerId="LiveId" clId="{7255A1C8-D2D2-440D-ADA9-3091E501CEEE}" dt="2025-01-07T17:13:08.143" v="7667" actId="478"/>
          <ac:spMkLst>
            <pc:docMk/>
            <pc:sldMk cId="2121456935" sldId="363"/>
            <ac:spMk id="24" creationId="{96FB8D50-B756-B8EE-4A3A-58173F6B83CC}"/>
          </ac:spMkLst>
        </pc:spChg>
        <pc:picChg chg="add del mod">
          <ac:chgData name="Jessie Yang" userId="5f46f8ca125e559e" providerId="LiveId" clId="{7255A1C8-D2D2-440D-ADA9-3091E501CEEE}" dt="2025-01-07T17:13:08.143" v="7667" actId="478"/>
          <ac:picMkLst>
            <pc:docMk/>
            <pc:sldMk cId="2121456935" sldId="363"/>
            <ac:picMk id="12" creationId="{665234BB-E724-5130-2983-21885C8F7FFD}"/>
          </ac:picMkLst>
        </pc:picChg>
        <pc:picChg chg="add mod">
          <ac:chgData name="Jessie Yang" userId="5f46f8ca125e559e" providerId="LiveId" clId="{7255A1C8-D2D2-440D-ADA9-3091E501CEEE}" dt="2025-01-07T17:15:22.456" v="7734" actId="1076"/>
          <ac:picMkLst>
            <pc:docMk/>
            <pc:sldMk cId="2121456935" sldId="363"/>
            <ac:picMk id="14" creationId="{DC950BDC-7FB7-EAFF-635D-7ADD200EEC0E}"/>
          </ac:picMkLst>
        </pc:picChg>
        <pc:picChg chg="add mod">
          <ac:chgData name="Jessie Yang" userId="5f46f8ca125e559e" providerId="LiveId" clId="{7255A1C8-D2D2-440D-ADA9-3091E501CEEE}" dt="2025-01-07T17:15:22.456" v="7734" actId="1076"/>
          <ac:picMkLst>
            <pc:docMk/>
            <pc:sldMk cId="2121456935" sldId="363"/>
            <ac:picMk id="16" creationId="{60188E42-9FA8-3C9F-C872-376A5C152F66}"/>
          </ac:picMkLst>
        </pc:picChg>
        <pc:picChg chg="add del mod">
          <ac:chgData name="Jessie Yang" userId="5f46f8ca125e559e" providerId="LiveId" clId="{7255A1C8-D2D2-440D-ADA9-3091E501CEEE}" dt="2025-01-07T17:13:08.143" v="7667" actId="478"/>
          <ac:picMkLst>
            <pc:docMk/>
            <pc:sldMk cId="2121456935" sldId="363"/>
            <ac:picMk id="17" creationId="{763CC287-AB64-972C-8D5A-C17D1A48BF18}"/>
          </ac:picMkLst>
        </pc:picChg>
        <pc:picChg chg="add mod">
          <ac:chgData name="Jessie Yang" userId="5f46f8ca125e559e" providerId="LiveId" clId="{7255A1C8-D2D2-440D-ADA9-3091E501CEEE}" dt="2025-01-07T17:15:22.456" v="7734" actId="1076"/>
          <ac:picMkLst>
            <pc:docMk/>
            <pc:sldMk cId="2121456935" sldId="363"/>
            <ac:picMk id="18" creationId="{8DB9CB13-7C5F-A5DB-7835-0B72CF315240}"/>
          </ac:picMkLst>
        </pc:picChg>
      </pc:sldChg>
      <pc:sldChg chg="addSp delSp modSp add mod ord modClrScheme chgLayout">
        <pc:chgData name="Jessie Yang" userId="5f46f8ca125e559e" providerId="LiveId" clId="{7255A1C8-D2D2-440D-ADA9-3091E501CEEE}" dt="2025-01-03T18:35:52.450" v="4619" actId="20577"/>
        <pc:sldMkLst>
          <pc:docMk/>
          <pc:sldMk cId="3150511679" sldId="388"/>
        </pc:sldMkLst>
        <pc:spChg chg="add mod">
          <ac:chgData name="Jessie Yang" userId="5f46f8ca125e559e" providerId="LiveId" clId="{7255A1C8-D2D2-440D-ADA9-3091E501CEEE}" dt="2025-01-03T18:32:28.343" v="4552"/>
          <ac:spMkLst>
            <pc:docMk/>
            <pc:sldMk cId="3150511679" sldId="388"/>
            <ac:spMk id="2" creationId="{55FA0590-953A-3636-40F4-D9230CEFA237}"/>
          </ac:spMkLst>
        </pc:spChg>
        <pc:spChg chg="add mod">
          <ac:chgData name="Jessie Yang" userId="5f46f8ca125e559e" providerId="LiveId" clId="{7255A1C8-D2D2-440D-ADA9-3091E501CEEE}" dt="2025-01-03T18:34:38.650" v="4594" actId="14100"/>
          <ac:spMkLst>
            <pc:docMk/>
            <pc:sldMk cId="3150511679" sldId="388"/>
            <ac:spMk id="4" creationId="{F76369B8-3002-44C1-B18B-72EED3AB99CA}"/>
          </ac:spMkLst>
        </pc:spChg>
        <pc:spChg chg="mod">
          <ac:chgData name="Jessie Yang" userId="5f46f8ca125e559e" providerId="LiveId" clId="{7255A1C8-D2D2-440D-ADA9-3091E501CEEE}" dt="2025-01-03T18:34:25.158" v="4593" actId="1076"/>
          <ac:spMkLst>
            <pc:docMk/>
            <pc:sldMk cId="3150511679" sldId="388"/>
            <ac:spMk id="8" creationId="{A6E555A9-85EA-B602-CB2E-48E8392DEC39}"/>
          </ac:spMkLst>
        </pc:spChg>
        <pc:spChg chg="mod">
          <ac:chgData name="Jessie Yang" userId="5f46f8ca125e559e" providerId="LiveId" clId="{7255A1C8-D2D2-440D-ADA9-3091E501CEEE}" dt="2025-01-03T18:34:25.158" v="4593" actId="1076"/>
          <ac:spMkLst>
            <pc:docMk/>
            <pc:sldMk cId="3150511679" sldId="388"/>
            <ac:spMk id="9" creationId="{99030140-A513-8B38-FDE6-2C5C741F8060}"/>
          </ac:spMkLst>
        </pc:spChg>
        <pc:spChg chg="mod">
          <ac:chgData name="Jessie Yang" userId="5f46f8ca125e559e" providerId="LiveId" clId="{7255A1C8-D2D2-440D-ADA9-3091E501CEEE}" dt="2025-01-03T18:34:25.158" v="4593" actId="1076"/>
          <ac:spMkLst>
            <pc:docMk/>
            <pc:sldMk cId="3150511679" sldId="388"/>
            <ac:spMk id="12" creationId="{EAA3B5EB-91F4-AE62-DF10-8900626557E4}"/>
          </ac:spMkLst>
        </pc:spChg>
        <pc:spChg chg="mod">
          <ac:chgData name="Jessie Yang" userId="5f46f8ca125e559e" providerId="LiveId" clId="{7255A1C8-D2D2-440D-ADA9-3091E501CEEE}" dt="2025-01-03T18:34:08.527" v="4592" actId="1076"/>
          <ac:spMkLst>
            <pc:docMk/>
            <pc:sldMk cId="3150511679" sldId="388"/>
            <ac:spMk id="14" creationId="{5949E051-B774-7F0E-C591-CE6187D60515}"/>
          </ac:spMkLst>
        </pc:spChg>
        <pc:spChg chg="mod">
          <ac:chgData name="Jessie Yang" userId="5f46f8ca125e559e" providerId="LiveId" clId="{7255A1C8-D2D2-440D-ADA9-3091E501CEEE}" dt="2025-01-03T18:34:08.527" v="4592" actId="1076"/>
          <ac:spMkLst>
            <pc:docMk/>
            <pc:sldMk cId="3150511679" sldId="388"/>
            <ac:spMk id="15" creationId="{369E61F3-371A-0126-B299-9C1CF5D7436D}"/>
          </ac:spMkLst>
        </pc:spChg>
        <pc:spChg chg="mod">
          <ac:chgData name="Jessie Yang" userId="5f46f8ca125e559e" providerId="LiveId" clId="{7255A1C8-D2D2-440D-ADA9-3091E501CEEE}" dt="2025-01-03T18:34:08.527" v="4592" actId="1076"/>
          <ac:spMkLst>
            <pc:docMk/>
            <pc:sldMk cId="3150511679" sldId="388"/>
            <ac:spMk id="16" creationId="{1C3D253F-AD6A-C7B9-416A-8EB776E8F6D5}"/>
          </ac:spMkLst>
        </pc:spChg>
        <pc:spChg chg="mod">
          <ac:chgData name="Jessie Yang" userId="5f46f8ca125e559e" providerId="LiveId" clId="{7255A1C8-D2D2-440D-ADA9-3091E501CEEE}" dt="2025-01-03T18:35:52.450" v="4619" actId="20577"/>
          <ac:spMkLst>
            <pc:docMk/>
            <pc:sldMk cId="3150511679" sldId="388"/>
            <ac:spMk id="24" creationId="{87833181-BEFE-553A-5F18-52B1F39634A4}"/>
          </ac:spMkLst>
        </pc:spChg>
        <pc:picChg chg="mod">
          <ac:chgData name="Jessie Yang" userId="5f46f8ca125e559e" providerId="LiveId" clId="{7255A1C8-D2D2-440D-ADA9-3091E501CEEE}" dt="2025-01-03T18:34:25.158" v="4593" actId="1076"/>
          <ac:picMkLst>
            <pc:docMk/>
            <pc:sldMk cId="3150511679" sldId="388"/>
            <ac:picMk id="7" creationId="{5937863E-18FF-81F0-D45E-F0F650D82277}"/>
          </ac:picMkLst>
        </pc:picChg>
        <pc:cxnChg chg="mod">
          <ac:chgData name="Jessie Yang" userId="5f46f8ca125e559e" providerId="LiveId" clId="{7255A1C8-D2D2-440D-ADA9-3091E501CEEE}" dt="2025-01-03T18:34:25.158" v="4593" actId="1076"/>
          <ac:cxnSpMkLst>
            <pc:docMk/>
            <pc:sldMk cId="3150511679" sldId="388"/>
            <ac:cxnSpMk id="26" creationId="{96C9DED9-B657-A420-3870-3326AD388B6D}"/>
          </ac:cxnSpMkLst>
        </pc:cxnChg>
      </pc:sldChg>
      <pc:sldChg chg="addSp delSp modSp add mod modClrScheme modAnim chgLayout">
        <pc:chgData name="Jessie Yang" userId="5f46f8ca125e559e" providerId="LiveId" clId="{7255A1C8-D2D2-440D-ADA9-3091E501CEEE}" dt="2025-01-07T18:40:15.786" v="7767" actId="1076"/>
        <pc:sldMkLst>
          <pc:docMk/>
          <pc:sldMk cId="3777858787" sldId="390"/>
        </pc:sldMkLst>
        <pc:spChg chg="mod ord">
          <ac:chgData name="Jessie Yang" userId="5f46f8ca125e559e" providerId="LiveId" clId="{7255A1C8-D2D2-440D-ADA9-3091E501CEEE}" dt="2025-01-07T18:40:15.786" v="7767" actId="1076"/>
          <ac:spMkLst>
            <pc:docMk/>
            <pc:sldMk cId="3777858787" sldId="390"/>
            <ac:spMk id="2" creationId="{339BF999-12D2-D000-9EE8-5103027B8EAB}"/>
          </ac:spMkLst>
        </pc:spChg>
        <pc:spChg chg="mod ord">
          <ac:chgData name="Jessie Yang" userId="5f46f8ca125e559e" providerId="LiveId" clId="{7255A1C8-D2D2-440D-ADA9-3091E501CEEE}" dt="2024-12-12T11:07:16.404" v="1103" actId="20577"/>
          <ac:spMkLst>
            <pc:docMk/>
            <pc:sldMk cId="3777858787" sldId="390"/>
            <ac:spMk id="3" creationId="{B00F9818-DCD0-0E90-D848-1898827D289A}"/>
          </ac:spMkLst>
        </pc:spChg>
        <pc:spChg chg="mod ord">
          <ac:chgData name="Jessie Yang" userId="5f46f8ca125e559e" providerId="LiveId" clId="{7255A1C8-D2D2-440D-ADA9-3091E501CEEE}" dt="2024-12-10T05:14:30.915" v="779" actId="700"/>
          <ac:spMkLst>
            <pc:docMk/>
            <pc:sldMk cId="3777858787" sldId="390"/>
            <ac:spMk id="4" creationId="{B9964D0C-5472-537E-AF79-9B24166EAA75}"/>
          </ac:spMkLst>
        </pc:spChg>
        <pc:spChg chg="mod ord">
          <ac:chgData name="Jessie Yang" userId="5f46f8ca125e559e" providerId="LiveId" clId="{7255A1C8-D2D2-440D-ADA9-3091E501CEEE}" dt="2024-12-10T05:14:30.915" v="779" actId="700"/>
          <ac:spMkLst>
            <pc:docMk/>
            <pc:sldMk cId="3777858787" sldId="390"/>
            <ac:spMk id="5" creationId="{987AEFCF-326A-1D36-C4F0-C624B7ABE53E}"/>
          </ac:spMkLst>
        </pc:spChg>
        <pc:spChg chg="mod ord">
          <ac:chgData name="Jessie Yang" userId="5f46f8ca125e559e" providerId="LiveId" clId="{7255A1C8-D2D2-440D-ADA9-3091E501CEEE}" dt="2024-12-10T05:14:30.915" v="779" actId="700"/>
          <ac:spMkLst>
            <pc:docMk/>
            <pc:sldMk cId="3777858787" sldId="390"/>
            <ac:spMk id="6" creationId="{55DF28EF-4495-46DD-E5F2-842C08DE35E1}"/>
          </ac:spMkLst>
        </pc:spChg>
        <pc:spChg chg="add mod">
          <ac:chgData name="Jessie Yang" userId="5f46f8ca125e559e" providerId="LiveId" clId="{7255A1C8-D2D2-440D-ADA9-3091E501CEEE}" dt="2025-01-07T18:40:15.786" v="7767" actId="1076"/>
          <ac:spMkLst>
            <pc:docMk/>
            <pc:sldMk cId="3777858787" sldId="390"/>
            <ac:spMk id="10" creationId="{AEB0D935-6433-6B45-686E-A2905E3C71F7}"/>
          </ac:spMkLst>
        </pc:spChg>
        <pc:spChg chg="add mod">
          <ac:chgData name="Jessie Yang" userId="5f46f8ca125e559e" providerId="LiveId" clId="{7255A1C8-D2D2-440D-ADA9-3091E501CEEE}" dt="2025-01-07T18:40:15.786" v="7767" actId="1076"/>
          <ac:spMkLst>
            <pc:docMk/>
            <pc:sldMk cId="3777858787" sldId="390"/>
            <ac:spMk id="15" creationId="{D822DBC9-F05A-49CF-A412-9037E69C2FFB}"/>
          </ac:spMkLst>
        </pc:spChg>
        <pc:spChg chg="add mod ord">
          <ac:chgData name="Jessie Yang" userId="5f46f8ca125e559e" providerId="LiveId" clId="{7255A1C8-D2D2-440D-ADA9-3091E501CEEE}" dt="2024-12-12T11:18:03.956" v="1529" actId="20577"/>
          <ac:spMkLst>
            <pc:docMk/>
            <pc:sldMk cId="3777858787" sldId="390"/>
            <ac:spMk id="36" creationId="{8E3F8D89-9B0A-27E6-DC27-A866C8EDADDC}"/>
          </ac:spMkLst>
        </pc:spChg>
        <pc:picChg chg="mod ord">
          <ac:chgData name="Jessie Yang" userId="5f46f8ca125e559e" providerId="LiveId" clId="{7255A1C8-D2D2-440D-ADA9-3091E501CEEE}" dt="2025-01-07T18:40:15.786" v="7767" actId="1076"/>
          <ac:picMkLst>
            <pc:docMk/>
            <pc:sldMk cId="3777858787" sldId="390"/>
            <ac:picMk id="7" creationId="{7EC82240-0AE8-893A-F88F-C15F5BEAC6BF}"/>
          </ac:picMkLst>
        </pc:picChg>
        <pc:picChg chg="add mod">
          <ac:chgData name="Jessie Yang" userId="5f46f8ca125e559e" providerId="LiveId" clId="{7255A1C8-D2D2-440D-ADA9-3091E501CEEE}" dt="2025-01-07T18:40:15.786" v="7767" actId="1076"/>
          <ac:picMkLst>
            <pc:docMk/>
            <pc:sldMk cId="3777858787" sldId="390"/>
            <ac:picMk id="8" creationId="{0A2A1B78-D21A-BB0B-D3CE-B596F70CC404}"/>
          </ac:picMkLst>
        </pc:picChg>
        <pc:picChg chg="add mod ord">
          <ac:chgData name="Jessie Yang" userId="5f46f8ca125e559e" providerId="LiveId" clId="{7255A1C8-D2D2-440D-ADA9-3091E501CEEE}" dt="2024-12-12T11:17:16.252" v="1501" actId="1076"/>
          <ac:picMkLst>
            <pc:docMk/>
            <pc:sldMk cId="3777858787" sldId="390"/>
            <ac:picMk id="31" creationId="{9F3E9755-CF1D-2602-F981-A1CA9DA7A839}"/>
          </ac:picMkLst>
        </pc:picChg>
        <pc:cxnChg chg="add mod">
          <ac:chgData name="Jessie Yang" userId="5f46f8ca125e559e" providerId="LiveId" clId="{7255A1C8-D2D2-440D-ADA9-3091E501CEEE}" dt="2025-01-07T18:40:15.786" v="7767" actId="1076"/>
          <ac:cxnSpMkLst>
            <pc:docMk/>
            <pc:sldMk cId="3777858787" sldId="390"/>
            <ac:cxnSpMk id="14" creationId="{6B67201A-DE61-8C36-6D7C-9A940C16DAE6}"/>
          </ac:cxnSpMkLst>
        </pc:cxnChg>
        <pc:cxnChg chg="add mod">
          <ac:chgData name="Jessie Yang" userId="5f46f8ca125e559e" providerId="LiveId" clId="{7255A1C8-D2D2-440D-ADA9-3091E501CEEE}" dt="2025-01-07T18:40:15.786" v="7767" actId="1076"/>
          <ac:cxnSpMkLst>
            <pc:docMk/>
            <pc:sldMk cId="3777858787" sldId="390"/>
            <ac:cxnSpMk id="16" creationId="{5E71CE42-16B3-8805-38A3-4036DB805F8E}"/>
          </ac:cxnSpMkLst>
        </pc:cxnChg>
      </pc:sldChg>
      <pc:sldChg chg="addSp delSp modSp add del mod modClrScheme chgLayout">
        <pc:chgData name="Jessie Yang" userId="5f46f8ca125e559e" providerId="LiveId" clId="{7255A1C8-D2D2-440D-ADA9-3091E501CEEE}" dt="2024-12-12T11:09:23.796" v="1135" actId="47"/>
        <pc:sldMkLst>
          <pc:docMk/>
          <pc:sldMk cId="1814981891" sldId="392"/>
        </pc:sldMkLst>
      </pc:sldChg>
      <pc:sldChg chg="addSp delSp modSp new del mod modClrScheme chgLayout">
        <pc:chgData name="Jessie Yang" userId="5f46f8ca125e559e" providerId="LiveId" clId="{7255A1C8-D2D2-440D-ADA9-3091E501CEEE}" dt="2024-12-12T14:22:10.513" v="3364" actId="47"/>
        <pc:sldMkLst>
          <pc:docMk/>
          <pc:sldMk cId="2968985985" sldId="393"/>
        </pc:sldMkLst>
      </pc:sldChg>
      <pc:sldChg chg="addSp delSp modSp new del mod">
        <pc:chgData name="Jessie Yang" userId="5f46f8ca125e559e" providerId="LiveId" clId="{7255A1C8-D2D2-440D-ADA9-3091E501CEEE}" dt="2025-01-07T17:00:38.500" v="7329" actId="47"/>
        <pc:sldMkLst>
          <pc:docMk/>
          <pc:sldMk cId="1166331301" sldId="394"/>
        </pc:sldMkLst>
        <pc:spChg chg="mod ord">
          <ac:chgData name="Jessie Yang" userId="5f46f8ca125e559e" providerId="LiveId" clId="{7255A1C8-D2D2-440D-ADA9-3091E501CEEE}" dt="2025-01-07T16:11:09.742" v="5947" actId="167"/>
          <ac:spMkLst>
            <pc:docMk/>
            <pc:sldMk cId="1166331301" sldId="394"/>
            <ac:spMk id="3" creationId="{A279BB8D-FA99-53AA-49DC-D144A75452E1}"/>
          </ac:spMkLst>
        </pc:spChg>
        <pc:picChg chg="add del mod ord">
          <ac:chgData name="Jessie Yang" userId="5f46f8ca125e559e" providerId="LiveId" clId="{7255A1C8-D2D2-440D-ADA9-3091E501CEEE}" dt="2025-01-07T16:11:12.237" v="5948" actId="21"/>
          <ac:picMkLst>
            <pc:docMk/>
            <pc:sldMk cId="1166331301" sldId="394"/>
            <ac:picMk id="20" creationId="{8AF9D5D7-05AB-0017-C12D-9823AFFBF597}"/>
          </ac:picMkLst>
        </pc:picChg>
      </pc:sldChg>
      <pc:sldChg chg="modSp new del mod">
        <pc:chgData name="Jessie Yang" userId="5f46f8ca125e559e" providerId="LiveId" clId="{7255A1C8-D2D2-440D-ADA9-3091E501CEEE}" dt="2024-12-12T11:18:57.940" v="1534" actId="47"/>
        <pc:sldMkLst>
          <pc:docMk/>
          <pc:sldMk cId="1533130303" sldId="394"/>
        </pc:sldMkLst>
      </pc:sldChg>
      <pc:sldChg chg="modSp new del mod ord">
        <pc:chgData name="Jessie Yang" userId="5f46f8ca125e559e" providerId="LiveId" clId="{7255A1C8-D2D2-440D-ADA9-3091E501CEEE}" dt="2024-12-12T11:36:58.310" v="2502" actId="47"/>
        <pc:sldMkLst>
          <pc:docMk/>
          <pc:sldMk cId="52285129" sldId="395"/>
        </pc:sldMkLst>
      </pc:sldChg>
      <pc:sldChg chg="addSp modSp new del mod">
        <pc:chgData name="Jessie Yang" userId="5f46f8ca125e559e" providerId="LiveId" clId="{7255A1C8-D2D2-440D-ADA9-3091E501CEEE}" dt="2025-01-06T18:55:09.862" v="4937" actId="47"/>
        <pc:sldMkLst>
          <pc:docMk/>
          <pc:sldMk cId="3628139092" sldId="395"/>
        </pc:sldMkLst>
      </pc:sldChg>
      <pc:sldChg chg="addSp delSp modSp new mod">
        <pc:chgData name="Jessie Yang" userId="5f46f8ca125e559e" providerId="LiveId" clId="{7255A1C8-D2D2-440D-ADA9-3091E501CEEE}" dt="2025-01-06T21:06:00.282" v="5121" actId="20577"/>
        <pc:sldMkLst>
          <pc:docMk/>
          <pc:sldMk cId="1238594535" sldId="396"/>
        </pc:sldMkLst>
        <pc:spChg chg="mod">
          <ac:chgData name="Jessie Yang" userId="5f46f8ca125e559e" providerId="LiveId" clId="{7255A1C8-D2D2-440D-ADA9-3091E501CEEE}" dt="2024-12-17T10:47:14.936" v="3380" actId="20577"/>
          <ac:spMkLst>
            <pc:docMk/>
            <pc:sldMk cId="1238594535" sldId="396"/>
            <ac:spMk id="2" creationId="{368D6E4E-7860-B604-4038-5035DE962071}"/>
          </ac:spMkLst>
        </pc:spChg>
        <pc:graphicFrameChg chg="add mod modGraphic">
          <ac:chgData name="Jessie Yang" userId="5f46f8ca125e559e" providerId="LiveId" clId="{7255A1C8-D2D2-440D-ADA9-3091E501CEEE}" dt="2025-01-06T21:06:00.282" v="5121" actId="20577"/>
          <ac:graphicFrameMkLst>
            <pc:docMk/>
            <pc:sldMk cId="1238594535" sldId="396"/>
            <ac:graphicFrameMk id="9" creationId="{5D3F9A24-F804-60F4-A9A6-53F9ACBFE5EE}"/>
          </ac:graphicFrameMkLst>
        </pc:graphicFrameChg>
      </pc:sldChg>
      <pc:sldChg chg="add del">
        <pc:chgData name="Jessie Yang" userId="5f46f8ca125e559e" providerId="LiveId" clId="{7255A1C8-D2D2-440D-ADA9-3091E501CEEE}" dt="2024-12-12T11:42:39.841" v="2589" actId="47"/>
        <pc:sldMkLst>
          <pc:docMk/>
          <pc:sldMk cId="2101921783" sldId="396"/>
        </pc:sldMkLst>
      </pc:sldChg>
      <pc:sldChg chg="add del">
        <pc:chgData name="Jessie Yang" userId="5f46f8ca125e559e" providerId="LiveId" clId="{7255A1C8-D2D2-440D-ADA9-3091E501CEEE}" dt="2024-12-12T11:27:47.574" v="1681"/>
        <pc:sldMkLst>
          <pc:docMk/>
          <pc:sldMk cId="1887985789" sldId="397"/>
        </pc:sldMkLst>
      </pc:sldChg>
      <pc:sldChg chg="modSp new del mod">
        <pc:chgData name="Jessie Yang" userId="5f46f8ca125e559e" providerId="LiveId" clId="{7255A1C8-D2D2-440D-ADA9-3091E501CEEE}" dt="2024-12-17T11:05:02.481" v="3745" actId="47"/>
        <pc:sldMkLst>
          <pc:docMk/>
          <pc:sldMk cId="3206219284" sldId="397"/>
        </pc:sldMkLst>
      </pc:sldChg>
      <pc:sldChg chg="addSp modSp add mod">
        <pc:chgData name="Jessie Yang" userId="5f46f8ca125e559e" providerId="LiveId" clId="{7255A1C8-D2D2-440D-ADA9-3091E501CEEE}" dt="2025-01-07T18:47:35.149" v="8000" actId="20577"/>
        <pc:sldMkLst>
          <pc:docMk/>
          <pc:sldMk cId="3934075745" sldId="809"/>
        </pc:sldMkLst>
        <pc:spChg chg="mod">
          <ac:chgData name="Jessie Yang" userId="5f46f8ca125e559e" providerId="LiveId" clId="{7255A1C8-D2D2-440D-ADA9-3091E501CEEE}" dt="2025-01-06T23:57:39.395" v="5397" actId="27636"/>
          <ac:spMkLst>
            <pc:docMk/>
            <pc:sldMk cId="3934075745" sldId="809"/>
            <ac:spMk id="2" creationId="{00000000-0000-0000-0000-000000000000}"/>
          </ac:spMkLst>
        </pc:spChg>
        <pc:spChg chg="mod">
          <ac:chgData name="Jessie Yang" userId="5f46f8ca125e559e" providerId="LiveId" clId="{7255A1C8-D2D2-440D-ADA9-3091E501CEEE}" dt="2025-01-07T00:02:13.834" v="5442" actId="2711"/>
          <ac:spMkLst>
            <pc:docMk/>
            <pc:sldMk cId="3934075745" sldId="809"/>
            <ac:spMk id="3" creationId="{00000000-0000-0000-0000-000000000000}"/>
          </ac:spMkLst>
        </pc:spChg>
        <pc:spChg chg="mod">
          <ac:chgData name="Jessie Yang" userId="5f46f8ca125e559e" providerId="LiveId" clId="{7255A1C8-D2D2-440D-ADA9-3091E501CEEE}" dt="2025-01-07T00:02:13.834" v="5442" actId="2711"/>
          <ac:spMkLst>
            <pc:docMk/>
            <pc:sldMk cId="3934075745" sldId="809"/>
            <ac:spMk id="4" creationId="{00000000-0000-0000-0000-000000000000}"/>
          </ac:spMkLst>
        </pc:spChg>
        <pc:spChg chg="mod">
          <ac:chgData name="Jessie Yang" userId="5f46f8ca125e559e" providerId="LiveId" clId="{7255A1C8-D2D2-440D-ADA9-3091E501CEEE}" dt="2025-01-07T00:02:13.834" v="5442" actId="2711"/>
          <ac:spMkLst>
            <pc:docMk/>
            <pc:sldMk cId="3934075745" sldId="809"/>
            <ac:spMk id="5" creationId="{00000000-0000-0000-0000-000000000000}"/>
          </ac:spMkLst>
        </pc:spChg>
        <pc:spChg chg="add mod">
          <ac:chgData name="Jessie Yang" userId="5f46f8ca125e559e" providerId="LiveId" clId="{7255A1C8-D2D2-440D-ADA9-3091E501CEEE}" dt="2025-01-07T18:47:35.149" v="8000" actId="20577"/>
          <ac:spMkLst>
            <pc:docMk/>
            <pc:sldMk cId="3934075745" sldId="809"/>
            <ac:spMk id="7" creationId="{A9FFC7AF-1276-0F54-BCC5-1768BA531472}"/>
          </ac:spMkLst>
        </pc:spChg>
        <pc:picChg chg="mod">
          <ac:chgData name="Jessie Yang" userId="5f46f8ca125e559e" providerId="LiveId" clId="{7255A1C8-D2D2-440D-ADA9-3091E501CEEE}" dt="2025-01-06T23:57:46.544" v="5402" actId="1076"/>
          <ac:picMkLst>
            <pc:docMk/>
            <pc:sldMk cId="3934075745" sldId="809"/>
            <ac:picMk id="9" creationId="{DD5A5755-849A-0CE8-3497-776FA10D3D8E}"/>
          </ac:picMkLst>
        </pc:picChg>
        <pc:picChg chg="mod">
          <ac:chgData name="Jessie Yang" userId="5f46f8ca125e559e" providerId="LiveId" clId="{7255A1C8-D2D2-440D-ADA9-3091E501CEEE}" dt="2025-01-06T23:57:49.119" v="5403" actId="1076"/>
          <ac:picMkLst>
            <pc:docMk/>
            <pc:sldMk cId="3934075745" sldId="809"/>
            <ac:picMk id="11" creationId="{4C1C8346-5B57-D0AB-4ACC-C8797F6DE8ED}"/>
          </ac:picMkLst>
        </pc:picChg>
      </pc:sldChg>
      <pc:sldChg chg="modSp add del mod">
        <pc:chgData name="Jessie Yang" userId="5f46f8ca125e559e" providerId="LiveId" clId="{7255A1C8-D2D2-440D-ADA9-3091E501CEEE}" dt="2025-01-06T23:57:29.139" v="5395" actId="2696"/>
        <pc:sldMkLst>
          <pc:docMk/>
          <pc:sldMk cId="4260386074" sldId="809"/>
        </pc:sldMkLst>
        <pc:spChg chg="mod">
          <ac:chgData name="Jessie Yang" userId="5f46f8ca125e559e" providerId="LiveId" clId="{7255A1C8-D2D2-440D-ADA9-3091E501CEEE}" dt="2025-01-06T18:54:40.617" v="4934"/>
          <ac:spMkLst>
            <pc:docMk/>
            <pc:sldMk cId="4260386074" sldId="809"/>
            <ac:spMk id="2" creationId="{00000000-0000-0000-0000-000000000000}"/>
          </ac:spMkLst>
        </pc:spChg>
        <pc:picChg chg="mod ord">
          <ac:chgData name="Jessie Yang" userId="5f46f8ca125e559e" providerId="LiveId" clId="{7255A1C8-D2D2-440D-ADA9-3091E501CEEE}" dt="2025-01-06T23:44:20.005" v="5390" actId="14100"/>
          <ac:picMkLst>
            <pc:docMk/>
            <pc:sldMk cId="4260386074" sldId="809"/>
            <ac:picMk id="9" creationId="{DD5A5755-849A-0CE8-3497-776FA10D3D8E}"/>
          </ac:picMkLst>
        </pc:picChg>
        <pc:picChg chg="mod">
          <ac:chgData name="Jessie Yang" userId="5f46f8ca125e559e" providerId="LiveId" clId="{7255A1C8-D2D2-440D-ADA9-3091E501CEEE}" dt="2025-01-06T21:24:33.130" v="5376" actId="14100"/>
          <ac:picMkLst>
            <pc:docMk/>
            <pc:sldMk cId="4260386074" sldId="809"/>
            <ac:picMk id="11" creationId="{4C1C8346-5B57-D0AB-4ACC-C8797F6DE8ED}"/>
          </ac:picMkLst>
        </pc:picChg>
      </pc:sldChg>
      <pc:sldChg chg="addSp delSp modSp add mod">
        <pc:chgData name="Jessie Yang" userId="5f46f8ca125e559e" providerId="LiveId" clId="{7255A1C8-D2D2-440D-ADA9-3091E501CEEE}" dt="2025-01-07T18:47:40.542" v="8001" actId="20577"/>
        <pc:sldMkLst>
          <pc:docMk/>
          <pc:sldMk cId="1431177144" sldId="810"/>
        </pc:sldMkLst>
        <pc:spChg chg="mod">
          <ac:chgData name="Jessie Yang" userId="5f46f8ca125e559e" providerId="LiveId" clId="{7255A1C8-D2D2-440D-ADA9-3091E501CEEE}" dt="2025-01-06T23:57:39.422" v="5398" actId="27636"/>
          <ac:spMkLst>
            <pc:docMk/>
            <pc:sldMk cId="1431177144" sldId="810"/>
            <ac:spMk id="2" creationId="{17EFF9F7-53E5-4859-D22C-E3C052FAFADA}"/>
          </ac:spMkLst>
        </pc:spChg>
        <pc:spChg chg="del">
          <ac:chgData name="Jessie Yang" userId="5f46f8ca125e559e" providerId="LiveId" clId="{7255A1C8-D2D2-440D-ADA9-3091E501CEEE}" dt="2025-01-07T00:02:19.359" v="5443" actId="478"/>
          <ac:spMkLst>
            <pc:docMk/>
            <pc:sldMk cId="1431177144" sldId="810"/>
            <ac:spMk id="3" creationId="{E6C0B6B6-D80B-1DD8-12CA-02CB4F3D6946}"/>
          </ac:spMkLst>
        </pc:spChg>
        <pc:spChg chg="del">
          <ac:chgData name="Jessie Yang" userId="5f46f8ca125e559e" providerId="LiveId" clId="{7255A1C8-D2D2-440D-ADA9-3091E501CEEE}" dt="2025-01-07T00:02:19.359" v="5443" actId="478"/>
          <ac:spMkLst>
            <pc:docMk/>
            <pc:sldMk cId="1431177144" sldId="810"/>
            <ac:spMk id="4" creationId="{31DF64B3-9B40-BFE3-594C-E5948B54A6C4}"/>
          </ac:spMkLst>
        </pc:spChg>
        <pc:spChg chg="del">
          <ac:chgData name="Jessie Yang" userId="5f46f8ca125e559e" providerId="LiveId" clId="{7255A1C8-D2D2-440D-ADA9-3091E501CEEE}" dt="2025-01-07T00:02:19.359" v="5443" actId="478"/>
          <ac:spMkLst>
            <pc:docMk/>
            <pc:sldMk cId="1431177144" sldId="810"/>
            <ac:spMk id="5" creationId="{49DAB21B-4E7E-8008-7317-087A4A3844DA}"/>
          </ac:spMkLst>
        </pc:spChg>
        <pc:spChg chg="mod">
          <ac:chgData name="Jessie Yang" userId="5f46f8ca125e559e" providerId="LiveId" clId="{7255A1C8-D2D2-440D-ADA9-3091E501CEEE}" dt="2025-01-07T00:07:56.522" v="5527" actId="403"/>
          <ac:spMkLst>
            <pc:docMk/>
            <pc:sldMk cId="1431177144" sldId="810"/>
            <ac:spMk id="6" creationId="{54D498E0-E9E9-56C5-8C40-CC35870C7248}"/>
          </ac:spMkLst>
        </pc:spChg>
        <pc:spChg chg="mod">
          <ac:chgData name="Jessie Yang" userId="5f46f8ca125e559e" providerId="LiveId" clId="{7255A1C8-D2D2-440D-ADA9-3091E501CEEE}" dt="2025-01-07T00:07:33.577" v="5523" actId="1035"/>
          <ac:spMkLst>
            <pc:docMk/>
            <pc:sldMk cId="1431177144" sldId="810"/>
            <ac:spMk id="24" creationId="{D83CF144-D6F1-DA47-644F-5FE3D24E9BE4}"/>
          </ac:spMkLst>
        </pc:spChg>
        <pc:spChg chg="add mod">
          <ac:chgData name="Jessie Yang" userId="5f46f8ca125e559e" providerId="LiveId" clId="{7255A1C8-D2D2-440D-ADA9-3091E501CEEE}" dt="2025-01-07T00:02:19.718" v="5444"/>
          <ac:spMkLst>
            <pc:docMk/>
            <pc:sldMk cId="1431177144" sldId="810"/>
            <ac:spMk id="26" creationId="{F5D8742E-412C-54F4-4065-8195610161D2}"/>
          </ac:spMkLst>
        </pc:spChg>
        <pc:spChg chg="add mod">
          <ac:chgData name="Jessie Yang" userId="5f46f8ca125e559e" providerId="LiveId" clId="{7255A1C8-D2D2-440D-ADA9-3091E501CEEE}" dt="2025-01-07T00:02:19.718" v="5444"/>
          <ac:spMkLst>
            <pc:docMk/>
            <pc:sldMk cId="1431177144" sldId="810"/>
            <ac:spMk id="27" creationId="{8843E402-681F-E99B-933E-B7AA0286337A}"/>
          </ac:spMkLst>
        </pc:spChg>
        <pc:spChg chg="add mod">
          <ac:chgData name="Jessie Yang" userId="5f46f8ca125e559e" providerId="LiveId" clId="{7255A1C8-D2D2-440D-ADA9-3091E501CEEE}" dt="2025-01-07T00:02:19.718" v="5444"/>
          <ac:spMkLst>
            <pc:docMk/>
            <pc:sldMk cId="1431177144" sldId="810"/>
            <ac:spMk id="28" creationId="{2CCA3835-312B-6A45-F0A3-F9020FDF12E8}"/>
          </ac:spMkLst>
        </pc:spChg>
        <pc:spChg chg="add mod">
          <ac:chgData name="Jessie Yang" userId="5f46f8ca125e559e" providerId="LiveId" clId="{7255A1C8-D2D2-440D-ADA9-3091E501CEEE}" dt="2025-01-07T18:47:40.542" v="8001" actId="20577"/>
          <ac:spMkLst>
            <pc:docMk/>
            <pc:sldMk cId="1431177144" sldId="810"/>
            <ac:spMk id="29" creationId="{9B4759D1-35E5-4F7A-7372-BD5A97AC47DF}"/>
          </ac:spMkLst>
        </pc:spChg>
        <pc:picChg chg="mod">
          <ac:chgData name="Jessie Yang" userId="5f46f8ca125e559e" providerId="LiveId" clId="{7255A1C8-D2D2-440D-ADA9-3091E501CEEE}" dt="2025-01-06T23:58:14.081" v="5412" actId="1076"/>
          <ac:picMkLst>
            <pc:docMk/>
            <pc:sldMk cId="1431177144" sldId="810"/>
            <ac:picMk id="9" creationId="{C37BE24C-9279-AEEA-7E48-36BF46C63631}"/>
          </ac:picMkLst>
        </pc:picChg>
        <pc:picChg chg="mod">
          <ac:chgData name="Jessie Yang" userId="5f46f8ca125e559e" providerId="LiveId" clId="{7255A1C8-D2D2-440D-ADA9-3091E501CEEE}" dt="2025-01-07T00:07:11.180" v="5516" actId="1076"/>
          <ac:picMkLst>
            <pc:docMk/>
            <pc:sldMk cId="1431177144" sldId="810"/>
            <ac:picMk id="13" creationId="{62558AEF-9BE1-BC57-943C-62CDB5C7B06C}"/>
          </ac:picMkLst>
        </pc:picChg>
        <pc:picChg chg="mod">
          <ac:chgData name="Jessie Yang" userId="5f46f8ca125e559e" providerId="LiveId" clId="{7255A1C8-D2D2-440D-ADA9-3091E501CEEE}" dt="2025-01-07T00:08:00.432" v="5528" actId="1076"/>
          <ac:picMkLst>
            <pc:docMk/>
            <pc:sldMk cId="1431177144" sldId="810"/>
            <ac:picMk id="15" creationId="{FDD63300-BB17-62AE-14AE-C6F9884A5A23}"/>
          </ac:picMkLst>
        </pc:picChg>
        <pc:picChg chg="mod">
          <ac:chgData name="Jessie Yang" userId="5f46f8ca125e559e" providerId="LiveId" clId="{7255A1C8-D2D2-440D-ADA9-3091E501CEEE}" dt="2025-01-06T23:58:09.925" v="5410" actId="1076"/>
          <ac:picMkLst>
            <pc:docMk/>
            <pc:sldMk cId="1431177144" sldId="810"/>
            <ac:picMk id="23" creationId="{2AC1F568-3CDA-6B0D-D6F1-DE077C756060}"/>
          </ac:picMkLst>
        </pc:picChg>
        <pc:cxnChg chg="mod">
          <ac:chgData name="Jessie Yang" userId="5f46f8ca125e559e" providerId="LiveId" clId="{7255A1C8-D2D2-440D-ADA9-3091E501CEEE}" dt="2025-01-07T00:08:02.974" v="5529" actId="14100"/>
          <ac:cxnSpMkLst>
            <pc:docMk/>
            <pc:sldMk cId="1431177144" sldId="810"/>
            <ac:cxnSpMk id="17" creationId="{900DB6CD-919D-2B0A-E432-4CD0C876D346}"/>
          </ac:cxnSpMkLst>
        </pc:cxnChg>
        <pc:cxnChg chg="mod">
          <ac:chgData name="Jessie Yang" userId="5f46f8ca125e559e" providerId="LiveId" clId="{7255A1C8-D2D2-440D-ADA9-3091E501CEEE}" dt="2025-01-06T23:58:17.218" v="5413" actId="14100"/>
          <ac:cxnSpMkLst>
            <pc:docMk/>
            <pc:sldMk cId="1431177144" sldId="810"/>
            <ac:cxnSpMk id="22" creationId="{0D977453-DB62-8D14-B2ED-83D882227A73}"/>
          </ac:cxnSpMkLst>
        </pc:cxnChg>
      </pc:sldChg>
      <pc:sldChg chg="modSp add del mod">
        <pc:chgData name="Jessie Yang" userId="5f46f8ca125e559e" providerId="LiveId" clId="{7255A1C8-D2D2-440D-ADA9-3091E501CEEE}" dt="2025-01-06T23:57:29.139" v="5395" actId="2696"/>
        <pc:sldMkLst>
          <pc:docMk/>
          <pc:sldMk cId="1727731984" sldId="810"/>
        </pc:sldMkLst>
        <pc:spChg chg="mod">
          <ac:chgData name="Jessie Yang" userId="5f46f8ca125e559e" providerId="LiveId" clId="{7255A1C8-D2D2-440D-ADA9-3091E501CEEE}" dt="2025-01-06T18:54:48.519" v="4936" actId="27636"/>
          <ac:spMkLst>
            <pc:docMk/>
            <pc:sldMk cId="1727731984" sldId="810"/>
            <ac:spMk id="2" creationId="{17EFF9F7-53E5-4859-D22C-E3C052FAFADA}"/>
          </ac:spMkLst>
        </pc:spChg>
        <pc:picChg chg="mod">
          <ac:chgData name="Jessie Yang" userId="5f46f8ca125e559e" providerId="LiveId" clId="{7255A1C8-D2D2-440D-ADA9-3091E501CEEE}" dt="2025-01-06T21:24:45.530" v="5378" actId="14100"/>
          <ac:picMkLst>
            <pc:docMk/>
            <pc:sldMk cId="1727731984" sldId="810"/>
            <ac:picMk id="7" creationId="{C902D9BB-B149-175D-F563-4270A08855CF}"/>
          </ac:picMkLst>
        </pc:picChg>
        <pc:picChg chg="mod">
          <ac:chgData name="Jessie Yang" userId="5f46f8ca125e559e" providerId="LiveId" clId="{7255A1C8-D2D2-440D-ADA9-3091E501CEEE}" dt="2025-01-06T23:49:51.395" v="5392" actId="14100"/>
          <ac:picMkLst>
            <pc:docMk/>
            <pc:sldMk cId="1727731984" sldId="810"/>
            <ac:picMk id="13" creationId="{62558AEF-9BE1-BC57-943C-62CDB5C7B06C}"/>
          </ac:picMkLst>
        </pc:picChg>
        <pc:picChg chg="mod">
          <ac:chgData name="Jessie Yang" userId="5f46f8ca125e559e" providerId="LiveId" clId="{7255A1C8-D2D2-440D-ADA9-3091E501CEEE}" dt="2025-01-06T23:50:05.457" v="5394" actId="14100"/>
          <ac:picMkLst>
            <pc:docMk/>
            <pc:sldMk cId="1727731984" sldId="810"/>
            <ac:picMk id="23" creationId="{2AC1F568-3CDA-6B0D-D6F1-DE077C756060}"/>
          </ac:picMkLst>
        </pc:picChg>
      </pc:sldChg>
      <pc:sldChg chg="addSp delSp modSp add mod">
        <pc:chgData name="Jessie Yang" userId="5f46f8ca125e559e" providerId="LiveId" clId="{7255A1C8-D2D2-440D-ADA9-3091E501CEEE}" dt="2025-01-07T18:47:44.128" v="8002" actId="20577"/>
        <pc:sldMkLst>
          <pc:docMk/>
          <pc:sldMk cId="2167908379" sldId="811"/>
        </pc:sldMkLst>
        <pc:spChg chg="del">
          <ac:chgData name="Jessie Yang" userId="5f46f8ca125e559e" providerId="LiveId" clId="{7255A1C8-D2D2-440D-ADA9-3091E501CEEE}" dt="2025-01-07T00:02:25.489" v="5445" actId="478"/>
          <ac:spMkLst>
            <pc:docMk/>
            <pc:sldMk cId="2167908379" sldId="811"/>
            <ac:spMk id="3" creationId="{90D92113-B0C4-7EAD-EA51-2C2C07BD0944}"/>
          </ac:spMkLst>
        </pc:spChg>
        <pc:spChg chg="del">
          <ac:chgData name="Jessie Yang" userId="5f46f8ca125e559e" providerId="LiveId" clId="{7255A1C8-D2D2-440D-ADA9-3091E501CEEE}" dt="2025-01-07T00:02:25.489" v="5445" actId="478"/>
          <ac:spMkLst>
            <pc:docMk/>
            <pc:sldMk cId="2167908379" sldId="811"/>
            <ac:spMk id="4" creationId="{9BEB7CF3-49D3-A074-0044-B11DF6C65089}"/>
          </ac:spMkLst>
        </pc:spChg>
        <pc:spChg chg="del">
          <ac:chgData name="Jessie Yang" userId="5f46f8ca125e559e" providerId="LiveId" clId="{7255A1C8-D2D2-440D-ADA9-3091E501CEEE}" dt="2025-01-07T00:02:25.489" v="5445" actId="478"/>
          <ac:spMkLst>
            <pc:docMk/>
            <pc:sldMk cId="2167908379" sldId="811"/>
            <ac:spMk id="5" creationId="{7CDE7ECA-FE2D-1C01-3EE2-00DE15EF6FCD}"/>
          </ac:spMkLst>
        </pc:spChg>
        <pc:spChg chg="mod">
          <ac:chgData name="Jessie Yang" userId="5f46f8ca125e559e" providerId="LiveId" clId="{7255A1C8-D2D2-440D-ADA9-3091E501CEEE}" dt="2025-01-07T00:07:52.126" v="5526" actId="403"/>
          <ac:spMkLst>
            <pc:docMk/>
            <pc:sldMk cId="2167908379" sldId="811"/>
            <ac:spMk id="6" creationId="{1068EF0E-3CBC-0357-71C0-09FEE3E8E8C7}"/>
          </ac:spMkLst>
        </pc:spChg>
        <pc:spChg chg="add mod">
          <ac:chgData name="Jessie Yang" userId="5f46f8ca125e559e" providerId="LiveId" clId="{7255A1C8-D2D2-440D-ADA9-3091E501CEEE}" dt="2025-01-07T00:02:25.736" v="5446"/>
          <ac:spMkLst>
            <pc:docMk/>
            <pc:sldMk cId="2167908379" sldId="811"/>
            <ac:spMk id="7" creationId="{33F54344-A7E4-1220-712C-3C2905A12760}"/>
          </ac:spMkLst>
        </pc:spChg>
        <pc:spChg chg="add mod">
          <ac:chgData name="Jessie Yang" userId="5f46f8ca125e559e" providerId="LiveId" clId="{7255A1C8-D2D2-440D-ADA9-3091E501CEEE}" dt="2025-01-07T00:02:25.736" v="5446"/>
          <ac:spMkLst>
            <pc:docMk/>
            <pc:sldMk cId="2167908379" sldId="811"/>
            <ac:spMk id="9" creationId="{7F3BD33A-30C0-0547-26AB-75DF88CDA9BF}"/>
          </ac:spMkLst>
        </pc:spChg>
        <pc:spChg chg="add mod">
          <ac:chgData name="Jessie Yang" userId="5f46f8ca125e559e" providerId="LiveId" clId="{7255A1C8-D2D2-440D-ADA9-3091E501CEEE}" dt="2025-01-07T00:02:25.736" v="5446"/>
          <ac:spMkLst>
            <pc:docMk/>
            <pc:sldMk cId="2167908379" sldId="811"/>
            <ac:spMk id="10" creationId="{3E01E48F-2C3A-9D87-C325-B0249CCC1400}"/>
          </ac:spMkLst>
        </pc:spChg>
        <pc:spChg chg="add mod">
          <ac:chgData name="Jessie Yang" userId="5f46f8ca125e559e" providerId="LiveId" clId="{7255A1C8-D2D2-440D-ADA9-3091E501CEEE}" dt="2025-01-07T18:47:44.128" v="8002" actId="20577"/>
          <ac:spMkLst>
            <pc:docMk/>
            <pc:sldMk cId="2167908379" sldId="811"/>
            <ac:spMk id="11" creationId="{0844FE0C-199F-40F6-DC9F-61F3A554D6E4}"/>
          </ac:spMkLst>
        </pc:spChg>
        <pc:picChg chg="mod">
          <ac:chgData name="Jessie Yang" userId="5f46f8ca125e559e" providerId="LiveId" clId="{7255A1C8-D2D2-440D-ADA9-3091E501CEEE}" dt="2025-01-07T06:17:00.904" v="5938" actId="14100"/>
          <ac:picMkLst>
            <pc:docMk/>
            <pc:sldMk cId="2167908379" sldId="811"/>
            <ac:picMk id="1028" creationId="{E7A25ED3-5BEB-5ABF-636C-66316F319390}"/>
          </ac:picMkLst>
        </pc:picChg>
      </pc:sldChg>
      <pc:sldChg chg="modSp add del mod">
        <pc:chgData name="Jessie Yang" userId="5f46f8ca125e559e" providerId="LiveId" clId="{7255A1C8-D2D2-440D-ADA9-3091E501CEEE}" dt="2025-01-06T23:57:29.139" v="5395" actId="2696"/>
        <pc:sldMkLst>
          <pc:docMk/>
          <pc:sldMk cId="3435803084" sldId="811"/>
        </pc:sldMkLst>
        <pc:picChg chg="mod">
          <ac:chgData name="Jessie Yang" userId="5f46f8ca125e559e" providerId="LiveId" clId="{7255A1C8-D2D2-440D-ADA9-3091E501CEEE}" dt="2025-01-06T21:26:56.766" v="5382" actId="14100"/>
          <ac:picMkLst>
            <pc:docMk/>
            <pc:sldMk cId="3435803084" sldId="811"/>
            <ac:picMk id="8" creationId="{84A2A20E-2D3A-65E9-09CD-3017E682EEAC}"/>
          </ac:picMkLst>
        </pc:picChg>
      </pc:sldChg>
      <pc:sldChg chg="addSp delSp modSp add mod">
        <pc:chgData name="Jessie Yang" userId="5f46f8ca125e559e" providerId="LiveId" clId="{7255A1C8-D2D2-440D-ADA9-3091E501CEEE}" dt="2025-01-07T18:46:57.735" v="7999" actId="20577"/>
        <pc:sldMkLst>
          <pc:docMk/>
          <pc:sldMk cId="1034919223" sldId="812"/>
        </pc:sldMkLst>
        <pc:spChg chg="mod">
          <ac:chgData name="Jessie Yang" userId="5f46f8ca125e559e" providerId="LiveId" clId="{7255A1C8-D2D2-440D-ADA9-3091E501CEEE}" dt="2025-01-07T18:46:57.735" v="7999" actId="20577"/>
          <ac:spMkLst>
            <pc:docMk/>
            <pc:sldMk cId="1034919223" sldId="812"/>
            <ac:spMk id="2" creationId="{775BD3C1-2857-1CB7-B876-C6CC4E7C8E49}"/>
          </ac:spMkLst>
        </pc:spChg>
        <pc:spChg chg="del">
          <ac:chgData name="Jessie Yang" userId="5f46f8ca125e559e" providerId="LiveId" clId="{7255A1C8-D2D2-440D-ADA9-3091E501CEEE}" dt="2025-01-07T00:02:38.193" v="5449" actId="478"/>
          <ac:spMkLst>
            <pc:docMk/>
            <pc:sldMk cId="1034919223" sldId="812"/>
            <ac:spMk id="3" creationId="{4FB860D6-B68C-0020-C050-A37A07050CE2}"/>
          </ac:spMkLst>
        </pc:spChg>
        <pc:spChg chg="del">
          <ac:chgData name="Jessie Yang" userId="5f46f8ca125e559e" providerId="LiveId" clId="{7255A1C8-D2D2-440D-ADA9-3091E501CEEE}" dt="2025-01-07T00:02:38.193" v="5449" actId="478"/>
          <ac:spMkLst>
            <pc:docMk/>
            <pc:sldMk cId="1034919223" sldId="812"/>
            <ac:spMk id="4" creationId="{5E891648-CE09-FEBB-346E-BA4972458C4F}"/>
          </ac:spMkLst>
        </pc:spChg>
        <pc:spChg chg="del">
          <ac:chgData name="Jessie Yang" userId="5f46f8ca125e559e" providerId="LiveId" clId="{7255A1C8-D2D2-440D-ADA9-3091E501CEEE}" dt="2025-01-07T00:02:38.193" v="5449" actId="478"/>
          <ac:spMkLst>
            <pc:docMk/>
            <pc:sldMk cId="1034919223" sldId="812"/>
            <ac:spMk id="5" creationId="{F0FD0B26-F0AA-8757-3C53-7932AC93959A}"/>
          </ac:spMkLst>
        </pc:spChg>
        <pc:spChg chg="mod">
          <ac:chgData name="Jessie Yang" userId="5f46f8ca125e559e" providerId="LiveId" clId="{7255A1C8-D2D2-440D-ADA9-3091E501CEEE}" dt="2025-01-07T17:16:17.112" v="7765" actId="20577"/>
          <ac:spMkLst>
            <pc:docMk/>
            <pc:sldMk cId="1034919223" sldId="812"/>
            <ac:spMk id="6" creationId="{494E43C8-5538-5D1A-5BCC-A0FE877B6656}"/>
          </ac:spMkLst>
        </pc:spChg>
        <pc:spChg chg="add mod">
          <ac:chgData name="Jessie Yang" userId="5f46f8ca125e559e" providerId="LiveId" clId="{7255A1C8-D2D2-440D-ADA9-3091E501CEEE}" dt="2025-01-07T00:02:37.312" v="5448"/>
          <ac:spMkLst>
            <pc:docMk/>
            <pc:sldMk cId="1034919223" sldId="812"/>
            <ac:spMk id="7" creationId="{059FE61A-7C92-A829-955F-C7223201F839}"/>
          </ac:spMkLst>
        </pc:spChg>
        <pc:spChg chg="add mod">
          <ac:chgData name="Jessie Yang" userId="5f46f8ca125e559e" providerId="LiveId" clId="{7255A1C8-D2D2-440D-ADA9-3091E501CEEE}" dt="2025-01-07T00:02:37.312" v="5448"/>
          <ac:spMkLst>
            <pc:docMk/>
            <pc:sldMk cId="1034919223" sldId="812"/>
            <ac:spMk id="9" creationId="{DF203A12-7335-A2F5-1DE0-BE4315A6DD39}"/>
          </ac:spMkLst>
        </pc:spChg>
        <pc:spChg chg="add mod">
          <ac:chgData name="Jessie Yang" userId="5f46f8ca125e559e" providerId="LiveId" clId="{7255A1C8-D2D2-440D-ADA9-3091E501CEEE}" dt="2025-01-07T00:02:37.312" v="5448"/>
          <ac:spMkLst>
            <pc:docMk/>
            <pc:sldMk cId="1034919223" sldId="812"/>
            <ac:spMk id="11" creationId="{7EE78CE3-DED0-3BE5-62AA-4B275B612992}"/>
          </ac:spMkLst>
        </pc:spChg>
        <pc:spChg chg="add mod">
          <ac:chgData name="Jessie Yang" userId="5f46f8ca125e559e" providerId="LiveId" clId="{7255A1C8-D2D2-440D-ADA9-3091E501CEEE}" dt="2025-01-07T00:02:38.696" v="5450"/>
          <ac:spMkLst>
            <pc:docMk/>
            <pc:sldMk cId="1034919223" sldId="812"/>
            <ac:spMk id="12" creationId="{FBFEF40B-6F43-6B46-8050-854E363E7B56}"/>
          </ac:spMkLst>
        </pc:spChg>
        <pc:spChg chg="add mod">
          <ac:chgData name="Jessie Yang" userId="5f46f8ca125e559e" providerId="LiveId" clId="{7255A1C8-D2D2-440D-ADA9-3091E501CEEE}" dt="2025-01-07T00:02:38.696" v="5450"/>
          <ac:spMkLst>
            <pc:docMk/>
            <pc:sldMk cId="1034919223" sldId="812"/>
            <ac:spMk id="13" creationId="{74A3DBC9-A53A-EEE6-459A-013DB1ED9431}"/>
          </ac:spMkLst>
        </pc:spChg>
        <pc:spChg chg="add mod">
          <ac:chgData name="Jessie Yang" userId="5f46f8ca125e559e" providerId="LiveId" clId="{7255A1C8-D2D2-440D-ADA9-3091E501CEEE}" dt="2025-01-07T00:02:38.696" v="5450"/>
          <ac:spMkLst>
            <pc:docMk/>
            <pc:sldMk cId="1034919223" sldId="812"/>
            <ac:spMk id="14" creationId="{0E00C9B9-74C3-5CB1-82B8-CC490B7BEE10}"/>
          </ac:spMkLst>
        </pc:spChg>
        <pc:picChg chg="mod">
          <ac:chgData name="Jessie Yang" userId="5f46f8ca125e559e" providerId="LiveId" clId="{7255A1C8-D2D2-440D-ADA9-3091E501CEEE}" dt="2025-01-07T06:17:29.711" v="5942" actId="1076"/>
          <ac:picMkLst>
            <pc:docMk/>
            <pc:sldMk cId="1034919223" sldId="812"/>
            <ac:picMk id="8" creationId="{40FEFD16-0854-018B-51BE-4059CEE2E569}"/>
          </ac:picMkLst>
        </pc:picChg>
        <pc:picChg chg="mod">
          <ac:chgData name="Jessie Yang" userId="5f46f8ca125e559e" providerId="LiveId" clId="{7255A1C8-D2D2-440D-ADA9-3091E501CEEE}" dt="2025-01-07T06:17:27.677" v="5941" actId="1076"/>
          <ac:picMkLst>
            <pc:docMk/>
            <pc:sldMk cId="1034919223" sldId="812"/>
            <ac:picMk id="10" creationId="{8FFC832E-EA74-1048-BCA5-3F445436D976}"/>
          </ac:picMkLst>
        </pc:picChg>
      </pc:sldChg>
      <pc:sldChg chg="modSp add del mod">
        <pc:chgData name="Jessie Yang" userId="5f46f8ca125e559e" providerId="LiveId" clId="{7255A1C8-D2D2-440D-ADA9-3091E501CEEE}" dt="2025-01-06T23:57:29.139" v="5395" actId="2696"/>
        <pc:sldMkLst>
          <pc:docMk/>
          <pc:sldMk cId="1574680751" sldId="812"/>
        </pc:sldMkLst>
        <pc:spChg chg="mod">
          <ac:chgData name="Jessie Yang" userId="5f46f8ca125e559e" providerId="LiveId" clId="{7255A1C8-D2D2-440D-ADA9-3091E501CEEE}" dt="2025-01-06T18:54:40.617" v="4934"/>
          <ac:spMkLst>
            <pc:docMk/>
            <pc:sldMk cId="1574680751" sldId="812"/>
            <ac:spMk id="6" creationId="{494E43C8-5538-5D1A-5BCC-A0FE877B6656}"/>
          </ac:spMkLst>
        </pc:spChg>
        <pc:picChg chg="mod">
          <ac:chgData name="Jessie Yang" userId="5f46f8ca125e559e" providerId="LiveId" clId="{7255A1C8-D2D2-440D-ADA9-3091E501CEEE}" dt="2025-01-06T21:31:47.715" v="5386" actId="14100"/>
          <ac:picMkLst>
            <pc:docMk/>
            <pc:sldMk cId="1574680751" sldId="812"/>
            <ac:picMk id="10" creationId="{8FFC832E-EA74-1048-BCA5-3F445436D976}"/>
          </ac:picMkLst>
        </pc:picChg>
      </pc:sldChg>
      <pc:sldChg chg="addSp delSp modSp new del mod">
        <pc:chgData name="Jessie Yang" userId="5f46f8ca125e559e" providerId="LiveId" clId="{7255A1C8-D2D2-440D-ADA9-3091E501CEEE}" dt="2025-01-07T06:16:00.398" v="5935" actId="47"/>
        <pc:sldMkLst>
          <pc:docMk/>
          <pc:sldMk cId="1152036121" sldId="813"/>
        </pc:sldMkLst>
        <pc:spChg chg="mod">
          <ac:chgData name="Jessie Yang" userId="5f46f8ca125e559e" providerId="LiveId" clId="{7255A1C8-D2D2-440D-ADA9-3091E501CEEE}" dt="2025-01-06T21:09:06.203" v="5277" actId="20577"/>
          <ac:spMkLst>
            <pc:docMk/>
            <pc:sldMk cId="1152036121" sldId="813"/>
            <ac:spMk id="2" creationId="{9D8F196F-3047-5490-413C-68254A06A944}"/>
          </ac:spMkLst>
        </pc:spChg>
        <pc:spChg chg="add del mod">
          <ac:chgData name="Jessie Yang" userId="5f46f8ca125e559e" providerId="LiveId" clId="{7255A1C8-D2D2-440D-ADA9-3091E501CEEE}" dt="2025-01-07T06:09:01.433" v="5853" actId="478"/>
          <ac:spMkLst>
            <pc:docMk/>
            <pc:sldMk cId="1152036121" sldId="813"/>
            <ac:spMk id="3" creationId="{3A10F545-DCDF-C21C-9180-63FF2528AEE8}"/>
          </ac:spMkLst>
        </pc:spChg>
        <pc:spChg chg="add del mod">
          <ac:chgData name="Jessie Yang" userId="5f46f8ca125e559e" providerId="LiveId" clId="{7255A1C8-D2D2-440D-ADA9-3091E501CEEE}" dt="2025-01-07T06:09:01.433" v="5853" actId="478"/>
          <ac:spMkLst>
            <pc:docMk/>
            <pc:sldMk cId="1152036121" sldId="813"/>
            <ac:spMk id="8" creationId="{1819A2D2-CB23-FB6A-EB72-35DB27894CE7}"/>
          </ac:spMkLst>
        </pc:spChg>
      </pc:sldChg>
      <pc:sldChg chg="addSp delSp modSp new mod ord">
        <pc:chgData name="Jessie Yang" userId="5f46f8ca125e559e" providerId="LiveId" clId="{7255A1C8-D2D2-440D-ADA9-3091E501CEEE}" dt="2025-01-07T18:44:56.514" v="7989" actId="1076"/>
        <pc:sldMkLst>
          <pc:docMk/>
          <pc:sldMk cId="2417946904" sldId="814"/>
        </pc:sldMkLst>
        <pc:spChg chg="mod">
          <ac:chgData name="Jessie Yang" userId="5f46f8ca125e559e" providerId="LiveId" clId="{7255A1C8-D2D2-440D-ADA9-3091E501CEEE}" dt="2025-01-07T16:22:39.212" v="6365" actId="27636"/>
          <ac:spMkLst>
            <pc:docMk/>
            <pc:sldMk cId="2417946904" sldId="814"/>
            <ac:spMk id="2" creationId="{C869C695-06E9-5043-65A2-5388F7744402}"/>
          </ac:spMkLst>
        </pc:spChg>
        <pc:spChg chg="del">
          <ac:chgData name="Jessie Yang" userId="5f46f8ca125e559e" providerId="LiveId" clId="{7255A1C8-D2D2-440D-ADA9-3091E501CEEE}" dt="2025-01-07T16:10:38.514" v="5943" actId="478"/>
          <ac:spMkLst>
            <pc:docMk/>
            <pc:sldMk cId="2417946904" sldId="814"/>
            <ac:spMk id="3" creationId="{874CC0F1-3F4D-1F80-8A0E-2A258EB8F1B6}"/>
          </ac:spMkLst>
        </pc:spChg>
        <pc:spChg chg="add mod">
          <ac:chgData name="Jessie Yang" userId="5f46f8ca125e559e" providerId="LiveId" clId="{7255A1C8-D2D2-440D-ADA9-3091E501CEEE}" dt="2025-01-07T18:44:33.903" v="7985" actId="1076"/>
          <ac:spMkLst>
            <pc:docMk/>
            <pc:sldMk cId="2417946904" sldId="814"/>
            <ac:spMk id="14" creationId="{719C15A8-E4D1-5630-5A3A-96174D0475DD}"/>
          </ac:spMkLst>
        </pc:spChg>
        <pc:spChg chg="add mod">
          <ac:chgData name="Jessie Yang" userId="5f46f8ca125e559e" providerId="LiveId" clId="{7255A1C8-D2D2-440D-ADA9-3091E501CEEE}" dt="2025-01-07T18:44:47.020" v="7987" actId="1076"/>
          <ac:spMkLst>
            <pc:docMk/>
            <pc:sldMk cId="2417946904" sldId="814"/>
            <ac:spMk id="15" creationId="{4F60E7ED-D112-2EBB-F2DB-8E4707AAA83C}"/>
          </ac:spMkLst>
        </pc:spChg>
        <pc:spChg chg="add del mod">
          <ac:chgData name="Jessie Yang" userId="5f46f8ca125e559e" providerId="LiveId" clId="{7255A1C8-D2D2-440D-ADA9-3091E501CEEE}" dt="2025-01-07T16:17:59.119" v="6032" actId="478"/>
          <ac:spMkLst>
            <pc:docMk/>
            <pc:sldMk cId="2417946904" sldId="814"/>
            <ac:spMk id="16" creationId="{15DFC7B5-3158-1802-B76D-61F1DD32F8FF}"/>
          </ac:spMkLst>
        </pc:spChg>
        <pc:spChg chg="add del mod">
          <ac:chgData name="Jessie Yang" userId="5f46f8ca125e559e" providerId="LiveId" clId="{7255A1C8-D2D2-440D-ADA9-3091E501CEEE}" dt="2025-01-07T16:18:44.303" v="6093" actId="478"/>
          <ac:spMkLst>
            <pc:docMk/>
            <pc:sldMk cId="2417946904" sldId="814"/>
            <ac:spMk id="17" creationId="{DA047493-9BF0-428B-92FA-3BA38AE6E532}"/>
          </ac:spMkLst>
        </pc:spChg>
        <pc:spChg chg="add mod">
          <ac:chgData name="Jessie Yang" userId="5f46f8ca125e559e" providerId="LiveId" clId="{7255A1C8-D2D2-440D-ADA9-3091E501CEEE}" dt="2025-01-07T18:44:56.514" v="7989" actId="1076"/>
          <ac:spMkLst>
            <pc:docMk/>
            <pc:sldMk cId="2417946904" sldId="814"/>
            <ac:spMk id="18" creationId="{82B97B45-7185-6A8C-4C85-3E787610078E}"/>
          </ac:spMkLst>
        </pc:spChg>
        <pc:picChg chg="add mod">
          <ac:chgData name="Jessie Yang" userId="5f46f8ca125e559e" providerId="LiveId" clId="{7255A1C8-D2D2-440D-ADA9-3091E501CEEE}" dt="2025-01-07T18:44:33.903" v="7985" actId="1076"/>
          <ac:picMkLst>
            <pc:docMk/>
            <pc:sldMk cId="2417946904" sldId="814"/>
            <ac:picMk id="8" creationId="{873774BC-98D0-ABCF-6F7C-AF3CDD5D63EE}"/>
          </ac:picMkLst>
        </pc:picChg>
        <pc:picChg chg="add del mod">
          <ac:chgData name="Jessie Yang" userId="5f46f8ca125e559e" providerId="LiveId" clId="{7255A1C8-D2D2-440D-ADA9-3091E501CEEE}" dt="2025-01-07T16:12:14.684" v="5965" actId="478"/>
          <ac:picMkLst>
            <pc:docMk/>
            <pc:sldMk cId="2417946904" sldId="814"/>
            <ac:picMk id="10" creationId="{C07A220D-0978-FC5C-57DC-83731C7CCF0C}"/>
          </ac:picMkLst>
        </pc:picChg>
        <pc:picChg chg="add mod">
          <ac:chgData name="Jessie Yang" userId="5f46f8ca125e559e" providerId="LiveId" clId="{7255A1C8-D2D2-440D-ADA9-3091E501CEEE}" dt="2025-01-07T18:44:47.020" v="7987" actId="1076"/>
          <ac:picMkLst>
            <pc:docMk/>
            <pc:sldMk cId="2417946904" sldId="814"/>
            <ac:picMk id="12" creationId="{65EB2ACF-12E6-3D7C-71B7-234F9032A78F}"/>
          </ac:picMkLst>
        </pc:picChg>
        <pc:picChg chg="add mod">
          <ac:chgData name="Jessie Yang" userId="5f46f8ca125e559e" providerId="LiveId" clId="{7255A1C8-D2D2-440D-ADA9-3091E501CEEE}" dt="2025-01-07T18:44:15.894" v="7982" actId="14100"/>
          <ac:picMkLst>
            <pc:docMk/>
            <pc:sldMk cId="2417946904" sldId="814"/>
            <ac:picMk id="13" creationId="{9133B982-BC40-E425-C95C-3226AC313882}"/>
          </ac:picMkLst>
        </pc:picChg>
        <pc:picChg chg="add mod">
          <ac:chgData name="Jessie Yang" userId="5f46f8ca125e559e" providerId="LiveId" clId="{7255A1C8-D2D2-440D-ADA9-3091E501CEEE}" dt="2025-01-07T18:44:22.492" v="7983" actId="1076"/>
          <ac:picMkLst>
            <pc:docMk/>
            <pc:sldMk cId="2417946904" sldId="814"/>
            <ac:picMk id="20" creationId="{8AF9D5D7-05AB-0017-C12D-9823AFFBF597}"/>
          </ac:picMkLst>
        </pc:picChg>
      </pc:sldChg>
      <pc:sldChg chg="addSp delSp modSp new mod ord">
        <pc:chgData name="Jessie Yang" userId="5f46f8ca125e559e" providerId="LiveId" clId="{7255A1C8-D2D2-440D-ADA9-3091E501CEEE}" dt="2025-01-07T17:00:05.377" v="7325" actId="20577"/>
        <pc:sldMkLst>
          <pc:docMk/>
          <pc:sldMk cId="4055664366" sldId="815"/>
        </pc:sldMkLst>
        <pc:spChg chg="mod">
          <ac:chgData name="Jessie Yang" userId="5f46f8ca125e559e" providerId="LiveId" clId="{7255A1C8-D2D2-440D-ADA9-3091E501CEEE}" dt="2025-01-07T17:00:05.377" v="7325" actId="20577"/>
          <ac:spMkLst>
            <pc:docMk/>
            <pc:sldMk cId="4055664366" sldId="815"/>
            <ac:spMk id="2" creationId="{1E538DA4-3E80-0C92-E6E9-F02A54CF8B61}"/>
          </ac:spMkLst>
        </pc:spChg>
        <pc:spChg chg="del">
          <ac:chgData name="Jessie Yang" userId="5f46f8ca125e559e" providerId="LiveId" clId="{7255A1C8-D2D2-440D-ADA9-3091E501CEEE}" dt="2025-01-07T16:33:32.124" v="6941" actId="478"/>
          <ac:spMkLst>
            <pc:docMk/>
            <pc:sldMk cId="4055664366" sldId="815"/>
            <ac:spMk id="3" creationId="{7E79845D-5DED-CD03-FE0E-B09E283FE919}"/>
          </ac:spMkLst>
        </pc:spChg>
        <pc:spChg chg="add mod ord">
          <ac:chgData name="Jessie Yang" userId="5f46f8ca125e559e" providerId="LiveId" clId="{7255A1C8-D2D2-440D-ADA9-3091E501CEEE}" dt="2025-01-07T16:59:40.370" v="7291" actId="122"/>
          <ac:spMkLst>
            <pc:docMk/>
            <pc:sldMk cId="4055664366" sldId="815"/>
            <ac:spMk id="21" creationId="{B7578389-78E2-DFA8-3889-8E5372F7657C}"/>
          </ac:spMkLst>
        </pc:spChg>
        <pc:picChg chg="add del mod">
          <ac:chgData name="Jessie Yang" userId="5f46f8ca125e559e" providerId="LiveId" clId="{7255A1C8-D2D2-440D-ADA9-3091E501CEEE}" dt="2025-01-07T16:54:04.043" v="7172" actId="478"/>
          <ac:picMkLst>
            <pc:docMk/>
            <pc:sldMk cId="4055664366" sldId="815"/>
            <ac:picMk id="8" creationId="{A4807634-648D-7F97-091B-D584D74800D8}"/>
          </ac:picMkLst>
        </pc:picChg>
        <pc:picChg chg="add del mod">
          <ac:chgData name="Jessie Yang" userId="5f46f8ca125e559e" providerId="LiveId" clId="{7255A1C8-D2D2-440D-ADA9-3091E501CEEE}" dt="2025-01-07T16:54:39.020" v="7180" actId="478"/>
          <ac:picMkLst>
            <pc:docMk/>
            <pc:sldMk cId="4055664366" sldId="815"/>
            <ac:picMk id="10" creationId="{A93DCC95-A29D-B5F1-00AE-A9F28170719F}"/>
          </ac:picMkLst>
        </pc:picChg>
        <pc:picChg chg="add del mod">
          <ac:chgData name="Jessie Yang" userId="5f46f8ca125e559e" providerId="LiveId" clId="{7255A1C8-D2D2-440D-ADA9-3091E501CEEE}" dt="2025-01-07T16:54:25.778" v="7177" actId="478"/>
          <ac:picMkLst>
            <pc:docMk/>
            <pc:sldMk cId="4055664366" sldId="815"/>
            <ac:picMk id="12" creationId="{CBFA6E2B-94FB-5FBC-04CE-F7B04C861DD3}"/>
          </ac:picMkLst>
        </pc:picChg>
        <pc:picChg chg="add del mod">
          <ac:chgData name="Jessie Yang" userId="5f46f8ca125e559e" providerId="LiveId" clId="{7255A1C8-D2D2-440D-ADA9-3091E501CEEE}" dt="2025-01-07T16:54:27.159" v="7178" actId="478"/>
          <ac:picMkLst>
            <pc:docMk/>
            <pc:sldMk cId="4055664366" sldId="815"/>
            <ac:picMk id="14" creationId="{D5963F8B-9CE7-C4A9-BCFA-44C9F0A39DE9}"/>
          </ac:picMkLst>
        </pc:picChg>
        <pc:picChg chg="add del mod">
          <ac:chgData name="Jessie Yang" userId="5f46f8ca125e559e" providerId="LiveId" clId="{7255A1C8-D2D2-440D-ADA9-3091E501CEEE}" dt="2025-01-07T16:55:16.299" v="7189" actId="478"/>
          <ac:picMkLst>
            <pc:docMk/>
            <pc:sldMk cId="4055664366" sldId="815"/>
            <ac:picMk id="16" creationId="{68A62E0B-F3A3-D25F-AC11-B8208CBEC030}"/>
          </ac:picMkLst>
        </pc:picChg>
        <pc:picChg chg="add del mod">
          <ac:chgData name="Jessie Yang" userId="5f46f8ca125e559e" providerId="LiveId" clId="{7255A1C8-D2D2-440D-ADA9-3091E501CEEE}" dt="2025-01-07T16:55:06.102" v="7185" actId="478"/>
          <ac:picMkLst>
            <pc:docMk/>
            <pc:sldMk cId="4055664366" sldId="815"/>
            <ac:picMk id="18" creationId="{B73FD7BC-F9B1-81F9-E732-63C031583E12}"/>
          </ac:picMkLst>
        </pc:picChg>
        <pc:picChg chg="add del mod">
          <ac:chgData name="Jessie Yang" userId="5f46f8ca125e559e" providerId="LiveId" clId="{7255A1C8-D2D2-440D-ADA9-3091E501CEEE}" dt="2025-01-07T16:54:39.936" v="7181" actId="478"/>
          <ac:picMkLst>
            <pc:docMk/>
            <pc:sldMk cId="4055664366" sldId="815"/>
            <ac:picMk id="20" creationId="{05A2E5C2-6624-A8E9-8F94-A1994098E0A7}"/>
          </ac:picMkLst>
        </pc:picChg>
        <pc:picChg chg="add del mod">
          <ac:chgData name="Jessie Yang" userId="5f46f8ca125e559e" providerId="LiveId" clId="{7255A1C8-D2D2-440D-ADA9-3091E501CEEE}" dt="2025-01-07T16:57:59.128" v="7219" actId="478"/>
          <ac:picMkLst>
            <pc:docMk/>
            <pc:sldMk cId="4055664366" sldId="815"/>
            <ac:picMk id="23" creationId="{F9FDEBA8-0AE9-AC3D-33C1-02DB7B24FF6F}"/>
          </ac:picMkLst>
        </pc:picChg>
        <pc:picChg chg="add del mod">
          <ac:chgData name="Jessie Yang" userId="5f46f8ca125e559e" providerId="LiveId" clId="{7255A1C8-D2D2-440D-ADA9-3091E501CEEE}" dt="2025-01-07T16:57:49.386" v="7217" actId="478"/>
          <ac:picMkLst>
            <pc:docMk/>
            <pc:sldMk cId="4055664366" sldId="815"/>
            <ac:picMk id="25" creationId="{C8088591-01A3-8856-1A04-4F21C0E958C3}"/>
          </ac:picMkLst>
        </pc:picChg>
        <pc:picChg chg="add del mod">
          <ac:chgData name="Jessie Yang" userId="5f46f8ca125e559e" providerId="LiveId" clId="{7255A1C8-D2D2-440D-ADA9-3091E501CEEE}" dt="2025-01-07T16:57:40.896" v="7215" actId="478"/>
          <ac:picMkLst>
            <pc:docMk/>
            <pc:sldMk cId="4055664366" sldId="815"/>
            <ac:picMk id="27" creationId="{23EFD017-DD9E-FAF3-142D-1485D8F158FB}"/>
          </ac:picMkLst>
        </pc:picChg>
        <pc:picChg chg="add del mod">
          <ac:chgData name="Jessie Yang" userId="5f46f8ca125e559e" providerId="LiveId" clId="{7255A1C8-D2D2-440D-ADA9-3091E501CEEE}" dt="2025-01-07T16:57:18.802" v="7212" actId="478"/>
          <ac:picMkLst>
            <pc:docMk/>
            <pc:sldMk cId="4055664366" sldId="815"/>
            <ac:picMk id="29" creationId="{31889111-6512-09AC-0C89-749BA4D7CDD5}"/>
          </ac:picMkLst>
        </pc:picChg>
        <pc:picChg chg="add del mod">
          <ac:chgData name="Jessie Yang" userId="5f46f8ca125e559e" providerId="LiveId" clId="{7255A1C8-D2D2-440D-ADA9-3091E501CEEE}" dt="2025-01-07T16:57:11.576" v="7210" actId="478"/>
          <ac:picMkLst>
            <pc:docMk/>
            <pc:sldMk cId="4055664366" sldId="815"/>
            <ac:picMk id="31" creationId="{52A4F30F-B32B-63F1-548C-B021957C947F}"/>
          </ac:picMkLst>
        </pc:picChg>
        <pc:picChg chg="add del mod">
          <ac:chgData name="Jessie Yang" userId="5f46f8ca125e559e" providerId="LiveId" clId="{7255A1C8-D2D2-440D-ADA9-3091E501CEEE}" dt="2025-01-07T16:57:07.059" v="7208" actId="478"/>
          <ac:picMkLst>
            <pc:docMk/>
            <pc:sldMk cId="4055664366" sldId="815"/>
            <ac:picMk id="33" creationId="{EB059873-5027-D4C3-ADEC-C0D8CA082427}"/>
          </ac:picMkLst>
        </pc:picChg>
        <pc:picChg chg="add del mod ord">
          <ac:chgData name="Jessie Yang" userId="5f46f8ca125e559e" providerId="LiveId" clId="{7255A1C8-D2D2-440D-ADA9-3091E501CEEE}" dt="2025-01-07T16:58:06.718" v="7221" actId="478"/>
          <ac:picMkLst>
            <pc:docMk/>
            <pc:sldMk cId="4055664366" sldId="815"/>
            <ac:picMk id="35" creationId="{43CBDB14-ADE7-A279-7F48-D522E2D3EFEF}"/>
          </ac:picMkLst>
        </pc:picChg>
        <pc:picChg chg="add mod">
          <ac:chgData name="Jessie Yang" userId="5f46f8ca125e559e" providerId="LiveId" clId="{7255A1C8-D2D2-440D-ADA9-3091E501CEEE}" dt="2025-01-07T16:58:12.810" v="7222" actId="1076"/>
          <ac:picMkLst>
            <pc:docMk/>
            <pc:sldMk cId="4055664366" sldId="815"/>
            <ac:picMk id="37" creationId="{698269D9-F6FC-B4D5-2B23-734C77BE88B3}"/>
          </ac:picMkLst>
        </pc:picChg>
        <pc:picChg chg="add mod">
          <ac:chgData name="Jessie Yang" userId="5f46f8ca125e559e" providerId="LiveId" clId="{7255A1C8-D2D2-440D-ADA9-3091E501CEEE}" dt="2025-01-07T16:58:05.241" v="7220" actId="1076"/>
          <ac:picMkLst>
            <pc:docMk/>
            <pc:sldMk cId="4055664366" sldId="815"/>
            <ac:picMk id="39" creationId="{01465227-4515-8143-5E1D-A1F8891BE024}"/>
          </ac:picMkLst>
        </pc:picChg>
        <pc:picChg chg="add mod">
          <ac:chgData name="Jessie Yang" userId="5f46f8ca125e559e" providerId="LiveId" clId="{7255A1C8-D2D2-440D-ADA9-3091E501CEEE}" dt="2025-01-07T16:57:56.322" v="7218" actId="1076"/>
          <ac:picMkLst>
            <pc:docMk/>
            <pc:sldMk cId="4055664366" sldId="815"/>
            <ac:picMk id="41" creationId="{3F50AB1E-6A28-7EDB-9F7D-F112EBEB511E}"/>
          </ac:picMkLst>
        </pc:picChg>
        <pc:picChg chg="add mod">
          <ac:chgData name="Jessie Yang" userId="5f46f8ca125e559e" providerId="LiveId" clId="{7255A1C8-D2D2-440D-ADA9-3091E501CEEE}" dt="2025-01-07T16:57:47.026" v="7216" actId="1076"/>
          <ac:picMkLst>
            <pc:docMk/>
            <pc:sldMk cId="4055664366" sldId="815"/>
            <ac:picMk id="43" creationId="{142BF387-C478-0C27-F05B-8D006B8FB5A6}"/>
          </ac:picMkLst>
        </pc:picChg>
        <pc:picChg chg="add mod">
          <ac:chgData name="Jessie Yang" userId="5f46f8ca125e559e" providerId="LiveId" clId="{7255A1C8-D2D2-440D-ADA9-3091E501CEEE}" dt="2025-01-07T16:57:35.690" v="7213" actId="1076"/>
          <ac:picMkLst>
            <pc:docMk/>
            <pc:sldMk cId="4055664366" sldId="815"/>
            <ac:picMk id="45" creationId="{5D4BD1E3-5053-6B4F-782F-AB6DC012DE9D}"/>
          </ac:picMkLst>
        </pc:picChg>
        <pc:picChg chg="add mod">
          <ac:chgData name="Jessie Yang" userId="5f46f8ca125e559e" providerId="LiveId" clId="{7255A1C8-D2D2-440D-ADA9-3091E501CEEE}" dt="2025-01-07T16:57:16.288" v="7211" actId="1076"/>
          <ac:picMkLst>
            <pc:docMk/>
            <pc:sldMk cId="4055664366" sldId="815"/>
            <ac:picMk id="47" creationId="{AE074E36-32EE-D5C6-0CD5-B6588EF095AC}"/>
          </ac:picMkLst>
        </pc:picChg>
        <pc:picChg chg="add mod">
          <ac:chgData name="Jessie Yang" userId="5f46f8ca125e559e" providerId="LiveId" clId="{7255A1C8-D2D2-440D-ADA9-3091E501CEEE}" dt="2025-01-07T16:57:37.835" v="7214" actId="1076"/>
          <ac:picMkLst>
            <pc:docMk/>
            <pc:sldMk cId="4055664366" sldId="815"/>
            <ac:picMk id="49" creationId="{98F26B80-A563-D8E7-EA40-570F9AA6B70E}"/>
          </ac:picMkLst>
        </pc:picChg>
      </pc:sldChg>
      <pc:sldChg chg="addSp delSp modSp new mod ord">
        <pc:chgData name="Jessie Yang" userId="5f46f8ca125e559e" providerId="LiveId" clId="{7255A1C8-D2D2-440D-ADA9-3091E501CEEE}" dt="2025-01-07T17:14:39.690" v="7692" actId="1076"/>
        <pc:sldMkLst>
          <pc:docMk/>
          <pc:sldMk cId="3117492574" sldId="816"/>
        </pc:sldMkLst>
        <pc:spChg chg="mod">
          <ac:chgData name="Jessie Yang" userId="5f46f8ca125e559e" providerId="LiveId" clId="{7255A1C8-D2D2-440D-ADA9-3091E501CEEE}" dt="2025-01-07T16:27:58.457" v="6580" actId="27636"/>
          <ac:spMkLst>
            <pc:docMk/>
            <pc:sldMk cId="3117492574" sldId="816"/>
            <ac:spMk id="2" creationId="{C59D4106-1598-F030-5311-FD73E4276C76}"/>
          </ac:spMkLst>
        </pc:spChg>
        <pc:spChg chg="del">
          <ac:chgData name="Jessie Yang" userId="5f46f8ca125e559e" providerId="LiveId" clId="{7255A1C8-D2D2-440D-ADA9-3091E501CEEE}" dt="2025-01-07T16:25:17.924" v="6578" actId="478"/>
          <ac:spMkLst>
            <pc:docMk/>
            <pc:sldMk cId="3117492574" sldId="816"/>
            <ac:spMk id="3" creationId="{70A2D3E0-007F-0931-6104-93AB42E8EC14}"/>
          </ac:spMkLst>
        </pc:spChg>
        <pc:spChg chg="add mod">
          <ac:chgData name="Jessie Yang" userId="5f46f8ca125e559e" providerId="LiveId" clId="{7255A1C8-D2D2-440D-ADA9-3091E501CEEE}" dt="2025-01-07T17:14:39.690" v="7692" actId="1076"/>
          <ac:spMkLst>
            <pc:docMk/>
            <pc:sldMk cId="3117492574" sldId="816"/>
            <ac:spMk id="7" creationId="{157D43E3-EC9E-4A87-B62B-23991800CCDF}"/>
          </ac:spMkLst>
        </pc:spChg>
        <pc:spChg chg="add mod">
          <ac:chgData name="Jessie Yang" userId="5f46f8ca125e559e" providerId="LiveId" clId="{7255A1C8-D2D2-440D-ADA9-3091E501CEEE}" dt="2025-01-07T16:32:37.024" v="6927" actId="1076"/>
          <ac:spMkLst>
            <pc:docMk/>
            <pc:sldMk cId="3117492574" sldId="816"/>
            <ac:spMk id="8" creationId="{3C3B09FE-4FD3-C7FE-82F1-FA34FE1AF247}"/>
          </ac:spMkLst>
        </pc:spChg>
        <pc:spChg chg="add mod">
          <ac:chgData name="Jessie Yang" userId="5f46f8ca125e559e" providerId="LiveId" clId="{7255A1C8-D2D2-440D-ADA9-3091E501CEEE}" dt="2025-01-07T16:32:37.024" v="6927" actId="1076"/>
          <ac:spMkLst>
            <pc:docMk/>
            <pc:sldMk cId="3117492574" sldId="816"/>
            <ac:spMk id="9" creationId="{3AF0F44E-50CA-8CA5-A3A3-896D7C20DE33}"/>
          </ac:spMkLst>
        </pc:spChg>
        <pc:spChg chg="add del mod">
          <ac:chgData name="Jessie Yang" userId="5f46f8ca125e559e" providerId="LiveId" clId="{7255A1C8-D2D2-440D-ADA9-3091E501CEEE}" dt="2025-01-07T16:28:16.282" v="6584" actId="478"/>
          <ac:spMkLst>
            <pc:docMk/>
            <pc:sldMk cId="3117492574" sldId="816"/>
            <ac:spMk id="10" creationId="{1638E564-1FE8-A60D-7B87-E534099DF278}"/>
          </ac:spMkLst>
        </pc:spChg>
        <pc:spChg chg="add mod">
          <ac:chgData name="Jessie Yang" userId="5f46f8ca125e559e" providerId="LiveId" clId="{7255A1C8-D2D2-440D-ADA9-3091E501CEEE}" dt="2025-01-07T16:32:37.024" v="6927" actId="1076"/>
          <ac:spMkLst>
            <pc:docMk/>
            <pc:sldMk cId="3117492574" sldId="816"/>
            <ac:spMk id="13" creationId="{13B81E45-8E91-F7D2-B570-B1C6EE79E713}"/>
          </ac:spMkLst>
        </pc:spChg>
        <pc:spChg chg="add del mod">
          <ac:chgData name="Jessie Yang" userId="5f46f8ca125e559e" providerId="LiveId" clId="{7255A1C8-D2D2-440D-ADA9-3091E501CEEE}" dt="2025-01-07T16:28:14.741" v="6583" actId="478"/>
          <ac:spMkLst>
            <pc:docMk/>
            <pc:sldMk cId="3117492574" sldId="816"/>
            <ac:spMk id="14" creationId="{5F1F0087-949C-27E7-CDF4-F5C235498A56}"/>
          </ac:spMkLst>
        </pc:spChg>
        <pc:spChg chg="add mod">
          <ac:chgData name="Jessie Yang" userId="5f46f8ca125e559e" providerId="LiveId" clId="{7255A1C8-D2D2-440D-ADA9-3091E501CEEE}" dt="2025-01-07T16:32:37.024" v="6927" actId="1076"/>
          <ac:spMkLst>
            <pc:docMk/>
            <pc:sldMk cId="3117492574" sldId="816"/>
            <ac:spMk id="15" creationId="{9B182F53-7A56-2015-4365-1F23482FB597}"/>
          </ac:spMkLst>
        </pc:spChg>
        <pc:spChg chg="add mod">
          <ac:chgData name="Jessie Yang" userId="5f46f8ca125e559e" providerId="LiveId" clId="{7255A1C8-D2D2-440D-ADA9-3091E501CEEE}" dt="2025-01-07T16:32:37.024" v="6927" actId="1076"/>
          <ac:spMkLst>
            <pc:docMk/>
            <pc:sldMk cId="3117492574" sldId="816"/>
            <ac:spMk id="16" creationId="{2D2FAB19-A954-C7D1-1689-B9860778F076}"/>
          </ac:spMkLst>
        </pc:spChg>
        <pc:spChg chg="add mod">
          <ac:chgData name="Jessie Yang" userId="5f46f8ca125e559e" providerId="LiveId" clId="{7255A1C8-D2D2-440D-ADA9-3091E501CEEE}" dt="2025-01-07T16:32:37.024" v="6927" actId="1076"/>
          <ac:spMkLst>
            <pc:docMk/>
            <pc:sldMk cId="3117492574" sldId="816"/>
            <ac:spMk id="17" creationId="{B8287A2A-6808-160D-1C21-9EEF6AAC1D4A}"/>
          </ac:spMkLst>
        </pc:spChg>
        <pc:spChg chg="add mod">
          <ac:chgData name="Jessie Yang" userId="5f46f8ca125e559e" providerId="LiveId" clId="{7255A1C8-D2D2-440D-ADA9-3091E501CEEE}" dt="2025-01-07T17:14:39.690" v="7692" actId="1076"/>
          <ac:spMkLst>
            <pc:docMk/>
            <pc:sldMk cId="3117492574" sldId="816"/>
            <ac:spMk id="18" creationId="{E90C7BD5-2263-70E8-1CC9-D6E4021FDA28}"/>
          </ac:spMkLst>
        </pc:spChg>
        <pc:picChg chg="add mod">
          <ac:chgData name="Jessie Yang" userId="5f46f8ca125e559e" providerId="LiveId" clId="{7255A1C8-D2D2-440D-ADA9-3091E501CEEE}" dt="2025-01-07T16:32:37.024" v="6927" actId="1076"/>
          <ac:picMkLst>
            <pc:docMk/>
            <pc:sldMk cId="3117492574" sldId="816"/>
            <ac:picMk id="11" creationId="{E06FFACA-3494-66BA-B506-0A691816322C}"/>
          </ac:picMkLst>
        </pc:picChg>
        <pc:picChg chg="add mod ord">
          <ac:chgData name="Jessie Yang" userId="5f46f8ca125e559e" providerId="LiveId" clId="{7255A1C8-D2D2-440D-ADA9-3091E501CEEE}" dt="2025-01-07T16:32:37.024" v="6927" actId="1076"/>
          <ac:picMkLst>
            <pc:docMk/>
            <pc:sldMk cId="3117492574" sldId="816"/>
            <ac:picMk id="12" creationId="{DCB70B6B-67DF-DB25-9593-A57D2CD2CDD6}"/>
          </ac:picMkLst>
        </pc:picChg>
      </pc:sldChg>
      <pc:sldChg chg="addSp delSp modSp add mod ord">
        <pc:chgData name="Jessie Yang" userId="5f46f8ca125e559e" providerId="LiveId" clId="{7255A1C8-D2D2-440D-ADA9-3091E501CEEE}" dt="2025-01-07T17:06:00.934" v="7550"/>
        <pc:sldMkLst>
          <pc:docMk/>
          <pc:sldMk cId="2620883666" sldId="817"/>
        </pc:sldMkLst>
        <pc:spChg chg="mod">
          <ac:chgData name="Jessie Yang" userId="5f46f8ca125e559e" providerId="LiveId" clId="{7255A1C8-D2D2-440D-ADA9-3091E501CEEE}" dt="2025-01-07T17:02:34.767" v="7361" actId="20577"/>
          <ac:spMkLst>
            <pc:docMk/>
            <pc:sldMk cId="2620883666" sldId="817"/>
            <ac:spMk id="2" creationId="{511CB346-AE9F-B431-4C90-E4755C2463F5}"/>
          </ac:spMkLst>
        </pc:spChg>
        <pc:spChg chg="add mod">
          <ac:chgData name="Jessie Yang" userId="5f46f8ca125e559e" providerId="LiveId" clId="{7255A1C8-D2D2-440D-ADA9-3091E501CEEE}" dt="2025-01-07T17:05:42.136" v="7532" actId="20577"/>
          <ac:spMkLst>
            <pc:docMk/>
            <pc:sldMk cId="2620883666" sldId="817"/>
            <ac:spMk id="3" creationId="{C4A7D5CF-A4AD-937D-B9F1-73D270B6B933}"/>
          </ac:spMkLst>
        </pc:spChg>
        <pc:spChg chg="add del mod">
          <ac:chgData name="Jessie Yang" userId="5f46f8ca125e559e" providerId="LiveId" clId="{7255A1C8-D2D2-440D-ADA9-3091E501CEEE}" dt="2025-01-07T17:05:02.116" v="7431" actId="20577"/>
          <ac:spMkLst>
            <pc:docMk/>
            <pc:sldMk cId="2620883666" sldId="817"/>
            <ac:spMk id="21" creationId="{19C40FFC-971F-EC52-EBE2-861ABF6EA082}"/>
          </ac:spMkLst>
        </pc:spChg>
      </pc:sldChg>
      <pc:sldChg chg="addSp delSp modSp new mod modClrScheme chgLayout">
        <pc:chgData name="Jessie Yang" userId="5f46f8ca125e559e" providerId="LiveId" clId="{7255A1C8-D2D2-440D-ADA9-3091E501CEEE}" dt="2025-01-07T17:05:56.868" v="7548" actId="478"/>
        <pc:sldMkLst>
          <pc:docMk/>
          <pc:sldMk cId="3284139996" sldId="818"/>
        </pc:sldMkLst>
        <pc:spChg chg="del mod ord">
          <ac:chgData name="Jessie Yang" userId="5f46f8ca125e559e" providerId="LiveId" clId="{7255A1C8-D2D2-440D-ADA9-3091E501CEEE}" dt="2025-01-07T17:05:52.330" v="7534" actId="700"/>
          <ac:spMkLst>
            <pc:docMk/>
            <pc:sldMk cId="3284139996" sldId="818"/>
            <ac:spMk id="2" creationId="{FB5F4302-2B0A-7706-0790-2DB003162C0A}"/>
          </ac:spMkLst>
        </pc:spChg>
        <pc:spChg chg="del mod ord">
          <ac:chgData name="Jessie Yang" userId="5f46f8ca125e559e" providerId="LiveId" clId="{7255A1C8-D2D2-440D-ADA9-3091E501CEEE}" dt="2025-01-07T17:05:52.330" v="7534" actId="700"/>
          <ac:spMkLst>
            <pc:docMk/>
            <pc:sldMk cId="3284139996" sldId="818"/>
            <ac:spMk id="3" creationId="{995C2F6E-CE15-A52E-FB70-5B8BA07EFB80}"/>
          </ac:spMkLst>
        </pc:spChg>
        <pc:spChg chg="mod ord">
          <ac:chgData name="Jessie Yang" userId="5f46f8ca125e559e" providerId="LiveId" clId="{7255A1C8-D2D2-440D-ADA9-3091E501CEEE}" dt="2025-01-07T17:05:52.330" v="7534" actId="700"/>
          <ac:spMkLst>
            <pc:docMk/>
            <pc:sldMk cId="3284139996" sldId="818"/>
            <ac:spMk id="4" creationId="{06E2062C-C2CD-B734-37FC-FB1B0DBD68B4}"/>
          </ac:spMkLst>
        </pc:spChg>
        <pc:spChg chg="mod ord">
          <ac:chgData name="Jessie Yang" userId="5f46f8ca125e559e" providerId="LiveId" clId="{7255A1C8-D2D2-440D-ADA9-3091E501CEEE}" dt="2025-01-07T17:05:52.330" v="7534" actId="700"/>
          <ac:spMkLst>
            <pc:docMk/>
            <pc:sldMk cId="3284139996" sldId="818"/>
            <ac:spMk id="5" creationId="{6E3B984B-3831-1DE4-4875-1221A5682724}"/>
          </ac:spMkLst>
        </pc:spChg>
        <pc:spChg chg="mod ord">
          <ac:chgData name="Jessie Yang" userId="5f46f8ca125e559e" providerId="LiveId" clId="{7255A1C8-D2D2-440D-ADA9-3091E501CEEE}" dt="2025-01-07T17:05:52.330" v="7534" actId="700"/>
          <ac:spMkLst>
            <pc:docMk/>
            <pc:sldMk cId="3284139996" sldId="818"/>
            <ac:spMk id="6" creationId="{A72F9AB5-7DF9-CA35-6105-0F1B51991742}"/>
          </ac:spMkLst>
        </pc:spChg>
        <pc:spChg chg="add mod ord">
          <ac:chgData name="Jessie Yang" userId="5f46f8ca125e559e" providerId="LiveId" clId="{7255A1C8-D2D2-440D-ADA9-3091E501CEEE}" dt="2025-01-07T17:05:55.355" v="7547" actId="20577"/>
          <ac:spMkLst>
            <pc:docMk/>
            <pc:sldMk cId="3284139996" sldId="818"/>
            <ac:spMk id="7" creationId="{7EB68339-838D-BD8F-5560-9A0B7A7719E6}"/>
          </ac:spMkLst>
        </pc:spChg>
        <pc:spChg chg="add del mod ord">
          <ac:chgData name="Jessie Yang" userId="5f46f8ca125e559e" providerId="LiveId" clId="{7255A1C8-D2D2-440D-ADA9-3091E501CEEE}" dt="2025-01-07T17:05:56.868" v="7548" actId="478"/>
          <ac:spMkLst>
            <pc:docMk/>
            <pc:sldMk cId="3284139996" sldId="818"/>
            <ac:spMk id="8" creationId="{9AAF1246-319F-9C62-79A7-6042983E3E9F}"/>
          </ac:spMkLst>
        </pc:spChg>
      </pc:sldChg>
      <pc:sldChg chg="addSp delSp modSp add mod ord">
        <pc:chgData name="Jessie Yang" userId="5f46f8ca125e559e" providerId="LiveId" clId="{7255A1C8-D2D2-440D-ADA9-3091E501CEEE}" dt="2025-01-07T17:12:47.843" v="7666"/>
        <pc:sldMkLst>
          <pc:docMk/>
          <pc:sldMk cId="2872689066" sldId="819"/>
        </pc:sldMkLst>
        <pc:spChg chg="mod">
          <ac:chgData name="Jessie Yang" userId="5f46f8ca125e559e" providerId="LiveId" clId="{7255A1C8-D2D2-440D-ADA9-3091E501CEEE}" dt="2025-01-07T17:12:47.843" v="7666"/>
          <ac:spMkLst>
            <pc:docMk/>
            <pc:sldMk cId="2872689066" sldId="819"/>
            <ac:spMk id="2" creationId="{412B0948-6A76-1EF2-7EE0-A7FA6207BC50}"/>
          </ac:spMkLst>
        </pc:spChg>
        <pc:spChg chg="del">
          <ac:chgData name="Jessie Yang" userId="5f46f8ca125e559e" providerId="LiveId" clId="{7255A1C8-D2D2-440D-ADA9-3091E501CEEE}" dt="2025-01-07T17:11:41.253" v="7595" actId="478"/>
          <ac:spMkLst>
            <pc:docMk/>
            <pc:sldMk cId="2872689066" sldId="819"/>
            <ac:spMk id="3" creationId="{B9CDB12A-1D31-E00A-6760-58DB3D4CB137}"/>
          </ac:spMkLst>
        </pc:spChg>
        <pc:spChg chg="del">
          <ac:chgData name="Jessie Yang" userId="5f46f8ca125e559e" providerId="LiveId" clId="{7255A1C8-D2D2-440D-ADA9-3091E501CEEE}" dt="2025-01-07T17:11:41.253" v="7595" actId="478"/>
          <ac:spMkLst>
            <pc:docMk/>
            <pc:sldMk cId="2872689066" sldId="819"/>
            <ac:spMk id="21" creationId="{61D16643-9610-A9D7-79A9-5D99FA1161D1}"/>
          </ac:spMkLst>
        </pc:spChg>
        <pc:spChg chg="add mod">
          <ac:chgData name="Jessie Yang" userId="5f46f8ca125e559e" providerId="LiveId" clId="{7255A1C8-D2D2-440D-ADA9-3091E501CEEE}" dt="2025-01-07T17:12:42.290" v="7665"/>
          <ac:spMkLst>
            <pc:docMk/>
            <pc:sldMk cId="2872689066" sldId="819"/>
            <ac:spMk id="22" creationId="{61C38158-DA0D-15EC-DD95-1FD1D6F599A8}"/>
          </ac:spMkLst>
        </pc:spChg>
        <pc:picChg chg="add mod">
          <ac:chgData name="Jessie Yang" userId="5f46f8ca125e559e" providerId="LiveId" clId="{7255A1C8-D2D2-440D-ADA9-3091E501CEEE}" dt="2025-01-07T17:11:15.086" v="7591" actId="1076"/>
          <ac:picMkLst>
            <pc:docMk/>
            <pc:sldMk cId="2872689066" sldId="819"/>
            <ac:picMk id="8" creationId="{F5D47AB7-C8EE-F491-8987-BBA50316C600}"/>
          </ac:picMkLst>
        </pc:picChg>
        <pc:picChg chg="add mod">
          <ac:chgData name="Jessie Yang" userId="5f46f8ca125e559e" providerId="LiveId" clId="{7255A1C8-D2D2-440D-ADA9-3091E501CEEE}" dt="2025-01-07T17:11:14.538" v="7590" actId="1076"/>
          <ac:picMkLst>
            <pc:docMk/>
            <pc:sldMk cId="2872689066" sldId="819"/>
            <ac:picMk id="10" creationId="{415A9BCA-7013-DF83-DC3D-C1AC0EA91D04}"/>
          </ac:picMkLst>
        </pc:picChg>
        <pc:picChg chg="add mod">
          <ac:chgData name="Jessie Yang" userId="5f46f8ca125e559e" providerId="LiveId" clId="{7255A1C8-D2D2-440D-ADA9-3091E501CEEE}" dt="2025-01-07T17:09:41.771" v="7582" actId="1076"/>
          <ac:picMkLst>
            <pc:docMk/>
            <pc:sldMk cId="2872689066" sldId="819"/>
            <ac:picMk id="12" creationId="{FAEF3607-C946-B4FD-A9F3-EE52672F3309}"/>
          </ac:picMkLst>
        </pc:picChg>
        <pc:picChg chg="add mod">
          <ac:chgData name="Jessie Yang" userId="5f46f8ca125e559e" providerId="LiveId" clId="{7255A1C8-D2D2-440D-ADA9-3091E501CEEE}" dt="2025-01-07T17:11:28.580" v="7594" actId="1076"/>
          <ac:picMkLst>
            <pc:docMk/>
            <pc:sldMk cId="2872689066" sldId="819"/>
            <ac:picMk id="14" creationId="{C492A4D6-55C5-EAA4-03DA-EB2699349FA8}"/>
          </ac:picMkLst>
        </pc:picChg>
        <pc:picChg chg="add mod">
          <ac:chgData name="Jessie Yang" userId="5f46f8ca125e559e" providerId="LiveId" clId="{7255A1C8-D2D2-440D-ADA9-3091E501CEEE}" dt="2025-01-07T17:07:27.431" v="7566" actId="1076"/>
          <ac:picMkLst>
            <pc:docMk/>
            <pc:sldMk cId="2872689066" sldId="819"/>
            <ac:picMk id="16" creationId="{EDA30FAC-F84E-2DE8-8F2F-699A147B1233}"/>
          </ac:picMkLst>
        </pc:picChg>
        <pc:picChg chg="add mod">
          <ac:chgData name="Jessie Yang" userId="5f46f8ca125e559e" providerId="LiveId" clId="{7255A1C8-D2D2-440D-ADA9-3091E501CEEE}" dt="2025-01-07T17:07:20.660" v="7564" actId="1076"/>
          <ac:picMkLst>
            <pc:docMk/>
            <pc:sldMk cId="2872689066" sldId="819"/>
            <ac:picMk id="18" creationId="{0EB2C036-388D-7F01-1C5A-84D3F2C47AB0}"/>
          </ac:picMkLst>
        </pc:picChg>
        <pc:picChg chg="add mod">
          <ac:chgData name="Jessie Yang" userId="5f46f8ca125e559e" providerId="LiveId" clId="{7255A1C8-D2D2-440D-ADA9-3091E501CEEE}" dt="2025-01-07T17:11:20.485" v="7592" actId="1076"/>
          <ac:picMkLst>
            <pc:docMk/>
            <pc:sldMk cId="2872689066" sldId="819"/>
            <ac:picMk id="20" creationId="{BF25FEE8-F1CC-9529-33D0-EA0F69C75D48}"/>
          </ac:picMkLst>
        </pc:picChg>
        <pc:picChg chg="del">
          <ac:chgData name="Jessie Yang" userId="5f46f8ca125e559e" providerId="LiveId" clId="{7255A1C8-D2D2-440D-ADA9-3091E501CEEE}" dt="2025-01-07T17:09:14.835" v="7579" actId="478"/>
          <ac:picMkLst>
            <pc:docMk/>
            <pc:sldMk cId="2872689066" sldId="819"/>
            <ac:picMk id="23" creationId="{EB2364FE-E42D-D141-5EBF-7FD390E61DB8}"/>
          </ac:picMkLst>
        </pc:picChg>
        <pc:picChg chg="del">
          <ac:chgData name="Jessie Yang" userId="5f46f8ca125e559e" providerId="LiveId" clId="{7255A1C8-D2D2-440D-ADA9-3091E501CEEE}" dt="2025-01-07T17:07:56.176" v="7572" actId="478"/>
          <ac:picMkLst>
            <pc:docMk/>
            <pc:sldMk cId="2872689066" sldId="819"/>
            <ac:picMk id="25" creationId="{7ECA7CB7-5B34-5E46-625E-FED17DA9171B}"/>
          </ac:picMkLst>
        </pc:picChg>
        <pc:picChg chg="del">
          <ac:chgData name="Jessie Yang" userId="5f46f8ca125e559e" providerId="LiveId" clId="{7255A1C8-D2D2-440D-ADA9-3091E501CEEE}" dt="2025-01-07T17:07:51.555" v="7570" actId="478"/>
          <ac:picMkLst>
            <pc:docMk/>
            <pc:sldMk cId="2872689066" sldId="819"/>
            <ac:picMk id="27" creationId="{12D565EF-7C9A-7766-5FB8-50652DF930C0}"/>
          </ac:picMkLst>
        </pc:picChg>
        <pc:picChg chg="del">
          <ac:chgData name="Jessie Yang" userId="5f46f8ca125e559e" providerId="LiveId" clId="{7255A1C8-D2D2-440D-ADA9-3091E501CEEE}" dt="2025-01-07T17:07:44.580" v="7568" actId="478"/>
          <ac:picMkLst>
            <pc:docMk/>
            <pc:sldMk cId="2872689066" sldId="819"/>
            <ac:picMk id="29" creationId="{870CB553-9716-B4C9-4E0F-6CB8CF1BFC42}"/>
          </ac:picMkLst>
        </pc:picChg>
        <pc:picChg chg="del">
          <ac:chgData name="Jessie Yang" userId="5f46f8ca125e559e" providerId="LiveId" clId="{7255A1C8-D2D2-440D-ADA9-3091E501CEEE}" dt="2025-01-07T17:06:50.769" v="7561" actId="478"/>
          <ac:picMkLst>
            <pc:docMk/>
            <pc:sldMk cId="2872689066" sldId="819"/>
            <ac:picMk id="31" creationId="{CEB15098-EB42-03E4-2B25-7483F16BFE47}"/>
          </ac:picMkLst>
        </pc:picChg>
        <pc:picChg chg="del">
          <ac:chgData name="Jessie Yang" userId="5f46f8ca125e559e" providerId="LiveId" clId="{7255A1C8-D2D2-440D-ADA9-3091E501CEEE}" dt="2025-01-07T17:07:23.619" v="7565" actId="478"/>
          <ac:picMkLst>
            <pc:docMk/>
            <pc:sldMk cId="2872689066" sldId="819"/>
            <ac:picMk id="33" creationId="{7261F740-5A0B-3CD8-7B59-557405D02A1A}"/>
          </ac:picMkLst>
        </pc:picChg>
        <pc:picChg chg="del">
          <ac:chgData name="Jessie Yang" userId="5f46f8ca125e559e" providerId="LiveId" clId="{7255A1C8-D2D2-440D-ADA9-3091E501CEEE}" dt="2025-01-07T17:07:04.394" v="7563" actId="478"/>
          <ac:picMkLst>
            <pc:docMk/>
            <pc:sldMk cId="2872689066" sldId="819"/>
            <ac:picMk id="35" creationId="{91D24168-CCD9-F72C-B852-71F3FA6AAA4D}"/>
          </ac:picMkLst>
        </pc:picChg>
      </pc:sldChg>
      <pc:sldMasterChg chg="modSp mod modSldLayout">
        <pc:chgData name="Jessie Yang" userId="5f46f8ca125e559e" providerId="LiveId" clId="{7255A1C8-D2D2-440D-ADA9-3091E501CEEE}" dt="2025-01-07T00:06:35.812" v="5513"/>
        <pc:sldMasterMkLst>
          <pc:docMk/>
          <pc:sldMasterMk cId="1071706126" sldId="2147483708"/>
        </pc:sldMasterMkLst>
        <pc:spChg chg="mod">
          <ac:chgData name="Jessie Yang" userId="5f46f8ca125e559e" providerId="LiveId" clId="{7255A1C8-D2D2-440D-ADA9-3091E501CEEE}" dt="2025-01-07T00:06:35.812" v="5513"/>
          <ac:spMkLst>
            <pc:docMk/>
            <pc:sldMasterMk cId="1071706126" sldId="2147483708"/>
            <ac:spMk id="5" creationId="{00000000-0000-0000-0000-000000000000}"/>
          </ac:spMkLst>
        </pc:spChg>
        <pc:sldLayoutChg chg="addSp delSp modSp mod">
          <pc:chgData name="Jessie Yang" userId="5f46f8ca125e559e" providerId="LiveId" clId="{7255A1C8-D2D2-440D-ADA9-3091E501CEEE}" dt="2024-12-10T05:20:36.262" v="837" actId="20577"/>
          <pc:sldLayoutMkLst>
            <pc:docMk/>
            <pc:sldMasterMk cId="1071706126" sldId="2147483708"/>
            <pc:sldLayoutMk cId="3645823888" sldId="2147483709"/>
          </pc:sldLayoutMkLst>
          <pc:spChg chg="mod">
            <ac:chgData name="Jessie Yang" userId="5f46f8ca125e559e" providerId="LiveId" clId="{7255A1C8-D2D2-440D-ADA9-3091E501CEEE}" dt="2024-12-10T05:20:36.262" v="837" actId="20577"/>
            <ac:spMkLst>
              <pc:docMk/>
              <pc:sldMasterMk cId="1071706126" sldId="2147483708"/>
              <pc:sldLayoutMk cId="3645823888" sldId="2147483709"/>
              <ac:spMk id="7" creationId="{00000000-0000-0000-0000-000000000000}"/>
            </ac:spMkLst>
          </pc:spChg>
        </pc:sldLayoutChg>
        <pc:sldLayoutChg chg="addSp delSp modSp">
          <pc:chgData name="Jessie Yang" userId="5f46f8ca125e559e" providerId="LiveId" clId="{7255A1C8-D2D2-440D-ADA9-3091E501CEEE}" dt="2024-12-10T05:13:43.153" v="769" actId="478"/>
          <pc:sldLayoutMkLst>
            <pc:docMk/>
            <pc:sldMasterMk cId="1071706126" sldId="2147483708"/>
            <pc:sldLayoutMk cId="4228900835" sldId="2147483710"/>
          </pc:sldLayoutMkLst>
        </pc:sldLayoutChg>
        <pc:sldLayoutChg chg="addSp delSp modSp mod">
          <pc:chgData name="Jessie Yang" userId="5f46f8ca125e559e" providerId="LiveId" clId="{7255A1C8-D2D2-440D-ADA9-3091E501CEEE}" dt="2024-12-10T05:13:46.120" v="770" actId="478"/>
          <pc:sldLayoutMkLst>
            <pc:docMk/>
            <pc:sldMasterMk cId="1071706126" sldId="2147483708"/>
            <pc:sldLayoutMk cId="3268014975" sldId="2147483711"/>
          </pc:sldLayoutMkLst>
        </pc:sldLayoutChg>
        <pc:sldLayoutChg chg="addSp delSp modSp">
          <pc:chgData name="Jessie Yang" userId="5f46f8ca125e559e" providerId="LiveId" clId="{7255A1C8-D2D2-440D-ADA9-3091E501CEEE}" dt="2024-12-10T05:13:48.123" v="771" actId="478"/>
          <pc:sldLayoutMkLst>
            <pc:docMk/>
            <pc:sldMasterMk cId="1071706126" sldId="2147483708"/>
            <pc:sldLayoutMk cId="531229262" sldId="2147483712"/>
          </pc:sldLayoutMkLst>
        </pc:sldLayoutChg>
        <pc:sldLayoutChg chg="addSp delSp modSp mod">
          <pc:chgData name="Jessie Yang" userId="5f46f8ca125e559e" providerId="LiveId" clId="{7255A1C8-D2D2-440D-ADA9-3091E501CEEE}" dt="2024-12-10T05:13:50.195" v="772" actId="478"/>
          <pc:sldLayoutMkLst>
            <pc:docMk/>
            <pc:sldMasterMk cId="1071706126" sldId="2147483708"/>
            <pc:sldLayoutMk cId="4209213838" sldId="2147483713"/>
          </pc:sldLayoutMkLst>
        </pc:sldLayoutChg>
        <pc:sldLayoutChg chg="addSp delSp modSp">
          <pc:chgData name="Jessie Yang" userId="5f46f8ca125e559e" providerId="LiveId" clId="{7255A1C8-D2D2-440D-ADA9-3091E501CEEE}" dt="2024-12-10T05:13:52.231" v="773" actId="478"/>
          <pc:sldLayoutMkLst>
            <pc:docMk/>
            <pc:sldMasterMk cId="1071706126" sldId="2147483708"/>
            <pc:sldLayoutMk cId="1854290438" sldId="2147483714"/>
          </pc:sldLayoutMkLst>
        </pc:sldLayoutChg>
        <pc:sldLayoutChg chg="addSp delSp modSp mod">
          <pc:chgData name="Jessie Yang" userId="5f46f8ca125e559e" providerId="LiveId" clId="{7255A1C8-D2D2-440D-ADA9-3091E501CEEE}" dt="2024-12-10T05:13:54.426" v="774" actId="478"/>
          <pc:sldLayoutMkLst>
            <pc:docMk/>
            <pc:sldMasterMk cId="1071706126" sldId="2147483708"/>
            <pc:sldLayoutMk cId="2427115970" sldId="2147483715"/>
          </pc:sldLayoutMkLst>
        </pc:sldLayoutChg>
        <pc:sldLayoutChg chg="addSp delSp modSp">
          <pc:chgData name="Jessie Yang" userId="5f46f8ca125e559e" providerId="LiveId" clId="{7255A1C8-D2D2-440D-ADA9-3091E501CEEE}" dt="2024-12-10T05:13:56.536" v="775" actId="478"/>
          <pc:sldLayoutMkLst>
            <pc:docMk/>
            <pc:sldMasterMk cId="1071706126" sldId="2147483708"/>
            <pc:sldLayoutMk cId="1296334002" sldId="2147483716"/>
          </pc:sldLayoutMkLst>
        </pc:sldLayoutChg>
        <pc:sldLayoutChg chg="addSp delSp modSp mod">
          <pc:chgData name="Jessie Yang" userId="5f46f8ca125e559e" providerId="LiveId" clId="{7255A1C8-D2D2-440D-ADA9-3091E501CEEE}" dt="2024-12-10T05:14:00.484" v="776" actId="478"/>
          <pc:sldLayoutMkLst>
            <pc:docMk/>
            <pc:sldMasterMk cId="1071706126" sldId="2147483708"/>
            <pc:sldLayoutMk cId="3379286717" sldId="2147483718"/>
          </pc:sldLayoutMkLst>
        </pc:sldLayoutChg>
        <pc:sldLayoutChg chg="addSp delSp modSp">
          <pc:chgData name="Jessie Yang" userId="5f46f8ca125e559e" providerId="LiveId" clId="{7255A1C8-D2D2-440D-ADA9-3091E501CEEE}" dt="2024-12-10T05:14:03.078" v="777" actId="478"/>
          <pc:sldLayoutMkLst>
            <pc:docMk/>
            <pc:sldMasterMk cId="1071706126" sldId="2147483708"/>
            <pc:sldLayoutMk cId="2419018079" sldId="2147483719"/>
          </pc:sldLayoutMkLst>
        </pc:sldLayoutChg>
        <pc:sldLayoutChg chg="delSp mod">
          <pc:chgData name="Jessie Yang" userId="5f46f8ca125e559e" providerId="LiveId" clId="{7255A1C8-D2D2-440D-ADA9-3091E501CEEE}" dt="2024-12-10T05:14:05.941" v="778" actId="478"/>
          <pc:sldLayoutMkLst>
            <pc:docMk/>
            <pc:sldMasterMk cId="1071706126" sldId="2147483708"/>
            <pc:sldLayoutMk cId="285457819" sldId="2147483720"/>
          </pc:sldLayoutMkLst>
        </pc:sldLayoutChg>
      </pc:sldMasterChg>
      <pc:sldMasterChg chg="del delSldLayout">
        <pc:chgData name="Jessie Yang" userId="5f46f8ca125e559e" providerId="LiveId" clId="{7255A1C8-D2D2-440D-ADA9-3091E501CEEE}" dt="2025-01-06T23:57:29.139" v="5395" actId="2696"/>
        <pc:sldMasterMkLst>
          <pc:docMk/>
          <pc:sldMasterMk cId="703609888" sldId="2147483721"/>
        </pc:sldMasterMkLst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3543834256" sldId="2147483722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3155640083" sldId="2147483723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2719738116" sldId="2147483724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776443208" sldId="2147483725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1107790571" sldId="2147483726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24810735" sldId="2147483727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1953509110" sldId="2147483728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451147766" sldId="2147483729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3627800808" sldId="2147483730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3826839836" sldId="2147483731"/>
          </pc:sldLayoutMkLst>
        </pc:sldLayoutChg>
        <pc:sldLayoutChg chg="del">
          <pc:chgData name="Jessie Yang" userId="5f46f8ca125e559e" providerId="LiveId" clId="{7255A1C8-D2D2-440D-ADA9-3091E501CEEE}" dt="2025-01-06T23:57:29.139" v="5395" actId="2696"/>
          <pc:sldLayoutMkLst>
            <pc:docMk/>
            <pc:sldMasterMk cId="703609888" sldId="2147483721"/>
            <pc:sldLayoutMk cId="1549655541" sldId="2147483732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2AAD16-DF17-4BC8-B2F3-FEC0771C7789}" type="doc">
      <dgm:prSet loTypeId="urn:microsoft.com/office/officeart/2005/8/layout/hierarchy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E353630-6A4E-4674-8230-23BE47F8564A}">
      <dgm:prSet/>
      <dgm:spPr/>
      <dgm:t>
        <a:bodyPr/>
        <a:lstStyle/>
        <a:p>
          <a:r>
            <a:rPr lang="en-US" dirty="0"/>
            <a:t>Studying detector response to high energy deposits (100 </a:t>
          </a:r>
          <a:r>
            <a:rPr lang="en-US" dirty="0" err="1"/>
            <a:t>MiPs</a:t>
          </a:r>
          <a:r>
            <a:rPr lang="en-US" dirty="0"/>
            <a:t>)</a:t>
          </a:r>
        </a:p>
      </dgm:t>
    </dgm:pt>
    <dgm:pt modelId="{6B12F6D4-35C1-430B-A25E-46EABD67F6EE}" type="parTrans" cxnId="{FF8D6902-7F6A-4976-9368-3C3AC982E3C6}">
      <dgm:prSet/>
      <dgm:spPr/>
      <dgm:t>
        <a:bodyPr/>
        <a:lstStyle/>
        <a:p>
          <a:endParaRPr lang="en-US"/>
        </a:p>
      </dgm:t>
    </dgm:pt>
    <dgm:pt modelId="{FED3557B-1B18-4502-AC39-9E9ECB15B6F8}" type="sibTrans" cxnId="{FF8D6902-7F6A-4976-9368-3C3AC982E3C6}">
      <dgm:prSet/>
      <dgm:spPr/>
      <dgm:t>
        <a:bodyPr/>
        <a:lstStyle/>
        <a:p>
          <a:endParaRPr lang="en-US"/>
        </a:p>
      </dgm:t>
    </dgm:pt>
    <dgm:pt modelId="{B8F67CCC-736A-4437-8FF2-FE063633E29C}">
      <dgm:prSet phldrT="[Text]"/>
      <dgm:spPr/>
      <dgm:t>
        <a:bodyPr/>
        <a:lstStyle/>
        <a:p>
          <a:r>
            <a:rPr lang="en-US" dirty="0"/>
            <a:t>Pulse shape features</a:t>
          </a:r>
        </a:p>
      </dgm:t>
    </dgm:pt>
    <dgm:pt modelId="{2A2B49BC-1876-4030-8F77-622B8C087DCE}" type="parTrans" cxnId="{4ED7DF4B-A1B7-4435-AF4C-5062F04DF151}">
      <dgm:prSet/>
      <dgm:spPr/>
      <dgm:t>
        <a:bodyPr/>
        <a:lstStyle/>
        <a:p>
          <a:endParaRPr lang="en-US"/>
        </a:p>
      </dgm:t>
    </dgm:pt>
    <dgm:pt modelId="{F4E1E97E-D9AD-45E8-844C-F1A31EBF97CF}" type="sibTrans" cxnId="{4ED7DF4B-A1B7-4435-AF4C-5062F04DF151}">
      <dgm:prSet/>
      <dgm:spPr/>
      <dgm:t>
        <a:bodyPr/>
        <a:lstStyle/>
        <a:p>
          <a:endParaRPr lang="en-US"/>
        </a:p>
      </dgm:t>
    </dgm:pt>
    <dgm:pt modelId="{2E326642-E6FE-4C03-9857-4E850461A37F}">
      <dgm:prSet phldrT="[Text]"/>
      <dgm:spPr/>
      <dgm:t>
        <a:bodyPr/>
        <a:lstStyle/>
        <a:p>
          <a:r>
            <a:rPr lang="en-US" dirty="0"/>
            <a:t>Timing</a:t>
          </a:r>
        </a:p>
      </dgm:t>
    </dgm:pt>
    <dgm:pt modelId="{BD139785-60A6-41FE-A5BB-D30A419B1644}" type="parTrans" cxnId="{EBCC2CB0-9EAA-477D-9F29-239023231011}">
      <dgm:prSet/>
      <dgm:spPr/>
      <dgm:t>
        <a:bodyPr/>
        <a:lstStyle/>
        <a:p>
          <a:endParaRPr lang="en-US"/>
        </a:p>
      </dgm:t>
    </dgm:pt>
    <dgm:pt modelId="{7B2C9C87-0CA8-4BE8-A5FD-25A6231691E6}" type="sibTrans" cxnId="{EBCC2CB0-9EAA-477D-9F29-239023231011}">
      <dgm:prSet/>
      <dgm:spPr/>
      <dgm:t>
        <a:bodyPr/>
        <a:lstStyle/>
        <a:p>
          <a:endParaRPr lang="en-US"/>
        </a:p>
      </dgm:t>
    </dgm:pt>
    <dgm:pt modelId="{662BDE74-4289-4C0B-A8BC-42EB71E49AEB}">
      <dgm:prSet phldrT="[Text]"/>
      <dgm:spPr/>
      <dgm:t>
        <a:bodyPr/>
        <a:lstStyle/>
        <a:p>
          <a:r>
            <a:rPr lang="en-US" dirty="0"/>
            <a:t>Energy</a:t>
          </a:r>
        </a:p>
      </dgm:t>
    </dgm:pt>
    <dgm:pt modelId="{B76B8E90-02C9-4621-B88D-F57F46901407}" type="parTrans" cxnId="{A1E14F15-4CD3-4EBB-931F-81ED6E9BC919}">
      <dgm:prSet/>
      <dgm:spPr/>
      <dgm:t>
        <a:bodyPr/>
        <a:lstStyle/>
        <a:p>
          <a:endParaRPr lang="en-US"/>
        </a:p>
      </dgm:t>
    </dgm:pt>
    <dgm:pt modelId="{63B0023A-25B3-45E8-B08B-FE16E73350D8}" type="sibTrans" cxnId="{A1E14F15-4CD3-4EBB-931F-81ED6E9BC919}">
      <dgm:prSet/>
      <dgm:spPr/>
      <dgm:t>
        <a:bodyPr/>
        <a:lstStyle/>
        <a:p>
          <a:endParaRPr lang="en-US"/>
        </a:p>
      </dgm:t>
    </dgm:pt>
    <dgm:pt modelId="{F65764F2-EB23-4B56-9525-6E748227CE1B}">
      <dgm:prSet/>
      <dgm:spPr/>
      <dgm:t>
        <a:bodyPr/>
        <a:lstStyle/>
        <a:p>
          <a:r>
            <a:rPr lang="en-US" dirty="0"/>
            <a:t>Gain saturation?</a:t>
          </a:r>
        </a:p>
      </dgm:t>
    </dgm:pt>
    <dgm:pt modelId="{00007697-BF45-43C6-8827-62EC47A439BE}" type="sibTrans" cxnId="{5863FBAF-2F08-444A-A94B-65CE5D0548B3}">
      <dgm:prSet/>
      <dgm:spPr/>
      <dgm:t>
        <a:bodyPr/>
        <a:lstStyle/>
        <a:p>
          <a:endParaRPr lang="en-US"/>
        </a:p>
      </dgm:t>
    </dgm:pt>
    <dgm:pt modelId="{A918A07E-82C0-4EEB-84A0-ED18D5B917DE}" type="parTrans" cxnId="{5863FBAF-2F08-444A-A94B-65CE5D0548B3}">
      <dgm:prSet/>
      <dgm:spPr/>
      <dgm:t>
        <a:bodyPr/>
        <a:lstStyle/>
        <a:p>
          <a:endParaRPr lang="en-US"/>
        </a:p>
      </dgm:t>
    </dgm:pt>
    <dgm:pt modelId="{D11CE3DD-B818-4867-A777-D8EC94137FE6}">
      <dgm:prSet phldrT="[Text]"/>
      <dgm:spPr/>
      <dgm:t>
        <a:bodyPr/>
        <a:lstStyle/>
        <a:p>
          <a:r>
            <a:rPr lang="en-US" dirty="0"/>
            <a:t>Gain saturation dependencies</a:t>
          </a:r>
        </a:p>
      </dgm:t>
    </dgm:pt>
    <dgm:pt modelId="{FE7C5AFF-7660-45C1-8093-B963B046F676}" type="sibTrans" cxnId="{00E571D0-387A-4899-8A76-0E4FEFAC79B6}">
      <dgm:prSet/>
      <dgm:spPr/>
      <dgm:t>
        <a:bodyPr/>
        <a:lstStyle/>
        <a:p>
          <a:endParaRPr lang="en-US"/>
        </a:p>
      </dgm:t>
    </dgm:pt>
    <dgm:pt modelId="{E24DD633-E71C-439B-A438-E217745D2D2B}" type="parTrans" cxnId="{00E571D0-387A-4899-8A76-0E4FEFAC79B6}">
      <dgm:prSet/>
      <dgm:spPr/>
      <dgm:t>
        <a:bodyPr/>
        <a:lstStyle/>
        <a:p>
          <a:endParaRPr lang="en-US"/>
        </a:p>
      </dgm:t>
    </dgm:pt>
    <dgm:pt modelId="{8B9BE9A6-6886-463E-828A-AF868B23F4C2}">
      <dgm:prSet phldrT="[Text]"/>
      <dgm:spPr/>
      <dgm:t>
        <a:bodyPr/>
        <a:lstStyle/>
        <a:p>
          <a:r>
            <a:rPr lang="en-US" dirty="0"/>
            <a:t>Incident angle</a:t>
          </a:r>
        </a:p>
      </dgm:t>
    </dgm:pt>
    <dgm:pt modelId="{37731DA6-116F-4C36-A1FB-6AB9F479B577}" type="sibTrans" cxnId="{13BEDC65-840C-4C9A-A2D3-8C861FEADE57}">
      <dgm:prSet/>
      <dgm:spPr/>
      <dgm:t>
        <a:bodyPr/>
        <a:lstStyle/>
        <a:p>
          <a:endParaRPr lang="en-US"/>
        </a:p>
      </dgm:t>
    </dgm:pt>
    <dgm:pt modelId="{441260B6-EF7C-4F52-BBA9-7D83178D951E}" type="parTrans" cxnId="{13BEDC65-840C-4C9A-A2D3-8C861FEADE57}">
      <dgm:prSet/>
      <dgm:spPr/>
      <dgm:t>
        <a:bodyPr/>
        <a:lstStyle/>
        <a:p>
          <a:endParaRPr lang="en-US"/>
        </a:p>
      </dgm:t>
    </dgm:pt>
    <dgm:pt modelId="{A3C32D5E-4645-47D4-8E0F-8D650EADDB24}">
      <dgm:prSet phldrT="[Text]"/>
      <dgm:spPr/>
      <dgm:t>
        <a:bodyPr/>
        <a:lstStyle/>
        <a:p>
          <a:r>
            <a:rPr lang="en-US" dirty="0"/>
            <a:t>Incident energy</a:t>
          </a:r>
        </a:p>
      </dgm:t>
    </dgm:pt>
    <dgm:pt modelId="{D00B1DBA-8193-4667-9D14-3BB3A44C878D}" type="sibTrans" cxnId="{714A8AB5-B685-4D40-96DF-28DB452547F4}">
      <dgm:prSet/>
      <dgm:spPr/>
      <dgm:t>
        <a:bodyPr/>
        <a:lstStyle/>
        <a:p>
          <a:endParaRPr lang="en-US"/>
        </a:p>
      </dgm:t>
    </dgm:pt>
    <dgm:pt modelId="{3B4C0F40-01EC-4060-B91A-CF47C09D8D7A}" type="parTrans" cxnId="{714A8AB5-B685-4D40-96DF-28DB452547F4}">
      <dgm:prSet/>
      <dgm:spPr/>
      <dgm:t>
        <a:bodyPr/>
        <a:lstStyle/>
        <a:p>
          <a:endParaRPr lang="en-US"/>
        </a:p>
      </dgm:t>
    </dgm:pt>
    <dgm:pt modelId="{B94BF252-EFB7-486E-AE27-F9C0191191BD}">
      <dgm:prSet/>
      <dgm:spPr/>
      <dgm:t>
        <a:bodyPr/>
        <a:lstStyle/>
        <a:p>
          <a:r>
            <a:rPr lang="en-US" dirty="0"/>
            <a:t>Detector production</a:t>
          </a:r>
        </a:p>
      </dgm:t>
    </dgm:pt>
    <dgm:pt modelId="{36A06C3D-B7D2-4027-A380-81E66513E50D}" type="sibTrans" cxnId="{FFE19341-1B07-4448-8DB4-4AF3F1286DF7}">
      <dgm:prSet/>
      <dgm:spPr/>
      <dgm:t>
        <a:bodyPr/>
        <a:lstStyle/>
        <a:p>
          <a:endParaRPr lang="en-US"/>
        </a:p>
      </dgm:t>
    </dgm:pt>
    <dgm:pt modelId="{89AB6E89-A1B6-4B03-BD0D-13349B058D72}" type="parTrans" cxnId="{FFE19341-1B07-4448-8DB4-4AF3F1286DF7}">
      <dgm:prSet/>
      <dgm:spPr/>
      <dgm:t>
        <a:bodyPr/>
        <a:lstStyle/>
        <a:p>
          <a:endParaRPr lang="en-US"/>
        </a:p>
      </dgm:t>
    </dgm:pt>
    <dgm:pt modelId="{0952EAEE-C8B7-434E-A74F-CC182307C169}">
      <dgm:prSet/>
      <dgm:spPr/>
      <dgm:t>
        <a:bodyPr/>
        <a:lstStyle/>
        <a:p>
          <a:r>
            <a:rPr lang="en-US" dirty="0"/>
            <a:t>Bias voltage</a:t>
          </a:r>
        </a:p>
      </dgm:t>
    </dgm:pt>
    <dgm:pt modelId="{A6538524-9C83-40D7-BD79-06BD9E5192AB}" type="sibTrans" cxnId="{931B3C9A-C5A1-4BCD-AF69-65FE585B313B}">
      <dgm:prSet/>
      <dgm:spPr/>
      <dgm:t>
        <a:bodyPr/>
        <a:lstStyle/>
        <a:p>
          <a:endParaRPr lang="en-US"/>
        </a:p>
      </dgm:t>
    </dgm:pt>
    <dgm:pt modelId="{873D8C57-8249-49EB-ADE1-BF3118EA9A6B}" type="parTrans" cxnId="{931B3C9A-C5A1-4BCD-AF69-65FE585B313B}">
      <dgm:prSet/>
      <dgm:spPr/>
      <dgm:t>
        <a:bodyPr/>
        <a:lstStyle/>
        <a:p>
          <a:endParaRPr lang="en-US"/>
        </a:p>
      </dgm:t>
    </dgm:pt>
    <dgm:pt modelId="{6BB81E1D-4F9E-48FF-AF96-2BF3CB492EB1}" type="pres">
      <dgm:prSet presAssocID="{0F2AAD16-DF17-4BC8-B2F3-FEC0771C778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C63B11A-62EB-4F11-A774-E0A67FD49D9A}" type="pres">
      <dgm:prSet presAssocID="{DE353630-6A4E-4674-8230-23BE47F8564A}" presName="vertOne" presStyleCnt="0"/>
      <dgm:spPr/>
    </dgm:pt>
    <dgm:pt modelId="{CEBBFB24-858E-4731-B17D-9FD80EF724C6}" type="pres">
      <dgm:prSet presAssocID="{DE353630-6A4E-4674-8230-23BE47F8564A}" presName="txOne" presStyleLbl="node0" presStyleIdx="0" presStyleCnt="1">
        <dgm:presLayoutVars>
          <dgm:chPref val="3"/>
        </dgm:presLayoutVars>
      </dgm:prSet>
      <dgm:spPr/>
    </dgm:pt>
    <dgm:pt modelId="{66EB9D3B-DF44-4130-980E-25C7127D23C7}" type="pres">
      <dgm:prSet presAssocID="{DE353630-6A4E-4674-8230-23BE47F8564A}" presName="parTransOne" presStyleCnt="0"/>
      <dgm:spPr/>
    </dgm:pt>
    <dgm:pt modelId="{1A804D81-C8C9-45E3-B835-8DA116ADB456}" type="pres">
      <dgm:prSet presAssocID="{DE353630-6A4E-4674-8230-23BE47F8564A}" presName="horzOne" presStyleCnt="0"/>
      <dgm:spPr/>
    </dgm:pt>
    <dgm:pt modelId="{65993719-8EC3-4B58-A6B7-9C43529E4758}" type="pres">
      <dgm:prSet presAssocID="{D11CE3DD-B818-4867-A777-D8EC94137FE6}" presName="vertTwo" presStyleCnt="0"/>
      <dgm:spPr/>
    </dgm:pt>
    <dgm:pt modelId="{1B5769F9-2063-4A56-AA06-C6248081F27F}" type="pres">
      <dgm:prSet presAssocID="{D11CE3DD-B818-4867-A777-D8EC94137FE6}" presName="txTwo" presStyleLbl="node2" presStyleIdx="0" presStyleCnt="2">
        <dgm:presLayoutVars>
          <dgm:chPref val="3"/>
        </dgm:presLayoutVars>
      </dgm:prSet>
      <dgm:spPr/>
    </dgm:pt>
    <dgm:pt modelId="{3BAE3884-6592-4D78-BEA2-7F5B9B2382B8}" type="pres">
      <dgm:prSet presAssocID="{D11CE3DD-B818-4867-A777-D8EC94137FE6}" presName="parTransTwo" presStyleCnt="0"/>
      <dgm:spPr/>
    </dgm:pt>
    <dgm:pt modelId="{BA172904-D77B-4331-B5A3-B7A2E329013D}" type="pres">
      <dgm:prSet presAssocID="{D11CE3DD-B818-4867-A777-D8EC94137FE6}" presName="horzTwo" presStyleCnt="0"/>
      <dgm:spPr/>
    </dgm:pt>
    <dgm:pt modelId="{B2E7F120-575F-436B-A010-C2A4CE0C8566}" type="pres">
      <dgm:prSet presAssocID="{8B9BE9A6-6886-463E-828A-AF868B23F4C2}" presName="vertThree" presStyleCnt="0"/>
      <dgm:spPr/>
    </dgm:pt>
    <dgm:pt modelId="{BBFC0BBD-3813-4C1C-A344-06511F7C98CF}" type="pres">
      <dgm:prSet presAssocID="{8B9BE9A6-6886-463E-828A-AF868B23F4C2}" presName="txThree" presStyleLbl="node3" presStyleIdx="0" presStyleCnt="7">
        <dgm:presLayoutVars>
          <dgm:chPref val="3"/>
        </dgm:presLayoutVars>
      </dgm:prSet>
      <dgm:spPr/>
    </dgm:pt>
    <dgm:pt modelId="{9F6047B9-4D89-40DE-9864-80043DD8BF11}" type="pres">
      <dgm:prSet presAssocID="{8B9BE9A6-6886-463E-828A-AF868B23F4C2}" presName="horzThree" presStyleCnt="0"/>
      <dgm:spPr/>
    </dgm:pt>
    <dgm:pt modelId="{6786C5DA-0FDD-44DA-8A43-0D51008E36BF}" type="pres">
      <dgm:prSet presAssocID="{37731DA6-116F-4C36-A1FB-6AB9F479B577}" presName="sibSpaceThree" presStyleCnt="0"/>
      <dgm:spPr/>
    </dgm:pt>
    <dgm:pt modelId="{1D8BAA86-80FE-4A5C-8E1B-F868621BF741}" type="pres">
      <dgm:prSet presAssocID="{A3C32D5E-4645-47D4-8E0F-8D650EADDB24}" presName="vertThree" presStyleCnt="0"/>
      <dgm:spPr/>
    </dgm:pt>
    <dgm:pt modelId="{15788387-1554-43FB-956F-397C8DBB652A}" type="pres">
      <dgm:prSet presAssocID="{A3C32D5E-4645-47D4-8E0F-8D650EADDB24}" presName="txThree" presStyleLbl="node3" presStyleIdx="1" presStyleCnt="7">
        <dgm:presLayoutVars>
          <dgm:chPref val="3"/>
        </dgm:presLayoutVars>
      </dgm:prSet>
      <dgm:spPr/>
    </dgm:pt>
    <dgm:pt modelId="{190D90E9-7A89-49E9-91A1-53C3CD0BD704}" type="pres">
      <dgm:prSet presAssocID="{A3C32D5E-4645-47D4-8E0F-8D650EADDB24}" presName="horzThree" presStyleCnt="0"/>
      <dgm:spPr/>
    </dgm:pt>
    <dgm:pt modelId="{A08B0CFA-1D23-44FA-8D51-F507203DAE39}" type="pres">
      <dgm:prSet presAssocID="{D00B1DBA-8193-4667-9D14-3BB3A44C878D}" presName="sibSpaceThree" presStyleCnt="0"/>
      <dgm:spPr/>
    </dgm:pt>
    <dgm:pt modelId="{7F9CAF0A-E5CF-4554-B4DF-5759C445C2AE}" type="pres">
      <dgm:prSet presAssocID="{B94BF252-EFB7-486E-AE27-F9C0191191BD}" presName="vertThree" presStyleCnt="0"/>
      <dgm:spPr/>
    </dgm:pt>
    <dgm:pt modelId="{5D088529-EF2C-4FD8-846A-58365C747ADD}" type="pres">
      <dgm:prSet presAssocID="{B94BF252-EFB7-486E-AE27-F9C0191191BD}" presName="txThree" presStyleLbl="node3" presStyleIdx="2" presStyleCnt="7">
        <dgm:presLayoutVars>
          <dgm:chPref val="3"/>
        </dgm:presLayoutVars>
      </dgm:prSet>
      <dgm:spPr/>
    </dgm:pt>
    <dgm:pt modelId="{D50F9DA9-83A0-400D-9EE6-1C813B73735D}" type="pres">
      <dgm:prSet presAssocID="{B94BF252-EFB7-486E-AE27-F9C0191191BD}" presName="horzThree" presStyleCnt="0"/>
      <dgm:spPr/>
    </dgm:pt>
    <dgm:pt modelId="{4709F51E-714F-4285-981D-8EA108A5EB37}" type="pres">
      <dgm:prSet presAssocID="{36A06C3D-B7D2-4027-A380-81E66513E50D}" presName="sibSpaceThree" presStyleCnt="0"/>
      <dgm:spPr/>
    </dgm:pt>
    <dgm:pt modelId="{0A933730-1726-4098-8934-A6BC7CB17EA6}" type="pres">
      <dgm:prSet presAssocID="{0952EAEE-C8B7-434E-A74F-CC182307C169}" presName="vertThree" presStyleCnt="0"/>
      <dgm:spPr/>
    </dgm:pt>
    <dgm:pt modelId="{CB2D942B-996B-449B-A65F-BB5B04AA2C97}" type="pres">
      <dgm:prSet presAssocID="{0952EAEE-C8B7-434E-A74F-CC182307C169}" presName="txThree" presStyleLbl="node3" presStyleIdx="3" presStyleCnt="7">
        <dgm:presLayoutVars>
          <dgm:chPref val="3"/>
        </dgm:presLayoutVars>
      </dgm:prSet>
      <dgm:spPr/>
    </dgm:pt>
    <dgm:pt modelId="{407549A0-5485-42E8-A689-44B78660B4F8}" type="pres">
      <dgm:prSet presAssocID="{0952EAEE-C8B7-434E-A74F-CC182307C169}" presName="horzThree" presStyleCnt="0"/>
      <dgm:spPr/>
    </dgm:pt>
    <dgm:pt modelId="{E7993ADB-148D-4703-88CC-2A938F7D926D}" type="pres">
      <dgm:prSet presAssocID="{FE7C5AFF-7660-45C1-8093-B963B046F676}" presName="sibSpaceTwo" presStyleCnt="0"/>
      <dgm:spPr/>
    </dgm:pt>
    <dgm:pt modelId="{C0DB9072-4BC3-4EC9-8728-A3412912FB00}" type="pres">
      <dgm:prSet presAssocID="{B8F67CCC-736A-4437-8FF2-FE063633E29C}" presName="vertTwo" presStyleCnt="0"/>
      <dgm:spPr/>
    </dgm:pt>
    <dgm:pt modelId="{08F0700B-D356-4EE6-A89F-97C21C890AD9}" type="pres">
      <dgm:prSet presAssocID="{B8F67CCC-736A-4437-8FF2-FE063633E29C}" presName="txTwo" presStyleLbl="node2" presStyleIdx="1" presStyleCnt="2">
        <dgm:presLayoutVars>
          <dgm:chPref val="3"/>
        </dgm:presLayoutVars>
      </dgm:prSet>
      <dgm:spPr/>
    </dgm:pt>
    <dgm:pt modelId="{EAFF37C4-AD2D-4593-8B5C-C13284A45557}" type="pres">
      <dgm:prSet presAssocID="{B8F67CCC-736A-4437-8FF2-FE063633E29C}" presName="parTransTwo" presStyleCnt="0"/>
      <dgm:spPr/>
    </dgm:pt>
    <dgm:pt modelId="{F0D29E66-2149-41C1-BDE1-78E45A382EE5}" type="pres">
      <dgm:prSet presAssocID="{B8F67CCC-736A-4437-8FF2-FE063633E29C}" presName="horzTwo" presStyleCnt="0"/>
      <dgm:spPr/>
    </dgm:pt>
    <dgm:pt modelId="{7410618E-8275-4E92-A099-828C3CEC090F}" type="pres">
      <dgm:prSet presAssocID="{2E326642-E6FE-4C03-9857-4E850461A37F}" presName="vertThree" presStyleCnt="0"/>
      <dgm:spPr/>
    </dgm:pt>
    <dgm:pt modelId="{C6D286CF-1A1D-40E0-A0C8-264D8B8169FD}" type="pres">
      <dgm:prSet presAssocID="{2E326642-E6FE-4C03-9857-4E850461A37F}" presName="txThree" presStyleLbl="node3" presStyleIdx="4" presStyleCnt="7">
        <dgm:presLayoutVars>
          <dgm:chPref val="3"/>
        </dgm:presLayoutVars>
      </dgm:prSet>
      <dgm:spPr/>
    </dgm:pt>
    <dgm:pt modelId="{6FFBDDDD-9861-4564-A940-4206932EADBD}" type="pres">
      <dgm:prSet presAssocID="{2E326642-E6FE-4C03-9857-4E850461A37F}" presName="horzThree" presStyleCnt="0"/>
      <dgm:spPr/>
    </dgm:pt>
    <dgm:pt modelId="{A3495279-9CE7-4121-B630-1AC35D3B79FD}" type="pres">
      <dgm:prSet presAssocID="{7B2C9C87-0CA8-4BE8-A5FD-25A6231691E6}" presName="sibSpaceThree" presStyleCnt="0"/>
      <dgm:spPr/>
    </dgm:pt>
    <dgm:pt modelId="{C8FEAB12-4996-4299-B0D1-D46879A0F49C}" type="pres">
      <dgm:prSet presAssocID="{662BDE74-4289-4C0B-A8BC-42EB71E49AEB}" presName="vertThree" presStyleCnt="0"/>
      <dgm:spPr/>
    </dgm:pt>
    <dgm:pt modelId="{0C87E550-E674-40D6-8976-48D86FF85945}" type="pres">
      <dgm:prSet presAssocID="{662BDE74-4289-4C0B-A8BC-42EB71E49AEB}" presName="txThree" presStyleLbl="node3" presStyleIdx="5" presStyleCnt="7">
        <dgm:presLayoutVars>
          <dgm:chPref val="3"/>
        </dgm:presLayoutVars>
      </dgm:prSet>
      <dgm:spPr/>
    </dgm:pt>
    <dgm:pt modelId="{A347FF93-8005-41A5-A095-8C69CCC24720}" type="pres">
      <dgm:prSet presAssocID="{662BDE74-4289-4C0B-A8BC-42EB71E49AEB}" presName="horzThree" presStyleCnt="0"/>
      <dgm:spPr/>
    </dgm:pt>
    <dgm:pt modelId="{6B217984-6F07-498D-BDD6-0F003B960039}" type="pres">
      <dgm:prSet presAssocID="{63B0023A-25B3-45E8-B08B-FE16E73350D8}" presName="sibSpaceThree" presStyleCnt="0"/>
      <dgm:spPr/>
    </dgm:pt>
    <dgm:pt modelId="{0DE48CC0-6896-40A0-BE67-24AB2572404E}" type="pres">
      <dgm:prSet presAssocID="{F65764F2-EB23-4B56-9525-6E748227CE1B}" presName="vertThree" presStyleCnt="0"/>
      <dgm:spPr/>
    </dgm:pt>
    <dgm:pt modelId="{8BDEECF7-DD3F-4160-AF83-483BCAB5D4A9}" type="pres">
      <dgm:prSet presAssocID="{F65764F2-EB23-4B56-9525-6E748227CE1B}" presName="txThree" presStyleLbl="node3" presStyleIdx="6" presStyleCnt="7">
        <dgm:presLayoutVars>
          <dgm:chPref val="3"/>
        </dgm:presLayoutVars>
      </dgm:prSet>
      <dgm:spPr/>
    </dgm:pt>
    <dgm:pt modelId="{D688468A-D592-423A-8A6D-85F060073576}" type="pres">
      <dgm:prSet presAssocID="{F65764F2-EB23-4B56-9525-6E748227CE1B}" presName="horzThree" presStyleCnt="0"/>
      <dgm:spPr/>
    </dgm:pt>
  </dgm:ptLst>
  <dgm:cxnLst>
    <dgm:cxn modelId="{FF8D6902-7F6A-4976-9368-3C3AC982E3C6}" srcId="{0F2AAD16-DF17-4BC8-B2F3-FEC0771C7789}" destId="{DE353630-6A4E-4674-8230-23BE47F8564A}" srcOrd="0" destOrd="0" parTransId="{6B12F6D4-35C1-430B-A25E-46EABD67F6EE}" sibTransId="{FED3557B-1B18-4502-AC39-9E9ECB15B6F8}"/>
    <dgm:cxn modelId="{B5509A0A-DBD6-4A5D-B012-87E008BD8705}" type="presOf" srcId="{B8F67CCC-736A-4437-8FF2-FE063633E29C}" destId="{08F0700B-D356-4EE6-A89F-97C21C890AD9}" srcOrd="0" destOrd="0" presId="urn:microsoft.com/office/officeart/2005/8/layout/hierarchy4"/>
    <dgm:cxn modelId="{A1E14F15-4CD3-4EBB-931F-81ED6E9BC919}" srcId="{B8F67CCC-736A-4437-8FF2-FE063633E29C}" destId="{662BDE74-4289-4C0B-A8BC-42EB71E49AEB}" srcOrd="1" destOrd="0" parTransId="{B76B8E90-02C9-4621-B88D-F57F46901407}" sibTransId="{63B0023A-25B3-45E8-B08B-FE16E73350D8}"/>
    <dgm:cxn modelId="{FFE19341-1B07-4448-8DB4-4AF3F1286DF7}" srcId="{D11CE3DD-B818-4867-A777-D8EC94137FE6}" destId="{B94BF252-EFB7-486E-AE27-F9C0191191BD}" srcOrd="2" destOrd="0" parTransId="{89AB6E89-A1B6-4B03-BD0D-13349B058D72}" sibTransId="{36A06C3D-B7D2-4027-A380-81E66513E50D}"/>
    <dgm:cxn modelId="{FE898964-825A-47DD-980B-E7798605C2FD}" type="presOf" srcId="{D11CE3DD-B818-4867-A777-D8EC94137FE6}" destId="{1B5769F9-2063-4A56-AA06-C6248081F27F}" srcOrd="0" destOrd="0" presId="urn:microsoft.com/office/officeart/2005/8/layout/hierarchy4"/>
    <dgm:cxn modelId="{13BEDC65-840C-4C9A-A2D3-8C861FEADE57}" srcId="{D11CE3DD-B818-4867-A777-D8EC94137FE6}" destId="{8B9BE9A6-6886-463E-828A-AF868B23F4C2}" srcOrd="0" destOrd="0" parTransId="{441260B6-EF7C-4F52-BBA9-7D83178D951E}" sibTransId="{37731DA6-116F-4C36-A1FB-6AB9F479B577}"/>
    <dgm:cxn modelId="{0FC5186A-5CC3-4BF5-9BD8-EF482FD2803D}" type="presOf" srcId="{662BDE74-4289-4C0B-A8BC-42EB71E49AEB}" destId="{0C87E550-E674-40D6-8976-48D86FF85945}" srcOrd="0" destOrd="0" presId="urn:microsoft.com/office/officeart/2005/8/layout/hierarchy4"/>
    <dgm:cxn modelId="{4ED7DF4B-A1B7-4435-AF4C-5062F04DF151}" srcId="{DE353630-6A4E-4674-8230-23BE47F8564A}" destId="{B8F67CCC-736A-4437-8FF2-FE063633E29C}" srcOrd="1" destOrd="0" parTransId="{2A2B49BC-1876-4030-8F77-622B8C087DCE}" sibTransId="{F4E1E97E-D9AD-45E8-844C-F1A31EBF97CF}"/>
    <dgm:cxn modelId="{0998CD83-2C23-4CB2-A182-CDAD302FDE53}" type="presOf" srcId="{A3C32D5E-4645-47D4-8E0F-8D650EADDB24}" destId="{15788387-1554-43FB-956F-397C8DBB652A}" srcOrd="0" destOrd="0" presId="urn:microsoft.com/office/officeart/2005/8/layout/hierarchy4"/>
    <dgm:cxn modelId="{6DBEFF8A-9920-47BC-B68A-0A2FA88A566D}" type="presOf" srcId="{0952EAEE-C8B7-434E-A74F-CC182307C169}" destId="{CB2D942B-996B-449B-A65F-BB5B04AA2C97}" srcOrd="0" destOrd="0" presId="urn:microsoft.com/office/officeart/2005/8/layout/hierarchy4"/>
    <dgm:cxn modelId="{6484DB8D-271A-4E87-90B1-EC0A46E4E514}" type="presOf" srcId="{B94BF252-EFB7-486E-AE27-F9C0191191BD}" destId="{5D088529-EF2C-4FD8-846A-58365C747ADD}" srcOrd="0" destOrd="0" presId="urn:microsoft.com/office/officeart/2005/8/layout/hierarchy4"/>
    <dgm:cxn modelId="{0F5BC58F-AD7F-4940-BF11-A893991D4CE3}" type="presOf" srcId="{8B9BE9A6-6886-463E-828A-AF868B23F4C2}" destId="{BBFC0BBD-3813-4C1C-A344-06511F7C98CF}" srcOrd="0" destOrd="0" presId="urn:microsoft.com/office/officeart/2005/8/layout/hierarchy4"/>
    <dgm:cxn modelId="{C4959797-DCD1-4E01-AC8E-7F83503644C3}" type="presOf" srcId="{2E326642-E6FE-4C03-9857-4E850461A37F}" destId="{C6D286CF-1A1D-40E0-A0C8-264D8B8169FD}" srcOrd="0" destOrd="0" presId="urn:microsoft.com/office/officeart/2005/8/layout/hierarchy4"/>
    <dgm:cxn modelId="{931B3C9A-C5A1-4BCD-AF69-65FE585B313B}" srcId="{D11CE3DD-B818-4867-A777-D8EC94137FE6}" destId="{0952EAEE-C8B7-434E-A74F-CC182307C169}" srcOrd="3" destOrd="0" parTransId="{873D8C57-8249-49EB-ADE1-BF3118EA9A6B}" sibTransId="{A6538524-9C83-40D7-BD79-06BD9E5192AB}"/>
    <dgm:cxn modelId="{5863FBAF-2F08-444A-A94B-65CE5D0548B3}" srcId="{B8F67CCC-736A-4437-8FF2-FE063633E29C}" destId="{F65764F2-EB23-4B56-9525-6E748227CE1B}" srcOrd="2" destOrd="0" parTransId="{A918A07E-82C0-4EEB-84A0-ED18D5B917DE}" sibTransId="{00007697-BF45-43C6-8827-62EC47A439BE}"/>
    <dgm:cxn modelId="{EBCC2CB0-9EAA-477D-9F29-239023231011}" srcId="{B8F67CCC-736A-4437-8FF2-FE063633E29C}" destId="{2E326642-E6FE-4C03-9857-4E850461A37F}" srcOrd="0" destOrd="0" parTransId="{BD139785-60A6-41FE-A5BB-D30A419B1644}" sibTransId="{7B2C9C87-0CA8-4BE8-A5FD-25A6231691E6}"/>
    <dgm:cxn modelId="{5E5549B5-0D9F-4FA0-AF7C-97DBA2D3C5FF}" type="presOf" srcId="{0F2AAD16-DF17-4BC8-B2F3-FEC0771C7789}" destId="{6BB81E1D-4F9E-48FF-AF96-2BF3CB492EB1}" srcOrd="0" destOrd="0" presId="urn:microsoft.com/office/officeart/2005/8/layout/hierarchy4"/>
    <dgm:cxn modelId="{714A8AB5-B685-4D40-96DF-28DB452547F4}" srcId="{D11CE3DD-B818-4867-A777-D8EC94137FE6}" destId="{A3C32D5E-4645-47D4-8E0F-8D650EADDB24}" srcOrd="1" destOrd="0" parTransId="{3B4C0F40-01EC-4060-B91A-CF47C09D8D7A}" sibTransId="{D00B1DBA-8193-4667-9D14-3BB3A44C878D}"/>
    <dgm:cxn modelId="{00E571D0-387A-4899-8A76-0E4FEFAC79B6}" srcId="{DE353630-6A4E-4674-8230-23BE47F8564A}" destId="{D11CE3DD-B818-4867-A777-D8EC94137FE6}" srcOrd="0" destOrd="0" parTransId="{E24DD633-E71C-439B-A438-E217745D2D2B}" sibTransId="{FE7C5AFF-7660-45C1-8093-B963B046F676}"/>
    <dgm:cxn modelId="{95D642EC-AE00-400D-8DF5-725B94C3C95C}" type="presOf" srcId="{DE353630-6A4E-4674-8230-23BE47F8564A}" destId="{CEBBFB24-858E-4731-B17D-9FD80EF724C6}" srcOrd="0" destOrd="0" presId="urn:microsoft.com/office/officeart/2005/8/layout/hierarchy4"/>
    <dgm:cxn modelId="{8C84B4F2-E000-4C9E-A073-D08110DE091C}" type="presOf" srcId="{F65764F2-EB23-4B56-9525-6E748227CE1B}" destId="{8BDEECF7-DD3F-4160-AF83-483BCAB5D4A9}" srcOrd="0" destOrd="0" presId="urn:microsoft.com/office/officeart/2005/8/layout/hierarchy4"/>
    <dgm:cxn modelId="{CEF76C33-CAEB-44B5-A025-E9FF9571419A}" type="presParOf" srcId="{6BB81E1D-4F9E-48FF-AF96-2BF3CB492EB1}" destId="{EC63B11A-62EB-4F11-A774-E0A67FD49D9A}" srcOrd="0" destOrd="0" presId="urn:microsoft.com/office/officeart/2005/8/layout/hierarchy4"/>
    <dgm:cxn modelId="{E32F2142-DAF9-479F-A412-34C7F69D36BD}" type="presParOf" srcId="{EC63B11A-62EB-4F11-A774-E0A67FD49D9A}" destId="{CEBBFB24-858E-4731-B17D-9FD80EF724C6}" srcOrd="0" destOrd="0" presId="urn:microsoft.com/office/officeart/2005/8/layout/hierarchy4"/>
    <dgm:cxn modelId="{D06CEAF6-0464-469C-B7F1-FFEDB42CBE8C}" type="presParOf" srcId="{EC63B11A-62EB-4F11-A774-E0A67FD49D9A}" destId="{66EB9D3B-DF44-4130-980E-25C7127D23C7}" srcOrd="1" destOrd="0" presId="urn:microsoft.com/office/officeart/2005/8/layout/hierarchy4"/>
    <dgm:cxn modelId="{AFEA6F2E-097A-4CF7-B027-CEA3F755C0CD}" type="presParOf" srcId="{EC63B11A-62EB-4F11-A774-E0A67FD49D9A}" destId="{1A804D81-C8C9-45E3-B835-8DA116ADB456}" srcOrd="2" destOrd="0" presId="urn:microsoft.com/office/officeart/2005/8/layout/hierarchy4"/>
    <dgm:cxn modelId="{D7DDEA95-F921-4A11-8AEA-CEE839025315}" type="presParOf" srcId="{1A804D81-C8C9-45E3-B835-8DA116ADB456}" destId="{65993719-8EC3-4B58-A6B7-9C43529E4758}" srcOrd="0" destOrd="0" presId="urn:microsoft.com/office/officeart/2005/8/layout/hierarchy4"/>
    <dgm:cxn modelId="{BA2A5C0D-CACB-410D-A898-A7CAE5F127F7}" type="presParOf" srcId="{65993719-8EC3-4B58-A6B7-9C43529E4758}" destId="{1B5769F9-2063-4A56-AA06-C6248081F27F}" srcOrd="0" destOrd="0" presId="urn:microsoft.com/office/officeart/2005/8/layout/hierarchy4"/>
    <dgm:cxn modelId="{2C5CBF8A-DD14-4E8F-861B-B90BAC5C3D5E}" type="presParOf" srcId="{65993719-8EC3-4B58-A6B7-9C43529E4758}" destId="{3BAE3884-6592-4D78-BEA2-7F5B9B2382B8}" srcOrd="1" destOrd="0" presId="urn:microsoft.com/office/officeart/2005/8/layout/hierarchy4"/>
    <dgm:cxn modelId="{EA0EDAD6-3A1E-4C2A-9710-A9F8816A3590}" type="presParOf" srcId="{65993719-8EC3-4B58-A6B7-9C43529E4758}" destId="{BA172904-D77B-4331-B5A3-B7A2E329013D}" srcOrd="2" destOrd="0" presId="urn:microsoft.com/office/officeart/2005/8/layout/hierarchy4"/>
    <dgm:cxn modelId="{CBCC377F-B9E9-47E8-A667-F05D8B0EC990}" type="presParOf" srcId="{BA172904-D77B-4331-B5A3-B7A2E329013D}" destId="{B2E7F120-575F-436B-A010-C2A4CE0C8566}" srcOrd="0" destOrd="0" presId="urn:microsoft.com/office/officeart/2005/8/layout/hierarchy4"/>
    <dgm:cxn modelId="{0D55648C-DDD4-41BD-AE91-3A5DA431871F}" type="presParOf" srcId="{B2E7F120-575F-436B-A010-C2A4CE0C8566}" destId="{BBFC0BBD-3813-4C1C-A344-06511F7C98CF}" srcOrd="0" destOrd="0" presId="urn:microsoft.com/office/officeart/2005/8/layout/hierarchy4"/>
    <dgm:cxn modelId="{3D9DB681-ECB4-4125-AC67-68A815F9C4DC}" type="presParOf" srcId="{B2E7F120-575F-436B-A010-C2A4CE0C8566}" destId="{9F6047B9-4D89-40DE-9864-80043DD8BF11}" srcOrd="1" destOrd="0" presId="urn:microsoft.com/office/officeart/2005/8/layout/hierarchy4"/>
    <dgm:cxn modelId="{E3A578D0-5CC2-4429-881C-9F128F9BDDE6}" type="presParOf" srcId="{BA172904-D77B-4331-B5A3-B7A2E329013D}" destId="{6786C5DA-0FDD-44DA-8A43-0D51008E36BF}" srcOrd="1" destOrd="0" presId="urn:microsoft.com/office/officeart/2005/8/layout/hierarchy4"/>
    <dgm:cxn modelId="{58500D25-6C97-403A-8081-B021A7022024}" type="presParOf" srcId="{BA172904-D77B-4331-B5A3-B7A2E329013D}" destId="{1D8BAA86-80FE-4A5C-8E1B-F868621BF741}" srcOrd="2" destOrd="0" presId="urn:microsoft.com/office/officeart/2005/8/layout/hierarchy4"/>
    <dgm:cxn modelId="{8D0E6C28-8AAD-48D3-8DE5-1A50512F1FF1}" type="presParOf" srcId="{1D8BAA86-80FE-4A5C-8E1B-F868621BF741}" destId="{15788387-1554-43FB-956F-397C8DBB652A}" srcOrd="0" destOrd="0" presId="urn:microsoft.com/office/officeart/2005/8/layout/hierarchy4"/>
    <dgm:cxn modelId="{F49B7014-BE35-4F43-AC56-BC81EACBF01A}" type="presParOf" srcId="{1D8BAA86-80FE-4A5C-8E1B-F868621BF741}" destId="{190D90E9-7A89-49E9-91A1-53C3CD0BD704}" srcOrd="1" destOrd="0" presId="urn:microsoft.com/office/officeart/2005/8/layout/hierarchy4"/>
    <dgm:cxn modelId="{8FF6015A-F622-482A-9420-50A9D91BD426}" type="presParOf" srcId="{BA172904-D77B-4331-B5A3-B7A2E329013D}" destId="{A08B0CFA-1D23-44FA-8D51-F507203DAE39}" srcOrd="3" destOrd="0" presId="urn:microsoft.com/office/officeart/2005/8/layout/hierarchy4"/>
    <dgm:cxn modelId="{6B7C3970-3703-4A76-9A44-BD2520DFF566}" type="presParOf" srcId="{BA172904-D77B-4331-B5A3-B7A2E329013D}" destId="{7F9CAF0A-E5CF-4554-B4DF-5759C445C2AE}" srcOrd="4" destOrd="0" presId="urn:microsoft.com/office/officeart/2005/8/layout/hierarchy4"/>
    <dgm:cxn modelId="{FD113772-1134-4D81-950F-900E97545603}" type="presParOf" srcId="{7F9CAF0A-E5CF-4554-B4DF-5759C445C2AE}" destId="{5D088529-EF2C-4FD8-846A-58365C747ADD}" srcOrd="0" destOrd="0" presId="urn:microsoft.com/office/officeart/2005/8/layout/hierarchy4"/>
    <dgm:cxn modelId="{A95C655E-97A5-4816-95C9-64A5D2239149}" type="presParOf" srcId="{7F9CAF0A-E5CF-4554-B4DF-5759C445C2AE}" destId="{D50F9DA9-83A0-400D-9EE6-1C813B73735D}" srcOrd="1" destOrd="0" presId="urn:microsoft.com/office/officeart/2005/8/layout/hierarchy4"/>
    <dgm:cxn modelId="{62281588-4AF7-4783-AF67-E8F3969E3CDA}" type="presParOf" srcId="{BA172904-D77B-4331-B5A3-B7A2E329013D}" destId="{4709F51E-714F-4285-981D-8EA108A5EB37}" srcOrd="5" destOrd="0" presId="urn:microsoft.com/office/officeart/2005/8/layout/hierarchy4"/>
    <dgm:cxn modelId="{5DAB0572-4C21-432F-89E7-89628059C29F}" type="presParOf" srcId="{BA172904-D77B-4331-B5A3-B7A2E329013D}" destId="{0A933730-1726-4098-8934-A6BC7CB17EA6}" srcOrd="6" destOrd="0" presId="urn:microsoft.com/office/officeart/2005/8/layout/hierarchy4"/>
    <dgm:cxn modelId="{E2DE45F5-3CCC-42DF-BBF8-7CA32EB3DEFD}" type="presParOf" srcId="{0A933730-1726-4098-8934-A6BC7CB17EA6}" destId="{CB2D942B-996B-449B-A65F-BB5B04AA2C97}" srcOrd="0" destOrd="0" presId="urn:microsoft.com/office/officeart/2005/8/layout/hierarchy4"/>
    <dgm:cxn modelId="{A20D6212-AB32-48F5-A25F-B4E3F582E380}" type="presParOf" srcId="{0A933730-1726-4098-8934-A6BC7CB17EA6}" destId="{407549A0-5485-42E8-A689-44B78660B4F8}" srcOrd="1" destOrd="0" presId="urn:microsoft.com/office/officeart/2005/8/layout/hierarchy4"/>
    <dgm:cxn modelId="{0B9AE537-238E-47DC-BF14-970E95A97922}" type="presParOf" srcId="{1A804D81-C8C9-45E3-B835-8DA116ADB456}" destId="{E7993ADB-148D-4703-88CC-2A938F7D926D}" srcOrd="1" destOrd="0" presId="urn:microsoft.com/office/officeart/2005/8/layout/hierarchy4"/>
    <dgm:cxn modelId="{E39E1A21-ED9E-4917-B269-02B43CB940BD}" type="presParOf" srcId="{1A804D81-C8C9-45E3-B835-8DA116ADB456}" destId="{C0DB9072-4BC3-4EC9-8728-A3412912FB00}" srcOrd="2" destOrd="0" presId="urn:microsoft.com/office/officeart/2005/8/layout/hierarchy4"/>
    <dgm:cxn modelId="{CE505E11-E6B1-4EBE-9556-04C04575B058}" type="presParOf" srcId="{C0DB9072-4BC3-4EC9-8728-A3412912FB00}" destId="{08F0700B-D356-4EE6-A89F-97C21C890AD9}" srcOrd="0" destOrd="0" presId="urn:microsoft.com/office/officeart/2005/8/layout/hierarchy4"/>
    <dgm:cxn modelId="{DCCFA13F-4C6C-49D9-B0F3-7BB249700116}" type="presParOf" srcId="{C0DB9072-4BC3-4EC9-8728-A3412912FB00}" destId="{EAFF37C4-AD2D-4593-8B5C-C13284A45557}" srcOrd="1" destOrd="0" presId="urn:microsoft.com/office/officeart/2005/8/layout/hierarchy4"/>
    <dgm:cxn modelId="{45219431-CCF7-4311-ADC9-DB0B05B7A6FB}" type="presParOf" srcId="{C0DB9072-4BC3-4EC9-8728-A3412912FB00}" destId="{F0D29E66-2149-41C1-BDE1-78E45A382EE5}" srcOrd="2" destOrd="0" presId="urn:microsoft.com/office/officeart/2005/8/layout/hierarchy4"/>
    <dgm:cxn modelId="{6979067B-5904-43F1-871F-3E1D90A29B05}" type="presParOf" srcId="{F0D29E66-2149-41C1-BDE1-78E45A382EE5}" destId="{7410618E-8275-4E92-A099-828C3CEC090F}" srcOrd="0" destOrd="0" presId="urn:microsoft.com/office/officeart/2005/8/layout/hierarchy4"/>
    <dgm:cxn modelId="{5B01C2AB-2305-46F2-9AD2-6FD53F4ED6B6}" type="presParOf" srcId="{7410618E-8275-4E92-A099-828C3CEC090F}" destId="{C6D286CF-1A1D-40E0-A0C8-264D8B8169FD}" srcOrd="0" destOrd="0" presId="urn:microsoft.com/office/officeart/2005/8/layout/hierarchy4"/>
    <dgm:cxn modelId="{DE9DB809-E435-4C05-BE2D-13BE44069ADA}" type="presParOf" srcId="{7410618E-8275-4E92-A099-828C3CEC090F}" destId="{6FFBDDDD-9861-4564-A940-4206932EADBD}" srcOrd="1" destOrd="0" presId="urn:microsoft.com/office/officeart/2005/8/layout/hierarchy4"/>
    <dgm:cxn modelId="{FF88ED27-DDEC-404A-BDB6-83C55DE091CB}" type="presParOf" srcId="{F0D29E66-2149-41C1-BDE1-78E45A382EE5}" destId="{A3495279-9CE7-4121-B630-1AC35D3B79FD}" srcOrd="1" destOrd="0" presId="urn:microsoft.com/office/officeart/2005/8/layout/hierarchy4"/>
    <dgm:cxn modelId="{9ED42610-8508-44CA-9CC4-C699E280A4D6}" type="presParOf" srcId="{F0D29E66-2149-41C1-BDE1-78E45A382EE5}" destId="{C8FEAB12-4996-4299-B0D1-D46879A0F49C}" srcOrd="2" destOrd="0" presId="urn:microsoft.com/office/officeart/2005/8/layout/hierarchy4"/>
    <dgm:cxn modelId="{6FCDF1C7-AEE8-4A4C-BC9C-00BA4D0C98F1}" type="presParOf" srcId="{C8FEAB12-4996-4299-B0D1-D46879A0F49C}" destId="{0C87E550-E674-40D6-8976-48D86FF85945}" srcOrd="0" destOrd="0" presId="urn:microsoft.com/office/officeart/2005/8/layout/hierarchy4"/>
    <dgm:cxn modelId="{6576745D-4CE6-4A00-9928-C9AD2CA663D9}" type="presParOf" srcId="{C8FEAB12-4996-4299-B0D1-D46879A0F49C}" destId="{A347FF93-8005-41A5-A095-8C69CCC24720}" srcOrd="1" destOrd="0" presId="urn:microsoft.com/office/officeart/2005/8/layout/hierarchy4"/>
    <dgm:cxn modelId="{4BA00D71-B31E-4863-88FC-90BDD4D88036}" type="presParOf" srcId="{F0D29E66-2149-41C1-BDE1-78E45A382EE5}" destId="{6B217984-6F07-498D-BDD6-0F003B960039}" srcOrd="3" destOrd="0" presId="urn:microsoft.com/office/officeart/2005/8/layout/hierarchy4"/>
    <dgm:cxn modelId="{9861A398-063C-4FC9-AC08-8BB2165133C8}" type="presParOf" srcId="{F0D29E66-2149-41C1-BDE1-78E45A382EE5}" destId="{0DE48CC0-6896-40A0-BE67-24AB2572404E}" srcOrd="4" destOrd="0" presId="urn:microsoft.com/office/officeart/2005/8/layout/hierarchy4"/>
    <dgm:cxn modelId="{EB72037D-152A-44DA-BABA-7B6B27ED9053}" type="presParOf" srcId="{0DE48CC0-6896-40A0-BE67-24AB2572404E}" destId="{8BDEECF7-DD3F-4160-AF83-483BCAB5D4A9}" srcOrd="0" destOrd="0" presId="urn:microsoft.com/office/officeart/2005/8/layout/hierarchy4"/>
    <dgm:cxn modelId="{97A61D0F-2F60-439E-8A3D-3A09E964C3AB}" type="presParOf" srcId="{0DE48CC0-6896-40A0-BE67-24AB2572404E}" destId="{D688468A-D592-423A-8A6D-85F06007357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BBFB24-858E-4731-B17D-9FD80EF724C6}">
      <dsp:nvSpPr>
        <dsp:cNvPr id="0" name=""/>
        <dsp:cNvSpPr/>
      </dsp:nvSpPr>
      <dsp:spPr>
        <a:xfrm>
          <a:off x="5219" y="3134"/>
          <a:ext cx="10505163" cy="1437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Studying detector response to high energy deposits (100 </a:t>
          </a:r>
          <a:r>
            <a:rPr lang="en-US" sz="3900" kern="1200" dirty="0" err="1"/>
            <a:t>MiPs</a:t>
          </a:r>
          <a:r>
            <a:rPr lang="en-US" sz="3900" kern="1200" dirty="0"/>
            <a:t>)</a:t>
          </a:r>
        </a:p>
      </dsp:txBody>
      <dsp:txXfrm>
        <a:off x="47327" y="45242"/>
        <a:ext cx="10420947" cy="1353457"/>
      </dsp:txXfrm>
    </dsp:sp>
    <dsp:sp modelId="{1B5769F9-2063-4A56-AA06-C6248081F27F}">
      <dsp:nvSpPr>
        <dsp:cNvPr id="0" name=""/>
        <dsp:cNvSpPr/>
      </dsp:nvSpPr>
      <dsp:spPr>
        <a:xfrm>
          <a:off x="5219" y="1621668"/>
          <a:ext cx="5942460" cy="14376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Gain saturation dependencies</a:t>
          </a:r>
        </a:p>
      </dsp:txBody>
      <dsp:txXfrm>
        <a:off x="47327" y="1663776"/>
        <a:ext cx="5858244" cy="1353457"/>
      </dsp:txXfrm>
    </dsp:sp>
    <dsp:sp modelId="{BBFC0BBD-3813-4C1C-A344-06511F7C98CF}">
      <dsp:nvSpPr>
        <dsp:cNvPr id="0" name=""/>
        <dsp:cNvSpPr/>
      </dsp:nvSpPr>
      <dsp:spPr>
        <a:xfrm>
          <a:off x="5219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Incident angle</a:t>
          </a:r>
        </a:p>
      </dsp:txBody>
      <dsp:txXfrm>
        <a:off x="47327" y="3282309"/>
        <a:ext cx="1356031" cy="1353457"/>
      </dsp:txXfrm>
    </dsp:sp>
    <dsp:sp modelId="{15788387-1554-43FB-956F-397C8DBB652A}">
      <dsp:nvSpPr>
        <dsp:cNvPr id="0" name=""/>
        <dsp:cNvSpPr/>
      </dsp:nvSpPr>
      <dsp:spPr>
        <a:xfrm>
          <a:off x="1505956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Incident energy</a:t>
          </a:r>
        </a:p>
      </dsp:txBody>
      <dsp:txXfrm>
        <a:off x="1548064" y="3282309"/>
        <a:ext cx="1356031" cy="1353457"/>
      </dsp:txXfrm>
    </dsp:sp>
    <dsp:sp modelId="{5D088529-EF2C-4FD8-846A-58365C747ADD}">
      <dsp:nvSpPr>
        <dsp:cNvPr id="0" name=""/>
        <dsp:cNvSpPr/>
      </dsp:nvSpPr>
      <dsp:spPr>
        <a:xfrm>
          <a:off x="3006694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Detector production</a:t>
          </a:r>
        </a:p>
      </dsp:txBody>
      <dsp:txXfrm>
        <a:off x="3048802" y="3282309"/>
        <a:ext cx="1356031" cy="1353457"/>
      </dsp:txXfrm>
    </dsp:sp>
    <dsp:sp modelId="{CB2D942B-996B-449B-A65F-BB5B04AA2C97}">
      <dsp:nvSpPr>
        <dsp:cNvPr id="0" name=""/>
        <dsp:cNvSpPr/>
      </dsp:nvSpPr>
      <dsp:spPr>
        <a:xfrm>
          <a:off x="4507432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Bias voltage</a:t>
          </a:r>
        </a:p>
      </dsp:txBody>
      <dsp:txXfrm>
        <a:off x="4549540" y="3282309"/>
        <a:ext cx="1356031" cy="1353457"/>
      </dsp:txXfrm>
    </dsp:sp>
    <dsp:sp modelId="{08F0700B-D356-4EE6-A89F-97C21C890AD9}">
      <dsp:nvSpPr>
        <dsp:cNvPr id="0" name=""/>
        <dsp:cNvSpPr/>
      </dsp:nvSpPr>
      <dsp:spPr>
        <a:xfrm>
          <a:off x="6068660" y="1621668"/>
          <a:ext cx="4441722" cy="14376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Pulse shape features</a:t>
          </a:r>
        </a:p>
      </dsp:txBody>
      <dsp:txXfrm>
        <a:off x="6110768" y="1663776"/>
        <a:ext cx="4357506" cy="1353457"/>
      </dsp:txXfrm>
    </dsp:sp>
    <dsp:sp modelId="{C6D286CF-1A1D-40E0-A0C8-264D8B8169FD}">
      <dsp:nvSpPr>
        <dsp:cNvPr id="0" name=""/>
        <dsp:cNvSpPr/>
      </dsp:nvSpPr>
      <dsp:spPr>
        <a:xfrm>
          <a:off x="6068660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Timing</a:t>
          </a:r>
        </a:p>
      </dsp:txBody>
      <dsp:txXfrm>
        <a:off x="6110768" y="3282309"/>
        <a:ext cx="1356031" cy="1353457"/>
      </dsp:txXfrm>
    </dsp:sp>
    <dsp:sp modelId="{0C87E550-E674-40D6-8976-48D86FF85945}">
      <dsp:nvSpPr>
        <dsp:cNvPr id="0" name=""/>
        <dsp:cNvSpPr/>
      </dsp:nvSpPr>
      <dsp:spPr>
        <a:xfrm>
          <a:off x="7569397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Energy</a:t>
          </a:r>
        </a:p>
      </dsp:txBody>
      <dsp:txXfrm>
        <a:off x="7611505" y="3282309"/>
        <a:ext cx="1356031" cy="1353457"/>
      </dsp:txXfrm>
    </dsp:sp>
    <dsp:sp modelId="{8BDEECF7-DD3F-4160-AF83-483BCAB5D4A9}">
      <dsp:nvSpPr>
        <dsp:cNvPr id="0" name=""/>
        <dsp:cNvSpPr/>
      </dsp:nvSpPr>
      <dsp:spPr>
        <a:xfrm>
          <a:off x="9070135" y="3240201"/>
          <a:ext cx="1440247" cy="1437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Gain saturation?</a:t>
          </a:r>
        </a:p>
      </dsp:txBody>
      <dsp:txXfrm>
        <a:off x="9112243" y="3282309"/>
        <a:ext cx="1356031" cy="1353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FE220-0536-40F7-BFEF-B6E1391ADF55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9B677-509B-45BC-89B3-70AF1E8F5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2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A9B677-509B-45BC-89B3-70AF1E8F53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4CC24-EA4E-4646-AB94-2BFFE670DC53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823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34BE-D918-4FD7-92E3-298AB87141BF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8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CF0A-2D6F-49D3-B24B-A5D151C0E325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8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145087" indent="-380990">
              <a:buFont typeface="Wingdings" panose="05000000000000000000" pitchFamily="2" charset="2"/>
              <a:buChar char="§"/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BB25EDF-EB3C-4A18-AB58-53B739AA5F09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Jessie Yang | PIONEER Collaboration Meeting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57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4A61C-CB96-76FE-B698-8E8B6ACB3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464" y="4678304"/>
            <a:ext cx="10515600" cy="1325033"/>
          </a:xfrm>
          <a:prstGeom prst="rect">
            <a:avLst/>
          </a:prstGeom>
        </p:spPr>
        <p:txBody>
          <a:bodyPr anchor="b"/>
          <a:lstStyle>
            <a:lvl1pPr algn="r">
              <a:defRPr sz="42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15BCA2-8B72-008A-6ED0-5D5ACED8A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3270B-5D38-40AF-89DF-F977A91E978D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39478-52E1-28D6-10AE-1D60862A6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Jessie Yang | PIONEER Collaboration Meeting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E3783-CBF8-9FA0-241F-3A65E618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9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91E5-5C0F-42A7-BBF4-AD003BD450F5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Jessie Yang | PIONEER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0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A56F-2833-46A4-B3D5-30438117D670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01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0889-9B6D-469C-B748-A3F59A76CA59}" type="datetime4">
              <a:rPr lang="en-US" smtClean="0"/>
              <a:t>January 6,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2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7001-3F83-4D64-8910-10993265A868}" type="datetime4">
              <a:rPr lang="en-US" smtClean="0"/>
              <a:t>January 6,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1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EF0A-8DE5-46B2-85CA-08B71BB977EC}" type="datetime4">
              <a:rPr lang="en-US" smtClean="0"/>
              <a:t>January 6,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29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AE80-AA35-4E11-B252-CA1DEB881350}" type="datetime4">
              <a:rPr lang="en-US" smtClean="0"/>
              <a:t>January 6,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15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94306B1-5EDB-4D2B-A69E-D9C73DF905E7}" type="datetime4">
              <a:rPr lang="en-US" smtClean="0"/>
              <a:t>January 6,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3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C711-1F37-49EE-AA7C-5E66486E1326}" type="datetime4">
              <a:rPr lang="en-US" smtClean="0"/>
              <a:t>January 6,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71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3183" y="286604"/>
            <a:ext cx="11732654" cy="986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183" y="1416677"/>
            <a:ext cx="11732654" cy="445241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C82ECCC-18CE-4CD1-8308-70AE250EF713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Jessie Yang | PIONEER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C5AC834-6331-418B-8770-845180B0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mp"/><Relationship Id="rId5" Type="http://schemas.openxmlformats.org/officeDocument/2006/relationships/image" Target="../media/image38.tmp"/><Relationship Id="rId4" Type="http://schemas.openxmlformats.org/officeDocument/2006/relationships/image" Target="../media/image37.tm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m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411D4-8676-723E-E1DC-93EFEAFCAD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ATAR Sensor Development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882762-0A5C-051A-67FF-2391AF5C7C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cap="none" dirty="0"/>
              <a:t>Jessie Yang</a:t>
            </a:r>
          </a:p>
          <a:p>
            <a:r>
              <a:rPr lang="en-US" cap="none" dirty="0"/>
              <a:t>University of Washington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D996B-81F6-3B8B-2C37-7B2D3DE73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068C-943E-4AE9-9556-DE41B0F5AC73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530FC-F686-76BF-C06E-A18D192A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078CB-13A0-F0C4-3B8D-63F4EF58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2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9C695-06E9-5043-65A2-5388F7744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Comparing to 2023 Results (50 um sensors)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AF40D-1434-0CF7-C631-662EC4D3E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9AB2-C46A-446B-8E2E-DBFA17465B7B}" type="datetime4">
              <a:rPr lang="en-US" smtClean="0"/>
              <a:t>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2B14C-A93A-48DC-16E7-70459612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012A-E94C-D2A1-6FF3-A1C7C48D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3774BC-98D0-ABCF-6F7C-AF3CDD5D6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878" y="3765032"/>
            <a:ext cx="3278709" cy="24590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AF9D5D7-05AB-0017-C12D-9823AFFBF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309" y="1427555"/>
            <a:ext cx="3949118" cy="22367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EB2ACF-12E6-3D7C-71B7-234F9032A7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41" y="3743133"/>
            <a:ext cx="3278709" cy="24590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33B982-BC40-E425-C95C-3226AC313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9897" y="1615912"/>
            <a:ext cx="4386941" cy="18696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19C15A8-E4D1-5630-5A3A-96174D0475DD}"/>
              </a:ext>
            </a:extLst>
          </p:cNvPr>
          <p:cNvSpPr txBox="1"/>
          <p:nvPr/>
        </p:nvSpPr>
        <p:spPr>
          <a:xfrm>
            <a:off x="4340065" y="3765032"/>
            <a:ext cx="14173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b">
            <a:spAutoFit/>
          </a:bodyPr>
          <a:lstStyle/>
          <a:p>
            <a:r>
              <a:rPr lang="en-US" sz="1200" dirty="0"/>
              <a:t>FBK W1, 1.8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60E7ED-D112-2EBB-F2DB-8E4707AAA83C}"/>
              </a:ext>
            </a:extLst>
          </p:cNvPr>
          <p:cNvSpPr txBox="1"/>
          <p:nvPr/>
        </p:nvSpPr>
        <p:spPr>
          <a:xfrm>
            <a:off x="8457907" y="3759328"/>
            <a:ext cx="14173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b">
            <a:spAutoFit/>
          </a:bodyPr>
          <a:lstStyle/>
          <a:p>
            <a:r>
              <a:rPr lang="en-US" sz="1200" dirty="0"/>
              <a:t>FBK W1, 1.8 MeV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2B97B45-7185-6A8C-4C85-3E7876100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211" y="1505348"/>
            <a:ext cx="2751479" cy="4696817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1800" dirty="0"/>
              <a:t>FBK sensors have more gain for MIPs but also more gain suppression for non-MIPs</a:t>
            </a:r>
          </a:p>
          <a:p>
            <a:pPr lvl="1"/>
            <a:r>
              <a:rPr lang="en-US" sz="1600" dirty="0"/>
              <a:t>Even at the lowest biases/thinnest sensors/lowest energies, there is still significant gain suppression</a:t>
            </a:r>
          </a:p>
          <a:p>
            <a:r>
              <a:rPr lang="en-US" sz="1800" dirty="0"/>
              <a:t>Due to this suppression, the FBK boards have less gain for non-MIPs than HPK</a:t>
            </a:r>
          </a:p>
          <a:p>
            <a:r>
              <a:rPr lang="en-US" sz="1800" dirty="0"/>
              <a:t>The trends with respect to bias voltage and angle are still present</a:t>
            </a:r>
          </a:p>
        </p:txBody>
      </p:sp>
    </p:spTree>
    <p:extLst>
      <p:ext uri="{BB962C8B-B14F-4D97-AF65-F5344CB8AC3E}">
        <p14:creationId xmlns:p14="http://schemas.microsoft.com/office/powerpoint/2010/main" val="2417946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B70B6B-67DF-DB25-9593-A57D2CD2C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228" y="2137421"/>
            <a:ext cx="3970037" cy="30288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9D4106-1598-F030-5311-FD73E4276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Comparing to 2023 Results (50 um sensors)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1531E-11CF-D73E-A6E6-C53F2137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91E5-5C0F-42A7-BBF4-AD003BD450F5}" type="datetime4">
              <a:rPr lang="en-US" smtClean="0"/>
              <a:t>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3A3AB-95C0-1890-3ED4-35DB5CBDD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73542-831F-43CE-2AED-3EC0B2C7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11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57D43E3-EC9E-4A87-B62B-23991800CCDF}"/>
              </a:ext>
            </a:extLst>
          </p:cNvPr>
          <p:cNvSpPr txBox="1">
            <a:spLocks/>
          </p:cNvSpPr>
          <p:nvPr/>
        </p:nvSpPr>
        <p:spPr>
          <a:xfrm>
            <a:off x="422962" y="1429065"/>
            <a:ext cx="10363981" cy="6455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FBK sensors have a </a:t>
            </a:r>
            <a:r>
              <a:rPr lang="en-US" b="1" dirty="0"/>
              <a:t>shallower but more highly doped</a:t>
            </a:r>
            <a:r>
              <a:rPr lang="en-US" dirty="0"/>
              <a:t> gain layer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3B09FE-4FD3-C7FE-82F1-FA34FE1AF247}"/>
              </a:ext>
            </a:extLst>
          </p:cNvPr>
          <p:cNvSpPr txBox="1"/>
          <p:nvPr/>
        </p:nvSpPr>
        <p:spPr>
          <a:xfrm>
            <a:off x="6276003" y="1768449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FBK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0F44E-50CA-8CA5-A3A3-896D7C20DE33}"/>
              </a:ext>
            </a:extLst>
          </p:cNvPr>
          <p:cNvSpPr txBox="1"/>
          <p:nvPr/>
        </p:nvSpPr>
        <p:spPr>
          <a:xfrm>
            <a:off x="9596904" y="5121158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Depth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6FFACA-3494-66BA-B506-0A6918163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227" y="2120853"/>
            <a:ext cx="3934107" cy="30288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B81E45-8E91-F7D2-B570-B1C6EE79E713}"/>
              </a:ext>
            </a:extLst>
          </p:cNvPr>
          <p:cNvSpPr txBox="1"/>
          <p:nvPr/>
        </p:nvSpPr>
        <p:spPr>
          <a:xfrm>
            <a:off x="1405057" y="1783838"/>
            <a:ext cx="659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HPK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82F53-7A56-2015-4365-1F23482FB597}"/>
              </a:ext>
            </a:extLst>
          </p:cNvPr>
          <p:cNvSpPr txBox="1"/>
          <p:nvPr/>
        </p:nvSpPr>
        <p:spPr>
          <a:xfrm rot="16200000">
            <a:off x="313251" y="2937199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Doping concentration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2FAB19-A954-C7D1-1689-B9860778F076}"/>
              </a:ext>
            </a:extLst>
          </p:cNvPr>
          <p:cNvSpPr txBox="1"/>
          <p:nvPr/>
        </p:nvSpPr>
        <p:spPr>
          <a:xfrm>
            <a:off x="4521227" y="5119308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Depth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287A2A-6808-160D-1C21-9EEF6AAC1D4A}"/>
              </a:ext>
            </a:extLst>
          </p:cNvPr>
          <p:cNvSpPr txBox="1"/>
          <p:nvPr/>
        </p:nvSpPr>
        <p:spPr>
          <a:xfrm rot="16200000">
            <a:off x="5215092" y="2952588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Doping concentration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E90C7BD5-2263-70E8-1CC9-D6E4021FDA28}"/>
              </a:ext>
            </a:extLst>
          </p:cNvPr>
          <p:cNvSpPr txBox="1">
            <a:spLocks/>
          </p:cNvSpPr>
          <p:nvPr/>
        </p:nvSpPr>
        <p:spPr>
          <a:xfrm>
            <a:off x="422962" y="5475135"/>
            <a:ext cx="10363981" cy="6455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Simultations</a:t>
            </a:r>
            <a:r>
              <a:rPr lang="en-US" dirty="0"/>
              <a:t> and future testing will help us better understand the individual affects of both </a:t>
            </a:r>
            <a:r>
              <a:rPr lang="en-US" b="1" dirty="0"/>
              <a:t>depth</a:t>
            </a:r>
            <a:r>
              <a:rPr lang="en-US" dirty="0"/>
              <a:t> and </a:t>
            </a:r>
            <a:r>
              <a:rPr lang="en-US" b="1" dirty="0"/>
              <a:t>doping concentration</a:t>
            </a:r>
            <a:r>
              <a:rPr lang="en-US" dirty="0"/>
              <a:t> on gain saturation</a:t>
            </a:r>
          </a:p>
        </p:txBody>
      </p:sp>
    </p:spTree>
    <p:extLst>
      <p:ext uri="{BB962C8B-B14F-4D97-AF65-F5344CB8AC3E}">
        <p14:creationId xmlns:p14="http://schemas.microsoft.com/office/powerpoint/2010/main" val="3117492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EF456-1F1E-EE20-5E2A-4927785DB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4EEF1B-2639-D4FC-1B3D-5A8915FA7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pulse shapes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F71D4-301B-6FB5-EC2F-369CB648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8BB9F-31CD-4C9C-B972-C14245EADA2D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7C3BA-295C-EE4E-CA34-16DCE7EAC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C14EF-EF52-E335-243A-06E83EC38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009B-CB69-E04A-B9B3-34B26D69E9C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950BDC-7FB7-EAFF-635D-7ADD200EEC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022"/>
          <a:stretch/>
        </p:blipFill>
        <p:spPr>
          <a:xfrm>
            <a:off x="904031" y="3288526"/>
            <a:ext cx="3700055" cy="22483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CEDC4E-98DA-788B-4A90-D4A8428AB7C1}"/>
              </a:ext>
            </a:extLst>
          </p:cNvPr>
          <p:cNvSpPr txBox="1"/>
          <p:nvPr/>
        </p:nvSpPr>
        <p:spPr>
          <a:xfrm>
            <a:off x="5316805" y="2753554"/>
            <a:ext cx="5666967" cy="40862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Example Average Pulses: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FBK W1, 50 um, 3 MeV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188E42-9FA8-3C9F-C872-376A5C152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305" y="3598341"/>
            <a:ext cx="2984692" cy="215083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DB9CB13-7C5F-A5DB-7835-0B72CF3152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5878" y="3582667"/>
            <a:ext cx="2986594" cy="216650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B061D15-B7F2-7E1E-64AB-A3F3185AB997}"/>
              </a:ext>
            </a:extLst>
          </p:cNvPr>
          <p:cNvSpPr txBox="1"/>
          <p:nvPr/>
        </p:nvSpPr>
        <p:spPr>
          <a:xfrm>
            <a:off x="6160947" y="3351225"/>
            <a:ext cx="638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50 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9EC879-F96D-58B6-61AC-E43FE06A2455}"/>
              </a:ext>
            </a:extLst>
          </p:cNvPr>
          <p:cNvSpPr txBox="1"/>
          <p:nvPr/>
        </p:nvSpPr>
        <p:spPr>
          <a:xfrm>
            <a:off x="9475980" y="3352593"/>
            <a:ext cx="746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150 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4B7D24-7EA2-4408-85C5-55A66AE37F27}"/>
              </a:ext>
            </a:extLst>
          </p:cNvPr>
          <p:cNvSpPr txBox="1"/>
          <p:nvPr/>
        </p:nvSpPr>
        <p:spPr>
          <a:xfrm>
            <a:off x="193183" y="1480409"/>
            <a:ext cx="11149289" cy="99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AD84C6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Variety of sensor thicknesses</a:t>
            </a:r>
          </a:p>
          <a:p>
            <a:pPr marL="384048" marR="0" lvl="1" indent="-18288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AD84C6"/>
              </a:buClr>
              <a:buSzTx/>
              <a:buFont typeface="Calibri" pitchFamily="34" charset="0"/>
              <a:buChar char="◦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Thicker sensors need larger voltage biases for clean pulses</a:t>
            </a:r>
          </a:p>
          <a:p>
            <a:pPr marL="384048" marR="0" lvl="1" indent="-18288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AD84C6"/>
              </a:buClr>
              <a:buSzTx/>
              <a:buFont typeface="Calibri" pitchFamily="34" charset="0"/>
              <a:buChar char="◦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Simulations will also be used to study multi-peak pulses and charge drift mechanisms within the sensors</a:t>
            </a:r>
          </a:p>
        </p:txBody>
      </p:sp>
    </p:spTree>
    <p:extLst>
      <p:ext uri="{BB962C8B-B14F-4D97-AF65-F5344CB8AC3E}">
        <p14:creationId xmlns:p14="http://schemas.microsoft.com/office/powerpoint/2010/main" val="2121456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285" y="274721"/>
            <a:ext cx="11300116" cy="718711"/>
          </a:xfrm>
        </p:spPr>
        <p:txBody>
          <a:bodyPr>
            <a:normAutofit/>
          </a:bodyPr>
          <a:lstStyle/>
          <a:p>
            <a:r>
              <a:rPr lang="en-US" dirty="0"/>
              <a:t>Received FBK Trench-Insulated LGADs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29544"/>
            <a:fld id="{A4C507B3-6642-4CD5-A111-00FF0BCC088F}" type="datetime4">
              <a:rPr lang="en-US" smtClean="0">
                <a:solidFill>
                  <a:schemeClr val="bg1"/>
                </a:solidFill>
                <a:latin typeface="+mj-lt"/>
              </a:rPr>
              <a:t>January 6, 2025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29544"/>
            <a:r>
              <a:rPr lang="en-US" dirty="0">
                <a:solidFill>
                  <a:schemeClr val="bg1"/>
                </a:solidFill>
                <a:latin typeface="+mj-lt"/>
              </a:rPr>
              <a:t>Jessie Yang | PIONEER Collaboration Meeting</a:t>
            </a:r>
            <a:endParaRPr lang="it-IT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29544"/>
            <a:fld id="{6F35B5FC-F706-4B9C-A24F-FE1A999918E3}" type="slidenum">
              <a:rPr lang="it-IT">
                <a:solidFill>
                  <a:schemeClr val="bg1"/>
                </a:solidFill>
                <a:latin typeface="+mj-lt"/>
              </a:rPr>
              <a:pPr defTabSz="829544"/>
              <a:t>13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95073" y="993433"/>
            <a:ext cx="7925929" cy="2786369"/>
          </a:xfrm>
        </p:spPr>
        <p:txBody>
          <a:bodyPr>
            <a:normAutofit/>
          </a:bodyPr>
          <a:lstStyle/>
          <a:p>
            <a:r>
              <a:rPr lang="en-US" dirty="0"/>
              <a:t>Production from AIDA 2020</a:t>
            </a:r>
          </a:p>
          <a:p>
            <a:r>
              <a:rPr lang="en-US" dirty="0"/>
              <a:t>Several devices, all 50um thick</a:t>
            </a:r>
          </a:p>
          <a:p>
            <a:pPr lvl="1"/>
            <a:r>
              <a:rPr lang="en-US" dirty="0"/>
              <a:t>From the same wafer W10 (unsure about proprieties)</a:t>
            </a:r>
          </a:p>
          <a:p>
            <a:pPr lvl="1"/>
            <a:r>
              <a:rPr lang="en-US" dirty="0"/>
              <a:t>Longest strips are 6mm with 100um pitch and other shorter strips</a:t>
            </a:r>
          </a:p>
          <a:p>
            <a:pPr lvl="1"/>
            <a:r>
              <a:rPr lang="en-US" dirty="0"/>
              <a:t>Several 2x1 testing structures</a:t>
            </a:r>
          </a:p>
          <a:p>
            <a:r>
              <a:rPr lang="en-US" dirty="0"/>
              <a:t>Testing in progress</a:t>
            </a:r>
          </a:p>
        </p:txBody>
      </p:sp>
      <p:pic>
        <p:nvPicPr>
          <p:cNvPr id="9" name="Picture 8" descr="A square black and silver square with white and black squares&#10;&#10;Description automatically generated with medium confidence">
            <a:extLst>
              <a:ext uri="{FF2B5EF4-FFF2-40B4-BE49-F238E27FC236}">
                <a16:creationId xmlns:a16="http://schemas.microsoft.com/office/drawing/2014/main" id="{DD5A5755-849A-0CE8-3497-776FA10D3D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72" y="1081786"/>
            <a:ext cx="3520820" cy="4694427"/>
          </a:xfrm>
          <a:prstGeom prst="rect">
            <a:avLst/>
          </a:prstGeom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4C1C8346-5B57-D0AB-4ACC-C8797F6DE8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48" y="3428999"/>
            <a:ext cx="5748632" cy="22446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FC7AF-1276-0F54-BCC5-1768BA531472}"/>
              </a:ext>
            </a:extLst>
          </p:cNvPr>
          <p:cNvSpPr txBox="1"/>
          <p:nvPr/>
        </p:nvSpPr>
        <p:spPr>
          <a:xfrm>
            <a:off x="9662808" y="6101721"/>
            <a:ext cx="2207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curtesy of Dr. Simone Mazza</a:t>
            </a:r>
          </a:p>
        </p:txBody>
      </p:sp>
    </p:spTree>
    <p:extLst>
      <p:ext uri="{BB962C8B-B14F-4D97-AF65-F5344CB8AC3E}">
        <p14:creationId xmlns:p14="http://schemas.microsoft.com/office/powerpoint/2010/main" val="3934075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FF9F7-53E5-4859-D22C-E3C052FA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85" y="274721"/>
            <a:ext cx="11300116" cy="749811"/>
          </a:xfrm>
        </p:spPr>
        <p:txBody>
          <a:bodyPr>
            <a:normAutofit/>
          </a:bodyPr>
          <a:lstStyle/>
          <a:p>
            <a:r>
              <a:rPr lang="en-US" dirty="0"/>
              <a:t>TI-LGAD laser TCT testing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498E0-E9E9-56C5-8C40-CC35870C724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51721" y="1129067"/>
            <a:ext cx="7282534" cy="2757472"/>
          </a:xfrm>
        </p:spPr>
        <p:txBody>
          <a:bodyPr>
            <a:normAutofit/>
          </a:bodyPr>
          <a:lstStyle/>
          <a:p>
            <a:pPr lvl="1"/>
            <a:r>
              <a:rPr lang="en-US" sz="2000" dirty="0"/>
              <a:t>Laser TCT testing of the device with the opening on the front</a:t>
            </a:r>
          </a:p>
          <a:p>
            <a:pPr lvl="2"/>
            <a:r>
              <a:rPr lang="en-US" sz="1600" dirty="0"/>
              <a:t>6mm long strip, 100um pitch</a:t>
            </a:r>
          </a:p>
          <a:p>
            <a:pPr lvl="1"/>
            <a:r>
              <a:rPr lang="en-US" sz="2000" dirty="0"/>
              <a:t>Observed a 3% first neighbor cross-talk</a:t>
            </a:r>
          </a:p>
          <a:p>
            <a:pPr lvl="1"/>
            <a:r>
              <a:rPr lang="en-US" sz="2000" dirty="0"/>
              <a:t>“Long range” crosstalk around 1%</a:t>
            </a:r>
          </a:p>
          <a:p>
            <a:pPr lvl="1"/>
            <a:r>
              <a:rPr lang="en-US" sz="2000" dirty="0"/>
              <a:t>Backside open (grid) for testing</a:t>
            </a:r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C902D9BB-B149-175D-F563-4270A0885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923" y="267193"/>
            <a:ext cx="3919358" cy="1530389"/>
          </a:xfrm>
          <a:prstGeom prst="rect">
            <a:avLst/>
          </a:prstGeom>
        </p:spPr>
      </p:pic>
      <p:pic>
        <p:nvPicPr>
          <p:cNvPr id="9" name="Picture 8" descr="A blue and yellow graph&#10;&#10;Description automatically generated with medium confidence">
            <a:extLst>
              <a:ext uri="{FF2B5EF4-FFF2-40B4-BE49-F238E27FC236}">
                <a16:creationId xmlns:a16="http://schemas.microsoft.com/office/drawing/2014/main" id="{C37BE24C-9279-AEEA-7E48-36BF46C63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184" y="1855276"/>
            <a:ext cx="3483095" cy="2063482"/>
          </a:xfrm>
          <a:prstGeom prst="rect">
            <a:avLst/>
          </a:prstGeom>
        </p:spPr>
      </p:pic>
      <p:pic>
        <p:nvPicPr>
          <p:cNvPr id="15" name="Picture 14" descr="A graph showing a number of data&#10;&#10;Description automatically generated">
            <a:extLst>
              <a:ext uri="{FF2B5EF4-FFF2-40B4-BE49-F238E27FC236}">
                <a16:creationId xmlns:a16="http://schemas.microsoft.com/office/drawing/2014/main" id="{FDD63300-BB17-62AE-14AE-C6F9884A5A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988" y="3075238"/>
            <a:ext cx="4241581" cy="2521892"/>
          </a:xfrm>
          <a:prstGeom prst="rect">
            <a:avLst/>
          </a:prstGeom>
        </p:spPr>
      </p:pic>
      <p:pic>
        <p:nvPicPr>
          <p:cNvPr id="13" name="Picture 12" descr="A graph with blue lines&#10;&#10;Description automatically generated">
            <a:extLst>
              <a:ext uri="{FF2B5EF4-FFF2-40B4-BE49-F238E27FC236}">
                <a16:creationId xmlns:a16="http://schemas.microsoft.com/office/drawing/2014/main" id="{62558AEF-9BE1-BC57-943C-62CDB5C7B0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458" y="4273318"/>
            <a:ext cx="2957812" cy="182840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0DB6CD-919D-2B0A-E432-4CD0C876D346}"/>
              </a:ext>
            </a:extLst>
          </p:cNvPr>
          <p:cNvCxnSpPr>
            <a:cxnSpLocks/>
          </p:cNvCxnSpPr>
          <p:nvPr/>
        </p:nvCxnSpPr>
        <p:spPr>
          <a:xfrm>
            <a:off x="6400800" y="5296356"/>
            <a:ext cx="2327564" cy="30077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C99D8E4-1145-959B-56AE-0B156717C927}"/>
              </a:ext>
            </a:extLst>
          </p:cNvPr>
          <p:cNvSpPr/>
          <p:nvPr/>
        </p:nvSpPr>
        <p:spPr>
          <a:xfrm>
            <a:off x="8904874" y="1204300"/>
            <a:ext cx="653226" cy="3798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/>
            <a:endParaRPr lang="en-US" sz="1633">
              <a:solidFill>
                <a:prstClr val="white"/>
              </a:solidFill>
              <a:latin typeface="Perpetua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D977453-DB62-8D14-B2ED-83D882227A73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9231487" y="1584146"/>
            <a:ext cx="1049542" cy="1546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blue and yellow image of a blue and white image&#10;&#10;Description automatically generated with medium confidence">
            <a:extLst>
              <a:ext uri="{FF2B5EF4-FFF2-40B4-BE49-F238E27FC236}">
                <a16:creationId xmlns:a16="http://schemas.microsoft.com/office/drawing/2014/main" id="{2AC1F568-3CDA-6B0D-D6F1-DE077C7560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21" y="3597778"/>
            <a:ext cx="3223238" cy="2173186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D83CF144-D6F1-DA47-644F-5FE3D24E9BE4}"/>
              </a:ext>
            </a:extLst>
          </p:cNvPr>
          <p:cNvSpPr/>
          <p:nvPr/>
        </p:nvSpPr>
        <p:spPr>
          <a:xfrm>
            <a:off x="8084541" y="5683135"/>
            <a:ext cx="424448" cy="30487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544"/>
            <a:endParaRPr lang="en-US" sz="1633">
              <a:solidFill>
                <a:prstClr val="white"/>
              </a:solidFill>
              <a:latin typeface="Perpetua"/>
            </a:endParaRPr>
          </a:p>
        </p:txBody>
      </p: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F5D8742E-412C-54F4-4065-8195610161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pPr defTabSz="829544"/>
            <a:fld id="{A4C507B3-6642-4CD5-A111-00FF0BCC088F}" type="datetime4">
              <a:rPr lang="en-US" smtClean="0">
                <a:solidFill>
                  <a:schemeClr val="bg1"/>
                </a:solidFill>
                <a:latin typeface="+mj-lt"/>
              </a:rPr>
              <a:t>January 6, 2025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8843E402-681F-E99B-933E-B7AA02863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pPr defTabSz="829544"/>
            <a:r>
              <a:rPr lang="en-US">
                <a:solidFill>
                  <a:schemeClr val="bg1"/>
                </a:solidFill>
                <a:latin typeface="+mj-lt"/>
              </a:rPr>
              <a:t>Jessie Yang | PIONEER Collaboration Meeting</a:t>
            </a:r>
            <a:endParaRPr lang="it-IT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Slide Number Placeholder 4">
            <a:extLst>
              <a:ext uri="{FF2B5EF4-FFF2-40B4-BE49-F238E27FC236}">
                <a16:creationId xmlns:a16="http://schemas.microsoft.com/office/drawing/2014/main" id="{2CCA3835-312B-6A45-F0A3-F9020FDF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pPr defTabSz="829544"/>
            <a:fld id="{6F35B5FC-F706-4B9C-A24F-FE1A999918E3}" type="slidenum">
              <a:rPr lang="it-IT">
                <a:solidFill>
                  <a:schemeClr val="bg1"/>
                </a:solidFill>
                <a:latin typeface="+mj-lt"/>
              </a:rPr>
              <a:pPr defTabSz="829544"/>
              <a:t>14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4759D1-35E5-4F7A-7372-BD5A97AC47DF}"/>
              </a:ext>
            </a:extLst>
          </p:cNvPr>
          <p:cNvSpPr txBox="1"/>
          <p:nvPr/>
        </p:nvSpPr>
        <p:spPr>
          <a:xfrm>
            <a:off x="9662808" y="6101721"/>
            <a:ext cx="2207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curtesy of Dr. Simone Mazza</a:t>
            </a:r>
          </a:p>
        </p:txBody>
      </p:sp>
    </p:spTree>
    <p:extLst>
      <p:ext uri="{BB962C8B-B14F-4D97-AF65-F5344CB8AC3E}">
        <p14:creationId xmlns:p14="http://schemas.microsoft.com/office/powerpoint/2010/main" val="1431177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6B6B4-2EEF-5198-C2EF-D6C53F9B9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30" y="274721"/>
            <a:ext cx="11169471" cy="982643"/>
          </a:xfrm>
        </p:spPr>
        <p:txBody>
          <a:bodyPr/>
          <a:lstStyle/>
          <a:p>
            <a:r>
              <a:rPr lang="en-US" dirty="0"/>
              <a:t>X-ray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68EF0E-3CBC-0357-71C0-09FEE3E8E8C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78253" y="1447856"/>
            <a:ext cx="5552424" cy="4571880"/>
          </a:xfrm>
        </p:spPr>
        <p:txBody>
          <a:bodyPr>
            <a:normAutofit/>
          </a:bodyPr>
          <a:lstStyle/>
          <a:p>
            <a:pPr lvl="1"/>
            <a:r>
              <a:rPr lang="en-US" sz="2000" dirty="0"/>
              <a:t>Tested another FBK TI-LGAD at the SSRL test beam</a:t>
            </a:r>
          </a:p>
          <a:p>
            <a:pPr lvl="2"/>
            <a:r>
              <a:rPr lang="en-US" sz="1600" dirty="0"/>
              <a:t>Focused beam (BL 7-2)</a:t>
            </a:r>
          </a:p>
          <a:p>
            <a:pPr lvl="1"/>
            <a:r>
              <a:rPr lang="en-US" sz="2000" dirty="0"/>
              <a:t>Shorter strips, 200um pitch</a:t>
            </a:r>
          </a:p>
          <a:p>
            <a:pPr lvl="1"/>
            <a:r>
              <a:rPr lang="en-US" sz="2000" dirty="0"/>
              <a:t>For MIP the energy resolution is 10-15% as expected</a:t>
            </a:r>
          </a:p>
          <a:p>
            <a:pPr lvl="1"/>
            <a:endParaRPr lang="en-US" sz="20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7A25ED3-5BEB-5ABF-636C-66316F319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036" y="2503735"/>
            <a:ext cx="5176165" cy="352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84A2A20E-2D3A-65E9-09CD-3017E682E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744" y="301212"/>
            <a:ext cx="2851979" cy="2103334"/>
          </a:xfrm>
          <a:prstGeom prst="rect">
            <a:avLst/>
          </a:prstGeom>
        </p:spPr>
      </p:pic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3F54344-A7E4-1220-712C-3C2905A127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pPr defTabSz="829544"/>
            <a:fld id="{A4C507B3-6642-4CD5-A111-00FF0BCC088F}" type="datetime4">
              <a:rPr lang="en-US" smtClean="0">
                <a:solidFill>
                  <a:schemeClr val="bg1"/>
                </a:solidFill>
                <a:latin typeface="+mj-lt"/>
              </a:rPr>
              <a:t>January 6, 2025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7F3BD33A-30C0-0547-26AB-75DF88CDA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pPr defTabSz="829544"/>
            <a:r>
              <a:rPr lang="en-US">
                <a:solidFill>
                  <a:schemeClr val="bg1"/>
                </a:solidFill>
                <a:latin typeface="+mj-lt"/>
              </a:rPr>
              <a:t>Jessie Yang | PIONEER Collaboration Meeting</a:t>
            </a:r>
            <a:endParaRPr lang="it-IT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E01E48F-2C3A-9D87-C325-B0249CCC1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pPr defTabSz="829544"/>
            <a:fld id="{6F35B5FC-F706-4B9C-A24F-FE1A999918E3}" type="slidenum">
              <a:rPr lang="it-IT">
                <a:solidFill>
                  <a:schemeClr val="bg1"/>
                </a:solidFill>
                <a:latin typeface="+mj-lt"/>
              </a:rPr>
              <a:pPr defTabSz="829544"/>
              <a:t>15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44FE0C-199F-40F6-DC9F-61F3A554D6E4}"/>
              </a:ext>
            </a:extLst>
          </p:cNvPr>
          <p:cNvSpPr txBox="1"/>
          <p:nvPr/>
        </p:nvSpPr>
        <p:spPr>
          <a:xfrm>
            <a:off x="9662808" y="6101721"/>
            <a:ext cx="2207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curtesy of Dr. Simone Mazza</a:t>
            </a:r>
          </a:p>
        </p:txBody>
      </p:sp>
    </p:spTree>
    <p:extLst>
      <p:ext uri="{BB962C8B-B14F-4D97-AF65-F5344CB8AC3E}">
        <p14:creationId xmlns:p14="http://schemas.microsoft.com/office/powerpoint/2010/main" val="2167908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BD3C1-2857-1CB7-B876-C6CC4E7C8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608" y="274721"/>
            <a:ext cx="11234793" cy="802664"/>
          </a:xfrm>
        </p:spPr>
        <p:txBody>
          <a:bodyPr/>
          <a:lstStyle/>
          <a:p>
            <a:r>
              <a:rPr lang="en-US" dirty="0"/>
              <a:t>Plans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4E43C8-5538-5D1A-5BCC-A0FE877B665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47609" y="1077386"/>
            <a:ext cx="6154794" cy="49423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Continuing CENPA 2024 test beam analysis:</a:t>
            </a:r>
          </a:p>
          <a:p>
            <a:pPr lvl="1"/>
            <a:r>
              <a:rPr lang="en-US" dirty="0"/>
              <a:t>Incident particles entering from the backside</a:t>
            </a:r>
          </a:p>
          <a:p>
            <a:pPr lvl="1"/>
            <a:r>
              <a:rPr lang="en-US" dirty="0" err="1"/>
              <a:t>Quanitfy</a:t>
            </a:r>
            <a:r>
              <a:rPr lang="en-US" dirty="0"/>
              <a:t> energy resolution and timing precision</a:t>
            </a:r>
          </a:p>
          <a:p>
            <a:pPr lvl="1"/>
            <a:r>
              <a:rPr lang="en-US" dirty="0"/>
              <a:t>LGAD simulations</a:t>
            </a:r>
          </a:p>
          <a:p>
            <a:r>
              <a:rPr lang="en-US" dirty="0"/>
              <a:t>Next CENPA testing: </a:t>
            </a:r>
          </a:p>
          <a:p>
            <a:pPr lvl="1"/>
            <a:r>
              <a:rPr lang="en-US" dirty="0"/>
              <a:t>Test FBK devices with deeper gain layer (from HGTD)</a:t>
            </a:r>
          </a:p>
          <a:p>
            <a:pPr lvl="1"/>
            <a:r>
              <a:rPr lang="en-US" dirty="0"/>
              <a:t>Test HPK sensors with deep gain layer but varying doping concentration</a:t>
            </a:r>
          </a:p>
          <a:p>
            <a:r>
              <a:rPr lang="en-US" dirty="0"/>
              <a:t>We should receive mid-2025 a production of FBK TI-LGAD that are thicker (~100um active thickness)</a:t>
            </a:r>
          </a:p>
          <a:p>
            <a:pPr lvl="1"/>
            <a:r>
              <a:rPr lang="en-US" dirty="0"/>
              <a:t>Strip geometry, pitch/length still to be decided</a:t>
            </a:r>
          </a:p>
          <a:p>
            <a:pPr lvl="1"/>
            <a:r>
              <a:rPr lang="en-US" dirty="0"/>
              <a:t>Great option for the demonstrator</a:t>
            </a:r>
          </a:p>
          <a:p>
            <a:pPr lvl="1"/>
            <a:r>
              <a:rPr lang="en-US" dirty="0"/>
              <a:t>See if it’s feasible to influence the gain layer doping to reduce doping and make the gain layer deeper</a:t>
            </a:r>
          </a:p>
          <a:p>
            <a:r>
              <a:rPr lang="en-US" dirty="0"/>
              <a:t>In the meantime continue to exercise thinning procedure</a:t>
            </a:r>
          </a:p>
          <a:p>
            <a:pPr lvl="1"/>
            <a:r>
              <a:rPr lang="en-US" dirty="0"/>
              <a:t>Necessary for the demonstrator assembly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FEFD16-0854-018B-51BE-4059CEE2E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616" y="264373"/>
            <a:ext cx="3693638" cy="30441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FC832E-EA74-1048-BCA5-3F445436D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808" y="3528519"/>
            <a:ext cx="3919254" cy="2491217"/>
          </a:xfrm>
          <a:prstGeom prst="rect">
            <a:avLst/>
          </a:prstGeom>
        </p:spPr>
      </p:pic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FBFEF40B-6F43-6B46-8050-854E363E7B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pPr defTabSz="829544"/>
            <a:fld id="{A4C507B3-6642-4CD5-A111-00FF0BCC088F}" type="datetime4">
              <a:rPr lang="en-US" smtClean="0">
                <a:solidFill>
                  <a:schemeClr val="bg1"/>
                </a:solidFill>
                <a:latin typeface="+mj-lt"/>
              </a:rPr>
              <a:t>January 6, 2025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4A3DBC9-A53A-EEE6-459A-013DB1ED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pPr defTabSz="829544"/>
            <a:r>
              <a:rPr lang="en-US">
                <a:solidFill>
                  <a:schemeClr val="bg1"/>
                </a:solidFill>
                <a:latin typeface="+mj-lt"/>
              </a:rPr>
              <a:t>Jessie Yang | PIONEER Collaboration Meeting</a:t>
            </a:r>
            <a:endParaRPr lang="it-IT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0E00C9B9-74C3-5CB1-82B8-CC490B7B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pPr defTabSz="829544"/>
            <a:fld id="{6F35B5FC-F706-4B9C-A24F-FE1A999918E3}" type="slidenum">
              <a:rPr lang="it-IT">
                <a:solidFill>
                  <a:schemeClr val="bg1"/>
                </a:solidFill>
                <a:latin typeface="+mj-lt"/>
              </a:rPr>
              <a:pPr defTabSz="829544"/>
              <a:t>16</a:t>
            </a:fld>
            <a:endParaRPr lang="it-IT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4919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EB68339-838D-BD8F-5560-9A0B7A771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2062C-C2CD-B734-37FC-FB1B0DBD6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91E5-5C0F-42A7-BBF4-AD003BD450F5}" type="datetime4">
              <a:rPr lang="en-US" smtClean="0"/>
              <a:t>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B984B-3831-1DE4-4875-1221A5682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F9AB5-7DF9-CA35-6105-0F1B51991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39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B4842-DBBF-3258-0A4F-57916A600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3950FF41-499E-1A59-FA9F-BC218600E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52" y="1520382"/>
            <a:ext cx="3076983" cy="23077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1CB346-AE9F-B431-4C90-E4755C246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 in Gain Suppression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190B2-3A39-2D19-50C1-B15DCD1CD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77-4394-4009-B81B-B237C3D01679}" type="datetime4">
              <a:rPr lang="en-US" smtClean="0"/>
              <a:t>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5BD56-D7C4-B16F-D4B8-80F03243B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6AF73-6730-0A55-BB3A-9242F63CC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18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C40FFC-971F-EC52-EBE2-861ABF6EA082}"/>
              </a:ext>
            </a:extLst>
          </p:cNvPr>
          <p:cNvSpPr txBox="1"/>
          <p:nvPr/>
        </p:nvSpPr>
        <p:spPr>
          <a:xfrm>
            <a:off x="3135495" y="1347551"/>
            <a:ext cx="2798619" cy="1021556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50 um:</a:t>
            </a:r>
            <a:r>
              <a:rPr lang="en-US" dirty="0">
                <a:solidFill>
                  <a:schemeClr val="tx2"/>
                </a:solidFill>
              </a:rPr>
              <a:t> as expected, greater saturation at larger voltages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A3F6805-16CF-40BC-3ABE-627D085E0E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7" y="3904290"/>
            <a:ext cx="3075128" cy="230634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AB1C2A9-9268-A871-BC67-ED1326D760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775" y="3904290"/>
            <a:ext cx="3075128" cy="230634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C113B0-0D88-1DF2-8B7C-B4420B669B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33" y="1523017"/>
            <a:ext cx="3075128" cy="230634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83BFBCB-9F66-01F6-F7FB-274553668C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33" y="3909449"/>
            <a:ext cx="3075128" cy="230634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08639E7-CAD4-E81B-45AE-7C979854A9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891" y="1523017"/>
            <a:ext cx="3075128" cy="230634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E286FE3-5AED-0734-764F-73AC67F096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891" y="3909449"/>
            <a:ext cx="3075128" cy="23063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A7D5CF-A4AD-937D-B9F1-73D270B6B933}"/>
              </a:ext>
            </a:extLst>
          </p:cNvPr>
          <p:cNvSpPr txBox="1"/>
          <p:nvPr/>
        </p:nvSpPr>
        <p:spPr>
          <a:xfrm>
            <a:off x="3135495" y="2587835"/>
            <a:ext cx="2798619" cy="1021556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100 um:</a:t>
            </a:r>
            <a:r>
              <a:rPr lang="en-US" dirty="0">
                <a:solidFill>
                  <a:schemeClr val="tx2"/>
                </a:solidFill>
              </a:rPr>
              <a:t> unexpected, but beta source tests are similarly odd</a:t>
            </a:r>
          </a:p>
        </p:txBody>
      </p:sp>
    </p:spTree>
    <p:extLst>
      <p:ext uri="{BB962C8B-B14F-4D97-AF65-F5344CB8AC3E}">
        <p14:creationId xmlns:p14="http://schemas.microsoft.com/office/powerpoint/2010/main" val="262088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519FA-6267-49A9-5AF2-77AD34CD8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ATAR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517921-0E6B-C6F3-6151-D89E68C393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3183" y="1416677"/>
                <a:ext cx="11687578" cy="4452418"/>
              </a:xfrm>
            </p:spPr>
            <p:txBody>
              <a:bodyPr/>
              <a:lstStyle/>
              <a:p>
                <a:r>
                  <a:rPr lang="en-US" dirty="0"/>
                  <a:t>For PIONEER, ATAR needs precise timing, position, and energy measurements.</a:t>
                </a:r>
              </a:p>
              <a:p>
                <a:r>
                  <a:rPr lang="en-US" dirty="0"/>
                  <a:t>Timing / position precision is largely achieved with a highly granular ATAR + thin silicon sensor layers.</a:t>
                </a:r>
              </a:p>
              <a:p>
                <a:pPr lvl="1"/>
                <a:r>
                  <a:rPr lang="en-US" dirty="0"/>
                  <a:t>Total size is </a:t>
                </a:r>
                <a:r>
                  <a:rPr lang="en-US" b="1" dirty="0"/>
                  <a:t>2 cm x 2 cm x 6 mm </a:t>
                </a:r>
                <a:r>
                  <a:rPr lang="en-US" dirty="0"/>
                  <a:t>such that </a:t>
                </a:r>
                <a:r>
                  <a:rPr lang="en-US" u="sng" dirty="0" err="1"/>
                  <a:t>pions</a:t>
                </a:r>
                <a:r>
                  <a:rPr lang="en-US" u="sng" dirty="0"/>
                  <a:t> and muons stop in target</a:t>
                </a:r>
              </a:p>
              <a:p>
                <a:pPr lvl="1"/>
                <a:r>
                  <a:rPr lang="en-US" b="1" dirty="0"/>
                  <a:t>Granularity</a:t>
                </a:r>
                <a:r>
                  <a:rPr lang="en-US" dirty="0"/>
                  <a:t> is achieved with </a:t>
                </a:r>
                <a:r>
                  <a:rPr lang="en-US" u="sng" dirty="0"/>
                  <a:t>48 layers of sensors</a:t>
                </a:r>
                <a:r>
                  <a:rPr lang="en-US" dirty="0"/>
                  <a:t>, each with </a:t>
                </a:r>
                <a:r>
                  <a:rPr lang="en-US" u="sng" dirty="0"/>
                  <a:t>100 strips of 2 cm x 0.02 cm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Layers will provide position information in two dimensions (z and either x or y). </a:t>
                </a:r>
                <a:br>
                  <a:rPr lang="en-US" dirty="0"/>
                </a:br>
                <a:r>
                  <a:rPr lang="en-US" dirty="0"/>
                  <a:t>Consecutive layers will alternate between providing x and y information. </a:t>
                </a:r>
              </a:p>
              <a:p>
                <a:pPr lvl="1"/>
                <a:r>
                  <a:rPr lang="en-US" b="1" dirty="0"/>
                  <a:t>120 um thick layers </a:t>
                </a:r>
                <a:r>
                  <a:rPr lang="en-US" dirty="0"/>
                  <a:t>allow for </a:t>
                </a:r>
                <a14:m>
                  <m:oMath xmlns:m="http://schemas.openxmlformats.org/officeDocument/2006/math">
                    <m:r>
                      <a:rPr lang="en-US" b="0" i="1" u="sng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u="sng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u="sng" smtClean="0">
                            <a:latin typeface="Cambria Math" panose="02040503050406030204" pitchFamily="18" charset="0"/>
                          </a:rPr>
                          <m:t>𝑛𝑠</m:t>
                        </m:r>
                      </m:e>
                    </m:d>
                    <m:r>
                      <a:rPr lang="en-US" b="0" i="1" u="sng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u="sng" dirty="0"/>
                  <a:t>response time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Energy precision introduces technological challenges</a:t>
                </a:r>
              </a:p>
              <a:p>
                <a:pPr lvl="1"/>
                <a:r>
                  <a:rPr lang="en-US" dirty="0"/>
                  <a:t>Must be sensitive enough to detect MIPs and reveal positron track</a:t>
                </a:r>
              </a:p>
              <a:p>
                <a:pPr lvl="1"/>
                <a:r>
                  <a:rPr lang="en-US" dirty="0"/>
                  <a:t>Must also measure pion/muon energy for various cuts</a:t>
                </a:r>
                <a:br>
                  <a:rPr lang="en-US" dirty="0"/>
                </a:br>
                <a:r>
                  <a:rPr lang="en-US" dirty="0"/>
                  <a:t>(e.g. </a:t>
                </a:r>
                <a:r>
                  <a:rPr lang="en-US" dirty="0" err="1"/>
                  <a:t>dE</a:t>
                </a:r>
                <a:r>
                  <a:rPr lang="en-US" dirty="0"/>
                  <a:t>/dx and prompt vs. delay cut)</a:t>
                </a:r>
              </a:p>
              <a:p>
                <a:pPr lvl="1"/>
                <a:r>
                  <a:rPr lang="en-US" dirty="0"/>
                  <a:t>This is a dynamic range of around 100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517921-0E6B-C6F3-6151-D89E68C393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3183" y="1416677"/>
                <a:ext cx="11687578" cy="4452418"/>
              </a:xfrm>
              <a:blipFill>
                <a:blip r:embed="rId2"/>
                <a:stretch>
                  <a:fillRect l="-574" t="-1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be 15">
            <a:extLst>
              <a:ext uri="{FF2B5EF4-FFF2-40B4-BE49-F238E27FC236}">
                <a16:creationId xmlns:a16="http://schemas.microsoft.com/office/drawing/2014/main" id="{CDB04CAF-B428-A719-1CF2-AABD285E322C}"/>
              </a:ext>
            </a:extLst>
          </p:cNvPr>
          <p:cNvSpPr/>
          <p:nvPr/>
        </p:nvSpPr>
        <p:spPr>
          <a:xfrm flipH="1">
            <a:off x="10157038" y="3667639"/>
            <a:ext cx="796200" cy="1533796"/>
          </a:xfrm>
          <a:prstGeom prst="cube">
            <a:avLst>
              <a:gd name="adj" fmla="val 9159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6C154611-47F3-99E0-1969-92D891C0D8D1}"/>
              </a:ext>
            </a:extLst>
          </p:cNvPr>
          <p:cNvSpPr/>
          <p:nvPr/>
        </p:nvSpPr>
        <p:spPr>
          <a:xfrm flipH="1">
            <a:off x="10503915" y="4076496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EB5609A2-CFEB-7A92-9990-E9F6D6DDAC9C}"/>
              </a:ext>
            </a:extLst>
          </p:cNvPr>
          <p:cNvSpPr/>
          <p:nvPr/>
        </p:nvSpPr>
        <p:spPr>
          <a:xfrm flipH="1">
            <a:off x="10318576" y="3907172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CD2FDDEE-8BFC-693C-FD85-D399A6B0542A}"/>
              </a:ext>
            </a:extLst>
          </p:cNvPr>
          <p:cNvSpPr/>
          <p:nvPr/>
        </p:nvSpPr>
        <p:spPr>
          <a:xfrm flipH="1">
            <a:off x="10133237" y="3737849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C129963A-A72B-C062-71CE-CA49B4AE6D83}"/>
              </a:ext>
            </a:extLst>
          </p:cNvPr>
          <p:cNvSpPr/>
          <p:nvPr/>
        </p:nvSpPr>
        <p:spPr>
          <a:xfrm flipH="1">
            <a:off x="10688187" y="4277271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38D4648E-82CF-74B4-E782-B5CBDAC65DDF}"/>
              </a:ext>
            </a:extLst>
          </p:cNvPr>
          <p:cNvSpPr/>
          <p:nvPr/>
        </p:nvSpPr>
        <p:spPr>
          <a:xfrm flipH="1">
            <a:off x="9877203" y="3801308"/>
            <a:ext cx="753005" cy="1542236"/>
          </a:xfrm>
          <a:prstGeom prst="cube">
            <a:avLst>
              <a:gd name="adj" fmla="val 9318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655DB013-6593-61FA-8A26-55B9896C900C}"/>
              </a:ext>
            </a:extLst>
          </p:cNvPr>
          <p:cNvSpPr/>
          <p:nvPr/>
        </p:nvSpPr>
        <p:spPr>
          <a:xfrm flipH="1">
            <a:off x="9867966" y="3867705"/>
            <a:ext cx="689198" cy="935001"/>
          </a:xfrm>
          <a:prstGeom prst="cube">
            <a:avLst>
              <a:gd name="adj" fmla="val 94033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6CDCECB6-724C-2983-8E39-A6F65BD3559A}"/>
              </a:ext>
            </a:extLst>
          </p:cNvPr>
          <p:cNvSpPr/>
          <p:nvPr/>
        </p:nvSpPr>
        <p:spPr>
          <a:xfrm flipH="1">
            <a:off x="9856062" y="4161795"/>
            <a:ext cx="689199" cy="935001"/>
          </a:xfrm>
          <a:prstGeom prst="cube">
            <a:avLst>
              <a:gd name="adj" fmla="val 94033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5CB5CE76-77E5-6F16-AADB-668C9D96D2CD}"/>
              </a:ext>
            </a:extLst>
          </p:cNvPr>
          <p:cNvSpPr/>
          <p:nvPr/>
        </p:nvSpPr>
        <p:spPr>
          <a:xfrm flipH="1">
            <a:off x="9856054" y="4453346"/>
            <a:ext cx="689200" cy="844226"/>
          </a:xfrm>
          <a:prstGeom prst="cube">
            <a:avLst>
              <a:gd name="adj" fmla="val 94033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F6C3A1-1908-5751-EB50-D320CE07E658}"/>
              </a:ext>
            </a:extLst>
          </p:cNvPr>
          <p:cNvSpPr txBox="1"/>
          <p:nvPr/>
        </p:nvSpPr>
        <p:spPr>
          <a:xfrm>
            <a:off x="9191065" y="3156199"/>
            <a:ext cx="15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accent3"/>
                </a:solidFill>
              </a:rPr>
              <a:t>ATAR Sketch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AD3FEEE-4761-E4A9-A44F-778E79DE45FB}"/>
              </a:ext>
            </a:extLst>
          </p:cNvPr>
          <p:cNvSpPr txBox="1"/>
          <p:nvPr/>
        </p:nvSpPr>
        <p:spPr>
          <a:xfrm>
            <a:off x="8360692" y="5507115"/>
            <a:ext cx="1227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Strips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8AA6396-A0E8-10A9-57B4-EA1BBE608A1A}"/>
              </a:ext>
            </a:extLst>
          </p:cNvPr>
          <p:cNvCxnSpPr>
            <a:cxnSpLocks/>
          </p:cNvCxnSpPr>
          <p:nvPr/>
        </p:nvCxnSpPr>
        <p:spPr>
          <a:xfrm flipV="1">
            <a:off x="8858116" y="5255691"/>
            <a:ext cx="428305" cy="205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B684336-8797-1B6E-67AA-7B861B89CD66}"/>
              </a:ext>
            </a:extLst>
          </p:cNvPr>
          <p:cNvSpPr txBox="1"/>
          <p:nvPr/>
        </p:nvSpPr>
        <p:spPr>
          <a:xfrm>
            <a:off x="10448638" y="5957349"/>
            <a:ext cx="2318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Dead material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5000737-A49E-BEFC-5616-7F816B46BC66}"/>
              </a:ext>
            </a:extLst>
          </p:cNvPr>
          <p:cNvCxnSpPr>
            <a:cxnSpLocks/>
          </p:cNvCxnSpPr>
          <p:nvPr/>
        </p:nvCxnSpPr>
        <p:spPr>
          <a:xfrm flipH="1" flipV="1">
            <a:off x="10111476" y="5684082"/>
            <a:ext cx="367456" cy="25144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7" name="Date Placeholder 56">
            <a:extLst>
              <a:ext uri="{FF2B5EF4-FFF2-40B4-BE49-F238E27FC236}">
                <a16:creationId xmlns:a16="http://schemas.microsoft.com/office/drawing/2014/main" id="{6C71AFBA-5522-8B40-484A-CB4DD45E9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213A-C5BD-4FCE-A255-39F797122AF7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8" name="Footer Placeholder 57">
            <a:extLst>
              <a:ext uri="{FF2B5EF4-FFF2-40B4-BE49-F238E27FC236}">
                <a16:creationId xmlns:a16="http://schemas.microsoft.com/office/drawing/2014/main" id="{285ECBC8-9E1D-E959-8145-CF7F5983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59" name="Slide Number Placeholder 58">
            <a:extLst>
              <a:ext uri="{FF2B5EF4-FFF2-40B4-BE49-F238E27FC236}">
                <a16:creationId xmlns:a16="http://schemas.microsoft.com/office/drawing/2014/main" id="{2325EF24-73C5-E906-74D4-EA94DBB75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2</a:t>
            </a:fld>
            <a:endParaRPr lang="en-US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1F4E35F7-2404-7465-9F5B-9CFDEC38A62C}"/>
              </a:ext>
            </a:extLst>
          </p:cNvPr>
          <p:cNvSpPr/>
          <p:nvPr/>
        </p:nvSpPr>
        <p:spPr>
          <a:xfrm flipH="1">
            <a:off x="9610879" y="3964681"/>
            <a:ext cx="796200" cy="1533796"/>
          </a:xfrm>
          <a:prstGeom prst="cube">
            <a:avLst>
              <a:gd name="adj" fmla="val 9159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C293DF8C-E1C4-ED7E-FA09-9A32A3672D85}"/>
              </a:ext>
            </a:extLst>
          </p:cNvPr>
          <p:cNvSpPr/>
          <p:nvPr/>
        </p:nvSpPr>
        <p:spPr>
          <a:xfrm flipH="1">
            <a:off x="9957756" y="4373538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6E4E0485-9FCF-4A8C-5099-A492FD68AC82}"/>
              </a:ext>
            </a:extLst>
          </p:cNvPr>
          <p:cNvSpPr/>
          <p:nvPr/>
        </p:nvSpPr>
        <p:spPr>
          <a:xfrm flipH="1">
            <a:off x="9772417" y="4204214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4E702967-589D-96FF-C16D-26EB6906A766}"/>
              </a:ext>
            </a:extLst>
          </p:cNvPr>
          <p:cNvSpPr/>
          <p:nvPr/>
        </p:nvSpPr>
        <p:spPr>
          <a:xfrm flipH="1">
            <a:off x="9587078" y="4034891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CBE706D2-C470-29CD-60EB-B37D144C246A}"/>
              </a:ext>
            </a:extLst>
          </p:cNvPr>
          <p:cNvSpPr/>
          <p:nvPr/>
        </p:nvSpPr>
        <p:spPr>
          <a:xfrm flipH="1">
            <a:off x="10142028" y="4574313"/>
            <a:ext cx="189138" cy="890681"/>
          </a:xfrm>
          <a:prstGeom prst="cube">
            <a:avLst>
              <a:gd name="adj" fmla="val 71067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7FEBEAA9-06E5-75A4-BE16-EDAA2F511DA1}"/>
              </a:ext>
            </a:extLst>
          </p:cNvPr>
          <p:cNvSpPr/>
          <p:nvPr/>
        </p:nvSpPr>
        <p:spPr>
          <a:xfrm flipH="1">
            <a:off x="9331044" y="4098350"/>
            <a:ext cx="753005" cy="1542236"/>
          </a:xfrm>
          <a:prstGeom prst="cube">
            <a:avLst>
              <a:gd name="adj" fmla="val 9318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F15B2552-CA70-2C42-40BB-6AB48057279D}"/>
              </a:ext>
            </a:extLst>
          </p:cNvPr>
          <p:cNvSpPr/>
          <p:nvPr/>
        </p:nvSpPr>
        <p:spPr>
          <a:xfrm flipH="1">
            <a:off x="9321807" y="4164747"/>
            <a:ext cx="689198" cy="935001"/>
          </a:xfrm>
          <a:prstGeom prst="cube">
            <a:avLst>
              <a:gd name="adj" fmla="val 94033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23D0BC1F-B26D-5E9B-882A-0CCE1CA577C5}"/>
              </a:ext>
            </a:extLst>
          </p:cNvPr>
          <p:cNvSpPr/>
          <p:nvPr/>
        </p:nvSpPr>
        <p:spPr>
          <a:xfrm flipH="1">
            <a:off x="9309895" y="4750388"/>
            <a:ext cx="700946" cy="868768"/>
          </a:xfrm>
          <a:prstGeom prst="cube">
            <a:avLst>
              <a:gd name="adj" fmla="val 94033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30584C79-5797-32F4-6CDE-E23C3EBF9BDB}"/>
              </a:ext>
            </a:extLst>
          </p:cNvPr>
          <p:cNvSpPr/>
          <p:nvPr/>
        </p:nvSpPr>
        <p:spPr>
          <a:xfrm flipH="1">
            <a:off x="9318025" y="4507991"/>
            <a:ext cx="700946" cy="868768"/>
          </a:xfrm>
          <a:prstGeom prst="cube">
            <a:avLst>
              <a:gd name="adj" fmla="val 94033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4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D8CCB-DBE9-18DD-F64E-F4E3C3EDD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937863E-18FF-81F0-D45E-F0F650D82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167" y="2481367"/>
            <a:ext cx="4344885" cy="36962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E555A9-85EA-B602-CB2E-48E8392DEC39}"/>
              </a:ext>
            </a:extLst>
          </p:cNvPr>
          <p:cNvSpPr txBox="1"/>
          <p:nvPr/>
        </p:nvSpPr>
        <p:spPr>
          <a:xfrm>
            <a:off x="3416510" y="2352021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Incoming particle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A3B5EB-91F4-AE62-DF10-8900626557E4}"/>
              </a:ext>
            </a:extLst>
          </p:cNvPr>
          <p:cNvSpPr txBox="1"/>
          <p:nvPr/>
        </p:nvSpPr>
        <p:spPr>
          <a:xfrm>
            <a:off x="339459" y="3874422"/>
            <a:ext cx="2014748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rgbClr val="C00000"/>
                </a:solidFill>
              </a:rPr>
              <a:t>Reverse bias is applied to amplify electric field in all regions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30140-A513-8B38-FDE6-2C5C741F8060}"/>
              </a:ext>
            </a:extLst>
          </p:cNvPr>
          <p:cNvSpPr txBox="1"/>
          <p:nvPr/>
        </p:nvSpPr>
        <p:spPr>
          <a:xfrm>
            <a:off x="4338783" y="4582116"/>
            <a:ext cx="1028129" cy="584968"/>
          </a:xfrm>
          <a:prstGeom prst="rect">
            <a:avLst/>
          </a:prstGeom>
          <a:solidFill>
            <a:srgbClr val="D5BB4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67" b="1" dirty="0">
                <a:solidFill>
                  <a:srgbClr val="000000"/>
                </a:solidFill>
              </a:rPr>
              <a:t>Intrinsic layer (undoped)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833181-BEFE-553A-5F18-52B1F39634A4}"/>
              </a:ext>
            </a:extLst>
          </p:cNvPr>
          <p:cNvSpPr txBox="1"/>
          <p:nvPr/>
        </p:nvSpPr>
        <p:spPr>
          <a:xfrm>
            <a:off x="6396973" y="2448570"/>
            <a:ext cx="54837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6757" lvl="1" defTabSz="609585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ＭＳ Ｐゴシック" charset="0"/>
              </a:rPr>
              <a:t>LGADs have an additional, highly p-doped layer close to the N-junction</a:t>
            </a:r>
          </a:p>
          <a:p>
            <a:pPr marL="683667" lvl="1" indent="-306910" defTabSz="609585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ＭＳ Ｐゴシック" charset="0"/>
              </a:rPr>
              <a:t>Increases electric field in this region </a:t>
            </a:r>
          </a:p>
          <a:p>
            <a:pPr marL="683667" lvl="1" indent="-306910" defTabSz="609585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ＭＳ Ｐゴシック" charset="0"/>
              </a:rPr>
              <a:t>Avalanche effect enhances the signal for a given sensor thickness </a:t>
            </a:r>
          </a:p>
          <a:p>
            <a:pPr marL="683667" lvl="1" indent="-306910" defTabSz="609585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ＭＳ Ｐゴシック" charset="0"/>
              </a:rPr>
              <a:t>Gain</a:t>
            </a:r>
            <a:r>
              <a:rPr lang="en-US" sz="2000" dirty="0">
                <a:solidFill>
                  <a:schemeClr val="tx2"/>
                </a:solidFill>
                <a:latin typeface="+mj-lt"/>
                <a:ea typeface="ＭＳ Ｐゴシック" charset="0"/>
              </a:rPr>
              <a:t> is the multiplication factor by which a signal is amplified</a:t>
            </a:r>
          </a:p>
          <a:p>
            <a:pPr marL="376757" lvl="1" defTabSz="609585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sensors gain depends on the </a:t>
            </a:r>
            <a:r>
              <a:rPr lang="en-US" sz="2000" u="sng" dirty="0">
                <a:solidFill>
                  <a:schemeClr val="tx2"/>
                </a:solidFill>
                <a:latin typeface="+mj-lt"/>
              </a:rPr>
              <a:t>bias voltage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 applied and the </a:t>
            </a:r>
            <a:r>
              <a:rPr lang="en-US" sz="2000" u="sng" dirty="0">
                <a:solidFill>
                  <a:schemeClr val="tx2"/>
                </a:solidFill>
                <a:latin typeface="+mj-lt"/>
              </a:rPr>
              <a:t>incident angle 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of the incoming particle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C9DED9-B657-A420-3870-3326AD388B6D}"/>
              </a:ext>
            </a:extLst>
          </p:cNvPr>
          <p:cNvCxnSpPr>
            <a:cxnSpLocks/>
          </p:cNvCxnSpPr>
          <p:nvPr/>
        </p:nvCxnSpPr>
        <p:spPr>
          <a:xfrm flipH="1">
            <a:off x="4767645" y="2763348"/>
            <a:ext cx="1926356" cy="6753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949E051-B774-7F0E-C591-CE6187D60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D83F-7AE4-4FFF-A696-A86176FF7185}" type="datetime4">
              <a:rPr lang="en-US" smtClean="0"/>
              <a:t>January 6, 2025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69E61F3-371A-0126-B299-9C1CF5D74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C3D253F-AD6A-C7B9-416A-8EB776E8F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FA0590-953A-3636-40F4-D9230CEFA237}"/>
              </a:ext>
            </a:extLst>
          </p:cNvPr>
          <p:cNvSpPr txBox="1">
            <a:spLocks/>
          </p:cNvSpPr>
          <p:nvPr/>
        </p:nvSpPr>
        <p:spPr>
          <a:xfrm>
            <a:off x="193183" y="286604"/>
            <a:ext cx="11732654" cy="986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Low-Gain Avalanche Diodes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76369B8-3002-44C1-B18B-72EED3AB9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83" y="1295215"/>
            <a:ext cx="11816366" cy="1120866"/>
          </a:xfrm>
        </p:spPr>
        <p:txBody>
          <a:bodyPr/>
          <a:lstStyle/>
          <a:p>
            <a:r>
              <a:rPr lang="en-US" dirty="0"/>
              <a:t>Based on silicon PIN diode</a:t>
            </a:r>
          </a:p>
          <a:p>
            <a:pPr lvl="1"/>
            <a:r>
              <a:rPr lang="en-US" dirty="0"/>
              <a:t>P-N junction separated by an intrinsic layer (undoped silicon)</a:t>
            </a:r>
          </a:p>
          <a:p>
            <a:pPr lvl="1"/>
            <a:r>
              <a:rPr lang="en-US" dirty="0"/>
              <a:t>Reverse bias maintains electrostatic </a:t>
            </a:r>
            <a:r>
              <a:rPr lang="en-US" dirty="0" err="1"/>
              <a:t>equillibrium</a:t>
            </a:r>
            <a:r>
              <a:rPr lang="en-US" dirty="0"/>
              <a:t> until incoming particle deposits energy</a:t>
            </a:r>
          </a:p>
        </p:txBody>
      </p:sp>
    </p:spTree>
    <p:extLst>
      <p:ext uri="{BB962C8B-B14F-4D97-AF65-F5344CB8AC3E}">
        <p14:creationId xmlns:p14="http://schemas.microsoft.com/office/powerpoint/2010/main" val="3150511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D6E4E-7860-B604-4038-5035DE962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Beam Goals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AD419-BDE4-9F78-70E1-EF2C43AE0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41CF-955E-48D0-90CA-1ED12D41AD6A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D7C14-ADA2-3698-A32B-A30F09A28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09C5E-9717-BC32-56C9-73155A8DA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D3F9A24-F804-60F4-A9A6-53F9ACBFE5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4464648"/>
              </p:ext>
            </p:extLst>
          </p:nvPr>
        </p:nvGraphicFramePr>
        <p:xfrm>
          <a:off x="928687" y="1443038"/>
          <a:ext cx="10515602" cy="4681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594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7852FBE-5F4E-864B-25D0-AF4880FF3B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614" b="10015"/>
          <a:stretch/>
        </p:blipFill>
        <p:spPr>
          <a:xfrm>
            <a:off x="8307974" y="240653"/>
            <a:ext cx="3006858" cy="2139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02A3D099-28AE-0A4F-6B9E-F795F813F03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t="18566"/>
          <a:stretch/>
        </p:blipFill>
        <p:spPr>
          <a:xfrm>
            <a:off x="340804" y="821353"/>
            <a:ext cx="4357938" cy="2661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6E7F15-DC49-7959-E188-8A052DE1E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644" y="4412958"/>
            <a:ext cx="11651947" cy="144218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4400" dirty="0"/>
              <a:t>Using CENPA’s Tandem </a:t>
            </a:r>
            <a:br>
              <a:rPr lang="en-US" sz="4400" dirty="0"/>
            </a:br>
            <a:r>
              <a:rPr lang="en-US" sz="4400" dirty="0"/>
              <a:t>Accelerator for PIONEER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BE93C-FC4A-738D-B35D-436221B3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3B5C2F-06A4-4BBB-8251-88BC7C532036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BF9A5-F7EA-3B97-39FF-703408735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Jessie Yang | PIONEER Collaboration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ABF9C-D04A-9246-409C-BE8F63636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772770D-4EA1-A62F-D003-A1175D2D5D00}"/>
              </a:ext>
            </a:extLst>
          </p:cNvPr>
          <p:cNvSpPr/>
          <p:nvPr/>
        </p:nvSpPr>
        <p:spPr>
          <a:xfrm rot="20083067" flipH="1">
            <a:off x="1075766" y="2826095"/>
            <a:ext cx="1665237" cy="383217"/>
          </a:xfrm>
          <a:prstGeom prst="rightArrow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/>
              <a:t>Beam direction</a:t>
            </a:r>
          </a:p>
        </p:txBody>
      </p:sp>
      <p:pic>
        <p:nvPicPr>
          <p:cNvPr id="15" name="Picture 14" descr="A machine with wires and a circuit board&#10;&#10;Description automatically generated">
            <a:extLst>
              <a:ext uri="{FF2B5EF4-FFF2-40B4-BE49-F238E27FC236}">
                <a16:creationId xmlns:a16="http://schemas.microsoft.com/office/drawing/2014/main" id="{454245D6-E0E1-931E-666D-74BC74C50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538" y="456883"/>
            <a:ext cx="2434034" cy="3245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A machine with wires and a piece of equipment&#10;&#10;Description automatically generated">
            <a:extLst>
              <a:ext uri="{FF2B5EF4-FFF2-40B4-BE49-F238E27FC236}">
                <a16:creationId xmlns:a16="http://schemas.microsoft.com/office/drawing/2014/main" id="{16210C9B-F673-E9E1-71AD-FFD67F1179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4156" y="2661882"/>
            <a:ext cx="4383104" cy="3288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4714E31C-8099-9142-00C9-11E945446A3F}"/>
              </a:ext>
            </a:extLst>
          </p:cNvPr>
          <p:cNvSpPr/>
          <p:nvPr/>
        </p:nvSpPr>
        <p:spPr>
          <a:xfrm rot="2454487">
            <a:off x="8029023" y="3501476"/>
            <a:ext cx="1272039" cy="398914"/>
          </a:xfrm>
          <a:prstGeom prst="rightArrow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/>
              <a:t>Beam line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124BDC7F-3B22-1E73-9450-477F9E5DD3AF}"/>
              </a:ext>
            </a:extLst>
          </p:cNvPr>
          <p:cNvSpPr/>
          <p:nvPr/>
        </p:nvSpPr>
        <p:spPr>
          <a:xfrm rot="17624339">
            <a:off x="9256766" y="3729490"/>
            <a:ext cx="703131" cy="309236"/>
          </a:xfrm>
          <a:prstGeom prst="rightArrow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dirty="0"/>
              <a:t>LGAD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0BF7A629-0836-7FD6-6FBA-6F2476BF6B9A}"/>
              </a:ext>
            </a:extLst>
          </p:cNvPr>
          <p:cNvSpPr/>
          <p:nvPr/>
        </p:nvSpPr>
        <p:spPr>
          <a:xfrm rot="21390924" flipH="1">
            <a:off x="8422528" y="4389650"/>
            <a:ext cx="728317" cy="255902"/>
          </a:xfrm>
          <a:prstGeom prst="rightArrow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dirty="0" err="1"/>
              <a:t>SiMon</a:t>
            </a:r>
            <a:endParaRPr lang="en-US" sz="933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06344C-BF9A-065C-DA2F-F1B6259D4C09}"/>
              </a:ext>
            </a:extLst>
          </p:cNvPr>
          <p:cNvSpPr txBox="1"/>
          <p:nvPr/>
        </p:nvSpPr>
        <p:spPr>
          <a:xfrm>
            <a:off x="10583778" y="3030542"/>
            <a:ext cx="1311887" cy="783193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24” RBS </a:t>
            </a:r>
            <a:r>
              <a:rPr lang="en-US" sz="2000" dirty="0" err="1"/>
              <a:t>Cahmber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92434A-D07D-21E5-F625-70D162144F4C}"/>
              </a:ext>
            </a:extLst>
          </p:cNvPr>
          <p:cNvSpPr txBox="1"/>
          <p:nvPr/>
        </p:nvSpPr>
        <p:spPr>
          <a:xfrm>
            <a:off x="10167402" y="5134052"/>
            <a:ext cx="1728263" cy="783193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Gold foil target wheel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503B57-4116-4FEF-F5D9-88D7937697CB}"/>
              </a:ext>
            </a:extLst>
          </p:cNvPr>
          <p:cNvCxnSpPr>
            <a:cxnSpLocks/>
          </p:cNvCxnSpPr>
          <p:nvPr/>
        </p:nvCxnSpPr>
        <p:spPr>
          <a:xfrm flipH="1" flipV="1">
            <a:off x="9516774" y="4660570"/>
            <a:ext cx="524450" cy="6668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0038D84-F366-72E2-9E9D-C6F17EE3FA82}"/>
              </a:ext>
            </a:extLst>
          </p:cNvPr>
          <p:cNvSpPr txBox="1"/>
          <p:nvPr/>
        </p:nvSpPr>
        <p:spPr>
          <a:xfrm>
            <a:off x="5873940" y="269597"/>
            <a:ext cx="1828787" cy="374571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Beta source tests</a:t>
            </a:r>
          </a:p>
        </p:txBody>
      </p:sp>
    </p:spTree>
    <p:extLst>
      <p:ext uri="{BB962C8B-B14F-4D97-AF65-F5344CB8AC3E}">
        <p14:creationId xmlns:p14="http://schemas.microsoft.com/office/powerpoint/2010/main" val="1744780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0E150C1B-64C7-2FE7-2A79-419F3A8A05D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10310" t="31209" r="8508" b="27557"/>
          <a:stretch/>
        </p:blipFill>
        <p:spPr>
          <a:xfrm>
            <a:off x="304800" y="4715468"/>
            <a:ext cx="3249137" cy="1237821"/>
          </a:xfrm>
          <a:prstGeom prst="rect">
            <a:avLst/>
          </a:prstGeom>
        </p:spPr>
      </p:pic>
      <p:sp>
        <p:nvSpPr>
          <p:cNvPr id="13" name="Cloud 12">
            <a:extLst>
              <a:ext uri="{FF2B5EF4-FFF2-40B4-BE49-F238E27FC236}">
                <a16:creationId xmlns:a16="http://schemas.microsoft.com/office/drawing/2014/main" id="{8F27BFAE-4F96-EAC3-BAA9-E64F0AF2D658}"/>
              </a:ext>
            </a:extLst>
          </p:cNvPr>
          <p:cNvSpPr/>
          <p:nvPr/>
        </p:nvSpPr>
        <p:spPr>
          <a:xfrm rot="21192987">
            <a:off x="9590497" y="2998112"/>
            <a:ext cx="2506663" cy="209288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647F1E-BBE2-9BB0-E042-198D531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02" y="156511"/>
            <a:ext cx="11732654" cy="986020"/>
          </a:xfrm>
        </p:spPr>
        <p:txBody>
          <a:bodyPr>
            <a:normAutofit fontScale="90000"/>
          </a:bodyPr>
          <a:lstStyle/>
          <a:p>
            <a:r>
              <a:rPr lang="en-US" dirty="0"/>
              <a:t>Over 1000 Runs with 100,000+ Events Each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21A4D1F0-E627-336F-6CC0-43CFC2BBF8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7426176"/>
              </p:ext>
            </p:extLst>
          </p:nvPr>
        </p:nvGraphicFramePr>
        <p:xfrm>
          <a:off x="245598" y="1688088"/>
          <a:ext cx="9134261" cy="2682243"/>
        </p:xfrm>
        <a:graphic>
          <a:graphicData uri="http://schemas.openxmlformats.org/drawingml/2006/table">
            <a:tbl>
              <a:tblPr firstRow="1" firstCol="1">
                <a:tableStyleId>{3B4B98B0-60AC-42C2-AFA5-B58CD77FA1E5}</a:tableStyleId>
              </a:tblPr>
              <a:tblGrid>
                <a:gridCol w="2045219">
                  <a:extLst>
                    <a:ext uri="{9D8B030D-6E8A-4147-A177-3AD203B41FA5}">
                      <a16:colId xmlns:a16="http://schemas.microsoft.com/office/drawing/2014/main" val="926942358"/>
                    </a:ext>
                  </a:extLst>
                </a:gridCol>
                <a:gridCol w="2074153">
                  <a:extLst>
                    <a:ext uri="{9D8B030D-6E8A-4147-A177-3AD203B41FA5}">
                      <a16:colId xmlns:a16="http://schemas.microsoft.com/office/drawing/2014/main" val="508116100"/>
                    </a:ext>
                  </a:extLst>
                </a:gridCol>
                <a:gridCol w="2796714">
                  <a:extLst>
                    <a:ext uri="{9D8B030D-6E8A-4147-A177-3AD203B41FA5}">
                      <a16:colId xmlns:a16="http://schemas.microsoft.com/office/drawing/2014/main" val="322056597"/>
                    </a:ext>
                  </a:extLst>
                </a:gridCol>
                <a:gridCol w="2218175">
                  <a:extLst>
                    <a:ext uri="{9D8B030D-6E8A-4147-A177-3AD203B41FA5}">
                      <a16:colId xmlns:a16="http://schemas.microsoft.com/office/drawing/2014/main" val="3715742705"/>
                    </a:ext>
                  </a:extLst>
                </a:gridCol>
              </a:tblGrid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Sensor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/>
                        <a:t>Thickness (um)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Beam energies (MeV)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Bias voltages (V) 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1062988636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W1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50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1.8, 3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50, 150, 250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2239124305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PIN W1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50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1.8, 3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50, 100, 400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637116821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W8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100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1.8, 3, 4.5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100, 200, 250, 350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219680332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PIN W8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100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3, 4.5, 6.5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200, 300, 400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4014247857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W8 (thinned)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>
                          <a:effectLst/>
                        </a:rPr>
                        <a:t>100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6.5, 8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100, 200, 250, 300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1985504996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W11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150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3.8, 5.5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200, 400, 600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3056885952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FBK PIN W14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>
                          <a:effectLst/>
                        </a:rPr>
                        <a:t>150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3.8, 5.5, 6.5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300, 500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3065596638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BNL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200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effectLst/>
                        </a:rPr>
                        <a:t>1.8, 3, 4.5, 5.5</a:t>
                      </a:r>
                    </a:p>
                  </a:txBody>
                  <a:tcPr marL="25400" marR="25400" marT="16933" marB="16933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700" dirty="0">
                          <a:effectLst/>
                        </a:rPr>
                        <a:t>200, 300, 400</a:t>
                      </a:r>
                    </a:p>
                  </a:txBody>
                  <a:tcPr marL="25400" marR="25400" marT="16933" marB="16933" anchor="b"/>
                </a:tc>
                <a:extLst>
                  <a:ext uri="{0D108BD9-81ED-4DB2-BD59-A6C34878D82A}">
                    <a16:rowId xmlns:a16="http://schemas.microsoft.com/office/drawing/2014/main" val="290995748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127CAD-7A50-5AC0-02B7-48CCDCB848CD}"/>
                  </a:ext>
                </a:extLst>
              </p:cNvPr>
              <p:cNvSpPr txBox="1"/>
              <p:nvPr/>
            </p:nvSpPr>
            <p:spPr>
              <a:xfrm rot="20642973">
                <a:off x="10081840" y="3254474"/>
                <a:ext cx="1822383" cy="1425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3" dirty="0">
                    <a:solidFill>
                      <a:schemeClr val="bg1"/>
                    </a:solidFill>
                    <a:latin typeface="+mj-lt"/>
                  </a:rPr>
                  <a:t>scan of </a:t>
                </a:r>
                <a14:m>
                  <m:oMath xmlns:m="http://schemas.openxmlformats.org/officeDocument/2006/math">
                    <m:r>
                      <a:rPr lang="en-US" sz="1733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733" dirty="0">
                    <a:solidFill>
                      <a:schemeClr val="bg1"/>
                    </a:solidFill>
                    <a:latin typeface="+mj-lt"/>
                  </a:rPr>
                  <a:t>10 different angles and sometimes through the backside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127CAD-7A50-5AC0-02B7-48CCDCB848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42973">
                <a:off x="10081840" y="3254474"/>
                <a:ext cx="1822383" cy="1425711"/>
              </a:xfrm>
              <a:prstGeom prst="rect">
                <a:avLst/>
              </a:prstGeom>
              <a:blipFill>
                <a:blip r:embed="rId3"/>
                <a:stretch>
                  <a:fillRect l="-1983" b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C267395-B992-2F3F-CE7F-2F085E6FEBAB}"/>
              </a:ext>
            </a:extLst>
          </p:cNvPr>
          <p:cNvSpPr txBox="1"/>
          <p:nvPr/>
        </p:nvSpPr>
        <p:spPr>
          <a:xfrm rot="20565350">
            <a:off x="9834074" y="403959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9585E8-4C4F-36DF-C928-8B5C06787CBD}"/>
              </a:ext>
            </a:extLst>
          </p:cNvPr>
          <p:cNvSpPr txBox="1"/>
          <p:nvPr/>
        </p:nvSpPr>
        <p:spPr>
          <a:xfrm>
            <a:off x="152627" y="1128687"/>
            <a:ext cx="11377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New code was developed to automate data taking (e.g. bias voltage and angle).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374249-4BEF-52F6-1FF1-D3BBD2C4D29A}"/>
              </a:ext>
            </a:extLst>
          </p:cNvPr>
          <p:cNvSpPr txBox="1"/>
          <p:nvPr/>
        </p:nvSpPr>
        <p:spPr>
          <a:xfrm>
            <a:off x="3838121" y="5169912"/>
            <a:ext cx="812907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Huge thanks to the CENPA beam team for long hours, adaptability, and a consistent beam!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9BF49026-6132-B89E-E7CC-AA15E345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45EE-90DD-462D-A5B5-6A7684D0BA2A}" type="datetime4">
              <a:rPr lang="en-US" smtClean="0"/>
              <a:t>January 6, 2025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6317993-CCC2-9B1D-FB14-ABB3D49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896AB5C-0D80-8F09-C7F7-F51FBBD5E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C5E719-1537-114E-1B5B-387974E174BB}"/>
              </a:ext>
            </a:extLst>
          </p:cNvPr>
          <p:cNvSpPr txBox="1"/>
          <p:nvPr/>
        </p:nvSpPr>
        <p:spPr>
          <a:xfrm>
            <a:off x="9515856" y="1595754"/>
            <a:ext cx="26159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Beam energies chosen to study signals from both stopped and punch-through particles for each sensor thickness</a:t>
            </a:r>
          </a:p>
        </p:txBody>
      </p:sp>
    </p:spTree>
    <p:extLst>
      <p:ext uri="{BB962C8B-B14F-4D97-AF65-F5344CB8AC3E}">
        <p14:creationId xmlns:p14="http://schemas.microsoft.com/office/powerpoint/2010/main" val="3789385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9F3E9755-CF1D-2602-F981-A1CA9DA7A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5178" y="2897657"/>
            <a:ext cx="4624812" cy="296032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E3F8D89-9B0A-27E6-DC27-A866C8EDADDC}"/>
              </a:ext>
            </a:extLst>
          </p:cNvPr>
          <p:cNvSpPr txBox="1"/>
          <p:nvPr/>
        </p:nvSpPr>
        <p:spPr>
          <a:xfrm>
            <a:off x="6014434" y="1434588"/>
            <a:ext cx="5749146" cy="102155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These factors affect </a:t>
            </a:r>
            <a:r>
              <a:rPr lang="en-US" b="1" dirty="0"/>
              <a:t>charge density</a:t>
            </a:r>
            <a:r>
              <a:rPr lang="en-US" dirty="0"/>
              <a:t> within the sensor which shields a given region from the amplified electric field, suppressing the measured gain.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C82240-0AE8-893A-F88F-C15F5BEAC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25" y="3429000"/>
            <a:ext cx="4708717" cy="26978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00F9818-DCD0-0E90-D848-1898827D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107" y="-37750"/>
            <a:ext cx="11732654" cy="986020"/>
          </a:xfrm>
        </p:spPr>
        <p:txBody>
          <a:bodyPr/>
          <a:lstStyle/>
          <a:p>
            <a:r>
              <a:rPr lang="en-US" dirty="0"/>
              <a:t>Trends from last years test beam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39BF999-12D2-D000-9EE8-5103027B8E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2587" y="4911212"/>
                <a:ext cx="2987851" cy="986019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chemeClr val="accent6"/>
                    </a:solidFill>
                  </a:rPr>
                  <a:t>Large bias will magnify the E field and thus the signal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b="0" i="0" dirty="0">
                    <a:solidFill>
                      <a:schemeClr val="accent6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Great for positrons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39BF999-12D2-D000-9EE8-5103027B8E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2587" y="4911212"/>
                <a:ext cx="2987851" cy="986019"/>
              </a:xfrm>
              <a:blipFill>
                <a:blip r:embed="rId4"/>
                <a:stretch>
                  <a:fillRect l="-4898" t="-6211" r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64D0C-5472-537E-AF79-9B24166E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07960A-78F4-425F-B240-BAAEC000C23E}" type="datetime4">
              <a:rPr lang="en-US" smtClean="0"/>
              <a:t>January 6,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7AEFCF-326A-1D36-C4F0-C624B7AB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Jessie Yang | PIONEER Collaboration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F28EF-4495-46DD-E5F2-842C08DE3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2A1B78-D21A-BB0B-D3CE-B596F70CC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424" y="1533268"/>
            <a:ext cx="4037440" cy="1813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B0D935-6433-6B45-686E-A2905E3C71F7}"/>
              </a:ext>
            </a:extLst>
          </p:cNvPr>
          <p:cNvSpPr txBox="1"/>
          <p:nvPr/>
        </p:nvSpPr>
        <p:spPr>
          <a:xfrm>
            <a:off x="355925" y="1110120"/>
            <a:ext cx="3712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Gain increases with angle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B67201A-DE61-8C36-6D7C-9A940C16DAE6}"/>
              </a:ext>
            </a:extLst>
          </p:cNvPr>
          <p:cNvCxnSpPr>
            <a:cxnSpLocks/>
          </p:cNvCxnSpPr>
          <p:nvPr/>
        </p:nvCxnSpPr>
        <p:spPr>
          <a:xfrm>
            <a:off x="1588474" y="1612727"/>
            <a:ext cx="176682" cy="352476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822DBC9-F05A-49CF-A412-9037E69C2FFB}"/>
              </a:ext>
            </a:extLst>
          </p:cNvPr>
          <p:cNvSpPr txBox="1"/>
          <p:nvPr/>
        </p:nvSpPr>
        <p:spPr>
          <a:xfrm>
            <a:off x="3713752" y="2997065"/>
            <a:ext cx="298785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accent6"/>
                </a:solidFill>
              </a:rPr>
              <a:t>Gain decreases after some critical angle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71CE42-16B3-8805-38A3-4036DB805F8E}"/>
              </a:ext>
            </a:extLst>
          </p:cNvPr>
          <p:cNvCxnSpPr>
            <a:cxnSpLocks/>
          </p:cNvCxnSpPr>
          <p:nvPr/>
        </p:nvCxnSpPr>
        <p:spPr>
          <a:xfrm flipH="1" flipV="1">
            <a:off x="3193906" y="2690206"/>
            <a:ext cx="519846" cy="49676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85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8DA4-3E80-0C92-E6E9-F02A54CF8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CENPA Test Beam 2024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F08E0-6EED-0140-3BF1-3977DABDB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77-4394-4009-B81B-B237C3D01679}" type="datetime4">
              <a:rPr lang="en-US" smtClean="0"/>
              <a:t>January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97568-21AD-CCC6-106F-E1A85EC19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68AD3-C371-670B-6A71-B088C1F1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8</a:t>
            </a:fld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98269D9-F6FC-B4D5-2B23-734C77BE8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52" y="1596553"/>
            <a:ext cx="3075128" cy="230634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1465227-4515-8143-5E1D-A1F8891BE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52" y="3864814"/>
            <a:ext cx="3076983" cy="230773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F50AB1E-6A28-7EDB-9F7D-F112EBEB51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843" y="3902899"/>
            <a:ext cx="3076983" cy="23077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42BF387-C478-0C27-F05B-8D006B8FB5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33" y="1558468"/>
            <a:ext cx="3075128" cy="230634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D4BD1E3-5053-6B4F-782F-AB6DC012DE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33" y="3904290"/>
            <a:ext cx="3075128" cy="230634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E074E36-32EE-D5C6-0CD5-B6588EF095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906" y="1521773"/>
            <a:ext cx="3075128" cy="230634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8F26B80-A563-D8E7-EA40-570F9AA6B7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965" y="3902899"/>
            <a:ext cx="3076983" cy="23077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578389-78E2-DFA8-3889-8E5372F7657C}"/>
              </a:ext>
            </a:extLst>
          </p:cNvPr>
          <p:cNvSpPr txBox="1"/>
          <p:nvPr/>
        </p:nvSpPr>
        <p:spPr>
          <a:xfrm>
            <a:off x="3170029" y="2163472"/>
            <a:ext cx="2798619" cy="1021556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Gain = MPV of energy measurement of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LGAD / PIN</a:t>
            </a:r>
          </a:p>
        </p:txBody>
      </p:sp>
    </p:spTree>
    <p:extLst>
      <p:ext uri="{BB962C8B-B14F-4D97-AF65-F5344CB8AC3E}">
        <p14:creationId xmlns:p14="http://schemas.microsoft.com/office/powerpoint/2010/main" val="4055664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49070-10BE-F21C-E915-83F41988C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B0948-6A76-1EF2-7EE0-A7FA6207B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CENPA Test Beam 2024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79497-0CAE-7EC1-8B84-04619742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77-4394-4009-B81B-B237C3D01679}" type="datetime4">
              <a:rPr lang="en-US" smtClean="0"/>
              <a:t>January 7,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642B6-F5F6-3FE3-1B71-272D188BC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Jessie Yang | PIONEER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D2A5D-6893-9803-07BF-AB31C77F8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C834-6331-418B-8770-845180B0A9E1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D47AB7-C8EE-F491-8987-BBA50316C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495" y="3904290"/>
            <a:ext cx="3075128" cy="23063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5A9BCA-7013-DF83-DC3D-C1AC0EA91D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78" y="1592785"/>
            <a:ext cx="3075128" cy="23063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EF3607-C946-B4FD-A9F3-EE52672F33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78" y="3903594"/>
            <a:ext cx="3076983" cy="23077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92A4D6-55C5-EAA4-03DA-EB2699349F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766" y="1587627"/>
            <a:ext cx="3082005" cy="23115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DA30FAC-F84E-2DE8-8F2F-699A147B12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906" y="3904290"/>
            <a:ext cx="3075128" cy="23063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EB2C036-388D-7F01-1C5A-84D3F2C47A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7" y="1528176"/>
            <a:ext cx="3075128" cy="230634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F25FEE8-F1CC-9529-33D0-EA0F69C75D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7" y="3904289"/>
            <a:ext cx="3075128" cy="230634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1C38158-DA0D-15EC-DD95-1FD1D6F599A8}"/>
              </a:ext>
            </a:extLst>
          </p:cNvPr>
          <p:cNvSpPr txBox="1"/>
          <p:nvPr/>
        </p:nvSpPr>
        <p:spPr>
          <a:xfrm>
            <a:off x="3170029" y="2163472"/>
            <a:ext cx="2798619" cy="1021556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Gain = MPV of energy measurement of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LGAD / PIN</a:t>
            </a:r>
          </a:p>
        </p:txBody>
      </p:sp>
    </p:spTree>
    <p:extLst>
      <p:ext uri="{BB962C8B-B14F-4D97-AF65-F5344CB8AC3E}">
        <p14:creationId xmlns:p14="http://schemas.microsoft.com/office/powerpoint/2010/main" val="28726890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4783</TotalTime>
  <Words>1216</Words>
  <Application>Microsoft Office PowerPoint</Application>
  <PresentationFormat>Widescreen</PresentationFormat>
  <Paragraphs>215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Aptos</vt:lpstr>
      <vt:lpstr>Arial</vt:lpstr>
      <vt:lpstr>Calibri</vt:lpstr>
      <vt:lpstr>Cambria Math</vt:lpstr>
      <vt:lpstr>Helvetica</vt:lpstr>
      <vt:lpstr>Perpetua</vt:lpstr>
      <vt:lpstr>Wingdings</vt:lpstr>
      <vt:lpstr>Retrospect</vt:lpstr>
      <vt:lpstr>ATAR Sensor Development</vt:lpstr>
      <vt:lpstr>Current ATAR Design</vt:lpstr>
      <vt:lpstr>PowerPoint Presentation</vt:lpstr>
      <vt:lpstr>Test Beam Goals</vt:lpstr>
      <vt:lpstr>Using CENPA’s Tandem  Accelerator for PIONEER</vt:lpstr>
      <vt:lpstr>Over 1000 Runs with 100,000+ Events Each</vt:lpstr>
      <vt:lpstr>Trends from last years test beam</vt:lpstr>
      <vt:lpstr>CENPA Test Beam 2024 Results</vt:lpstr>
      <vt:lpstr>CENPA Test Beam 2024 Results</vt:lpstr>
      <vt:lpstr>Comparing to 2023 Results (50 um sensors)</vt:lpstr>
      <vt:lpstr>Comparing to 2023 Results (50 um sensors)</vt:lpstr>
      <vt:lpstr>Understanding pulse shapes</vt:lpstr>
      <vt:lpstr>Received FBK Trench-Insulated LGADs</vt:lpstr>
      <vt:lpstr>TI-LGAD laser TCT testing</vt:lpstr>
      <vt:lpstr>X-ray</vt:lpstr>
      <vt:lpstr>Plans</vt:lpstr>
      <vt:lpstr>Backup Slides</vt:lpstr>
      <vt:lpstr>Trends in Gain Suppression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Jessie Yang</dc:creator>
  <cp:lastModifiedBy>Jessie Yang</cp:lastModifiedBy>
  <cp:revision>1</cp:revision>
  <dcterms:created xsi:type="dcterms:W3CDTF">2024-12-10T04:12:32Z</dcterms:created>
  <dcterms:modified xsi:type="dcterms:W3CDTF">2025-01-07T18:47:50Z</dcterms:modified>
</cp:coreProperties>
</file>