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61" r:id="rId5"/>
    <p:sldId id="259" r:id="rId6"/>
    <p:sldId id="262" r:id="rId7"/>
    <p:sldId id="258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 Area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1025"/>
          <p:cNvSpPr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t>Click to edit Master title style</a:t>
            </a:r>
          </a:p>
        </p:txBody>
      </p:sp>
      <p:sp>
        <p:nvSpPr>
          <p:cNvPr id="1027" name="Text Placeholder 1026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1027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Date Area</a:t>
            </a:r>
            <a:endParaRPr lang="en-US"/>
          </a:p>
        </p:txBody>
      </p:sp>
      <p:sp>
        <p:nvSpPr>
          <p:cNvPr id="1029" name="Footer Placeholder 1028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Slide Number Placeholder 1029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BE5F26B5-172A-4DC2-B0B7-181CFC56B87C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6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7.xml"/><Relationship Id="rId1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38200" y="1972310"/>
            <a:ext cx="7421880" cy="2218690"/>
          </a:xfrm>
        </p:spPr>
        <p:txBody>
          <a:bodyPr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4400">
                <a:ea typeface="+mj-ea"/>
              </a:rPr>
              <a:t>PIONEER Calo Test Facility
2025 </a:t>
            </a:r>
            <a:r>
              <a:rPr lang="en-CA" altLang="en-US" sz="4400">
                <a:ea typeface="+mj-ea"/>
              </a:rPr>
              <a:t>C</a:t>
            </a:r>
            <a:r>
              <a:rPr lang="en-US" sz="4400">
                <a:ea typeface="+mj-ea"/>
              </a:rPr>
              <a:t>FI application</a:t>
            </a:r>
            <a:endParaRPr lang="en-US" sz="4400">
              <a:ea typeface="+mj-ea"/>
            </a:endParaRPr>
          </a:p>
        </p:txBody>
      </p:sp>
      <p:sp>
        <p:nvSpPr>
          <p:cNvPr id="8" name="副标题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59130" y="4643120"/>
            <a:ext cx="10515600" cy="1015365"/>
          </a:xfrm>
        </p:spPr>
        <p:txBody>
          <a:bodyPr/>
          <a:p>
            <a:pPr mar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CA" altLang="en-US"/>
              <a:t>Doug Bryman, Chloé Malbrunot</a:t>
            </a:r>
            <a:endParaRPr lang="en-CA" altLang="en-US"/>
          </a:p>
          <a:p>
            <a:pPr mar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CA" altLang="en-US"/>
              <a:t>UBC/TRIUMF</a:t>
            </a:r>
            <a:endParaRPr lang="en-CA" altLang="en-US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1569720" y="782955"/>
            <a:ext cx="9921240" cy="3076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CA" altLang="en-US" sz="3200"/>
              <a:t>Objectives</a:t>
            </a:r>
            <a:endParaRPr lang="en-CA" alt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altLang="en-US"/>
              <a:t>Design, build, test 1/10th scale LXe calorimeter test facility based on MEG large prototype</a:t>
            </a:r>
            <a:endParaRPr lang="en-CA" alt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altLang="en-US"/>
              <a:t>Confirm mechanical design for thin windows and COF MPPC arrangement</a:t>
            </a:r>
            <a:endParaRPr lang="en-CA" alt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altLang="en-US"/>
              <a:t>Confirm performance parameters relative to simulations for </a:t>
            </a:r>
            <a:endParaRPr lang="en-CA" alt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altLang="en-US"/>
              <a:t>energy resolution</a:t>
            </a:r>
            <a:endParaRPr lang="en-CA" alt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altLang="en-US"/>
              <a:t>timing resolution</a:t>
            </a:r>
            <a:endParaRPr lang="en-CA" alt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altLang="en-US"/>
              <a:t>spatial resolution</a:t>
            </a:r>
            <a:endParaRPr lang="en-CA" alt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altLang="en-US"/>
              <a:t>pileup identification</a:t>
            </a:r>
            <a:endParaRPr lang="en-CA" alt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altLang="en-US"/>
              <a:t>UV light exposure degradation</a:t>
            </a:r>
            <a:endParaRPr lang="en-CA" altLang="en-US"/>
          </a:p>
          <a:p>
            <a:pPr lvl="1" indent="0">
              <a:buFont typeface="Arial" panose="020B0604020202020204" pitchFamily="34" charset="0"/>
              <a:buNone/>
            </a:pPr>
            <a:endParaRPr lang="en-CA" altLang="en-US"/>
          </a:p>
        </p:txBody>
      </p:sp>
      <p:sp>
        <p:nvSpPr>
          <p:cNvPr id="3" name="Text Box 2"/>
          <p:cNvSpPr txBox="1"/>
          <p:nvPr/>
        </p:nvSpPr>
        <p:spPr>
          <a:xfrm>
            <a:off x="1698625" y="4220210"/>
            <a:ext cx="859599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CA" altLang="en-US"/>
              <a:t>Time scale: 2025-2028</a:t>
            </a:r>
            <a:endParaRPr lang="en-CA" altLang="en-US"/>
          </a:p>
          <a:p>
            <a:r>
              <a:rPr lang="en-CA" altLang="en-US"/>
              <a:t>New personell </a:t>
            </a:r>
            <a:endParaRPr lang="en-CA" altLang="en-US"/>
          </a:p>
          <a:p>
            <a:pPr indent="457200"/>
            <a:r>
              <a:rPr lang="en-US" altLang="en-US"/>
              <a:t>Engineer Cryogenics, Proj. Management </a:t>
            </a:r>
            <a:endParaRPr lang="en-US" altLang="en-US"/>
          </a:p>
          <a:p>
            <a:pPr indent="457200"/>
            <a:r>
              <a:rPr lang="en-US" altLang="en-US"/>
              <a:t>Detector Physicist Photosensors, Data acquisition </a:t>
            </a:r>
            <a:endParaRPr lang="en-US" altLang="en-US"/>
          </a:p>
          <a:p>
            <a:pPr indent="457200"/>
            <a:r>
              <a:rPr lang="en-US" altLang="en-US"/>
              <a:t>Electro-mechanical Technologist Design, Assembly, and Installation </a:t>
            </a:r>
            <a:endParaRPr lang="en-US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42820" y="175895"/>
            <a:ext cx="7705725" cy="650557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8880" y="777240"/>
            <a:ext cx="10379710" cy="56203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3715" y="1414780"/>
            <a:ext cx="10959465" cy="32308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2"/>
          <p:cNvSpPr txBox="1"/>
          <p:nvPr/>
        </p:nvSpPr>
        <p:spPr>
          <a:xfrm>
            <a:off x="1766570" y="1596390"/>
            <a:ext cx="7835265" cy="1484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CA" altLang="en-US"/>
              <a:t>Application submission by UBC: Feb. 4, 2025</a:t>
            </a:r>
            <a:endParaRPr lang="en-CA" altLang="en-US"/>
          </a:p>
          <a:p>
            <a:pPr indent="457200"/>
            <a:r>
              <a:rPr lang="en-CA" altLang="en-US"/>
              <a:t>Evaluation:  Technical/financial 25 pages</a:t>
            </a:r>
            <a:endParaRPr lang="en-CA" altLang="en-US"/>
          </a:p>
          <a:p>
            <a:pPr marL="914400" lvl="2" indent="457200"/>
            <a:r>
              <a:rPr lang="en-CA" altLang="en-US"/>
              <a:t>      Multidisciplary         3 pages</a:t>
            </a:r>
            <a:endParaRPr lang="en-CA" altLang="en-US"/>
          </a:p>
          <a:p>
            <a:pPr marL="914400" lvl="2" indent="457200"/>
            <a:r>
              <a:rPr lang="en-CA" altLang="en-US"/>
              <a:t>      National </a:t>
            </a:r>
            <a:endParaRPr lang="en-CA" altLang="en-US"/>
          </a:p>
          <a:p>
            <a:pPr marL="914400" lvl="2" indent="457200"/>
            <a:r>
              <a:rPr lang="en-CA" altLang="en-US">
                <a:sym typeface="+mn-ea"/>
              </a:rPr>
              <a:t>Result: Nov. 2025</a:t>
            </a:r>
            <a:endParaRPr lang="en-CA" altLang="en-US"/>
          </a:p>
          <a:p>
            <a:pPr marL="914400" lvl="2" indent="457200"/>
            <a:r>
              <a:rPr lang="en-CA" altLang="en-US"/>
              <a:t>    </a:t>
            </a:r>
            <a:endParaRPr lang="en-CA" altLang="en-US"/>
          </a:p>
        </p:txBody>
      </p:sp>
      <p:sp>
        <p:nvSpPr>
          <p:cNvPr id="2" name="Text Box 1"/>
          <p:cNvSpPr txBox="1"/>
          <p:nvPr/>
        </p:nvSpPr>
        <p:spPr>
          <a:xfrm>
            <a:off x="2014855" y="69342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CA" altLang="en-US" b="1"/>
              <a:t>Process and Timeline</a:t>
            </a:r>
            <a:endParaRPr lang="en-CA" altLang="en-US" b="1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8007_1*a*1"/>
  <p:tag name="KSO_WM_TEMPLATE_CATEGORY" val="custom"/>
  <p:tag name="KSO_WM_TEMPLATE_INDEX" val="20238007"/>
  <p:tag name="KSO_WM_UNIT_LAYERLEVEL" val="1"/>
  <p:tag name="KSO_WM_TAG_VERSION" val="3.0"/>
  <p:tag name="KSO_WM_BEAUTIFY_FLAG" val="#wm#"/>
  <p:tag name="KSO_WM_UNIT_PRESET_TEXT" val="Your title here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8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38007_1*b*1"/>
  <p:tag name="KSO_WM_TEMPLATE_CATEGORY" val="custom"/>
  <p:tag name="KSO_WM_TEMPLATE_INDEX" val="20238007"/>
  <p:tag name="KSO_WM_UNIT_LAYERLEVEL" val="1"/>
  <p:tag name="KSO_WM_TAG_VERSION" val="3.0"/>
  <p:tag name="KSO_WM_BEAUTIFY_FLAG" val="#wm#"/>
  <p:tag name="KSO_WM_UNIT_PRESET_TEXT" val="Add description"/>
</p:tagLst>
</file>

<file path=ppt/tags/tag3.xml><?xml version="1.0" encoding="utf-8"?>
<p:tagLst xmlns:p="http://schemas.openxmlformats.org/presentationml/2006/main">
  <p:tag name="KSO_WM_SLIDE_ID" val="custom20238007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3.0"/>
  <p:tag name="KSO_WM_BEAUTIFY_FLAG" val="#wm#"/>
  <p:tag name="KSO_WM_TEMPLATE_CATEGORY" val="custom"/>
  <p:tag name="KSO_WM_TEMPLATE_INDEX" val="20238007"/>
  <p:tag name="KSO_WM_SLIDE_LAYOUT" val="a_b_f"/>
  <p:tag name="KSO_WM_SLIDE_LAYOUT_CNT" val="1_1_1"/>
  <p:tag name="KSO_WM_SLIDE_TYPE" val="title"/>
  <p:tag name="KSO_WM_SLIDE_SUBTYPE" val="pureTxt"/>
  <p:tag name="KSO_WM_TEMPLATE_THUMBS_INDEX" val="1、9"/>
  <p:tag name="KSO_WM_SPECIAL_SOURCE" val="bdnull"/>
  <p:tag name="KSO_WM_SLIDE_THEME_ID" val="3323825"/>
  <p:tag name="KSO_WM_SLIDE_THEME_NAME" val="Z_20238007_Black Tech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238007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38007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238007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238007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3800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781</Words>
  <Application>WPS Presentation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Inter Bold</vt:lpstr>
      <vt:lpstr>Inter</vt:lpstr>
      <vt:lpstr>Office Theme</vt:lpstr>
      <vt:lpstr>Default Design</vt:lpstr>
      <vt:lpstr>PIONEER Calo Test Facility
2025 CFI application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PIONEER Calo Test Facility
2025 CFI application</dc:title>
  <dc:creator/>
  <cp:lastModifiedBy>Doug Bryman</cp:lastModifiedBy>
  <cp:revision>2</cp:revision>
  <dcterms:created xsi:type="dcterms:W3CDTF">2025-01-06T20:20:11Z</dcterms:created>
  <dcterms:modified xsi:type="dcterms:W3CDTF">2025-01-06T21:21:33Z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B701C810320D421C9D1BACCA2BF1912A_11</vt:lpwstr>
  </property>
  <property fmtid="{D5CDD505-2E9C-101B-9397-08002B2CF9AE}" pid="3" name="KSOProductBuildVer">
    <vt:lpwstr>1033-12.2.0.19307</vt:lpwstr>
  </property>
</Properties>
</file>