
<file path=[Content_Types].xml><?xml version="1.0" encoding="utf-8"?>
<Types xmlns="http://schemas.openxmlformats.org/package/2006/content-types">
  <Default Extension="bin" ContentType="application/vnd.openxmlformats-officedocument.oleObject"/>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3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autoCompressPictures="0">
  <p:sldMasterIdLst>
    <p:sldMasterId id="2147483648" r:id="rId5"/>
  </p:sldMasterIdLst>
  <p:notesMasterIdLst>
    <p:notesMasterId r:id="rId29"/>
  </p:notesMasterIdLst>
  <p:handoutMasterIdLst>
    <p:handoutMasterId r:id="rId30"/>
  </p:handoutMasterIdLst>
  <p:sldIdLst>
    <p:sldId id="342" r:id="rId6"/>
    <p:sldId id="2146846898" r:id="rId7"/>
    <p:sldId id="2146846966" r:id="rId8"/>
    <p:sldId id="2146846963" r:id="rId9"/>
    <p:sldId id="2146846984" r:id="rId10"/>
    <p:sldId id="2146846985" r:id="rId11"/>
    <p:sldId id="2146846967" r:id="rId12"/>
    <p:sldId id="2146846969" r:id="rId13"/>
    <p:sldId id="2146846980" r:id="rId14"/>
    <p:sldId id="2146846968" r:id="rId15"/>
    <p:sldId id="2146846979" r:id="rId16"/>
    <p:sldId id="2146846970" r:id="rId17"/>
    <p:sldId id="2146846971" r:id="rId18"/>
    <p:sldId id="2146846975" r:id="rId19"/>
    <p:sldId id="2146846978" r:id="rId20"/>
    <p:sldId id="2146846977" r:id="rId21"/>
    <p:sldId id="2146846974" r:id="rId22"/>
    <p:sldId id="2146846986" r:id="rId23"/>
    <p:sldId id="2146846976" r:id="rId24"/>
    <p:sldId id="2146846981" r:id="rId25"/>
    <p:sldId id="2146846982" r:id="rId26"/>
    <p:sldId id="2146846983" r:id="rId27"/>
    <p:sldId id="314" r:id="rId28"/>
  </p:sldIdLst>
  <p:sldSz cx="12192000" cy="6858000"/>
  <p:notesSz cx="6858000" cy="9144000"/>
  <p:embeddedFontLst>
    <p:embeddedFont>
      <p:font typeface="Cambria Math" panose="02040503050406030204" pitchFamily="18" charset="0"/>
      <p:regular r:id="rId31"/>
    </p:embeddedFont>
    <p:embeddedFont>
      <p:font typeface="Frutiger LT Com 45 Light" panose="020B0303030504020204" pitchFamily="34" charset="0"/>
      <p:regular r:id="rId32"/>
      <p:bold r:id="rId33"/>
      <p:italic r:id="rId34"/>
      <p:boldItalic r:id="rId35"/>
    </p:embeddedFont>
    <p:embeddedFont>
      <p:font typeface="Frutiger LT Com 55 Roman" panose="020B0503030504020204" pitchFamily="34" charset="0"/>
      <p:regular r:id="rId36"/>
      <p:bold r:id="rId37"/>
      <p:italic r:id="rId38"/>
    </p:embeddedFont>
    <p:embeddedFont>
      <p:font typeface="Frutiger LT Com 65 Bold" panose="020B0803030504020204" pitchFamily="34" charset="0"/>
      <p:bold r:id="rId39"/>
    </p:embeddedFont>
    <p:embeddedFont>
      <p:font typeface="Frutiger LT Com 75 Black" panose="020B0A03040504030204" pitchFamily="34" charset="0"/>
      <p:bold r:id="rId40"/>
    </p:embeddedFont>
  </p:embeddedFontLst>
  <p:custDataLst>
    <p:tags r:id="rId41"/>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9FAFB"/>
    <a:srgbClr val="FF9900"/>
    <a:srgbClr val="A6BBC8"/>
    <a:srgbClr val="FFFFFF"/>
    <a:srgbClr val="00779A"/>
    <a:srgbClr val="1C768F"/>
    <a:srgbClr val="09B2AC"/>
    <a:srgbClr val="014A6B"/>
    <a:srgbClr val="4DC7D2"/>
    <a:srgbClr val="04B1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C083E6E3-FA7D-4D7B-A595-EF9225AFEA82}">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Helle Formatvorlage 1 - Akz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559" autoAdjust="0"/>
    <p:restoredTop sz="96008" autoAdjust="0"/>
  </p:normalViewPr>
  <p:slideViewPr>
    <p:cSldViewPr snapToGrid="0" showGuides="1">
      <p:cViewPr varScale="1">
        <p:scale>
          <a:sx n="159" d="100"/>
          <a:sy n="159" d="100"/>
        </p:scale>
        <p:origin x="798" y="138"/>
      </p:cViewPr>
      <p:guideLst/>
    </p:cSldViewPr>
  </p:slideViewPr>
  <p:notesTextViewPr>
    <p:cViewPr>
      <p:scale>
        <a:sx n="1" d="1"/>
        <a:sy n="1" d="1"/>
      </p:scale>
      <p:origin x="0" y="0"/>
    </p:cViewPr>
  </p:notesTextViewPr>
  <p:sorterViewPr>
    <p:cViewPr varScale="1">
      <p:scale>
        <a:sx n="100" d="100"/>
        <a:sy n="100" d="100"/>
      </p:scale>
      <p:origin x="0" y="-8670"/>
    </p:cViewPr>
  </p:sorterViewPr>
  <p:notesViewPr>
    <p:cSldViewPr snapToGrid="0">
      <p:cViewPr varScale="1">
        <p:scale>
          <a:sx n="80" d="100"/>
          <a:sy n="80" d="100"/>
        </p:scale>
        <p:origin x="2874"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font" Target="fonts/font9.fntdata"/><Relationship Id="rId21" Type="http://schemas.openxmlformats.org/officeDocument/2006/relationships/slide" Target="slides/slide16.xml"/><Relationship Id="rId34" Type="http://schemas.openxmlformats.org/officeDocument/2006/relationships/font" Target="fonts/font4.fntdata"/><Relationship Id="rId42" Type="http://schemas.openxmlformats.org/officeDocument/2006/relationships/presProps" Target="pres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font" Target="fonts/font2.fntdata"/><Relationship Id="rId37" Type="http://schemas.openxmlformats.org/officeDocument/2006/relationships/font" Target="fonts/font7.fntdata"/><Relationship Id="rId40" Type="http://schemas.openxmlformats.org/officeDocument/2006/relationships/font" Target="fonts/font10.fntdata"/><Relationship Id="rId45"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font" Target="fonts/font6.fntdata"/><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font" Target="fonts/font1.fntdata"/><Relationship Id="rId44"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handoutMaster" Target="handoutMasters/handoutMaster1.xml"/><Relationship Id="rId35" Type="http://schemas.openxmlformats.org/officeDocument/2006/relationships/font" Target="fonts/font5.fntdata"/><Relationship Id="rId43" Type="http://schemas.openxmlformats.org/officeDocument/2006/relationships/viewProps" Target="viewProp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font" Target="fonts/font3.fntdata"/><Relationship Id="rId38" Type="http://schemas.openxmlformats.org/officeDocument/2006/relationships/font" Target="fonts/font8.fntdata"/><Relationship Id="rId20" Type="http://schemas.openxmlformats.org/officeDocument/2006/relationships/slide" Target="slides/slide15.xml"/><Relationship Id="rId41"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B028EFDA-A75E-49AB-9C1C-E96D5D82019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a:extLst>
              <a:ext uri="{FF2B5EF4-FFF2-40B4-BE49-F238E27FC236}">
                <a16:creationId xmlns:a16="http://schemas.microsoft.com/office/drawing/2014/main" id="{89DB3184-593B-4E78-B58C-DA62E4A2A4A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C51B798-6D2C-417B-AF46-ECB70983C150}" type="datetimeFigureOut">
              <a:rPr lang="en-US" smtClean="0"/>
              <a:t>8/1/2025</a:t>
            </a:fld>
            <a:endParaRPr lang="en-US"/>
          </a:p>
        </p:txBody>
      </p:sp>
      <p:sp>
        <p:nvSpPr>
          <p:cNvPr id="4" name="Fußzeilenplatzhalter 3">
            <a:extLst>
              <a:ext uri="{FF2B5EF4-FFF2-40B4-BE49-F238E27FC236}">
                <a16:creationId xmlns:a16="http://schemas.microsoft.com/office/drawing/2014/main" id="{5015F87B-7E94-4DDB-9703-3B62B77C5F8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Foliennummernplatzhalter 4">
            <a:extLst>
              <a:ext uri="{FF2B5EF4-FFF2-40B4-BE49-F238E27FC236}">
                <a16:creationId xmlns:a16="http://schemas.microsoft.com/office/drawing/2014/main" id="{87C9CA73-2501-4D43-9D8D-E09D9E3F3DF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8651251-5CB6-4896-AAF1-C5E7C80339FD}" type="slidenum">
              <a:rPr lang="en-US" smtClean="0"/>
              <a:t>‹Nr.›</a:t>
            </a:fld>
            <a:endParaRPr lang="en-US"/>
          </a:p>
        </p:txBody>
      </p:sp>
    </p:spTree>
    <p:extLst>
      <p:ext uri="{BB962C8B-B14F-4D97-AF65-F5344CB8AC3E}">
        <p14:creationId xmlns:p14="http://schemas.microsoft.com/office/powerpoint/2010/main" val="22548449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00A665-AB63-487C-A689-A96D5AA0C864}" type="datetimeFigureOut">
              <a:rPr lang="en-US" smtClean="0"/>
              <a:t>8/1/2025</a:t>
            </a:fld>
            <a:endParaRPr lang="en-US"/>
          </a:p>
        </p:txBody>
      </p:sp>
      <p:sp>
        <p:nvSpPr>
          <p:cNvPr id="4" name="Folienbildplatzhalter 3"/>
          <p:cNvSpPr>
            <a:spLocks noGrp="1" noRot="1" noChangeAspect="1"/>
          </p:cNvSpPr>
          <p:nvPr>
            <p:ph type="sldImg" idx="2"/>
          </p:nvPr>
        </p:nvSpPr>
        <p:spPr>
          <a:xfrm>
            <a:off x="1455821" y="1143000"/>
            <a:ext cx="3946358" cy="2219826"/>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0" tIns="0" rIns="0" bIns="0" rtlCol="0"/>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629F0A-9DE2-44AB-9A84-CC28BAF7B397}" type="slidenum">
              <a:rPr lang="en-US" smtClean="0"/>
              <a:t>‹Nr.›</a:t>
            </a:fld>
            <a:endParaRPr lang="en-US"/>
          </a:p>
        </p:txBody>
      </p:sp>
    </p:spTree>
    <p:extLst>
      <p:ext uri="{BB962C8B-B14F-4D97-AF65-F5344CB8AC3E}">
        <p14:creationId xmlns:p14="http://schemas.microsoft.com/office/powerpoint/2010/main" val="1952665626"/>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kern="1200">
        <a:solidFill>
          <a:schemeClr val="accent1"/>
        </a:solidFill>
        <a:latin typeface="+mj-lt"/>
        <a:ea typeface="+mn-ea"/>
        <a:cs typeface="+mn-cs"/>
      </a:defRPr>
    </a:lvl1pPr>
    <a:lvl2pPr marL="180975" indent="-180975" algn="l" defTabSz="914400" rtl="0" eaLnBrk="1" latinLnBrk="0" hangingPunct="1">
      <a:buClr>
        <a:schemeClr val="accent1"/>
      </a:buClr>
      <a:buFont typeface="Wingdings" panose="05000000000000000000" pitchFamily="2" charset="2"/>
      <a:buChar char="§"/>
      <a:defRPr sz="1200" kern="1200">
        <a:solidFill>
          <a:schemeClr val="tx1"/>
        </a:solidFill>
        <a:latin typeface="+mn-lt"/>
        <a:ea typeface="+mn-ea"/>
        <a:cs typeface="+mn-cs"/>
      </a:defRPr>
    </a:lvl2pPr>
    <a:lvl3pPr marL="360363" indent="-179388" algn="l" defTabSz="914400" rtl="0" eaLnBrk="1" latinLnBrk="0" hangingPunct="1">
      <a:buClr>
        <a:schemeClr val="bg2"/>
      </a:buClr>
      <a:buFont typeface="Wingdings" panose="05000000000000000000" pitchFamily="2" charset="2"/>
      <a:buChar char="§"/>
      <a:defRPr sz="1200" kern="1200">
        <a:solidFill>
          <a:schemeClr val="tx1"/>
        </a:solidFill>
        <a:latin typeface="+mn-lt"/>
        <a:ea typeface="+mn-ea"/>
        <a:cs typeface="+mn-cs"/>
      </a:defRPr>
    </a:lvl3pPr>
    <a:lvl4pPr marL="541338" indent="-180975" algn="l" defTabSz="914400" rtl="0" eaLnBrk="1" latinLnBrk="0" hangingPunct="1">
      <a:buClr>
        <a:schemeClr val="bg2"/>
      </a:buClr>
      <a:buFont typeface="Wingdings" panose="05000000000000000000" pitchFamily="2" charset="2"/>
      <a:buChar char="§"/>
      <a:defRPr sz="1200" kern="1200">
        <a:solidFill>
          <a:schemeClr val="tx1"/>
        </a:solidFill>
        <a:latin typeface="+mn-lt"/>
        <a:ea typeface="+mn-ea"/>
        <a:cs typeface="+mn-cs"/>
      </a:defRPr>
    </a:lvl4pPr>
    <a:lvl5pPr marL="722313" indent="-180975" algn="l" defTabSz="914400" rtl="0" eaLnBrk="1" latinLnBrk="0" hangingPunct="1">
      <a:buClr>
        <a:schemeClr val="bg2"/>
      </a:buClr>
      <a:buFont typeface="Wingdings" panose="05000000000000000000" pitchFamily="2" charset="2"/>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5" Type="http://schemas.openxmlformats.org/officeDocument/2006/relationships/image" Target="../media/image2.png"/><Relationship Id="rId4"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tags" Target="../tags/tag12.xml"/><Relationship Id="rId4" Type="http://schemas.openxmlformats.org/officeDocument/2006/relationships/image" Target="../media/image1.emf"/></Relationships>
</file>

<file path=ppt/slideLayouts/_rels/slideLayout11.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13.xml"/><Relationship Id="rId4" Type="http://schemas.openxmlformats.org/officeDocument/2006/relationships/image" Target="../media/image1.emf"/></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Master" Target="../slideMasters/slideMaster1.xml"/><Relationship Id="rId1" Type="http://schemas.openxmlformats.org/officeDocument/2006/relationships/tags" Target="../tags/tag14.xml"/><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13.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1.xml"/><Relationship Id="rId1" Type="http://schemas.openxmlformats.org/officeDocument/2006/relationships/tags" Target="../tags/tag15.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14.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1.xml"/><Relationship Id="rId1" Type="http://schemas.openxmlformats.org/officeDocument/2006/relationships/tags" Target="../tags/tag16.xml"/><Relationship Id="rId4" Type="http://schemas.openxmlformats.org/officeDocument/2006/relationships/image" Target="../media/image1.emf"/></Relationships>
</file>

<file path=ppt/slideLayouts/_rels/slideLayout15.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1.xml"/><Relationship Id="rId1" Type="http://schemas.openxmlformats.org/officeDocument/2006/relationships/tags" Target="../tags/tag17.xml"/><Relationship Id="rId4" Type="http://schemas.openxmlformats.org/officeDocument/2006/relationships/image" Target="../media/image1.emf"/></Relationships>
</file>

<file path=ppt/slideLayouts/_rels/slideLayout16.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Master" Target="../slideMasters/slideMaster1.xml"/><Relationship Id="rId1" Type="http://schemas.openxmlformats.org/officeDocument/2006/relationships/tags" Target="../tags/tag18.xml"/><Relationship Id="rId4" Type="http://schemas.openxmlformats.org/officeDocument/2006/relationships/image" Target="../media/image1.emf"/></Relationships>
</file>

<file path=ppt/slideLayouts/_rels/slideLayout17.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1.xml"/><Relationship Id="rId1" Type="http://schemas.openxmlformats.org/officeDocument/2006/relationships/tags" Target="../tags/tag19.xml"/><Relationship Id="rId4" Type="http://schemas.openxmlformats.org/officeDocument/2006/relationships/image" Target="../media/image1.emf"/></Relationships>
</file>

<file path=ppt/slideLayouts/_rels/slideLayout18.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Master" Target="../slideMasters/slideMaster1.xml"/><Relationship Id="rId1" Type="http://schemas.openxmlformats.org/officeDocument/2006/relationships/tags" Target="../tags/tag20.xml"/><Relationship Id="rId4" Type="http://schemas.openxmlformats.org/officeDocument/2006/relationships/image" Target="../media/image1.emf"/></Relationships>
</file>

<file path=ppt/slideLayouts/_rels/slideLayout19.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Master" Target="../slideMasters/slideMaster1.xml"/><Relationship Id="rId1" Type="http://schemas.openxmlformats.org/officeDocument/2006/relationships/tags" Target="../tags/tag21.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4.xml"/><Relationship Id="rId5" Type="http://schemas.openxmlformats.org/officeDocument/2006/relationships/image" Target="../media/image2.png"/><Relationship Id="rId4" Type="http://schemas.openxmlformats.org/officeDocument/2006/relationships/image" Target="../media/image1.emf"/></Relationships>
</file>

<file path=ppt/slideLayouts/_rels/slideLayout20.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Master" Target="../slideMasters/slideMaster1.xml"/><Relationship Id="rId1" Type="http://schemas.openxmlformats.org/officeDocument/2006/relationships/tags" Target="../tags/tag22.xml"/><Relationship Id="rId4" Type="http://schemas.openxmlformats.org/officeDocument/2006/relationships/image" Target="../media/image1.emf"/></Relationships>
</file>

<file path=ppt/slideLayouts/_rels/slideLayout21.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Master" Target="../slideMasters/slideMaster1.xml"/><Relationship Id="rId1" Type="http://schemas.openxmlformats.org/officeDocument/2006/relationships/tags" Target="../tags/tag23.xml"/><Relationship Id="rId4" Type="http://schemas.openxmlformats.org/officeDocument/2006/relationships/image" Target="../media/image1.emf"/></Relationships>
</file>

<file path=ppt/slideLayouts/_rels/slideLayout22.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Master" Target="../slideMasters/slideMaster1.xml"/><Relationship Id="rId1" Type="http://schemas.openxmlformats.org/officeDocument/2006/relationships/tags" Target="../tags/tag24.xml"/><Relationship Id="rId4" Type="http://schemas.openxmlformats.org/officeDocument/2006/relationships/image" Target="../media/image1.emf"/></Relationships>
</file>

<file path=ppt/slideLayouts/_rels/slideLayout23.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Master" Target="../slideMasters/slideMaster1.xml"/><Relationship Id="rId1" Type="http://schemas.openxmlformats.org/officeDocument/2006/relationships/tags" Target="../tags/tag25.xml"/><Relationship Id="rId4" Type="http://schemas.openxmlformats.org/officeDocument/2006/relationships/image" Target="../media/image1.emf"/></Relationships>
</file>

<file path=ppt/slideLayouts/_rels/slideLayout24.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Master" Target="../slideMasters/slideMaster1.xml"/><Relationship Id="rId1" Type="http://schemas.openxmlformats.org/officeDocument/2006/relationships/tags" Target="../tags/tag26.xml"/><Relationship Id="rId4" Type="http://schemas.openxmlformats.org/officeDocument/2006/relationships/image" Target="../media/image1.emf"/></Relationships>
</file>

<file path=ppt/slideLayouts/_rels/slideLayout25.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Master" Target="../slideMasters/slideMaster1.xml"/><Relationship Id="rId1" Type="http://schemas.openxmlformats.org/officeDocument/2006/relationships/tags" Target="../tags/tag27.xml"/><Relationship Id="rId5" Type="http://schemas.openxmlformats.org/officeDocument/2006/relationships/image" Target="../media/image5.jpeg"/><Relationship Id="rId4" Type="http://schemas.openxmlformats.org/officeDocument/2006/relationships/image" Target="../media/image1.emf"/></Relationships>
</file>

<file path=ppt/slideLayouts/_rels/slideLayout2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28.xml"/><Relationship Id="rId4" Type="http://schemas.openxmlformats.org/officeDocument/2006/relationships/image" Target="../media/image1.emf"/></Relationships>
</file>

<file path=ppt/slideLayouts/_rels/slideLayout2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29.xml"/><Relationship Id="rId4" Type="http://schemas.openxmlformats.org/officeDocument/2006/relationships/image" Target="../media/image1.emf"/></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ags" Target="../tags/tag30.xml"/><Relationship Id="rId5" Type="http://schemas.openxmlformats.org/officeDocument/2006/relationships/image" Target="../media/image1.emf"/><Relationship Id="rId4" Type="http://schemas.openxmlformats.org/officeDocument/2006/relationships/oleObject" Target="../embeddings/oleObject20.bin"/></Relationships>
</file>

<file path=ppt/slideLayouts/_rels/slideLayout29.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31.xml"/><Relationship Id="rId5" Type="http://schemas.openxmlformats.org/officeDocument/2006/relationships/image" Target="../media/image4.png"/><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5.xml"/><Relationship Id="rId5" Type="http://schemas.openxmlformats.org/officeDocument/2006/relationships/image" Target="../media/image2.png"/><Relationship Id="rId4" Type="http://schemas.openxmlformats.org/officeDocument/2006/relationships/image" Target="../media/image1.emf"/></Relationships>
</file>

<file path=ppt/slideLayouts/_rels/slideLayout30.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Master" Target="../slideMasters/slideMaster1.xml"/><Relationship Id="rId1" Type="http://schemas.openxmlformats.org/officeDocument/2006/relationships/tags" Target="../tags/tag32.xml"/><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6.xml"/><Relationship Id="rId5" Type="http://schemas.openxmlformats.org/officeDocument/2006/relationships/image" Target="../media/image2.png"/><Relationship Id="rId4" Type="http://schemas.openxmlformats.org/officeDocument/2006/relationships/image" Target="../media/image1.emf"/></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7.xml"/><Relationship Id="rId5" Type="http://schemas.openxmlformats.org/officeDocument/2006/relationships/image" Target="../media/image2.png"/><Relationship Id="rId4" Type="http://schemas.openxmlformats.org/officeDocument/2006/relationships/image" Target="../media/image1.emf"/></Relationships>
</file>

<file path=ppt/slideLayouts/_rels/slideLayout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9.xml"/><Relationship Id="rId5" Type="http://schemas.openxmlformats.org/officeDocument/2006/relationships/image" Target="../media/image3.jpeg"/><Relationship Id="rId4" Type="http://schemas.openxmlformats.org/officeDocument/2006/relationships/image" Target="../media/image1.emf"/></Relationships>
</file>

<file path=ppt/slideLayouts/_rels/slideLayout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10.xml"/><Relationship Id="rId5" Type="http://schemas.openxmlformats.org/officeDocument/2006/relationships/image" Target="../media/image4.png"/><Relationship Id="rId4" Type="http://schemas.openxmlformats.org/officeDocument/2006/relationships/image" Target="../media/image1.emf"/></Relationships>
</file>

<file path=ppt/slideLayouts/_rels/slideLayout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1.xml"/><Relationship Id="rId1" Type="http://schemas.openxmlformats.org/officeDocument/2006/relationships/tags" Target="../tags/tag11.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 große Headline oben">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A62D198-8DCD-43B1-ADA0-82CB261CFE47}"/>
              </a:ext>
            </a:extLst>
          </p:cNvPr>
          <p:cNvGraphicFramePr>
            <a:graphicFrameLocks noChangeAspect="1"/>
          </p:cNvGraphicFramePr>
          <p:nvPr userDrawn="1">
            <p:custDataLst>
              <p:tags r:id="rId1"/>
            </p:custDataLst>
            <p:extLst>
              <p:ext uri="{D42A27DB-BD31-4B8C-83A1-F6EECF244321}">
                <p14:modId xmlns:p14="http://schemas.microsoft.com/office/powerpoint/2010/main" val="268380816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 name="Bildplatzhalter 10">
            <a:extLst>
              <a:ext uri="{FF2B5EF4-FFF2-40B4-BE49-F238E27FC236}">
                <a16:creationId xmlns:a16="http://schemas.microsoft.com/office/drawing/2014/main" id="{6B002FD9-AF19-4ED6-84E1-C634A79B2BA2}"/>
              </a:ext>
            </a:extLst>
          </p:cNvPr>
          <p:cNvSpPr>
            <a:spLocks noGrp="1"/>
          </p:cNvSpPr>
          <p:nvPr>
            <p:ph type="pic" sz="quarter" idx="10"/>
          </p:nvPr>
        </p:nvSpPr>
        <p:spPr>
          <a:xfrm>
            <a:off x="0" y="0"/>
            <a:ext cx="12192000" cy="6858000"/>
          </a:xfrm>
          <a:solidFill>
            <a:schemeClr val="bg2">
              <a:lumMod val="20000"/>
              <a:lumOff val="80000"/>
            </a:schemeClr>
          </a:solidFill>
        </p:spPr>
        <p:txBody>
          <a:bodyPr>
            <a:noAutofit/>
          </a:bodyPr>
          <a:lstStyle>
            <a:lvl1pPr>
              <a:defRPr>
                <a:solidFill>
                  <a:schemeClr val="bg1"/>
                </a:solidFill>
              </a:defRPr>
            </a:lvl1pPr>
          </a:lstStyle>
          <a:p>
            <a:r>
              <a:rPr lang="de-DE"/>
              <a:t>Bild durch Klicken auf Symbol hinzufügen</a:t>
            </a:r>
            <a:endParaRPr lang="en-US" dirty="0"/>
          </a:p>
        </p:txBody>
      </p:sp>
      <p:sp>
        <p:nvSpPr>
          <p:cNvPr id="15" name="Textplatzhalter 14">
            <a:extLst>
              <a:ext uri="{FF2B5EF4-FFF2-40B4-BE49-F238E27FC236}">
                <a16:creationId xmlns:a16="http://schemas.microsoft.com/office/drawing/2014/main" id="{AABB2FBB-BF9E-4D2C-8FD3-E83E60052330}"/>
              </a:ext>
            </a:extLst>
          </p:cNvPr>
          <p:cNvSpPr>
            <a:spLocks noGrp="1"/>
          </p:cNvSpPr>
          <p:nvPr>
            <p:ph type="body" sz="quarter" idx="11" hasCustomPrompt="1"/>
          </p:nvPr>
        </p:nvSpPr>
        <p:spPr>
          <a:xfrm>
            <a:off x="6275388" y="2836283"/>
            <a:ext cx="5916612" cy="3148592"/>
          </a:xfrm>
          <a:gradFill flip="none" rotWithShape="1">
            <a:gsLst>
              <a:gs pos="34000">
                <a:srgbClr val="00779A"/>
              </a:gs>
              <a:gs pos="0">
                <a:srgbClr val="014A6B">
                  <a:alpha val="95000"/>
                </a:srgbClr>
              </a:gs>
              <a:gs pos="74000">
                <a:schemeClr val="accent5">
                  <a:lumMod val="90000"/>
                  <a:lumOff val="10000"/>
                  <a:alpha val="95000"/>
                </a:schemeClr>
              </a:gs>
              <a:gs pos="100000">
                <a:srgbClr val="09B2AC">
                  <a:alpha val="95000"/>
                </a:srgbClr>
              </a:gs>
            </a:gsLst>
            <a:path path="circle">
              <a:fillToRect r="100000" b="100000"/>
            </a:path>
            <a:tileRect l="-100000" t="-100000"/>
          </a:gradFill>
        </p:spPr>
        <p:txBody>
          <a:bodyPr lIns="360000" tIns="360000" rIns="360000" bIns="360000" anchor="b">
            <a:spAutoFit/>
          </a:bodyPr>
          <a:lstStyle>
            <a:lvl1pPr>
              <a:lnSpc>
                <a:spcPct val="100000"/>
              </a:lnSpc>
              <a:spcAft>
                <a:spcPts val="0"/>
              </a:spcAft>
              <a:defRPr sz="3200" b="0">
                <a:solidFill>
                  <a:schemeClr val="bg1"/>
                </a:solidFill>
                <a:latin typeface="+mn-lt"/>
              </a:defRPr>
            </a:lvl1pPr>
            <a:lvl2pPr>
              <a:lnSpc>
                <a:spcPts val="3520"/>
              </a:lnSpc>
              <a:spcAft>
                <a:spcPts val="1600"/>
              </a:spcAft>
              <a:defRPr sz="4160" b="0">
                <a:solidFill>
                  <a:schemeClr val="bg1"/>
                </a:solidFill>
                <a:latin typeface="Frutiger LT Com 75 Black" panose="020B0A03040504030204" pitchFamily="34" charset="0"/>
              </a:defRPr>
            </a:lvl2pPr>
            <a:lvl3pPr>
              <a:lnSpc>
                <a:spcPct val="110000"/>
              </a:lnSpc>
              <a:spcAft>
                <a:spcPts val="0"/>
              </a:spcAft>
              <a:defRPr sz="1600">
                <a:solidFill>
                  <a:schemeClr val="bg1"/>
                </a:solidFill>
                <a:latin typeface="+mj-lt"/>
              </a:defRPr>
            </a:lvl3pPr>
            <a:lvl4pPr marL="0" indent="0">
              <a:lnSpc>
                <a:spcPct val="110000"/>
              </a:lnSpc>
              <a:spcBef>
                <a:spcPts val="2080"/>
              </a:spcBef>
              <a:spcAft>
                <a:spcPts val="0"/>
              </a:spcAft>
              <a:buNone/>
              <a:defRPr sz="1600">
                <a:solidFill>
                  <a:schemeClr val="bg1"/>
                </a:solidFill>
              </a:defRPr>
            </a:lvl4pPr>
            <a:lvl5pPr>
              <a:spcAft>
                <a:spcPts val="0"/>
              </a:spcAft>
              <a:defRPr/>
            </a:lvl5pPr>
          </a:lstStyle>
          <a:p>
            <a:pPr lvl="0"/>
            <a:r>
              <a:rPr lang="de-DE" dirty="0"/>
              <a:t>Headline groß, Frutiger LT </a:t>
            </a:r>
            <a:r>
              <a:rPr lang="de-DE" dirty="0" err="1"/>
              <a:t>Com</a:t>
            </a:r>
            <a:r>
              <a:rPr lang="de-DE" dirty="0"/>
              <a:t> Light, 32 </a:t>
            </a:r>
            <a:r>
              <a:rPr lang="de-DE" dirty="0" err="1"/>
              <a:t>pt</a:t>
            </a:r>
            <a:endParaRPr lang="de-DE" dirty="0"/>
          </a:p>
          <a:p>
            <a:pPr lvl="1"/>
            <a:r>
              <a:rPr lang="de-DE" dirty="0"/>
              <a:t>—</a:t>
            </a:r>
          </a:p>
          <a:p>
            <a:pPr lvl="2"/>
            <a:r>
              <a:rPr lang="de-DE" dirty="0" err="1"/>
              <a:t>Subline</a:t>
            </a:r>
            <a:r>
              <a:rPr lang="de-DE" dirty="0"/>
              <a:t>/Referent/Datum</a:t>
            </a:r>
          </a:p>
          <a:p>
            <a:pPr lvl="3"/>
            <a:r>
              <a:rPr lang="de-DE" dirty="0"/>
              <a:t>Referenten</a:t>
            </a:r>
          </a:p>
        </p:txBody>
      </p:sp>
      <p:sp>
        <p:nvSpPr>
          <p:cNvPr id="2" name="Datumsplatzhalter 1">
            <a:extLst>
              <a:ext uri="{FF2B5EF4-FFF2-40B4-BE49-F238E27FC236}">
                <a16:creationId xmlns:a16="http://schemas.microsoft.com/office/drawing/2014/main" id="{10983B20-CF3E-4EB7-8ABD-887696F49A40}"/>
              </a:ext>
            </a:extLst>
          </p:cNvPr>
          <p:cNvSpPr>
            <a:spLocks noGrp="1"/>
          </p:cNvSpPr>
          <p:nvPr>
            <p:ph type="dt" sz="half" idx="12"/>
          </p:nvPr>
        </p:nvSpPr>
        <p:spPr>
          <a:xfrm>
            <a:off x="1388048" y="7027336"/>
            <a:ext cx="720000" cy="123111"/>
          </a:xfrm>
          <a:prstGeom prst="rect">
            <a:avLst/>
          </a:prstGeom>
        </p:spPr>
        <p:txBody>
          <a:bodyPr/>
          <a:lstStyle/>
          <a:p>
            <a:fld id="{18404E2F-0DC3-491D-BBFF-E567024868D0}" type="datetime1">
              <a:rPr lang="de-DE" noProof="0" smtClean="0"/>
              <a:t>01.08.2025</a:t>
            </a:fld>
            <a:endParaRPr lang="de-DE" noProof="0" dirty="0"/>
          </a:p>
        </p:txBody>
      </p:sp>
      <p:sp>
        <p:nvSpPr>
          <p:cNvPr id="3" name="Fußzeilenplatzhalter 2">
            <a:extLst>
              <a:ext uri="{FF2B5EF4-FFF2-40B4-BE49-F238E27FC236}">
                <a16:creationId xmlns:a16="http://schemas.microsoft.com/office/drawing/2014/main" id="{A6758628-A8B7-4C0C-9D76-AB8C3683620A}"/>
              </a:ext>
            </a:extLst>
          </p:cNvPr>
          <p:cNvSpPr>
            <a:spLocks noGrp="1"/>
          </p:cNvSpPr>
          <p:nvPr>
            <p:ph type="ftr" sz="quarter" idx="13"/>
          </p:nvPr>
        </p:nvSpPr>
        <p:spPr>
          <a:xfrm>
            <a:off x="2297897" y="7027336"/>
            <a:ext cx="2952000" cy="123111"/>
          </a:xfrm>
          <a:prstGeom prst="rect">
            <a:avLst/>
          </a:prstGeom>
        </p:spPr>
        <p:txBody>
          <a:bodyPr/>
          <a:lstStyle/>
          <a:p>
            <a:r>
              <a:rPr lang="de-DE" noProof="0"/>
              <a:t>© Fraunhofer</a:t>
            </a:r>
            <a:endParaRPr lang="de-DE" noProof="0" dirty="0"/>
          </a:p>
        </p:txBody>
      </p:sp>
      <p:sp>
        <p:nvSpPr>
          <p:cNvPr id="4" name="Foliennummernplatzhalter 3">
            <a:extLst>
              <a:ext uri="{FF2B5EF4-FFF2-40B4-BE49-F238E27FC236}">
                <a16:creationId xmlns:a16="http://schemas.microsoft.com/office/drawing/2014/main" id="{2D93D0D8-808F-4B9D-9E74-3D2864287D23}"/>
              </a:ext>
            </a:extLst>
          </p:cNvPr>
          <p:cNvSpPr>
            <a:spLocks noGrp="1"/>
          </p:cNvSpPr>
          <p:nvPr>
            <p:ph type="sldNum" sz="quarter" idx="14"/>
          </p:nvPr>
        </p:nvSpPr>
        <p:spPr>
          <a:xfrm>
            <a:off x="479425" y="7027336"/>
            <a:ext cx="720000" cy="123111"/>
          </a:xfrm>
          <a:prstGeom prst="rect">
            <a:avLst/>
          </a:prstGeom>
        </p:spPr>
        <p:txBody>
          <a:bodyPr/>
          <a:lstStyle/>
          <a:p>
            <a:r>
              <a:rPr lang="de-DE" noProof="0" dirty="0"/>
              <a:t>Seite</a:t>
            </a:r>
            <a:r>
              <a:rPr lang="en-US" dirty="0"/>
              <a:t> </a:t>
            </a:r>
            <a:fld id="{401BA3E4-5E55-4F99-AF09-CC6D6B2539E2}" type="slidenum">
              <a:rPr lang="en-US" smtClean="0"/>
              <a:pPr/>
              <a:t>‹Nr.›</a:t>
            </a:fld>
            <a:endParaRPr lang="en-US" dirty="0"/>
          </a:p>
        </p:txBody>
      </p:sp>
      <p:pic>
        <p:nvPicPr>
          <p:cNvPr id="14" name="ipm_rgb">
            <a:extLst>
              <a:ext uri="{FF2B5EF4-FFF2-40B4-BE49-F238E27FC236}">
                <a16:creationId xmlns:a16="http://schemas.microsoft.com/office/drawing/2014/main" id="{E0E80AD3-EEC8-42B0-85BE-73BB267BCA04}"/>
              </a:ext>
            </a:extLst>
          </p:cNvPr>
          <p:cNvPicPr>
            <a:picLocks noChangeAspect="1"/>
          </p:cNvPicPr>
          <p:nvPr userDrawn="1"/>
        </p:nvPicPr>
        <p:blipFill>
          <a:blip r:embed="rId5" cstate="hqprint">
            <a:extLst>
              <a:ext uri="{28A0092B-C50C-407E-A947-70E740481C1C}">
                <a14:useLocalDpi xmlns:a14="http://schemas.microsoft.com/office/drawing/2010/main"/>
              </a:ext>
            </a:extLst>
          </a:blip>
          <a:stretch>
            <a:fillRect/>
          </a:stretch>
        </p:blipFill>
        <p:spPr>
          <a:xfrm>
            <a:off x="10309226" y="6331368"/>
            <a:ext cx="1404620" cy="372045"/>
          </a:xfrm>
          <a:prstGeom prst="rect">
            <a:avLst/>
          </a:prstGeom>
        </p:spPr>
      </p:pic>
      <p:sp>
        <p:nvSpPr>
          <p:cNvPr id="16" name="Text Box 23">
            <a:extLst>
              <a:ext uri="{FF2B5EF4-FFF2-40B4-BE49-F238E27FC236}">
                <a16:creationId xmlns:a16="http://schemas.microsoft.com/office/drawing/2014/main" id="{472F9579-DD77-49A1-AEB5-47544B5F7CE5}"/>
              </a:ext>
            </a:extLst>
          </p:cNvPr>
          <p:cNvSpPr txBox="1">
            <a:spLocks noChangeArrowheads="1"/>
          </p:cNvSpPr>
          <p:nvPr userDrawn="1"/>
        </p:nvSpPr>
        <p:spPr bwMode="auto">
          <a:xfrm>
            <a:off x="478155" y="6434142"/>
            <a:ext cx="9425320" cy="176573"/>
          </a:xfrm>
          <a:prstGeom prst="rect">
            <a:avLst/>
          </a:prstGeom>
          <a:noFill/>
          <a:ln>
            <a:noFill/>
          </a:ln>
        </p:spPr>
        <p:txBody>
          <a:bodyPr lIns="0" tIns="0" rIns="0" bIns="0"/>
          <a:lstStyle>
            <a:lvl1pPr eaLnBrk="0" hangingPunct="0">
              <a:defRPr>
                <a:solidFill>
                  <a:schemeClr val="tx1"/>
                </a:solidFill>
                <a:latin typeface="Frutiger LT Com 55 Roman" pitchFamily="34" charset="0"/>
              </a:defRPr>
            </a:lvl1pPr>
            <a:lvl2pPr marL="742950" indent="-285750" eaLnBrk="0" hangingPunct="0">
              <a:defRPr>
                <a:solidFill>
                  <a:schemeClr val="tx1"/>
                </a:solidFill>
                <a:latin typeface="Frutiger LT Com 55 Roman" pitchFamily="34" charset="0"/>
              </a:defRPr>
            </a:lvl2pPr>
            <a:lvl3pPr marL="1143000" indent="-228600" eaLnBrk="0" hangingPunct="0">
              <a:defRPr>
                <a:solidFill>
                  <a:schemeClr val="tx1"/>
                </a:solidFill>
                <a:latin typeface="Frutiger LT Com 55 Roman" pitchFamily="34" charset="0"/>
              </a:defRPr>
            </a:lvl3pPr>
            <a:lvl4pPr marL="1600200" indent="-228600" eaLnBrk="0" hangingPunct="0">
              <a:defRPr>
                <a:solidFill>
                  <a:schemeClr val="tx1"/>
                </a:solidFill>
                <a:latin typeface="Frutiger LT Com 55 Roman" pitchFamily="34" charset="0"/>
              </a:defRPr>
            </a:lvl4pPr>
            <a:lvl5pPr marL="2057400" indent="-228600" eaLnBrk="0" hangingPunct="0">
              <a:defRPr>
                <a:solidFill>
                  <a:schemeClr val="tx1"/>
                </a:solidFill>
                <a:latin typeface="Frutiger LT Com 55 Roman" pitchFamily="34" charset="0"/>
              </a:defRPr>
            </a:lvl5pPr>
            <a:lvl6pPr marL="2514600" indent="-228600" eaLnBrk="0" fontAlgn="base" hangingPunct="0">
              <a:spcBef>
                <a:spcPct val="0"/>
              </a:spcBef>
              <a:spcAft>
                <a:spcPct val="0"/>
              </a:spcAft>
              <a:defRPr>
                <a:solidFill>
                  <a:schemeClr val="tx1"/>
                </a:solidFill>
                <a:latin typeface="Frutiger LT Com 55 Roman" pitchFamily="34" charset="0"/>
              </a:defRPr>
            </a:lvl6pPr>
            <a:lvl7pPr marL="2971800" indent="-228600" eaLnBrk="0" fontAlgn="base" hangingPunct="0">
              <a:spcBef>
                <a:spcPct val="0"/>
              </a:spcBef>
              <a:spcAft>
                <a:spcPct val="0"/>
              </a:spcAft>
              <a:defRPr>
                <a:solidFill>
                  <a:schemeClr val="tx1"/>
                </a:solidFill>
                <a:latin typeface="Frutiger LT Com 55 Roman" pitchFamily="34" charset="0"/>
              </a:defRPr>
            </a:lvl7pPr>
            <a:lvl8pPr marL="3429000" indent="-228600" eaLnBrk="0" fontAlgn="base" hangingPunct="0">
              <a:spcBef>
                <a:spcPct val="0"/>
              </a:spcBef>
              <a:spcAft>
                <a:spcPct val="0"/>
              </a:spcAft>
              <a:defRPr>
                <a:solidFill>
                  <a:schemeClr val="tx1"/>
                </a:solidFill>
                <a:latin typeface="Frutiger LT Com 55 Roman" pitchFamily="34" charset="0"/>
              </a:defRPr>
            </a:lvl8pPr>
            <a:lvl9pPr marL="3886200" indent="-228600" eaLnBrk="0" fontAlgn="base" hangingPunct="0">
              <a:spcBef>
                <a:spcPct val="0"/>
              </a:spcBef>
              <a:spcAft>
                <a:spcPct val="0"/>
              </a:spcAft>
              <a:defRPr>
                <a:solidFill>
                  <a:schemeClr val="tx1"/>
                </a:solidFill>
                <a:latin typeface="Frutiger LT Com 55 Roman" pitchFamily="34" charset="0"/>
              </a:defRPr>
            </a:lvl9pPr>
          </a:lstStyle>
          <a:p>
            <a:pPr eaLnBrk="1" hangingPunct="1">
              <a:spcBef>
                <a:spcPct val="50000"/>
              </a:spcBef>
              <a:defRPr/>
            </a:pPr>
            <a:r>
              <a:rPr lang="de-DE" sz="1100" dirty="0">
                <a:solidFill>
                  <a:schemeClr val="bg2"/>
                </a:solidFill>
              </a:rPr>
              <a:t>© Fraunhofer IPM  /  Vorname Name  /  Datum  </a:t>
            </a:r>
            <a:r>
              <a:rPr lang="de-DE" sz="1100" baseline="0" dirty="0">
                <a:solidFill>
                  <a:schemeClr val="bg2"/>
                </a:solidFill>
              </a:rPr>
              <a:t>/  Titel  </a:t>
            </a:r>
            <a:r>
              <a:rPr lang="de-DE" sz="1100" dirty="0">
                <a:solidFill>
                  <a:schemeClr val="bg2"/>
                </a:solidFill>
              </a:rPr>
              <a:t>/  Folie </a:t>
            </a:r>
            <a:fld id="{AEDC5038-1DF7-4428-B6E4-E1F0B3735A95}" type="slidenum">
              <a:rPr lang="de-DE" sz="1100" smtClean="0">
                <a:solidFill>
                  <a:schemeClr val="bg2"/>
                </a:solidFill>
              </a:rPr>
              <a:pPr/>
              <a:t>‹Nr.›</a:t>
            </a:fld>
            <a:r>
              <a:rPr lang="de-DE" sz="1100" dirty="0">
                <a:solidFill>
                  <a:schemeClr val="bg2"/>
                </a:solidFill>
              </a:rPr>
              <a:t>        -</a:t>
            </a:r>
            <a:r>
              <a:rPr lang="de-DE" sz="1100" baseline="0" dirty="0">
                <a:solidFill>
                  <a:schemeClr val="bg2"/>
                </a:solidFill>
              </a:rPr>
              <a:t> </a:t>
            </a:r>
            <a:r>
              <a:rPr lang="de-DE" sz="1100" dirty="0">
                <a:solidFill>
                  <a:schemeClr val="bg2"/>
                </a:solidFill>
              </a:rPr>
              <a:t>vertraulich -</a:t>
            </a:r>
          </a:p>
        </p:txBody>
      </p:sp>
    </p:spTree>
    <p:extLst>
      <p:ext uri="{BB962C8B-B14F-4D97-AF65-F5344CB8AC3E}">
        <p14:creationId xmlns:p14="http://schemas.microsoft.com/office/powerpoint/2010/main" val="1524871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Kapiteltrenner – Bild 2/3 randabfallen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95B6287E-4A4F-4439-B422-A23539B2685C}"/>
              </a:ext>
            </a:extLst>
          </p:cNvPr>
          <p:cNvGraphicFramePr>
            <a:graphicFrameLocks noChangeAspect="1"/>
          </p:cNvGraphicFramePr>
          <p:nvPr userDrawn="1">
            <p:custDataLst>
              <p:tags r:id="rId1"/>
            </p:custDataLst>
            <p:extLst>
              <p:ext uri="{D42A27DB-BD31-4B8C-83A1-F6EECF244321}">
                <p14:modId xmlns:p14="http://schemas.microsoft.com/office/powerpoint/2010/main" val="370330595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6" name="Objekt 5" hidden="1">
                        <a:extLst>
                          <a:ext uri="{FF2B5EF4-FFF2-40B4-BE49-F238E27FC236}">
                            <a16:creationId xmlns:a16="http://schemas.microsoft.com/office/drawing/2014/main" id="{95B6287E-4A4F-4439-B422-A23539B2685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Bildplatzhalter 7">
            <a:extLst>
              <a:ext uri="{FF2B5EF4-FFF2-40B4-BE49-F238E27FC236}">
                <a16:creationId xmlns:a16="http://schemas.microsoft.com/office/drawing/2014/main" id="{43168385-808A-40CF-ACBB-25E2FEB39C95}"/>
              </a:ext>
            </a:extLst>
          </p:cNvPr>
          <p:cNvSpPr>
            <a:spLocks noGrp="1"/>
          </p:cNvSpPr>
          <p:nvPr>
            <p:ph type="pic" sz="quarter" idx="13"/>
          </p:nvPr>
        </p:nvSpPr>
        <p:spPr>
          <a:xfrm>
            <a:off x="0" y="1700213"/>
            <a:ext cx="6794500" cy="4457904"/>
          </a:xfrm>
          <a:solidFill>
            <a:schemeClr val="bg2">
              <a:lumMod val="20000"/>
              <a:lumOff val="80000"/>
            </a:schemeClr>
          </a:solidFill>
        </p:spPr>
        <p:txBody>
          <a:bodyPr>
            <a:noAutofit/>
          </a:bodyPr>
          <a:lstStyle>
            <a:lvl1pPr>
              <a:defRPr>
                <a:solidFill>
                  <a:schemeClr val="bg1"/>
                </a:solidFill>
              </a:defRPr>
            </a:lvl1pPr>
          </a:lstStyle>
          <a:p>
            <a:r>
              <a:rPr lang="de-DE"/>
              <a:t>Bild durch Klicken auf Symbol hinzufügen</a:t>
            </a:r>
            <a:endParaRPr lang="en-US"/>
          </a:p>
        </p:txBody>
      </p:sp>
      <p:sp>
        <p:nvSpPr>
          <p:cNvPr id="10" name="Textplatzhalter 9">
            <a:extLst>
              <a:ext uri="{FF2B5EF4-FFF2-40B4-BE49-F238E27FC236}">
                <a16:creationId xmlns:a16="http://schemas.microsoft.com/office/drawing/2014/main" id="{959FA541-8597-4991-9A2A-D86D39840ED3}"/>
              </a:ext>
            </a:extLst>
          </p:cNvPr>
          <p:cNvSpPr>
            <a:spLocks noGrp="1"/>
          </p:cNvSpPr>
          <p:nvPr>
            <p:ph type="body" sz="quarter" idx="14" hasCustomPrompt="1"/>
          </p:nvPr>
        </p:nvSpPr>
        <p:spPr>
          <a:xfrm>
            <a:off x="6275388" y="3149600"/>
            <a:ext cx="5916612" cy="2176723"/>
          </a:xfrm>
          <a:gradFill flip="none" rotWithShape="1">
            <a:gsLst>
              <a:gs pos="34000">
                <a:srgbClr val="00779A">
                  <a:alpha val="95000"/>
                </a:srgbClr>
              </a:gs>
              <a:gs pos="0">
                <a:srgbClr val="014A6B">
                  <a:alpha val="95000"/>
                </a:srgbClr>
              </a:gs>
              <a:gs pos="74000">
                <a:schemeClr val="accent5">
                  <a:lumMod val="90000"/>
                  <a:lumOff val="10000"/>
                  <a:alpha val="95000"/>
                </a:schemeClr>
              </a:gs>
              <a:gs pos="100000">
                <a:srgbClr val="09B2AC">
                  <a:alpha val="95000"/>
                </a:srgbClr>
              </a:gs>
            </a:gsLst>
            <a:path path="circle">
              <a:fillToRect r="100000" b="100000"/>
            </a:path>
            <a:tileRect l="-100000" t="-100000"/>
          </a:gradFill>
        </p:spPr>
        <p:txBody>
          <a:bodyPr lIns="360000" tIns="360000" rIns="360000" bIns="360000"/>
          <a:lstStyle>
            <a:lvl1pPr>
              <a:lnSpc>
                <a:spcPct val="110000"/>
              </a:lnSpc>
              <a:spcAft>
                <a:spcPts val="0"/>
              </a:spcAft>
              <a:defRPr sz="3200" b="0">
                <a:solidFill>
                  <a:schemeClr val="bg1"/>
                </a:solidFill>
                <a:latin typeface="+mn-lt"/>
              </a:defRPr>
            </a:lvl1pPr>
            <a:lvl2pPr>
              <a:lnSpc>
                <a:spcPts val="3520"/>
              </a:lnSpc>
              <a:spcAft>
                <a:spcPts val="1600"/>
              </a:spcAft>
              <a:defRPr sz="4160" b="1">
                <a:solidFill>
                  <a:schemeClr val="bg1"/>
                </a:solidFill>
                <a:latin typeface="Frutiger LT Com 75 Black" panose="020B0A03040504030204" pitchFamily="34" charset="0"/>
              </a:defRPr>
            </a:lvl2pPr>
            <a:lvl3pPr>
              <a:lnSpc>
                <a:spcPct val="110000"/>
              </a:lnSpc>
              <a:defRPr sz="1600">
                <a:solidFill>
                  <a:schemeClr val="bg1"/>
                </a:solidFill>
              </a:defRPr>
            </a:lvl3pPr>
            <a:lvl4pPr>
              <a:defRPr>
                <a:solidFill>
                  <a:schemeClr val="bg1"/>
                </a:solidFill>
              </a:defRPr>
            </a:lvl4pPr>
            <a:lvl5pPr>
              <a:defRPr>
                <a:solidFill>
                  <a:schemeClr val="bg1"/>
                </a:solidFill>
              </a:defRPr>
            </a:lvl5pPr>
          </a:lstStyle>
          <a:p>
            <a:pPr lvl="0"/>
            <a:r>
              <a:rPr lang="de-DE" dirty="0"/>
              <a:t>Zahl</a:t>
            </a:r>
          </a:p>
          <a:p>
            <a:pPr lvl="1"/>
            <a:r>
              <a:rPr lang="de-DE" dirty="0"/>
              <a:t>—</a:t>
            </a:r>
          </a:p>
          <a:p>
            <a:pPr lvl="2"/>
            <a:r>
              <a:rPr kumimoji="0" lang="de-DE" sz="1600" b="0" i="0" u="none" strike="noStrike" kern="1200" cap="none" spc="0" normalizeH="0" baseline="0" noProof="0" dirty="0">
                <a:ln>
                  <a:noFill/>
                </a:ln>
                <a:solidFill>
                  <a:srgbClr val="FFFFFF"/>
                </a:solidFill>
                <a:effectLst/>
                <a:uLnTx/>
                <a:uFillTx/>
                <a:latin typeface="Frutiger LT Com 65 Bold" panose="020B0803030504020204" pitchFamily="34" charset="0"/>
                <a:ea typeface="+mn-ea"/>
                <a:cs typeface="+mn-cs"/>
              </a:rPr>
              <a:t>Kapitelüberschrift, Frutiger LT </a:t>
            </a:r>
            <a:r>
              <a:rPr kumimoji="0" lang="de-DE" sz="1600" b="0" i="0" u="none" strike="noStrike" kern="1200" cap="none" spc="0" normalizeH="0" baseline="0" noProof="0" dirty="0" err="1">
                <a:ln>
                  <a:noFill/>
                </a:ln>
                <a:solidFill>
                  <a:srgbClr val="FFFFFF"/>
                </a:solidFill>
                <a:effectLst/>
                <a:uLnTx/>
                <a:uFillTx/>
                <a:latin typeface="Frutiger LT Com 65 Bold" panose="020B0803030504020204" pitchFamily="34" charset="0"/>
                <a:ea typeface="+mn-ea"/>
                <a:cs typeface="+mn-cs"/>
              </a:rPr>
              <a:t>Com</a:t>
            </a:r>
            <a:r>
              <a:rPr kumimoji="0" lang="de-DE" sz="1600" b="0" i="0" u="none" strike="noStrike" kern="1200" cap="none" spc="0" normalizeH="0" baseline="0" noProof="0" dirty="0">
                <a:ln>
                  <a:noFill/>
                </a:ln>
                <a:solidFill>
                  <a:srgbClr val="FFFFFF"/>
                </a:solidFill>
                <a:effectLst/>
                <a:uLnTx/>
                <a:uFillTx/>
                <a:latin typeface="Frutiger LT Com 65 Bold" panose="020B0803030504020204" pitchFamily="34" charset="0"/>
                <a:ea typeface="+mn-ea"/>
                <a:cs typeface="+mn-cs"/>
              </a:rPr>
              <a:t> </a:t>
            </a:r>
            <a:r>
              <a:rPr kumimoji="0" lang="de-DE" sz="1600" b="0" i="0" u="none" strike="noStrike" kern="1200" cap="none" spc="0" normalizeH="0" baseline="0" noProof="0" dirty="0" err="1">
                <a:ln>
                  <a:noFill/>
                </a:ln>
                <a:solidFill>
                  <a:srgbClr val="FFFFFF"/>
                </a:solidFill>
                <a:effectLst/>
                <a:uLnTx/>
                <a:uFillTx/>
                <a:latin typeface="Frutiger LT Com 65 Bold" panose="020B0803030504020204" pitchFamily="34" charset="0"/>
                <a:ea typeface="+mn-ea"/>
                <a:cs typeface="+mn-cs"/>
              </a:rPr>
              <a:t>Bold</a:t>
            </a:r>
            <a:r>
              <a:rPr kumimoji="0" lang="de-DE" sz="1600" b="0" i="0" u="none" strike="noStrike" kern="1200" cap="none" spc="0" normalizeH="0" baseline="0" noProof="0" dirty="0">
                <a:ln>
                  <a:noFill/>
                </a:ln>
                <a:solidFill>
                  <a:srgbClr val="FFFFFF"/>
                </a:solidFill>
                <a:effectLst/>
                <a:uLnTx/>
                <a:uFillTx/>
                <a:latin typeface="Frutiger LT Com 65 Bold" panose="020B0803030504020204" pitchFamily="34" charset="0"/>
                <a:ea typeface="+mn-ea"/>
                <a:cs typeface="+mn-cs"/>
              </a:rPr>
              <a:t>, 16 </a:t>
            </a:r>
            <a:r>
              <a:rPr kumimoji="0" lang="de-DE" sz="1600" b="0" i="0" u="none" strike="noStrike" kern="1200" cap="none" spc="0" normalizeH="0" baseline="0" noProof="0" dirty="0" err="1">
                <a:ln>
                  <a:noFill/>
                </a:ln>
                <a:solidFill>
                  <a:srgbClr val="FFFFFF"/>
                </a:solidFill>
                <a:effectLst/>
                <a:uLnTx/>
                <a:uFillTx/>
                <a:latin typeface="Frutiger LT Com 65 Bold" panose="020B0803030504020204" pitchFamily="34" charset="0"/>
                <a:ea typeface="+mn-ea"/>
                <a:cs typeface="+mn-cs"/>
              </a:rPr>
              <a:t>pt</a:t>
            </a:r>
            <a:endParaRPr lang="de-DE" dirty="0"/>
          </a:p>
        </p:txBody>
      </p:sp>
      <p:sp>
        <p:nvSpPr>
          <p:cNvPr id="2" name="Titel 1">
            <a:extLst>
              <a:ext uri="{FF2B5EF4-FFF2-40B4-BE49-F238E27FC236}">
                <a16:creationId xmlns:a16="http://schemas.microsoft.com/office/drawing/2014/main" id="{9CEB97AB-0648-4C20-81AF-315192BBB0AA}"/>
              </a:ext>
            </a:extLst>
          </p:cNvPr>
          <p:cNvSpPr>
            <a:spLocks noGrp="1"/>
          </p:cNvSpPr>
          <p:nvPr>
            <p:ph type="title"/>
          </p:nvPr>
        </p:nvSpPr>
        <p:spPr/>
        <p:txBody>
          <a:bodyPr vert="horz"/>
          <a:lstStyle/>
          <a:p>
            <a:r>
              <a:rPr lang="de-DE"/>
              <a:t>Mastertitelformat bearbeiten</a:t>
            </a:r>
            <a:endParaRPr lang="en-US" dirty="0"/>
          </a:p>
        </p:txBody>
      </p:sp>
      <p:sp>
        <p:nvSpPr>
          <p:cNvPr id="5" name="Textplatzhalter 4">
            <a:extLst>
              <a:ext uri="{FF2B5EF4-FFF2-40B4-BE49-F238E27FC236}">
                <a16:creationId xmlns:a16="http://schemas.microsoft.com/office/drawing/2014/main" id="{8349B4F5-3985-40FA-BB6F-4069C03E55EE}"/>
              </a:ext>
            </a:extLst>
          </p:cNvPr>
          <p:cNvSpPr>
            <a:spLocks noGrp="1"/>
          </p:cNvSpPr>
          <p:nvPr>
            <p:ph type="body" sz="quarter" idx="18" hasCustomPrompt="1"/>
          </p:nvPr>
        </p:nvSpPr>
        <p:spPr>
          <a:xfrm>
            <a:off x="479425" y="778321"/>
            <a:ext cx="11233150" cy="319318"/>
          </a:xfrm>
        </p:spPr>
        <p:txBody>
          <a:bodyPr/>
          <a:lstStyle>
            <a:lvl1pPr>
              <a:defRPr sz="2000" b="0">
                <a:solidFill>
                  <a:schemeClr val="accent2"/>
                </a:solidFill>
                <a:latin typeface="+mn-lt"/>
              </a:defRPr>
            </a:lvl1pPr>
            <a:lvl2pPr>
              <a:defRPr sz="2400" b="1"/>
            </a:lvl2pPr>
            <a:lvl3pPr>
              <a:defRPr sz="2400" b="1"/>
            </a:lvl3pPr>
            <a:lvl4pPr>
              <a:defRPr sz="2400" b="1"/>
            </a:lvl4pPr>
            <a:lvl5pPr>
              <a:defRPr sz="2400" b="1"/>
            </a:lvl5pPr>
          </a:lstStyle>
          <a:p>
            <a:pPr lvl="0"/>
            <a:r>
              <a:rPr lang="de-DE" dirty="0" err="1"/>
              <a:t>Subline</a:t>
            </a:r>
            <a:endParaRPr lang="de-DE" dirty="0"/>
          </a:p>
        </p:txBody>
      </p:sp>
    </p:spTree>
    <p:extLst>
      <p:ext uri="{BB962C8B-B14F-4D97-AF65-F5344CB8AC3E}">
        <p14:creationId xmlns:p14="http://schemas.microsoft.com/office/powerpoint/2010/main" val="953413686"/>
      </p:ext>
    </p:extLst>
  </p:cSld>
  <p:clrMapOvr>
    <a:masterClrMapping/>
  </p:clrMapOvr>
  <p:extLst>
    <p:ext uri="{DCECCB84-F9BA-43D5-87BE-67443E8EF086}">
      <p15:sldGuideLst xmlns:p15="http://schemas.microsoft.com/office/powerpoint/2012/main">
        <p15:guide id="1" pos="3727" userDrawn="1">
          <p15:clr>
            <a:srgbClr val="FBAE40"/>
          </p15:clr>
        </p15:guide>
        <p15:guide id="2" pos="3953"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apiteltrenner – Beschreibung mit Bi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95B6287E-4A4F-4439-B422-A23539B2685C}"/>
              </a:ext>
            </a:extLst>
          </p:cNvPr>
          <p:cNvGraphicFramePr>
            <a:graphicFrameLocks noChangeAspect="1"/>
          </p:cNvGraphicFramePr>
          <p:nvPr userDrawn="1">
            <p:custDataLst>
              <p:tags r:id="rId1"/>
            </p:custDataLst>
            <p:extLst>
              <p:ext uri="{D42A27DB-BD31-4B8C-83A1-F6EECF244321}">
                <p14:modId xmlns:p14="http://schemas.microsoft.com/office/powerpoint/2010/main" val="3973226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6" name="Objekt 5" hidden="1">
                        <a:extLst>
                          <a:ext uri="{FF2B5EF4-FFF2-40B4-BE49-F238E27FC236}">
                            <a16:creationId xmlns:a16="http://schemas.microsoft.com/office/drawing/2014/main" id="{95B6287E-4A4F-4439-B422-A23539B2685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Bildplatzhalter 7">
            <a:extLst>
              <a:ext uri="{FF2B5EF4-FFF2-40B4-BE49-F238E27FC236}">
                <a16:creationId xmlns:a16="http://schemas.microsoft.com/office/drawing/2014/main" id="{43168385-808A-40CF-ACBB-25E2FEB39C95}"/>
              </a:ext>
            </a:extLst>
          </p:cNvPr>
          <p:cNvSpPr>
            <a:spLocks noGrp="1"/>
          </p:cNvSpPr>
          <p:nvPr>
            <p:ph type="pic" sz="quarter" idx="13"/>
          </p:nvPr>
        </p:nvSpPr>
        <p:spPr>
          <a:xfrm>
            <a:off x="479424" y="1700213"/>
            <a:ext cx="6315075" cy="4284662"/>
          </a:xfrm>
          <a:solidFill>
            <a:schemeClr val="bg2">
              <a:lumMod val="20000"/>
              <a:lumOff val="80000"/>
            </a:schemeClr>
          </a:solidFill>
        </p:spPr>
        <p:txBody>
          <a:bodyPr>
            <a:noAutofit/>
          </a:bodyPr>
          <a:lstStyle>
            <a:lvl1pPr>
              <a:defRPr>
                <a:solidFill>
                  <a:schemeClr val="bg1"/>
                </a:solidFill>
              </a:defRPr>
            </a:lvl1pPr>
          </a:lstStyle>
          <a:p>
            <a:r>
              <a:rPr lang="de-DE"/>
              <a:t>Bild durch Klicken auf Symbol hinzufügen</a:t>
            </a:r>
            <a:endParaRPr lang="en-US"/>
          </a:p>
        </p:txBody>
      </p:sp>
      <p:sp>
        <p:nvSpPr>
          <p:cNvPr id="10" name="Textplatzhalter 9">
            <a:extLst>
              <a:ext uri="{FF2B5EF4-FFF2-40B4-BE49-F238E27FC236}">
                <a16:creationId xmlns:a16="http://schemas.microsoft.com/office/drawing/2014/main" id="{959FA541-8597-4991-9A2A-D86D39840ED3}"/>
              </a:ext>
            </a:extLst>
          </p:cNvPr>
          <p:cNvSpPr>
            <a:spLocks noGrp="1"/>
          </p:cNvSpPr>
          <p:nvPr>
            <p:ph type="body" sz="quarter" idx="14" hasCustomPrompt="1"/>
          </p:nvPr>
        </p:nvSpPr>
        <p:spPr>
          <a:xfrm>
            <a:off x="6275388" y="3149600"/>
            <a:ext cx="5916612" cy="1622533"/>
          </a:xfrm>
          <a:gradFill flip="none" rotWithShape="1">
            <a:gsLst>
              <a:gs pos="34000">
                <a:srgbClr val="1C768F">
                  <a:alpha val="94902"/>
                </a:srgbClr>
              </a:gs>
              <a:gs pos="0">
                <a:srgbClr val="014A6B">
                  <a:alpha val="95000"/>
                </a:srgbClr>
              </a:gs>
              <a:gs pos="74000">
                <a:schemeClr val="accent5">
                  <a:lumMod val="90000"/>
                  <a:lumOff val="10000"/>
                  <a:alpha val="95000"/>
                </a:schemeClr>
              </a:gs>
              <a:gs pos="100000">
                <a:srgbClr val="09B2AC">
                  <a:alpha val="95000"/>
                </a:srgbClr>
              </a:gs>
            </a:gsLst>
            <a:path path="circle">
              <a:fillToRect r="100000" b="100000"/>
            </a:path>
            <a:tileRect l="-100000" t="-100000"/>
          </a:gradFill>
        </p:spPr>
        <p:txBody>
          <a:bodyPr lIns="360000" tIns="360000" rIns="360000" bIns="360000"/>
          <a:lstStyle>
            <a:lvl1pPr>
              <a:lnSpc>
                <a:spcPct val="110000"/>
              </a:lnSpc>
              <a:spcAft>
                <a:spcPts val="0"/>
              </a:spcAft>
              <a:defRPr sz="2000" b="1">
                <a:solidFill>
                  <a:schemeClr val="bg1"/>
                </a:solidFill>
              </a:defRPr>
            </a:lvl1pPr>
            <a:lvl2pPr>
              <a:lnSpc>
                <a:spcPts val="2420"/>
              </a:lnSpc>
              <a:spcAft>
                <a:spcPts val="0"/>
              </a:spcAft>
              <a:defRPr sz="2860" b="1">
                <a:solidFill>
                  <a:schemeClr val="bg1"/>
                </a:solidFill>
                <a:latin typeface="Frutiger LT Com 75 Black" panose="020B0A03040504030204" pitchFamily="34" charset="0"/>
              </a:defRPr>
            </a:lvl2pPr>
            <a:lvl3pPr>
              <a:lnSpc>
                <a:spcPct val="110000"/>
              </a:lnSpc>
              <a:defRPr sz="1600" b="0">
                <a:solidFill>
                  <a:schemeClr val="bg1"/>
                </a:solidFill>
                <a:latin typeface="+mn-lt"/>
              </a:defRPr>
            </a:lvl3pPr>
            <a:lvl4pPr>
              <a:defRPr>
                <a:solidFill>
                  <a:schemeClr val="bg1"/>
                </a:solidFill>
              </a:defRPr>
            </a:lvl4pPr>
            <a:lvl5pPr>
              <a:defRPr>
                <a:solidFill>
                  <a:schemeClr val="bg1"/>
                </a:solidFill>
              </a:defRPr>
            </a:lvl5pPr>
          </a:lstStyle>
          <a:p>
            <a:pPr lvl="0"/>
            <a:r>
              <a:rPr lang="de-DE" dirty="0"/>
              <a:t>Kapitelüberschrift, Frutiger </a:t>
            </a:r>
            <a:r>
              <a:rPr lang="de-DE" dirty="0" err="1"/>
              <a:t>Bold</a:t>
            </a:r>
            <a:r>
              <a:rPr lang="de-DE" dirty="0"/>
              <a:t> 20 </a:t>
            </a:r>
            <a:r>
              <a:rPr lang="de-DE" dirty="0" err="1"/>
              <a:t>pt</a:t>
            </a:r>
            <a:endParaRPr lang="de-DE" dirty="0"/>
          </a:p>
          <a:p>
            <a:pPr lvl="1"/>
            <a:r>
              <a:rPr lang="de-DE" dirty="0"/>
              <a:t>—</a:t>
            </a:r>
          </a:p>
          <a:p>
            <a:pPr lvl="2"/>
            <a:r>
              <a:rPr lang="de-DE" dirty="0"/>
              <a:t>Frutiger LT </a:t>
            </a:r>
            <a:r>
              <a:rPr lang="de-DE" dirty="0" err="1"/>
              <a:t>Com</a:t>
            </a:r>
            <a:r>
              <a:rPr lang="de-DE" dirty="0"/>
              <a:t> Light 16 </a:t>
            </a:r>
            <a:r>
              <a:rPr lang="de-DE" dirty="0" err="1"/>
              <a:t>pt</a:t>
            </a:r>
            <a:r>
              <a:rPr lang="de-DE" dirty="0"/>
              <a:t> </a:t>
            </a:r>
          </a:p>
        </p:txBody>
      </p:sp>
      <p:sp>
        <p:nvSpPr>
          <p:cNvPr id="2" name="Titel 1">
            <a:extLst>
              <a:ext uri="{FF2B5EF4-FFF2-40B4-BE49-F238E27FC236}">
                <a16:creationId xmlns:a16="http://schemas.microsoft.com/office/drawing/2014/main" id="{9CEB97AB-0648-4C20-81AF-315192BBB0AA}"/>
              </a:ext>
            </a:extLst>
          </p:cNvPr>
          <p:cNvSpPr>
            <a:spLocks noGrp="1"/>
          </p:cNvSpPr>
          <p:nvPr>
            <p:ph type="title"/>
          </p:nvPr>
        </p:nvSpPr>
        <p:spPr/>
        <p:txBody>
          <a:bodyPr vert="horz"/>
          <a:lstStyle/>
          <a:p>
            <a:r>
              <a:rPr lang="de-DE"/>
              <a:t>Mastertitelformat bearbeiten</a:t>
            </a:r>
            <a:endParaRPr lang="en-US" dirty="0"/>
          </a:p>
        </p:txBody>
      </p:sp>
      <p:sp>
        <p:nvSpPr>
          <p:cNvPr id="4" name="Textplatzhalter 3">
            <a:extLst>
              <a:ext uri="{FF2B5EF4-FFF2-40B4-BE49-F238E27FC236}">
                <a16:creationId xmlns:a16="http://schemas.microsoft.com/office/drawing/2014/main" id="{1600B162-5CE1-4081-9F76-7824B5C17191}"/>
              </a:ext>
            </a:extLst>
          </p:cNvPr>
          <p:cNvSpPr>
            <a:spLocks noGrp="1"/>
          </p:cNvSpPr>
          <p:nvPr>
            <p:ph type="body" sz="quarter" idx="18" hasCustomPrompt="1"/>
          </p:nvPr>
        </p:nvSpPr>
        <p:spPr>
          <a:xfrm>
            <a:off x="479425" y="778321"/>
            <a:ext cx="11233150" cy="318933"/>
          </a:xfrm>
        </p:spPr>
        <p:txBody>
          <a:bodyPr/>
          <a:lstStyle>
            <a:lvl1pPr>
              <a:defRPr sz="2000" b="0">
                <a:solidFill>
                  <a:schemeClr val="accent2"/>
                </a:solidFill>
                <a:latin typeface="+mn-lt"/>
              </a:defRPr>
            </a:lvl1pPr>
          </a:lstStyle>
          <a:p>
            <a:pPr lvl="0"/>
            <a:r>
              <a:rPr lang="de-DE" dirty="0" err="1"/>
              <a:t>Subline</a:t>
            </a:r>
            <a:endParaRPr lang="en-US" dirty="0"/>
          </a:p>
        </p:txBody>
      </p:sp>
    </p:spTree>
    <p:extLst>
      <p:ext uri="{BB962C8B-B14F-4D97-AF65-F5344CB8AC3E}">
        <p14:creationId xmlns:p14="http://schemas.microsoft.com/office/powerpoint/2010/main" val="3764091429"/>
      </p:ext>
    </p:extLst>
  </p:cSld>
  <p:clrMapOvr>
    <a:masterClrMapping/>
  </p:clrMapOvr>
  <p:extLst>
    <p:ext uri="{DCECCB84-F9BA-43D5-87BE-67443E8EF086}">
      <p15:sldGuideLst xmlns:p15="http://schemas.microsoft.com/office/powerpoint/2012/main">
        <p15:guide id="1" pos="3727" userDrawn="1">
          <p15:clr>
            <a:srgbClr val="FBAE40"/>
          </p15:clr>
        </p15:guide>
        <p15:guide id="2" pos="3953"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Kapitelfolie mit Beschreibung 1">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1F8DCC3F-E343-4E3F-B16A-B6051F15F188}"/>
              </a:ext>
            </a:extLst>
          </p:cNvPr>
          <p:cNvPicPr>
            <a:picLocks noChangeAspect="1"/>
          </p:cNvPicPr>
          <p:nvPr userDrawn="1"/>
        </p:nvPicPr>
        <p:blipFill rotWithShape="1">
          <a:blip r:embed="rId3" cstate="hqprint">
            <a:extLst>
              <a:ext uri="{28A0092B-C50C-407E-A947-70E740481C1C}">
                <a14:useLocalDpi xmlns:a14="http://schemas.microsoft.com/office/drawing/2010/main"/>
              </a:ext>
            </a:extLst>
          </a:blip>
          <a:srcRect/>
          <a:stretch/>
        </p:blipFill>
        <p:spPr>
          <a:xfrm>
            <a:off x="0" y="1"/>
            <a:ext cx="12192000" cy="6151957"/>
          </a:xfrm>
          <a:prstGeom prst="rect">
            <a:avLst/>
          </a:prstGeom>
        </p:spPr>
      </p:pic>
      <p:graphicFrame>
        <p:nvGraphicFramePr>
          <p:cNvPr id="13" name="Objekt 12" hidden="1">
            <a:extLst>
              <a:ext uri="{FF2B5EF4-FFF2-40B4-BE49-F238E27FC236}">
                <a16:creationId xmlns:a16="http://schemas.microsoft.com/office/drawing/2014/main" id="{FA62D198-8DCD-43B1-ADA0-82CB261CFE47}"/>
              </a:ext>
            </a:extLst>
          </p:cNvPr>
          <p:cNvGraphicFramePr>
            <a:graphicFrameLocks noChangeAspect="1"/>
          </p:cNvGraphicFramePr>
          <p:nvPr userDrawn="1">
            <p:custDataLst>
              <p:tags r:id="rId1"/>
            </p:custDataLst>
            <p:extLst>
              <p:ext uri="{D42A27DB-BD31-4B8C-83A1-F6EECF244321}">
                <p14:modId xmlns:p14="http://schemas.microsoft.com/office/powerpoint/2010/main" val="41366575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4" imgH="345" progId="TCLayout.ActiveDocument.1">
                  <p:embed/>
                </p:oleObj>
              </mc:Choice>
              <mc:Fallback>
                <p:oleObj name="think-cell Folie" r:id="rId4" imgW="344" imgH="345" progId="TCLayout.ActiveDocument.1">
                  <p:embed/>
                  <p:pic>
                    <p:nvPicPr>
                      <p:cNvPr id="13" name="Objekt 12" hidden="1">
                        <a:extLst>
                          <a:ext uri="{FF2B5EF4-FFF2-40B4-BE49-F238E27FC236}">
                            <a16:creationId xmlns:a16="http://schemas.microsoft.com/office/drawing/2014/main" id="{FA62D198-8DCD-43B1-ADA0-82CB261CFE4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5" name="Textplatzhalter 14">
            <a:extLst>
              <a:ext uri="{FF2B5EF4-FFF2-40B4-BE49-F238E27FC236}">
                <a16:creationId xmlns:a16="http://schemas.microsoft.com/office/drawing/2014/main" id="{AABB2FBB-BF9E-4D2C-8FD3-E83E60052330}"/>
              </a:ext>
            </a:extLst>
          </p:cNvPr>
          <p:cNvSpPr>
            <a:spLocks noGrp="1"/>
          </p:cNvSpPr>
          <p:nvPr>
            <p:ph type="body" sz="quarter" idx="11" hasCustomPrompt="1"/>
          </p:nvPr>
        </p:nvSpPr>
        <p:spPr>
          <a:xfrm>
            <a:off x="478198" y="1999174"/>
            <a:ext cx="7346583" cy="1731243"/>
          </a:xfrm>
          <a:noFill/>
        </p:spPr>
        <p:txBody>
          <a:bodyPr wrap="square" lIns="0" tIns="0" rIns="0" bIns="0" anchor="t">
            <a:spAutoFit/>
          </a:bodyPr>
          <a:lstStyle>
            <a:lvl1pPr>
              <a:lnSpc>
                <a:spcPct val="110000"/>
              </a:lnSpc>
              <a:spcAft>
                <a:spcPts val="0"/>
              </a:spcAft>
              <a:defRPr sz="1600" b="0">
                <a:solidFill>
                  <a:schemeClr val="bg1"/>
                </a:solidFill>
                <a:latin typeface="+mj-lt"/>
              </a:defRPr>
            </a:lvl1pPr>
            <a:lvl2pPr>
              <a:lnSpc>
                <a:spcPts val="3200"/>
              </a:lnSpc>
              <a:spcAft>
                <a:spcPts val="640"/>
              </a:spcAft>
              <a:defRPr sz="4160" b="1">
                <a:solidFill>
                  <a:schemeClr val="bg1"/>
                </a:solidFill>
                <a:latin typeface="Frutiger LT Com 75 Black" panose="020B0A03040504030204" pitchFamily="34" charset="0"/>
              </a:defRPr>
            </a:lvl2pPr>
            <a:lvl3pPr>
              <a:lnSpc>
                <a:spcPct val="100000"/>
              </a:lnSpc>
              <a:spcAft>
                <a:spcPts val="0"/>
              </a:spcAft>
              <a:defRPr sz="3200" b="0">
                <a:solidFill>
                  <a:schemeClr val="bg1"/>
                </a:solidFill>
                <a:latin typeface="+mn-lt"/>
              </a:defRPr>
            </a:lvl3pPr>
            <a:lvl4pPr marL="0" indent="0">
              <a:lnSpc>
                <a:spcPts val="2080"/>
              </a:lnSpc>
              <a:spcBef>
                <a:spcPts val="2080"/>
              </a:spcBef>
              <a:spcAft>
                <a:spcPts val="0"/>
              </a:spcAft>
              <a:buNone/>
              <a:defRPr>
                <a:solidFill>
                  <a:schemeClr val="bg1"/>
                </a:solidFill>
              </a:defRPr>
            </a:lvl4pPr>
            <a:lvl5pPr>
              <a:spcAft>
                <a:spcPts val="0"/>
              </a:spcAft>
              <a:defRPr/>
            </a:lvl5pPr>
          </a:lstStyle>
          <a:p>
            <a:pPr lvl="0"/>
            <a:r>
              <a:rPr lang="de-DE" dirty="0"/>
              <a:t>Kapitelnummer </a:t>
            </a:r>
          </a:p>
          <a:p>
            <a:pPr lvl="1"/>
            <a:r>
              <a:rPr lang="de-DE" dirty="0"/>
              <a:t>—</a:t>
            </a:r>
          </a:p>
          <a:p>
            <a:pPr lvl="2"/>
            <a:r>
              <a:rPr lang="de-DE" dirty="0"/>
              <a:t>Headline groß, Frutiger LT </a:t>
            </a:r>
            <a:r>
              <a:rPr lang="de-DE" dirty="0" err="1"/>
              <a:t>Com</a:t>
            </a:r>
            <a:r>
              <a:rPr lang="de-DE" dirty="0"/>
              <a:t> Light, </a:t>
            </a:r>
            <a:br>
              <a:rPr lang="de-DE" dirty="0"/>
            </a:br>
            <a:r>
              <a:rPr lang="de-DE" dirty="0"/>
              <a:t>32 </a:t>
            </a:r>
            <a:r>
              <a:rPr lang="de-DE" dirty="0" err="1"/>
              <a:t>pt</a:t>
            </a:r>
            <a:endParaRPr lang="de-DE" dirty="0"/>
          </a:p>
        </p:txBody>
      </p:sp>
    </p:spTree>
    <p:extLst>
      <p:ext uri="{BB962C8B-B14F-4D97-AF65-F5344CB8AC3E}">
        <p14:creationId xmlns:p14="http://schemas.microsoft.com/office/powerpoint/2010/main" val="29799690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Kapitelfolie mit Beschreibung 2">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A62D198-8DCD-43B1-ADA0-82CB261CFE47}"/>
              </a:ext>
            </a:extLst>
          </p:cNvPr>
          <p:cNvGraphicFramePr>
            <a:graphicFrameLocks noChangeAspect="1"/>
          </p:cNvGraphicFramePr>
          <p:nvPr userDrawn="1">
            <p:custDataLst>
              <p:tags r:id="rId1"/>
            </p:custDataLst>
            <p:extLst>
              <p:ext uri="{D42A27DB-BD31-4B8C-83A1-F6EECF244321}">
                <p14:modId xmlns:p14="http://schemas.microsoft.com/office/powerpoint/2010/main" val="349824474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3" name="Objekt 12" hidden="1">
                        <a:extLst>
                          <a:ext uri="{FF2B5EF4-FFF2-40B4-BE49-F238E27FC236}">
                            <a16:creationId xmlns:a16="http://schemas.microsoft.com/office/drawing/2014/main" id="{FA62D198-8DCD-43B1-ADA0-82CB261CFE4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8" name="Grafik 7">
            <a:extLst>
              <a:ext uri="{FF2B5EF4-FFF2-40B4-BE49-F238E27FC236}">
                <a16:creationId xmlns:a16="http://schemas.microsoft.com/office/drawing/2014/main" id="{0EB8D40A-176A-4C73-94E8-E4F599039B24}"/>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0" y="0"/>
            <a:ext cx="12192000" cy="6158116"/>
          </a:xfrm>
          <a:prstGeom prst="rect">
            <a:avLst/>
          </a:prstGeom>
        </p:spPr>
      </p:pic>
      <p:sp>
        <p:nvSpPr>
          <p:cNvPr id="15" name="Textplatzhalter 14">
            <a:extLst>
              <a:ext uri="{FF2B5EF4-FFF2-40B4-BE49-F238E27FC236}">
                <a16:creationId xmlns:a16="http://schemas.microsoft.com/office/drawing/2014/main" id="{AABB2FBB-BF9E-4D2C-8FD3-E83E60052330}"/>
              </a:ext>
            </a:extLst>
          </p:cNvPr>
          <p:cNvSpPr>
            <a:spLocks noGrp="1"/>
          </p:cNvSpPr>
          <p:nvPr>
            <p:ph type="body" sz="quarter" idx="11" hasCustomPrompt="1"/>
          </p:nvPr>
        </p:nvSpPr>
        <p:spPr>
          <a:xfrm>
            <a:off x="478198" y="1999174"/>
            <a:ext cx="7346585" cy="1731243"/>
          </a:xfrm>
          <a:noFill/>
        </p:spPr>
        <p:txBody>
          <a:bodyPr wrap="square" lIns="0" tIns="0" rIns="0" bIns="0" anchor="t">
            <a:spAutoFit/>
          </a:bodyPr>
          <a:lstStyle>
            <a:lvl1pPr>
              <a:lnSpc>
                <a:spcPct val="110000"/>
              </a:lnSpc>
              <a:spcAft>
                <a:spcPts val="0"/>
              </a:spcAft>
              <a:defRPr sz="1600" b="0">
                <a:solidFill>
                  <a:schemeClr val="bg1"/>
                </a:solidFill>
                <a:latin typeface="+mj-lt"/>
              </a:defRPr>
            </a:lvl1pPr>
            <a:lvl2pPr>
              <a:lnSpc>
                <a:spcPts val="3200"/>
              </a:lnSpc>
              <a:spcAft>
                <a:spcPts val="640"/>
              </a:spcAft>
              <a:defRPr sz="4160" b="1">
                <a:solidFill>
                  <a:schemeClr val="bg1"/>
                </a:solidFill>
                <a:latin typeface="Frutiger LT Com 75 Black" panose="020B0A03040504030204" pitchFamily="34" charset="0"/>
              </a:defRPr>
            </a:lvl2pPr>
            <a:lvl3pPr>
              <a:lnSpc>
                <a:spcPct val="100000"/>
              </a:lnSpc>
              <a:spcAft>
                <a:spcPts val="0"/>
              </a:spcAft>
              <a:defRPr sz="3200" b="0">
                <a:solidFill>
                  <a:schemeClr val="bg1"/>
                </a:solidFill>
                <a:latin typeface="+mn-lt"/>
              </a:defRPr>
            </a:lvl3pPr>
            <a:lvl4pPr marL="0" indent="0">
              <a:lnSpc>
                <a:spcPts val="2080"/>
              </a:lnSpc>
              <a:spcBef>
                <a:spcPts val="2080"/>
              </a:spcBef>
              <a:spcAft>
                <a:spcPts val="0"/>
              </a:spcAft>
              <a:buNone/>
              <a:defRPr>
                <a:solidFill>
                  <a:schemeClr val="bg1"/>
                </a:solidFill>
              </a:defRPr>
            </a:lvl4pPr>
            <a:lvl5pPr>
              <a:spcAft>
                <a:spcPts val="0"/>
              </a:spcAft>
              <a:defRPr/>
            </a:lvl5pPr>
          </a:lstStyle>
          <a:p>
            <a:pPr lvl="0"/>
            <a:r>
              <a:rPr lang="de-DE" dirty="0"/>
              <a:t>Kapitelnummer </a:t>
            </a:r>
          </a:p>
          <a:p>
            <a:pPr lvl="1"/>
            <a:r>
              <a:rPr lang="de-DE" dirty="0"/>
              <a:t>—</a:t>
            </a:r>
          </a:p>
          <a:p>
            <a:pPr lvl="2"/>
            <a:r>
              <a:rPr lang="de-DE" dirty="0"/>
              <a:t>Headline groß, Frutiger LT </a:t>
            </a:r>
            <a:r>
              <a:rPr lang="de-DE" dirty="0" err="1"/>
              <a:t>Com</a:t>
            </a:r>
            <a:r>
              <a:rPr lang="de-DE" dirty="0"/>
              <a:t> Light, </a:t>
            </a:r>
            <a:br>
              <a:rPr lang="de-DE" dirty="0"/>
            </a:br>
            <a:r>
              <a:rPr lang="de-DE" dirty="0"/>
              <a:t>32 </a:t>
            </a:r>
            <a:r>
              <a:rPr lang="de-DE" dirty="0" err="1"/>
              <a:t>pt</a:t>
            </a:r>
            <a:r>
              <a:rPr lang="de-DE" dirty="0"/>
              <a:t>,</a:t>
            </a:r>
          </a:p>
        </p:txBody>
      </p:sp>
    </p:spTree>
    <p:extLst>
      <p:ext uri="{BB962C8B-B14F-4D97-AF65-F5344CB8AC3E}">
        <p14:creationId xmlns:p14="http://schemas.microsoft.com/office/powerpoint/2010/main" val="20936600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nhalt – 2 Spalten">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2C7AF347-EE19-4A49-ACB3-3F7316F7E1D7}"/>
              </a:ext>
            </a:extLst>
          </p:cNvPr>
          <p:cNvGraphicFramePr>
            <a:graphicFrameLocks noChangeAspect="1"/>
          </p:cNvGraphicFramePr>
          <p:nvPr userDrawn="1">
            <p:custDataLst>
              <p:tags r:id="rId1"/>
            </p:custDataLst>
            <p:extLst>
              <p:ext uri="{D42A27DB-BD31-4B8C-83A1-F6EECF244321}">
                <p14:modId xmlns:p14="http://schemas.microsoft.com/office/powerpoint/2010/main" val="394216407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3E6397C-9FE6-4A0B-87BC-9E26F4233B7D}"/>
              </a:ext>
            </a:extLst>
          </p:cNvPr>
          <p:cNvSpPr>
            <a:spLocks noGrp="1"/>
          </p:cNvSpPr>
          <p:nvPr>
            <p:ph type="title"/>
          </p:nvPr>
        </p:nvSpPr>
        <p:spPr/>
        <p:txBody>
          <a:bodyPr vert="horz"/>
          <a:lstStyle/>
          <a:p>
            <a:r>
              <a:rPr lang="de-DE"/>
              <a:t>Mastertitelformat bearbeiten</a:t>
            </a:r>
            <a:endParaRPr lang="en-US"/>
          </a:p>
        </p:txBody>
      </p:sp>
      <p:sp>
        <p:nvSpPr>
          <p:cNvPr id="4" name="Textplatzhalter 3">
            <a:extLst>
              <a:ext uri="{FF2B5EF4-FFF2-40B4-BE49-F238E27FC236}">
                <a16:creationId xmlns:a16="http://schemas.microsoft.com/office/drawing/2014/main" id="{594FD133-02A3-4CCE-886B-5D61839C10ED}"/>
              </a:ext>
            </a:extLst>
          </p:cNvPr>
          <p:cNvSpPr>
            <a:spLocks noGrp="1"/>
          </p:cNvSpPr>
          <p:nvPr>
            <p:ph type="body" sz="quarter" idx="13" hasCustomPrompt="1"/>
          </p:nvPr>
        </p:nvSpPr>
        <p:spPr>
          <a:xfrm>
            <a:off x="479425" y="778321"/>
            <a:ext cx="11233150" cy="318933"/>
          </a:xfrm>
        </p:spPr>
        <p:txBody>
          <a:bodyPr/>
          <a:lstStyle>
            <a:lvl1pPr>
              <a:defRPr sz="2000">
                <a:solidFill>
                  <a:schemeClr val="accent2"/>
                </a:solidFill>
                <a:latin typeface="+mn-lt"/>
              </a:defRPr>
            </a:lvl1pPr>
          </a:lstStyle>
          <a:p>
            <a:pPr lvl="0"/>
            <a:r>
              <a:rPr lang="de-DE" dirty="0" err="1"/>
              <a:t>Subline</a:t>
            </a:r>
            <a:endParaRPr lang="en-US" dirty="0"/>
          </a:p>
        </p:txBody>
      </p:sp>
      <p:sp>
        <p:nvSpPr>
          <p:cNvPr id="5" name="Textplatzhalter 4">
            <a:extLst>
              <a:ext uri="{FF2B5EF4-FFF2-40B4-BE49-F238E27FC236}">
                <a16:creationId xmlns:a16="http://schemas.microsoft.com/office/drawing/2014/main" id="{7A89D932-8DCF-4ABE-8120-3CC2C601E53E}"/>
              </a:ext>
            </a:extLst>
          </p:cNvPr>
          <p:cNvSpPr>
            <a:spLocks noGrp="1"/>
          </p:cNvSpPr>
          <p:nvPr>
            <p:ph type="body" sz="quarter" idx="14"/>
          </p:nvPr>
        </p:nvSpPr>
        <p:spPr>
          <a:xfrm>
            <a:off x="478199" y="1703388"/>
            <a:ext cx="5437188" cy="2640595"/>
          </a:xfrm>
        </p:spPr>
        <p:txBody>
          <a:bodyPr/>
          <a:lstStyle/>
          <a:p>
            <a:pPr lvl="0"/>
            <a:r>
              <a:rPr lang="de-DE" noProof="0"/>
              <a:t>Mastertextformat bearbeiten</a:t>
            </a:r>
          </a:p>
        </p:txBody>
      </p:sp>
      <p:sp>
        <p:nvSpPr>
          <p:cNvPr id="11" name="Textplatzhalter 10">
            <a:extLst>
              <a:ext uri="{FF2B5EF4-FFF2-40B4-BE49-F238E27FC236}">
                <a16:creationId xmlns:a16="http://schemas.microsoft.com/office/drawing/2014/main" id="{77715D3E-BD63-49BD-96CA-087D6CFC2D25}"/>
              </a:ext>
            </a:extLst>
          </p:cNvPr>
          <p:cNvSpPr>
            <a:spLocks noGrp="1"/>
          </p:cNvSpPr>
          <p:nvPr>
            <p:ph type="body" sz="quarter" idx="15"/>
          </p:nvPr>
        </p:nvSpPr>
        <p:spPr>
          <a:xfrm>
            <a:off x="6275388" y="1703388"/>
            <a:ext cx="5437187" cy="2640595"/>
          </a:xfrm>
        </p:spPr>
        <p:txBody>
          <a:bodyPr/>
          <a:lstStyle/>
          <a:p>
            <a:pPr lvl="0"/>
            <a:r>
              <a:rPr lang="de-DE" noProof="0"/>
              <a:t>Mastertextformat bearbeiten</a:t>
            </a:r>
          </a:p>
        </p:txBody>
      </p:sp>
    </p:spTree>
    <p:extLst>
      <p:ext uri="{BB962C8B-B14F-4D97-AF65-F5344CB8AC3E}">
        <p14:creationId xmlns:p14="http://schemas.microsoft.com/office/powerpoint/2010/main" val="2905429215"/>
      </p:ext>
    </p:extLst>
  </p:cSld>
  <p:clrMapOvr>
    <a:masterClrMapping/>
  </p:clrMapOvr>
  <p:extLst>
    <p:ext uri="{DCECCB84-F9BA-43D5-87BE-67443E8EF086}">
      <p15:sldGuideLst xmlns:p15="http://schemas.microsoft.com/office/powerpoint/2012/main">
        <p15:guide id="1" pos="3953" userDrawn="1">
          <p15:clr>
            <a:srgbClr val="FBAE40"/>
          </p15:clr>
        </p15:guide>
        <p15:guide id="2" pos="3727"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nhalt – 3 Spalten">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19BFEDD4-0A61-4DAA-847E-5542C0836BF5}"/>
              </a:ext>
            </a:extLst>
          </p:cNvPr>
          <p:cNvGraphicFramePr>
            <a:graphicFrameLocks noChangeAspect="1"/>
          </p:cNvGraphicFramePr>
          <p:nvPr userDrawn="1">
            <p:custDataLst>
              <p:tags r:id="rId1"/>
            </p:custDataLst>
            <p:extLst>
              <p:ext uri="{D42A27DB-BD31-4B8C-83A1-F6EECF244321}">
                <p14:modId xmlns:p14="http://schemas.microsoft.com/office/powerpoint/2010/main" val="24870035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3E6397C-9FE6-4A0B-87BC-9E26F4233B7D}"/>
              </a:ext>
            </a:extLst>
          </p:cNvPr>
          <p:cNvSpPr>
            <a:spLocks noGrp="1"/>
          </p:cNvSpPr>
          <p:nvPr>
            <p:ph type="title"/>
          </p:nvPr>
        </p:nvSpPr>
        <p:spPr/>
        <p:txBody>
          <a:bodyPr vert="horz"/>
          <a:lstStyle/>
          <a:p>
            <a:r>
              <a:rPr lang="de-DE"/>
              <a:t>Mastertitelformat bearbeiten</a:t>
            </a:r>
            <a:endParaRPr lang="en-US"/>
          </a:p>
        </p:txBody>
      </p:sp>
      <p:sp>
        <p:nvSpPr>
          <p:cNvPr id="4" name="Textplatzhalter 3">
            <a:extLst>
              <a:ext uri="{FF2B5EF4-FFF2-40B4-BE49-F238E27FC236}">
                <a16:creationId xmlns:a16="http://schemas.microsoft.com/office/drawing/2014/main" id="{841153CC-8B9B-4F23-A87D-CDC7D540D2D7}"/>
              </a:ext>
            </a:extLst>
          </p:cNvPr>
          <p:cNvSpPr>
            <a:spLocks noGrp="1"/>
          </p:cNvSpPr>
          <p:nvPr>
            <p:ph type="body" sz="quarter" idx="13" hasCustomPrompt="1"/>
          </p:nvPr>
        </p:nvSpPr>
        <p:spPr>
          <a:xfrm>
            <a:off x="479425" y="778321"/>
            <a:ext cx="11233150" cy="319318"/>
          </a:xfrm>
        </p:spPr>
        <p:txBody>
          <a:bodyPr/>
          <a:lstStyle>
            <a:lvl1pPr>
              <a:defRPr sz="2000">
                <a:solidFill>
                  <a:schemeClr val="accent2"/>
                </a:solidFill>
                <a:latin typeface="+mn-lt"/>
              </a:defRPr>
            </a:lvl1pPr>
          </a:lstStyle>
          <a:p>
            <a:pPr lvl="0"/>
            <a:r>
              <a:rPr lang="de-DE"/>
              <a:t>Subline</a:t>
            </a:r>
            <a:endParaRPr lang="en-US" dirty="0"/>
          </a:p>
        </p:txBody>
      </p:sp>
      <p:sp>
        <p:nvSpPr>
          <p:cNvPr id="5" name="Textplatzhalter 4">
            <a:extLst>
              <a:ext uri="{FF2B5EF4-FFF2-40B4-BE49-F238E27FC236}">
                <a16:creationId xmlns:a16="http://schemas.microsoft.com/office/drawing/2014/main" id="{5AAA71AE-8A22-4F1C-8598-F96615B924D7}"/>
              </a:ext>
            </a:extLst>
          </p:cNvPr>
          <p:cNvSpPr>
            <a:spLocks noGrp="1"/>
          </p:cNvSpPr>
          <p:nvPr>
            <p:ph type="body" sz="quarter" idx="14"/>
          </p:nvPr>
        </p:nvSpPr>
        <p:spPr>
          <a:xfrm>
            <a:off x="478199" y="1703388"/>
            <a:ext cx="3492500" cy="2640595"/>
          </a:xfrm>
        </p:spPr>
        <p:txBody>
          <a:bodyPr/>
          <a:lstStyle/>
          <a:p>
            <a:pPr lvl="0"/>
            <a:r>
              <a:rPr lang="de-DE" noProof="0"/>
              <a:t>Mastertextformat bearbeiten</a:t>
            </a:r>
          </a:p>
        </p:txBody>
      </p:sp>
      <p:sp>
        <p:nvSpPr>
          <p:cNvPr id="11" name="Textplatzhalter 10">
            <a:extLst>
              <a:ext uri="{FF2B5EF4-FFF2-40B4-BE49-F238E27FC236}">
                <a16:creationId xmlns:a16="http://schemas.microsoft.com/office/drawing/2014/main" id="{6F587FD1-7E1D-43C5-AEEB-11FB82BEE617}"/>
              </a:ext>
            </a:extLst>
          </p:cNvPr>
          <p:cNvSpPr>
            <a:spLocks noGrp="1"/>
          </p:cNvSpPr>
          <p:nvPr>
            <p:ph type="body" sz="quarter" idx="15"/>
          </p:nvPr>
        </p:nvSpPr>
        <p:spPr>
          <a:xfrm>
            <a:off x="4332288" y="1703388"/>
            <a:ext cx="3492500" cy="2640595"/>
          </a:xfrm>
        </p:spPr>
        <p:txBody>
          <a:bodyPr/>
          <a:lstStyle>
            <a:lvl9pPr>
              <a:buAutoNum type="arabicPeriod"/>
              <a:defRPr/>
            </a:lvl9pPr>
          </a:lstStyle>
          <a:p>
            <a:pPr lvl="0"/>
            <a:r>
              <a:rPr lang="de-DE" noProof="0"/>
              <a:t>Mastertextformat bearbeiten</a:t>
            </a:r>
          </a:p>
        </p:txBody>
      </p:sp>
      <p:sp>
        <p:nvSpPr>
          <p:cNvPr id="13" name="Textplatzhalter 12">
            <a:extLst>
              <a:ext uri="{FF2B5EF4-FFF2-40B4-BE49-F238E27FC236}">
                <a16:creationId xmlns:a16="http://schemas.microsoft.com/office/drawing/2014/main" id="{2D288D47-B1E2-4566-B8EC-6D108A695254}"/>
              </a:ext>
            </a:extLst>
          </p:cNvPr>
          <p:cNvSpPr>
            <a:spLocks noGrp="1"/>
          </p:cNvSpPr>
          <p:nvPr>
            <p:ph type="body" sz="quarter" idx="16"/>
          </p:nvPr>
        </p:nvSpPr>
        <p:spPr>
          <a:xfrm>
            <a:off x="8220075" y="1703388"/>
            <a:ext cx="3492500" cy="2740025"/>
          </a:xfrm>
        </p:spPr>
        <p:txBody>
          <a:bodyPr/>
          <a:lstStyle/>
          <a:p>
            <a:pPr lvl="0"/>
            <a:r>
              <a:rPr lang="de-DE" noProof="0"/>
              <a:t>Mastertextformat bearbeiten</a:t>
            </a:r>
          </a:p>
        </p:txBody>
      </p:sp>
    </p:spTree>
    <p:extLst>
      <p:ext uri="{BB962C8B-B14F-4D97-AF65-F5344CB8AC3E}">
        <p14:creationId xmlns:p14="http://schemas.microsoft.com/office/powerpoint/2010/main" val="682182372"/>
      </p:ext>
    </p:extLst>
  </p:cSld>
  <p:clrMapOvr>
    <a:masterClrMapping/>
  </p:clrMapOvr>
  <p:extLst>
    <p:ext uri="{DCECCB84-F9BA-43D5-87BE-67443E8EF086}">
      <p15:sldGuideLst xmlns:p15="http://schemas.microsoft.com/office/powerpoint/2012/main">
        <p15:guide id="1" pos="2502" userDrawn="1">
          <p15:clr>
            <a:srgbClr val="FBAE40"/>
          </p15:clr>
        </p15:guide>
        <p15:guide id="2" pos="2729" userDrawn="1">
          <p15:clr>
            <a:srgbClr val="FBAE40"/>
          </p15:clr>
        </p15:guide>
        <p15:guide id="3" pos="4929" userDrawn="1">
          <p15:clr>
            <a:srgbClr val="FBAE40"/>
          </p15:clr>
        </p15:guide>
        <p15:guide id="4" pos="5178"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nhalt – 4 Spalten">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2C7AF347-EE19-4A49-ACB3-3F7316F7E1D7}"/>
              </a:ext>
            </a:extLst>
          </p:cNvPr>
          <p:cNvGraphicFramePr>
            <a:graphicFrameLocks noChangeAspect="1"/>
          </p:cNvGraphicFramePr>
          <p:nvPr userDrawn="1">
            <p:custDataLst>
              <p:tags r:id="rId1"/>
            </p:custDataLst>
            <p:extLst>
              <p:ext uri="{D42A27DB-BD31-4B8C-83A1-F6EECF244321}">
                <p14:modId xmlns:p14="http://schemas.microsoft.com/office/powerpoint/2010/main" val="3447879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2C7AF347-EE19-4A49-ACB3-3F7316F7E1D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3E6397C-9FE6-4A0B-87BC-9E26F4233B7D}"/>
              </a:ext>
            </a:extLst>
          </p:cNvPr>
          <p:cNvSpPr>
            <a:spLocks noGrp="1"/>
          </p:cNvSpPr>
          <p:nvPr>
            <p:ph type="title"/>
          </p:nvPr>
        </p:nvSpPr>
        <p:spPr/>
        <p:txBody>
          <a:bodyPr vert="horz"/>
          <a:lstStyle/>
          <a:p>
            <a:r>
              <a:rPr lang="de-DE"/>
              <a:t>Mastertitelformat bearbeiten</a:t>
            </a:r>
            <a:endParaRPr lang="en-US"/>
          </a:p>
        </p:txBody>
      </p:sp>
      <p:sp>
        <p:nvSpPr>
          <p:cNvPr id="4" name="Textplatzhalter 3">
            <a:extLst>
              <a:ext uri="{FF2B5EF4-FFF2-40B4-BE49-F238E27FC236}">
                <a16:creationId xmlns:a16="http://schemas.microsoft.com/office/drawing/2014/main" id="{38C0110F-2625-4571-AE19-B8D78EAA1F97}"/>
              </a:ext>
            </a:extLst>
          </p:cNvPr>
          <p:cNvSpPr>
            <a:spLocks noGrp="1"/>
          </p:cNvSpPr>
          <p:nvPr>
            <p:ph type="body" sz="quarter" idx="13" hasCustomPrompt="1"/>
          </p:nvPr>
        </p:nvSpPr>
        <p:spPr>
          <a:xfrm>
            <a:off x="479425" y="778321"/>
            <a:ext cx="11233150" cy="319318"/>
          </a:xfrm>
        </p:spPr>
        <p:txBody>
          <a:bodyPr/>
          <a:lstStyle>
            <a:lvl1pPr>
              <a:defRPr sz="2000">
                <a:solidFill>
                  <a:schemeClr val="accent2"/>
                </a:solidFill>
                <a:latin typeface="+mn-lt"/>
              </a:defRPr>
            </a:lvl1pPr>
          </a:lstStyle>
          <a:p>
            <a:pPr lvl="0"/>
            <a:r>
              <a:rPr lang="de-DE" dirty="0" err="1"/>
              <a:t>Subline</a:t>
            </a:r>
            <a:endParaRPr lang="en-US" dirty="0"/>
          </a:p>
        </p:txBody>
      </p:sp>
      <p:sp>
        <p:nvSpPr>
          <p:cNvPr id="5" name="Textplatzhalter 4">
            <a:extLst>
              <a:ext uri="{FF2B5EF4-FFF2-40B4-BE49-F238E27FC236}">
                <a16:creationId xmlns:a16="http://schemas.microsoft.com/office/drawing/2014/main" id="{79EF34A9-6B75-4492-8A12-35A87E55C8A4}"/>
              </a:ext>
            </a:extLst>
          </p:cNvPr>
          <p:cNvSpPr>
            <a:spLocks noGrp="1"/>
          </p:cNvSpPr>
          <p:nvPr>
            <p:ph type="body" sz="quarter" idx="14"/>
          </p:nvPr>
        </p:nvSpPr>
        <p:spPr>
          <a:xfrm>
            <a:off x="478199" y="1703388"/>
            <a:ext cx="2520950" cy="2932112"/>
          </a:xfrm>
        </p:spPr>
        <p:txBody>
          <a:bodyPr/>
          <a:lstStyle/>
          <a:p>
            <a:pPr lvl="0"/>
            <a:r>
              <a:rPr lang="de-DE" noProof="0"/>
              <a:t>Mastertextformat bearbeiten</a:t>
            </a:r>
          </a:p>
        </p:txBody>
      </p:sp>
      <p:sp>
        <p:nvSpPr>
          <p:cNvPr id="8" name="Textplatzhalter 7">
            <a:extLst>
              <a:ext uri="{FF2B5EF4-FFF2-40B4-BE49-F238E27FC236}">
                <a16:creationId xmlns:a16="http://schemas.microsoft.com/office/drawing/2014/main" id="{2E310D88-98AF-4753-BFFB-0D7937A97280}"/>
              </a:ext>
            </a:extLst>
          </p:cNvPr>
          <p:cNvSpPr>
            <a:spLocks noGrp="1"/>
          </p:cNvSpPr>
          <p:nvPr>
            <p:ph type="body" sz="quarter" idx="15"/>
          </p:nvPr>
        </p:nvSpPr>
        <p:spPr>
          <a:xfrm>
            <a:off x="3395663" y="1703388"/>
            <a:ext cx="2520950" cy="2911438"/>
          </a:xfrm>
        </p:spPr>
        <p:txBody>
          <a:bodyPr/>
          <a:lstStyle/>
          <a:p>
            <a:pPr lvl="0"/>
            <a:r>
              <a:rPr lang="de-DE" noProof="0"/>
              <a:t>Mastertextformat bearbeiten</a:t>
            </a:r>
          </a:p>
        </p:txBody>
      </p:sp>
      <p:sp>
        <p:nvSpPr>
          <p:cNvPr id="10" name="Textplatzhalter 9">
            <a:extLst>
              <a:ext uri="{FF2B5EF4-FFF2-40B4-BE49-F238E27FC236}">
                <a16:creationId xmlns:a16="http://schemas.microsoft.com/office/drawing/2014/main" id="{CBED3F47-FB9A-471A-8A6D-C6AC2320A9A4}"/>
              </a:ext>
            </a:extLst>
          </p:cNvPr>
          <p:cNvSpPr>
            <a:spLocks noGrp="1"/>
          </p:cNvSpPr>
          <p:nvPr>
            <p:ph type="body" sz="quarter" idx="16"/>
          </p:nvPr>
        </p:nvSpPr>
        <p:spPr>
          <a:xfrm>
            <a:off x="6275388" y="1703388"/>
            <a:ext cx="2520950" cy="2911438"/>
          </a:xfrm>
        </p:spPr>
        <p:txBody>
          <a:bodyPr/>
          <a:lstStyle/>
          <a:p>
            <a:pPr lvl="0"/>
            <a:r>
              <a:rPr lang="de-DE" noProof="0"/>
              <a:t>Mastertextformat bearbeiten</a:t>
            </a:r>
          </a:p>
        </p:txBody>
      </p:sp>
      <p:sp>
        <p:nvSpPr>
          <p:cNvPr id="15" name="Textplatzhalter 14">
            <a:extLst>
              <a:ext uri="{FF2B5EF4-FFF2-40B4-BE49-F238E27FC236}">
                <a16:creationId xmlns:a16="http://schemas.microsoft.com/office/drawing/2014/main" id="{A4C0EBAA-DEB8-42ED-9FF0-97A1433AEB53}"/>
              </a:ext>
            </a:extLst>
          </p:cNvPr>
          <p:cNvSpPr>
            <a:spLocks noGrp="1"/>
          </p:cNvSpPr>
          <p:nvPr>
            <p:ph type="body" sz="quarter" idx="17"/>
          </p:nvPr>
        </p:nvSpPr>
        <p:spPr>
          <a:xfrm>
            <a:off x="9191625" y="1703388"/>
            <a:ext cx="2520950" cy="2911438"/>
          </a:xfrm>
        </p:spPr>
        <p:txBody>
          <a:bodyPr/>
          <a:lstStyle/>
          <a:p>
            <a:pPr lvl="0"/>
            <a:r>
              <a:rPr lang="de-DE" noProof="0"/>
              <a:t>Mastertextformat bearbeiten</a:t>
            </a:r>
          </a:p>
        </p:txBody>
      </p:sp>
    </p:spTree>
    <p:extLst>
      <p:ext uri="{BB962C8B-B14F-4D97-AF65-F5344CB8AC3E}">
        <p14:creationId xmlns:p14="http://schemas.microsoft.com/office/powerpoint/2010/main" val="2347060097"/>
      </p:ext>
    </p:extLst>
  </p:cSld>
  <p:clrMapOvr>
    <a:masterClrMapping/>
  </p:clrMapOvr>
  <p:extLst>
    <p:ext uri="{DCECCB84-F9BA-43D5-87BE-67443E8EF086}">
      <p15:sldGuideLst xmlns:p15="http://schemas.microsoft.com/office/powerpoint/2012/main">
        <p15:guide id="1" pos="3953">
          <p15:clr>
            <a:srgbClr val="FBAE40"/>
          </p15:clr>
        </p15:guide>
        <p15:guide id="2" pos="3727">
          <p15:clr>
            <a:srgbClr val="FBAE40"/>
          </p15:clr>
        </p15:guide>
        <p15:guide id="3" pos="2139" userDrawn="1">
          <p15:clr>
            <a:srgbClr val="FBAE40"/>
          </p15:clr>
        </p15:guide>
        <p15:guide id="4" pos="1890" userDrawn="1">
          <p15:clr>
            <a:srgbClr val="FBAE40"/>
          </p15:clr>
        </p15:guide>
        <p15:guide id="5" pos="5541" userDrawn="1">
          <p15:clr>
            <a:srgbClr val="FBAE40"/>
          </p15:clr>
        </p15:guide>
        <p15:guide id="6" pos="5790"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nhalt – 2 Spalten mit Bi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33CE2A8B-DF0C-4ED8-B188-C82210FB6606}"/>
              </a:ext>
            </a:extLst>
          </p:cNvPr>
          <p:cNvGraphicFramePr>
            <a:graphicFrameLocks noChangeAspect="1"/>
          </p:cNvGraphicFramePr>
          <p:nvPr userDrawn="1">
            <p:custDataLst>
              <p:tags r:id="rId1"/>
            </p:custDataLst>
            <p:extLst>
              <p:ext uri="{D42A27DB-BD31-4B8C-83A1-F6EECF244321}">
                <p14:modId xmlns:p14="http://schemas.microsoft.com/office/powerpoint/2010/main" val="34424408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Bildplatzhalter 6">
            <a:extLst>
              <a:ext uri="{FF2B5EF4-FFF2-40B4-BE49-F238E27FC236}">
                <a16:creationId xmlns:a16="http://schemas.microsoft.com/office/drawing/2014/main" id="{2593715C-3DC0-4E6F-AC38-9875A9DF0C1D}"/>
              </a:ext>
            </a:extLst>
          </p:cNvPr>
          <p:cNvSpPr>
            <a:spLocks noGrp="1"/>
          </p:cNvSpPr>
          <p:nvPr>
            <p:ph type="pic" sz="quarter" idx="13"/>
          </p:nvPr>
        </p:nvSpPr>
        <p:spPr>
          <a:xfrm>
            <a:off x="6275388" y="0"/>
            <a:ext cx="5916612" cy="6158116"/>
          </a:xfrm>
          <a:solidFill>
            <a:schemeClr val="bg2">
              <a:lumMod val="20000"/>
              <a:lumOff val="80000"/>
            </a:schemeClr>
          </a:solidFill>
        </p:spPr>
        <p:txBody>
          <a:bodyPr>
            <a:noAutofit/>
          </a:bodyPr>
          <a:lstStyle>
            <a:lvl1pPr>
              <a:defRPr>
                <a:solidFill>
                  <a:schemeClr val="bg1"/>
                </a:solidFill>
              </a:defRPr>
            </a:lvl1pPr>
          </a:lstStyle>
          <a:p>
            <a:r>
              <a:rPr lang="de-DE"/>
              <a:t>Bild durch Klicken auf Symbol hinzufügen</a:t>
            </a:r>
            <a:endParaRPr lang="en-US"/>
          </a:p>
        </p:txBody>
      </p:sp>
      <p:sp>
        <p:nvSpPr>
          <p:cNvPr id="2" name="Titel 1">
            <a:extLst>
              <a:ext uri="{FF2B5EF4-FFF2-40B4-BE49-F238E27FC236}">
                <a16:creationId xmlns:a16="http://schemas.microsoft.com/office/drawing/2014/main" id="{C16DB4C6-EB43-4DAF-85FB-3D5502FB732E}"/>
              </a:ext>
            </a:extLst>
          </p:cNvPr>
          <p:cNvSpPr>
            <a:spLocks noGrp="1"/>
          </p:cNvSpPr>
          <p:nvPr>
            <p:ph type="title"/>
          </p:nvPr>
        </p:nvSpPr>
        <p:spPr>
          <a:xfrm>
            <a:off x="479425" y="395588"/>
            <a:ext cx="5437188" cy="382733"/>
          </a:xfrm>
        </p:spPr>
        <p:txBody>
          <a:bodyPr vert="horz"/>
          <a:lstStyle/>
          <a:p>
            <a:r>
              <a:rPr lang="de-DE"/>
              <a:t>Mastertitelformat bearbeiten</a:t>
            </a:r>
            <a:endParaRPr lang="en-US" dirty="0"/>
          </a:p>
        </p:txBody>
      </p:sp>
      <p:sp>
        <p:nvSpPr>
          <p:cNvPr id="5" name="Textplatzhalter 4">
            <a:extLst>
              <a:ext uri="{FF2B5EF4-FFF2-40B4-BE49-F238E27FC236}">
                <a16:creationId xmlns:a16="http://schemas.microsoft.com/office/drawing/2014/main" id="{B238F142-8C02-4935-B629-B6251A26C16E}"/>
              </a:ext>
            </a:extLst>
          </p:cNvPr>
          <p:cNvSpPr>
            <a:spLocks noGrp="1"/>
          </p:cNvSpPr>
          <p:nvPr>
            <p:ph type="body" sz="quarter" idx="17" hasCustomPrompt="1"/>
          </p:nvPr>
        </p:nvSpPr>
        <p:spPr>
          <a:xfrm>
            <a:off x="479425" y="778321"/>
            <a:ext cx="5437188" cy="318933"/>
          </a:xfrm>
        </p:spPr>
        <p:txBody>
          <a:bodyPr/>
          <a:lstStyle>
            <a:lvl1pPr>
              <a:defRPr sz="2000">
                <a:solidFill>
                  <a:schemeClr val="accent2"/>
                </a:solidFill>
                <a:latin typeface="+mn-lt"/>
              </a:defRPr>
            </a:lvl1pPr>
          </a:lstStyle>
          <a:p>
            <a:pPr lvl="0"/>
            <a:r>
              <a:rPr lang="de-DE" dirty="0" err="1"/>
              <a:t>Subline</a:t>
            </a:r>
            <a:endParaRPr lang="en-US" dirty="0"/>
          </a:p>
        </p:txBody>
      </p:sp>
      <p:sp>
        <p:nvSpPr>
          <p:cNvPr id="4" name="Textplatzhalter 3">
            <a:extLst>
              <a:ext uri="{FF2B5EF4-FFF2-40B4-BE49-F238E27FC236}">
                <a16:creationId xmlns:a16="http://schemas.microsoft.com/office/drawing/2014/main" id="{C34FD108-BE77-4119-8953-7B3B60E98A00}"/>
              </a:ext>
            </a:extLst>
          </p:cNvPr>
          <p:cNvSpPr>
            <a:spLocks noGrp="1"/>
          </p:cNvSpPr>
          <p:nvPr>
            <p:ph type="body" sz="quarter" idx="18"/>
          </p:nvPr>
        </p:nvSpPr>
        <p:spPr>
          <a:xfrm>
            <a:off x="478199" y="1703388"/>
            <a:ext cx="5437188" cy="2640595"/>
          </a:xfrm>
        </p:spPr>
        <p:txBody>
          <a:bodyPr/>
          <a:lstStyle/>
          <a:p>
            <a:pPr lvl="0"/>
            <a:r>
              <a:rPr lang="de-DE" noProof="0"/>
              <a:t>Mastertextformat bearbeiten</a:t>
            </a:r>
          </a:p>
        </p:txBody>
      </p:sp>
    </p:spTree>
    <p:extLst>
      <p:ext uri="{BB962C8B-B14F-4D97-AF65-F5344CB8AC3E}">
        <p14:creationId xmlns:p14="http://schemas.microsoft.com/office/powerpoint/2010/main" val="1678808534"/>
      </p:ext>
    </p:extLst>
  </p:cSld>
  <p:clrMapOvr>
    <a:masterClrMapping/>
  </p:clrMapOvr>
  <p:extLst>
    <p:ext uri="{DCECCB84-F9BA-43D5-87BE-67443E8EF086}">
      <p15:sldGuideLst xmlns:p15="http://schemas.microsoft.com/office/powerpoint/2012/main">
        <p15:guide id="1" pos="3953" userDrawn="1">
          <p15:clr>
            <a:srgbClr val="FBAE40"/>
          </p15:clr>
        </p15:guide>
        <p15:guide id="2" pos="3727"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nhalt – 3 Spalten mit Bi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D3ED57BE-37A9-4D96-8E88-2396C118622D}"/>
              </a:ext>
            </a:extLst>
          </p:cNvPr>
          <p:cNvGraphicFramePr>
            <a:graphicFrameLocks noChangeAspect="1"/>
          </p:cNvGraphicFramePr>
          <p:nvPr userDrawn="1">
            <p:custDataLst>
              <p:tags r:id="rId1"/>
            </p:custDataLst>
            <p:extLst>
              <p:ext uri="{D42A27DB-BD31-4B8C-83A1-F6EECF244321}">
                <p14:modId xmlns:p14="http://schemas.microsoft.com/office/powerpoint/2010/main" val="363180744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Bildplatzhalter 6">
            <a:extLst>
              <a:ext uri="{FF2B5EF4-FFF2-40B4-BE49-F238E27FC236}">
                <a16:creationId xmlns:a16="http://schemas.microsoft.com/office/drawing/2014/main" id="{61458B9F-36A1-41C9-BED5-48660CBF7B3D}"/>
              </a:ext>
            </a:extLst>
          </p:cNvPr>
          <p:cNvSpPr>
            <a:spLocks noGrp="1"/>
          </p:cNvSpPr>
          <p:nvPr>
            <p:ph type="pic" sz="quarter" idx="13"/>
          </p:nvPr>
        </p:nvSpPr>
        <p:spPr>
          <a:xfrm>
            <a:off x="8220075" y="0"/>
            <a:ext cx="3971925" cy="6158116"/>
          </a:xfrm>
          <a:solidFill>
            <a:schemeClr val="bg2">
              <a:lumMod val="20000"/>
              <a:lumOff val="80000"/>
            </a:schemeClr>
          </a:solidFill>
        </p:spPr>
        <p:txBody>
          <a:bodyPr>
            <a:noAutofit/>
          </a:bodyPr>
          <a:lstStyle>
            <a:lvl1pPr>
              <a:defRPr>
                <a:solidFill>
                  <a:schemeClr val="bg1"/>
                </a:solidFill>
              </a:defRPr>
            </a:lvl1pPr>
          </a:lstStyle>
          <a:p>
            <a:r>
              <a:rPr lang="de-DE"/>
              <a:t>Bild durch Klicken auf Symbol hinzufügen</a:t>
            </a:r>
            <a:endParaRPr lang="en-US"/>
          </a:p>
        </p:txBody>
      </p:sp>
      <p:sp>
        <p:nvSpPr>
          <p:cNvPr id="2" name="Titel 1">
            <a:extLst>
              <a:ext uri="{FF2B5EF4-FFF2-40B4-BE49-F238E27FC236}">
                <a16:creationId xmlns:a16="http://schemas.microsoft.com/office/drawing/2014/main" id="{43CF28B4-14C0-46CF-91E6-E56862CBC6F7}"/>
              </a:ext>
            </a:extLst>
          </p:cNvPr>
          <p:cNvSpPr>
            <a:spLocks noGrp="1"/>
          </p:cNvSpPr>
          <p:nvPr>
            <p:ph type="title"/>
          </p:nvPr>
        </p:nvSpPr>
        <p:spPr>
          <a:xfrm>
            <a:off x="479425" y="395588"/>
            <a:ext cx="7345363" cy="382733"/>
          </a:xfrm>
        </p:spPr>
        <p:txBody>
          <a:bodyPr vert="horz"/>
          <a:lstStyle/>
          <a:p>
            <a:r>
              <a:rPr lang="de-DE"/>
              <a:t>Mastertitelformat bearbeiten</a:t>
            </a:r>
            <a:endParaRPr lang="en-US" dirty="0"/>
          </a:p>
        </p:txBody>
      </p:sp>
      <p:sp>
        <p:nvSpPr>
          <p:cNvPr id="5" name="Textplatzhalter 4">
            <a:extLst>
              <a:ext uri="{FF2B5EF4-FFF2-40B4-BE49-F238E27FC236}">
                <a16:creationId xmlns:a16="http://schemas.microsoft.com/office/drawing/2014/main" id="{BEE1F331-B496-4BC0-8505-F35F3C57A219}"/>
              </a:ext>
            </a:extLst>
          </p:cNvPr>
          <p:cNvSpPr>
            <a:spLocks noGrp="1"/>
          </p:cNvSpPr>
          <p:nvPr>
            <p:ph type="body" sz="quarter" idx="17" hasCustomPrompt="1"/>
          </p:nvPr>
        </p:nvSpPr>
        <p:spPr>
          <a:xfrm>
            <a:off x="479425" y="778321"/>
            <a:ext cx="7345363" cy="319318"/>
          </a:xfrm>
        </p:spPr>
        <p:txBody>
          <a:bodyPr/>
          <a:lstStyle>
            <a:lvl1pPr>
              <a:defRPr sz="2000">
                <a:solidFill>
                  <a:schemeClr val="accent2"/>
                </a:solidFill>
                <a:latin typeface="+mn-lt"/>
              </a:defRPr>
            </a:lvl1pPr>
          </a:lstStyle>
          <a:p>
            <a:pPr lvl="0"/>
            <a:r>
              <a:rPr lang="de-DE" dirty="0" err="1"/>
              <a:t>Subline</a:t>
            </a:r>
            <a:endParaRPr lang="en-US" dirty="0"/>
          </a:p>
        </p:txBody>
      </p:sp>
      <p:sp>
        <p:nvSpPr>
          <p:cNvPr id="4" name="Textplatzhalter 3">
            <a:extLst>
              <a:ext uri="{FF2B5EF4-FFF2-40B4-BE49-F238E27FC236}">
                <a16:creationId xmlns:a16="http://schemas.microsoft.com/office/drawing/2014/main" id="{EB813626-B371-440A-B685-32C75971336E}"/>
              </a:ext>
            </a:extLst>
          </p:cNvPr>
          <p:cNvSpPr>
            <a:spLocks noGrp="1"/>
          </p:cNvSpPr>
          <p:nvPr>
            <p:ph type="body" sz="quarter" idx="18"/>
          </p:nvPr>
        </p:nvSpPr>
        <p:spPr>
          <a:xfrm>
            <a:off x="478199" y="1703388"/>
            <a:ext cx="3492500" cy="2640595"/>
          </a:xfrm>
        </p:spPr>
        <p:txBody>
          <a:bodyPr/>
          <a:lstStyle/>
          <a:p>
            <a:pPr lvl="0"/>
            <a:r>
              <a:rPr lang="de-DE" noProof="0"/>
              <a:t>Mastertextformat bearbeiten</a:t>
            </a:r>
          </a:p>
        </p:txBody>
      </p:sp>
      <p:sp>
        <p:nvSpPr>
          <p:cNvPr id="8" name="Textplatzhalter 7">
            <a:extLst>
              <a:ext uri="{FF2B5EF4-FFF2-40B4-BE49-F238E27FC236}">
                <a16:creationId xmlns:a16="http://schemas.microsoft.com/office/drawing/2014/main" id="{E2D2D81B-2964-4DEB-9973-66C95A1B0002}"/>
              </a:ext>
            </a:extLst>
          </p:cNvPr>
          <p:cNvSpPr>
            <a:spLocks noGrp="1"/>
          </p:cNvSpPr>
          <p:nvPr>
            <p:ph type="body" sz="quarter" idx="19"/>
          </p:nvPr>
        </p:nvSpPr>
        <p:spPr>
          <a:xfrm>
            <a:off x="4332288" y="1703388"/>
            <a:ext cx="3492500" cy="2619375"/>
          </a:xfrm>
        </p:spPr>
        <p:txBody>
          <a:bodyPr/>
          <a:lstStyle/>
          <a:p>
            <a:pPr lvl="0"/>
            <a:r>
              <a:rPr lang="de-DE" noProof="0"/>
              <a:t>Mastertextformat bearbeiten</a:t>
            </a:r>
          </a:p>
        </p:txBody>
      </p:sp>
    </p:spTree>
    <p:extLst>
      <p:ext uri="{BB962C8B-B14F-4D97-AF65-F5344CB8AC3E}">
        <p14:creationId xmlns:p14="http://schemas.microsoft.com/office/powerpoint/2010/main" val="404584853"/>
      </p:ext>
    </p:extLst>
  </p:cSld>
  <p:clrMapOvr>
    <a:masterClrMapping/>
  </p:clrMapOvr>
  <p:extLst>
    <p:ext uri="{DCECCB84-F9BA-43D5-87BE-67443E8EF086}">
      <p15:sldGuideLst xmlns:p15="http://schemas.microsoft.com/office/powerpoint/2012/main">
        <p15:guide id="1" pos="2502" userDrawn="1">
          <p15:clr>
            <a:srgbClr val="FBAE40"/>
          </p15:clr>
        </p15:guide>
        <p15:guide id="2" pos="2729" userDrawn="1">
          <p15:clr>
            <a:srgbClr val="FBAE40"/>
          </p15:clr>
        </p15:guide>
        <p15:guide id="3" pos="4929" userDrawn="1">
          <p15:clr>
            <a:srgbClr val="FBAE40"/>
          </p15:clr>
        </p15:guide>
        <p15:guide id="4" pos="5178"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nhalt – 1 Spalte | kleine Schrift">
    <p:spTree>
      <p:nvGrpSpPr>
        <p:cNvPr id="1" name=""/>
        <p:cNvGrpSpPr/>
        <p:nvPr/>
      </p:nvGrpSpPr>
      <p:grpSpPr>
        <a:xfrm>
          <a:off x="0" y="0"/>
          <a:ext cx="0" cy="0"/>
          <a:chOff x="0" y="0"/>
          <a:chExt cx="0" cy="0"/>
        </a:xfrm>
      </p:grpSpPr>
      <p:graphicFrame>
        <p:nvGraphicFramePr>
          <p:cNvPr id="11" name="Objekt 10" hidden="1">
            <a:extLst>
              <a:ext uri="{FF2B5EF4-FFF2-40B4-BE49-F238E27FC236}">
                <a16:creationId xmlns:a16="http://schemas.microsoft.com/office/drawing/2014/main" id="{73EB3F1D-68CC-4D42-88C6-FD851995773D}"/>
              </a:ext>
            </a:extLst>
          </p:cNvPr>
          <p:cNvGraphicFramePr>
            <a:graphicFrameLocks noChangeAspect="1"/>
          </p:cNvGraphicFramePr>
          <p:nvPr userDrawn="1">
            <p:custDataLst>
              <p:tags r:id="rId1"/>
            </p:custDataLst>
            <p:extLst>
              <p:ext uri="{D42A27DB-BD31-4B8C-83A1-F6EECF244321}">
                <p14:modId xmlns:p14="http://schemas.microsoft.com/office/powerpoint/2010/main" val="421160820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3E6397C-9FE6-4A0B-87BC-9E26F4233B7D}"/>
              </a:ext>
            </a:extLst>
          </p:cNvPr>
          <p:cNvSpPr>
            <a:spLocks noGrp="1"/>
          </p:cNvSpPr>
          <p:nvPr>
            <p:ph type="title"/>
          </p:nvPr>
        </p:nvSpPr>
        <p:spPr/>
        <p:txBody>
          <a:bodyPr vert="horz"/>
          <a:lstStyle/>
          <a:p>
            <a:r>
              <a:rPr lang="de-DE"/>
              <a:t>Mastertitelformat bearbeiten</a:t>
            </a:r>
            <a:endParaRPr lang="en-US"/>
          </a:p>
        </p:txBody>
      </p:sp>
      <p:sp>
        <p:nvSpPr>
          <p:cNvPr id="5" name="Textplatzhalter 4">
            <a:extLst>
              <a:ext uri="{FF2B5EF4-FFF2-40B4-BE49-F238E27FC236}">
                <a16:creationId xmlns:a16="http://schemas.microsoft.com/office/drawing/2014/main" id="{08A281D1-4D07-42EA-89AA-EA4C03EDB004}"/>
              </a:ext>
            </a:extLst>
          </p:cNvPr>
          <p:cNvSpPr>
            <a:spLocks noGrp="1"/>
          </p:cNvSpPr>
          <p:nvPr>
            <p:ph type="body" sz="quarter" idx="13" hasCustomPrompt="1"/>
          </p:nvPr>
        </p:nvSpPr>
        <p:spPr>
          <a:xfrm>
            <a:off x="479425" y="778321"/>
            <a:ext cx="11233150" cy="318933"/>
          </a:xfrm>
        </p:spPr>
        <p:txBody>
          <a:bodyPr/>
          <a:lstStyle>
            <a:lvl1pPr>
              <a:defRPr sz="2000">
                <a:solidFill>
                  <a:schemeClr val="accent2"/>
                </a:solidFill>
                <a:latin typeface="+mn-lt"/>
              </a:defRPr>
            </a:lvl1pPr>
          </a:lstStyle>
          <a:p>
            <a:pPr lvl="0"/>
            <a:r>
              <a:rPr lang="de-DE" dirty="0" err="1"/>
              <a:t>Subline</a:t>
            </a:r>
            <a:endParaRPr lang="en-US" dirty="0"/>
          </a:p>
        </p:txBody>
      </p:sp>
      <p:sp>
        <p:nvSpPr>
          <p:cNvPr id="10" name="Textplatzhalter 9">
            <a:extLst>
              <a:ext uri="{FF2B5EF4-FFF2-40B4-BE49-F238E27FC236}">
                <a16:creationId xmlns:a16="http://schemas.microsoft.com/office/drawing/2014/main" id="{85573968-5EC4-45D8-B356-9D2C25D2EC6A}"/>
              </a:ext>
            </a:extLst>
          </p:cNvPr>
          <p:cNvSpPr>
            <a:spLocks noGrp="1"/>
          </p:cNvSpPr>
          <p:nvPr>
            <p:ph type="body" sz="quarter" idx="14"/>
          </p:nvPr>
        </p:nvSpPr>
        <p:spPr>
          <a:xfrm>
            <a:off x="478199" y="1703388"/>
            <a:ext cx="11233150" cy="2640595"/>
          </a:xfrm>
        </p:spPr>
        <p:txBody>
          <a:bodyPr/>
          <a:lstStyle>
            <a:lvl5pPr>
              <a:defRPr/>
            </a:lvl5pPr>
          </a:lstStyle>
          <a:p>
            <a:pPr lvl="0"/>
            <a:r>
              <a:rPr lang="de-DE" noProof="0"/>
              <a:t>Mastertextformat bearbeiten</a:t>
            </a:r>
          </a:p>
        </p:txBody>
      </p:sp>
    </p:spTree>
    <p:extLst>
      <p:ext uri="{BB962C8B-B14F-4D97-AF65-F5344CB8AC3E}">
        <p14:creationId xmlns:p14="http://schemas.microsoft.com/office/powerpoint/2010/main" val="4283814088"/>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folie – große Headline unten">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A62D198-8DCD-43B1-ADA0-82CB261CFE47}"/>
              </a:ext>
            </a:extLst>
          </p:cNvPr>
          <p:cNvGraphicFramePr>
            <a:graphicFrameLocks noChangeAspect="1"/>
          </p:cNvGraphicFramePr>
          <p:nvPr userDrawn="1">
            <p:custDataLst>
              <p:tags r:id="rId1"/>
            </p:custDataLst>
            <p:extLst>
              <p:ext uri="{D42A27DB-BD31-4B8C-83A1-F6EECF244321}">
                <p14:modId xmlns:p14="http://schemas.microsoft.com/office/powerpoint/2010/main" val="153090582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3" name="Objekt 12" hidden="1">
                        <a:extLst>
                          <a:ext uri="{FF2B5EF4-FFF2-40B4-BE49-F238E27FC236}">
                            <a16:creationId xmlns:a16="http://schemas.microsoft.com/office/drawing/2014/main" id="{FA62D198-8DCD-43B1-ADA0-82CB261CFE4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 name="Bildplatzhalter 10">
            <a:extLst>
              <a:ext uri="{FF2B5EF4-FFF2-40B4-BE49-F238E27FC236}">
                <a16:creationId xmlns:a16="http://schemas.microsoft.com/office/drawing/2014/main" id="{6B002FD9-AF19-4ED6-84E1-C634A79B2BA2}"/>
              </a:ext>
            </a:extLst>
          </p:cNvPr>
          <p:cNvSpPr>
            <a:spLocks noGrp="1"/>
          </p:cNvSpPr>
          <p:nvPr>
            <p:ph type="pic" sz="quarter" idx="10"/>
          </p:nvPr>
        </p:nvSpPr>
        <p:spPr>
          <a:xfrm>
            <a:off x="0" y="0"/>
            <a:ext cx="12192000" cy="6858000"/>
          </a:xfrm>
          <a:solidFill>
            <a:schemeClr val="bg2">
              <a:lumMod val="20000"/>
              <a:lumOff val="80000"/>
            </a:schemeClr>
          </a:solidFill>
        </p:spPr>
        <p:txBody>
          <a:bodyPr>
            <a:noAutofit/>
          </a:bodyPr>
          <a:lstStyle>
            <a:lvl1pPr>
              <a:defRPr>
                <a:solidFill>
                  <a:schemeClr val="bg1"/>
                </a:solidFill>
              </a:defRPr>
            </a:lvl1pPr>
          </a:lstStyle>
          <a:p>
            <a:r>
              <a:rPr lang="de-DE"/>
              <a:t>Bild durch Klicken auf Symbol hinzufügen</a:t>
            </a:r>
            <a:endParaRPr lang="en-US" dirty="0"/>
          </a:p>
        </p:txBody>
      </p:sp>
      <p:sp>
        <p:nvSpPr>
          <p:cNvPr id="15" name="Textplatzhalter 14">
            <a:extLst>
              <a:ext uri="{FF2B5EF4-FFF2-40B4-BE49-F238E27FC236}">
                <a16:creationId xmlns:a16="http://schemas.microsoft.com/office/drawing/2014/main" id="{AABB2FBB-BF9E-4D2C-8FD3-E83E60052330}"/>
              </a:ext>
            </a:extLst>
          </p:cNvPr>
          <p:cNvSpPr>
            <a:spLocks noGrp="1"/>
          </p:cNvSpPr>
          <p:nvPr>
            <p:ph type="body" sz="quarter" idx="11" hasCustomPrompt="1"/>
          </p:nvPr>
        </p:nvSpPr>
        <p:spPr>
          <a:xfrm>
            <a:off x="1" y="3002996"/>
            <a:ext cx="5916612" cy="2981879"/>
          </a:xfrm>
          <a:gradFill flip="none" rotWithShape="1">
            <a:gsLst>
              <a:gs pos="34000">
                <a:srgbClr val="1D7790">
                  <a:alpha val="95000"/>
                </a:srgbClr>
              </a:gs>
              <a:gs pos="0">
                <a:srgbClr val="014A6B">
                  <a:alpha val="95000"/>
                </a:srgbClr>
              </a:gs>
              <a:gs pos="74000">
                <a:schemeClr val="accent5">
                  <a:lumMod val="90000"/>
                  <a:lumOff val="10000"/>
                  <a:alpha val="95000"/>
                </a:schemeClr>
              </a:gs>
              <a:gs pos="100000">
                <a:srgbClr val="09B2AC">
                  <a:alpha val="95000"/>
                </a:srgbClr>
              </a:gs>
            </a:gsLst>
            <a:path path="circle">
              <a:fillToRect r="100000" b="100000"/>
            </a:path>
            <a:tileRect l="-100000" t="-100000"/>
          </a:gradFill>
        </p:spPr>
        <p:txBody>
          <a:bodyPr lIns="486000" tIns="360000" rIns="360000" bIns="360000" anchor="b">
            <a:spAutoFit/>
          </a:bodyPr>
          <a:lstStyle>
            <a:lvl1pPr>
              <a:lnSpc>
                <a:spcPct val="110000"/>
              </a:lnSpc>
              <a:spcAft>
                <a:spcPts val="0"/>
              </a:spcAft>
              <a:defRPr sz="1600" b="0">
                <a:solidFill>
                  <a:schemeClr val="bg1"/>
                </a:solidFill>
                <a:latin typeface="+mj-lt"/>
              </a:defRPr>
            </a:lvl1pPr>
            <a:lvl2pPr>
              <a:lnSpc>
                <a:spcPts val="3200"/>
              </a:lnSpc>
              <a:spcAft>
                <a:spcPts val="640"/>
              </a:spcAft>
              <a:defRPr sz="4160" b="0">
                <a:solidFill>
                  <a:schemeClr val="bg1"/>
                </a:solidFill>
                <a:latin typeface="Frutiger LT Com 75 Black" panose="020B0A03040504030204" pitchFamily="34" charset="0"/>
              </a:defRPr>
            </a:lvl2pPr>
            <a:lvl3pPr>
              <a:lnSpc>
                <a:spcPct val="100000"/>
              </a:lnSpc>
              <a:spcAft>
                <a:spcPts val="0"/>
              </a:spcAft>
              <a:defRPr sz="3200" b="0">
                <a:solidFill>
                  <a:schemeClr val="bg1"/>
                </a:solidFill>
                <a:latin typeface="+mn-lt"/>
              </a:defRPr>
            </a:lvl3pPr>
            <a:lvl4pPr marL="0" indent="0">
              <a:lnSpc>
                <a:spcPct val="110000"/>
              </a:lnSpc>
              <a:spcBef>
                <a:spcPts val="2080"/>
              </a:spcBef>
              <a:spcAft>
                <a:spcPts val="0"/>
              </a:spcAft>
              <a:buNone/>
              <a:defRPr sz="1600">
                <a:solidFill>
                  <a:schemeClr val="bg1"/>
                </a:solidFill>
              </a:defRPr>
            </a:lvl4pPr>
            <a:lvl5pPr>
              <a:spcAft>
                <a:spcPts val="0"/>
              </a:spcAft>
              <a:defRPr/>
            </a:lvl5pPr>
          </a:lstStyle>
          <a:p>
            <a:pPr lvl="0"/>
            <a:r>
              <a:rPr lang="de-DE" dirty="0" err="1"/>
              <a:t>Subline</a:t>
            </a:r>
            <a:r>
              <a:rPr lang="de-DE" dirty="0"/>
              <a:t>/Referent/Datum</a:t>
            </a:r>
          </a:p>
          <a:p>
            <a:pPr lvl="1"/>
            <a:r>
              <a:rPr lang="de-DE" dirty="0"/>
              <a:t>—</a:t>
            </a:r>
          </a:p>
          <a:p>
            <a:pPr lvl="2"/>
            <a:r>
              <a:rPr lang="de-DE" dirty="0"/>
              <a:t>Headline groß, Frutiger LT </a:t>
            </a:r>
            <a:r>
              <a:rPr lang="de-DE" dirty="0" err="1"/>
              <a:t>Com</a:t>
            </a:r>
            <a:r>
              <a:rPr lang="de-DE" dirty="0"/>
              <a:t> Light, 32 </a:t>
            </a:r>
            <a:r>
              <a:rPr lang="de-DE" dirty="0" err="1"/>
              <a:t>pt</a:t>
            </a:r>
            <a:endParaRPr lang="de-DE" dirty="0"/>
          </a:p>
          <a:p>
            <a:pPr lvl="3"/>
            <a:r>
              <a:rPr lang="de-DE" dirty="0"/>
              <a:t>Referenten</a:t>
            </a:r>
          </a:p>
        </p:txBody>
      </p:sp>
      <p:sp>
        <p:nvSpPr>
          <p:cNvPr id="2" name="Datumsplatzhalter 1">
            <a:extLst>
              <a:ext uri="{FF2B5EF4-FFF2-40B4-BE49-F238E27FC236}">
                <a16:creationId xmlns:a16="http://schemas.microsoft.com/office/drawing/2014/main" id="{D968778D-8BC8-464B-A800-1D1791A3726E}"/>
              </a:ext>
            </a:extLst>
          </p:cNvPr>
          <p:cNvSpPr>
            <a:spLocks noGrp="1"/>
          </p:cNvSpPr>
          <p:nvPr>
            <p:ph type="dt" sz="half" idx="12"/>
          </p:nvPr>
        </p:nvSpPr>
        <p:spPr>
          <a:xfrm>
            <a:off x="1388048" y="7027336"/>
            <a:ext cx="720000" cy="123111"/>
          </a:xfrm>
          <a:prstGeom prst="rect">
            <a:avLst/>
          </a:prstGeom>
        </p:spPr>
        <p:txBody>
          <a:bodyPr/>
          <a:lstStyle/>
          <a:p>
            <a:fld id="{18404E2F-0DC3-491D-BBFF-E567024868D0}" type="datetime1">
              <a:rPr lang="de-DE" noProof="0" smtClean="0"/>
              <a:t>01.08.2025</a:t>
            </a:fld>
            <a:endParaRPr lang="de-DE" noProof="0" dirty="0"/>
          </a:p>
        </p:txBody>
      </p:sp>
      <p:sp>
        <p:nvSpPr>
          <p:cNvPr id="3" name="Fußzeilenplatzhalter 2">
            <a:extLst>
              <a:ext uri="{FF2B5EF4-FFF2-40B4-BE49-F238E27FC236}">
                <a16:creationId xmlns:a16="http://schemas.microsoft.com/office/drawing/2014/main" id="{75260CBB-BBBF-4BD2-A2B2-E16FB43BCE8E}"/>
              </a:ext>
            </a:extLst>
          </p:cNvPr>
          <p:cNvSpPr>
            <a:spLocks noGrp="1"/>
          </p:cNvSpPr>
          <p:nvPr>
            <p:ph type="ftr" sz="quarter" idx="13"/>
          </p:nvPr>
        </p:nvSpPr>
        <p:spPr>
          <a:xfrm>
            <a:off x="2297897" y="7027336"/>
            <a:ext cx="2952000" cy="123111"/>
          </a:xfrm>
          <a:prstGeom prst="rect">
            <a:avLst/>
          </a:prstGeom>
        </p:spPr>
        <p:txBody>
          <a:bodyPr/>
          <a:lstStyle/>
          <a:p>
            <a:r>
              <a:rPr lang="de-DE" noProof="0"/>
              <a:t>© Fraunhofer</a:t>
            </a:r>
            <a:endParaRPr lang="de-DE" noProof="0" dirty="0"/>
          </a:p>
        </p:txBody>
      </p:sp>
      <p:sp>
        <p:nvSpPr>
          <p:cNvPr id="4" name="Foliennummernplatzhalter 3">
            <a:extLst>
              <a:ext uri="{FF2B5EF4-FFF2-40B4-BE49-F238E27FC236}">
                <a16:creationId xmlns:a16="http://schemas.microsoft.com/office/drawing/2014/main" id="{5C9F131B-2B68-425B-8FFF-8D359E0D5DD5}"/>
              </a:ext>
            </a:extLst>
          </p:cNvPr>
          <p:cNvSpPr>
            <a:spLocks noGrp="1"/>
          </p:cNvSpPr>
          <p:nvPr>
            <p:ph type="sldNum" sz="quarter" idx="14"/>
          </p:nvPr>
        </p:nvSpPr>
        <p:spPr>
          <a:xfrm>
            <a:off x="479425" y="7027336"/>
            <a:ext cx="720000" cy="123111"/>
          </a:xfrm>
          <a:prstGeom prst="rect">
            <a:avLst/>
          </a:prstGeom>
        </p:spPr>
        <p:txBody>
          <a:bodyPr/>
          <a:lstStyle/>
          <a:p>
            <a:r>
              <a:rPr lang="de-DE" noProof="0"/>
              <a:t>Seite</a:t>
            </a:r>
            <a:r>
              <a:rPr lang="en-US"/>
              <a:t> </a:t>
            </a:r>
            <a:fld id="{401BA3E4-5E55-4F99-AF09-CC6D6B2539E2}" type="slidenum">
              <a:rPr lang="en-US" smtClean="0"/>
              <a:pPr/>
              <a:t>‹Nr.›</a:t>
            </a:fld>
            <a:endParaRPr lang="en-US" dirty="0"/>
          </a:p>
        </p:txBody>
      </p:sp>
      <p:pic>
        <p:nvPicPr>
          <p:cNvPr id="14" name="ipm_rgb">
            <a:extLst>
              <a:ext uri="{FF2B5EF4-FFF2-40B4-BE49-F238E27FC236}">
                <a16:creationId xmlns:a16="http://schemas.microsoft.com/office/drawing/2014/main" id="{8DA7AB34-AEAE-4C27-BE17-8C793431426A}"/>
              </a:ext>
            </a:extLst>
          </p:cNvPr>
          <p:cNvPicPr>
            <a:picLocks noChangeAspect="1"/>
          </p:cNvPicPr>
          <p:nvPr userDrawn="1"/>
        </p:nvPicPr>
        <p:blipFill>
          <a:blip r:embed="rId5" cstate="hqprint">
            <a:extLst>
              <a:ext uri="{28A0092B-C50C-407E-A947-70E740481C1C}">
                <a14:useLocalDpi xmlns:a14="http://schemas.microsoft.com/office/drawing/2010/main"/>
              </a:ext>
            </a:extLst>
          </a:blip>
          <a:stretch>
            <a:fillRect/>
          </a:stretch>
        </p:blipFill>
        <p:spPr>
          <a:xfrm>
            <a:off x="10309226" y="6331368"/>
            <a:ext cx="1404620" cy="372045"/>
          </a:xfrm>
          <a:prstGeom prst="rect">
            <a:avLst/>
          </a:prstGeom>
        </p:spPr>
      </p:pic>
    </p:spTree>
    <p:extLst>
      <p:ext uri="{BB962C8B-B14F-4D97-AF65-F5344CB8AC3E}">
        <p14:creationId xmlns:p14="http://schemas.microsoft.com/office/powerpoint/2010/main" val="21745236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Inhalt – 1 Spalte | große Schrift">
    <p:spTree>
      <p:nvGrpSpPr>
        <p:cNvPr id="1" name=""/>
        <p:cNvGrpSpPr/>
        <p:nvPr/>
      </p:nvGrpSpPr>
      <p:grpSpPr>
        <a:xfrm>
          <a:off x="0" y="0"/>
          <a:ext cx="0" cy="0"/>
          <a:chOff x="0" y="0"/>
          <a:chExt cx="0" cy="0"/>
        </a:xfrm>
      </p:grpSpPr>
      <p:graphicFrame>
        <p:nvGraphicFramePr>
          <p:cNvPr id="11" name="Objekt 10" hidden="1">
            <a:extLst>
              <a:ext uri="{FF2B5EF4-FFF2-40B4-BE49-F238E27FC236}">
                <a16:creationId xmlns:a16="http://schemas.microsoft.com/office/drawing/2014/main" id="{73EB3F1D-68CC-4D42-88C6-FD851995773D}"/>
              </a:ext>
            </a:extLst>
          </p:cNvPr>
          <p:cNvGraphicFramePr>
            <a:graphicFrameLocks noChangeAspect="1"/>
          </p:cNvGraphicFramePr>
          <p:nvPr userDrawn="1">
            <p:custDataLst>
              <p:tags r:id="rId1"/>
            </p:custDataLst>
            <p:extLst>
              <p:ext uri="{D42A27DB-BD31-4B8C-83A1-F6EECF244321}">
                <p14:modId xmlns:p14="http://schemas.microsoft.com/office/powerpoint/2010/main" val="22992924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1" name="Objekt 10" hidden="1">
                        <a:extLst>
                          <a:ext uri="{FF2B5EF4-FFF2-40B4-BE49-F238E27FC236}">
                            <a16:creationId xmlns:a16="http://schemas.microsoft.com/office/drawing/2014/main" id="{73EB3F1D-68CC-4D42-88C6-FD851995773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3E6397C-9FE6-4A0B-87BC-9E26F4233B7D}"/>
              </a:ext>
            </a:extLst>
          </p:cNvPr>
          <p:cNvSpPr>
            <a:spLocks noGrp="1"/>
          </p:cNvSpPr>
          <p:nvPr>
            <p:ph type="title"/>
          </p:nvPr>
        </p:nvSpPr>
        <p:spPr/>
        <p:txBody>
          <a:bodyPr vert="horz"/>
          <a:lstStyle/>
          <a:p>
            <a:r>
              <a:rPr lang="de-DE"/>
              <a:t>Mastertitelformat bearbeiten</a:t>
            </a:r>
            <a:endParaRPr lang="en-US"/>
          </a:p>
        </p:txBody>
      </p:sp>
      <p:sp>
        <p:nvSpPr>
          <p:cNvPr id="5" name="Textplatzhalter 4">
            <a:extLst>
              <a:ext uri="{FF2B5EF4-FFF2-40B4-BE49-F238E27FC236}">
                <a16:creationId xmlns:a16="http://schemas.microsoft.com/office/drawing/2014/main" id="{08A281D1-4D07-42EA-89AA-EA4C03EDB004}"/>
              </a:ext>
            </a:extLst>
          </p:cNvPr>
          <p:cNvSpPr>
            <a:spLocks noGrp="1"/>
          </p:cNvSpPr>
          <p:nvPr>
            <p:ph type="body" sz="quarter" idx="13" hasCustomPrompt="1"/>
          </p:nvPr>
        </p:nvSpPr>
        <p:spPr>
          <a:xfrm>
            <a:off x="479425" y="778321"/>
            <a:ext cx="11233150" cy="318933"/>
          </a:xfrm>
        </p:spPr>
        <p:txBody>
          <a:bodyPr/>
          <a:lstStyle>
            <a:lvl1pPr>
              <a:defRPr sz="2000">
                <a:solidFill>
                  <a:schemeClr val="accent2"/>
                </a:solidFill>
                <a:latin typeface="+mn-lt"/>
              </a:defRPr>
            </a:lvl1pPr>
          </a:lstStyle>
          <a:p>
            <a:pPr lvl="0"/>
            <a:r>
              <a:rPr lang="de-DE" dirty="0" err="1"/>
              <a:t>Subline</a:t>
            </a:r>
            <a:endParaRPr lang="en-US" dirty="0"/>
          </a:p>
        </p:txBody>
      </p:sp>
      <p:sp>
        <p:nvSpPr>
          <p:cNvPr id="10" name="Textplatzhalter 9">
            <a:extLst>
              <a:ext uri="{FF2B5EF4-FFF2-40B4-BE49-F238E27FC236}">
                <a16:creationId xmlns:a16="http://schemas.microsoft.com/office/drawing/2014/main" id="{85573968-5EC4-45D8-B356-9D2C25D2EC6A}"/>
              </a:ext>
            </a:extLst>
          </p:cNvPr>
          <p:cNvSpPr>
            <a:spLocks noGrp="1"/>
          </p:cNvSpPr>
          <p:nvPr>
            <p:ph type="body" sz="quarter" idx="14"/>
          </p:nvPr>
        </p:nvSpPr>
        <p:spPr>
          <a:xfrm>
            <a:off x="478199" y="1703388"/>
            <a:ext cx="11233150" cy="3020314"/>
          </a:xfrm>
        </p:spPr>
        <p:txBody>
          <a:bodyPr/>
          <a:lstStyle>
            <a:lvl1pPr>
              <a:spcAft>
                <a:spcPts val="2200"/>
              </a:spcAft>
              <a:defRPr sz="1800"/>
            </a:lvl1pPr>
            <a:lvl2pPr>
              <a:spcAft>
                <a:spcPts val="2200"/>
              </a:spcAft>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de-DE"/>
              <a:t>Mastertextformat bearbeiten</a:t>
            </a:r>
          </a:p>
        </p:txBody>
      </p:sp>
    </p:spTree>
    <p:extLst>
      <p:ext uri="{BB962C8B-B14F-4D97-AF65-F5344CB8AC3E}">
        <p14:creationId xmlns:p14="http://schemas.microsoft.com/office/powerpoint/2010/main" val="4116013670"/>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Inhalt – 2 Spalten | kleine Schrift">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3DC8D38B-C18B-45D1-977E-43D6AADFE724}"/>
              </a:ext>
            </a:extLst>
          </p:cNvPr>
          <p:cNvGraphicFramePr>
            <a:graphicFrameLocks noChangeAspect="1"/>
          </p:cNvGraphicFramePr>
          <p:nvPr userDrawn="1">
            <p:custDataLst>
              <p:tags r:id="rId1"/>
            </p:custDataLst>
            <p:extLst>
              <p:ext uri="{D42A27DB-BD31-4B8C-83A1-F6EECF244321}">
                <p14:modId xmlns:p14="http://schemas.microsoft.com/office/powerpoint/2010/main" val="249188833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3E6397C-9FE6-4A0B-87BC-9E26F4233B7D}"/>
              </a:ext>
            </a:extLst>
          </p:cNvPr>
          <p:cNvSpPr>
            <a:spLocks noGrp="1"/>
          </p:cNvSpPr>
          <p:nvPr>
            <p:ph type="title"/>
          </p:nvPr>
        </p:nvSpPr>
        <p:spPr>
          <a:xfrm>
            <a:off x="479425" y="728811"/>
            <a:ext cx="11233150" cy="382733"/>
          </a:xfrm>
        </p:spPr>
        <p:txBody>
          <a:bodyPr vert="horz"/>
          <a:lstStyle/>
          <a:p>
            <a:r>
              <a:rPr lang="de-DE"/>
              <a:t>Mastertitelformat bearbeiten</a:t>
            </a:r>
            <a:endParaRPr lang="en-US" dirty="0"/>
          </a:p>
        </p:txBody>
      </p:sp>
      <p:sp>
        <p:nvSpPr>
          <p:cNvPr id="7" name="Textplatzhalter 6">
            <a:extLst>
              <a:ext uri="{FF2B5EF4-FFF2-40B4-BE49-F238E27FC236}">
                <a16:creationId xmlns:a16="http://schemas.microsoft.com/office/drawing/2014/main" id="{B6B3DBCD-172B-459C-8C97-521B9602874E}"/>
              </a:ext>
            </a:extLst>
          </p:cNvPr>
          <p:cNvSpPr>
            <a:spLocks noGrp="1"/>
          </p:cNvSpPr>
          <p:nvPr>
            <p:ph type="body" sz="quarter" idx="13"/>
          </p:nvPr>
        </p:nvSpPr>
        <p:spPr>
          <a:xfrm>
            <a:off x="479425" y="1700213"/>
            <a:ext cx="5437188" cy="2640595"/>
          </a:xfrm>
        </p:spPr>
        <p:txBody>
          <a:bodyPr numCol="1" spcCol="360000"/>
          <a:lstStyle>
            <a:lvl5pPr>
              <a:defRPr/>
            </a:lvl5pPr>
            <a:lvl8pPr>
              <a:buAutoNum type="arabicPeriod"/>
              <a:defRPr/>
            </a:lvl8pPr>
          </a:lstStyle>
          <a:p>
            <a:pPr lvl="0"/>
            <a:r>
              <a:rPr lang="de-DE"/>
              <a:t>Mastertextformat bearbeiten</a:t>
            </a:r>
          </a:p>
        </p:txBody>
      </p:sp>
      <p:sp>
        <p:nvSpPr>
          <p:cNvPr id="5" name="Textplatzhalter 4">
            <a:extLst>
              <a:ext uri="{FF2B5EF4-FFF2-40B4-BE49-F238E27FC236}">
                <a16:creationId xmlns:a16="http://schemas.microsoft.com/office/drawing/2014/main" id="{039AB49C-1F4E-4EF1-AAF8-5D9B08CE018B}"/>
              </a:ext>
            </a:extLst>
          </p:cNvPr>
          <p:cNvSpPr>
            <a:spLocks noGrp="1"/>
          </p:cNvSpPr>
          <p:nvPr>
            <p:ph type="body" sz="quarter" idx="17" hasCustomPrompt="1"/>
          </p:nvPr>
        </p:nvSpPr>
        <p:spPr>
          <a:xfrm>
            <a:off x="479425" y="417600"/>
            <a:ext cx="11233150" cy="318933"/>
          </a:xfrm>
        </p:spPr>
        <p:txBody>
          <a:bodyPr/>
          <a:lstStyle>
            <a:lvl1pPr>
              <a:defRPr sz="2000">
                <a:solidFill>
                  <a:schemeClr val="accent2"/>
                </a:solidFill>
                <a:latin typeface="+mn-lt"/>
              </a:defRPr>
            </a:lvl1pPr>
          </a:lstStyle>
          <a:p>
            <a:pPr lvl="0"/>
            <a:r>
              <a:rPr lang="de-DE" dirty="0" err="1"/>
              <a:t>Subline</a:t>
            </a:r>
            <a:endParaRPr lang="en-US" dirty="0"/>
          </a:p>
        </p:txBody>
      </p:sp>
      <p:sp>
        <p:nvSpPr>
          <p:cNvPr id="13" name="Textplatzhalter 12">
            <a:extLst>
              <a:ext uri="{FF2B5EF4-FFF2-40B4-BE49-F238E27FC236}">
                <a16:creationId xmlns:a16="http://schemas.microsoft.com/office/drawing/2014/main" id="{02979DCD-35B3-46F6-8E1A-F75179508D31}"/>
              </a:ext>
            </a:extLst>
          </p:cNvPr>
          <p:cNvSpPr>
            <a:spLocks noGrp="1"/>
          </p:cNvSpPr>
          <p:nvPr>
            <p:ph type="body" sz="quarter" idx="18"/>
          </p:nvPr>
        </p:nvSpPr>
        <p:spPr>
          <a:xfrm>
            <a:off x="6275388" y="1700213"/>
            <a:ext cx="5437187" cy="2640595"/>
          </a:xfrm>
        </p:spPr>
        <p:txBody>
          <a:bodyPr numCol="1"/>
          <a:lstStyle/>
          <a:p>
            <a:pPr lvl="0"/>
            <a:r>
              <a:rPr lang="de-DE"/>
              <a:t>Mastertextformat bearbeiten</a:t>
            </a:r>
          </a:p>
        </p:txBody>
      </p:sp>
    </p:spTree>
    <p:extLst>
      <p:ext uri="{BB962C8B-B14F-4D97-AF65-F5344CB8AC3E}">
        <p14:creationId xmlns:p14="http://schemas.microsoft.com/office/powerpoint/2010/main" val="3503339127"/>
      </p:ext>
    </p:extLst>
  </p:cSld>
  <p:clrMapOvr>
    <a:masterClrMapping/>
  </p:clrMapOvr>
  <p:extLst>
    <p:ext uri="{DCECCB84-F9BA-43D5-87BE-67443E8EF086}">
      <p15:sldGuideLst xmlns:p15="http://schemas.microsoft.com/office/powerpoint/2012/main">
        <p15:guide id="1" pos="3953" userDrawn="1">
          <p15:clr>
            <a:srgbClr val="FBAE40"/>
          </p15:clr>
        </p15:guide>
        <p15:guide id="2" pos="3727"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nhalt – 2 Spalten | große Schrift">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2174C6A4-3B89-4478-A08C-B54D082B3842}"/>
              </a:ext>
            </a:extLst>
          </p:cNvPr>
          <p:cNvGraphicFramePr>
            <a:graphicFrameLocks noChangeAspect="1"/>
          </p:cNvGraphicFramePr>
          <p:nvPr userDrawn="1">
            <p:custDataLst>
              <p:tags r:id="rId1"/>
            </p:custDataLst>
            <p:extLst>
              <p:ext uri="{D42A27DB-BD31-4B8C-83A1-F6EECF244321}">
                <p14:modId xmlns:p14="http://schemas.microsoft.com/office/powerpoint/2010/main" val="338744382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3E6397C-9FE6-4A0B-87BC-9E26F4233B7D}"/>
              </a:ext>
            </a:extLst>
          </p:cNvPr>
          <p:cNvSpPr>
            <a:spLocks noGrp="1"/>
          </p:cNvSpPr>
          <p:nvPr>
            <p:ph type="title"/>
          </p:nvPr>
        </p:nvSpPr>
        <p:spPr>
          <a:xfrm>
            <a:off x="479425" y="728811"/>
            <a:ext cx="11233150" cy="382733"/>
          </a:xfrm>
        </p:spPr>
        <p:txBody>
          <a:bodyPr vert="horz"/>
          <a:lstStyle/>
          <a:p>
            <a:r>
              <a:rPr lang="de-DE"/>
              <a:t>Mastertitelformat bearbeiten</a:t>
            </a:r>
            <a:endParaRPr lang="en-US" dirty="0"/>
          </a:p>
        </p:txBody>
      </p:sp>
      <p:sp>
        <p:nvSpPr>
          <p:cNvPr id="7" name="Textplatzhalter 6">
            <a:extLst>
              <a:ext uri="{FF2B5EF4-FFF2-40B4-BE49-F238E27FC236}">
                <a16:creationId xmlns:a16="http://schemas.microsoft.com/office/drawing/2014/main" id="{B6B3DBCD-172B-459C-8C97-521B9602874E}"/>
              </a:ext>
            </a:extLst>
          </p:cNvPr>
          <p:cNvSpPr>
            <a:spLocks noGrp="1"/>
          </p:cNvSpPr>
          <p:nvPr>
            <p:ph type="body" sz="quarter" idx="13"/>
          </p:nvPr>
        </p:nvSpPr>
        <p:spPr>
          <a:xfrm>
            <a:off x="479425" y="1700213"/>
            <a:ext cx="5437188" cy="3085204"/>
          </a:xfrm>
        </p:spPr>
        <p:txBody>
          <a:bodyPr numCol="1" spcCol="360000"/>
          <a:lstStyle>
            <a:lvl1pPr>
              <a:lnSpc>
                <a:spcPct val="110000"/>
              </a:lnSpc>
              <a:spcAft>
                <a:spcPts val="2200"/>
              </a:spcAft>
              <a:defRPr sz="1800"/>
            </a:lvl1pPr>
            <a:lvl2pPr>
              <a:lnSpc>
                <a:spcPct val="110000"/>
              </a:lnSpc>
              <a:spcAft>
                <a:spcPts val="2200"/>
              </a:spcAft>
              <a:defRPr sz="1600"/>
            </a:lvl2pPr>
            <a:lvl3pPr>
              <a:lnSpc>
                <a:spcPct val="110000"/>
              </a:lnSpc>
              <a:defRPr sz="1600"/>
            </a:lvl3pPr>
            <a:lvl4pPr>
              <a:lnSpc>
                <a:spcPct val="110000"/>
              </a:lnSpc>
              <a:defRPr sz="1600"/>
            </a:lvl4pPr>
            <a:lvl5pPr>
              <a:lnSpc>
                <a:spcPct val="110000"/>
              </a:lnSpc>
              <a:defRPr sz="1600"/>
            </a:lvl5pPr>
            <a:lvl6pPr>
              <a:lnSpc>
                <a:spcPct val="110000"/>
              </a:lnSpc>
              <a:defRPr sz="1600"/>
            </a:lvl6pPr>
            <a:lvl7pPr>
              <a:lnSpc>
                <a:spcPct val="110000"/>
              </a:lnSpc>
              <a:defRPr sz="1600"/>
            </a:lvl7pPr>
            <a:lvl8pPr>
              <a:lnSpc>
                <a:spcPct val="110000"/>
              </a:lnSpc>
              <a:buAutoNum type="arabicPeriod"/>
              <a:defRPr sz="1600"/>
            </a:lvl8pPr>
            <a:lvl9pPr>
              <a:lnSpc>
                <a:spcPct val="110000"/>
              </a:lnSpc>
              <a:defRPr sz="1600"/>
            </a:lvl9pPr>
          </a:lstStyle>
          <a:p>
            <a:pPr lvl="0"/>
            <a:r>
              <a:rPr lang="de-DE"/>
              <a:t>Mastertextformat bearbeiten</a:t>
            </a:r>
          </a:p>
        </p:txBody>
      </p:sp>
      <p:sp>
        <p:nvSpPr>
          <p:cNvPr id="4" name="Textplatzhalter 3">
            <a:extLst>
              <a:ext uri="{FF2B5EF4-FFF2-40B4-BE49-F238E27FC236}">
                <a16:creationId xmlns:a16="http://schemas.microsoft.com/office/drawing/2014/main" id="{89B913C0-DAEC-4E03-BE28-C93BE7F200CF}"/>
              </a:ext>
            </a:extLst>
          </p:cNvPr>
          <p:cNvSpPr>
            <a:spLocks noGrp="1"/>
          </p:cNvSpPr>
          <p:nvPr>
            <p:ph type="body" sz="quarter" idx="17" hasCustomPrompt="1"/>
          </p:nvPr>
        </p:nvSpPr>
        <p:spPr>
          <a:xfrm>
            <a:off x="479425" y="417600"/>
            <a:ext cx="11233150" cy="318933"/>
          </a:xfrm>
        </p:spPr>
        <p:txBody>
          <a:bodyPr/>
          <a:lstStyle>
            <a:lvl1pPr>
              <a:defRPr sz="2000">
                <a:solidFill>
                  <a:schemeClr val="accent2"/>
                </a:solidFill>
                <a:latin typeface="+mn-lt"/>
              </a:defRPr>
            </a:lvl1pPr>
          </a:lstStyle>
          <a:p>
            <a:pPr lvl="0"/>
            <a:r>
              <a:rPr lang="de-DE" dirty="0" err="1"/>
              <a:t>Subline</a:t>
            </a:r>
            <a:endParaRPr lang="en-US" dirty="0"/>
          </a:p>
        </p:txBody>
      </p:sp>
      <p:sp>
        <p:nvSpPr>
          <p:cNvPr id="6" name="Textplatzhalter 5">
            <a:extLst>
              <a:ext uri="{FF2B5EF4-FFF2-40B4-BE49-F238E27FC236}">
                <a16:creationId xmlns:a16="http://schemas.microsoft.com/office/drawing/2014/main" id="{ADDDE3BD-D7C5-4F7F-8E5F-2F194BD44FB4}"/>
              </a:ext>
            </a:extLst>
          </p:cNvPr>
          <p:cNvSpPr>
            <a:spLocks noGrp="1"/>
          </p:cNvSpPr>
          <p:nvPr>
            <p:ph type="body" sz="quarter" idx="18"/>
          </p:nvPr>
        </p:nvSpPr>
        <p:spPr>
          <a:xfrm>
            <a:off x="6275388" y="1700213"/>
            <a:ext cx="5516562" cy="3020314"/>
          </a:xfrm>
        </p:spPr>
        <p:txBody>
          <a:bodyPr numCol="1"/>
          <a:lstStyle>
            <a:lvl1pPr>
              <a:lnSpc>
                <a:spcPct val="110000"/>
              </a:lnSpc>
              <a:spcAft>
                <a:spcPts val="2200"/>
              </a:spcAft>
              <a:defRPr sz="1800"/>
            </a:lvl1pPr>
            <a:lvl2pPr>
              <a:lnSpc>
                <a:spcPct val="110000"/>
              </a:lnSpc>
              <a:spcAft>
                <a:spcPts val="2200"/>
              </a:spcAft>
              <a:defRPr sz="1600"/>
            </a:lvl2pPr>
            <a:lvl3pPr>
              <a:lnSpc>
                <a:spcPct val="110000"/>
              </a:lnSpc>
              <a:defRPr sz="1600"/>
            </a:lvl3pPr>
            <a:lvl4pPr>
              <a:lnSpc>
                <a:spcPct val="110000"/>
              </a:lnSpc>
              <a:defRPr sz="1600"/>
            </a:lvl4pPr>
            <a:lvl5pPr>
              <a:lnSpc>
                <a:spcPct val="110000"/>
              </a:lnSpc>
              <a:defRPr sz="1600"/>
            </a:lvl5pPr>
            <a:lvl6pPr>
              <a:lnSpc>
                <a:spcPct val="110000"/>
              </a:lnSpc>
              <a:defRPr sz="1600"/>
            </a:lvl6pPr>
            <a:lvl7pPr>
              <a:lnSpc>
                <a:spcPct val="110000"/>
              </a:lnSpc>
              <a:defRPr sz="1600"/>
            </a:lvl7pPr>
            <a:lvl8pPr>
              <a:lnSpc>
                <a:spcPct val="110000"/>
              </a:lnSpc>
              <a:defRPr sz="1600"/>
            </a:lvl8pPr>
            <a:lvl9pPr>
              <a:lnSpc>
                <a:spcPct val="110000"/>
              </a:lnSpc>
              <a:defRPr sz="1600"/>
            </a:lvl9pPr>
          </a:lstStyle>
          <a:p>
            <a:pPr lvl="0"/>
            <a:r>
              <a:rPr lang="de-DE"/>
              <a:t>Mastertextformat bearbeiten</a:t>
            </a:r>
          </a:p>
        </p:txBody>
      </p:sp>
    </p:spTree>
    <p:extLst>
      <p:ext uri="{BB962C8B-B14F-4D97-AF65-F5344CB8AC3E}">
        <p14:creationId xmlns:p14="http://schemas.microsoft.com/office/powerpoint/2010/main" val="339527545"/>
      </p:ext>
    </p:extLst>
  </p:cSld>
  <p:clrMapOvr>
    <a:masterClrMapping/>
  </p:clrMapOvr>
  <p:extLst>
    <p:ext uri="{DCECCB84-F9BA-43D5-87BE-67443E8EF086}">
      <p15:sldGuideLst xmlns:p15="http://schemas.microsoft.com/office/powerpoint/2012/main">
        <p15:guide id="1" pos="3953" userDrawn="1">
          <p15:clr>
            <a:srgbClr val="FBAE40"/>
          </p15:clr>
        </p15:guide>
        <p15:guide id="2" pos="3727"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Inhalt – 2 Spalten mit Infokasten">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3DC8D38B-C18B-45D1-977E-43D6AADFE724}"/>
              </a:ext>
            </a:extLst>
          </p:cNvPr>
          <p:cNvGraphicFramePr>
            <a:graphicFrameLocks noChangeAspect="1"/>
          </p:cNvGraphicFramePr>
          <p:nvPr userDrawn="1">
            <p:custDataLst>
              <p:tags r:id="rId1"/>
            </p:custDataLst>
            <p:extLst>
              <p:ext uri="{D42A27DB-BD31-4B8C-83A1-F6EECF244321}">
                <p14:modId xmlns:p14="http://schemas.microsoft.com/office/powerpoint/2010/main" val="3472209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9" name="Objekt 8" hidden="1">
                        <a:extLst>
                          <a:ext uri="{FF2B5EF4-FFF2-40B4-BE49-F238E27FC236}">
                            <a16:creationId xmlns:a16="http://schemas.microsoft.com/office/drawing/2014/main" id="{3DC8D38B-C18B-45D1-977E-43D6AADFE72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3E6397C-9FE6-4A0B-87BC-9E26F4233B7D}"/>
              </a:ext>
            </a:extLst>
          </p:cNvPr>
          <p:cNvSpPr>
            <a:spLocks noGrp="1"/>
          </p:cNvSpPr>
          <p:nvPr>
            <p:ph type="title"/>
          </p:nvPr>
        </p:nvSpPr>
        <p:spPr/>
        <p:txBody>
          <a:bodyPr vert="horz"/>
          <a:lstStyle/>
          <a:p>
            <a:r>
              <a:rPr lang="de-DE"/>
              <a:t>Mastertitelformat bearbeiten</a:t>
            </a:r>
            <a:endParaRPr lang="en-US"/>
          </a:p>
        </p:txBody>
      </p:sp>
      <p:sp>
        <p:nvSpPr>
          <p:cNvPr id="7" name="Textplatzhalter 6">
            <a:extLst>
              <a:ext uri="{FF2B5EF4-FFF2-40B4-BE49-F238E27FC236}">
                <a16:creationId xmlns:a16="http://schemas.microsoft.com/office/drawing/2014/main" id="{B6B3DBCD-172B-459C-8C97-521B9602874E}"/>
              </a:ext>
            </a:extLst>
          </p:cNvPr>
          <p:cNvSpPr>
            <a:spLocks noGrp="1"/>
          </p:cNvSpPr>
          <p:nvPr>
            <p:ph type="body" sz="quarter" idx="13"/>
          </p:nvPr>
        </p:nvSpPr>
        <p:spPr>
          <a:xfrm>
            <a:off x="0" y="1700213"/>
            <a:ext cx="5916613" cy="4284662"/>
          </a:xfrm>
          <a:gradFill flip="none" rotWithShape="1">
            <a:gsLst>
              <a:gs pos="34000">
                <a:srgbClr val="1E7992">
                  <a:alpha val="95000"/>
                </a:srgbClr>
              </a:gs>
              <a:gs pos="0">
                <a:srgbClr val="014A6B">
                  <a:alpha val="95000"/>
                </a:srgbClr>
              </a:gs>
              <a:gs pos="74000">
                <a:schemeClr val="accent5">
                  <a:lumMod val="90000"/>
                  <a:lumOff val="10000"/>
                  <a:alpha val="95000"/>
                </a:schemeClr>
              </a:gs>
              <a:gs pos="100000">
                <a:srgbClr val="09B2AC">
                  <a:alpha val="95000"/>
                </a:srgbClr>
              </a:gs>
            </a:gsLst>
            <a:path path="circle">
              <a:fillToRect r="100000" b="100000"/>
            </a:path>
            <a:tileRect l="-100000" t="-100000"/>
          </a:gradFill>
        </p:spPr>
        <p:txBody>
          <a:bodyPr lIns="486000" tIns="288000" rIns="288000" bIns="288000" numCol="1" spcCol="360000">
            <a:noAutofit/>
          </a:bodyPr>
          <a:lstStyle>
            <a:lvl1pPr>
              <a:spcAft>
                <a:spcPts val="0"/>
              </a:spcAft>
              <a:defRPr>
                <a:solidFill>
                  <a:schemeClr val="bg1"/>
                </a:solidFill>
              </a:defRPr>
            </a:lvl1pPr>
            <a:lvl2pPr>
              <a:lnSpc>
                <a:spcPts val="1800"/>
              </a:lnSpc>
              <a:spcAft>
                <a:spcPts val="600"/>
              </a:spcAft>
              <a:defRPr sz="2080" b="0">
                <a:solidFill>
                  <a:schemeClr val="bg1"/>
                </a:solidFill>
                <a:latin typeface="Frutiger LT Com 75 Black" panose="020B0A03040504030204" pitchFamily="34" charset="0"/>
              </a:defRPr>
            </a:lvl2pPr>
            <a:lvl3pP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vl6pPr>
              <a:buClr>
                <a:schemeClr val="bg1"/>
              </a:buClr>
              <a:defRPr>
                <a:solidFill>
                  <a:schemeClr val="bg1"/>
                </a:solidFill>
              </a:defRPr>
            </a:lvl6pPr>
            <a:lvl7pPr>
              <a:buClr>
                <a:schemeClr val="bg1"/>
              </a:buClr>
              <a:defRPr>
                <a:solidFill>
                  <a:schemeClr val="bg1"/>
                </a:solidFill>
              </a:defRPr>
            </a:lvl7pPr>
            <a:lvl8pPr>
              <a:buClr>
                <a:schemeClr val="bg1"/>
              </a:buClr>
              <a:buAutoNum type="arabicPeriod"/>
              <a:defRPr>
                <a:solidFill>
                  <a:schemeClr val="bg1"/>
                </a:solidFill>
              </a:defRPr>
            </a:lvl8pPr>
            <a:lvl9pPr>
              <a:buClr>
                <a:schemeClr val="bg1"/>
              </a:buClr>
              <a:defRPr>
                <a:solidFill>
                  <a:schemeClr val="bg1"/>
                </a:solidFill>
              </a:defRPr>
            </a:lvl9pPr>
          </a:lstStyle>
          <a:p>
            <a:pPr lvl="0"/>
            <a:r>
              <a:rPr lang="de-DE"/>
              <a:t>Mastertextformat bearbeiten</a:t>
            </a:r>
          </a:p>
        </p:txBody>
      </p:sp>
      <p:sp>
        <p:nvSpPr>
          <p:cNvPr id="11" name="Textplatzhalter 10">
            <a:extLst>
              <a:ext uri="{FF2B5EF4-FFF2-40B4-BE49-F238E27FC236}">
                <a16:creationId xmlns:a16="http://schemas.microsoft.com/office/drawing/2014/main" id="{74F9B75C-F431-4271-A789-357B552F17EE}"/>
              </a:ext>
            </a:extLst>
          </p:cNvPr>
          <p:cNvSpPr>
            <a:spLocks noGrp="1"/>
          </p:cNvSpPr>
          <p:nvPr>
            <p:ph type="body" sz="quarter" idx="14"/>
          </p:nvPr>
        </p:nvSpPr>
        <p:spPr>
          <a:xfrm>
            <a:off x="6275388" y="1700213"/>
            <a:ext cx="5437187" cy="2777299"/>
          </a:xfrm>
        </p:spPr>
        <p:txBody>
          <a:bodyPr/>
          <a:lstStyle>
            <a:lvl5pPr>
              <a:defRPr/>
            </a:lvl5pPr>
          </a:lstStyle>
          <a:p>
            <a:pPr lvl="0"/>
            <a:r>
              <a:rPr lang="de-DE"/>
              <a:t>Mastertextformat bearbeiten</a:t>
            </a:r>
          </a:p>
        </p:txBody>
      </p:sp>
      <p:sp>
        <p:nvSpPr>
          <p:cNvPr id="4" name="Textplatzhalter 3">
            <a:extLst>
              <a:ext uri="{FF2B5EF4-FFF2-40B4-BE49-F238E27FC236}">
                <a16:creationId xmlns:a16="http://schemas.microsoft.com/office/drawing/2014/main" id="{870EAC44-6B23-48D7-9382-254ECE95C3B7}"/>
              </a:ext>
            </a:extLst>
          </p:cNvPr>
          <p:cNvSpPr>
            <a:spLocks noGrp="1"/>
          </p:cNvSpPr>
          <p:nvPr>
            <p:ph type="body" sz="quarter" idx="18" hasCustomPrompt="1"/>
          </p:nvPr>
        </p:nvSpPr>
        <p:spPr>
          <a:xfrm>
            <a:off x="479425" y="778321"/>
            <a:ext cx="11233150" cy="319318"/>
          </a:xfrm>
        </p:spPr>
        <p:txBody>
          <a:bodyPr/>
          <a:lstStyle>
            <a:lvl1pPr>
              <a:defRPr sz="2000">
                <a:solidFill>
                  <a:schemeClr val="accent2"/>
                </a:solidFill>
                <a:latin typeface="+mn-lt"/>
              </a:defRPr>
            </a:lvl1pPr>
          </a:lstStyle>
          <a:p>
            <a:pPr lvl="0"/>
            <a:r>
              <a:rPr lang="de-DE" dirty="0" err="1"/>
              <a:t>Subline</a:t>
            </a:r>
            <a:endParaRPr lang="en-US" dirty="0"/>
          </a:p>
        </p:txBody>
      </p:sp>
    </p:spTree>
    <p:extLst>
      <p:ext uri="{BB962C8B-B14F-4D97-AF65-F5344CB8AC3E}">
        <p14:creationId xmlns:p14="http://schemas.microsoft.com/office/powerpoint/2010/main" val="180286515"/>
      </p:ext>
    </p:extLst>
  </p:cSld>
  <p:clrMapOvr>
    <a:masterClrMapping/>
  </p:clrMapOvr>
  <p:extLst>
    <p:ext uri="{DCECCB84-F9BA-43D5-87BE-67443E8EF086}">
      <p15:sldGuideLst xmlns:p15="http://schemas.microsoft.com/office/powerpoint/2012/main">
        <p15:guide id="1" pos="3953" userDrawn="1">
          <p15:clr>
            <a:srgbClr val="FBAE40"/>
          </p15:clr>
        </p15:guide>
        <p15:guide id="2" pos="3727"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Zitat hell">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5BAB6549-3007-4962-B8D4-52ECE4823118}"/>
              </a:ext>
            </a:extLst>
          </p:cNvPr>
          <p:cNvGraphicFramePr>
            <a:graphicFrameLocks noChangeAspect="1"/>
          </p:cNvGraphicFramePr>
          <p:nvPr userDrawn="1">
            <p:custDataLst>
              <p:tags r:id="rId1"/>
            </p:custDataLst>
            <p:extLst>
              <p:ext uri="{D42A27DB-BD31-4B8C-83A1-F6EECF244321}">
                <p14:modId xmlns:p14="http://schemas.microsoft.com/office/powerpoint/2010/main" val="37518240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2" name="Rechteck 21">
            <a:extLst>
              <a:ext uri="{FF2B5EF4-FFF2-40B4-BE49-F238E27FC236}">
                <a16:creationId xmlns:a16="http://schemas.microsoft.com/office/drawing/2014/main" id="{30FDEE22-4D74-4924-86C5-CF41B7A9F583}"/>
              </a:ext>
            </a:extLst>
          </p:cNvPr>
          <p:cNvSpPr/>
          <p:nvPr userDrawn="1"/>
        </p:nvSpPr>
        <p:spPr bwMode="gray">
          <a:xfrm>
            <a:off x="479425" y="1206230"/>
            <a:ext cx="473886" cy="87549"/>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marL="180000" indent="-180000" algn="l">
              <a:lnSpc>
                <a:spcPts val="1960"/>
              </a:lnSpc>
              <a:buClr>
                <a:schemeClr val="accent1"/>
              </a:buClr>
              <a:buFont typeface="Wingdings" panose="05000000000000000000" pitchFamily="2" charset="2"/>
              <a:buChar char="§"/>
            </a:pPr>
            <a:endParaRPr lang="en-US" sz="1400" dirty="0">
              <a:solidFill>
                <a:schemeClr val="tx1"/>
              </a:solidFill>
            </a:endParaRPr>
          </a:p>
        </p:txBody>
      </p:sp>
      <p:cxnSp>
        <p:nvCxnSpPr>
          <p:cNvPr id="15" name="Gerader Verbinder 14">
            <a:extLst>
              <a:ext uri="{FF2B5EF4-FFF2-40B4-BE49-F238E27FC236}">
                <a16:creationId xmlns:a16="http://schemas.microsoft.com/office/drawing/2014/main" id="{CABC3893-E6D0-4680-9CDB-B7D76C158179}"/>
              </a:ext>
            </a:extLst>
          </p:cNvPr>
          <p:cNvCxnSpPr/>
          <p:nvPr userDrawn="1"/>
        </p:nvCxnSpPr>
        <p:spPr>
          <a:xfrm>
            <a:off x="0" y="6143625"/>
            <a:ext cx="12192000"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sp>
        <p:nvSpPr>
          <p:cNvPr id="32" name="Textplatzhalter 31">
            <a:extLst>
              <a:ext uri="{FF2B5EF4-FFF2-40B4-BE49-F238E27FC236}">
                <a16:creationId xmlns:a16="http://schemas.microsoft.com/office/drawing/2014/main" id="{19260903-BB55-4E18-8A26-9490D566EEA9}"/>
              </a:ext>
            </a:extLst>
          </p:cNvPr>
          <p:cNvSpPr>
            <a:spLocks noGrp="1"/>
          </p:cNvSpPr>
          <p:nvPr>
            <p:ph type="body" sz="quarter" idx="13" hasCustomPrompt="1"/>
          </p:nvPr>
        </p:nvSpPr>
        <p:spPr>
          <a:xfrm>
            <a:off x="479425" y="1826785"/>
            <a:ext cx="11233150" cy="1205330"/>
          </a:xfrm>
        </p:spPr>
        <p:txBody>
          <a:bodyPr/>
          <a:lstStyle>
            <a:lvl1pPr>
              <a:lnSpc>
                <a:spcPct val="110000"/>
              </a:lnSpc>
              <a:spcAft>
                <a:spcPts val="0"/>
              </a:spcAft>
              <a:defRPr sz="4400">
                <a:solidFill>
                  <a:schemeClr val="accent2"/>
                </a:solidFill>
                <a:latin typeface="Frutiger LT Com 65 Bold" panose="020B0803030504020204" pitchFamily="34" charset="0"/>
              </a:defRPr>
            </a:lvl1pPr>
            <a:lvl2pPr algn="r">
              <a:lnSpc>
                <a:spcPct val="110000"/>
              </a:lnSpc>
              <a:spcAft>
                <a:spcPts val="0"/>
              </a:spcAft>
              <a:defRPr sz="1400">
                <a:solidFill>
                  <a:schemeClr val="accent2"/>
                </a:solidFill>
                <a:latin typeface="+mj-lt"/>
              </a:defRPr>
            </a:lvl2pPr>
            <a:lvl3pPr algn="r">
              <a:lnSpc>
                <a:spcPct val="110000"/>
              </a:lnSpc>
              <a:spcAft>
                <a:spcPts val="0"/>
              </a:spcAft>
              <a:defRPr b="0">
                <a:solidFill>
                  <a:schemeClr val="accent2"/>
                </a:solidFill>
                <a:latin typeface="+mn-lt"/>
              </a:defRPr>
            </a:lvl3pPr>
            <a:lvl4pPr marL="0" indent="0" algn="r">
              <a:lnSpc>
                <a:spcPct val="110000"/>
              </a:lnSpc>
              <a:buNone/>
              <a:defRPr>
                <a:solidFill>
                  <a:schemeClr val="accent2"/>
                </a:solidFill>
              </a:defRPr>
            </a:lvl4pPr>
          </a:lstStyle>
          <a:p>
            <a:pPr lvl="0"/>
            <a:r>
              <a:rPr lang="de-DE" dirty="0"/>
              <a:t>Zitat</a:t>
            </a:r>
          </a:p>
          <a:p>
            <a:pPr lvl="1"/>
            <a:r>
              <a:rPr lang="de-DE" dirty="0"/>
              <a:t>Name des Autors</a:t>
            </a:r>
          </a:p>
          <a:p>
            <a:pPr lvl="2"/>
            <a:r>
              <a:rPr lang="de-DE" dirty="0"/>
              <a:t>Position</a:t>
            </a:r>
          </a:p>
        </p:txBody>
      </p:sp>
      <p:grpSp>
        <p:nvGrpSpPr>
          <p:cNvPr id="20" name="Gruppieren 19">
            <a:extLst>
              <a:ext uri="{FF2B5EF4-FFF2-40B4-BE49-F238E27FC236}">
                <a16:creationId xmlns:a16="http://schemas.microsoft.com/office/drawing/2014/main" id="{B30F5BB5-7863-4504-94A4-F39A72E20BF2}"/>
              </a:ext>
            </a:extLst>
          </p:cNvPr>
          <p:cNvGrpSpPr/>
          <p:nvPr userDrawn="1"/>
        </p:nvGrpSpPr>
        <p:grpSpPr>
          <a:xfrm>
            <a:off x="621507" y="476249"/>
            <a:ext cx="1266824" cy="1028701"/>
            <a:chOff x="621507" y="476249"/>
            <a:chExt cx="1266824" cy="1028701"/>
          </a:xfrm>
        </p:grpSpPr>
        <p:sp>
          <p:nvSpPr>
            <p:cNvPr id="3" name="Pfeil: Chevron 2">
              <a:extLst>
                <a:ext uri="{FF2B5EF4-FFF2-40B4-BE49-F238E27FC236}">
                  <a16:creationId xmlns:a16="http://schemas.microsoft.com/office/drawing/2014/main" id="{80955E3B-8357-4836-8592-3039D01F1391}"/>
                </a:ext>
              </a:extLst>
            </p:cNvPr>
            <p:cNvSpPr/>
            <p:nvPr userDrawn="1"/>
          </p:nvSpPr>
          <p:spPr>
            <a:xfrm>
              <a:off x="621507" y="476249"/>
              <a:ext cx="671512" cy="1028701"/>
            </a:xfrm>
            <a:prstGeom prst="chevron">
              <a:avLst>
                <a:gd name="adj" fmla="val 42908"/>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marL="180000" indent="-180000" algn="l">
                <a:lnSpc>
                  <a:spcPts val="1960"/>
                </a:lnSpc>
                <a:buClr>
                  <a:schemeClr val="accent1"/>
                </a:buClr>
                <a:buFont typeface="Wingdings" panose="05000000000000000000" pitchFamily="2" charset="2"/>
                <a:buChar char="§"/>
              </a:pPr>
              <a:endParaRPr lang="en-US" sz="1400" dirty="0">
                <a:solidFill>
                  <a:schemeClr val="tx1"/>
                </a:solidFill>
              </a:endParaRPr>
            </a:p>
          </p:txBody>
        </p:sp>
        <p:sp>
          <p:nvSpPr>
            <p:cNvPr id="19" name="Pfeil: Chevron 18">
              <a:extLst>
                <a:ext uri="{FF2B5EF4-FFF2-40B4-BE49-F238E27FC236}">
                  <a16:creationId xmlns:a16="http://schemas.microsoft.com/office/drawing/2014/main" id="{8245CA0A-C731-43B3-A4D1-99935FA2DE2F}"/>
                </a:ext>
              </a:extLst>
            </p:cNvPr>
            <p:cNvSpPr/>
            <p:nvPr userDrawn="1"/>
          </p:nvSpPr>
          <p:spPr>
            <a:xfrm>
              <a:off x="1216819" y="476249"/>
              <a:ext cx="671512" cy="1028701"/>
            </a:xfrm>
            <a:prstGeom prst="chevron">
              <a:avLst>
                <a:gd name="adj" fmla="val 42908"/>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marL="180000" indent="-180000" algn="l">
                <a:lnSpc>
                  <a:spcPts val="1960"/>
                </a:lnSpc>
                <a:buClr>
                  <a:schemeClr val="accent1"/>
                </a:buClr>
                <a:buFont typeface="Wingdings" panose="05000000000000000000" pitchFamily="2" charset="2"/>
                <a:buChar char="§"/>
              </a:pPr>
              <a:endParaRPr lang="en-US" sz="1400" dirty="0">
                <a:solidFill>
                  <a:schemeClr val="tx1"/>
                </a:solidFill>
              </a:endParaRPr>
            </a:p>
          </p:txBody>
        </p:sp>
      </p:grpSp>
    </p:spTree>
    <p:extLst>
      <p:ext uri="{BB962C8B-B14F-4D97-AF65-F5344CB8AC3E}">
        <p14:creationId xmlns:p14="http://schemas.microsoft.com/office/powerpoint/2010/main" val="33937221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Zitat dunkel">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5BAB6549-3007-4962-B8D4-52ECE4823118}"/>
              </a:ext>
            </a:extLst>
          </p:cNvPr>
          <p:cNvGraphicFramePr>
            <a:graphicFrameLocks noChangeAspect="1"/>
          </p:cNvGraphicFramePr>
          <p:nvPr userDrawn="1">
            <p:custDataLst>
              <p:tags r:id="rId1"/>
            </p:custDataLst>
            <p:extLst>
              <p:ext uri="{D42A27DB-BD31-4B8C-83A1-F6EECF244321}">
                <p14:modId xmlns:p14="http://schemas.microsoft.com/office/powerpoint/2010/main" val="90557484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6" name="Objekt 5" hidden="1">
                        <a:extLst>
                          <a:ext uri="{FF2B5EF4-FFF2-40B4-BE49-F238E27FC236}">
                            <a16:creationId xmlns:a16="http://schemas.microsoft.com/office/drawing/2014/main" id="{5BAB6549-3007-4962-B8D4-52ECE482311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cxnSp>
        <p:nvCxnSpPr>
          <p:cNvPr id="15" name="Gerader Verbinder 14">
            <a:extLst>
              <a:ext uri="{FF2B5EF4-FFF2-40B4-BE49-F238E27FC236}">
                <a16:creationId xmlns:a16="http://schemas.microsoft.com/office/drawing/2014/main" id="{CABC3893-E6D0-4680-9CDB-B7D76C158179}"/>
              </a:ext>
            </a:extLst>
          </p:cNvPr>
          <p:cNvCxnSpPr/>
          <p:nvPr userDrawn="1"/>
        </p:nvCxnSpPr>
        <p:spPr>
          <a:xfrm>
            <a:off x="0" y="6143625"/>
            <a:ext cx="12192000"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pic>
        <p:nvPicPr>
          <p:cNvPr id="19" name="Grafik 18">
            <a:extLst>
              <a:ext uri="{FF2B5EF4-FFF2-40B4-BE49-F238E27FC236}">
                <a16:creationId xmlns:a16="http://schemas.microsoft.com/office/drawing/2014/main" id="{A5AD49B5-73A6-4C2A-8588-DD0F894360C9}"/>
              </a:ext>
            </a:extLst>
          </p:cNvPr>
          <p:cNvPicPr>
            <a:picLocks noChangeAspect="1"/>
          </p:cNvPicPr>
          <p:nvPr userDrawn="1"/>
        </p:nvPicPr>
        <p:blipFill rotWithShape="1">
          <a:blip r:embed="rId5" cstate="hqprint">
            <a:extLst>
              <a:ext uri="{28A0092B-C50C-407E-A947-70E740481C1C}">
                <a14:useLocalDpi xmlns:a14="http://schemas.microsoft.com/office/drawing/2010/main"/>
              </a:ext>
            </a:extLst>
          </a:blip>
          <a:srcRect/>
          <a:stretch/>
        </p:blipFill>
        <p:spPr>
          <a:xfrm>
            <a:off x="0" y="2"/>
            <a:ext cx="12192000" cy="6150768"/>
          </a:xfrm>
          <a:prstGeom prst="rect">
            <a:avLst/>
          </a:prstGeom>
        </p:spPr>
      </p:pic>
      <p:sp>
        <p:nvSpPr>
          <p:cNvPr id="32" name="Textplatzhalter 31">
            <a:extLst>
              <a:ext uri="{FF2B5EF4-FFF2-40B4-BE49-F238E27FC236}">
                <a16:creationId xmlns:a16="http://schemas.microsoft.com/office/drawing/2014/main" id="{19260903-BB55-4E18-8A26-9490D566EEA9}"/>
              </a:ext>
            </a:extLst>
          </p:cNvPr>
          <p:cNvSpPr>
            <a:spLocks noGrp="1"/>
          </p:cNvSpPr>
          <p:nvPr>
            <p:ph type="body" sz="quarter" idx="13" hasCustomPrompt="1"/>
          </p:nvPr>
        </p:nvSpPr>
        <p:spPr>
          <a:xfrm>
            <a:off x="479425" y="1826785"/>
            <a:ext cx="11233150" cy="1205330"/>
          </a:xfrm>
        </p:spPr>
        <p:txBody>
          <a:bodyPr/>
          <a:lstStyle>
            <a:lvl1pPr>
              <a:lnSpc>
                <a:spcPct val="110000"/>
              </a:lnSpc>
              <a:spcAft>
                <a:spcPts val="0"/>
              </a:spcAft>
              <a:defRPr sz="4400">
                <a:solidFill>
                  <a:schemeClr val="bg1"/>
                </a:solidFill>
                <a:latin typeface="Frutiger LT Com 65 Bold" panose="020B0803030504020204" pitchFamily="34" charset="0"/>
              </a:defRPr>
            </a:lvl1pPr>
            <a:lvl2pPr algn="r">
              <a:lnSpc>
                <a:spcPct val="110000"/>
              </a:lnSpc>
              <a:spcAft>
                <a:spcPts val="0"/>
              </a:spcAft>
              <a:defRPr sz="1400">
                <a:solidFill>
                  <a:schemeClr val="bg1"/>
                </a:solidFill>
                <a:latin typeface="+mj-lt"/>
              </a:defRPr>
            </a:lvl2pPr>
            <a:lvl3pPr algn="r">
              <a:lnSpc>
                <a:spcPct val="110000"/>
              </a:lnSpc>
              <a:spcAft>
                <a:spcPts val="0"/>
              </a:spcAft>
              <a:defRPr>
                <a:solidFill>
                  <a:schemeClr val="bg1"/>
                </a:solidFill>
                <a:latin typeface="+mn-lt"/>
              </a:defRPr>
            </a:lvl3pPr>
            <a:lvl4pPr marL="0" indent="0" algn="r">
              <a:lnSpc>
                <a:spcPct val="110000"/>
              </a:lnSpc>
              <a:buNone/>
              <a:defRPr>
                <a:solidFill>
                  <a:schemeClr val="bg1"/>
                </a:solidFill>
              </a:defRPr>
            </a:lvl4pPr>
          </a:lstStyle>
          <a:p>
            <a:pPr lvl="0"/>
            <a:r>
              <a:rPr lang="de-DE" dirty="0"/>
              <a:t>Zitat</a:t>
            </a:r>
          </a:p>
          <a:p>
            <a:pPr lvl="1"/>
            <a:r>
              <a:rPr lang="de-DE" dirty="0"/>
              <a:t>Name des Autors</a:t>
            </a:r>
          </a:p>
          <a:p>
            <a:pPr lvl="2"/>
            <a:r>
              <a:rPr lang="de-DE" dirty="0"/>
              <a:t>Position</a:t>
            </a:r>
          </a:p>
        </p:txBody>
      </p:sp>
      <p:grpSp>
        <p:nvGrpSpPr>
          <p:cNvPr id="20" name="Gruppieren 19">
            <a:extLst>
              <a:ext uri="{FF2B5EF4-FFF2-40B4-BE49-F238E27FC236}">
                <a16:creationId xmlns:a16="http://schemas.microsoft.com/office/drawing/2014/main" id="{942B2AF3-B72B-4E51-98E8-276E33E081FB}"/>
              </a:ext>
            </a:extLst>
          </p:cNvPr>
          <p:cNvGrpSpPr/>
          <p:nvPr userDrawn="1"/>
        </p:nvGrpSpPr>
        <p:grpSpPr>
          <a:xfrm>
            <a:off x="621507" y="476249"/>
            <a:ext cx="1266824" cy="1028701"/>
            <a:chOff x="621507" y="476249"/>
            <a:chExt cx="1266824" cy="1028701"/>
          </a:xfrm>
          <a:solidFill>
            <a:schemeClr val="bg1"/>
          </a:solidFill>
        </p:grpSpPr>
        <p:sp>
          <p:nvSpPr>
            <p:cNvPr id="21" name="Pfeil: Chevron 20">
              <a:extLst>
                <a:ext uri="{FF2B5EF4-FFF2-40B4-BE49-F238E27FC236}">
                  <a16:creationId xmlns:a16="http://schemas.microsoft.com/office/drawing/2014/main" id="{A9E48764-AC81-446C-B62C-88A8F03B3803}"/>
                </a:ext>
              </a:extLst>
            </p:cNvPr>
            <p:cNvSpPr/>
            <p:nvPr userDrawn="1"/>
          </p:nvSpPr>
          <p:spPr>
            <a:xfrm>
              <a:off x="621507" y="476249"/>
              <a:ext cx="671512" cy="1028701"/>
            </a:xfrm>
            <a:prstGeom prst="chevron">
              <a:avLst>
                <a:gd name="adj" fmla="val 42908"/>
              </a:avLst>
            </a:pr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marL="180000" indent="-180000" algn="l">
                <a:lnSpc>
                  <a:spcPts val="1960"/>
                </a:lnSpc>
                <a:buClr>
                  <a:schemeClr val="accent1"/>
                </a:buClr>
                <a:buFont typeface="Wingdings" panose="05000000000000000000" pitchFamily="2" charset="2"/>
                <a:buChar char="§"/>
              </a:pPr>
              <a:endParaRPr lang="en-US" sz="1400" dirty="0">
                <a:solidFill>
                  <a:schemeClr val="tx1"/>
                </a:solidFill>
              </a:endParaRPr>
            </a:p>
          </p:txBody>
        </p:sp>
        <p:sp>
          <p:nvSpPr>
            <p:cNvPr id="22" name="Pfeil: Chevron 21">
              <a:extLst>
                <a:ext uri="{FF2B5EF4-FFF2-40B4-BE49-F238E27FC236}">
                  <a16:creationId xmlns:a16="http://schemas.microsoft.com/office/drawing/2014/main" id="{14C3BCAC-351B-4AFA-8D18-F61D609E40E4}"/>
                </a:ext>
              </a:extLst>
            </p:cNvPr>
            <p:cNvSpPr/>
            <p:nvPr userDrawn="1"/>
          </p:nvSpPr>
          <p:spPr>
            <a:xfrm>
              <a:off x="1216819" y="476249"/>
              <a:ext cx="671512" cy="1028701"/>
            </a:xfrm>
            <a:prstGeom prst="chevron">
              <a:avLst>
                <a:gd name="adj" fmla="val 42908"/>
              </a:avLst>
            </a:pr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marL="180000" indent="-180000" algn="l">
                <a:lnSpc>
                  <a:spcPts val="1960"/>
                </a:lnSpc>
                <a:buClr>
                  <a:schemeClr val="accent1"/>
                </a:buClr>
                <a:buFont typeface="Wingdings" panose="05000000000000000000" pitchFamily="2" charset="2"/>
                <a:buChar char="§"/>
              </a:pPr>
              <a:endParaRPr lang="en-US" sz="1400" dirty="0">
                <a:solidFill>
                  <a:schemeClr val="tx1"/>
                </a:solidFill>
              </a:endParaRPr>
            </a:p>
          </p:txBody>
        </p:sp>
      </p:grpSp>
    </p:spTree>
    <p:extLst>
      <p:ext uri="{BB962C8B-B14F-4D97-AF65-F5344CB8AC3E}">
        <p14:creationId xmlns:p14="http://schemas.microsoft.com/office/powerpoint/2010/main" val="15861624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Kontaktfolie – Bild vollflächig">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A62D198-8DCD-43B1-ADA0-82CB261CFE47}"/>
              </a:ext>
            </a:extLst>
          </p:cNvPr>
          <p:cNvGraphicFramePr>
            <a:graphicFrameLocks noChangeAspect="1"/>
          </p:cNvGraphicFramePr>
          <p:nvPr userDrawn="1">
            <p:custDataLst>
              <p:tags r:id="rId1"/>
            </p:custDataLst>
            <p:extLst>
              <p:ext uri="{D42A27DB-BD31-4B8C-83A1-F6EECF244321}">
                <p14:modId xmlns:p14="http://schemas.microsoft.com/office/powerpoint/2010/main" val="370866708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3" name="Objekt 12" hidden="1">
                        <a:extLst>
                          <a:ext uri="{FF2B5EF4-FFF2-40B4-BE49-F238E27FC236}">
                            <a16:creationId xmlns:a16="http://schemas.microsoft.com/office/drawing/2014/main" id="{FA62D198-8DCD-43B1-ADA0-82CB261CFE4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 name="Bildplatzhalter 10">
            <a:extLst>
              <a:ext uri="{FF2B5EF4-FFF2-40B4-BE49-F238E27FC236}">
                <a16:creationId xmlns:a16="http://schemas.microsoft.com/office/drawing/2014/main" id="{6B002FD9-AF19-4ED6-84E1-C634A79B2BA2}"/>
              </a:ext>
            </a:extLst>
          </p:cNvPr>
          <p:cNvSpPr>
            <a:spLocks noGrp="1"/>
          </p:cNvSpPr>
          <p:nvPr>
            <p:ph type="pic" sz="quarter" idx="10"/>
          </p:nvPr>
        </p:nvSpPr>
        <p:spPr>
          <a:xfrm>
            <a:off x="0" y="0"/>
            <a:ext cx="12192000" cy="6858000"/>
          </a:xfrm>
          <a:solidFill>
            <a:schemeClr val="bg2">
              <a:lumMod val="20000"/>
              <a:lumOff val="80000"/>
            </a:schemeClr>
          </a:solidFill>
        </p:spPr>
        <p:txBody>
          <a:bodyPr>
            <a:noAutofit/>
          </a:bodyPr>
          <a:lstStyle>
            <a:lvl1pPr>
              <a:defRPr>
                <a:solidFill>
                  <a:schemeClr val="bg1"/>
                </a:solidFill>
              </a:defRPr>
            </a:lvl1pPr>
          </a:lstStyle>
          <a:p>
            <a:r>
              <a:rPr lang="de-DE"/>
              <a:t>Bild durch Klicken auf Symbol hinzufügen</a:t>
            </a:r>
            <a:endParaRPr lang="en-US" dirty="0"/>
          </a:p>
        </p:txBody>
      </p:sp>
      <p:sp>
        <p:nvSpPr>
          <p:cNvPr id="15" name="Textplatzhalter 14">
            <a:extLst>
              <a:ext uri="{FF2B5EF4-FFF2-40B4-BE49-F238E27FC236}">
                <a16:creationId xmlns:a16="http://schemas.microsoft.com/office/drawing/2014/main" id="{AABB2FBB-BF9E-4D2C-8FD3-E83E60052330}"/>
              </a:ext>
            </a:extLst>
          </p:cNvPr>
          <p:cNvSpPr>
            <a:spLocks noGrp="1"/>
          </p:cNvSpPr>
          <p:nvPr>
            <p:ph type="body" sz="quarter" idx="11" hasCustomPrompt="1"/>
          </p:nvPr>
        </p:nvSpPr>
        <p:spPr>
          <a:xfrm>
            <a:off x="1" y="2952020"/>
            <a:ext cx="5916612" cy="3388337"/>
          </a:xfrm>
          <a:gradFill flip="none" rotWithShape="1">
            <a:gsLst>
              <a:gs pos="34114">
                <a:srgbClr val="00779A"/>
              </a:gs>
              <a:gs pos="0">
                <a:srgbClr val="014A6B">
                  <a:alpha val="95000"/>
                </a:srgbClr>
              </a:gs>
              <a:gs pos="74000">
                <a:schemeClr val="accent5">
                  <a:lumMod val="90000"/>
                  <a:lumOff val="10000"/>
                  <a:alpha val="95000"/>
                </a:schemeClr>
              </a:gs>
              <a:gs pos="100000">
                <a:srgbClr val="09B2AC">
                  <a:alpha val="95000"/>
                </a:srgbClr>
              </a:gs>
            </a:gsLst>
            <a:path path="circle">
              <a:fillToRect r="100000" b="100000"/>
            </a:path>
            <a:tileRect l="-100000" t="-100000"/>
          </a:gradFill>
        </p:spPr>
        <p:txBody>
          <a:bodyPr lIns="486000" tIns="360000" rIns="360000" bIns="360000" anchor="t">
            <a:spAutoFit/>
          </a:bodyPr>
          <a:lstStyle>
            <a:lvl1pPr>
              <a:lnSpc>
                <a:spcPct val="110000"/>
              </a:lnSpc>
              <a:spcAft>
                <a:spcPts val="0"/>
              </a:spcAft>
              <a:defRPr sz="3200" b="0">
                <a:solidFill>
                  <a:schemeClr val="bg1"/>
                </a:solidFill>
                <a:latin typeface="+mn-lt"/>
              </a:defRPr>
            </a:lvl1pPr>
            <a:lvl2pPr>
              <a:lnSpc>
                <a:spcPts val="3500"/>
              </a:lnSpc>
              <a:spcAft>
                <a:spcPts val="1600"/>
              </a:spcAft>
              <a:defRPr sz="4160" b="0">
                <a:solidFill>
                  <a:schemeClr val="bg1"/>
                </a:solidFill>
                <a:latin typeface="Frutiger LT Com 75 Black" panose="020B0A03040504030204" pitchFamily="34" charset="0"/>
              </a:defRPr>
            </a:lvl2pPr>
            <a:lvl3pPr>
              <a:lnSpc>
                <a:spcPct val="110000"/>
              </a:lnSpc>
              <a:spcAft>
                <a:spcPts val="0"/>
              </a:spcAft>
              <a:defRPr sz="1600" b="0">
                <a:solidFill>
                  <a:schemeClr val="bg1"/>
                </a:solidFill>
                <a:latin typeface="+mj-lt"/>
              </a:defRPr>
            </a:lvl3pPr>
            <a:lvl4pPr marL="0" indent="0">
              <a:lnSpc>
                <a:spcPts val="2080"/>
              </a:lnSpc>
              <a:spcBef>
                <a:spcPts val="2080"/>
              </a:spcBef>
              <a:spcAft>
                <a:spcPts val="0"/>
              </a:spcAft>
              <a:buNone/>
              <a:defRPr>
                <a:solidFill>
                  <a:schemeClr val="bg1"/>
                </a:solidFill>
              </a:defRPr>
            </a:lvl4pPr>
            <a:lvl5pPr>
              <a:spcAft>
                <a:spcPts val="0"/>
              </a:spcAft>
              <a:defRPr/>
            </a:lvl5pPr>
          </a:lstStyle>
          <a:p>
            <a:pPr lvl="0"/>
            <a:r>
              <a:rPr lang="de-DE" dirty="0"/>
              <a:t>Kontakt</a:t>
            </a:r>
          </a:p>
          <a:p>
            <a:pPr lvl="1"/>
            <a:r>
              <a:rPr lang="de-DE" dirty="0"/>
              <a:t>—</a:t>
            </a:r>
          </a:p>
          <a:p>
            <a:pPr lvl="2"/>
            <a:r>
              <a:rPr lang="de-DE" dirty="0"/>
              <a:t>Titel Vorname Name</a:t>
            </a:r>
          </a:p>
          <a:p>
            <a:pPr lvl="2"/>
            <a:r>
              <a:rPr lang="de-DE" dirty="0"/>
              <a:t>Geschäftsbereich XXX</a:t>
            </a:r>
          </a:p>
          <a:p>
            <a:pPr lvl="2"/>
            <a:r>
              <a:rPr lang="de-DE" dirty="0"/>
              <a:t>Tel. +49 12 3456-XXXX</a:t>
            </a:r>
          </a:p>
          <a:p>
            <a:pPr lvl="2"/>
            <a:r>
              <a:rPr lang="de-DE" dirty="0"/>
              <a:t>Fax +49 12 3456-XXXX</a:t>
            </a:r>
          </a:p>
          <a:p>
            <a:pPr lvl="2"/>
            <a:r>
              <a:rPr lang="de-DE" dirty="0"/>
              <a:t>vorname.name@fraunhofer.de</a:t>
            </a:r>
          </a:p>
        </p:txBody>
      </p:sp>
      <p:sp>
        <p:nvSpPr>
          <p:cNvPr id="2" name="Datumsplatzhalter 1">
            <a:extLst>
              <a:ext uri="{FF2B5EF4-FFF2-40B4-BE49-F238E27FC236}">
                <a16:creationId xmlns:a16="http://schemas.microsoft.com/office/drawing/2014/main" id="{0809F1F2-5AE7-4500-87D3-FAD916B3136D}"/>
              </a:ext>
            </a:extLst>
          </p:cNvPr>
          <p:cNvSpPr>
            <a:spLocks noGrp="1"/>
          </p:cNvSpPr>
          <p:nvPr>
            <p:ph type="dt" sz="half" idx="12"/>
          </p:nvPr>
        </p:nvSpPr>
        <p:spPr>
          <a:xfrm>
            <a:off x="1388048" y="7027336"/>
            <a:ext cx="720000" cy="123111"/>
          </a:xfrm>
          <a:prstGeom prst="rect">
            <a:avLst/>
          </a:prstGeom>
        </p:spPr>
        <p:txBody>
          <a:bodyPr/>
          <a:lstStyle/>
          <a:p>
            <a:fld id="{18404E2F-0DC3-491D-BBFF-E567024868D0}" type="datetime1">
              <a:rPr lang="de-DE" noProof="0" smtClean="0"/>
              <a:t>01.08.2025</a:t>
            </a:fld>
            <a:endParaRPr lang="de-DE" noProof="0" dirty="0"/>
          </a:p>
        </p:txBody>
      </p:sp>
      <p:sp>
        <p:nvSpPr>
          <p:cNvPr id="3" name="Fußzeilenplatzhalter 2">
            <a:extLst>
              <a:ext uri="{FF2B5EF4-FFF2-40B4-BE49-F238E27FC236}">
                <a16:creationId xmlns:a16="http://schemas.microsoft.com/office/drawing/2014/main" id="{459D760A-5328-4251-ACFF-CB470EE34716}"/>
              </a:ext>
            </a:extLst>
          </p:cNvPr>
          <p:cNvSpPr>
            <a:spLocks noGrp="1"/>
          </p:cNvSpPr>
          <p:nvPr>
            <p:ph type="ftr" sz="quarter" idx="13"/>
          </p:nvPr>
        </p:nvSpPr>
        <p:spPr>
          <a:xfrm>
            <a:off x="2297897" y="7027336"/>
            <a:ext cx="2952000" cy="123111"/>
          </a:xfrm>
          <a:prstGeom prst="rect">
            <a:avLst/>
          </a:prstGeom>
        </p:spPr>
        <p:txBody>
          <a:bodyPr/>
          <a:lstStyle/>
          <a:p>
            <a:r>
              <a:rPr lang="de-DE" noProof="0"/>
              <a:t>© Fraunhofer</a:t>
            </a:r>
            <a:endParaRPr lang="de-DE" noProof="0" dirty="0"/>
          </a:p>
        </p:txBody>
      </p:sp>
      <p:sp>
        <p:nvSpPr>
          <p:cNvPr id="4" name="Foliennummernplatzhalter 3">
            <a:extLst>
              <a:ext uri="{FF2B5EF4-FFF2-40B4-BE49-F238E27FC236}">
                <a16:creationId xmlns:a16="http://schemas.microsoft.com/office/drawing/2014/main" id="{53FC189F-C42A-4071-BC47-28A29172D13F}"/>
              </a:ext>
            </a:extLst>
          </p:cNvPr>
          <p:cNvSpPr>
            <a:spLocks noGrp="1"/>
          </p:cNvSpPr>
          <p:nvPr>
            <p:ph type="sldNum" sz="quarter" idx="14"/>
          </p:nvPr>
        </p:nvSpPr>
        <p:spPr>
          <a:xfrm>
            <a:off x="479425" y="7027336"/>
            <a:ext cx="720000" cy="123111"/>
          </a:xfrm>
          <a:prstGeom prst="rect">
            <a:avLst/>
          </a:prstGeom>
        </p:spPr>
        <p:txBody>
          <a:bodyPr/>
          <a:lstStyle/>
          <a:p>
            <a:r>
              <a:rPr lang="de-DE" noProof="0" dirty="0"/>
              <a:t>Seite</a:t>
            </a:r>
            <a:r>
              <a:rPr lang="en-US" dirty="0"/>
              <a:t> </a:t>
            </a:r>
            <a:fld id="{401BA3E4-5E55-4F99-AF09-CC6D6B2539E2}" type="slidenum">
              <a:rPr lang="en-US" smtClean="0"/>
              <a:pPr/>
              <a:t>‹Nr.›</a:t>
            </a:fld>
            <a:endParaRPr lang="en-US" dirty="0"/>
          </a:p>
        </p:txBody>
      </p:sp>
    </p:spTree>
    <p:extLst>
      <p:ext uri="{BB962C8B-B14F-4D97-AF65-F5344CB8AC3E}">
        <p14:creationId xmlns:p14="http://schemas.microsoft.com/office/powerpoint/2010/main" val="201090233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Kontaktfolie – Bild halb">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A62D198-8DCD-43B1-ADA0-82CB261CFE47}"/>
              </a:ext>
            </a:extLst>
          </p:cNvPr>
          <p:cNvGraphicFramePr>
            <a:graphicFrameLocks noChangeAspect="1"/>
          </p:cNvGraphicFramePr>
          <p:nvPr userDrawn="1">
            <p:custDataLst>
              <p:tags r:id="rId1"/>
            </p:custDataLst>
            <p:extLst>
              <p:ext uri="{D42A27DB-BD31-4B8C-83A1-F6EECF244321}">
                <p14:modId xmlns:p14="http://schemas.microsoft.com/office/powerpoint/2010/main" val="12843079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3" name="Objekt 12" hidden="1">
                        <a:extLst>
                          <a:ext uri="{FF2B5EF4-FFF2-40B4-BE49-F238E27FC236}">
                            <a16:creationId xmlns:a16="http://schemas.microsoft.com/office/drawing/2014/main" id="{FA62D198-8DCD-43B1-ADA0-82CB261CFE4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 name="Bildplatzhalter 10">
            <a:extLst>
              <a:ext uri="{FF2B5EF4-FFF2-40B4-BE49-F238E27FC236}">
                <a16:creationId xmlns:a16="http://schemas.microsoft.com/office/drawing/2014/main" id="{6B002FD9-AF19-4ED6-84E1-C634A79B2BA2}"/>
              </a:ext>
            </a:extLst>
          </p:cNvPr>
          <p:cNvSpPr>
            <a:spLocks noGrp="1"/>
          </p:cNvSpPr>
          <p:nvPr>
            <p:ph type="pic" sz="quarter" idx="10"/>
          </p:nvPr>
        </p:nvSpPr>
        <p:spPr>
          <a:xfrm>
            <a:off x="0" y="0"/>
            <a:ext cx="12192000" cy="4572000"/>
          </a:xfrm>
          <a:solidFill>
            <a:schemeClr val="bg2">
              <a:lumMod val="20000"/>
              <a:lumOff val="80000"/>
            </a:schemeClr>
          </a:solidFill>
        </p:spPr>
        <p:txBody>
          <a:bodyPr>
            <a:noAutofit/>
          </a:bodyPr>
          <a:lstStyle>
            <a:lvl1pPr>
              <a:defRPr>
                <a:solidFill>
                  <a:schemeClr val="bg1"/>
                </a:solidFill>
              </a:defRPr>
            </a:lvl1pPr>
          </a:lstStyle>
          <a:p>
            <a:r>
              <a:rPr lang="de-DE"/>
              <a:t>Bild durch Klicken auf Symbol hinzufügen</a:t>
            </a:r>
            <a:endParaRPr lang="en-US" dirty="0"/>
          </a:p>
        </p:txBody>
      </p:sp>
      <p:sp>
        <p:nvSpPr>
          <p:cNvPr id="15" name="Textplatzhalter 14">
            <a:extLst>
              <a:ext uri="{FF2B5EF4-FFF2-40B4-BE49-F238E27FC236}">
                <a16:creationId xmlns:a16="http://schemas.microsoft.com/office/drawing/2014/main" id="{AABB2FBB-BF9E-4D2C-8FD3-E83E60052330}"/>
              </a:ext>
            </a:extLst>
          </p:cNvPr>
          <p:cNvSpPr>
            <a:spLocks noGrp="1"/>
          </p:cNvSpPr>
          <p:nvPr>
            <p:ph type="body" sz="quarter" idx="11" hasCustomPrompt="1"/>
          </p:nvPr>
        </p:nvSpPr>
        <p:spPr>
          <a:xfrm>
            <a:off x="1" y="2952020"/>
            <a:ext cx="5916612" cy="3388337"/>
          </a:xfrm>
          <a:gradFill flip="none" rotWithShape="1">
            <a:gsLst>
              <a:gs pos="34000">
                <a:srgbClr val="00779A"/>
              </a:gs>
              <a:gs pos="0">
                <a:srgbClr val="014A6B">
                  <a:alpha val="95000"/>
                </a:srgbClr>
              </a:gs>
              <a:gs pos="74000">
                <a:schemeClr val="accent5">
                  <a:lumMod val="90000"/>
                  <a:lumOff val="10000"/>
                  <a:alpha val="95000"/>
                </a:schemeClr>
              </a:gs>
              <a:gs pos="100000">
                <a:srgbClr val="09B2AC">
                  <a:alpha val="95000"/>
                </a:srgbClr>
              </a:gs>
            </a:gsLst>
            <a:path path="circle">
              <a:fillToRect r="100000" b="100000"/>
            </a:path>
            <a:tileRect l="-100000" t="-100000"/>
          </a:gradFill>
        </p:spPr>
        <p:txBody>
          <a:bodyPr lIns="486000" tIns="360000" rIns="360000" bIns="360000" anchor="t">
            <a:spAutoFit/>
          </a:bodyPr>
          <a:lstStyle>
            <a:lvl1pPr>
              <a:lnSpc>
                <a:spcPct val="110000"/>
              </a:lnSpc>
              <a:spcAft>
                <a:spcPts val="0"/>
              </a:spcAft>
              <a:defRPr sz="3200" b="0">
                <a:solidFill>
                  <a:schemeClr val="bg1"/>
                </a:solidFill>
                <a:latin typeface="+mn-lt"/>
              </a:defRPr>
            </a:lvl1pPr>
            <a:lvl2pPr>
              <a:lnSpc>
                <a:spcPts val="3500"/>
              </a:lnSpc>
              <a:spcAft>
                <a:spcPts val="1600"/>
              </a:spcAft>
              <a:defRPr sz="4160" b="0">
                <a:solidFill>
                  <a:schemeClr val="bg1"/>
                </a:solidFill>
                <a:latin typeface="Frutiger LT Com 75 Black" panose="020B0A03040504030204" pitchFamily="34" charset="0"/>
              </a:defRPr>
            </a:lvl2pPr>
            <a:lvl3pPr>
              <a:lnSpc>
                <a:spcPct val="110000"/>
              </a:lnSpc>
              <a:spcAft>
                <a:spcPts val="0"/>
              </a:spcAft>
              <a:defRPr sz="1600" b="0">
                <a:solidFill>
                  <a:schemeClr val="bg1"/>
                </a:solidFill>
                <a:latin typeface="+mj-lt"/>
              </a:defRPr>
            </a:lvl3pPr>
            <a:lvl4pPr marL="0" indent="0">
              <a:lnSpc>
                <a:spcPts val="2080"/>
              </a:lnSpc>
              <a:spcBef>
                <a:spcPts val="2080"/>
              </a:spcBef>
              <a:spcAft>
                <a:spcPts val="0"/>
              </a:spcAft>
              <a:buNone/>
              <a:defRPr>
                <a:solidFill>
                  <a:schemeClr val="bg1"/>
                </a:solidFill>
              </a:defRPr>
            </a:lvl4pPr>
            <a:lvl5pPr>
              <a:spcAft>
                <a:spcPts val="0"/>
              </a:spcAft>
              <a:defRPr/>
            </a:lvl5pPr>
          </a:lstStyle>
          <a:p>
            <a:pPr lvl="0"/>
            <a:r>
              <a:rPr lang="de-DE" dirty="0"/>
              <a:t>Kontakt</a:t>
            </a:r>
          </a:p>
          <a:p>
            <a:pPr lvl="1"/>
            <a:r>
              <a:rPr lang="de-DE" dirty="0"/>
              <a:t>—</a:t>
            </a:r>
          </a:p>
          <a:p>
            <a:pPr lvl="2"/>
            <a:r>
              <a:rPr lang="de-DE" dirty="0"/>
              <a:t>Titel Vorname Name</a:t>
            </a:r>
          </a:p>
          <a:p>
            <a:pPr lvl="2"/>
            <a:r>
              <a:rPr lang="de-DE" dirty="0"/>
              <a:t>Geschäftsbereich XXX</a:t>
            </a:r>
          </a:p>
          <a:p>
            <a:pPr lvl="2"/>
            <a:r>
              <a:rPr lang="de-DE" dirty="0"/>
              <a:t>Tel. +49 12 3456-XXXX</a:t>
            </a:r>
          </a:p>
          <a:p>
            <a:pPr lvl="2"/>
            <a:r>
              <a:rPr lang="de-DE" dirty="0"/>
              <a:t>Fax +49 12 3456-XXXX</a:t>
            </a:r>
          </a:p>
          <a:p>
            <a:pPr lvl="2"/>
            <a:r>
              <a:rPr lang="de-DE" dirty="0"/>
              <a:t>vorname.name@fraunhofer.de</a:t>
            </a:r>
          </a:p>
        </p:txBody>
      </p:sp>
      <p:sp>
        <p:nvSpPr>
          <p:cNvPr id="2" name="Datumsplatzhalter 1">
            <a:extLst>
              <a:ext uri="{FF2B5EF4-FFF2-40B4-BE49-F238E27FC236}">
                <a16:creationId xmlns:a16="http://schemas.microsoft.com/office/drawing/2014/main" id="{8D3F48CE-72D6-4312-9E4E-63E50B50038E}"/>
              </a:ext>
            </a:extLst>
          </p:cNvPr>
          <p:cNvSpPr>
            <a:spLocks noGrp="1"/>
          </p:cNvSpPr>
          <p:nvPr>
            <p:ph type="dt" sz="half" idx="12"/>
          </p:nvPr>
        </p:nvSpPr>
        <p:spPr>
          <a:xfrm>
            <a:off x="1388048" y="7027336"/>
            <a:ext cx="720000" cy="123111"/>
          </a:xfrm>
          <a:prstGeom prst="rect">
            <a:avLst/>
          </a:prstGeom>
        </p:spPr>
        <p:txBody>
          <a:bodyPr/>
          <a:lstStyle/>
          <a:p>
            <a:fld id="{18404E2F-0DC3-491D-BBFF-E567024868D0}" type="datetime1">
              <a:rPr lang="de-DE" noProof="0" smtClean="0"/>
              <a:t>01.08.2025</a:t>
            </a:fld>
            <a:endParaRPr lang="de-DE" noProof="0" dirty="0"/>
          </a:p>
        </p:txBody>
      </p:sp>
      <p:sp>
        <p:nvSpPr>
          <p:cNvPr id="3" name="Fußzeilenplatzhalter 2">
            <a:extLst>
              <a:ext uri="{FF2B5EF4-FFF2-40B4-BE49-F238E27FC236}">
                <a16:creationId xmlns:a16="http://schemas.microsoft.com/office/drawing/2014/main" id="{4A83046E-333C-49E5-BC21-4B96362580AF}"/>
              </a:ext>
            </a:extLst>
          </p:cNvPr>
          <p:cNvSpPr>
            <a:spLocks noGrp="1"/>
          </p:cNvSpPr>
          <p:nvPr>
            <p:ph type="ftr" sz="quarter" idx="13"/>
          </p:nvPr>
        </p:nvSpPr>
        <p:spPr>
          <a:xfrm>
            <a:off x="2297897" y="7027336"/>
            <a:ext cx="2952000" cy="123111"/>
          </a:xfrm>
          <a:prstGeom prst="rect">
            <a:avLst/>
          </a:prstGeom>
        </p:spPr>
        <p:txBody>
          <a:bodyPr/>
          <a:lstStyle/>
          <a:p>
            <a:r>
              <a:rPr lang="de-DE" noProof="0"/>
              <a:t>© Fraunhofer</a:t>
            </a:r>
            <a:endParaRPr lang="de-DE" noProof="0" dirty="0"/>
          </a:p>
        </p:txBody>
      </p:sp>
      <p:sp>
        <p:nvSpPr>
          <p:cNvPr id="4" name="Foliennummernplatzhalter 3">
            <a:extLst>
              <a:ext uri="{FF2B5EF4-FFF2-40B4-BE49-F238E27FC236}">
                <a16:creationId xmlns:a16="http://schemas.microsoft.com/office/drawing/2014/main" id="{1D6BEE77-0380-4FD0-A81C-71B6A50C6519}"/>
              </a:ext>
            </a:extLst>
          </p:cNvPr>
          <p:cNvSpPr>
            <a:spLocks noGrp="1"/>
          </p:cNvSpPr>
          <p:nvPr>
            <p:ph type="sldNum" sz="quarter" idx="14"/>
          </p:nvPr>
        </p:nvSpPr>
        <p:spPr>
          <a:xfrm>
            <a:off x="479425" y="7027336"/>
            <a:ext cx="720000" cy="123111"/>
          </a:xfrm>
          <a:prstGeom prst="rect">
            <a:avLst/>
          </a:prstGeom>
        </p:spPr>
        <p:txBody>
          <a:bodyPr/>
          <a:lstStyle/>
          <a:p>
            <a:r>
              <a:rPr lang="de-DE" noProof="0"/>
              <a:t>Seite</a:t>
            </a:r>
            <a:r>
              <a:rPr lang="en-US"/>
              <a:t> </a:t>
            </a:r>
            <a:fld id="{401BA3E4-5E55-4F99-AF09-CC6D6B2539E2}" type="slidenum">
              <a:rPr lang="en-US" smtClean="0"/>
              <a:pPr/>
              <a:t>‹Nr.›</a:t>
            </a:fld>
            <a:endParaRPr lang="en-US" dirty="0"/>
          </a:p>
        </p:txBody>
      </p:sp>
    </p:spTree>
    <p:extLst>
      <p:ext uri="{BB962C8B-B14F-4D97-AF65-F5344CB8AC3E}">
        <p14:creationId xmlns:p14="http://schemas.microsoft.com/office/powerpoint/2010/main" val="197530131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Kontaktfolie – Bild">
    <p:spTree>
      <p:nvGrpSpPr>
        <p:cNvPr id="1" name=""/>
        <p:cNvGrpSpPr/>
        <p:nvPr/>
      </p:nvGrpSpPr>
      <p:grpSpPr>
        <a:xfrm>
          <a:off x="0" y="0"/>
          <a:ext cx="0" cy="0"/>
          <a:chOff x="0" y="0"/>
          <a:chExt cx="0" cy="0"/>
        </a:xfrm>
      </p:grpSpPr>
      <p:pic>
        <p:nvPicPr>
          <p:cNvPr id="6" name="Grafik 5">
            <a:extLst>
              <a:ext uri="{FF2B5EF4-FFF2-40B4-BE49-F238E27FC236}">
                <a16:creationId xmlns:a16="http://schemas.microsoft.com/office/drawing/2014/main" id="{F197DE11-A966-449E-A5FD-31979AF34532}"/>
              </a:ext>
            </a:extLst>
          </p:cNvPr>
          <p:cNvPicPr>
            <a:picLocks noChangeAspect="1"/>
          </p:cNvPicPr>
          <p:nvPr userDrawn="1"/>
        </p:nvPicPr>
        <p:blipFill rotWithShape="1">
          <a:blip r:embed="rId3" cstate="hqprint">
            <a:extLst>
              <a:ext uri="{28A0092B-C50C-407E-A947-70E740481C1C}">
                <a14:useLocalDpi xmlns:a14="http://schemas.microsoft.com/office/drawing/2010/main"/>
              </a:ext>
            </a:extLst>
          </a:blip>
          <a:srcRect/>
          <a:stretch/>
        </p:blipFill>
        <p:spPr>
          <a:xfrm>
            <a:off x="1" y="0"/>
            <a:ext cx="12192000" cy="6857999"/>
          </a:xfrm>
          <a:prstGeom prst="rect">
            <a:avLst/>
          </a:prstGeom>
        </p:spPr>
      </p:pic>
      <p:graphicFrame>
        <p:nvGraphicFramePr>
          <p:cNvPr id="13" name="Objekt 12" hidden="1">
            <a:extLst>
              <a:ext uri="{FF2B5EF4-FFF2-40B4-BE49-F238E27FC236}">
                <a16:creationId xmlns:a16="http://schemas.microsoft.com/office/drawing/2014/main" id="{FA62D198-8DCD-43B1-ADA0-82CB261CFE47}"/>
              </a:ext>
            </a:extLst>
          </p:cNvPr>
          <p:cNvGraphicFramePr>
            <a:graphicFrameLocks noChangeAspect="1"/>
          </p:cNvGraphicFramePr>
          <p:nvPr userDrawn="1">
            <p:custDataLst>
              <p:tags r:id="rId1"/>
            </p:custDataLst>
            <p:extLst>
              <p:ext uri="{D42A27DB-BD31-4B8C-83A1-F6EECF244321}">
                <p14:modId xmlns:p14="http://schemas.microsoft.com/office/powerpoint/2010/main" val="176316797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4" imgH="345" progId="TCLayout.ActiveDocument.1">
                  <p:embed/>
                </p:oleObj>
              </mc:Choice>
              <mc:Fallback>
                <p:oleObj name="think-cell Folie" r:id="rId4" imgW="344" imgH="345" progId="TCLayout.ActiveDocument.1">
                  <p:embed/>
                  <p:pic>
                    <p:nvPicPr>
                      <p:cNvPr id="13" name="Objekt 12" hidden="1">
                        <a:extLst>
                          <a:ext uri="{FF2B5EF4-FFF2-40B4-BE49-F238E27FC236}">
                            <a16:creationId xmlns:a16="http://schemas.microsoft.com/office/drawing/2014/main" id="{FA62D198-8DCD-43B1-ADA0-82CB261CFE4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5" name="Textplatzhalter 14">
            <a:extLst>
              <a:ext uri="{FF2B5EF4-FFF2-40B4-BE49-F238E27FC236}">
                <a16:creationId xmlns:a16="http://schemas.microsoft.com/office/drawing/2014/main" id="{AABB2FBB-BF9E-4D2C-8FD3-E83E60052330}"/>
              </a:ext>
            </a:extLst>
          </p:cNvPr>
          <p:cNvSpPr>
            <a:spLocks noGrp="1"/>
          </p:cNvSpPr>
          <p:nvPr>
            <p:ph type="body" sz="quarter" idx="11" hasCustomPrompt="1"/>
          </p:nvPr>
        </p:nvSpPr>
        <p:spPr>
          <a:xfrm>
            <a:off x="479425" y="1700213"/>
            <a:ext cx="5916612" cy="3848489"/>
          </a:xfrm>
          <a:noFill/>
        </p:spPr>
        <p:txBody>
          <a:bodyPr lIns="0" tIns="0" rIns="0" bIns="0" anchor="t">
            <a:spAutoFit/>
          </a:bodyPr>
          <a:lstStyle>
            <a:lvl1pPr>
              <a:lnSpc>
                <a:spcPct val="110000"/>
              </a:lnSpc>
              <a:spcAft>
                <a:spcPts val="0"/>
              </a:spcAft>
              <a:defRPr sz="3200" b="0">
                <a:solidFill>
                  <a:schemeClr val="bg1"/>
                </a:solidFill>
                <a:latin typeface="+mn-lt"/>
              </a:defRPr>
            </a:lvl1pPr>
            <a:lvl2pPr>
              <a:lnSpc>
                <a:spcPts val="3500"/>
              </a:lnSpc>
              <a:spcAft>
                <a:spcPts val="1600"/>
              </a:spcAft>
              <a:defRPr sz="4160" b="0">
                <a:solidFill>
                  <a:schemeClr val="bg1"/>
                </a:solidFill>
                <a:latin typeface="Frutiger LT Com 75 Black" panose="020B0A03040504030204" pitchFamily="34" charset="0"/>
              </a:defRPr>
            </a:lvl2pPr>
            <a:lvl3pPr>
              <a:lnSpc>
                <a:spcPct val="110000"/>
              </a:lnSpc>
              <a:spcAft>
                <a:spcPts val="0"/>
              </a:spcAft>
              <a:defRPr sz="1600" b="0">
                <a:solidFill>
                  <a:schemeClr val="bg1"/>
                </a:solidFill>
                <a:latin typeface="+mj-lt"/>
              </a:defRPr>
            </a:lvl3pPr>
            <a:lvl4pPr marL="0" indent="0">
              <a:lnSpc>
                <a:spcPct val="110000"/>
              </a:lnSpc>
              <a:spcBef>
                <a:spcPts val="0"/>
              </a:spcBef>
              <a:spcAft>
                <a:spcPts val="0"/>
              </a:spcAft>
              <a:buNone/>
              <a:defRPr>
                <a:solidFill>
                  <a:schemeClr val="bg1"/>
                </a:solidFill>
              </a:defRPr>
            </a:lvl4pPr>
            <a:lvl5pPr>
              <a:spcAft>
                <a:spcPts val="0"/>
              </a:spcAft>
              <a:defRPr/>
            </a:lvl5pPr>
          </a:lstStyle>
          <a:p>
            <a:pPr lvl="0"/>
            <a:r>
              <a:rPr lang="de-DE" dirty="0"/>
              <a:t>Kontakt</a:t>
            </a:r>
          </a:p>
          <a:p>
            <a:pPr lvl="1"/>
            <a:r>
              <a:rPr lang="de-DE" dirty="0"/>
              <a:t>—</a:t>
            </a:r>
          </a:p>
          <a:p>
            <a:pPr lvl="2"/>
            <a:r>
              <a:rPr lang="de-DE" dirty="0"/>
              <a:t>Titel Vorname Name</a:t>
            </a:r>
          </a:p>
          <a:p>
            <a:pPr lvl="2"/>
            <a:r>
              <a:rPr lang="de-DE" dirty="0"/>
              <a:t>Geschäftsbereich XXX</a:t>
            </a:r>
          </a:p>
          <a:p>
            <a:pPr lvl="2"/>
            <a:r>
              <a:rPr lang="de-DE" dirty="0"/>
              <a:t>Tel. +49 12 3456-XXXX</a:t>
            </a:r>
          </a:p>
          <a:p>
            <a:pPr lvl="2"/>
            <a:r>
              <a:rPr lang="de-DE" dirty="0"/>
              <a:t>Fax +49 12 3456-XXXX</a:t>
            </a:r>
          </a:p>
          <a:p>
            <a:pPr lvl="2"/>
            <a:r>
              <a:rPr lang="de-DE" dirty="0"/>
              <a:t>vorname.name@fraunhofer.de</a:t>
            </a:r>
          </a:p>
          <a:p>
            <a:pPr lvl="3"/>
            <a:endParaRPr lang="pt-BR" dirty="0"/>
          </a:p>
          <a:p>
            <a:pPr lvl="3"/>
            <a:r>
              <a:rPr lang="pt-BR" dirty="0"/>
              <a:t>Fraunhofer XYZ</a:t>
            </a:r>
          </a:p>
          <a:p>
            <a:pPr lvl="3"/>
            <a:r>
              <a:rPr lang="pt-BR" dirty="0"/>
              <a:t>Straße XY</a:t>
            </a:r>
          </a:p>
          <a:p>
            <a:pPr lvl="3"/>
            <a:r>
              <a:rPr lang="pt-BR" dirty="0"/>
              <a:t>12345 Stadt</a:t>
            </a:r>
          </a:p>
          <a:p>
            <a:pPr lvl="3"/>
            <a:r>
              <a:rPr lang="pt-BR" dirty="0"/>
              <a:t>www.fraunhofer.de</a:t>
            </a:r>
          </a:p>
        </p:txBody>
      </p:sp>
      <p:sp>
        <p:nvSpPr>
          <p:cNvPr id="2" name="Datumsplatzhalter 1">
            <a:extLst>
              <a:ext uri="{FF2B5EF4-FFF2-40B4-BE49-F238E27FC236}">
                <a16:creationId xmlns:a16="http://schemas.microsoft.com/office/drawing/2014/main" id="{CA313C52-2525-4A5D-916B-98841273CADF}"/>
              </a:ext>
            </a:extLst>
          </p:cNvPr>
          <p:cNvSpPr>
            <a:spLocks noGrp="1"/>
          </p:cNvSpPr>
          <p:nvPr>
            <p:ph type="dt" sz="half" idx="12"/>
          </p:nvPr>
        </p:nvSpPr>
        <p:spPr>
          <a:xfrm>
            <a:off x="1388048" y="7027336"/>
            <a:ext cx="720000" cy="123111"/>
          </a:xfrm>
          <a:prstGeom prst="rect">
            <a:avLst/>
          </a:prstGeom>
        </p:spPr>
        <p:txBody>
          <a:bodyPr/>
          <a:lstStyle/>
          <a:p>
            <a:fld id="{18404E2F-0DC3-491D-BBFF-E567024868D0}" type="datetime1">
              <a:rPr lang="de-DE" noProof="0" smtClean="0"/>
              <a:t>01.08.2025</a:t>
            </a:fld>
            <a:endParaRPr lang="de-DE" noProof="0" dirty="0"/>
          </a:p>
        </p:txBody>
      </p:sp>
      <p:sp>
        <p:nvSpPr>
          <p:cNvPr id="3" name="Fußzeilenplatzhalter 2">
            <a:extLst>
              <a:ext uri="{FF2B5EF4-FFF2-40B4-BE49-F238E27FC236}">
                <a16:creationId xmlns:a16="http://schemas.microsoft.com/office/drawing/2014/main" id="{2219F9CA-C990-4FAF-BBA2-C37D042E4FF8}"/>
              </a:ext>
            </a:extLst>
          </p:cNvPr>
          <p:cNvSpPr>
            <a:spLocks noGrp="1"/>
          </p:cNvSpPr>
          <p:nvPr>
            <p:ph type="ftr" sz="quarter" idx="13"/>
          </p:nvPr>
        </p:nvSpPr>
        <p:spPr>
          <a:xfrm>
            <a:off x="2297897" y="7027336"/>
            <a:ext cx="2952000" cy="123111"/>
          </a:xfrm>
          <a:prstGeom prst="rect">
            <a:avLst/>
          </a:prstGeom>
        </p:spPr>
        <p:txBody>
          <a:bodyPr/>
          <a:lstStyle/>
          <a:p>
            <a:r>
              <a:rPr lang="de-DE" noProof="0"/>
              <a:t>© Fraunhofer</a:t>
            </a:r>
            <a:endParaRPr lang="de-DE" noProof="0" dirty="0"/>
          </a:p>
        </p:txBody>
      </p:sp>
      <p:sp>
        <p:nvSpPr>
          <p:cNvPr id="4" name="Foliennummernplatzhalter 3">
            <a:extLst>
              <a:ext uri="{FF2B5EF4-FFF2-40B4-BE49-F238E27FC236}">
                <a16:creationId xmlns:a16="http://schemas.microsoft.com/office/drawing/2014/main" id="{01B3BB0E-EF1D-44E5-9391-ED9E79F83DB4}"/>
              </a:ext>
            </a:extLst>
          </p:cNvPr>
          <p:cNvSpPr>
            <a:spLocks noGrp="1"/>
          </p:cNvSpPr>
          <p:nvPr>
            <p:ph type="sldNum" sz="quarter" idx="14"/>
          </p:nvPr>
        </p:nvSpPr>
        <p:spPr>
          <a:xfrm>
            <a:off x="479425" y="7027336"/>
            <a:ext cx="720000" cy="123111"/>
          </a:xfrm>
          <a:prstGeom prst="rect">
            <a:avLst/>
          </a:prstGeom>
        </p:spPr>
        <p:txBody>
          <a:bodyPr/>
          <a:lstStyle/>
          <a:p>
            <a:r>
              <a:rPr lang="de-DE" noProof="0" dirty="0"/>
              <a:t>Seite</a:t>
            </a:r>
            <a:r>
              <a:rPr lang="en-US" dirty="0"/>
              <a:t> </a:t>
            </a:r>
            <a:fld id="{401BA3E4-5E55-4F99-AF09-CC6D6B2539E2}" type="slidenum">
              <a:rPr lang="en-US" smtClean="0"/>
              <a:pPr/>
              <a:t>‹Nr.›</a:t>
            </a:fld>
            <a:endParaRPr lang="en-US" dirty="0"/>
          </a:p>
        </p:txBody>
      </p:sp>
    </p:spTree>
    <p:extLst>
      <p:ext uri="{BB962C8B-B14F-4D97-AF65-F5344CB8AC3E}">
        <p14:creationId xmlns:p14="http://schemas.microsoft.com/office/powerpoint/2010/main" val="32653431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Schlussfolie">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A62D198-8DCD-43B1-ADA0-82CB261CFE47}"/>
              </a:ext>
            </a:extLst>
          </p:cNvPr>
          <p:cNvGraphicFramePr>
            <a:graphicFrameLocks noChangeAspect="1"/>
          </p:cNvGraphicFramePr>
          <p:nvPr userDrawn="1">
            <p:custDataLst>
              <p:tags r:id="rId1"/>
            </p:custDataLst>
            <p:extLst>
              <p:ext uri="{D42A27DB-BD31-4B8C-83A1-F6EECF244321}">
                <p14:modId xmlns:p14="http://schemas.microsoft.com/office/powerpoint/2010/main" val="420208130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3" name="Objekt 12" hidden="1">
                        <a:extLst>
                          <a:ext uri="{FF2B5EF4-FFF2-40B4-BE49-F238E27FC236}">
                            <a16:creationId xmlns:a16="http://schemas.microsoft.com/office/drawing/2014/main" id="{FA62D198-8DCD-43B1-ADA0-82CB261CFE4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5" name="Grafik 4">
            <a:extLst>
              <a:ext uri="{FF2B5EF4-FFF2-40B4-BE49-F238E27FC236}">
                <a16:creationId xmlns:a16="http://schemas.microsoft.com/office/drawing/2014/main" id="{11F1A574-59A7-4800-855F-6C927C3EF908}"/>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15" name="Textplatzhalter 14">
            <a:extLst>
              <a:ext uri="{FF2B5EF4-FFF2-40B4-BE49-F238E27FC236}">
                <a16:creationId xmlns:a16="http://schemas.microsoft.com/office/drawing/2014/main" id="{AABB2FBB-BF9E-4D2C-8FD3-E83E60052330}"/>
              </a:ext>
            </a:extLst>
          </p:cNvPr>
          <p:cNvSpPr>
            <a:spLocks noGrp="1"/>
          </p:cNvSpPr>
          <p:nvPr>
            <p:ph type="body" sz="quarter" idx="11" hasCustomPrompt="1"/>
          </p:nvPr>
        </p:nvSpPr>
        <p:spPr>
          <a:xfrm>
            <a:off x="479425" y="2255355"/>
            <a:ext cx="11233149" cy="2998000"/>
          </a:xfrm>
          <a:noFill/>
        </p:spPr>
        <p:txBody>
          <a:bodyPr wrap="square" lIns="0" tIns="0" rIns="0" bIns="0" anchor="t">
            <a:spAutoFit/>
          </a:bodyPr>
          <a:lstStyle>
            <a:lvl1pPr>
              <a:lnSpc>
                <a:spcPct val="100000"/>
              </a:lnSpc>
              <a:spcAft>
                <a:spcPts val="0"/>
              </a:spcAft>
              <a:defRPr sz="6600" b="0">
                <a:solidFill>
                  <a:schemeClr val="bg1"/>
                </a:solidFill>
                <a:latin typeface="+mn-lt"/>
              </a:defRPr>
            </a:lvl1pPr>
            <a:lvl2pPr>
              <a:lnSpc>
                <a:spcPts val="7200"/>
              </a:lnSpc>
              <a:spcAft>
                <a:spcPts val="1600"/>
              </a:spcAft>
              <a:defRPr sz="8580" b="0">
                <a:solidFill>
                  <a:schemeClr val="bg1"/>
                </a:solidFill>
                <a:latin typeface="Frutiger LT Com 75 Black" panose="020B0A03040504030204" pitchFamily="34" charset="0"/>
              </a:defRPr>
            </a:lvl2pPr>
            <a:lvl3pPr>
              <a:lnSpc>
                <a:spcPts val="2080"/>
              </a:lnSpc>
              <a:spcAft>
                <a:spcPts val="0"/>
              </a:spcAft>
              <a:defRPr>
                <a:solidFill>
                  <a:schemeClr val="bg1"/>
                </a:solidFill>
                <a:latin typeface="+mj-lt"/>
              </a:defRPr>
            </a:lvl3pPr>
            <a:lvl4pPr marL="0" indent="0">
              <a:lnSpc>
                <a:spcPts val="2080"/>
              </a:lnSpc>
              <a:spcBef>
                <a:spcPts val="2080"/>
              </a:spcBef>
              <a:spcAft>
                <a:spcPts val="0"/>
              </a:spcAft>
              <a:buNone/>
              <a:defRPr>
                <a:solidFill>
                  <a:schemeClr val="bg1"/>
                </a:solidFill>
              </a:defRPr>
            </a:lvl4pPr>
            <a:lvl5pPr>
              <a:spcAft>
                <a:spcPts val="0"/>
              </a:spcAft>
              <a:defRPr/>
            </a:lvl5pPr>
          </a:lstStyle>
          <a:p>
            <a:pPr lvl="0"/>
            <a:r>
              <a:rPr lang="de-DE" dirty="0"/>
              <a:t>Vielen Dank für Ihre Aufmerksamkeit</a:t>
            </a:r>
          </a:p>
          <a:p>
            <a:pPr lvl="1"/>
            <a:r>
              <a:rPr lang="de-DE" dirty="0"/>
              <a:t>—</a:t>
            </a:r>
          </a:p>
        </p:txBody>
      </p:sp>
      <p:sp>
        <p:nvSpPr>
          <p:cNvPr id="2" name="Datumsplatzhalter 1">
            <a:extLst>
              <a:ext uri="{FF2B5EF4-FFF2-40B4-BE49-F238E27FC236}">
                <a16:creationId xmlns:a16="http://schemas.microsoft.com/office/drawing/2014/main" id="{D9614564-45F3-43F4-A781-81B474E1C11B}"/>
              </a:ext>
            </a:extLst>
          </p:cNvPr>
          <p:cNvSpPr>
            <a:spLocks noGrp="1"/>
          </p:cNvSpPr>
          <p:nvPr>
            <p:ph type="dt" sz="half" idx="12"/>
          </p:nvPr>
        </p:nvSpPr>
        <p:spPr>
          <a:xfrm>
            <a:off x="1388048" y="7027336"/>
            <a:ext cx="720000" cy="123111"/>
          </a:xfrm>
          <a:prstGeom prst="rect">
            <a:avLst/>
          </a:prstGeom>
        </p:spPr>
        <p:txBody>
          <a:bodyPr/>
          <a:lstStyle/>
          <a:p>
            <a:fld id="{18404E2F-0DC3-491D-BBFF-E567024868D0}" type="datetime1">
              <a:rPr lang="de-DE" noProof="0" smtClean="0"/>
              <a:t>01.08.2025</a:t>
            </a:fld>
            <a:endParaRPr lang="de-DE" noProof="0" dirty="0"/>
          </a:p>
        </p:txBody>
      </p:sp>
      <p:sp>
        <p:nvSpPr>
          <p:cNvPr id="3" name="Fußzeilenplatzhalter 2">
            <a:extLst>
              <a:ext uri="{FF2B5EF4-FFF2-40B4-BE49-F238E27FC236}">
                <a16:creationId xmlns:a16="http://schemas.microsoft.com/office/drawing/2014/main" id="{15B5AC9A-7737-4C1C-B583-AD4EA4DAE9AE}"/>
              </a:ext>
            </a:extLst>
          </p:cNvPr>
          <p:cNvSpPr>
            <a:spLocks noGrp="1"/>
          </p:cNvSpPr>
          <p:nvPr>
            <p:ph type="ftr" sz="quarter" idx="13"/>
          </p:nvPr>
        </p:nvSpPr>
        <p:spPr>
          <a:xfrm>
            <a:off x="2297897" y="7027336"/>
            <a:ext cx="2952000" cy="123111"/>
          </a:xfrm>
          <a:prstGeom prst="rect">
            <a:avLst/>
          </a:prstGeom>
        </p:spPr>
        <p:txBody>
          <a:bodyPr/>
          <a:lstStyle/>
          <a:p>
            <a:r>
              <a:rPr lang="de-DE" noProof="0"/>
              <a:t>© Fraunhofer</a:t>
            </a:r>
            <a:endParaRPr lang="de-DE" noProof="0" dirty="0"/>
          </a:p>
        </p:txBody>
      </p:sp>
      <p:sp>
        <p:nvSpPr>
          <p:cNvPr id="4" name="Foliennummernplatzhalter 3">
            <a:extLst>
              <a:ext uri="{FF2B5EF4-FFF2-40B4-BE49-F238E27FC236}">
                <a16:creationId xmlns:a16="http://schemas.microsoft.com/office/drawing/2014/main" id="{B5919D1C-ADAC-4933-80BD-01165FF9D271}"/>
              </a:ext>
            </a:extLst>
          </p:cNvPr>
          <p:cNvSpPr>
            <a:spLocks noGrp="1"/>
          </p:cNvSpPr>
          <p:nvPr>
            <p:ph type="sldNum" sz="quarter" idx="14"/>
          </p:nvPr>
        </p:nvSpPr>
        <p:spPr>
          <a:xfrm>
            <a:off x="479425" y="7027336"/>
            <a:ext cx="720000" cy="123111"/>
          </a:xfrm>
          <a:prstGeom prst="rect">
            <a:avLst/>
          </a:prstGeom>
        </p:spPr>
        <p:txBody>
          <a:bodyPr/>
          <a:lstStyle/>
          <a:p>
            <a:r>
              <a:rPr lang="de-DE" noProof="0" dirty="0"/>
              <a:t>Seite</a:t>
            </a:r>
            <a:r>
              <a:rPr lang="en-US" dirty="0"/>
              <a:t> </a:t>
            </a:r>
            <a:fld id="{401BA3E4-5E55-4F99-AF09-CC6D6B2539E2}" type="slidenum">
              <a:rPr lang="en-US" smtClean="0"/>
              <a:pPr/>
              <a:t>‹Nr.›</a:t>
            </a:fld>
            <a:endParaRPr lang="en-US" dirty="0"/>
          </a:p>
        </p:txBody>
      </p:sp>
    </p:spTree>
    <p:extLst>
      <p:ext uri="{BB962C8B-B14F-4D97-AF65-F5344CB8AC3E}">
        <p14:creationId xmlns:p14="http://schemas.microsoft.com/office/powerpoint/2010/main" val="40097418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folie – kleine Headline oben">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A62D198-8DCD-43B1-ADA0-82CB261CFE47}"/>
              </a:ext>
            </a:extLst>
          </p:cNvPr>
          <p:cNvGraphicFramePr>
            <a:graphicFrameLocks noChangeAspect="1"/>
          </p:cNvGraphicFramePr>
          <p:nvPr userDrawn="1">
            <p:custDataLst>
              <p:tags r:id="rId1"/>
            </p:custDataLst>
            <p:extLst>
              <p:ext uri="{D42A27DB-BD31-4B8C-83A1-F6EECF244321}">
                <p14:modId xmlns:p14="http://schemas.microsoft.com/office/powerpoint/2010/main" val="416439106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3" name="Objekt 12" hidden="1">
                        <a:extLst>
                          <a:ext uri="{FF2B5EF4-FFF2-40B4-BE49-F238E27FC236}">
                            <a16:creationId xmlns:a16="http://schemas.microsoft.com/office/drawing/2014/main" id="{FA62D198-8DCD-43B1-ADA0-82CB261CFE4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 name="Bildplatzhalter 10">
            <a:extLst>
              <a:ext uri="{FF2B5EF4-FFF2-40B4-BE49-F238E27FC236}">
                <a16:creationId xmlns:a16="http://schemas.microsoft.com/office/drawing/2014/main" id="{6B002FD9-AF19-4ED6-84E1-C634A79B2BA2}"/>
              </a:ext>
            </a:extLst>
          </p:cNvPr>
          <p:cNvSpPr>
            <a:spLocks noGrp="1"/>
          </p:cNvSpPr>
          <p:nvPr>
            <p:ph type="pic" sz="quarter" idx="10"/>
          </p:nvPr>
        </p:nvSpPr>
        <p:spPr>
          <a:xfrm>
            <a:off x="0" y="0"/>
            <a:ext cx="12192000" cy="6858000"/>
          </a:xfrm>
          <a:solidFill>
            <a:schemeClr val="bg2">
              <a:lumMod val="20000"/>
              <a:lumOff val="80000"/>
            </a:schemeClr>
          </a:solidFill>
        </p:spPr>
        <p:txBody>
          <a:bodyPr>
            <a:noAutofit/>
          </a:bodyPr>
          <a:lstStyle>
            <a:lvl1pPr>
              <a:defRPr>
                <a:solidFill>
                  <a:schemeClr val="bg1"/>
                </a:solidFill>
              </a:defRPr>
            </a:lvl1pPr>
          </a:lstStyle>
          <a:p>
            <a:r>
              <a:rPr lang="de-DE"/>
              <a:t>Bild durch Klicken auf Symbol hinzufügen</a:t>
            </a:r>
            <a:endParaRPr lang="en-US" dirty="0"/>
          </a:p>
        </p:txBody>
      </p:sp>
      <p:sp>
        <p:nvSpPr>
          <p:cNvPr id="15" name="Textplatzhalter 14">
            <a:extLst>
              <a:ext uri="{FF2B5EF4-FFF2-40B4-BE49-F238E27FC236}">
                <a16:creationId xmlns:a16="http://schemas.microsoft.com/office/drawing/2014/main" id="{AABB2FBB-BF9E-4D2C-8FD3-E83E60052330}"/>
              </a:ext>
            </a:extLst>
          </p:cNvPr>
          <p:cNvSpPr>
            <a:spLocks noGrp="1"/>
          </p:cNvSpPr>
          <p:nvPr>
            <p:ph type="body" sz="quarter" idx="11" hasCustomPrompt="1"/>
          </p:nvPr>
        </p:nvSpPr>
        <p:spPr>
          <a:xfrm>
            <a:off x="6275388" y="2974270"/>
            <a:ext cx="5916612" cy="3010605"/>
          </a:xfrm>
          <a:gradFill flip="none" rotWithShape="1">
            <a:gsLst>
              <a:gs pos="34000">
                <a:srgbClr val="00779A"/>
              </a:gs>
              <a:gs pos="0">
                <a:srgbClr val="014A6B">
                  <a:alpha val="95000"/>
                </a:srgbClr>
              </a:gs>
              <a:gs pos="74000">
                <a:schemeClr val="accent5">
                  <a:lumMod val="90000"/>
                  <a:lumOff val="10000"/>
                  <a:alpha val="95000"/>
                </a:schemeClr>
              </a:gs>
              <a:gs pos="100000">
                <a:srgbClr val="09B2AC">
                  <a:alpha val="95000"/>
                </a:srgbClr>
              </a:gs>
            </a:gsLst>
            <a:path path="circle">
              <a:fillToRect r="100000" b="100000"/>
            </a:path>
            <a:tileRect l="-100000" t="-100000"/>
          </a:gradFill>
        </p:spPr>
        <p:txBody>
          <a:bodyPr lIns="360000" tIns="360000" rIns="360000" bIns="360000" anchor="b">
            <a:spAutoFit/>
          </a:bodyPr>
          <a:lstStyle>
            <a:lvl1pPr>
              <a:lnSpc>
                <a:spcPct val="100000"/>
              </a:lnSpc>
              <a:spcAft>
                <a:spcPts val="0"/>
              </a:spcAft>
              <a:defRPr sz="2400" b="0">
                <a:solidFill>
                  <a:schemeClr val="bg1"/>
                </a:solidFill>
                <a:latin typeface="+mn-lt"/>
              </a:defRPr>
            </a:lvl1pPr>
            <a:lvl2pPr>
              <a:lnSpc>
                <a:spcPts val="2640"/>
              </a:lnSpc>
              <a:spcAft>
                <a:spcPts val="1200"/>
              </a:spcAft>
              <a:defRPr sz="3120" b="0">
                <a:solidFill>
                  <a:schemeClr val="bg1"/>
                </a:solidFill>
                <a:latin typeface="Frutiger LT Com 75 Black" panose="020B0A03040504030204" pitchFamily="34" charset="0"/>
              </a:defRPr>
            </a:lvl2pPr>
            <a:lvl3pPr>
              <a:lnSpc>
                <a:spcPct val="110000"/>
              </a:lnSpc>
              <a:spcAft>
                <a:spcPts val="0"/>
              </a:spcAft>
              <a:defRPr sz="1400">
                <a:solidFill>
                  <a:schemeClr val="bg1"/>
                </a:solidFill>
                <a:latin typeface="+mj-lt"/>
              </a:defRPr>
            </a:lvl3pPr>
            <a:lvl4pPr marL="0" indent="0">
              <a:lnSpc>
                <a:spcPct val="110000"/>
              </a:lnSpc>
              <a:spcBef>
                <a:spcPts val="1840"/>
              </a:spcBef>
              <a:spcAft>
                <a:spcPts val="0"/>
              </a:spcAft>
              <a:buNone/>
              <a:defRPr sz="1400">
                <a:solidFill>
                  <a:schemeClr val="bg1"/>
                </a:solidFill>
              </a:defRPr>
            </a:lvl4pPr>
            <a:lvl5pPr>
              <a:spcAft>
                <a:spcPts val="0"/>
              </a:spcAft>
              <a:defRPr/>
            </a:lvl5pPr>
          </a:lstStyle>
          <a:p>
            <a:pPr lvl="0"/>
            <a:r>
              <a:rPr lang="de-DE" dirty="0"/>
              <a:t>Headline klein, Frutiger LT </a:t>
            </a:r>
            <a:r>
              <a:rPr lang="de-DE" dirty="0" err="1"/>
              <a:t>Com</a:t>
            </a:r>
            <a:r>
              <a:rPr lang="de-DE" dirty="0"/>
              <a:t> Light, 24 </a:t>
            </a:r>
            <a:r>
              <a:rPr lang="de-DE" dirty="0" err="1"/>
              <a:t>pt</a:t>
            </a:r>
            <a:br>
              <a:rPr lang="de-DE" dirty="0"/>
            </a:br>
            <a:r>
              <a:rPr lang="de-DE" dirty="0"/>
              <a:t>max. 3 Zeilen</a:t>
            </a:r>
          </a:p>
          <a:p>
            <a:pPr lvl="1"/>
            <a:r>
              <a:rPr lang="de-DE" dirty="0"/>
              <a:t>—</a:t>
            </a:r>
          </a:p>
          <a:p>
            <a:pPr lvl="2"/>
            <a:r>
              <a:rPr lang="de-DE" dirty="0" err="1"/>
              <a:t>Subline</a:t>
            </a:r>
            <a:r>
              <a:rPr lang="de-DE" dirty="0"/>
              <a:t>/Referent/Datum</a:t>
            </a:r>
          </a:p>
          <a:p>
            <a:pPr lvl="3"/>
            <a:r>
              <a:rPr lang="de-DE" dirty="0"/>
              <a:t>Referenten</a:t>
            </a:r>
          </a:p>
        </p:txBody>
      </p:sp>
      <p:sp>
        <p:nvSpPr>
          <p:cNvPr id="2" name="Datumsplatzhalter 1">
            <a:extLst>
              <a:ext uri="{FF2B5EF4-FFF2-40B4-BE49-F238E27FC236}">
                <a16:creationId xmlns:a16="http://schemas.microsoft.com/office/drawing/2014/main" id="{464FAF97-8E98-4493-977E-6FEDC5291BDE}"/>
              </a:ext>
            </a:extLst>
          </p:cNvPr>
          <p:cNvSpPr>
            <a:spLocks noGrp="1"/>
          </p:cNvSpPr>
          <p:nvPr>
            <p:ph type="dt" sz="half" idx="12"/>
          </p:nvPr>
        </p:nvSpPr>
        <p:spPr>
          <a:xfrm>
            <a:off x="1388048" y="7027336"/>
            <a:ext cx="720000" cy="123111"/>
          </a:xfrm>
          <a:prstGeom prst="rect">
            <a:avLst/>
          </a:prstGeom>
        </p:spPr>
        <p:txBody>
          <a:bodyPr/>
          <a:lstStyle/>
          <a:p>
            <a:fld id="{18404E2F-0DC3-491D-BBFF-E567024868D0}" type="datetime1">
              <a:rPr lang="de-DE" noProof="0" smtClean="0"/>
              <a:t>01.08.2025</a:t>
            </a:fld>
            <a:endParaRPr lang="de-DE" noProof="0" dirty="0"/>
          </a:p>
        </p:txBody>
      </p:sp>
      <p:sp>
        <p:nvSpPr>
          <p:cNvPr id="3" name="Fußzeilenplatzhalter 2">
            <a:extLst>
              <a:ext uri="{FF2B5EF4-FFF2-40B4-BE49-F238E27FC236}">
                <a16:creationId xmlns:a16="http://schemas.microsoft.com/office/drawing/2014/main" id="{590CB561-9F99-4288-90CE-88D602D52C2C}"/>
              </a:ext>
            </a:extLst>
          </p:cNvPr>
          <p:cNvSpPr>
            <a:spLocks noGrp="1"/>
          </p:cNvSpPr>
          <p:nvPr>
            <p:ph type="ftr" sz="quarter" idx="13"/>
          </p:nvPr>
        </p:nvSpPr>
        <p:spPr>
          <a:xfrm>
            <a:off x="2297897" y="7027336"/>
            <a:ext cx="2952000" cy="123111"/>
          </a:xfrm>
          <a:prstGeom prst="rect">
            <a:avLst/>
          </a:prstGeom>
        </p:spPr>
        <p:txBody>
          <a:bodyPr/>
          <a:lstStyle/>
          <a:p>
            <a:r>
              <a:rPr lang="de-DE" noProof="0"/>
              <a:t>© Fraunhofer</a:t>
            </a:r>
            <a:endParaRPr lang="de-DE" noProof="0" dirty="0"/>
          </a:p>
        </p:txBody>
      </p:sp>
      <p:sp>
        <p:nvSpPr>
          <p:cNvPr id="4" name="Foliennummernplatzhalter 3">
            <a:extLst>
              <a:ext uri="{FF2B5EF4-FFF2-40B4-BE49-F238E27FC236}">
                <a16:creationId xmlns:a16="http://schemas.microsoft.com/office/drawing/2014/main" id="{14596121-908B-4B59-963A-E95F7A86847F}"/>
              </a:ext>
            </a:extLst>
          </p:cNvPr>
          <p:cNvSpPr>
            <a:spLocks noGrp="1"/>
          </p:cNvSpPr>
          <p:nvPr>
            <p:ph type="sldNum" sz="quarter" idx="14"/>
          </p:nvPr>
        </p:nvSpPr>
        <p:spPr>
          <a:xfrm>
            <a:off x="479425" y="7027336"/>
            <a:ext cx="720000" cy="123111"/>
          </a:xfrm>
          <a:prstGeom prst="rect">
            <a:avLst/>
          </a:prstGeom>
        </p:spPr>
        <p:txBody>
          <a:bodyPr/>
          <a:lstStyle/>
          <a:p>
            <a:r>
              <a:rPr lang="de-DE" noProof="0" dirty="0"/>
              <a:t>Seite</a:t>
            </a:r>
            <a:r>
              <a:rPr lang="en-US" dirty="0"/>
              <a:t> </a:t>
            </a:r>
            <a:fld id="{401BA3E4-5E55-4F99-AF09-CC6D6B2539E2}" type="slidenum">
              <a:rPr lang="en-US" smtClean="0"/>
              <a:pPr/>
              <a:t>‹Nr.›</a:t>
            </a:fld>
            <a:endParaRPr lang="en-US" dirty="0"/>
          </a:p>
        </p:txBody>
      </p:sp>
      <p:sp>
        <p:nvSpPr>
          <p:cNvPr id="8" name="Datumsplatzhalter">
            <a:extLst>
              <a:ext uri="{FF2B5EF4-FFF2-40B4-BE49-F238E27FC236}">
                <a16:creationId xmlns:a16="http://schemas.microsoft.com/office/drawing/2014/main" id="{EBB7D93B-D9EE-4CB5-B3E3-C6CC92C1BAF9}"/>
              </a:ext>
            </a:extLst>
          </p:cNvPr>
          <p:cNvSpPr txBox="1">
            <a:spLocks/>
          </p:cNvSpPr>
          <p:nvPr userDrawn="1"/>
        </p:nvSpPr>
        <p:spPr bwMode="gray">
          <a:xfrm>
            <a:off x="1388048" y="6455836"/>
            <a:ext cx="720000" cy="123111"/>
          </a:xfrm>
          <a:prstGeom prst="rect">
            <a:avLst/>
          </a:prstGeom>
        </p:spPr>
        <p:txBody>
          <a:bodyPr vert="horz" lIns="0" tIns="0" rIns="0" bIns="0" rtlCol="0" anchor="ctr">
            <a:noAutofit/>
          </a:bodyPr>
          <a:lstStyle>
            <a:defPPr>
              <a:defRPr lang="de-DE"/>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a:t>Datum</a:t>
            </a:r>
            <a:endParaRPr lang="de-DE" dirty="0"/>
          </a:p>
        </p:txBody>
      </p:sp>
      <p:sp>
        <p:nvSpPr>
          <p:cNvPr id="9" name="Copyright Fraunhofer">
            <a:extLst>
              <a:ext uri="{FF2B5EF4-FFF2-40B4-BE49-F238E27FC236}">
                <a16:creationId xmlns:a16="http://schemas.microsoft.com/office/drawing/2014/main" id="{40A9449B-2D4C-4E12-AABA-41ABE514DCA2}"/>
              </a:ext>
            </a:extLst>
          </p:cNvPr>
          <p:cNvSpPr txBox="1">
            <a:spLocks/>
          </p:cNvSpPr>
          <p:nvPr userDrawn="1"/>
        </p:nvSpPr>
        <p:spPr bwMode="gray">
          <a:xfrm>
            <a:off x="2297897" y="6455836"/>
            <a:ext cx="2952000" cy="123111"/>
          </a:xfrm>
          <a:prstGeom prst="rect">
            <a:avLst/>
          </a:prstGeom>
        </p:spPr>
        <p:txBody>
          <a:bodyPr vert="horz" lIns="0" tIns="0" rIns="0" bIns="0" rtlCol="0" anchor="ctr">
            <a:noAutofit/>
          </a:bodyPr>
          <a:lstStyle>
            <a:defPPr>
              <a:defRPr lang="de-DE"/>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a:t>© Fraunhofer IPM</a:t>
            </a:r>
            <a:endParaRPr lang="de-DE" dirty="0"/>
          </a:p>
        </p:txBody>
      </p:sp>
      <p:sp>
        <p:nvSpPr>
          <p:cNvPr id="10" name="Informationsklassifizierung">
            <a:extLst>
              <a:ext uri="{FF2B5EF4-FFF2-40B4-BE49-F238E27FC236}">
                <a16:creationId xmlns:a16="http://schemas.microsoft.com/office/drawing/2014/main" id="{29EE9C95-EBB2-4E54-8195-0E9DDE6E93DC}"/>
              </a:ext>
            </a:extLst>
          </p:cNvPr>
          <p:cNvSpPr txBox="1">
            <a:spLocks/>
          </p:cNvSpPr>
          <p:nvPr userDrawn="1"/>
        </p:nvSpPr>
        <p:spPr bwMode="gray">
          <a:xfrm>
            <a:off x="5373847" y="6455836"/>
            <a:ext cx="1444306" cy="123111"/>
          </a:xfrm>
          <a:prstGeom prst="rect">
            <a:avLst/>
          </a:prstGeom>
          <a:noFill/>
        </p:spPr>
        <p:txBody>
          <a:bodyPr wrap="none" lIns="0" tIns="0" rIns="0" bIns="0" rtlCol="0">
            <a:noAutofit/>
          </a:bodyPr>
          <a:lstStyle/>
          <a:p>
            <a:pPr algn="ctr"/>
            <a:r>
              <a:rPr lang="en-US" sz="800" b="1" dirty="0">
                <a:latin typeface="+mj-lt"/>
              </a:rPr>
              <a:t>- </a:t>
            </a:r>
            <a:r>
              <a:rPr lang="de-DE" sz="800" b="1" noProof="0" dirty="0">
                <a:latin typeface="+mj-lt"/>
              </a:rPr>
              <a:t>vertraulich</a:t>
            </a:r>
            <a:r>
              <a:rPr lang="en-US" sz="800" b="1" dirty="0">
                <a:latin typeface="+mj-lt"/>
              </a:rPr>
              <a:t> -</a:t>
            </a:r>
          </a:p>
        </p:txBody>
      </p:sp>
      <p:sp>
        <p:nvSpPr>
          <p:cNvPr id="12" name="Foliennummernplatzhalter 8">
            <a:extLst>
              <a:ext uri="{FF2B5EF4-FFF2-40B4-BE49-F238E27FC236}">
                <a16:creationId xmlns:a16="http://schemas.microsoft.com/office/drawing/2014/main" id="{E822AB20-D72A-4DC6-9601-16C65A864FE2}"/>
              </a:ext>
            </a:extLst>
          </p:cNvPr>
          <p:cNvSpPr txBox="1">
            <a:spLocks/>
          </p:cNvSpPr>
          <p:nvPr userDrawn="1"/>
        </p:nvSpPr>
        <p:spPr>
          <a:xfrm>
            <a:off x="479425" y="6455836"/>
            <a:ext cx="720000" cy="123111"/>
          </a:xfrm>
          <a:prstGeom prst="rect">
            <a:avLst/>
          </a:prstGeom>
        </p:spPr>
        <p:txBody>
          <a:bodyPr vert="horz" lIns="0" tIns="0" rIns="0" bIns="0" rtlCol="0" anchor="ctr">
            <a:spAutoFit/>
          </a:bodyPr>
          <a:lstStyle>
            <a:defPPr>
              <a:defRPr lang="de-DE"/>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a:t>Seite</a:t>
            </a:r>
            <a:r>
              <a:rPr lang="en-US"/>
              <a:t> </a:t>
            </a:r>
            <a:fld id="{401BA3E4-5E55-4F99-AF09-CC6D6B2539E2}" type="slidenum">
              <a:rPr lang="en-US" smtClean="0"/>
              <a:pPr/>
              <a:t>‹Nr.›</a:t>
            </a:fld>
            <a:endParaRPr lang="en-US" dirty="0"/>
          </a:p>
        </p:txBody>
      </p:sp>
      <p:pic>
        <p:nvPicPr>
          <p:cNvPr id="14" name="ipm_rgb">
            <a:extLst>
              <a:ext uri="{FF2B5EF4-FFF2-40B4-BE49-F238E27FC236}">
                <a16:creationId xmlns:a16="http://schemas.microsoft.com/office/drawing/2014/main" id="{39A7EB27-6329-4C1C-95C3-110DF9529A65}"/>
              </a:ext>
            </a:extLst>
          </p:cNvPr>
          <p:cNvPicPr>
            <a:picLocks noChangeAspect="1"/>
          </p:cNvPicPr>
          <p:nvPr userDrawn="1"/>
        </p:nvPicPr>
        <p:blipFill>
          <a:blip r:embed="rId5" cstate="hqprint">
            <a:extLst>
              <a:ext uri="{28A0092B-C50C-407E-A947-70E740481C1C}">
                <a14:useLocalDpi xmlns:a14="http://schemas.microsoft.com/office/drawing/2010/main"/>
              </a:ext>
            </a:extLst>
          </a:blip>
          <a:stretch>
            <a:fillRect/>
          </a:stretch>
        </p:blipFill>
        <p:spPr>
          <a:xfrm>
            <a:off x="10309226" y="6331368"/>
            <a:ext cx="1404620" cy="372045"/>
          </a:xfrm>
          <a:prstGeom prst="rect">
            <a:avLst/>
          </a:prstGeom>
        </p:spPr>
      </p:pic>
    </p:spTree>
    <p:extLst>
      <p:ext uri="{BB962C8B-B14F-4D97-AF65-F5344CB8AC3E}">
        <p14:creationId xmlns:p14="http://schemas.microsoft.com/office/powerpoint/2010/main" val="368199813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Inhalt – 1 Spalte | kleine Schrift">
    <p:spTree>
      <p:nvGrpSpPr>
        <p:cNvPr id="1" name=""/>
        <p:cNvGrpSpPr/>
        <p:nvPr/>
      </p:nvGrpSpPr>
      <p:grpSpPr>
        <a:xfrm>
          <a:off x="0" y="0"/>
          <a:ext cx="0" cy="0"/>
          <a:chOff x="0" y="0"/>
          <a:chExt cx="0" cy="0"/>
        </a:xfrm>
      </p:grpSpPr>
      <p:graphicFrame>
        <p:nvGraphicFramePr>
          <p:cNvPr id="11" name="Objekt 10" hidden="1">
            <a:extLst>
              <a:ext uri="{FF2B5EF4-FFF2-40B4-BE49-F238E27FC236}">
                <a16:creationId xmlns:a16="http://schemas.microsoft.com/office/drawing/2014/main" id="{73EB3F1D-68CC-4D42-88C6-FD851995773D}"/>
              </a:ext>
            </a:extLst>
          </p:cNvPr>
          <p:cNvGraphicFramePr>
            <a:graphicFrameLocks noChangeAspect="1"/>
          </p:cNvGraphicFramePr>
          <p:nvPr userDrawn="1">
            <p:custDataLst>
              <p:tags r:id="rId1"/>
            </p:custDataLst>
            <p:extLst>
              <p:ext uri="{D42A27DB-BD31-4B8C-83A1-F6EECF244321}">
                <p14:modId xmlns:p14="http://schemas.microsoft.com/office/powerpoint/2010/main" val="421160820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1" name="Objekt 10" hidden="1">
                        <a:extLst>
                          <a:ext uri="{FF2B5EF4-FFF2-40B4-BE49-F238E27FC236}">
                            <a16:creationId xmlns:a16="http://schemas.microsoft.com/office/drawing/2014/main" id="{73EB3F1D-68CC-4D42-88C6-FD851995773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Textplatzhalter 4">
            <a:extLst>
              <a:ext uri="{FF2B5EF4-FFF2-40B4-BE49-F238E27FC236}">
                <a16:creationId xmlns:a16="http://schemas.microsoft.com/office/drawing/2014/main" id="{08A281D1-4D07-42EA-89AA-EA4C03EDB004}"/>
              </a:ext>
            </a:extLst>
          </p:cNvPr>
          <p:cNvSpPr>
            <a:spLocks noGrp="1"/>
          </p:cNvSpPr>
          <p:nvPr>
            <p:ph type="body" sz="quarter" idx="13" hasCustomPrompt="1"/>
          </p:nvPr>
        </p:nvSpPr>
        <p:spPr>
          <a:xfrm>
            <a:off x="479425" y="778321"/>
            <a:ext cx="11233150" cy="318933"/>
          </a:xfrm>
        </p:spPr>
        <p:txBody>
          <a:bodyPr/>
          <a:lstStyle>
            <a:lvl1pPr>
              <a:defRPr sz="2000">
                <a:solidFill>
                  <a:schemeClr val="accent2"/>
                </a:solidFill>
                <a:latin typeface="+mn-lt"/>
              </a:defRPr>
            </a:lvl1pPr>
          </a:lstStyle>
          <a:p>
            <a:pPr lvl="0"/>
            <a:r>
              <a:rPr lang="de-DE" dirty="0" err="1"/>
              <a:t>Subline</a:t>
            </a:r>
            <a:endParaRPr lang="en-US" dirty="0"/>
          </a:p>
        </p:txBody>
      </p:sp>
      <p:sp>
        <p:nvSpPr>
          <p:cNvPr id="10" name="Textplatzhalter 9">
            <a:extLst>
              <a:ext uri="{FF2B5EF4-FFF2-40B4-BE49-F238E27FC236}">
                <a16:creationId xmlns:a16="http://schemas.microsoft.com/office/drawing/2014/main" id="{85573968-5EC4-45D8-B356-9D2C25D2EC6A}"/>
              </a:ext>
            </a:extLst>
          </p:cNvPr>
          <p:cNvSpPr>
            <a:spLocks noGrp="1"/>
          </p:cNvSpPr>
          <p:nvPr>
            <p:ph type="body" sz="quarter" idx="14"/>
          </p:nvPr>
        </p:nvSpPr>
        <p:spPr>
          <a:xfrm>
            <a:off x="478199" y="1703388"/>
            <a:ext cx="11233150" cy="2640595"/>
          </a:xfrm>
        </p:spPr>
        <p:txBody>
          <a:bodyPr/>
          <a:lstStyle>
            <a:lvl5pPr>
              <a:defRPr/>
            </a:lvl5pPr>
          </a:lstStyle>
          <a:p>
            <a:pPr lvl="0"/>
            <a:r>
              <a:rPr lang="de-DE" noProof="0"/>
              <a:t>Mastertextformat bearbeiten</a:t>
            </a:r>
          </a:p>
        </p:txBody>
      </p:sp>
    </p:spTree>
    <p:extLst>
      <p:ext uri="{BB962C8B-B14F-4D97-AF65-F5344CB8AC3E}">
        <p14:creationId xmlns:p14="http://schemas.microsoft.com/office/powerpoint/2010/main" val="2919169095"/>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folie – kleine Headline unten">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A62D198-8DCD-43B1-ADA0-82CB261CFE47}"/>
              </a:ext>
            </a:extLst>
          </p:cNvPr>
          <p:cNvGraphicFramePr>
            <a:graphicFrameLocks noChangeAspect="1"/>
          </p:cNvGraphicFramePr>
          <p:nvPr userDrawn="1">
            <p:custDataLst>
              <p:tags r:id="rId1"/>
            </p:custDataLst>
            <p:extLst>
              <p:ext uri="{D42A27DB-BD31-4B8C-83A1-F6EECF244321}">
                <p14:modId xmlns:p14="http://schemas.microsoft.com/office/powerpoint/2010/main" val="15515374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3" name="Objekt 12" hidden="1">
                        <a:extLst>
                          <a:ext uri="{FF2B5EF4-FFF2-40B4-BE49-F238E27FC236}">
                            <a16:creationId xmlns:a16="http://schemas.microsoft.com/office/drawing/2014/main" id="{FA62D198-8DCD-43B1-ADA0-82CB261CFE4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 name="Bildplatzhalter 10">
            <a:extLst>
              <a:ext uri="{FF2B5EF4-FFF2-40B4-BE49-F238E27FC236}">
                <a16:creationId xmlns:a16="http://schemas.microsoft.com/office/drawing/2014/main" id="{6B002FD9-AF19-4ED6-84E1-C634A79B2BA2}"/>
              </a:ext>
            </a:extLst>
          </p:cNvPr>
          <p:cNvSpPr>
            <a:spLocks noGrp="1"/>
          </p:cNvSpPr>
          <p:nvPr>
            <p:ph type="pic" sz="quarter" idx="10"/>
          </p:nvPr>
        </p:nvSpPr>
        <p:spPr>
          <a:xfrm>
            <a:off x="0" y="0"/>
            <a:ext cx="12192000" cy="6858000"/>
          </a:xfrm>
          <a:solidFill>
            <a:schemeClr val="bg2">
              <a:lumMod val="20000"/>
              <a:lumOff val="80000"/>
            </a:schemeClr>
          </a:solidFill>
        </p:spPr>
        <p:txBody>
          <a:bodyPr>
            <a:noAutofit/>
          </a:bodyPr>
          <a:lstStyle>
            <a:lvl1pPr>
              <a:defRPr>
                <a:solidFill>
                  <a:schemeClr val="bg1"/>
                </a:solidFill>
              </a:defRPr>
            </a:lvl1pPr>
          </a:lstStyle>
          <a:p>
            <a:r>
              <a:rPr lang="de-DE"/>
              <a:t>Bild durch Klicken auf Symbol hinzufügen</a:t>
            </a:r>
            <a:endParaRPr lang="en-US" dirty="0"/>
          </a:p>
        </p:txBody>
      </p:sp>
      <p:sp>
        <p:nvSpPr>
          <p:cNvPr id="15" name="Textplatzhalter 14">
            <a:extLst>
              <a:ext uri="{FF2B5EF4-FFF2-40B4-BE49-F238E27FC236}">
                <a16:creationId xmlns:a16="http://schemas.microsoft.com/office/drawing/2014/main" id="{AABB2FBB-BF9E-4D2C-8FD3-E83E60052330}"/>
              </a:ext>
            </a:extLst>
          </p:cNvPr>
          <p:cNvSpPr>
            <a:spLocks noGrp="1"/>
          </p:cNvSpPr>
          <p:nvPr>
            <p:ph type="body" sz="quarter" idx="11" hasCustomPrompt="1"/>
          </p:nvPr>
        </p:nvSpPr>
        <p:spPr>
          <a:xfrm>
            <a:off x="1" y="3038390"/>
            <a:ext cx="5916612" cy="2946485"/>
          </a:xfrm>
          <a:gradFill flip="none" rotWithShape="1">
            <a:gsLst>
              <a:gs pos="34000">
                <a:srgbClr val="00779A">
                  <a:alpha val="95000"/>
                </a:srgbClr>
              </a:gs>
              <a:gs pos="0">
                <a:srgbClr val="014A6B">
                  <a:alpha val="95000"/>
                </a:srgbClr>
              </a:gs>
              <a:gs pos="74000">
                <a:schemeClr val="accent5">
                  <a:lumMod val="90000"/>
                  <a:lumOff val="10000"/>
                  <a:alpha val="95000"/>
                </a:schemeClr>
              </a:gs>
              <a:gs pos="100000">
                <a:srgbClr val="09B2AC">
                  <a:alpha val="95000"/>
                </a:srgbClr>
              </a:gs>
            </a:gsLst>
            <a:path path="circle">
              <a:fillToRect r="100000" b="100000"/>
            </a:path>
            <a:tileRect l="-100000" t="-100000"/>
          </a:gradFill>
        </p:spPr>
        <p:txBody>
          <a:bodyPr lIns="486000" tIns="360000" rIns="360000" bIns="360000" anchor="b">
            <a:spAutoFit/>
          </a:bodyPr>
          <a:lstStyle>
            <a:lvl1pPr>
              <a:lnSpc>
                <a:spcPct val="110000"/>
              </a:lnSpc>
              <a:spcAft>
                <a:spcPts val="0"/>
              </a:spcAft>
              <a:defRPr sz="1400" b="0">
                <a:solidFill>
                  <a:schemeClr val="bg1"/>
                </a:solidFill>
                <a:latin typeface="+mj-lt"/>
              </a:defRPr>
            </a:lvl1pPr>
            <a:lvl2pPr>
              <a:lnSpc>
                <a:spcPts val="2800"/>
              </a:lnSpc>
              <a:spcAft>
                <a:spcPts val="480"/>
              </a:spcAft>
              <a:defRPr sz="3120" b="0">
                <a:solidFill>
                  <a:schemeClr val="bg1"/>
                </a:solidFill>
                <a:latin typeface="Frutiger LT Com 75 Black" panose="020B0A03040504030204" pitchFamily="34" charset="0"/>
              </a:defRPr>
            </a:lvl2pPr>
            <a:lvl3pPr>
              <a:lnSpc>
                <a:spcPct val="100000"/>
              </a:lnSpc>
              <a:spcAft>
                <a:spcPts val="0"/>
              </a:spcAft>
              <a:defRPr sz="2400" b="0">
                <a:solidFill>
                  <a:schemeClr val="bg1"/>
                </a:solidFill>
                <a:latin typeface="+mn-lt"/>
              </a:defRPr>
            </a:lvl3pPr>
            <a:lvl4pPr marL="0" indent="0">
              <a:lnSpc>
                <a:spcPct val="110000"/>
              </a:lnSpc>
              <a:spcBef>
                <a:spcPts val="2080"/>
              </a:spcBef>
              <a:spcAft>
                <a:spcPts val="0"/>
              </a:spcAft>
              <a:buNone/>
              <a:defRPr lang="de-DE" sz="1600" kern="1200" dirty="0">
                <a:solidFill>
                  <a:schemeClr val="bg1"/>
                </a:solidFill>
                <a:latin typeface="+mn-lt"/>
                <a:ea typeface="+mn-ea"/>
                <a:cs typeface="+mn-cs"/>
              </a:defRPr>
            </a:lvl4pPr>
            <a:lvl5pPr>
              <a:spcAft>
                <a:spcPts val="0"/>
              </a:spcAft>
              <a:defRPr/>
            </a:lvl5pPr>
          </a:lstStyle>
          <a:p>
            <a:pPr lvl="0"/>
            <a:r>
              <a:rPr lang="de-DE" dirty="0" err="1"/>
              <a:t>Subline</a:t>
            </a:r>
            <a:r>
              <a:rPr lang="de-DE" dirty="0"/>
              <a:t>/Referent/Datum</a:t>
            </a:r>
          </a:p>
          <a:p>
            <a:pPr lvl="1"/>
            <a:r>
              <a:rPr lang="de-DE" dirty="0"/>
              <a:t>—</a:t>
            </a:r>
          </a:p>
          <a:p>
            <a:pPr lvl="2"/>
            <a:r>
              <a:rPr lang="de-DE" dirty="0"/>
              <a:t>Headline klein, Frutiger LT </a:t>
            </a:r>
            <a:r>
              <a:rPr lang="de-DE" dirty="0" err="1"/>
              <a:t>Com</a:t>
            </a:r>
            <a:r>
              <a:rPr lang="de-DE" dirty="0"/>
              <a:t> Light, 24 </a:t>
            </a:r>
            <a:r>
              <a:rPr lang="de-DE" dirty="0" err="1"/>
              <a:t>pt</a:t>
            </a:r>
            <a:r>
              <a:rPr lang="de-DE" dirty="0"/>
              <a:t>, </a:t>
            </a: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arem</a:t>
            </a:r>
            <a:r>
              <a:rPr lang="de-DE" dirty="0"/>
              <a:t> max. 3 Zeilen</a:t>
            </a:r>
          </a:p>
          <a:p>
            <a:pPr marL="0" lvl="3" indent="0" algn="l" defTabSz="914400" rtl="0" eaLnBrk="1" latinLnBrk="0" hangingPunct="1">
              <a:lnSpc>
                <a:spcPts val="1840"/>
              </a:lnSpc>
              <a:spcBef>
                <a:spcPts val="1840"/>
              </a:spcBef>
              <a:spcAft>
                <a:spcPts val="0"/>
              </a:spcAft>
              <a:buClr>
                <a:schemeClr val="accent1"/>
              </a:buClr>
              <a:buFont typeface="Wingdings" panose="05000000000000000000" pitchFamily="2" charset="2"/>
              <a:buNone/>
            </a:pPr>
            <a:r>
              <a:rPr lang="de-DE" dirty="0"/>
              <a:t>Referenten</a:t>
            </a:r>
          </a:p>
        </p:txBody>
      </p:sp>
      <p:sp>
        <p:nvSpPr>
          <p:cNvPr id="2" name="Datumsplatzhalter 1">
            <a:extLst>
              <a:ext uri="{FF2B5EF4-FFF2-40B4-BE49-F238E27FC236}">
                <a16:creationId xmlns:a16="http://schemas.microsoft.com/office/drawing/2014/main" id="{826C9846-D78A-41C2-B9DE-AAB4647AB0BF}"/>
              </a:ext>
            </a:extLst>
          </p:cNvPr>
          <p:cNvSpPr>
            <a:spLocks noGrp="1"/>
          </p:cNvSpPr>
          <p:nvPr>
            <p:ph type="dt" sz="half" idx="12"/>
          </p:nvPr>
        </p:nvSpPr>
        <p:spPr>
          <a:xfrm>
            <a:off x="1388048" y="7027336"/>
            <a:ext cx="720000" cy="123111"/>
          </a:xfrm>
          <a:prstGeom prst="rect">
            <a:avLst/>
          </a:prstGeom>
        </p:spPr>
        <p:txBody>
          <a:bodyPr/>
          <a:lstStyle/>
          <a:p>
            <a:fld id="{18404E2F-0DC3-491D-BBFF-E567024868D0}" type="datetime1">
              <a:rPr lang="de-DE" noProof="0" smtClean="0"/>
              <a:t>01.08.2025</a:t>
            </a:fld>
            <a:endParaRPr lang="de-DE" noProof="0" dirty="0"/>
          </a:p>
        </p:txBody>
      </p:sp>
      <p:sp>
        <p:nvSpPr>
          <p:cNvPr id="3" name="Fußzeilenplatzhalter 2">
            <a:extLst>
              <a:ext uri="{FF2B5EF4-FFF2-40B4-BE49-F238E27FC236}">
                <a16:creationId xmlns:a16="http://schemas.microsoft.com/office/drawing/2014/main" id="{0D8AD9C8-2824-4897-945F-4A8A1D2456E1}"/>
              </a:ext>
            </a:extLst>
          </p:cNvPr>
          <p:cNvSpPr>
            <a:spLocks noGrp="1"/>
          </p:cNvSpPr>
          <p:nvPr>
            <p:ph type="ftr" sz="quarter" idx="13"/>
          </p:nvPr>
        </p:nvSpPr>
        <p:spPr>
          <a:xfrm>
            <a:off x="2297897" y="7027336"/>
            <a:ext cx="2952000" cy="123111"/>
          </a:xfrm>
          <a:prstGeom prst="rect">
            <a:avLst/>
          </a:prstGeom>
        </p:spPr>
        <p:txBody>
          <a:bodyPr/>
          <a:lstStyle/>
          <a:p>
            <a:r>
              <a:rPr lang="de-DE" noProof="0"/>
              <a:t>© Fraunhofer</a:t>
            </a:r>
            <a:endParaRPr lang="de-DE" noProof="0" dirty="0"/>
          </a:p>
        </p:txBody>
      </p:sp>
      <p:sp>
        <p:nvSpPr>
          <p:cNvPr id="4" name="Foliennummernplatzhalter 3">
            <a:extLst>
              <a:ext uri="{FF2B5EF4-FFF2-40B4-BE49-F238E27FC236}">
                <a16:creationId xmlns:a16="http://schemas.microsoft.com/office/drawing/2014/main" id="{5C1209F8-6861-41DE-A5C0-5C8F5AB393F9}"/>
              </a:ext>
            </a:extLst>
          </p:cNvPr>
          <p:cNvSpPr>
            <a:spLocks noGrp="1"/>
          </p:cNvSpPr>
          <p:nvPr>
            <p:ph type="sldNum" sz="quarter" idx="14"/>
          </p:nvPr>
        </p:nvSpPr>
        <p:spPr>
          <a:xfrm>
            <a:off x="479425" y="7027336"/>
            <a:ext cx="720000" cy="123111"/>
          </a:xfrm>
          <a:prstGeom prst="rect">
            <a:avLst/>
          </a:prstGeom>
        </p:spPr>
        <p:txBody>
          <a:bodyPr/>
          <a:lstStyle/>
          <a:p>
            <a:r>
              <a:rPr lang="de-DE" noProof="0" dirty="0"/>
              <a:t>Seite</a:t>
            </a:r>
            <a:r>
              <a:rPr lang="en-US" dirty="0"/>
              <a:t> </a:t>
            </a:r>
            <a:fld id="{401BA3E4-5E55-4F99-AF09-CC6D6B2539E2}" type="slidenum">
              <a:rPr lang="en-US" smtClean="0"/>
              <a:pPr/>
              <a:t>‹Nr.›</a:t>
            </a:fld>
            <a:endParaRPr lang="en-US" dirty="0"/>
          </a:p>
        </p:txBody>
      </p:sp>
      <p:sp>
        <p:nvSpPr>
          <p:cNvPr id="8" name="Datumsplatzhalter">
            <a:extLst>
              <a:ext uri="{FF2B5EF4-FFF2-40B4-BE49-F238E27FC236}">
                <a16:creationId xmlns:a16="http://schemas.microsoft.com/office/drawing/2014/main" id="{4022B253-B386-47A9-BFE1-5DA41AEC02A5}"/>
              </a:ext>
            </a:extLst>
          </p:cNvPr>
          <p:cNvSpPr txBox="1">
            <a:spLocks/>
          </p:cNvSpPr>
          <p:nvPr userDrawn="1"/>
        </p:nvSpPr>
        <p:spPr bwMode="gray">
          <a:xfrm>
            <a:off x="1388048" y="6455836"/>
            <a:ext cx="720000" cy="123111"/>
          </a:xfrm>
          <a:prstGeom prst="rect">
            <a:avLst/>
          </a:prstGeom>
        </p:spPr>
        <p:txBody>
          <a:bodyPr vert="horz" lIns="0" tIns="0" rIns="0" bIns="0" rtlCol="0" anchor="ctr">
            <a:noAutofit/>
          </a:bodyPr>
          <a:lstStyle>
            <a:defPPr>
              <a:defRPr lang="de-DE"/>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a:t>Datum</a:t>
            </a:r>
            <a:endParaRPr lang="de-DE" dirty="0"/>
          </a:p>
        </p:txBody>
      </p:sp>
      <p:sp>
        <p:nvSpPr>
          <p:cNvPr id="9" name="Copyright Fraunhofer">
            <a:extLst>
              <a:ext uri="{FF2B5EF4-FFF2-40B4-BE49-F238E27FC236}">
                <a16:creationId xmlns:a16="http://schemas.microsoft.com/office/drawing/2014/main" id="{25A633C3-A530-4680-8C11-2109D96F9D28}"/>
              </a:ext>
            </a:extLst>
          </p:cNvPr>
          <p:cNvSpPr txBox="1">
            <a:spLocks/>
          </p:cNvSpPr>
          <p:nvPr userDrawn="1"/>
        </p:nvSpPr>
        <p:spPr bwMode="gray">
          <a:xfrm>
            <a:off x="2297897" y="6455836"/>
            <a:ext cx="2952000" cy="123111"/>
          </a:xfrm>
          <a:prstGeom prst="rect">
            <a:avLst/>
          </a:prstGeom>
        </p:spPr>
        <p:txBody>
          <a:bodyPr vert="horz" lIns="0" tIns="0" rIns="0" bIns="0" rtlCol="0" anchor="ctr">
            <a:noAutofit/>
          </a:bodyPr>
          <a:lstStyle>
            <a:defPPr>
              <a:defRPr lang="de-DE"/>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a:t>© Fraunhofer IPM</a:t>
            </a:r>
            <a:endParaRPr lang="de-DE" dirty="0"/>
          </a:p>
        </p:txBody>
      </p:sp>
      <p:sp>
        <p:nvSpPr>
          <p:cNvPr id="10" name="Informationsklassifizierung">
            <a:extLst>
              <a:ext uri="{FF2B5EF4-FFF2-40B4-BE49-F238E27FC236}">
                <a16:creationId xmlns:a16="http://schemas.microsoft.com/office/drawing/2014/main" id="{F4EE36C5-C062-4C52-B0A8-C80E97F61543}"/>
              </a:ext>
            </a:extLst>
          </p:cNvPr>
          <p:cNvSpPr txBox="1">
            <a:spLocks/>
          </p:cNvSpPr>
          <p:nvPr userDrawn="1"/>
        </p:nvSpPr>
        <p:spPr bwMode="gray">
          <a:xfrm>
            <a:off x="5373847" y="6455836"/>
            <a:ext cx="1444306" cy="123111"/>
          </a:xfrm>
          <a:prstGeom prst="rect">
            <a:avLst/>
          </a:prstGeom>
          <a:noFill/>
        </p:spPr>
        <p:txBody>
          <a:bodyPr wrap="none" lIns="0" tIns="0" rIns="0" bIns="0" rtlCol="0">
            <a:noAutofit/>
          </a:bodyPr>
          <a:lstStyle/>
          <a:p>
            <a:pPr algn="ctr"/>
            <a:r>
              <a:rPr lang="en-US" sz="800" b="1" dirty="0">
                <a:latin typeface="+mj-lt"/>
              </a:rPr>
              <a:t>- </a:t>
            </a:r>
            <a:r>
              <a:rPr lang="de-DE" sz="800" b="1" noProof="0" dirty="0">
                <a:latin typeface="+mj-lt"/>
              </a:rPr>
              <a:t>vertraulich</a:t>
            </a:r>
            <a:r>
              <a:rPr lang="en-US" sz="800" b="1" dirty="0">
                <a:latin typeface="+mj-lt"/>
              </a:rPr>
              <a:t> -</a:t>
            </a:r>
          </a:p>
        </p:txBody>
      </p:sp>
      <p:sp>
        <p:nvSpPr>
          <p:cNvPr id="12" name="Foliennummernplatzhalter 8">
            <a:extLst>
              <a:ext uri="{FF2B5EF4-FFF2-40B4-BE49-F238E27FC236}">
                <a16:creationId xmlns:a16="http://schemas.microsoft.com/office/drawing/2014/main" id="{586C840B-7AC7-47A1-A277-B55D7C8E6FAD}"/>
              </a:ext>
            </a:extLst>
          </p:cNvPr>
          <p:cNvSpPr txBox="1">
            <a:spLocks/>
          </p:cNvSpPr>
          <p:nvPr userDrawn="1"/>
        </p:nvSpPr>
        <p:spPr>
          <a:xfrm>
            <a:off x="479425" y="6455836"/>
            <a:ext cx="720000" cy="123111"/>
          </a:xfrm>
          <a:prstGeom prst="rect">
            <a:avLst/>
          </a:prstGeom>
        </p:spPr>
        <p:txBody>
          <a:bodyPr vert="horz" lIns="0" tIns="0" rIns="0" bIns="0" rtlCol="0" anchor="ctr">
            <a:spAutoFit/>
          </a:bodyPr>
          <a:lstStyle>
            <a:defPPr>
              <a:defRPr lang="de-DE"/>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a:t>Seite</a:t>
            </a:r>
            <a:r>
              <a:rPr lang="en-US"/>
              <a:t> </a:t>
            </a:r>
            <a:fld id="{401BA3E4-5E55-4F99-AF09-CC6D6B2539E2}" type="slidenum">
              <a:rPr lang="en-US" smtClean="0"/>
              <a:pPr/>
              <a:t>‹Nr.›</a:t>
            </a:fld>
            <a:endParaRPr lang="en-US" dirty="0"/>
          </a:p>
        </p:txBody>
      </p:sp>
      <p:pic>
        <p:nvPicPr>
          <p:cNvPr id="14" name="ipm_rgb">
            <a:extLst>
              <a:ext uri="{FF2B5EF4-FFF2-40B4-BE49-F238E27FC236}">
                <a16:creationId xmlns:a16="http://schemas.microsoft.com/office/drawing/2014/main" id="{7B944EA5-2531-4A3E-B8A1-233A62E13769}"/>
              </a:ext>
            </a:extLst>
          </p:cNvPr>
          <p:cNvPicPr>
            <a:picLocks noChangeAspect="1"/>
          </p:cNvPicPr>
          <p:nvPr userDrawn="1"/>
        </p:nvPicPr>
        <p:blipFill>
          <a:blip r:embed="rId5" cstate="hqprint">
            <a:extLst>
              <a:ext uri="{28A0092B-C50C-407E-A947-70E740481C1C}">
                <a14:useLocalDpi xmlns:a14="http://schemas.microsoft.com/office/drawing/2010/main"/>
              </a:ext>
            </a:extLst>
          </a:blip>
          <a:stretch>
            <a:fillRect/>
          </a:stretch>
        </p:blipFill>
        <p:spPr>
          <a:xfrm>
            <a:off x="10309226" y="6331368"/>
            <a:ext cx="1404620" cy="372045"/>
          </a:xfrm>
          <a:prstGeom prst="rect">
            <a:avLst/>
          </a:prstGeom>
        </p:spPr>
      </p:pic>
    </p:spTree>
    <p:extLst>
      <p:ext uri="{BB962C8B-B14F-4D97-AF65-F5344CB8AC3E}">
        <p14:creationId xmlns:p14="http://schemas.microsoft.com/office/powerpoint/2010/main" val="3431791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elfolie – Co-Branding">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A62D198-8DCD-43B1-ADA0-82CB261CFE47}"/>
              </a:ext>
            </a:extLst>
          </p:cNvPr>
          <p:cNvGraphicFramePr>
            <a:graphicFrameLocks noChangeAspect="1"/>
          </p:cNvGraphicFramePr>
          <p:nvPr userDrawn="1">
            <p:custDataLst>
              <p:tags r:id="rId1"/>
            </p:custDataLst>
            <p:extLst>
              <p:ext uri="{D42A27DB-BD31-4B8C-83A1-F6EECF244321}">
                <p14:modId xmlns:p14="http://schemas.microsoft.com/office/powerpoint/2010/main" val="30954403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3" name="Objekt 12" hidden="1">
                        <a:extLst>
                          <a:ext uri="{FF2B5EF4-FFF2-40B4-BE49-F238E27FC236}">
                            <a16:creationId xmlns:a16="http://schemas.microsoft.com/office/drawing/2014/main" id="{FA62D198-8DCD-43B1-ADA0-82CB261CFE4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 name="Bildplatzhalter 10">
            <a:extLst>
              <a:ext uri="{FF2B5EF4-FFF2-40B4-BE49-F238E27FC236}">
                <a16:creationId xmlns:a16="http://schemas.microsoft.com/office/drawing/2014/main" id="{6B002FD9-AF19-4ED6-84E1-C634A79B2BA2}"/>
              </a:ext>
            </a:extLst>
          </p:cNvPr>
          <p:cNvSpPr>
            <a:spLocks noGrp="1"/>
          </p:cNvSpPr>
          <p:nvPr>
            <p:ph type="pic" sz="quarter" idx="10"/>
          </p:nvPr>
        </p:nvSpPr>
        <p:spPr>
          <a:xfrm>
            <a:off x="0" y="0"/>
            <a:ext cx="12192000" cy="4572000"/>
          </a:xfrm>
          <a:solidFill>
            <a:schemeClr val="bg2">
              <a:lumMod val="20000"/>
              <a:lumOff val="80000"/>
            </a:schemeClr>
          </a:solidFill>
        </p:spPr>
        <p:txBody>
          <a:bodyPr>
            <a:noAutofit/>
          </a:bodyPr>
          <a:lstStyle>
            <a:lvl1pPr>
              <a:defRPr>
                <a:solidFill>
                  <a:schemeClr val="bg1"/>
                </a:solidFill>
              </a:defRPr>
            </a:lvl1pPr>
          </a:lstStyle>
          <a:p>
            <a:r>
              <a:rPr lang="de-DE"/>
              <a:t>Bild durch Klicken auf Symbol hinzufügen</a:t>
            </a:r>
            <a:endParaRPr lang="en-US" dirty="0"/>
          </a:p>
        </p:txBody>
      </p:sp>
      <p:sp>
        <p:nvSpPr>
          <p:cNvPr id="15" name="Textplatzhalter 14">
            <a:extLst>
              <a:ext uri="{FF2B5EF4-FFF2-40B4-BE49-F238E27FC236}">
                <a16:creationId xmlns:a16="http://schemas.microsoft.com/office/drawing/2014/main" id="{AABB2FBB-BF9E-4D2C-8FD3-E83E60052330}"/>
              </a:ext>
            </a:extLst>
          </p:cNvPr>
          <p:cNvSpPr>
            <a:spLocks noGrp="1"/>
          </p:cNvSpPr>
          <p:nvPr>
            <p:ph type="body" sz="quarter" idx="11" hasCustomPrompt="1"/>
          </p:nvPr>
        </p:nvSpPr>
        <p:spPr>
          <a:xfrm>
            <a:off x="0" y="2524025"/>
            <a:ext cx="7824783" cy="2981879"/>
          </a:xfrm>
          <a:gradFill flip="none" rotWithShape="1">
            <a:gsLst>
              <a:gs pos="34000">
                <a:srgbClr val="1E7992">
                  <a:alpha val="95000"/>
                </a:srgbClr>
              </a:gs>
              <a:gs pos="0">
                <a:srgbClr val="014A6B">
                  <a:alpha val="95000"/>
                </a:srgbClr>
              </a:gs>
              <a:gs pos="74000">
                <a:schemeClr val="accent5">
                  <a:lumMod val="90000"/>
                  <a:lumOff val="10000"/>
                  <a:alpha val="95000"/>
                </a:schemeClr>
              </a:gs>
              <a:gs pos="100000">
                <a:srgbClr val="09B2AC">
                  <a:alpha val="95000"/>
                </a:srgbClr>
              </a:gs>
            </a:gsLst>
            <a:path path="circle">
              <a:fillToRect r="100000" b="100000"/>
            </a:path>
            <a:tileRect l="-100000" t="-100000"/>
          </a:gradFill>
        </p:spPr>
        <p:txBody>
          <a:bodyPr wrap="square" lIns="486000" tIns="360000" rIns="360000" bIns="360000" anchor="b">
            <a:spAutoFit/>
          </a:bodyPr>
          <a:lstStyle>
            <a:lvl1pPr>
              <a:lnSpc>
                <a:spcPct val="110000"/>
              </a:lnSpc>
              <a:spcAft>
                <a:spcPts val="0"/>
              </a:spcAft>
              <a:defRPr sz="1600" b="0">
                <a:solidFill>
                  <a:schemeClr val="bg1"/>
                </a:solidFill>
                <a:latin typeface="+mj-lt"/>
              </a:defRPr>
            </a:lvl1pPr>
            <a:lvl2pPr>
              <a:lnSpc>
                <a:spcPts val="3200"/>
              </a:lnSpc>
              <a:spcAft>
                <a:spcPts val="640"/>
              </a:spcAft>
              <a:defRPr sz="4160" b="0">
                <a:solidFill>
                  <a:schemeClr val="bg1"/>
                </a:solidFill>
                <a:latin typeface="Frutiger LT Com 75 Black" panose="020B0A03040504030204" pitchFamily="34" charset="0"/>
              </a:defRPr>
            </a:lvl2pPr>
            <a:lvl3pPr>
              <a:lnSpc>
                <a:spcPct val="100000"/>
              </a:lnSpc>
              <a:spcAft>
                <a:spcPts val="0"/>
              </a:spcAft>
              <a:defRPr sz="3200" b="0">
                <a:solidFill>
                  <a:schemeClr val="bg1"/>
                </a:solidFill>
                <a:latin typeface="+mn-lt"/>
              </a:defRPr>
            </a:lvl3pPr>
            <a:lvl4pPr marL="0" indent="0">
              <a:lnSpc>
                <a:spcPct val="110000"/>
              </a:lnSpc>
              <a:spcBef>
                <a:spcPts val="2080"/>
              </a:spcBef>
              <a:spcAft>
                <a:spcPts val="0"/>
              </a:spcAft>
              <a:buNone/>
              <a:defRPr sz="1600">
                <a:solidFill>
                  <a:schemeClr val="bg1"/>
                </a:solidFill>
              </a:defRPr>
            </a:lvl4pPr>
            <a:lvl5pPr>
              <a:spcAft>
                <a:spcPts val="0"/>
              </a:spcAft>
              <a:defRPr/>
            </a:lvl5pPr>
          </a:lstStyle>
          <a:p>
            <a:pPr lvl="0"/>
            <a:r>
              <a:rPr lang="de-DE" dirty="0" err="1"/>
              <a:t>Subline</a:t>
            </a:r>
            <a:r>
              <a:rPr lang="de-DE" dirty="0"/>
              <a:t>/Referent/Datum</a:t>
            </a:r>
          </a:p>
          <a:p>
            <a:pPr lvl="1"/>
            <a:r>
              <a:rPr lang="de-DE" dirty="0"/>
              <a:t>—</a:t>
            </a:r>
          </a:p>
          <a:p>
            <a:pPr lvl="2"/>
            <a:r>
              <a:rPr lang="de-DE" dirty="0"/>
              <a:t>Headline groß, Frutiger LT </a:t>
            </a:r>
            <a:r>
              <a:rPr lang="de-DE" dirty="0" err="1"/>
              <a:t>Com</a:t>
            </a:r>
            <a:r>
              <a:rPr lang="de-DE" dirty="0"/>
              <a:t> Light, 32 </a:t>
            </a:r>
            <a:r>
              <a:rPr lang="de-DE" dirty="0" err="1"/>
              <a:t>pt</a:t>
            </a:r>
            <a:endParaRPr lang="de-DE" dirty="0"/>
          </a:p>
          <a:p>
            <a:pPr lvl="3"/>
            <a:r>
              <a:rPr lang="de-DE" dirty="0"/>
              <a:t>Referenten</a:t>
            </a:r>
          </a:p>
        </p:txBody>
      </p:sp>
      <p:sp>
        <p:nvSpPr>
          <p:cNvPr id="2" name="Datumsplatzhalter 1">
            <a:extLst>
              <a:ext uri="{FF2B5EF4-FFF2-40B4-BE49-F238E27FC236}">
                <a16:creationId xmlns:a16="http://schemas.microsoft.com/office/drawing/2014/main" id="{1B5719AE-30B8-45EA-B80C-409CF4F2B2F0}"/>
              </a:ext>
            </a:extLst>
          </p:cNvPr>
          <p:cNvSpPr>
            <a:spLocks noGrp="1"/>
          </p:cNvSpPr>
          <p:nvPr>
            <p:ph type="dt" sz="half" idx="12"/>
          </p:nvPr>
        </p:nvSpPr>
        <p:spPr>
          <a:xfrm>
            <a:off x="1388048" y="7027336"/>
            <a:ext cx="720000" cy="123111"/>
          </a:xfrm>
          <a:prstGeom prst="rect">
            <a:avLst/>
          </a:prstGeom>
        </p:spPr>
        <p:txBody>
          <a:bodyPr/>
          <a:lstStyle/>
          <a:p>
            <a:fld id="{18404E2F-0DC3-491D-BBFF-E567024868D0}" type="datetime1">
              <a:rPr lang="de-DE" noProof="0" smtClean="0"/>
              <a:t>01.08.2025</a:t>
            </a:fld>
            <a:endParaRPr lang="de-DE" noProof="0" dirty="0"/>
          </a:p>
        </p:txBody>
      </p:sp>
      <p:sp>
        <p:nvSpPr>
          <p:cNvPr id="3" name="Fußzeilenplatzhalter 2">
            <a:extLst>
              <a:ext uri="{FF2B5EF4-FFF2-40B4-BE49-F238E27FC236}">
                <a16:creationId xmlns:a16="http://schemas.microsoft.com/office/drawing/2014/main" id="{E3BC588A-DC32-4D84-AD10-E7DF3D9A9CD8}"/>
              </a:ext>
            </a:extLst>
          </p:cNvPr>
          <p:cNvSpPr>
            <a:spLocks noGrp="1"/>
          </p:cNvSpPr>
          <p:nvPr>
            <p:ph type="ftr" sz="quarter" idx="13"/>
          </p:nvPr>
        </p:nvSpPr>
        <p:spPr>
          <a:xfrm>
            <a:off x="2297897" y="7027336"/>
            <a:ext cx="2952000" cy="123111"/>
          </a:xfrm>
          <a:prstGeom prst="rect">
            <a:avLst/>
          </a:prstGeom>
        </p:spPr>
        <p:txBody>
          <a:bodyPr/>
          <a:lstStyle/>
          <a:p>
            <a:r>
              <a:rPr lang="de-DE" noProof="0"/>
              <a:t>© Fraunhofer</a:t>
            </a:r>
            <a:endParaRPr lang="de-DE" noProof="0" dirty="0"/>
          </a:p>
        </p:txBody>
      </p:sp>
      <p:sp>
        <p:nvSpPr>
          <p:cNvPr id="4" name="Foliennummernplatzhalter 3">
            <a:extLst>
              <a:ext uri="{FF2B5EF4-FFF2-40B4-BE49-F238E27FC236}">
                <a16:creationId xmlns:a16="http://schemas.microsoft.com/office/drawing/2014/main" id="{82CB5C3E-E47D-427A-AA11-CB39E0BAF281}"/>
              </a:ext>
            </a:extLst>
          </p:cNvPr>
          <p:cNvSpPr>
            <a:spLocks noGrp="1"/>
          </p:cNvSpPr>
          <p:nvPr>
            <p:ph type="sldNum" sz="quarter" idx="14"/>
          </p:nvPr>
        </p:nvSpPr>
        <p:spPr>
          <a:xfrm>
            <a:off x="479425" y="7027336"/>
            <a:ext cx="720000" cy="123111"/>
          </a:xfrm>
          <a:prstGeom prst="rect">
            <a:avLst/>
          </a:prstGeom>
        </p:spPr>
        <p:txBody>
          <a:bodyPr/>
          <a:lstStyle/>
          <a:p>
            <a:r>
              <a:rPr lang="de-DE" noProof="0" dirty="0"/>
              <a:t>Seite</a:t>
            </a:r>
            <a:r>
              <a:rPr lang="en-US" dirty="0"/>
              <a:t> </a:t>
            </a:r>
            <a:fld id="{401BA3E4-5E55-4F99-AF09-CC6D6B2539E2}" type="slidenum">
              <a:rPr lang="en-US" smtClean="0"/>
              <a:pPr/>
              <a:t>‹Nr.›</a:t>
            </a:fld>
            <a:endParaRPr lang="en-US" dirty="0"/>
          </a:p>
        </p:txBody>
      </p:sp>
      <p:sp>
        <p:nvSpPr>
          <p:cNvPr id="8" name="Datumsplatzhalter">
            <a:extLst>
              <a:ext uri="{FF2B5EF4-FFF2-40B4-BE49-F238E27FC236}">
                <a16:creationId xmlns:a16="http://schemas.microsoft.com/office/drawing/2014/main" id="{12CE164F-4FDF-4FB4-B615-295BFF1BFB4B}"/>
              </a:ext>
            </a:extLst>
          </p:cNvPr>
          <p:cNvSpPr txBox="1">
            <a:spLocks/>
          </p:cNvSpPr>
          <p:nvPr userDrawn="1"/>
        </p:nvSpPr>
        <p:spPr bwMode="gray">
          <a:xfrm>
            <a:off x="1388048" y="6455836"/>
            <a:ext cx="720000" cy="123111"/>
          </a:xfrm>
          <a:prstGeom prst="rect">
            <a:avLst/>
          </a:prstGeom>
        </p:spPr>
        <p:txBody>
          <a:bodyPr vert="horz" lIns="0" tIns="0" rIns="0" bIns="0" rtlCol="0" anchor="ctr">
            <a:noAutofit/>
          </a:bodyPr>
          <a:lstStyle>
            <a:defPPr>
              <a:defRPr lang="de-DE"/>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a:t>Datum</a:t>
            </a:r>
            <a:endParaRPr lang="de-DE" dirty="0"/>
          </a:p>
        </p:txBody>
      </p:sp>
      <p:sp>
        <p:nvSpPr>
          <p:cNvPr id="9" name="Copyright Fraunhofer">
            <a:extLst>
              <a:ext uri="{FF2B5EF4-FFF2-40B4-BE49-F238E27FC236}">
                <a16:creationId xmlns:a16="http://schemas.microsoft.com/office/drawing/2014/main" id="{9E29B76A-B7EE-4232-9F7C-AC258C7045D4}"/>
              </a:ext>
            </a:extLst>
          </p:cNvPr>
          <p:cNvSpPr txBox="1">
            <a:spLocks/>
          </p:cNvSpPr>
          <p:nvPr userDrawn="1"/>
        </p:nvSpPr>
        <p:spPr bwMode="gray">
          <a:xfrm>
            <a:off x="2297897" y="6455836"/>
            <a:ext cx="2952000" cy="123111"/>
          </a:xfrm>
          <a:prstGeom prst="rect">
            <a:avLst/>
          </a:prstGeom>
        </p:spPr>
        <p:txBody>
          <a:bodyPr vert="horz" lIns="0" tIns="0" rIns="0" bIns="0" rtlCol="0" anchor="ctr">
            <a:noAutofit/>
          </a:bodyPr>
          <a:lstStyle>
            <a:defPPr>
              <a:defRPr lang="de-DE"/>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a:t>© Fraunhofer IPM</a:t>
            </a:r>
            <a:endParaRPr lang="de-DE" dirty="0"/>
          </a:p>
        </p:txBody>
      </p:sp>
      <p:sp>
        <p:nvSpPr>
          <p:cNvPr id="10" name="Informationsklassifizierung">
            <a:extLst>
              <a:ext uri="{FF2B5EF4-FFF2-40B4-BE49-F238E27FC236}">
                <a16:creationId xmlns:a16="http://schemas.microsoft.com/office/drawing/2014/main" id="{BCCDD850-8FA9-4AB9-A752-CB1310FA4078}"/>
              </a:ext>
            </a:extLst>
          </p:cNvPr>
          <p:cNvSpPr txBox="1">
            <a:spLocks/>
          </p:cNvSpPr>
          <p:nvPr userDrawn="1"/>
        </p:nvSpPr>
        <p:spPr bwMode="gray">
          <a:xfrm>
            <a:off x="5373847" y="6455836"/>
            <a:ext cx="1444306" cy="123111"/>
          </a:xfrm>
          <a:prstGeom prst="rect">
            <a:avLst/>
          </a:prstGeom>
          <a:noFill/>
        </p:spPr>
        <p:txBody>
          <a:bodyPr wrap="none" lIns="0" tIns="0" rIns="0" bIns="0" rtlCol="0">
            <a:noAutofit/>
          </a:bodyPr>
          <a:lstStyle/>
          <a:p>
            <a:pPr algn="ctr"/>
            <a:r>
              <a:rPr lang="en-US" sz="800" b="1" dirty="0">
                <a:latin typeface="+mj-lt"/>
              </a:rPr>
              <a:t>- </a:t>
            </a:r>
            <a:r>
              <a:rPr lang="de-DE" sz="800" b="1" noProof="0" dirty="0">
                <a:latin typeface="+mj-lt"/>
              </a:rPr>
              <a:t>vertraulich</a:t>
            </a:r>
            <a:r>
              <a:rPr lang="en-US" sz="800" b="1" dirty="0">
                <a:latin typeface="+mj-lt"/>
              </a:rPr>
              <a:t> -</a:t>
            </a:r>
          </a:p>
        </p:txBody>
      </p:sp>
      <p:sp>
        <p:nvSpPr>
          <p:cNvPr id="12" name="Foliennummernplatzhalter 8">
            <a:extLst>
              <a:ext uri="{FF2B5EF4-FFF2-40B4-BE49-F238E27FC236}">
                <a16:creationId xmlns:a16="http://schemas.microsoft.com/office/drawing/2014/main" id="{10349540-8298-4208-ADD0-8BD03E585554}"/>
              </a:ext>
            </a:extLst>
          </p:cNvPr>
          <p:cNvSpPr txBox="1">
            <a:spLocks/>
          </p:cNvSpPr>
          <p:nvPr userDrawn="1"/>
        </p:nvSpPr>
        <p:spPr>
          <a:xfrm>
            <a:off x="479425" y="6455836"/>
            <a:ext cx="720000" cy="123111"/>
          </a:xfrm>
          <a:prstGeom prst="rect">
            <a:avLst/>
          </a:prstGeom>
        </p:spPr>
        <p:txBody>
          <a:bodyPr vert="horz" lIns="0" tIns="0" rIns="0" bIns="0" rtlCol="0" anchor="ctr">
            <a:spAutoFit/>
          </a:bodyPr>
          <a:lstStyle>
            <a:defPPr>
              <a:defRPr lang="de-DE"/>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a:t>Seite</a:t>
            </a:r>
            <a:r>
              <a:rPr lang="en-US"/>
              <a:t> </a:t>
            </a:r>
            <a:fld id="{401BA3E4-5E55-4F99-AF09-CC6D6B2539E2}" type="slidenum">
              <a:rPr lang="en-US" smtClean="0"/>
              <a:pPr/>
              <a:t>‹Nr.›</a:t>
            </a:fld>
            <a:endParaRPr lang="en-US" dirty="0"/>
          </a:p>
        </p:txBody>
      </p:sp>
      <p:pic>
        <p:nvPicPr>
          <p:cNvPr id="14" name="ipm_rgb">
            <a:extLst>
              <a:ext uri="{FF2B5EF4-FFF2-40B4-BE49-F238E27FC236}">
                <a16:creationId xmlns:a16="http://schemas.microsoft.com/office/drawing/2014/main" id="{1C5EBD20-3844-4DF1-B7E1-5509F677E9B5}"/>
              </a:ext>
            </a:extLst>
          </p:cNvPr>
          <p:cNvPicPr>
            <a:picLocks noChangeAspect="1"/>
          </p:cNvPicPr>
          <p:nvPr userDrawn="1"/>
        </p:nvPicPr>
        <p:blipFill>
          <a:blip r:embed="rId5" cstate="hqprint">
            <a:extLst>
              <a:ext uri="{28A0092B-C50C-407E-A947-70E740481C1C}">
                <a14:useLocalDpi xmlns:a14="http://schemas.microsoft.com/office/drawing/2010/main"/>
              </a:ext>
            </a:extLst>
          </a:blip>
          <a:stretch>
            <a:fillRect/>
          </a:stretch>
        </p:blipFill>
        <p:spPr>
          <a:xfrm>
            <a:off x="10309226" y="6331368"/>
            <a:ext cx="1404620" cy="372045"/>
          </a:xfrm>
          <a:prstGeom prst="rect">
            <a:avLst/>
          </a:prstGeom>
        </p:spPr>
      </p:pic>
    </p:spTree>
    <p:extLst>
      <p:ext uri="{BB962C8B-B14F-4D97-AF65-F5344CB8AC3E}">
        <p14:creationId xmlns:p14="http://schemas.microsoft.com/office/powerpoint/2010/main" val="34896524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elfolie – Co-Branding 2">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A62D198-8DCD-43B1-ADA0-82CB261CFE47}"/>
              </a:ext>
            </a:extLst>
          </p:cNvPr>
          <p:cNvGraphicFramePr>
            <a:graphicFrameLocks noChangeAspect="1"/>
          </p:cNvGraphicFramePr>
          <p:nvPr userDrawn="1">
            <p:custDataLst>
              <p:tags r:id="rId1"/>
            </p:custDataLst>
            <p:extLst>
              <p:ext uri="{D42A27DB-BD31-4B8C-83A1-F6EECF244321}">
                <p14:modId xmlns:p14="http://schemas.microsoft.com/office/powerpoint/2010/main" val="21595872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3" name="Objekt 12" hidden="1">
                        <a:extLst>
                          <a:ext uri="{FF2B5EF4-FFF2-40B4-BE49-F238E27FC236}">
                            <a16:creationId xmlns:a16="http://schemas.microsoft.com/office/drawing/2014/main" id="{FA62D198-8DCD-43B1-ADA0-82CB261CFE4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 name="Bildplatzhalter 10">
            <a:extLst>
              <a:ext uri="{FF2B5EF4-FFF2-40B4-BE49-F238E27FC236}">
                <a16:creationId xmlns:a16="http://schemas.microsoft.com/office/drawing/2014/main" id="{6B002FD9-AF19-4ED6-84E1-C634A79B2BA2}"/>
              </a:ext>
            </a:extLst>
          </p:cNvPr>
          <p:cNvSpPr>
            <a:spLocks noGrp="1"/>
          </p:cNvSpPr>
          <p:nvPr>
            <p:ph type="pic" sz="quarter" idx="10"/>
          </p:nvPr>
        </p:nvSpPr>
        <p:spPr>
          <a:xfrm>
            <a:off x="0" y="0"/>
            <a:ext cx="12192000" cy="3429000"/>
          </a:xfrm>
          <a:solidFill>
            <a:schemeClr val="bg2">
              <a:lumMod val="20000"/>
              <a:lumOff val="80000"/>
            </a:schemeClr>
          </a:solidFill>
        </p:spPr>
        <p:txBody>
          <a:bodyPr>
            <a:noAutofit/>
          </a:bodyPr>
          <a:lstStyle>
            <a:lvl1pPr>
              <a:defRPr>
                <a:solidFill>
                  <a:schemeClr val="bg1"/>
                </a:solidFill>
              </a:defRPr>
            </a:lvl1pPr>
          </a:lstStyle>
          <a:p>
            <a:r>
              <a:rPr lang="de-DE"/>
              <a:t>Bild durch Klicken auf Symbol hinzufügen</a:t>
            </a:r>
            <a:endParaRPr lang="en-US" dirty="0"/>
          </a:p>
        </p:txBody>
      </p:sp>
      <p:sp>
        <p:nvSpPr>
          <p:cNvPr id="15" name="Textplatzhalter 14">
            <a:extLst>
              <a:ext uri="{FF2B5EF4-FFF2-40B4-BE49-F238E27FC236}">
                <a16:creationId xmlns:a16="http://schemas.microsoft.com/office/drawing/2014/main" id="{AABB2FBB-BF9E-4D2C-8FD3-E83E60052330}"/>
              </a:ext>
            </a:extLst>
          </p:cNvPr>
          <p:cNvSpPr>
            <a:spLocks noGrp="1"/>
          </p:cNvSpPr>
          <p:nvPr>
            <p:ph type="body" sz="quarter" idx="11" hasCustomPrompt="1"/>
          </p:nvPr>
        </p:nvSpPr>
        <p:spPr>
          <a:xfrm>
            <a:off x="-1" y="2357312"/>
            <a:ext cx="7824787" cy="3148592"/>
          </a:xfrm>
          <a:gradFill flip="none" rotWithShape="1">
            <a:gsLst>
              <a:gs pos="34000">
                <a:srgbClr val="00779A">
                  <a:alpha val="95000"/>
                </a:srgbClr>
              </a:gs>
              <a:gs pos="0">
                <a:srgbClr val="014A6B">
                  <a:alpha val="95000"/>
                </a:srgbClr>
              </a:gs>
              <a:gs pos="74000">
                <a:schemeClr val="accent5">
                  <a:lumMod val="90000"/>
                  <a:lumOff val="10000"/>
                  <a:alpha val="95000"/>
                </a:schemeClr>
              </a:gs>
              <a:gs pos="100000">
                <a:srgbClr val="09B2AC">
                  <a:alpha val="95000"/>
                </a:srgbClr>
              </a:gs>
            </a:gsLst>
            <a:path path="circle">
              <a:fillToRect r="100000" b="100000"/>
            </a:path>
            <a:tileRect l="-100000" t="-100000"/>
          </a:gradFill>
        </p:spPr>
        <p:txBody>
          <a:bodyPr wrap="square" lIns="486000" tIns="360000" rIns="360000" bIns="360000" anchor="t">
            <a:spAutoFit/>
          </a:bodyPr>
          <a:lstStyle>
            <a:lvl1pPr>
              <a:lnSpc>
                <a:spcPct val="100000"/>
              </a:lnSpc>
              <a:spcAft>
                <a:spcPts val="0"/>
              </a:spcAft>
              <a:defRPr sz="3200" b="0">
                <a:solidFill>
                  <a:schemeClr val="bg1"/>
                </a:solidFill>
                <a:latin typeface="+mn-lt"/>
              </a:defRPr>
            </a:lvl1pPr>
            <a:lvl2pPr>
              <a:lnSpc>
                <a:spcPts val="3520"/>
              </a:lnSpc>
              <a:spcAft>
                <a:spcPts val="1600"/>
              </a:spcAft>
              <a:defRPr sz="4160" b="0">
                <a:solidFill>
                  <a:schemeClr val="bg1"/>
                </a:solidFill>
                <a:latin typeface="Frutiger LT Com 75 Black" panose="020B0A03040504030204" pitchFamily="34" charset="0"/>
              </a:defRPr>
            </a:lvl2pPr>
            <a:lvl3pPr>
              <a:lnSpc>
                <a:spcPct val="110000"/>
              </a:lnSpc>
              <a:spcAft>
                <a:spcPts val="0"/>
              </a:spcAft>
              <a:defRPr sz="1600" b="0">
                <a:solidFill>
                  <a:schemeClr val="bg1"/>
                </a:solidFill>
                <a:latin typeface="+mj-lt"/>
              </a:defRPr>
            </a:lvl3pPr>
            <a:lvl4pPr marL="0" indent="0">
              <a:lnSpc>
                <a:spcPct val="110000"/>
              </a:lnSpc>
              <a:spcBef>
                <a:spcPts val="2080"/>
              </a:spcBef>
              <a:spcAft>
                <a:spcPts val="0"/>
              </a:spcAft>
              <a:buNone/>
              <a:defRPr sz="1600">
                <a:solidFill>
                  <a:schemeClr val="bg1"/>
                </a:solidFill>
              </a:defRPr>
            </a:lvl4pPr>
            <a:lvl5pPr>
              <a:spcAft>
                <a:spcPts val="0"/>
              </a:spcAft>
              <a:defRPr/>
            </a:lvl5pPr>
          </a:lstStyle>
          <a:p>
            <a:pPr lvl="0"/>
            <a:r>
              <a:rPr lang="de-DE" dirty="0"/>
              <a:t>Headline groß, Frutiger LT </a:t>
            </a:r>
            <a:r>
              <a:rPr lang="de-DE" dirty="0" err="1"/>
              <a:t>Com</a:t>
            </a:r>
            <a:r>
              <a:rPr lang="de-DE" dirty="0"/>
              <a:t> Light, 32 </a:t>
            </a:r>
            <a:r>
              <a:rPr lang="de-DE" dirty="0" err="1"/>
              <a:t>pt</a:t>
            </a:r>
            <a:endParaRPr lang="de-DE" dirty="0"/>
          </a:p>
          <a:p>
            <a:pPr lvl="1"/>
            <a:r>
              <a:rPr lang="de-DE" dirty="0"/>
              <a:t>—</a:t>
            </a:r>
          </a:p>
          <a:p>
            <a:pPr lvl="2"/>
            <a:r>
              <a:rPr lang="de-DE" dirty="0" err="1"/>
              <a:t>Subline</a:t>
            </a:r>
            <a:r>
              <a:rPr lang="de-DE" dirty="0"/>
              <a:t>/Referent/Datum</a:t>
            </a:r>
          </a:p>
          <a:p>
            <a:pPr lvl="3"/>
            <a:r>
              <a:rPr lang="de-DE" dirty="0"/>
              <a:t>Referenten</a:t>
            </a:r>
          </a:p>
        </p:txBody>
      </p:sp>
      <p:sp>
        <p:nvSpPr>
          <p:cNvPr id="2" name="Datumsplatzhalter 1">
            <a:extLst>
              <a:ext uri="{FF2B5EF4-FFF2-40B4-BE49-F238E27FC236}">
                <a16:creationId xmlns:a16="http://schemas.microsoft.com/office/drawing/2014/main" id="{0A4204C2-4248-49B0-B888-AEDE5C87E88D}"/>
              </a:ext>
            </a:extLst>
          </p:cNvPr>
          <p:cNvSpPr>
            <a:spLocks noGrp="1"/>
          </p:cNvSpPr>
          <p:nvPr>
            <p:ph type="dt" sz="half" idx="12"/>
          </p:nvPr>
        </p:nvSpPr>
        <p:spPr>
          <a:xfrm>
            <a:off x="1388048" y="7027336"/>
            <a:ext cx="720000" cy="123111"/>
          </a:xfrm>
          <a:prstGeom prst="rect">
            <a:avLst/>
          </a:prstGeom>
        </p:spPr>
        <p:txBody>
          <a:bodyPr/>
          <a:lstStyle/>
          <a:p>
            <a:fld id="{18404E2F-0DC3-491D-BBFF-E567024868D0}" type="datetime1">
              <a:rPr lang="de-DE" noProof="0" smtClean="0"/>
              <a:t>01.08.2025</a:t>
            </a:fld>
            <a:endParaRPr lang="de-DE" noProof="0" dirty="0"/>
          </a:p>
        </p:txBody>
      </p:sp>
      <p:sp>
        <p:nvSpPr>
          <p:cNvPr id="3" name="Fußzeilenplatzhalter 2">
            <a:extLst>
              <a:ext uri="{FF2B5EF4-FFF2-40B4-BE49-F238E27FC236}">
                <a16:creationId xmlns:a16="http://schemas.microsoft.com/office/drawing/2014/main" id="{00296C33-84D5-4891-A511-A73F2EF90EDB}"/>
              </a:ext>
            </a:extLst>
          </p:cNvPr>
          <p:cNvSpPr>
            <a:spLocks noGrp="1"/>
          </p:cNvSpPr>
          <p:nvPr>
            <p:ph type="ftr" sz="quarter" idx="13"/>
          </p:nvPr>
        </p:nvSpPr>
        <p:spPr>
          <a:xfrm>
            <a:off x="2297897" y="7027336"/>
            <a:ext cx="2952000" cy="123111"/>
          </a:xfrm>
          <a:prstGeom prst="rect">
            <a:avLst/>
          </a:prstGeom>
        </p:spPr>
        <p:txBody>
          <a:bodyPr/>
          <a:lstStyle/>
          <a:p>
            <a:r>
              <a:rPr lang="de-DE" noProof="0"/>
              <a:t>© Fraunhofer</a:t>
            </a:r>
            <a:endParaRPr lang="de-DE" noProof="0" dirty="0"/>
          </a:p>
        </p:txBody>
      </p:sp>
      <p:sp>
        <p:nvSpPr>
          <p:cNvPr id="4" name="Foliennummernplatzhalter 3">
            <a:extLst>
              <a:ext uri="{FF2B5EF4-FFF2-40B4-BE49-F238E27FC236}">
                <a16:creationId xmlns:a16="http://schemas.microsoft.com/office/drawing/2014/main" id="{AEDE090B-8EDC-46F6-A07B-49E25523BDDC}"/>
              </a:ext>
            </a:extLst>
          </p:cNvPr>
          <p:cNvSpPr>
            <a:spLocks noGrp="1"/>
          </p:cNvSpPr>
          <p:nvPr>
            <p:ph type="sldNum" sz="quarter" idx="14"/>
          </p:nvPr>
        </p:nvSpPr>
        <p:spPr>
          <a:xfrm>
            <a:off x="479425" y="7027336"/>
            <a:ext cx="720000" cy="123111"/>
          </a:xfrm>
          <a:prstGeom prst="rect">
            <a:avLst/>
          </a:prstGeom>
        </p:spPr>
        <p:txBody>
          <a:bodyPr/>
          <a:lstStyle/>
          <a:p>
            <a:r>
              <a:rPr lang="de-DE" noProof="0"/>
              <a:t>Seite</a:t>
            </a:r>
            <a:r>
              <a:rPr lang="en-US"/>
              <a:t> </a:t>
            </a:r>
            <a:fld id="{401BA3E4-5E55-4F99-AF09-CC6D6B2539E2}" type="slidenum">
              <a:rPr lang="en-US" smtClean="0"/>
              <a:pPr/>
              <a:t>‹Nr.›</a:t>
            </a:fld>
            <a:endParaRPr lang="en-US" dirty="0"/>
          </a:p>
        </p:txBody>
      </p:sp>
    </p:spTree>
    <p:extLst>
      <p:ext uri="{BB962C8B-B14F-4D97-AF65-F5344CB8AC3E}">
        <p14:creationId xmlns:p14="http://schemas.microsoft.com/office/powerpoint/2010/main" val="1979950856"/>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elfolie – große Headline unten mit Bi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A62D198-8DCD-43B1-ADA0-82CB261CFE47}"/>
              </a:ext>
            </a:extLst>
          </p:cNvPr>
          <p:cNvGraphicFramePr>
            <a:graphicFrameLocks noChangeAspect="1"/>
          </p:cNvGraphicFramePr>
          <p:nvPr userDrawn="1">
            <p:custDataLst>
              <p:tags r:id="rId1"/>
            </p:custDataLst>
            <p:extLst>
              <p:ext uri="{D42A27DB-BD31-4B8C-83A1-F6EECF244321}">
                <p14:modId xmlns:p14="http://schemas.microsoft.com/office/powerpoint/2010/main" val="235027456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3" name="Objekt 12" hidden="1">
                        <a:extLst>
                          <a:ext uri="{FF2B5EF4-FFF2-40B4-BE49-F238E27FC236}">
                            <a16:creationId xmlns:a16="http://schemas.microsoft.com/office/drawing/2014/main" id="{FA62D198-8DCD-43B1-ADA0-82CB261CFE4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5" name="Grafik 4">
            <a:extLst>
              <a:ext uri="{FF2B5EF4-FFF2-40B4-BE49-F238E27FC236}">
                <a16:creationId xmlns:a16="http://schemas.microsoft.com/office/drawing/2014/main" id="{7C751A8B-7DD1-4C74-A6D8-AE2E6694A0D1}"/>
              </a:ext>
            </a:extLst>
          </p:cNvPr>
          <p:cNvPicPr>
            <a:picLocks noChangeAspect="1"/>
          </p:cNvPicPr>
          <p:nvPr userDrawn="1"/>
        </p:nvPicPr>
        <p:blipFill rotWithShape="1">
          <a:blip r:embed="rId5" cstate="hqprint">
            <a:extLst>
              <a:ext uri="{28A0092B-C50C-407E-A947-70E740481C1C}">
                <a14:useLocalDpi xmlns:a14="http://schemas.microsoft.com/office/drawing/2010/main"/>
              </a:ext>
            </a:extLst>
          </a:blip>
          <a:srcRect/>
          <a:stretch/>
        </p:blipFill>
        <p:spPr>
          <a:xfrm>
            <a:off x="1" y="0"/>
            <a:ext cx="12192000" cy="6857999"/>
          </a:xfrm>
          <a:prstGeom prst="rect">
            <a:avLst/>
          </a:prstGeom>
        </p:spPr>
      </p:pic>
      <p:sp>
        <p:nvSpPr>
          <p:cNvPr id="15" name="Textplatzhalter 14">
            <a:extLst>
              <a:ext uri="{FF2B5EF4-FFF2-40B4-BE49-F238E27FC236}">
                <a16:creationId xmlns:a16="http://schemas.microsoft.com/office/drawing/2014/main" id="{AABB2FBB-BF9E-4D2C-8FD3-E83E60052330}"/>
              </a:ext>
            </a:extLst>
          </p:cNvPr>
          <p:cNvSpPr>
            <a:spLocks noGrp="1"/>
          </p:cNvSpPr>
          <p:nvPr>
            <p:ph type="body" sz="quarter" idx="11" hasCustomPrompt="1"/>
          </p:nvPr>
        </p:nvSpPr>
        <p:spPr>
          <a:xfrm>
            <a:off x="1" y="3490309"/>
            <a:ext cx="11712574" cy="2494566"/>
          </a:xfrm>
          <a:noFill/>
        </p:spPr>
        <p:txBody>
          <a:bodyPr wrap="square" lIns="486000" tIns="360000" rIns="360000" bIns="360000" anchor="b">
            <a:spAutoFit/>
          </a:bodyPr>
          <a:lstStyle>
            <a:lvl1pPr>
              <a:lnSpc>
                <a:spcPct val="110000"/>
              </a:lnSpc>
              <a:spcAft>
                <a:spcPts val="0"/>
              </a:spcAft>
              <a:defRPr sz="1600" b="0">
                <a:solidFill>
                  <a:schemeClr val="bg1"/>
                </a:solidFill>
                <a:latin typeface="+mj-lt"/>
              </a:defRPr>
            </a:lvl1pPr>
            <a:lvl2pPr>
              <a:lnSpc>
                <a:spcPts val="3200"/>
              </a:lnSpc>
              <a:spcAft>
                <a:spcPts val="640"/>
              </a:spcAft>
              <a:defRPr sz="4160" b="0">
                <a:solidFill>
                  <a:schemeClr val="bg1"/>
                </a:solidFill>
                <a:latin typeface="Frutiger LT Com 75 Black" panose="020B0A03040504030204" pitchFamily="34" charset="0"/>
              </a:defRPr>
            </a:lvl2pPr>
            <a:lvl3pPr>
              <a:lnSpc>
                <a:spcPct val="100000"/>
              </a:lnSpc>
              <a:spcAft>
                <a:spcPts val="0"/>
              </a:spcAft>
              <a:defRPr sz="3200" b="0">
                <a:solidFill>
                  <a:schemeClr val="bg1"/>
                </a:solidFill>
                <a:latin typeface="+mn-lt"/>
              </a:defRPr>
            </a:lvl3pPr>
            <a:lvl4pPr marL="0" indent="0">
              <a:lnSpc>
                <a:spcPct val="110000"/>
              </a:lnSpc>
              <a:spcBef>
                <a:spcPts val="2080"/>
              </a:spcBef>
              <a:spcAft>
                <a:spcPts val="0"/>
              </a:spcAft>
              <a:buNone/>
              <a:defRPr sz="1600">
                <a:solidFill>
                  <a:schemeClr val="bg1"/>
                </a:solidFill>
              </a:defRPr>
            </a:lvl4pPr>
            <a:lvl5pPr>
              <a:spcAft>
                <a:spcPts val="0"/>
              </a:spcAft>
              <a:defRPr/>
            </a:lvl5pPr>
          </a:lstStyle>
          <a:p>
            <a:pPr lvl="0"/>
            <a:r>
              <a:rPr lang="de-DE" dirty="0" err="1"/>
              <a:t>Subline</a:t>
            </a:r>
            <a:r>
              <a:rPr lang="de-DE" dirty="0"/>
              <a:t>/Referent/Datum</a:t>
            </a:r>
          </a:p>
          <a:p>
            <a:pPr lvl="1"/>
            <a:r>
              <a:rPr lang="de-DE" dirty="0"/>
              <a:t>—</a:t>
            </a:r>
          </a:p>
          <a:p>
            <a:pPr lvl="2"/>
            <a:r>
              <a:rPr lang="de-DE" dirty="0"/>
              <a:t>Headline groß, Frutiger LT </a:t>
            </a:r>
            <a:r>
              <a:rPr lang="de-DE" dirty="0" err="1"/>
              <a:t>Com</a:t>
            </a:r>
            <a:r>
              <a:rPr lang="de-DE" dirty="0"/>
              <a:t> Light, 32 </a:t>
            </a:r>
            <a:r>
              <a:rPr lang="de-DE" dirty="0" err="1"/>
              <a:t>pt</a:t>
            </a:r>
            <a:endParaRPr lang="de-DE" dirty="0"/>
          </a:p>
          <a:p>
            <a:pPr lvl="3"/>
            <a:r>
              <a:rPr lang="de-DE" dirty="0"/>
              <a:t>Referenten</a:t>
            </a:r>
          </a:p>
        </p:txBody>
      </p:sp>
    </p:spTree>
    <p:extLst>
      <p:ext uri="{BB962C8B-B14F-4D97-AF65-F5344CB8AC3E}">
        <p14:creationId xmlns:p14="http://schemas.microsoft.com/office/powerpoint/2010/main" val="12234924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folie – große Headline oben mit Bi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A62D198-8DCD-43B1-ADA0-82CB261CFE47}"/>
              </a:ext>
            </a:extLst>
          </p:cNvPr>
          <p:cNvGraphicFramePr>
            <a:graphicFrameLocks noChangeAspect="1"/>
          </p:cNvGraphicFramePr>
          <p:nvPr userDrawn="1">
            <p:custDataLst>
              <p:tags r:id="rId1"/>
            </p:custDataLst>
            <p:extLst>
              <p:ext uri="{D42A27DB-BD31-4B8C-83A1-F6EECF244321}">
                <p14:modId xmlns:p14="http://schemas.microsoft.com/office/powerpoint/2010/main" val="264659934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3" name="Objekt 12" hidden="1">
                        <a:extLst>
                          <a:ext uri="{FF2B5EF4-FFF2-40B4-BE49-F238E27FC236}">
                            <a16:creationId xmlns:a16="http://schemas.microsoft.com/office/drawing/2014/main" id="{FA62D198-8DCD-43B1-ADA0-82CB261CFE4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5" name="Grafik 4">
            <a:extLst>
              <a:ext uri="{FF2B5EF4-FFF2-40B4-BE49-F238E27FC236}">
                <a16:creationId xmlns:a16="http://schemas.microsoft.com/office/drawing/2014/main" id="{11F1A574-59A7-4800-855F-6C927C3EF908}"/>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15" name="Textplatzhalter 14">
            <a:extLst>
              <a:ext uri="{FF2B5EF4-FFF2-40B4-BE49-F238E27FC236}">
                <a16:creationId xmlns:a16="http://schemas.microsoft.com/office/drawing/2014/main" id="{AABB2FBB-BF9E-4D2C-8FD3-E83E60052330}"/>
              </a:ext>
            </a:extLst>
          </p:cNvPr>
          <p:cNvSpPr>
            <a:spLocks noGrp="1"/>
          </p:cNvSpPr>
          <p:nvPr>
            <p:ph type="body" sz="quarter" idx="11" hasCustomPrompt="1"/>
          </p:nvPr>
        </p:nvSpPr>
        <p:spPr>
          <a:xfrm>
            <a:off x="-1" y="3323596"/>
            <a:ext cx="11712575" cy="2661279"/>
          </a:xfrm>
          <a:noFill/>
        </p:spPr>
        <p:txBody>
          <a:bodyPr wrap="square" lIns="486000" tIns="360000" rIns="360000" bIns="360000" anchor="b">
            <a:spAutoFit/>
          </a:bodyPr>
          <a:lstStyle>
            <a:lvl1pPr>
              <a:lnSpc>
                <a:spcPct val="100000"/>
              </a:lnSpc>
              <a:spcAft>
                <a:spcPts val="0"/>
              </a:spcAft>
              <a:defRPr sz="3200" b="0">
                <a:solidFill>
                  <a:schemeClr val="bg1"/>
                </a:solidFill>
                <a:latin typeface="+mn-lt"/>
              </a:defRPr>
            </a:lvl1pPr>
            <a:lvl2pPr>
              <a:lnSpc>
                <a:spcPts val="3520"/>
              </a:lnSpc>
              <a:spcAft>
                <a:spcPts val="1600"/>
              </a:spcAft>
              <a:defRPr sz="4160" b="0">
                <a:solidFill>
                  <a:schemeClr val="bg1"/>
                </a:solidFill>
                <a:latin typeface="Frutiger LT Com 75 Black" panose="020B0A03040504030204" pitchFamily="34" charset="0"/>
              </a:defRPr>
            </a:lvl2pPr>
            <a:lvl3pPr>
              <a:lnSpc>
                <a:spcPct val="110000"/>
              </a:lnSpc>
              <a:spcAft>
                <a:spcPts val="0"/>
              </a:spcAft>
              <a:defRPr sz="1600">
                <a:solidFill>
                  <a:schemeClr val="bg1"/>
                </a:solidFill>
                <a:latin typeface="+mj-lt"/>
              </a:defRPr>
            </a:lvl3pPr>
            <a:lvl4pPr marL="0" indent="0">
              <a:lnSpc>
                <a:spcPct val="110000"/>
              </a:lnSpc>
              <a:spcBef>
                <a:spcPts val="2080"/>
              </a:spcBef>
              <a:spcAft>
                <a:spcPts val="0"/>
              </a:spcAft>
              <a:buNone/>
              <a:defRPr sz="1600">
                <a:solidFill>
                  <a:schemeClr val="bg1"/>
                </a:solidFill>
              </a:defRPr>
            </a:lvl4pPr>
            <a:lvl5pPr>
              <a:spcAft>
                <a:spcPts val="0"/>
              </a:spcAft>
              <a:defRPr/>
            </a:lvl5pPr>
          </a:lstStyle>
          <a:p>
            <a:pPr lvl="0"/>
            <a:r>
              <a:rPr lang="de-DE" dirty="0"/>
              <a:t>Headline groß, Frutiger LT </a:t>
            </a:r>
            <a:r>
              <a:rPr lang="de-DE" dirty="0" err="1"/>
              <a:t>Com</a:t>
            </a:r>
            <a:r>
              <a:rPr lang="de-DE" dirty="0"/>
              <a:t> Light, 32 </a:t>
            </a:r>
            <a:r>
              <a:rPr lang="de-DE" dirty="0" err="1"/>
              <a:t>pt</a:t>
            </a:r>
            <a:endParaRPr lang="de-DE" dirty="0"/>
          </a:p>
          <a:p>
            <a:pPr lvl="1"/>
            <a:r>
              <a:rPr lang="de-DE" dirty="0"/>
              <a:t>—</a:t>
            </a:r>
          </a:p>
          <a:p>
            <a:pPr lvl="2"/>
            <a:r>
              <a:rPr lang="de-DE" dirty="0" err="1"/>
              <a:t>Subline</a:t>
            </a:r>
            <a:r>
              <a:rPr lang="de-DE" dirty="0"/>
              <a:t>/Referent/Datum</a:t>
            </a:r>
          </a:p>
          <a:p>
            <a:pPr lvl="3"/>
            <a:r>
              <a:rPr lang="de-DE" dirty="0"/>
              <a:t>Referenten</a:t>
            </a:r>
          </a:p>
        </p:txBody>
      </p:sp>
      <p:sp>
        <p:nvSpPr>
          <p:cNvPr id="2" name="Datumsplatzhalter 1">
            <a:extLst>
              <a:ext uri="{FF2B5EF4-FFF2-40B4-BE49-F238E27FC236}">
                <a16:creationId xmlns:a16="http://schemas.microsoft.com/office/drawing/2014/main" id="{25C68886-21F8-4FFB-8201-7F0BA6565D68}"/>
              </a:ext>
            </a:extLst>
          </p:cNvPr>
          <p:cNvSpPr>
            <a:spLocks noGrp="1"/>
          </p:cNvSpPr>
          <p:nvPr>
            <p:ph type="dt" sz="half" idx="12"/>
          </p:nvPr>
        </p:nvSpPr>
        <p:spPr>
          <a:xfrm>
            <a:off x="1388048" y="7027336"/>
            <a:ext cx="720000" cy="123111"/>
          </a:xfrm>
          <a:prstGeom prst="rect">
            <a:avLst/>
          </a:prstGeom>
        </p:spPr>
        <p:txBody>
          <a:bodyPr/>
          <a:lstStyle/>
          <a:p>
            <a:fld id="{18404E2F-0DC3-491D-BBFF-E567024868D0}" type="datetime1">
              <a:rPr lang="de-DE" noProof="0" smtClean="0"/>
              <a:t>01.08.2025</a:t>
            </a:fld>
            <a:endParaRPr lang="de-DE" noProof="0" dirty="0"/>
          </a:p>
        </p:txBody>
      </p:sp>
      <p:sp>
        <p:nvSpPr>
          <p:cNvPr id="3" name="Fußzeilenplatzhalter 2">
            <a:extLst>
              <a:ext uri="{FF2B5EF4-FFF2-40B4-BE49-F238E27FC236}">
                <a16:creationId xmlns:a16="http://schemas.microsoft.com/office/drawing/2014/main" id="{44BD0276-DAC0-4256-A958-3D3DD10E633D}"/>
              </a:ext>
            </a:extLst>
          </p:cNvPr>
          <p:cNvSpPr>
            <a:spLocks noGrp="1"/>
          </p:cNvSpPr>
          <p:nvPr>
            <p:ph type="ftr" sz="quarter" idx="13"/>
          </p:nvPr>
        </p:nvSpPr>
        <p:spPr>
          <a:xfrm>
            <a:off x="2297897" y="7027336"/>
            <a:ext cx="2952000" cy="123111"/>
          </a:xfrm>
          <a:prstGeom prst="rect">
            <a:avLst/>
          </a:prstGeom>
        </p:spPr>
        <p:txBody>
          <a:bodyPr/>
          <a:lstStyle/>
          <a:p>
            <a:r>
              <a:rPr lang="de-DE" noProof="0"/>
              <a:t>© Fraunhofer</a:t>
            </a:r>
            <a:endParaRPr lang="de-DE" noProof="0" dirty="0"/>
          </a:p>
        </p:txBody>
      </p:sp>
      <p:sp>
        <p:nvSpPr>
          <p:cNvPr id="4" name="Foliennummernplatzhalter 3">
            <a:extLst>
              <a:ext uri="{FF2B5EF4-FFF2-40B4-BE49-F238E27FC236}">
                <a16:creationId xmlns:a16="http://schemas.microsoft.com/office/drawing/2014/main" id="{55696E82-453E-4196-8BCD-BF982D26413F}"/>
              </a:ext>
            </a:extLst>
          </p:cNvPr>
          <p:cNvSpPr>
            <a:spLocks noGrp="1"/>
          </p:cNvSpPr>
          <p:nvPr>
            <p:ph type="sldNum" sz="quarter" idx="14"/>
          </p:nvPr>
        </p:nvSpPr>
        <p:spPr>
          <a:xfrm>
            <a:off x="479425" y="7027336"/>
            <a:ext cx="720000" cy="123111"/>
          </a:xfrm>
          <a:prstGeom prst="rect">
            <a:avLst/>
          </a:prstGeom>
        </p:spPr>
        <p:txBody>
          <a:bodyPr/>
          <a:lstStyle/>
          <a:p>
            <a:r>
              <a:rPr lang="de-DE" noProof="0" dirty="0"/>
              <a:t>Seite</a:t>
            </a:r>
            <a:r>
              <a:rPr lang="en-US" dirty="0"/>
              <a:t> </a:t>
            </a:r>
            <a:fld id="{401BA3E4-5E55-4F99-AF09-CC6D6B2539E2}" type="slidenum">
              <a:rPr lang="en-US" smtClean="0"/>
              <a:pPr/>
              <a:t>‹Nr.›</a:t>
            </a:fld>
            <a:endParaRPr lang="en-US" dirty="0"/>
          </a:p>
        </p:txBody>
      </p:sp>
    </p:spTree>
    <p:extLst>
      <p:ext uri="{BB962C8B-B14F-4D97-AF65-F5344CB8AC3E}">
        <p14:creationId xmlns:p14="http://schemas.microsoft.com/office/powerpoint/2010/main" val="11244011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Kapiteltrenner – Bild vollflächig">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95B6287E-4A4F-4439-B422-A23539B2685C}"/>
              </a:ext>
            </a:extLst>
          </p:cNvPr>
          <p:cNvGraphicFramePr>
            <a:graphicFrameLocks noChangeAspect="1"/>
          </p:cNvGraphicFramePr>
          <p:nvPr userDrawn="1">
            <p:custDataLst>
              <p:tags r:id="rId1"/>
            </p:custDataLst>
            <p:extLst>
              <p:ext uri="{D42A27DB-BD31-4B8C-83A1-F6EECF244321}">
                <p14:modId xmlns:p14="http://schemas.microsoft.com/office/powerpoint/2010/main" val="320406012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Bildplatzhalter 7">
            <a:extLst>
              <a:ext uri="{FF2B5EF4-FFF2-40B4-BE49-F238E27FC236}">
                <a16:creationId xmlns:a16="http://schemas.microsoft.com/office/drawing/2014/main" id="{43168385-808A-40CF-ACBB-25E2FEB39C95}"/>
              </a:ext>
            </a:extLst>
          </p:cNvPr>
          <p:cNvSpPr>
            <a:spLocks noGrp="1"/>
          </p:cNvSpPr>
          <p:nvPr>
            <p:ph type="pic" sz="quarter" idx="13"/>
          </p:nvPr>
        </p:nvSpPr>
        <p:spPr>
          <a:xfrm>
            <a:off x="0" y="1"/>
            <a:ext cx="12192000" cy="6158116"/>
          </a:xfrm>
          <a:solidFill>
            <a:schemeClr val="bg2">
              <a:lumMod val="20000"/>
              <a:lumOff val="80000"/>
            </a:schemeClr>
          </a:solidFill>
        </p:spPr>
        <p:txBody>
          <a:bodyPr>
            <a:noAutofit/>
          </a:bodyPr>
          <a:lstStyle>
            <a:lvl1pPr>
              <a:defRPr>
                <a:solidFill>
                  <a:schemeClr val="bg1"/>
                </a:solidFill>
              </a:defRPr>
            </a:lvl1pPr>
          </a:lstStyle>
          <a:p>
            <a:r>
              <a:rPr lang="de-DE"/>
              <a:t>Bild durch Klicken auf Symbol hinzufügen</a:t>
            </a:r>
            <a:endParaRPr lang="en-US"/>
          </a:p>
        </p:txBody>
      </p:sp>
      <p:sp>
        <p:nvSpPr>
          <p:cNvPr id="10" name="Textplatzhalter 9">
            <a:extLst>
              <a:ext uri="{FF2B5EF4-FFF2-40B4-BE49-F238E27FC236}">
                <a16:creationId xmlns:a16="http://schemas.microsoft.com/office/drawing/2014/main" id="{959FA541-8597-4991-9A2A-D86D39840ED3}"/>
              </a:ext>
            </a:extLst>
          </p:cNvPr>
          <p:cNvSpPr>
            <a:spLocks noGrp="1"/>
          </p:cNvSpPr>
          <p:nvPr>
            <p:ph type="body" sz="quarter" idx="14" hasCustomPrompt="1"/>
          </p:nvPr>
        </p:nvSpPr>
        <p:spPr>
          <a:xfrm>
            <a:off x="6275388" y="3149600"/>
            <a:ext cx="5916612" cy="2177878"/>
          </a:xfrm>
          <a:gradFill flip="none" rotWithShape="1">
            <a:gsLst>
              <a:gs pos="34000">
                <a:srgbClr val="00779A">
                  <a:alpha val="95000"/>
                </a:srgbClr>
              </a:gs>
              <a:gs pos="0">
                <a:srgbClr val="014A6B">
                  <a:alpha val="95000"/>
                </a:srgbClr>
              </a:gs>
              <a:gs pos="74000">
                <a:schemeClr val="accent5">
                  <a:lumMod val="90000"/>
                  <a:lumOff val="10000"/>
                  <a:alpha val="95000"/>
                </a:schemeClr>
              </a:gs>
              <a:gs pos="100000">
                <a:srgbClr val="09B2AC">
                  <a:alpha val="95000"/>
                </a:srgbClr>
              </a:gs>
            </a:gsLst>
            <a:path path="circle">
              <a:fillToRect r="100000" b="100000"/>
            </a:path>
            <a:tileRect l="-100000" t="-100000"/>
          </a:gradFill>
        </p:spPr>
        <p:txBody>
          <a:bodyPr lIns="360000" tIns="360000" rIns="360000" bIns="360000"/>
          <a:lstStyle>
            <a:lvl1pPr>
              <a:lnSpc>
                <a:spcPct val="110000"/>
              </a:lnSpc>
              <a:spcAft>
                <a:spcPts val="0"/>
              </a:spcAft>
              <a:defRPr sz="3200" b="0">
                <a:solidFill>
                  <a:schemeClr val="bg1"/>
                </a:solidFill>
                <a:latin typeface="+mn-lt"/>
              </a:defRPr>
            </a:lvl1pPr>
            <a:lvl2pPr>
              <a:lnSpc>
                <a:spcPts val="3520"/>
              </a:lnSpc>
              <a:spcAft>
                <a:spcPts val="1600"/>
              </a:spcAft>
              <a:defRPr sz="4160" b="1">
                <a:solidFill>
                  <a:schemeClr val="bg1"/>
                </a:solidFill>
                <a:latin typeface="Frutiger LT Com 75 Black" panose="020B0A03040504030204" pitchFamily="34" charset="0"/>
              </a:defRPr>
            </a:lvl2pPr>
            <a:lvl3pPr>
              <a:lnSpc>
                <a:spcPct val="110000"/>
              </a:lnSpc>
              <a:defRPr sz="1600">
                <a:solidFill>
                  <a:schemeClr val="bg1"/>
                </a:solidFill>
              </a:defRPr>
            </a:lvl3pPr>
            <a:lvl4pPr>
              <a:defRPr>
                <a:solidFill>
                  <a:schemeClr val="bg1"/>
                </a:solidFill>
              </a:defRPr>
            </a:lvl4pPr>
            <a:lvl5pPr>
              <a:defRPr>
                <a:solidFill>
                  <a:schemeClr val="bg1"/>
                </a:solidFill>
              </a:defRPr>
            </a:lvl5pPr>
          </a:lstStyle>
          <a:p>
            <a:pPr lvl="0"/>
            <a:r>
              <a:rPr lang="de-DE" dirty="0"/>
              <a:t>Zahl</a:t>
            </a:r>
          </a:p>
          <a:p>
            <a:pPr lvl="1"/>
            <a:r>
              <a:rPr lang="de-DE" dirty="0"/>
              <a:t>—</a:t>
            </a:r>
          </a:p>
          <a:p>
            <a:pPr lvl="2"/>
            <a:r>
              <a:rPr lang="de-DE" dirty="0"/>
              <a:t>Kapitelüberschrift, Frutiger LT </a:t>
            </a:r>
            <a:r>
              <a:rPr lang="de-DE" dirty="0" err="1"/>
              <a:t>Com</a:t>
            </a:r>
            <a:r>
              <a:rPr lang="de-DE" dirty="0"/>
              <a:t> </a:t>
            </a:r>
            <a:r>
              <a:rPr lang="de-DE" dirty="0" err="1"/>
              <a:t>Bold</a:t>
            </a:r>
            <a:r>
              <a:rPr lang="de-DE" dirty="0"/>
              <a:t>, 16 </a:t>
            </a:r>
            <a:r>
              <a:rPr lang="de-DE" dirty="0" err="1"/>
              <a:t>pt</a:t>
            </a:r>
            <a:endParaRPr lang="de-DE" dirty="0"/>
          </a:p>
        </p:txBody>
      </p:sp>
    </p:spTree>
    <p:extLst>
      <p:ext uri="{BB962C8B-B14F-4D97-AF65-F5344CB8AC3E}">
        <p14:creationId xmlns:p14="http://schemas.microsoft.com/office/powerpoint/2010/main" val="1494303512"/>
      </p:ext>
    </p:extLst>
  </p:cSld>
  <p:clrMapOvr>
    <a:masterClrMapping/>
  </p:clrMapOvr>
  <p:extLst>
    <p:ext uri="{DCECCB84-F9BA-43D5-87BE-67443E8EF086}">
      <p15:sldGuideLst xmlns:p15="http://schemas.microsoft.com/office/powerpoint/2012/main">
        <p15:guide id="1" pos="3727" userDrawn="1">
          <p15:clr>
            <a:srgbClr val="FBAE40"/>
          </p15:clr>
        </p15:guide>
        <p15:guide id="2" pos="3953" userDrawn="1">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image" Target="../media/image1.emf"/><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oleObject" Target="../embeddings/oleObject1.bin"/><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ags" Target="../tags/tag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image" Target="../media/image2.png"/><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F507918F-B2AA-4A76-81D6-4E27E906E31E}"/>
              </a:ext>
            </a:extLst>
          </p:cNvPr>
          <p:cNvGraphicFramePr>
            <a:graphicFrameLocks noChangeAspect="1"/>
          </p:cNvGraphicFramePr>
          <p:nvPr userDrawn="1">
            <p:custDataLst>
              <p:tags r:id="rId32"/>
            </p:custDataLst>
            <p:extLst>
              <p:ext uri="{D42A27DB-BD31-4B8C-83A1-F6EECF244321}">
                <p14:modId xmlns:p14="http://schemas.microsoft.com/office/powerpoint/2010/main" val="256521445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3" imgW="344" imgH="345" progId="TCLayout.ActiveDocument.1">
                  <p:embed/>
                </p:oleObj>
              </mc:Choice>
              <mc:Fallback>
                <p:oleObj name="think-cell Folie" r:id="rId33" imgW="344" imgH="345" progId="TCLayout.ActiveDocument.1">
                  <p:embed/>
                  <p:pic>
                    <p:nvPicPr>
                      <p:cNvPr id="0" name=""/>
                      <p:cNvPicPr/>
                      <p:nvPr/>
                    </p:nvPicPr>
                    <p:blipFill>
                      <a:blip r:embed="rId34"/>
                      <a:stretch>
                        <a:fillRect/>
                      </a:stretch>
                    </p:blipFill>
                    <p:spPr>
                      <a:xfrm>
                        <a:off x="1588" y="1588"/>
                        <a:ext cx="1588" cy="1588"/>
                      </a:xfrm>
                      <a:prstGeom prst="rect">
                        <a:avLst/>
                      </a:prstGeom>
                    </p:spPr>
                  </p:pic>
                </p:oleObj>
              </mc:Fallback>
            </mc:AlternateContent>
          </a:graphicData>
        </a:graphic>
      </p:graphicFrame>
      <p:sp>
        <p:nvSpPr>
          <p:cNvPr id="2" name="Titelplatzhalter 1">
            <a:extLst>
              <a:ext uri="{FF2B5EF4-FFF2-40B4-BE49-F238E27FC236}">
                <a16:creationId xmlns:a16="http://schemas.microsoft.com/office/drawing/2014/main" id="{EA78C480-B66C-43DB-AAEB-3790EF5A7664}"/>
              </a:ext>
            </a:extLst>
          </p:cNvPr>
          <p:cNvSpPr>
            <a:spLocks noGrp="1"/>
          </p:cNvSpPr>
          <p:nvPr>
            <p:ph type="title"/>
          </p:nvPr>
        </p:nvSpPr>
        <p:spPr bwMode="gray">
          <a:xfrm>
            <a:off x="479425" y="395588"/>
            <a:ext cx="11233150" cy="382733"/>
          </a:xfrm>
          <a:prstGeom prst="rect">
            <a:avLst/>
          </a:prstGeom>
        </p:spPr>
        <p:txBody>
          <a:bodyPr vert="horz" lIns="0" tIns="0" rIns="0" bIns="0" rtlCol="0" anchor="t">
            <a:spAutoFit/>
          </a:bodyPr>
          <a:lstStyle/>
          <a:p>
            <a:r>
              <a:rPr lang="en-US" noProof="0"/>
              <a:t>Mastertitelformat bearbeiten</a:t>
            </a:r>
          </a:p>
        </p:txBody>
      </p:sp>
      <p:sp>
        <p:nvSpPr>
          <p:cNvPr id="3" name="Textplatzhalter 2">
            <a:extLst>
              <a:ext uri="{FF2B5EF4-FFF2-40B4-BE49-F238E27FC236}">
                <a16:creationId xmlns:a16="http://schemas.microsoft.com/office/drawing/2014/main" id="{C3ED48EE-75FC-48CE-8886-5B06675925EC}"/>
              </a:ext>
            </a:extLst>
          </p:cNvPr>
          <p:cNvSpPr>
            <a:spLocks noGrp="1"/>
          </p:cNvSpPr>
          <p:nvPr>
            <p:ph type="body" idx="1"/>
          </p:nvPr>
        </p:nvSpPr>
        <p:spPr bwMode="gray">
          <a:xfrm>
            <a:off x="478199" y="1703388"/>
            <a:ext cx="11234376" cy="2640595"/>
          </a:xfrm>
          <a:prstGeom prst="rect">
            <a:avLst/>
          </a:prstGeom>
        </p:spPr>
        <p:txBody>
          <a:bodyPr vert="horz" lIns="0" tIns="0" rIns="0" bIns="0" rtlCol="0">
            <a:spAutoFit/>
          </a:bodyPr>
          <a:lstStyle/>
          <a:p>
            <a:pPr lvl="0"/>
            <a:r>
              <a:rPr lang="en-US" noProof="0"/>
              <a:t>Mastertextformat bearbeiten</a:t>
            </a:r>
          </a:p>
          <a:p>
            <a:pPr lvl="1"/>
            <a:r>
              <a:rPr lang="en-US" noProof="0"/>
              <a:t>Zweite Ebene</a:t>
            </a:r>
          </a:p>
          <a:p>
            <a:pPr lvl="2"/>
            <a:r>
              <a:rPr lang="en-US" noProof="0"/>
              <a:t>Dritte Ebene</a:t>
            </a:r>
          </a:p>
          <a:p>
            <a:pPr lvl="3"/>
            <a:r>
              <a:rPr lang="en-US" noProof="0"/>
              <a:t>Vierte Ebene</a:t>
            </a:r>
          </a:p>
          <a:p>
            <a:pPr lvl="4"/>
            <a:r>
              <a:rPr lang="en-US" noProof="0"/>
              <a:t>Fünfte Ebene</a:t>
            </a:r>
          </a:p>
          <a:p>
            <a:pPr lvl="5"/>
            <a:r>
              <a:rPr lang="en-US" noProof="0"/>
              <a:t>Sechste Ebene</a:t>
            </a:r>
          </a:p>
          <a:p>
            <a:pPr lvl="6"/>
            <a:r>
              <a:rPr lang="en-US" noProof="0"/>
              <a:t>Siebte Ebene</a:t>
            </a:r>
          </a:p>
          <a:p>
            <a:pPr lvl="7"/>
            <a:r>
              <a:rPr lang="en-US" noProof="0"/>
              <a:t>Achte Ebene</a:t>
            </a:r>
          </a:p>
          <a:p>
            <a:pPr lvl="8"/>
            <a:r>
              <a:rPr lang="en-US" noProof="0"/>
              <a:t>Neunte Ebene</a:t>
            </a:r>
          </a:p>
        </p:txBody>
      </p:sp>
      <p:cxnSp>
        <p:nvCxnSpPr>
          <p:cNvPr id="34" name="Gerader Verbinder 33">
            <a:extLst>
              <a:ext uri="{FF2B5EF4-FFF2-40B4-BE49-F238E27FC236}">
                <a16:creationId xmlns:a16="http://schemas.microsoft.com/office/drawing/2014/main" id="{ED49F1F8-4B89-4B18-B579-CD843138501E}"/>
              </a:ext>
            </a:extLst>
          </p:cNvPr>
          <p:cNvCxnSpPr>
            <a:cxnSpLocks/>
          </p:cNvCxnSpPr>
          <p:nvPr userDrawn="1"/>
        </p:nvCxnSpPr>
        <p:spPr bwMode="gray">
          <a:xfrm>
            <a:off x="479425" y="1245411"/>
            <a:ext cx="360000" cy="0"/>
          </a:xfrm>
          <a:prstGeom prst="line">
            <a:avLst/>
          </a:prstGeom>
          <a:noFill/>
          <a:ln w="50800" cap="flat" cmpd="sng" algn="ctr">
            <a:solidFill>
              <a:schemeClr val="accent1"/>
            </a:solidFill>
            <a:prstDash val="solid"/>
            <a:round/>
            <a:headEnd type="none" w="med" len="med"/>
            <a:tailEnd type="none" w="med" len="med"/>
          </a:ln>
          <a:effectLst/>
        </p:spPr>
      </p:cxnSp>
      <p:cxnSp>
        <p:nvCxnSpPr>
          <p:cNvPr id="42" name="Gerader Verbinder 41">
            <a:extLst>
              <a:ext uri="{FF2B5EF4-FFF2-40B4-BE49-F238E27FC236}">
                <a16:creationId xmlns:a16="http://schemas.microsoft.com/office/drawing/2014/main" id="{86070D71-EE9E-4293-96A3-C2A0A07F7A62}"/>
              </a:ext>
            </a:extLst>
          </p:cNvPr>
          <p:cNvCxnSpPr/>
          <p:nvPr userDrawn="1"/>
        </p:nvCxnSpPr>
        <p:spPr bwMode="gray">
          <a:xfrm>
            <a:off x="0" y="6143625"/>
            <a:ext cx="12192000"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sp>
        <p:nvSpPr>
          <p:cNvPr id="11" name="LogoFusszeile">
            <a:extLst>
              <a:ext uri="{FF2B5EF4-FFF2-40B4-BE49-F238E27FC236}">
                <a16:creationId xmlns:a16="http://schemas.microsoft.com/office/drawing/2014/main" id="{A1A14973-0D19-4698-859C-851A93B6A59A}"/>
              </a:ext>
            </a:extLst>
          </p:cNvPr>
          <p:cNvSpPr/>
          <p:nvPr userDrawn="1"/>
        </p:nvSpPr>
        <p:spPr>
          <a:xfrm>
            <a:off x="10309226" y="6334126"/>
            <a:ext cx="1404000" cy="378000"/>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marL="180000" indent="-180000" algn="l">
              <a:lnSpc>
                <a:spcPts val="1960"/>
              </a:lnSpc>
              <a:buClr>
                <a:schemeClr val="accent1"/>
              </a:buClr>
              <a:buFont typeface="Wingdings" panose="05000000000000000000" pitchFamily="2" charset="2"/>
              <a:buChar char="§"/>
            </a:pPr>
            <a:endParaRPr lang="en-US" sz="1400" dirty="0">
              <a:solidFill>
                <a:schemeClr val="tx1"/>
              </a:solidFill>
            </a:endParaRPr>
          </a:p>
        </p:txBody>
      </p:sp>
      <p:pic>
        <p:nvPicPr>
          <p:cNvPr id="12" name="ipm_rgb">
            <a:extLst>
              <a:ext uri="{FF2B5EF4-FFF2-40B4-BE49-F238E27FC236}">
                <a16:creationId xmlns:a16="http://schemas.microsoft.com/office/drawing/2014/main" id="{17547120-4E9E-43A6-B1E3-2FDBE3D31A63}"/>
              </a:ext>
            </a:extLst>
          </p:cNvPr>
          <p:cNvPicPr>
            <a:picLocks noChangeAspect="1"/>
          </p:cNvPicPr>
          <p:nvPr userDrawn="1"/>
        </p:nvPicPr>
        <p:blipFill>
          <a:blip r:embed="rId35" cstate="hqprint">
            <a:extLst>
              <a:ext uri="{28A0092B-C50C-407E-A947-70E740481C1C}">
                <a14:useLocalDpi xmlns:a14="http://schemas.microsoft.com/office/drawing/2010/main"/>
              </a:ext>
            </a:extLst>
          </a:blip>
          <a:stretch>
            <a:fillRect/>
          </a:stretch>
        </p:blipFill>
        <p:spPr>
          <a:xfrm>
            <a:off x="10309226" y="6331368"/>
            <a:ext cx="1404620" cy="372045"/>
          </a:xfrm>
          <a:prstGeom prst="rect">
            <a:avLst/>
          </a:prstGeom>
        </p:spPr>
      </p:pic>
      <p:sp>
        <p:nvSpPr>
          <p:cNvPr id="13" name="Text Box 23">
            <a:extLst>
              <a:ext uri="{FF2B5EF4-FFF2-40B4-BE49-F238E27FC236}">
                <a16:creationId xmlns:a16="http://schemas.microsoft.com/office/drawing/2014/main" id="{478314A4-4082-492C-92F6-41A9959FB587}"/>
              </a:ext>
            </a:extLst>
          </p:cNvPr>
          <p:cNvSpPr txBox="1">
            <a:spLocks noChangeArrowheads="1"/>
          </p:cNvSpPr>
          <p:nvPr userDrawn="1"/>
        </p:nvSpPr>
        <p:spPr bwMode="auto">
          <a:xfrm>
            <a:off x="478155" y="6434142"/>
            <a:ext cx="9425320" cy="176573"/>
          </a:xfrm>
          <a:prstGeom prst="rect">
            <a:avLst/>
          </a:prstGeom>
          <a:noFill/>
          <a:ln>
            <a:noFill/>
          </a:ln>
        </p:spPr>
        <p:txBody>
          <a:bodyPr lIns="0" tIns="0" rIns="0" bIns="0"/>
          <a:lstStyle>
            <a:lvl1pPr eaLnBrk="0" hangingPunct="0">
              <a:defRPr>
                <a:solidFill>
                  <a:schemeClr val="tx1"/>
                </a:solidFill>
                <a:latin typeface="Frutiger LT Com 55 Roman" pitchFamily="34" charset="0"/>
              </a:defRPr>
            </a:lvl1pPr>
            <a:lvl2pPr marL="742950" indent="-285750" eaLnBrk="0" hangingPunct="0">
              <a:defRPr>
                <a:solidFill>
                  <a:schemeClr val="tx1"/>
                </a:solidFill>
                <a:latin typeface="Frutiger LT Com 55 Roman" pitchFamily="34" charset="0"/>
              </a:defRPr>
            </a:lvl2pPr>
            <a:lvl3pPr marL="1143000" indent="-228600" eaLnBrk="0" hangingPunct="0">
              <a:defRPr>
                <a:solidFill>
                  <a:schemeClr val="tx1"/>
                </a:solidFill>
                <a:latin typeface="Frutiger LT Com 55 Roman" pitchFamily="34" charset="0"/>
              </a:defRPr>
            </a:lvl3pPr>
            <a:lvl4pPr marL="1600200" indent="-228600" eaLnBrk="0" hangingPunct="0">
              <a:defRPr>
                <a:solidFill>
                  <a:schemeClr val="tx1"/>
                </a:solidFill>
                <a:latin typeface="Frutiger LT Com 55 Roman" pitchFamily="34" charset="0"/>
              </a:defRPr>
            </a:lvl4pPr>
            <a:lvl5pPr marL="2057400" indent="-228600" eaLnBrk="0" hangingPunct="0">
              <a:defRPr>
                <a:solidFill>
                  <a:schemeClr val="tx1"/>
                </a:solidFill>
                <a:latin typeface="Frutiger LT Com 55 Roman" pitchFamily="34" charset="0"/>
              </a:defRPr>
            </a:lvl5pPr>
            <a:lvl6pPr marL="2514600" indent="-228600" eaLnBrk="0" fontAlgn="base" hangingPunct="0">
              <a:spcBef>
                <a:spcPct val="0"/>
              </a:spcBef>
              <a:spcAft>
                <a:spcPct val="0"/>
              </a:spcAft>
              <a:defRPr>
                <a:solidFill>
                  <a:schemeClr val="tx1"/>
                </a:solidFill>
                <a:latin typeface="Frutiger LT Com 55 Roman" pitchFamily="34" charset="0"/>
              </a:defRPr>
            </a:lvl6pPr>
            <a:lvl7pPr marL="2971800" indent="-228600" eaLnBrk="0" fontAlgn="base" hangingPunct="0">
              <a:spcBef>
                <a:spcPct val="0"/>
              </a:spcBef>
              <a:spcAft>
                <a:spcPct val="0"/>
              </a:spcAft>
              <a:defRPr>
                <a:solidFill>
                  <a:schemeClr val="tx1"/>
                </a:solidFill>
                <a:latin typeface="Frutiger LT Com 55 Roman" pitchFamily="34" charset="0"/>
              </a:defRPr>
            </a:lvl7pPr>
            <a:lvl8pPr marL="3429000" indent="-228600" eaLnBrk="0" fontAlgn="base" hangingPunct="0">
              <a:spcBef>
                <a:spcPct val="0"/>
              </a:spcBef>
              <a:spcAft>
                <a:spcPct val="0"/>
              </a:spcAft>
              <a:defRPr>
                <a:solidFill>
                  <a:schemeClr val="tx1"/>
                </a:solidFill>
                <a:latin typeface="Frutiger LT Com 55 Roman" pitchFamily="34" charset="0"/>
              </a:defRPr>
            </a:lvl8pPr>
            <a:lvl9pPr marL="3886200" indent="-228600" eaLnBrk="0" fontAlgn="base" hangingPunct="0">
              <a:spcBef>
                <a:spcPct val="0"/>
              </a:spcBef>
              <a:spcAft>
                <a:spcPct val="0"/>
              </a:spcAft>
              <a:defRPr>
                <a:solidFill>
                  <a:schemeClr val="tx1"/>
                </a:solidFill>
                <a:latin typeface="Frutiger LT Com 55 Roman" pitchFamily="34" charset="0"/>
              </a:defRPr>
            </a:lvl9pPr>
          </a:lstStyle>
          <a:p>
            <a:pPr eaLnBrk="1" hangingPunct="1">
              <a:spcBef>
                <a:spcPct val="50000"/>
              </a:spcBef>
              <a:defRPr/>
            </a:pPr>
            <a:r>
              <a:rPr lang="en-US" sz="1100" noProof="0" dirty="0">
                <a:solidFill>
                  <a:schemeClr val="bg2"/>
                </a:solidFill>
                <a:latin typeface="+mn-lt"/>
              </a:rPr>
              <a:t>© Fraunhofer IPM  |  Peter Koss  |  Industrial Application of OPM: Flow Metering </a:t>
            </a:r>
            <a:r>
              <a:rPr lang="en-US" sz="1100" baseline="0" noProof="0" dirty="0">
                <a:solidFill>
                  <a:schemeClr val="bg2"/>
                </a:solidFill>
                <a:latin typeface="+mn-lt"/>
              </a:rPr>
              <a:t>|  08.08.2025  </a:t>
            </a:r>
            <a:r>
              <a:rPr lang="en-US" sz="1100" noProof="0" dirty="0">
                <a:solidFill>
                  <a:schemeClr val="bg2"/>
                </a:solidFill>
                <a:latin typeface="+mn-lt"/>
              </a:rPr>
              <a:t>|  Slide </a:t>
            </a:r>
            <a:fld id="{AEDC5038-1DF7-4428-B6E4-E1F0B3735A95}" type="slidenum">
              <a:rPr lang="en-US" sz="1100" noProof="0" smtClean="0">
                <a:solidFill>
                  <a:schemeClr val="bg2"/>
                </a:solidFill>
                <a:latin typeface="+mn-lt"/>
              </a:rPr>
              <a:pPr/>
              <a:t>‹Nr.›</a:t>
            </a:fld>
            <a:r>
              <a:rPr lang="en-US" sz="1100" noProof="0" dirty="0">
                <a:solidFill>
                  <a:schemeClr val="bg2"/>
                </a:solidFill>
                <a:latin typeface="+mn-lt"/>
              </a:rPr>
              <a:t>       </a:t>
            </a:r>
          </a:p>
        </p:txBody>
      </p:sp>
    </p:spTree>
    <p:extLst>
      <p:ext uri="{BB962C8B-B14F-4D97-AF65-F5344CB8AC3E}">
        <p14:creationId xmlns:p14="http://schemas.microsoft.com/office/powerpoint/2010/main" val="3576233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60" r:id="rId11"/>
    <p:sldLayoutId id="2147483661" r:id="rId12"/>
    <p:sldLayoutId id="2147483663" r:id="rId13"/>
    <p:sldLayoutId id="2147483668" r:id="rId14"/>
    <p:sldLayoutId id="2147483665" r:id="rId15"/>
    <p:sldLayoutId id="2147483671" r:id="rId16"/>
    <p:sldLayoutId id="2147483664" r:id="rId17"/>
    <p:sldLayoutId id="2147483667" r:id="rId18"/>
    <p:sldLayoutId id="2147483659" r:id="rId19"/>
    <p:sldLayoutId id="2147483678" r:id="rId20"/>
    <p:sldLayoutId id="2147483666" r:id="rId21"/>
    <p:sldLayoutId id="2147483669" r:id="rId22"/>
    <p:sldLayoutId id="2147483670" r:id="rId23"/>
    <p:sldLayoutId id="2147483672" r:id="rId24"/>
    <p:sldLayoutId id="2147483673" r:id="rId25"/>
    <p:sldLayoutId id="2147483674" r:id="rId26"/>
    <p:sldLayoutId id="2147483675" r:id="rId27"/>
    <p:sldLayoutId id="2147483676" r:id="rId28"/>
    <p:sldLayoutId id="2147483677" r:id="rId29"/>
    <p:sldLayoutId id="2147483679" r:id="rId30"/>
  </p:sldLayoutIdLst>
  <p:hf hdr="0"/>
  <p:txStyles>
    <p:titleStyle>
      <a:lvl1pPr algn="l" defTabSz="914400" rtl="0" eaLnBrk="1" latinLnBrk="0" hangingPunct="1">
        <a:lnSpc>
          <a:spcPct val="110000"/>
        </a:lnSpc>
        <a:spcBef>
          <a:spcPct val="0"/>
        </a:spcBef>
        <a:buNone/>
        <a:defRPr sz="2400" b="0" kern="1200">
          <a:solidFill>
            <a:schemeClr val="accent2"/>
          </a:solidFill>
          <a:latin typeface="Frutiger LT Com 65 Bold" panose="020B0803030504020204" pitchFamily="34" charset="0"/>
          <a:ea typeface="+mj-ea"/>
          <a:cs typeface="+mj-cs"/>
        </a:defRPr>
      </a:lvl1pPr>
    </p:titleStyle>
    <p:bodyStyle>
      <a:lvl1pPr marL="0" indent="0" algn="l" defTabSz="914400" rtl="0" eaLnBrk="1" latinLnBrk="0" hangingPunct="1">
        <a:lnSpc>
          <a:spcPct val="110000"/>
        </a:lnSpc>
        <a:spcBef>
          <a:spcPts val="0"/>
        </a:spcBef>
        <a:spcAft>
          <a:spcPts val="1900"/>
        </a:spcAft>
        <a:buFont typeface="Arial" panose="020B0604020202020204" pitchFamily="34" charset="0"/>
        <a:buNone/>
        <a:defRPr sz="1600" b="0" kern="1200">
          <a:solidFill>
            <a:schemeClr val="accent1"/>
          </a:solidFill>
          <a:latin typeface="+mj-lt"/>
          <a:ea typeface="+mn-ea"/>
          <a:cs typeface="+mn-cs"/>
        </a:defRPr>
      </a:lvl1pPr>
      <a:lvl2pPr marL="0" indent="0" algn="l" defTabSz="914400" rtl="0" eaLnBrk="1" latinLnBrk="0" hangingPunct="1">
        <a:lnSpc>
          <a:spcPct val="110000"/>
        </a:lnSpc>
        <a:spcBef>
          <a:spcPts val="0"/>
        </a:spcBef>
        <a:spcAft>
          <a:spcPts val="1900"/>
        </a:spcAft>
        <a:buFont typeface="Arial" panose="020B0604020202020204" pitchFamily="34" charset="0"/>
        <a:buNone/>
        <a:defRPr sz="1400" kern="1200">
          <a:solidFill>
            <a:schemeClr val="tx1"/>
          </a:solidFill>
          <a:latin typeface="+mn-lt"/>
          <a:ea typeface="+mn-ea"/>
          <a:cs typeface="+mn-cs"/>
        </a:defRPr>
      </a:lvl2pPr>
      <a:lvl3pPr marL="0" indent="0" algn="l" defTabSz="914400" rtl="0" eaLnBrk="1" latinLnBrk="0" hangingPunct="1">
        <a:lnSpc>
          <a:spcPct val="110000"/>
        </a:lnSpc>
        <a:spcBef>
          <a:spcPts val="0"/>
        </a:spcBef>
        <a:buFont typeface="Arial" panose="020B0604020202020204" pitchFamily="34" charset="0"/>
        <a:buNone/>
        <a:defRPr sz="1400" b="0" kern="1200">
          <a:solidFill>
            <a:schemeClr val="tx1"/>
          </a:solidFill>
          <a:latin typeface="+mj-lt"/>
          <a:ea typeface="+mn-ea"/>
          <a:cs typeface="+mn-cs"/>
        </a:defRPr>
      </a:lvl3pPr>
      <a:lvl4pPr marL="180000" indent="-180000" algn="l" defTabSz="914400" rtl="0" eaLnBrk="1" latinLnBrk="0" hangingPunct="1">
        <a:lnSpc>
          <a:spcPct val="110000"/>
        </a:lnSpc>
        <a:spcBef>
          <a:spcPts val="0"/>
        </a:spcBef>
        <a:buClr>
          <a:schemeClr val="accent1"/>
        </a:buClr>
        <a:buFont typeface="Wingdings" panose="05000000000000000000" pitchFamily="2" charset="2"/>
        <a:buChar char="§"/>
        <a:defRPr sz="1400" kern="1200">
          <a:solidFill>
            <a:schemeClr val="tx1"/>
          </a:solidFill>
          <a:latin typeface="+mn-lt"/>
          <a:ea typeface="+mn-ea"/>
          <a:cs typeface="+mn-cs"/>
        </a:defRPr>
      </a:lvl4pPr>
      <a:lvl5pPr marL="360000" indent="-180000" algn="l" defTabSz="914400" rtl="0" eaLnBrk="1" latinLnBrk="0" hangingPunct="1">
        <a:lnSpc>
          <a:spcPct val="110000"/>
        </a:lnSpc>
        <a:spcBef>
          <a:spcPts val="0"/>
        </a:spcBef>
        <a:buClr>
          <a:schemeClr val="bg2"/>
        </a:buClr>
        <a:buFont typeface="Wingdings" panose="05000000000000000000" pitchFamily="2" charset="2"/>
        <a:buChar char="§"/>
        <a:defRPr sz="1400" kern="1200">
          <a:solidFill>
            <a:schemeClr val="tx1"/>
          </a:solidFill>
          <a:latin typeface="+mn-lt"/>
          <a:ea typeface="+mn-ea"/>
          <a:cs typeface="+mn-cs"/>
        </a:defRPr>
      </a:lvl5pPr>
      <a:lvl6pPr marL="540000" indent="-180000" algn="l" defTabSz="914400" rtl="0" eaLnBrk="1" latinLnBrk="0" hangingPunct="1">
        <a:lnSpc>
          <a:spcPct val="110000"/>
        </a:lnSpc>
        <a:spcBef>
          <a:spcPts val="0"/>
        </a:spcBef>
        <a:buClr>
          <a:schemeClr val="bg2"/>
        </a:buClr>
        <a:buFont typeface="Wingdings" panose="05000000000000000000" pitchFamily="2" charset="2"/>
        <a:buChar char="§"/>
        <a:defRPr sz="1400" kern="1200">
          <a:solidFill>
            <a:schemeClr val="tx1"/>
          </a:solidFill>
          <a:latin typeface="+mn-lt"/>
          <a:ea typeface="+mn-ea"/>
          <a:cs typeface="+mn-cs"/>
        </a:defRPr>
      </a:lvl6pPr>
      <a:lvl7pPr marL="216000" indent="-216000" algn="l" defTabSz="914400" rtl="0" eaLnBrk="1" latinLnBrk="0" hangingPunct="1">
        <a:lnSpc>
          <a:spcPct val="110000"/>
        </a:lnSpc>
        <a:spcBef>
          <a:spcPts val="0"/>
        </a:spcBef>
        <a:buClr>
          <a:schemeClr val="accent1"/>
        </a:buClr>
        <a:buFont typeface="+mj-lt"/>
        <a:buAutoNum type="arabicPeriod"/>
        <a:defRPr sz="1400" kern="1200">
          <a:solidFill>
            <a:schemeClr val="tx1"/>
          </a:solidFill>
          <a:latin typeface="+mn-lt"/>
          <a:ea typeface="+mn-ea"/>
          <a:cs typeface="+mn-cs"/>
        </a:defRPr>
      </a:lvl7pPr>
      <a:lvl8pPr marL="432000" indent="-216000" algn="l" defTabSz="914400" rtl="0" eaLnBrk="1" latinLnBrk="0" hangingPunct="1">
        <a:lnSpc>
          <a:spcPct val="110000"/>
        </a:lnSpc>
        <a:spcBef>
          <a:spcPts val="0"/>
        </a:spcBef>
        <a:buClr>
          <a:schemeClr val="bg2"/>
        </a:buClr>
        <a:buFont typeface="+mj-lt"/>
        <a:buAutoNum type="arabicPeriod"/>
        <a:defRPr sz="1400" kern="1200">
          <a:solidFill>
            <a:schemeClr val="tx1"/>
          </a:solidFill>
          <a:latin typeface="+mn-lt"/>
          <a:ea typeface="+mn-ea"/>
          <a:cs typeface="+mn-cs"/>
        </a:defRPr>
      </a:lvl8pPr>
      <a:lvl9pPr marL="648000" indent="-216000" algn="l" defTabSz="914400" rtl="0" eaLnBrk="1" latinLnBrk="0" hangingPunct="1">
        <a:lnSpc>
          <a:spcPct val="110000"/>
        </a:lnSpc>
        <a:spcBef>
          <a:spcPts val="0"/>
        </a:spcBef>
        <a:buClr>
          <a:schemeClr val="bg2"/>
        </a:buClr>
        <a:buFont typeface="+mj-lt"/>
        <a:buAutoNum type="arabicPeriod"/>
        <a:defRPr sz="14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02" userDrawn="1">
          <p15:clr>
            <a:srgbClr val="F26B43"/>
          </p15:clr>
        </p15:guide>
        <p15:guide id="2" pos="7378" userDrawn="1">
          <p15:clr>
            <a:srgbClr val="F26B43"/>
          </p15:clr>
        </p15:guide>
        <p15:guide id="3" orient="horz" pos="300" userDrawn="1">
          <p15:clr>
            <a:srgbClr val="F26B43"/>
          </p15:clr>
        </p15:guide>
        <p15:guide id="4" orient="horz" pos="4133" userDrawn="1">
          <p15:clr>
            <a:srgbClr val="F26B43"/>
          </p15:clr>
        </p15:guide>
        <p15:guide id="5" orient="horz" pos="3770" userDrawn="1">
          <p15:clr>
            <a:srgbClr val="F26B43"/>
          </p15:clr>
        </p15:guide>
        <p15:guide id="8" orient="horz" pos="107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28.jpeg"/><Relationship Id="rId7" Type="http://schemas.openxmlformats.org/officeDocument/2006/relationships/image" Target="../media/image31.png"/><Relationship Id="rId2" Type="http://schemas.openxmlformats.org/officeDocument/2006/relationships/image" Target="../media/image27.jpeg"/><Relationship Id="rId1" Type="http://schemas.openxmlformats.org/officeDocument/2006/relationships/slideLayout" Target="../slideLayouts/slideLayout30.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9.jpeg"/></Relationships>
</file>

<file path=ppt/slides/_rels/slide1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30.xml"/></Relationships>
</file>

<file path=ppt/slides/_rels/slide1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30.xml"/><Relationship Id="rId6" Type="http://schemas.openxmlformats.org/officeDocument/2006/relationships/image" Target="../media/image37.png"/><Relationship Id="rId5" Type="http://schemas.openxmlformats.org/officeDocument/2006/relationships/image" Target="../media/image35.png"/><Relationship Id="rId4" Type="http://schemas.openxmlformats.org/officeDocument/2006/relationships/image" Target="../media/image36.png"/></Relationships>
</file>

<file path=ppt/slides/_rels/slide1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30.xml"/><Relationship Id="rId5" Type="http://schemas.openxmlformats.org/officeDocument/2006/relationships/image" Target="../media/image41.png"/><Relationship Id="rId4" Type="http://schemas.openxmlformats.org/officeDocument/2006/relationships/image" Target="../media/image40.png"/></Relationships>
</file>

<file path=ppt/slides/_rels/slide14.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42.png"/><Relationship Id="rId7" Type="http://schemas.openxmlformats.org/officeDocument/2006/relationships/image" Target="../media/image41.png"/><Relationship Id="rId2" Type="http://schemas.openxmlformats.org/officeDocument/2006/relationships/image" Target="../media/image39.png"/><Relationship Id="rId1" Type="http://schemas.openxmlformats.org/officeDocument/2006/relationships/slideLayout" Target="../slideLayouts/slideLayout30.xml"/><Relationship Id="rId6" Type="http://schemas.openxmlformats.org/officeDocument/2006/relationships/image" Target="../media/image35.png"/><Relationship Id="rId5" Type="http://schemas.openxmlformats.org/officeDocument/2006/relationships/image" Target="../media/image43.png"/><Relationship Id="rId4" Type="http://schemas.openxmlformats.org/officeDocument/2006/relationships/image" Target="../media/image40.png"/></Relationships>
</file>

<file path=ppt/slides/_rels/slide15.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42.png"/><Relationship Id="rId7" Type="http://schemas.openxmlformats.org/officeDocument/2006/relationships/image" Target="../media/image35.png"/><Relationship Id="rId2" Type="http://schemas.openxmlformats.org/officeDocument/2006/relationships/image" Target="../media/image39.png"/><Relationship Id="rId1" Type="http://schemas.openxmlformats.org/officeDocument/2006/relationships/slideLayout" Target="../slideLayouts/slideLayout30.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0.png"/><Relationship Id="rId9" Type="http://schemas.openxmlformats.org/officeDocument/2006/relationships/image" Target="../media/image45.png"/></Relationships>
</file>

<file path=ppt/slides/_rels/slide16.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2.png"/><Relationship Id="rId7" Type="http://schemas.openxmlformats.org/officeDocument/2006/relationships/image" Target="../media/image35.png"/><Relationship Id="rId2" Type="http://schemas.openxmlformats.org/officeDocument/2006/relationships/image" Target="../media/image39.png"/><Relationship Id="rId1" Type="http://schemas.openxmlformats.org/officeDocument/2006/relationships/slideLayout" Target="../slideLayouts/slideLayout30.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0.png"/><Relationship Id="rId9" Type="http://schemas.openxmlformats.org/officeDocument/2006/relationships/image" Target="../media/image41.png"/></Relationships>
</file>

<file path=ppt/slides/_rels/slide17.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30.xml"/></Relationships>
</file>

<file path=ppt/slides/_rels/slide18.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47.png"/><Relationship Id="rId2" Type="http://schemas.openxmlformats.org/officeDocument/2006/relationships/image" Target="../media/image48.png"/><Relationship Id="rId1" Type="http://schemas.openxmlformats.org/officeDocument/2006/relationships/slideLayout" Target="../slideLayouts/slideLayout30.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1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jpeg"/><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30.xml"/></Relationships>
</file>

<file path=ppt/slides/_rels/slide20.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30.xml"/></Relationships>
</file>

<file path=ppt/slides/_rels/slide21.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30.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30.xml"/><Relationship Id="rId5" Type="http://schemas.openxmlformats.org/officeDocument/2006/relationships/image" Target="../media/image18.jpeg"/><Relationship Id="rId4" Type="http://schemas.openxmlformats.org/officeDocument/2006/relationships/image" Target="../media/image17.jpeg"/></Relationships>
</file>

<file path=ppt/slides/_rels/slide23.xml.rels><?xml version="1.0" encoding="UTF-8" standalone="yes"?>
<Relationships xmlns="http://schemas.openxmlformats.org/package/2006/relationships"><Relationship Id="rId8" Type="http://schemas.openxmlformats.org/officeDocument/2006/relationships/hyperlink" Target="http://www.linkedin.com/company/fraunhofer-ipm" TargetMode="External"/><Relationship Id="rId3" Type="http://schemas.openxmlformats.org/officeDocument/2006/relationships/image" Target="../media/image58.jpeg"/><Relationship Id="rId7" Type="http://schemas.openxmlformats.org/officeDocument/2006/relationships/hyperlink" Target="http://www.ipm.fraunhofer.de/en" TargetMode="External"/><Relationship Id="rId2" Type="http://schemas.openxmlformats.org/officeDocument/2006/relationships/slideLayout" Target="../slideLayouts/slideLayout26.xml"/><Relationship Id="rId1" Type="http://schemas.openxmlformats.org/officeDocument/2006/relationships/tags" Target="../tags/tag33.xml"/><Relationship Id="rId6" Type="http://schemas.openxmlformats.org/officeDocument/2006/relationships/hyperlink" Target="mailto:name.name@ipm.fraunhofer.de" TargetMode="External"/><Relationship Id="rId5" Type="http://schemas.openxmlformats.org/officeDocument/2006/relationships/image" Target="../media/image1.emf"/><Relationship Id="rId10" Type="http://schemas.openxmlformats.org/officeDocument/2006/relationships/image" Target="../media/image8.png"/><Relationship Id="rId4" Type="http://schemas.openxmlformats.org/officeDocument/2006/relationships/oleObject" Target="../embeddings/oleObject21.bin"/><Relationship Id="rId9" Type="http://schemas.openxmlformats.org/officeDocument/2006/relationships/hyperlink" Target="http://www.youtube.com/channel/UCiSbuFuIa85ryZ5COrlRrZQ"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30.xml"/><Relationship Id="rId5" Type="http://schemas.openxmlformats.org/officeDocument/2006/relationships/image" Target="../media/image12.jpeg"/><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0.xml"/></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30.xml"/><Relationship Id="rId5" Type="http://schemas.openxmlformats.org/officeDocument/2006/relationships/image" Target="../media/image18.jpeg"/><Relationship Id="rId4" Type="http://schemas.openxmlformats.org/officeDocument/2006/relationships/image" Target="../media/image17.jpeg"/></Relationships>
</file>

<file path=ppt/slides/_rels/slide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0.xml"/></Relationships>
</file>

<file path=ppt/slides/_rels/slide7.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21.jpeg"/><Relationship Id="rId7" Type="http://schemas.openxmlformats.org/officeDocument/2006/relationships/image" Target="../media/image190.png"/><Relationship Id="rId12" Type="http://schemas.openxmlformats.org/officeDocument/2006/relationships/image" Target="../media/image240.png"/><Relationship Id="rId2" Type="http://schemas.openxmlformats.org/officeDocument/2006/relationships/image" Target="../media/image20.jpeg"/><Relationship Id="rId1" Type="http://schemas.openxmlformats.org/officeDocument/2006/relationships/slideLayout" Target="../slideLayouts/slideLayout30.xml"/><Relationship Id="rId6" Type="http://schemas.openxmlformats.org/officeDocument/2006/relationships/image" Target="../media/image24.emf"/><Relationship Id="rId11" Type="http://schemas.openxmlformats.org/officeDocument/2006/relationships/image" Target="../media/image25.png"/><Relationship Id="rId5" Type="http://schemas.openxmlformats.org/officeDocument/2006/relationships/image" Target="../media/image23.png"/><Relationship Id="rId10" Type="http://schemas.openxmlformats.org/officeDocument/2006/relationships/image" Target="../media/image220.png"/><Relationship Id="rId4" Type="http://schemas.openxmlformats.org/officeDocument/2006/relationships/image" Target="../media/image22.png"/><Relationship Id="rId9" Type="http://schemas.openxmlformats.org/officeDocument/2006/relationships/image" Target="../media/image210.png"/></Relationships>
</file>

<file path=ppt/slides/_rels/slide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30.xml"/></Relationships>
</file>

<file path=ppt/slides/_rels/slide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Bildplatzhalter 6" descr="Ein Bild, das Himmel, draußen, Gebäude, Verwaltungsgebäude enthält.&#10;&#10;Automatisch generierte Beschreibung">
            <a:extLst>
              <a:ext uri="{FF2B5EF4-FFF2-40B4-BE49-F238E27FC236}">
                <a16:creationId xmlns:a16="http://schemas.microsoft.com/office/drawing/2014/main" id="{5DB76D3C-B308-45B6-B22E-CB06BDDF6714}"/>
              </a:ext>
            </a:extLst>
          </p:cNvPr>
          <p:cNvPicPr>
            <a:picLocks noGrp="1" noChangeAspect="1"/>
          </p:cNvPicPr>
          <p:nvPr>
            <p:ph type="pic" sz="quarter" idx="10"/>
          </p:nvPr>
        </p:nvPicPr>
        <p:blipFill>
          <a:blip r:embed="rId2" cstate="hqprint">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a:ext>
            </a:extLst>
          </a:blip>
          <a:srcRect/>
          <a:stretch>
            <a:fillRect/>
          </a:stretch>
        </p:blipFill>
        <p:spPr/>
      </p:pic>
      <p:sp>
        <p:nvSpPr>
          <p:cNvPr id="5" name="Textplatzhalter 4">
            <a:extLst>
              <a:ext uri="{FF2B5EF4-FFF2-40B4-BE49-F238E27FC236}">
                <a16:creationId xmlns:a16="http://schemas.microsoft.com/office/drawing/2014/main" id="{74E97DF8-C1D4-4738-8989-E78F9E0E9897}"/>
              </a:ext>
            </a:extLst>
          </p:cNvPr>
          <p:cNvSpPr>
            <a:spLocks noGrp="1"/>
          </p:cNvSpPr>
          <p:nvPr>
            <p:ph type="body" sz="quarter" idx="11"/>
          </p:nvPr>
        </p:nvSpPr>
        <p:spPr bwMode="gray">
          <a:xfrm>
            <a:off x="-2" y="2646627"/>
            <a:ext cx="8436866" cy="3867378"/>
          </a:xfrm>
          <a:gradFill>
            <a:gsLst>
              <a:gs pos="0">
                <a:srgbClr val="014A6B">
                  <a:alpha val="95000"/>
                </a:srgbClr>
              </a:gs>
              <a:gs pos="74000">
                <a:schemeClr val="accent5">
                  <a:lumMod val="90000"/>
                  <a:lumOff val="10000"/>
                  <a:alpha val="95000"/>
                </a:schemeClr>
              </a:gs>
              <a:gs pos="34114">
                <a:srgbClr val="00779A">
                  <a:alpha val="95000"/>
                </a:srgbClr>
              </a:gs>
              <a:gs pos="100000">
                <a:srgbClr val="09B2AC">
                  <a:alpha val="95000"/>
                </a:srgbClr>
              </a:gs>
            </a:gsLst>
          </a:gradFill>
        </p:spPr>
        <p:txBody>
          <a:bodyPr/>
          <a:lstStyle/>
          <a:p>
            <a:r>
              <a:rPr lang="de-DE" sz="3200" b="1" dirty="0">
                <a:latin typeface="+mn-lt"/>
              </a:rPr>
              <a:t>Industrial </a:t>
            </a:r>
            <a:r>
              <a:rPr lang="de-DE" sz="3200" b="1" dirty="0" err="1">
                <a:latin typeface="+mn-lt"/>
              </a:rPr>
              <a:t>Application</a:t>
            </a:r>
            <a:r>
              <a:rPr lang="de-DE" sz="3200" b="1" dirty="0">
                <a:latin typeface="+mn-lt"/>
              </a:rPr>
              <a:t> </a:t>
            </a:r>
            <a:r>
              <a:rPr lang="de-DE" sz="3200" b="1" dirty="0" err="1">
                <a:latin typeface="+mn-lt"/>
              </a:rPr>
              <a:t>of</a:t>
            </a:r>
            <a:r>
              <a:rPr lang="de-DE" sz="3200" b="1" dirty="0">
                <a:latin typeface="+mn-lt"/>
              </a:rPr>
              <a:t> OPM: </a:t>
            </a:r>
          </a:p>
          <a:p>
            <a:r>
              <a:rPr lang="de-DE" sz="3200" b="1" dirty="0">
                <a:latin typeface="+mn-lt"/>
              </a:rPr>
              <a:t>Flow Metering</a:t>
            </a:r>
          </a:p>
          <a:p>
            <a:pPr lvl="1"/>
            <a:r>
              <a:rPr lang="de-DE" dirty="0"/>
              <a:t>—</a:t>
            </a:r>
          </a:p>
          <a:p>
            <a:pPr lvl="2"/>
            <a:r>
              <a:rPr lang="sv-SE" sz="1800" dirty="0">
                <a:latin typeface="+mj-lt"/>
              </a:rPr>
              <a:t>08.08.2025</a:t>
            </a:r>
            <a:br>
              <a:rPr lang="de-DE" sz="1800" dirty="0">
                <a:latin typeface="+mj-lt"/>
              </a:rPr>
            </a:br>
            <a:r>
              <a:rPr lang="de-DE" sz="1800" dirty="0">
                <a:latin typeface="+mj-lt"/>
              </a:rPr>
              <a:t>Peter Koss and Leonhard Schmieder, Fraunhofer IPM</a:t>
            </a:r>
          </a:p>
          <a:p>
            <a:pPr lvl="2"/>
            <a:endParaRPr lang="de-DE" sz="1800" dirty="0">
              <a:latin typeface="+mj-lt"/>
            </a:endParaRPr>
          </a:p>
          <a:p>
            <a:pPr marL="342900" lvl="2" indent="-342900">
              <a:buAutoNum type="arabicPeriod"/>
            </a:pPr>
            <a:r>
              <a:rPr lang="en-US" sz="1600" dirty="0"/>
              <a:t>Fraunhofer Model and Showcase Development</a:t>
            </a:r>
          </a:p>
          <a:p>
            <a:pPr marL="342900" lvl="2" indent="-342900">
              <a:buAutoNum type="arabicPeriod"/>
            </a:pPr>
            <a:r>
              <a:rPr lang="en-US" sz="1600" dirty="0"/>
              <a:t>Flow Metering with OPM</a:t>
            </a:r>
          </a:p>
          <a:p>
            <a:pPr marL="342900" lvl="2" indent="-342900">
              <a:buAutoNum type="arabicPeriod"/>
            </a:pPr>
            <a:r>
              <a:rPr lang="de-DE" sz="1600" dirty="0"/>
              <a:t>Summary and Outlook</a:t>
            </a:r>
          </a:p>
        </p:txBody>
      </p:sp>
      <p:sp>
        <p:nvSpPr>
          <p:cNvPr id="6" name="Logoarea">
            <a:extLst>
              <a:ext uri="{FF2B5EF4-FFF2-40B4-BE49-F238E27FC236}">
                <a16:creationId xmlns:a16="http://schemas.microsoft.com/office/drawing/2014/main" id="{B02279DD-AC55-471B-B382-926F2931DEB0}"/>
              </a:ext>
            </a:extLst>
          </p:cNvPr>
          <p:cNvSpPr/>
          <p:nvPr/>
        </p:nvSpPr>
        <p:spPr bwMode="gray">
          <a:xfrm>
            <a:off x="9192575" y="476250"/>
            <a:ext cx="2520000" cy="900000"/>
          </a:xfrm>
          <a:prstGeom prst="rect">
            <a:avLst/>
          </a:prstGeom>
          <a:solidFill>
            <a:schemeClr val="bg1"/>
          </a:solidFill>
          <a:ln w="9525">
            <a:noFill/>
            <a:round/>
            <a:headEnd type="arrow" w="med" len="med"/>
            <a:tailEnd type="non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rtlCol="0" anchor="ctr"/>
          <a:lstStyle/>
          <a:p>
            <a:pPr algn="ctr"/>
            <a:r>
              <a:rPr lang="de-DE" dirty="0"/>
              <a:t>Logobereich</a:t>
            </a:r>
          </a:p>
        </p:txBody>
      </p:sp>
      <p:pic>
        <p:nvPicPr>
          <p:cNvPr id="9" name="ipm_rgb_modul">
            <a:extLst>
              <a:ext uri="{FF2B5EF4-FFF2-40B4-BE49-F238E27FC236}">
                <a16:creationId xmlns:a16="http://schemas.microsoft.com/office/drawing/2014/main" id="{58ADAC42-6A73-4DA6-B596-DBCBCE4CE262}"/>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9192575" y="461215"/>
            <a:ext cx="2520000" cy="915035"/>
          </a:xfrm>
          <a:prstGeom prst="rect">
            <a:avLst/>
          </a:prstGeom>
        </p:spPr>
      </p:pic>
    </p:spTree>
    <p:extLst>
      <p:ext uri="{BB962C8B-B14F-4D97-AF65-F5344CB8AC3E}">
        <p14:creationId xmlns:p14="http://schemas.microsoft.com/office/powerpoint/2010/main" val="38009930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505996-8A37-F529-4D46-DFB7A02D7EAC}"/>
            </a:ext>
          </a:extLst>
        </p:cNvPr>
        <p:cNvGrpSpPr/>
        <p:nvPr/>
      </p:nvGrpSpPr>
      <p:grpSpPr>
        <a:xfrm>
          <a:off x="0" y="0"/>
          <a:ext cx="0" cy="0"/>
          <a:chOff x="0" y="0"/>
          <a:chExt cx="0" cy="0"/>
        </a:xfrm>
      </p:grpSpPr>
      <p:sp>
        <p:nvSpPr>
          <p:cNvPr id="3" name="Textplatzhalter 2">
            <a:extLst>
              <a:ext uri="{FF2B5EF4-FFF2-40B4-BE49-F238E27FC236}">
                <a16:creationId xmlns:a16="http://schemas.microsoft.com/office/drawing/2014/main" id="{7F9BE513-8E17-8E2C-9AB3-63F6624F143E}"/>
              </a:ext>
            </a:extLst>
          </p:cNvPr>
          <p:cNvSpPr>
            <a:spLocks noGrp="1"/>
          </p:cNvSpPr>
          <p:nvPr>
            <p:ph type="body" sz="quarter" idx="13"/>
          </p:nvPr>
        </p:nvSpPr>
        <p:spPr>
          <a:xfrm>
            <a:off x="479425" y="770675"/>
            <a:ext cx="11233150" cy="318933"/>
          </a:xfrm>
        </p:spPr>
        <p:txBody>
          <a:bodyPr/>
          <a:lstStyle/>
          <a:p>
            <a:r>
              <a:rPr lang="en-US" dirty="0"/>
              <a:t>Experimental Setup</a:t>
            </a:r>
          </a:p>
        </p:txBody>
      </p:sp>
      <p:sp>
        <p:nvSpPr>
          <p:cNvPr id="4" name="Titel 1">
            <a:extLst>
              <a:ext uri="{FF2B5EF4-FFF2-40B4-BE49-F238E27FC236}">
                <a16:creationId xmlns:a16="http://schemas.microsoft.com/office/drawing/2014/main" id="{BFC88054-53CB-43B4-9563-D325A2115EF9}"/>
              </a:ext>
            </a:extLst>
          </p:cNvPr>
          <p:cNvSpPr txBox="1">
            <a:spLocks/>
          </p:cNvSpPr>
          <p:nvPr/>
        </p:nvSpPr>
        <p:spPr bwMode="gray">
          <a:xfrm>
            <a:off x="479425" y="395588"/>
            <a:ext cx="11233150" cy="382733"/>
          </a:xfrm>
          <a:prstGeom prst="rect">
            <a:avLst/>
          </a:prstGeom>
        </p:spPr>
        <p:txBody>
          <a:bodyPr vert="horz" lIns="0" tIns="0" rIns="0" bIns="0" rtlCol="0" anchor="t">
            <a:spAutoFit/>
          </a:bodyPr>
          <a:lstStyle>
            <a:lvl1pPr algn="l" defTabSz="914400" rtl="0" eaLnBrk="1" latinLnBrk="0" hangingPunct="1">
              <a:lnSpc>
                <a:spcPct val="110000"/>
              </a:lnSpc>
              <a:spcBef>
                <a:spcPct val="0"/>
              </a:spcBef>
              <a:buNone/>
              <a:defRPr sz="2400" b="0" kern="1200">
                <a:solidFill>
                  <a:schemeClr val="accent2"/>
                </a:solidFill>
                <a:latin typeface="Frutiger LT Com 65 Bold" panose="020B0803030504020204" pitchFamily="34" charset="0"/>
                <a:ea typeface="+mj-ea"/>
                <a:cs typeface="+mj-cs"/>
              </a:defRPr>
            </a:lvl1pPr>
          </a:lstStyle>
          <a:p>
            <a:r>
              <a:rPr lang="en-US" dirty="0"/>
              <a:t>Flow Metering with OPM</a:t>
            </a:r>
            <a:endParaRPr lang="de-DE" dirty="0"/>
          </a:p>
        </p:txBody>
      </p:sp>
      <p:pic>
        <p:nvPicPr>
          <p:cNvPr id="12" name="Grafik 11">
            <a:extLst>
              <a:ext uri="{FF2B5EF4-FFF2-40B4-BE49-F238E27FC236}">
                <a16:creationId xmlns:a16="http://schemas.microsoft.com/office/drawing/2014/main" id="{8B55B7D5-0014-93BD-1A13-82A1D7D8892D}"/>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33556" y="1449850"/>
            <a:ext cx="9924176" cy="5382983"/>
          </a:xfrm>
          <a:prstGeom prst="rect">
            <a:avLst/>
          </a:prstGeom>
          <a:ln w="38100">
            <a:solidFill>
              <a:schemeClr val="accent1"/>
            </a:solidFill>
          </a:ln>
        </p:spPr>
      </p:pic>
      <p:pic>
        <p:nvPicPr>
          <p:cNvPr id="13" name="Grafik 12" descr="Ein Bild, das Kreis, Spiegelung enthält.&#10;&#10;Automatisch generierte Beschreibung">
            <a:extLst>
              <a:ext uri="{FF2B5EF4-FFF2-40B4-BE49-F238E27FC236}">
                <a16:creationId xmlns:a16="http://schemas.microsoft.com/office/drawing/2014/main" id="{A259DB43-4C53-35BB-D677-3C2273F37A35}"/>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8758106" y="1451294"/>
            <a:ext cx="3433893" cy="2619101"/>
          </a:xfrm>
          <a:prstGeom prst="rect">
            <a:avLst/>
          </a:prstGeom>
          <a:ln w="38100">
            <a:solidFill>
              <a:schemeClr val="accent1"/>
            </a:solidFill>
          </a:ln>
        </p:spPr>
      </p:pic>
      <p:pic>
        <p:nvPicPr>
          <p:cNvPr id="14" name="Grafik 13" descr="Ein Bild, das Kreis, Blau, Spiegelung enthält.&#10;&#10;Automatisch generierte Beschreibung">
            <a:extLst>
              <a:ext uri="{FF2B5EF4-FFF2-40B4-BE49-F238E27FC236}">
                <a16:creationId xmlns:a16="http://schemas.microsoft.com/office/drawing/2014/main" id="{FB32AD33-FD68-F898-6AC9-64FC4AEDB373}"/>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8758106" y="3986239"/>
            <a:ext cx="3433894" cy="2846594"/>
          </a:xfrm>
          <a:prstGeom prst="rect">
            <a:avLst/>
          </a:prstGeom>
          <a:ln w="38100">
            <a:solidFill>
              <a:schemeClr val="accent1"/>
            </a:solidFill>
          </a:ln>
        </p:spPr>
      </p:pic>
      <p:sp>
        <p:nvSpPr>
          <p:cNvPr id="16" name="Textfeld 15">
            <a:extLst>
              <a:ext uri="{FF2B5EF4-FFF2-40B4-BE49-F238E27FC236}">
                <a16:creationId xmlns:a16="http://schemas.microsoft.com/office/drawing/2014/main" id="{3F438807-FD33-4B4A-AEA3-484D49B8C410}"/>
              </a:ext>
            </a:extLst>
          </p:cNvPr>
          <p:cNvSpPr txBox="1"/>
          <p:nvPr/>
        </p:nvSpPr>
        <p:spPr>
          <a:xfrm>
            <a:off x="528548" y="4388751"/>
            <a:ext cx="2754787" cy="461665"/>
          </a:xfrm>
          <a:prstGeom prst="rect">
            <a:avLst/>
          </a:prstGeom>
          <a:solidFill>
            <a:schemeClr val="bg1"/>
          </a:solidFill>
          <a:ln w="57150">
            <a:solidFill>
              <a:srgbClr val="179C7D"/>
            </a:solidFill>
          </a:ln>
        </p:spPr>
        <p:txBody>
          <a:bodyPr wrap="square" rtlCol="0">
            <a:spAutoFit/>
          </a:bodyPr>
          <a:lstStyle/>
          <a:p>
            <a:pPr algn="ctr"/>
            <a:r>
              <a:rPr lang="de-DE" sz="2400" dirty="0"/>
              <a:t>1T-Halbach </a:t>
            </a:r>
            <a:r>
              <a:rPr lang="de-DE" sz="2400" dirty="0" err="1"/>
              <a:t>magnet</a:t>
            </a:r>
            <a:endParaRPr lang="de-DE" sz="2400" dirty="0"/>
          </a:p>
        </p:txBody>
      </p:sp>
      <p:sp>
        <p:nvSpPr>
          <p:cNvPr id="37" name="Textfeld 36">
            <a:extLst>
              <a:ext uri="{FF2B5EF4-FFF2-40B4-BE49-F238E27FC236}">
                <a16:creationId xmlns:a16="http://schemas.microsoft.com/office/drawing/2014/main" id="{3572A405-FDA8-B1D3-CAD2-6226AF143B24}"/>
              </a:ext>
            </a:extLst>
          </p:cNvPr>
          <p:cNvSpPr txBox="1"/>
          <p:nvPr/>
        </p:nvSpPr>
        <p:spPr>
          <a:xfrm>
            <a:off x="4066674" y="1776752"/>
            <a:ext cx="765300" cy="461665"/>
          </a:xfrm>
          <a:prstGeom prst="rect">
            <a:avLst/>
          </a:prstGeom>
          <a:solidFill>
            <a:schemeClr val="bg1"/>
          </a:solidFill>
          <a:ln w="57150">
            <a:solidFill>
              <a:srgbClr val="179C7D"/>
            </a:solidFill>
          </a:ln>
        </p:spPr>
        <p:txBody>
          <a:bodyPr wrap="square" rtlCol="0">
            <a:spAutoFit/>
          </a:bodyPr>
          <a:lstStyle/>
          <a:p>
            <a:pPr algn="ctr"/>
            <a:r>
              <a:rPr lang="de-DE" sz="2400" dirty="0" err="1"/>
              <a:t>coil</a:t>
            </a:r>
            <a:endParaRPr lang="de-DE" sz="2400" dirty="0"/>
          </a:p>
        </p:txBody>
      </p:sp>
      <p:sp>
        <p:nvSpPr>
          <p:cNvPr id="38" name="Textfeld 37">
            <a:extLst>
              <a:ext uri="{FF2B5EF4-FFF2-40B4-BE49-F238E27FC236}">
                <a16:creationId xmlns:a16="http://schemas.microsoft.com/office/drawing/2014/main" id="{AA716745-331C-0810-5B5A-B9A73CF4B4CC}"/>
              </a:ext>
            </a:extLst>
          </p:cNvPr>
          <p:cNvSpPr txBox="1"/>
          <p:nvPr/>
        </p:nvSpPr>
        <p:spPr>
          <a:xfrm>
            <a:off x="5091203" y="1776752"/>
            <a:ext cx="1006052" cy="461665"/>
          </a:xfrm>
          <a:prstGeom prst="rect">
            <a:avLst/>
          </a:prstGeom>
          <a:solidFill>
            <a:schemeClr val="bg1"/>
          </a:solidFill>
          <a:ln w="57150">
            <a:solidFill>
              <a:schemeClr val="accent1"/>
            </a:solidFill>
          </a:ln>
        </p:spPr>
        <p:txBody>
          <a:bodyPr wrap="square" rtlCol="0">
            <a:spAutoFit/>
          </a:bodyPr>
          <a:lstStyle/>
          <a:p>
            <a:pPr algn="ctr"/>
            <a:r>
              <a:rPr lang="de-DE" sz="2400" dirty="0"/>
              <a:t>OPM</a:t>
            </a:r>
          </a:p>
        </p:txBody>
      </p:sp>
      <p:sp>
        <p:nvSpPr>
          <p:cNvPr id="39" name="Textfeld 38">
            <a:extLst>
              <a:ext uri="{FF2B5EF4-FFF2-40B4-BE49-F238E27FC236}">
                <a16:creationId xmlns:a16="http://schemas.microsoft.com/office/drawing/2014/main" id="{EA598222-44E8-2C50-2989-E3CB4D6A121A}"/>
              </a:ext>
            </a:extLst>
          </p:cNvPr>
          <p:cNvSpPr txBox="1"/>
          <p:nvPr/>
        </p:nvSpPr>
        <p:spPr>
          <a:xfrm>
            <a:off x="6356483" y="1776752"/>
            <a:ext cx="2108033" cy="461665"/>
          </a:xfrm>
          <a:prstGeom prst="rect">
            <a:avLst/>
          </a:prstGeom>
          <a:solidFill>
            <a:schemeClr val="bg1"/>
          </a:solidFill>
          <a:ln w="57150">
            <a:solidFill>
              <a:srgbClr val="179C7D"/>
            </a:solidFill>
          </a:ln>
        </p:spPr>
        <p:txBody>
          <a:bodyPr wrap="square" rtlCol="0">
            <a:spAutoFit/>
          </a:bodyPr>
          <a:lstStyle/>
          <a:p>
            <a:pPr algn="ctr"/>
            <a:r>
              <a:rPr lang="de-DE" sz="2400" dirty="0"/>
              <a:t>½‘‘ </a:t>
            </a:r>
            <a:r>
              <a:rPr lang="de-DE" sz="2400" dirty="0" err="1"/>
              <a:t>steel</a:t>
            </a:r>
            <a:r>
              <a:rPr lang="de-DE" sz="2400" dirty="0"/>
              <a:t> </a:t>
            </a:r>
            <a:r>
              <a:rPr lang="de-DE" sz="2400" dirty="0" err="1"/>
              <a:t>pipe</a:t>
            </a:r>
            <a:endParaRPr lang="de-DE" sz="2400" dirty="0"/>
          </a:p>
        </p:txBody>
      </p:sp>
      <p:cxnSp>
        <p:nvCxnSpPr>
          <p:cNvPr id="40" name="Gerade Verbindung mit Pfeil 39">
            <a:extLst>
              <a:ext uri="{FF2B5EF4-FFF2-40B4-BE49-F238E27FC236}">
                <a16:creationId xmlns:a16="http://schemas.microsoft.com/office/drawing/2014/main" id="{D4B9BADF-67CD-8E69-921C-5643A666D12D}"/>
              </a:ext>
            </a:extLst>
          </p:cNvPr>
          <p:cNvCxnSpPr/>
          <p:nvPr/>
        </p:nvCxnSpPr>
        <p:spPr>
          <a:xfrm flipV="1">
            <a:off x="1004794" y="6184658"/>
            <a:ext cx="0" cy="247650"/>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Gerade Verbindung mit Pfeil 40">
            <a:extLst>
              <a:ext uri="{FF2B5EF4-FFF2-40B4-BE49-F238E27FC236}">
                <a16:creationId xmlns:a16="http://schemas.microsoft.com/office/drawing/2014/main" id="{3354D9DE-4448-FE09-6318-46954FF112F0}"/>
              </a:ext>
            </a:extLst>
          </p:cNvPr>
          <p:cNvCxnSpPr>
            <a:cxnSpLocks/>
          </p:cNvCxnSpPr>
          <p:nvPr/>
        </p:nvCxnSpPr>
        <p:spPr>
          <a:xfrm>
            <a:off x="1004794" y="6432308"/>
            <a:ext cx="248400" cy="0"/>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2" name="Gerade Verbindung mit Pfeil 41">
            <a:extLst>
              <a:ext uri="{FF2B5EF4-FFF2-40B4-BE49-F238E27FC236}">
                <a16:creationId xmlns:a16="http://schemas.microsoft.com/office/drawing/2014/main" id="{BC3A30F1-190F-9548-95ED-AB7768C15893}"/>
              </a:ext>
            </a:extLst>
          </p:cNvPr>
          <p:cNvCxnSpPr>
            <a:cxnSpLocks/>
          </p:cNvCxnSpPr>
          <p:nvPr/>
        </p:nvCxnSpPr>
        <p:spPr>
          <a:xfrm>
            <a:off x="1004793" y="6432308"/>
            <a:ext cx="155302" cy="174625"/>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3" name="Textfeld 42">
                <a:extLst>
                  <a:ext uri="{FF2B5EF4-FFF2-40B4-BE49-F238E27FC236}">
                    <a16:creationId xmlns:a16="http://schemas.microsoft.com/office/drawing/2014/main" id="{927D8DF9-AD1C-2265-4C89-6C168CCDFBBA}"/>
                  </a:ext>
                </a:extLst>
              </p:cNvPr>
              <p:cNvSpPr txBox="1"/>
              <p:nvPr/>
            </p:nvSpPr>
            <p:spPr>
              <a:xfrm>
                <a:off x="1253194" y="6329912"/>
                <a:ext cx="121700"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de-DE" sz="1200" b="0" i="1" smtClean="0">
                          <a:solidFill>
                            <a:schemeClr val="bg1"/>
                          </a:solidFill>
                          <a:latin typeface="Cambria Math" panose="02040503050406030204" pitchFamily="18" charset="0"/>
                        </a:rPr>
                        <m:t>𝑥</m:t>
                      </m:r>
                    </m:oMath>
                  </m:oMathPara>
                </a14:m>
                <a:endParaRPr lang="de-DE" sz="1200" dirty="0">
                  <a:solidFill>
                    <a:schemeClr val="bg1"/>
                  </a:solidFill>
                </a:endParaRPr>
              </a:p>
            </p:txBody>
          </p:sp>
        </mc:Choice>
        <mc:Fallback xmlns="">
          <p:sp>
            <p:nvSpPr>
              <p:cNvPr id="43" name="Textfeld 42">
                <a:extLst>
                  <a:ext uri="{FF2B5EF4-FFF2-40B4-BE49-F238E27FC236}">
                    <a16:creationId xmlns:a16="http://schemas.microsoft.com/office/drawing/2014/main" id="{927D8DF9-AD1C-2265-4C89-6C168CCDFBBA}"/>
                  </a:ext>
                </a:extLst>
              </p:cNvPr>
              <p:cNvSpPr txBox="1">
                <a:spLocks noRot="1" noChangeAspect="1" noMove="1" noResize="1" noEditPoints="1" noAdjustHandles="1" noChangeArrowheads="1" noChangeShapeType="1" noTextEdit="1"/>
              </p:cNvSpPr>
              <p:nvPr/>
            </p:nvSpPr>
            <p:spPr>
              <a:xfrm>
                <a:off x="1253194" y="6329912"/>
                <a:ext cx="121700" cy="184666"/>
              </a:xfrm>
              <a:prstGeom prst="rect">
                <a:avLst/>
              </a:prstGeom>
              <a:blipFill>
                <a:blip r:embed="rId5"/>
                <a:stretch>
                  <a:fillRect l="-20000" r="-10000"/>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44" name="Textfeld 43">
                <a:extLst>
                  <a:ext uri="{FF2B5EF4-FFF2-40B4-BE49-F238E27FC236}">
                    <a16:creationId xmlns:a16="http://schemas.microsoft.com/office/drawing/2014/main" id="{5E1D9651-96E0-40A4-043B-E8A92C80E488}"/>
                  </a:ext>
                </a:extLst>
              </p:cNvPr>
              <p:cNvSpPr txBox="1"/>
              <p:nvPr/>
            </p:nvSpPr>
            <p:spPr>
              <a:xfrm>
                <a:off x="1048976" y="6123817"/>
                <a:ext cx="124458"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de-DE" sz="1200" b="0" i="1" smtClean="0">
                          <a:solidFill>
                            <a:schemeClr val="bg1"/>
                          </a:solidFill>
                          <a:latin typeface="Cambria Math" panose="02040503050406030204" pitchFamily="18" charset="0"/>
                        </a:rPr>
                        <m:t>𝑦</m:t>
                      </m:r>
                    </m:oMath>
                  </m:oMathPara>
                </a14:m>
                <a:endParaRPr lang="de-DE" sz="1200" dirty="0">
                  <a:solidFill>
                    <a:schemeClr val="bg1"/>
                  </a:solidFill>
                </a:endParaRPr>
              </a:p>
            </p:txBody>
          </p:sp>
        </mc:Choice>
        <mc:Fallback xmlns="">
          <p:sp>
            <p:nvSpPr>
              <p:cNvPr id="44" name="Textfeld 43">
                <a:extLst>
                  <a:ext uri="{FF2B5EF4-FFF2-40B4-BE49-F238E27FC236}">
                    <a16:creationId xmlns:a16="http://schemas.microsoft.com/office/drawing/2014/main" id="{5E1D9651-96E0-40A4-043B-E8A92C80E488}"/>
                  </a:ext>
                </a:extLst>
              </p:cNvPr>
              <p:cNvSpPr txBox="1">
                <a:spLocks noRot="1" noChangeAspect="1" noMove="1" noResize="1" noEditPoints="1" noAdjustHandles="1" noChangeArrowheads="1" noChangeShapeType="1" noTextEdit="1"/>
              </p:cNvSpPr>
              <p:nvPr/>
            </p:nvSpPr>
            <p:spPr>
              <a:xfrm>
                <a:off x="1048976" y="6123817"/>
                <a:ext cx="124458" cy="184666"/>
              </a:xfrm>
              <a:prstGeom prst="rect">
                <a:avLst/>
              </a:prstGeom>
              <a:blipFill>
                <a:blip r:embed="rId6"/>
                <a:stretch>
                  <a:fillRect l="-30000" r="-30000" b="-26667"/>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45" name="Textfeld 44">
                <a:extLst>
                  <a:ext uri="{FF2B5EF4-FFF2-40B4-BE49-F238E27FC236}">
                    <a16:creationId xmlns:a16="http://schemas.microsoft.com/office/drawing/2014/main" id="{039728CC-52D3-F2CB-9553-9DE5DC5532D8}"/>
                  </a:ext>
                </a:extLst>
              </p:cNvPr>
              <p:cNvSpPr txBox="1"/>
              <p:nvPr/>
            </p:nvSpPr>
            <p:spPr>
              <a:xfrm>
                <a:off x="1160095" y="6524641"/>
                <a:ext cx="111633"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de-DE" sz="1200" b="0" i="1" smtClean="0">
                          <a:solidFill>
                            <a:schemeClr val="bg1"/>
                          </a:solidFill>
                          <a:latin typeface="Cambria Math" panose="02040503050406030204" pitchFamily="18" charset="0"/>
                        </a:rPr>
                        <m:t>𝑧</m:t>
                      </m:r>
                    </m:oMath>
                  </m:oMathPara>
                </a14:m>
                <a:endParaRPr lang="de-DE" sz="1200" dirty="0">
                  <a:solidFill>
                    <a:schemeClr val="bg1"/>
                  </a:solidFill>
                </a:endParaRPr>
              </a:p>
            </p:txBody>
          </p:sp>
        </mc:Choice>
        <mc:Fallback xmlns="">
          <p:sp>
            <p:nvSpPr>
              <p:cNvPr id="45" name="Textfeld 44">
                <a:extLst>
                  <a:ext uri="{FF2B5EF4-FFF2-40B4-BE49-F238E27FC236}">
                    <a16:creationId xmlns:a16="http://schemas.microsoft.com/office/drawing/2014/main" id="{039728CC-52D3-F2CB-9553-9DE5DC5532D8}"/>
                  </a:ext>
                </a:extLst>
              </p:cNvPr>
              <p:cNvSpPr txBox="1">
                <a:spLocks noRot="1" noChangeAspect="1" noMove="1" noResize="1" noEditPoints="1" noAdjustHandles="1" noChangeArrowheads="1" noChangeShapeType="1" noTextEdit="1"/>
              </p:cNvSpPr>
              <p:nvPr/>
            </p:nvSpPr>
            <p:spPr>
              <a:xfrm>
                <a:off x="1160095" y="6524641"/>
                <a:ext cx="111633" cy="184666"/>
              </a:xfrm>
              <a:prstGeom prst="rect">
                <a:avLst/>
              </a:prstGeom>
              <a:blipFill>
                <a:blip r:embed="rId7"/>
                <a:stretch>
                  <a:fillRect l="-15789" r="-15789"/>
                </a:stretch>
              </a:blipFill>
            </p:spPr>
            <p:txBody>
              <a:bodyPr/>
              <a:lstStyle/>
              <a:p>
                <a:r>
                  <a:rPr lang="de-DE">
                    <a:noFill/>
                  </a:rPr>
                  <a:t> </a:t>
                </a:r>
              </a:p>
            </p:txBody>
          </p:sp>
        </mc:Fallback>
      </mc:AlternateContent>
      <p:cxnSp>
        <p:nvCxnSpPr>
          <p:cNvPr id="46" name="Gerade Verbindung mit Pfeil 45">
            <a:extLst>
              <a:ext uri="{FF2B5EF4-FFF2-40B4-BE49-F238E27FC236}">
                <a16:creationId xmlns:a16="http://schemas.microsoft.com/office/drawing/2014/main" id="{FD35AABA-4B23-C7EE-81FB-361BB06156F1}"/>
              </a:ext>
            </a:extLst>
          </p:cNvPr>
          <p:cNvCxnSpPr>
            <a:cxnSpLocks/>
          </p:cNvCxnSpPr>
          <p:nvPr/>
        </p:nvCxnSpPr>
        <p:spPr>
          <a:xfrm>
            <a:off x="220757" y="6527327"/>
            <a:ext cx="650875" cy="0"/>
          </a:xfrm>
          <a:prstGeom prst="straightConnector1">
            <a:avLst/>
          </a:prstGeom>
          <a:ln w="22225">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7" name="Textfeld 46">
            <a:extLst>
              <a:ext uri="{FF2B5EF4-FFF2-40B4-BE49-F238E27FC236}">
                <a16:creationId xmlns:a16="http://schemas.microsoft.com/office/drawing/2014/main" id="{C64F414C-6611-A0BB-F756-44A87B16B869}"/>
              </a:ext>
            </a:extLst>
          </p:cNvPr>
          <p:cNvSpPr txBox="1"/>
          <p:nvPr/>
        </p:nvSpPr>
        <p:spPr>
          <a:xfrm>
            <a:off x="318450" y="6294126"/>
            <a:ext cx="481222" cy="261610"/>
          </a:xfrm>
          <a:prstGeom prst="rect">
            <a:avLst/>
          </a:prstGeom>
          <a:noFill/>
        </p:spPr>
        <p:txBody>
          <a:bodyPr wrap="none" rtlCol="0">
            <a:spAutoFit/>
          </a:bodyPr>
          <a:lstStyle/>
          <a:p>
            <a:r>
              <a:rPr lang="de-DE" sz="1100" dirty="0">
                <a:solidFill>
                  <a:schemeClr val="bg1"/>
                </a:solidFill>
              </a:rPr>
              <a:t>5 cm</a:t>
            </a:r>
          </a:p>
        </p:txBody>
      </p:sp>
      <p:cxnSp>
        <p:nvCxnSpPr>
          <p:cNvPr id="48" name="Gerade Verbindung mit Pfeil 47">
            <a:extLst>
              <a:ext uri="{FF2B5EF4-FFF2-40B4-BE49-F238E27FC236}">
                <a16:creationId xmlns:a16="http://schemas.microsoft.com/office/drawing/2014/main" id="{7BF19F08-17B3-5055-F2AB-B3E2EC0C3E5B}"/>
              </a:ext>
            </a:extLst>
          </p:cNvPr>
          <p:cNvCxnSpPr>
            <a:cxnSpLocks/>
          </p:cNvCxnSpPr>
          <p:nvPr/>
        </p:nvCxnSpPr>
        <p:spPr>
          <a:xfrm flipV="1">
            <a:off x="1882588" y="3756212"/>
            <a:ext cx="0" cy="632539"/>
          </a:xfrm>
          <a:prstGeom prst="straightConnector1">
            <a:avLst/>
          </a:prstGeom>
          <a:ln w="57150">
            <a:solidFill>
              <a:srgbClr val="179C7D"/>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49" name="Gerade Verbindung mit Pfeil 48">
            <a:extLst>
              <a:ext uri="{FF2B5EF4-FFF2-40B4-BE49-F238E27FC236}">
                <a16:creationId xmlns:a16="http://schemas.microsoft.com/office/drawing/2014/main" id="{C66F2167-2A56-2E29-C5DC-853824A6742E}"/>
              </a:ext>
            </a:extLst>
          </p:cNvPr>
          <p:cNvCxnSpPr>
            <a:cxnSpLocks/>
          </p:cNvCxnSpPr>
          <p:nvPr/>
        </p:nvCxnSpPr>
        <p:spPr>
          <a:xfrm>
            <a:off x="4500283" y="2249728"/>
            <a:ext cx="0" cy="601872"/>
          </a:xfrm>
          <a:prstGeom prst="straightConnector1">
            <a:avLst/>
          </a:prstGeom>
          <a:ln w="57150">
            <a:solidFill>
              <a:srgbClr val="179C7D"/>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50" name="Gerade Verbindung mit Pfeil 49">
            <a:extLst>
              <a:ext uri="{FF2B5EF4-FFF2-40B4-BE49-F238E27FC236}">
                <a16:creationId xmlns:a16="http://schemas.microsoft.com/office/drawing/2014/main" id="{624B4954-0BC3-56EB-EFD6-944F72D3EBDA}"/>
              </a:ext>
            </a:extLst>
          </p:cNvPr>
          <p:cNvCxnSpPr>
            <a:cxnSpLocks/>
          </p:cNvCxnSpPr>
          <p:nvPr/>
        </p:nvCxnSpPr>
        <p:spPr>
          <a:xfrm>
            <a:off x="5421210" y="2249728"/>
            <a:ext cx="931917" cy="601872"/>
          </a:xfrm>
          <a:prstGeom prst="straightConnector1">
            <a:avLst/>
          </a:prstGeom>
          <a:ln w="57150">
            <a:solidFill>
              <a:srgbClr val="179C7D"/>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51" name="Gerade Verbindung mit Pfeil 50">
            <a:extLst>
              <a:ext uri="{FF2B5EF4-FFF2-40B4-BE49-F238E27FC236}">
                <a16:creationId xmlns:a16="http://schemas.microsoft.com/office/drawing/2014/main" id="{AFD4CCC7-FF60-6BF0-AD4F-CB0BA0A60AFA}"/>
              </a:ext>
            </a:extLst>
          </p:cNvPr>
          <p:cNvCxnSpPr>
            <a:cxnSpLocks/>
          </p:cNvCxnSpPr>
          <p:nvPr/>
        </p:nvCxnSpPr>
        <p:spPr>
          <a:xfrm>
            <a:off x="7094290" y="2253278"/>
            <a:ext cx="0" cy="687146"/>
          </a:xfrm>
          <a:prstGeom prst="straightConnector1">
            <a:avLst/>
          </a:prstGeom>
          <a:ln w="57150">
            <a:solidFill>
              <a:srgbClr val="179C7D"/>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52" name="Gerade Verbindung mit Pfeil 51">
            <a:extLst>
              <a:ext uri="{FF2B5EF4-FFF2-40B4-BE49-F238E27FC236}">
                <a16:creationId xmlns:a16="http://schemas.microsoft.com/office/drawing/2014/main" id="{2ABD6ADE-9041-2B2E-541E-0EFFF0E0EDB2}"/>
              </a:ext>
            </a:extLst>
          </p:cNvPr>
          <p:cNvCxnSpPr>
            <a:cxnSpLocks/>
            <a:stCxn id="54" idx="0"/>
          </p:cNvCxnSpPr>
          <p:nvPr/>
        </p:nvCxnSpPr>
        <p:spPr>
          <a:xfrm flipH="1" flipV="1">
            <a:off x="4947150" y="3774458"/>
            <a:ext cx="1222175" cy="1119053"/>
          </a:xfrm>
          <a:prstGeom prst="straightConnector1">
            <a:avLst/>
          </a:prstGeom>
          <a:ln w="57150">
            <a:solidFill>
              <a:srgbClr val="179C7D"/>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53" name="Gerade Verbindung mit Pfeil 52">
            <a:extLst>
              <a:ext uri="{FF2B5EF4-FFF2-40B4-BE49-F238E27FC236}">
                <a16:creationId xmlns:a16="http://schemas.microsoft.com/office/drawing/2014/main" id="{7C5FDB2E-958C-AFFF-1538-48E521948A42}"/>
              </a:ext>
            </a:extLst>
          </p:cNvPr>
          <p:cNvCxnSpPr>
            <a:cxnSpLocks/>
            <a:stCxn id="54" idx="0"/>
          </p:cNvCxnSpPr>
          <p:nvPr/>
        </p:nvCxnSpPr>
        <p:spPr>
          <a:xfrm flipV="1">
            <a:off x="6169325" y="4268165"/>
            <a:ext cx="555845" cy="625346"/>
          </a:xfrm>
          <a:prstGeom prst="straightConnector1">
            <a:avLst/>
          </a:prstGeom>
          <a:ln w="57150">
            <a:solidFill>
              <a:srgbClr val="179C7D"/>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54" name="Textfeld 53">
            <a:extLst>
              <a:ext uri="{FF2B5EF4-FFF2-40B4-BE49-F238E27FC236}">
                <a16:creationId xmlns:a16="http://schemas.microsoft.com/office/drawing/2014/main" id="{FBE88E5A-991B-E7D6-901B-98B5264BB09E}"/>
              </a:ext>
            </a:extLst>
          </p:cNvPr>
          <p:cNvSpPr txBox="1"/>
          <p:nvPr/>
        </p:nvSpPr>
        <p:spPr>
          <a:xfrm>
            <a:off x="5349592" y="4893511"/>
            <a:ext cx="1639466" cy="830997"/>
          </a:xfrm>
          <a:prstGeom prst="rect">
            <a:avLst/>
          </a:prstGeom>
          <a:solidFill>
            <a:schemeClr val="bg1"/>
          </a:solidFill>
          <a:ln w="57150">
            <a:solidFill>
              <a:srgbClr val="179C7D"/>
            </a:solidFill>
          </a:ln>
        </p:spPr>
        <p:txBody>
          <a:bodyPr wrap="square" rtlCol="0">
            <a:spAutoFit/>
          </a:bodyPr>
          <a:lstStyle/>
          <a:p>
            <a:pPr algn="ctr"/>
            <a:r>
              <a:rPr lang="de-DE" sz="2400" dirty="0" err="1"/>
              <a:t>magnetic</a:t>
            </a:r>
            <a:r>
              <a:rPr lang="de-DE" sz="2400" dirty="0"/>
              <a:t> </a:t>
            </a:r>
            <a:r>
              <a:rPr lang="de-DE" sz="2400" dirty="0" err="1"/>
              <a:t>shields</a:t>
            </a:r>
            <a:endParaRPr lang="de-DE" sz="2400" dirty="0"/>
          </a:p>
        </p:txBody>
      </p:sp>
    </p:spTree>
    <p:extLst>
      <p:ext uri="{BB962C8B-B14F-4D97-AF65-F5344CB8AC3E}">
        <p14:creationId xmlns:p14="http://schemas.microsoft.com/office/powerpoint/2010/main" val="3705683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3C9A7D-5522-4BAD-BFFE-B093AF384EB2}"/>
            </a:ext>
          </a:extLst>
        </p:cNvPr>
        <p:cNvGrpSpPr/>
        <p:nvPr/>
      </p:nvGrpSpPr>
      <p:grpSpPr>
        <a:xfrm>
          <a:off x="0" y="0"/>
          <a:ext cx="0" cy="0"/>
          <a:chOff x="0" y="0"/>
          <a:chExt cx="0" cy="0"/>
        </a:xfrm>
      </p:grpSpPr>
      <p:sp>
        <p:nvSpPr>
          <p:cNvPr id="3" name="Textplatzhalter 2">
            <a:extLst>
              <a:ext uri="{FF2B5EF4-FFF2-40B4-BE49-F238E27FC236}">
                <a16:creationId xmlns:a16="http://schemas.microsoft.com/office/drawing/2014/main" id="{07829939-34D7-D6AE-C962-E4D66AB5B42A}"/>
              </a:ext>
            </a:extLst>
          </p:cNvPr>
          <p:cNvSpPr>
            <a:spLocks noGrp="1"/>
          </p:cNvSpPr>
          <p:nvPr>
            <p:ph type="body" sz="quarter" idx="13"/>
          </p:nvPr>
        </p:nvSpPr>
        <p:spPr>
          <a:xfrm>
            <a:off x="479425" y="770675"/>
            <a:ext cx="11233150" cy="318933"/>
          </a:xfrm>
        </p:spPr>
        <p:txBody>
          <a:bodyPr/>
          <a:lstStyle/>
          <a:p>
            <a:r>
              <a:rPr lang="en-US" dirty="0"/>
              <a:t>Measuring the flow velocity</a:t>
            </a:r>
          </a:p>
        </p:txBody>
      </p:sp>
      <p:sp>
        <p:nvSpPr>
          <p:cNvPr id="4" name="Titel 1">
            <a:extLst>
              <a:ext uri="{FF2B5EF4-FFF2-40B4-BE49-F238E27FC236}">
                <a16:creationId xmlns:a16="http://schemas.microsoft.com/office/drawing/2014/main" id="{8C7739E4-31C2-937E-FDAF-3B2558013848}"/>
              </a:ext>
            </a:extLst>
          </p:cNvPr>
          <p:cNvSpPr txBox="1">
            <a:spLocks/>
          </p:cNvSpPr>
          <p:nvPr/>
        </p:nvSpPr>
        <p:spPr bwMode="gray">
          <a:xfrm>
            <a:off x="479425" y="395588"/>
            <a:ext cx="11233150" cy="382733"/>
          </a:xfrm>
          <a:prstGeom prst="rect">
            <a:avLst/>
          </a:prstGeom>
        </p:spPr>
        <p:txBody>
          <a:bodyPr vert="horz" lIns="0" tIns="0" rIns="0" bIns="0" rtlCol="0" anchor="t">
            <a:spAutoFit/>
          </a:bodyPr>
          <a:lstStyle>
            <a:lvl1pPr algn="l" defTabSz="914400" rtl="0" eaLnBrk="1" latinLnBrk="0" hangingPunct="1">
              <a:lnSpc>
                <a:spcPct val="110000"/>
              </a:lnSpc>
              <a:spcBef>
                <a:spcPct val="0"/>
              </a:spcBef>
              <a:buNone/>
              <a:defRPr sz="2400" b="0" kern="1200">
                <a:solidFill>
                  <a:schemeClr val="accent2"/>
                </a:solidFill>
                <a:latin typeface="Frutiger LT Com 65 Bold" panose="020B0803030504020204" pitchFamily="34" charset="0"/>
                <a:ea typeface="+mj-ea"/>
                <a:cs typeface="+mj-cs"/>
              </a:defRPr>
            </a:lvl1pPr>
          </a:lstStyle>
          <a:p>
            <a:r>
              <a:rPr lang="en-US" dirty="0"/>
              <a:t>Flow Metering with OPM</a:t>
            </a:r>
            <a:endParaRPr lang="de-DE" dirty="0"/>
          </a:p>
        </p:txBody>
      </p:sp>
      <p:pic>
        <p:nvPicPr>
          <p:cNvPr id="2" name="Inhaltsplatzhalter 6">
            <a:extLst>
              <a:ext uri="{FF2B5EF4-FFF2-40B4-BE49-F238E27FC236}">
                <a16:creationId xmlns:a16="http://schemas.microsoft.com/office/drawing/2014/main" id="{2E681126-8AE2-8B5E-F9A0-5492A0213E22}"/>
              </a:ext>
            </a:extLst>
          </p:cNvPr>
          <p:cNvPicPr>
            <a:picLocks noChangeAspect="1"/>
          </p:cNvPicPr>
          <p:nvPr/>
        </p:nvPicPr>
        <p:blipFill>
          <a:blip r:embed="rId2" cstate="hqprint">
            <a:extLst>
              <a:ext uri="{28A0092B-C50C-407E-A947-70E740481C1C}">
                <a14:useLocalDpi xmlns:a14="http://schemas.microsoft.com/office/drawing/2010/main"/>
              </a:ext>
            </a:extLst>
          </a:blip>
          <a:srcRect/>
          <a:stretch/>
        </p:blipFill>
        <p:spPr bwMode="auto">
          <a:xfrm>
            <a:off x="392763" y="1546502"/>
            <a:ext cx="5633686" cy="4540824"/>
          </a:xfrm>
          <a:prstGeom prst="rect">
            <a:avLst/>
          </a:prstGeom>
          <a:ln>
            <a:noFill/>
          </a:ln>
          <a:extLst>
            <a:ext uri="{53640926-AAD7-44D8-BBD7-CCE9431645EC}">
              <a14:shadowObscured xmlns:a14="http://schemas.microsoft.com/office/drawing/2010/main"/>
            </a:ext>
          </a:extLst>
        </p:spPr>
      </p:pic>
      <p:pic>
        <p:nvPicPr>
          <p:cNvPr id="5" name="Grafik 4">
            <a:extLst>
              <a:ext uri="{FF2B5EF4-FFF2-40B4-BE49-F238E27FC236}">
                <a16:creationId xmlns:a16="http://schemas.microsoft.com/office/drawing/2014/main" id="{FBEFD5EE-F216-D9B0-BFB0-CBB2FC8045CC}"/>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6095999" y="1251930"/>
            <a:ext cx="5502765" cy="4799348"/>
          </a:xfrm>
          <a:prstGeom prst="rect">
            <a:avLst/>
          </a:prstGeom>
        </p:spPr>
      </p:pic>
    </p:spTree>
    <p:extLst>
      <p:ext uri="{BB962C8B-B14F-4D97-AF65-F5344CB8AC3E}">
        <p14:creationId xmlns:p14="http://schemas.microsoft.com/office/powerpoint/2010/main" val="37958414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3A85BE-4B5B-268C-E9D7-243FBDC12493}"/>
            </a:ext>
          </a:extLst>
        </p:cNvPr>
        <p:cNvGrpSpPr/>
        <p:nvPr/>
      </p:nvGrpSpPr>
      <p:grpSpPr>
        <a:xfrm>
          <a:off x="0" y="0"/>
          <a:ext cx="0" cy="0"/>
          <a:chOff x="0" y="0"/>
          <a:chExt cx="0" cy="0"/>
        </a:xfrm>
      </p:grpSpPr>
      <p:sp>
        <p:nvSpPr>
          <p:cNvPr id="3" name="Textplatzhalter 2">
            <a:extLst>
              <a:ext uri="{FF2B5EF4-FFF2-40B4-BE49-F238E27FC236}">
                <a16:creationId xmlns:a16="http://schemas.microsoft.com/office/drawing/2014/main" id="{5AF7AF54-9E0A-6B83-C825-C09A671331E1}"/>
              </a:ext>
            </a:extLst>
          </p:cNvPr>
          <p:cNvSpPr>
            <a:spLocks noGrp="1"/>
          </p:cNvSpPr>
          <p:nvPr>
            <p:ph type="body" sz="quarter" idx="13"/>
          </p:nvPr>
        </p:nvSpPr>
        <p:spPr>
          <a:xfrm>
            <a:off x="479425" y="770675"/>
            <a:ext cx="11233150" cy="318933"/>
          </a:xfrm>
        </p:spPr>
        <p:txBody>
          <a:bodyPr/>
          <a:lstStyle/>
          <a:p>
            <a:r>
              <a:rPr lang="en-US" dirty="0"/>
              <a:t>Sensitivity to the flow profile</a:t>
            </a:r>
          </a:p>
        </p:txBody>
      </p:sp>
      <p:sp>
        <p:nvSpPr>
          <p:cNvPr id="4" name="Titel 1">
            <a:extLst>
              <a:ext uri="{FF2B5EF4-FFF2-40B4-BE49-F238E27FC236}">
                <a16:creationId xmlns:a16="http://schemas.microsoft.com/office/drawing/2014/main" id="{E13A4F07-73FD-24CB-E992-C48C74AA4400}"/>
              </a:ext>
            </a:extLst>
          </p:cNvPr>
          <p:cNvSpPr txBox="1">
            <a:spLocks/>
          </p:cNvSpPr>
          <p:nvPr/>
        </p:nvSpPr>
        <p:spPr bwMode="gray">
          <a:xfrm>
            <a:off x="479425" y="395588"/>
            <a:ext cx="11233150" cy="382733"/>
          </a:xfrm>
          <a:prstGeom prst="rect">
            <a:avLst/>
          </a:prstGeom>
        </p:spPr>
        <p:txBody>
          <a:bodyPr vert="horz" lIns="0" tIns="0" rIns="0" bIns="0" rtlCol="0" anchor="t">
            <a:spAutoFit/>
          </a:bodyPr>
          <a:lstStyle>
            <a:lvl1pPr algn="l" defTabSz="914400" rtl="0" eaLnBrk="1" latinLnBrk="0" hangingPunct="1">
              <a:lnSpc>
                <a:spcPct val="110000"/>
              </a:lnSpc>
              <a:spcBef>
                <a:spcPct val="0"/>
              </a:spcBef>
              <a:buNone/>
              <a:defRPr sz="2400" b="0" kern="1200">
                <a:solidFill>
                  <a:schemeClr val="accent2"/>
                </a:solidFill>
                <a:latin typeface="Frutiger LT Com 65 Bold" panose="020B0803030504020204" pitchFamily="34" charset="0"/>
                <a:ea typeface="+mj-ea"/>
                <a:cs typeface="+mj-cs"/>
              </a:defRPr>
            </a:lvl1pPr>
          </a:lstStyle>
          <a:p>
            <a:r>
              <a:rPr lang="en-US" dirty="0"/>
              <a:t>Flow Metering with OPM</a:t>
            </a:r>
            <a:endParaRPr lang="de-DE" dirty="0"/>
          </a:p>
        </p:txBody>
      </p:sp>
      <p:pic>
        <p:nvPicPr>
          <p:cNvPr id="7" name="Grafik 6">
            <a:extLst>
              <a:ext uri="{FF2B5EF4-FFF2-40B4-BE49-F238E27FC236}">
                <a16:creationId xmlns:a16="http://schemas.microsoft.com/office/drawing/2014/main" id="{B6D57FC5-E770-73B1-187F-E87CB72168FC}"/>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l="12071"/>
          <a:stretch/>
        </p:blipFill>
        <p:spPr>
          <a:xfrm flipH="1">
            <a:off x="6329462" y="1045687"/>
            <a:ext cx="5179178" cy="3239475"/>
          </a:xfrm>
          <a:prstGeom prst="rect">
            <a:avLst/>
          </a:prstGeom>
        </p:spPr>
      </p:pic>
      <p:cxnSp>
        <p:nvCxnSpPr>
          <p:cNvPr id="8" name="Gerade Verbindung mit Pfeil 7">
            <a:extLst>
              <a:ext uri="{FF2B5EF4-FFF2-40B4-BE49-F238E27FC236}">
                <a16:creationId xmlns:a16="http://schemas.microsoft.com/office/drawing/2014/main" id="{6BD46125-8473-CBCB-2176-404C4A32D2FA}"/>
              </a:ext>
            </a:extLst>
          </p:cNvPr>
          <p:cNvCxnSpPr>
            <a:cxnSpLocks/>
          </p:cNvCxnSpPr>
          <p:nvPr/>
        </p:nvCxnSpPr>
        <p:spPr>
          <a:xfrm flipV="1">
            <a:off x="8778875" y="2438400"/>
            <a:ext cx="720725" cy="43736"/>
          </a:xfrm>
          <a:prstGeom prst="straightConnector1">
            <a:avLst/>
          </a:prstGeom>
          <a:ln w="38100">
            <a:solidFill>
              <a:schemeClr val="accent2">
                <a:lumMod val="20000"/>
                <a:lumOff val="80000"/>
              </a:schemeClr>
            </a:solidFill>
            <a:headEnd type="none" w="med" len="med"/>
            <a:tailEnd type="triangle"/>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9" name="Textfeld 8">
                <a:extLst>
                  <a:ext uri="{FF2B5EF4-FFF2-40B4-BE49-F238E27FC236}">
                    <a16:creationId xmlns:a16="http://schemas.microsoft.com/office/drawing/2014/main" id="{E8234B27-FA56-8774-F268-C52912601A39}"/>
                  </a:ext>
                </a:extLst>
              </p:cNvPr>
              <p:cNvSpPr txBox="1"/>
              <p:nvPr/>
            </p:nvSpPr>
            <p:spPr>
              <a:xfrm flipH="1">
                <a:off x="9100888" y="2492373"/>
                <a:ext cx="91096" cy="257763"/>
              </a:xfrm>
              <a:prstGeom prst="rect">
                <a:avLst/>
              </a:prstGeom>
              <a:noFill/>
            </p:spPr>
            <p:txBody>
              <a:bodyPr wrap="square" lIns="0" tIns="0" rIns="0" bIns="0" rtlCol="0">
                <a:spAutoFit/>
              </a:bodyPr>
              <a:lstStyle/>
              <a:p>
                <a:pPr algn="l">
                  <a:lnSpc>
                    <a:spcPts val="1960"/>
                  </a:lnSpc>
                  <a:buClr>
                    <a:schemeClr val="accent1"/>
                  </a:buClr>
                </a:pPr>
                <a14:m>
                  <m:oMathPara xmlns:m="http://schemas.openxmlformats.org/officeDocument/2006/math">
                    <m:oMathParaPr>
                      <m:jc m:val="centerGroup"/>
                    </m:oMathParaPr>
                    <m:oMath xmlns:m="http://schemas.openxmlformats.org/officeDocument/2006/math">
                      <m:r>
                        <a:rPr lang="de-DE" sz="2000" i="1" dirty="0" smtClean="0">
                          <a:solidFill>
                            <a:schemeClr val="accent4">
                              <a:lumMod val="20000"/>
                              <a:lumOff val="80000"/>
                            </a:schemeClr>
                          </a:solidFill>
                          <a:latin typeface="Cambria Math" panose="02040503050406030204" pitchFamily="18" charset="0"/>
                        </a:rPr>
                        <m:t>𝑣</m:t>
                      </m:r>
                    </m:oMath>
                  </m:oMathPara>
                </a14:m>
                <a:endParaRPr lang="de-DE" sz="2000" dirty="0">
                  <a:solidFill>
                    <a:schemeClr val="accent4">
                      <a:lumMod val="20000"/>
                      <a:lumOff val="80000"/>
                    </a:schemeClr>
                  </a:solidFill>
                </a:endParaRPr>
              </a:p>
            </p:txBody>
          </p:sp>
        </mc:Choice>
        <mc:Fallback xmlns="">
          <p:sp>
            <p:nvSpPr>
              <p:cNvPr id="9" name="Textfeld 8">
                <a:extLst>
                  <a:ext uri="{FF2B5EF4-FFF2-40B4-BE49-F238E27FC236}">
                    <a16:creationId xmlns:a16="http://schemas.microsoft.com/office/drawing/2014/main" id="{E8234B27-FA56-8774-F268-C52912601A39}"/>
                  </a:ext>
                </a:extLst>
              </p:cNvPr>
              <p:cNvSpPr txBox="1">
                <a:spLocks noRot="1" noChangeAspect="1" noMove="1" noResize="1" noEditPoints="1" noAdjustHandles="1" noChangeArrowheads="1" noChangeShapeType="1" noTextEdit="1"/>
              </p:cNvSpPr>
              <p:nvPr/>
            </p:nvSpPr>
            <p:spPr>
              <a:xfrm flipH="1">
                <a:off x="9100888" y="2492373"/>
                <a:ext cx="91096" cy="257763"/>
              </a:xfrm>
              <a:prstGeom prst="rect">
                <a:avLst/>
              </a:prstGeom>
              <a:blipFill>
                <a:blip r:embed="rId4"/>
                <a:stretch>
                  <a:fillRect l="-73333" r="-120000"/>
                </a:stretch>
              </a:blipFill>
            </p:spPr>
            <p:txBody>
              <a:bodyPr/>
              <a:lstStyle/>
              <a:p>
                <a:r>
                  <a:rPr lang="de-DE">
                    <a:noFill/>
                  </a:rPr>
                  <a:t> </a:t>
                </a:r>
              </a:p>
            </p:txBody>
          </p:sp>
        </mc:Fallback>
      </mc:AlternateContent>
      <p:pic>
        <p:nvPicPr>
          <p:cNvPr id="10" name="Grafik 9">
            <a:extLst>
              <a:ext uri="{FF2B5EF4-FFF2-40B4-BE49-F238E27FC236}">
                <a16:creationId xmlns:a16="http://schemas.microsoft.com/office/drawing/2014/main" id="{DA908FDF-7311-3F31-8758-E03909DA8D84}"/>
              </a:ext>
            </a:extLst>
          </p:cNvPr>
          <p:cNvPicPr>
            <a:picLocks noChangeAspect="1"/>
          </p:cNvPicPr>
          <p:nvPr/>
        </p:nvPicPr>
        <p:blipFill>
          <a:blip r:embed="rId5" cstate="hqprint">
            <a:extLst>
              <a:ext uri="{28A0092B-C50C-407E-A947-70E740481C1C}">
                <a14:useLocalDpi xmlns:a14="http://schemas.microsoft.com/office/drawing/2010/main"/>
              </a:ext>
            </a:extLst>
          </a:blip>
          <a:srcRect l="9284" b="10319"/>
          <a:stretch/>
        </p:blipFill>
        <p:spPr>
          <a:xfrm>
            <a:off x="6064510" y="3101232"/>
            <a:ext cx="2401801" cy="2367861"/>
          </a:xfrm>
          <a:prstGeom prst="rect">
            <a:avLst/>
          </a:prstGeom>
          <a:ln w="31750">
            <a:noFill/>
          </a:ln>
        </p:spPr>
      </p:pic>
      <p:sp>
        <p:nvSpPr>
          <p:cNvPr id="11" name="Ellipse 10">
            <a:extLst>
              <a:ext uri="{FF2B5EF4-FFF2-40B4-BE49-F238E27FC236}">
                <a16:creationId xmlns:a16="http://schemas.microsoft.com/office/drawing/2014/main" id="{5878D97B-0901-5F57-6542-614201B83839}"/>
              </a:ext>
            </a:extLst>
          </p:cNvPr>
          <p:cNvSpPr/>
          <p:nvPr/>
        </p:nvSpPr>
        <p:spPr>
          <a:xfrm rot="21373729">
            <a:off x="8714581" y="2544575"/>
            <a:ext cx="81993" cy="278276"/>
          </a:xfrm>
          <a:prstGeom prst="ellipse">
            <a:avLst/>
          </a:prstGeom>
          <a:solidFill>
            <a:srgbClr val="CCDEE5"/>
          </a:solidFill>
          <a:ln w="317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marL="180000" indent="-180000" algn="l">
              <a:lnSpc>
                <a:spcPts val="1960"/>
              </a:lnSpc>
              <a:buClr>
                <a:schemeClr val="accent1"/>
              </a:buClr>
              <a:buFont typeface="Wingdings" panose="05000000000000000000" pitchFamily="2" charset="2"/>
              <a:buChar char="§"/>
            </a:pPr>
            <a:endParaRPr lang="de-DE" sz="1400" dirty="0">
              <a:solidFill>
                <a:schemeClr val="tx1"/>
              </a:solidFill>
            </a:endParaRPr>
          </a:p>
        </p:txBody>
      </p:sp>
      <p:cxnSp>
        <p:nvCxnSpPr>
          <p:cNvPr id="15" name="Gerader Verbinder 14">
            <a:extLst>
              <a:ext uri="{FF2B5EF4-FFF2-40B4-BE49-F238E27FC236}">
                <a16:creationId xmlns:a16="http://schemas.microsoft.com/office/drawing/2014/main" id="{9518F0EC-296C-4020-C1E1-430CE74593DC}"/>
              </a:ext>
            </a:extLst>
          </p:cNvPr>
          <p:cNvCxnSpPr>
            <a:cxnSpLocks/>
            <a:endCxn id="11" idx="0"/>
          </p:cNvCxnSpPr>
          <p:nvPr/>
        </p:nvCxnSpPr>
        <p:spPr>
          <a:xfrm flipV="1">
            <a:off x="6861842" y="2544876"/>
            <a:ext cx="1884585" cy="736206"/>
          </a:xfrm>
          <a:prstGeom prst="line">
            <a:avLst/>
          </a:prstGeom>
          <a:ln w="38100">
            <a:solidFill>
              <a:schemeClr val="accent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 name="Gerader Verbinder 16">
            <a:extLst>
              <a:ext uri="{FF2B5EF4-FFF2-40B4-BE49-F238E27FC236}">
                <a16:creationId xmlns:a16="http://schemas.microsoft.com/office/drawing/2014/main" id="{8CDB2A45-D394-49E2-A971-B8393465117E}"/>
              </a:ext>
            </a:extLst>
          </p:cNvPr>
          <p:cNvCxnSpPr>
            <a:cxnSpLocks/>
            <a:endCxn id="11" idx="4"/>
          </p:cNvCxnSpPr>
          <p:nvPr/>
        </p:nvCxnSpPr>
        <p:spPr>
          <a:xfrm flipV="1">
            <a:off x="8304231" y="2822550"/>
            <a:ext cx="460498" cy="1833974"/>
          </a:xfrm>
          <a:prstGeom prst="line">
            <a:avLst/>
          </a:prstGeom>
          <a:ln w="38100">
            <a:solidFill>
              <a:schemeClr val="accent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8" name="Textfeld 17">
            <a:extLst>
              <a:ext uri="{FF2B5EF4-FFF2-40B4-BE49-F238E27FC236}">
                <a16:creationId xmlns:a16="http://schemas.microsoft.com/office/drawing/2014/main" id="{76235E53-CDDF-D863-0067-4F66A0BE618D}"/>
              </a:ext>
            </a:extLst>
          </p:cNvPr>
          <p:cNvSpPr txBox="1"/>
          <p:nvPr/>
        </p:nvSpPr>
        <p:spPr>
          <a:xfrm>
            <a:off x="6638002" y="5804737"/>
            <a:ext cx="1505220" cy="244682"/>
          </a:xfrm>
          <a:prstGeom prst="rect">
            <a:avLst/>
          </a:prstGeom>
          <a:noFill/>
        </p:spPr>
        <p:txBody>
          <a:bodyPr wrap="none" lIns="0" tIns="0" rIns="0" bIns="0" rtlCol="0">
            <a:spAutoFit/>
          </a:bodyPr>
          <a:lstStyle/>
          <a:p>
            <a:pPr algn="l">
              <a:lnSpc>
                <a:spcPts val="1960"/>
              </a:lnSpc>
              <a:buClr>
                <a:schemeClr val="accent1"/>
              </a:buClr>
            </a:pPr>
            <a:r>
              <a:rPr lang="de-DE" sz="1600" dirty="0"/>
              <a:t>100x100px-mask</a:t>
            </a:r>
          </a:p>
        </p:txBody>
      </p:sp>
      <p:sp>
        <p:nvSpPr>
          <p:cNvPr id="19" name="Textfeld 18">
            <a:extLst>
              <a:ext uri="{FF2B5EF4-FFF2-40B4-BE49-F238E27FC236}">
                <a16:creationId xmlns:a16="http://schemas.microsoft.com/office/drawing/2014/main" id="{ADB1557D-E66E-1E25-8855-F686B772108C}"/>
              </a:ext>
            </a:extLst>
          </p:cNvPr>
          <p:cNvSpPr txBox="1"/>
          <p:nvPr/>
        </p:nvSpPr>
        <p:spPr>
          <a:xfrm>
            <a:off x="6584782" y="5384545"/>
            <a:ext cx="1558440" cy="307777"/>
          </a:xfrm>
          <a:prstGeom prst="rect">
            <a:avLst/>
          </a:prstGeom>
          <a:noFill/>
        </p:spPr>
        <p:txBody>
          <a:bodyPr wrap="none" rtlCol="0">
            <a:spAutoFit/>
          </a:bodyPr>
          <a:lstStyle/>
          <a:p>
            <a:r>
              <a:rPr lang="de-DE" sz="1400" dirty="0"/>
              <a:t>Pipe </a:t>
            </a:r>
            <a:r>
              <a:rPr lang="de-DE" sz="1400" dirty="0" err="1"/>
              <a:t>diameter</a:t>
            </a:r>
            <a:r>
              <a:rPr lang="de-DE" sz="1400" dirty="0"/>
              <a:t> (</a:t>
            </a:r>
            <a:r>
              <a:rPr lang="de-DE" sz="1400" dirty="0" err="1"/>
              <a:t>px</a:t>
            </a:r>
            <a:r>
              <a:rPr lang="de-DE" sz="1400" dirty="0"/>
              <a:t>)</a:t>
            </a:r>
          </a:p>
        </p:txBody>
      </p:sp>
      <p:sp>
        <p:nvSpPr>
          <p:cNvPr id="20" name="Textfeld 19">
            <a:extLst>
              <a:ext uri="{FF2B5EF4-FFF2-40B4-BE49-F238E27FC236}">
                <a16:creationId xmlns:a16="http://schemas.microsoft.com/office/drawing/2014/main" id="{C1362F98-D81A-07EB-D64F-C70744E21ABC}"/>
              </a:ext>
            </a:extLst>
          </p:cNvPr>
          <p:cNvSpPr txBox="1"/>
          <p:nvPr/>
        </p:nvSpPr>
        <p:spPr>
          <a:xfrm rot="16200000">
            <a:off x="5131402" y="3979994"/>
            <a:ext cx="1558440" cy="307777"/>
          </a:xfrm>
          <a:prstGeom prst="rect">
            <a:avLst/>
          </a:prstGeom>
          <a:noFill/>
        </p:spPr>
        <p:txBody>
          <a:bodyPr wrap="none" rtlCol="0">
            <a:spAutoFit/>
          </a:bodyPr>
          <a:lstStyle/>
          <a:p>
            <a:r>
              <a:rPr lang="de-DE" sz="1400" dirty="0"/>
              <a:t>Pipe </a:t>
            </a:r>
            <a:r>
              <a:rPr lang="de-DE" sz="1400" dirty="0" err="1"/>
              <a:t>diameter</a:t>
            </a:r>
            <a:r>
              <a:rPr lang="de-DE" sz="1400" dirty="0"/>
              <a:t> (</a:t>
            </a:r>
            <a:r>
              <a:rPr lang="de-DE" sz="1400" dirty="0" err="1"/>
              <a:t>px</a:t>
            </a:r>
            <a:r>
              <a:rPr lang="de-DE" sz="1400" dirty="0"/>
              <a:t>)</a:t>
            </a:r>
          </a:p>
        </p:txBody>
      </p:sp>
      <mc:AlternateContent xmlns:mc="http://schemas.openxmlformats.org/markup-compatibility/2006">
        <mc:Choice xmlns:a14="http://schemas.microsoft.com/office/drawing/2010/main" Requires="a14">
          <p:sp>
            <p:nvSpPr>
              <p:cNvPr id="2" name="Textplatzhalter 6">
                <a:extLst>
                  <a:ext uri="{FF2B5EF4-FFF2-40B4-BE49-F238E27FC236}">
                    <a16:creationId xmlns:a16="http://schemas.microsoft.com/office/drawing/2014/main" id="{8EBB4032-6452-DCF5-181C-E5BF7B10EA21}"/>
                  </a:ext>
                </a:extLst>
              </p:cNvPr>
              <p:cNvSpPr txBox="1">
                <a:spLocks/>
              </p:cNvSpPr>
              <p:nvPr/>
            </p:nvSpPr>
            <p:spPr>
              <a:xfrm>
                <a:off x="479425" y="1464695"/>
                <a:ext cx="4949824" cy="2100697"/>
              </a:xfrm>
              <a:prstGeom prst="rect">
                <a:avLst/>
              </a:prstGeom>
            </p:spPr>
            <p:txBody>
              <a:bodyPr/>
              <a:lstStyle>
                <a:lvl1pPr marL="0" indent="0" algn="l" defTabSz="914400" rtl="0" eaLnBrk="1" latinLnBrk="0" hangingPunct="1">
                  <a:lnSpc>
                    <a:spcPct val="110000"/>
                  </a:lnSpc>
                  <a:spcBef>
                    <a:spcPts val="0"/>
                  </a:spcBef>
                  <a:spcAft>
                    <a:spcPts val="1900"/>
                  </a:spcAft>
                  <a:buFont typeface="Arial" panose="020B0604020202020204" pitchFamily="34" charset="0"/>
                  <a:buNone/>
                  <a:defRPr sz="2000" b="0" kern="1200">
                    <a:solidFill>
                      <a:schemeClr val="accent1"/>
                    </a:solidFill>
                    <a:latin typeface="+mj-lt"/>
                    <a:ea typeface="+mn-ea"/>
                    <a:cs typeface="+mn-cs"/>
                  </a:defRPr>
                </a:lvl1pPr>
                <a:lvl2pPr marL="0" indent="0" algn="l" defTabSz="914400" rtl="0" eaLnBrk="1" latinLnBrk="0" hangingPunct="1">
                  <a:lnSpc>
                    <a:spcPct val="110000"/>
                  </a:lnSpc>
                  <a:spcBef>
                    <a:spcPts val="0"/>
                  </a:spcBef>
                  <a:spcAft>
                    <a:spcPts val="1900"/>
                  </a:spcAft>
                  <a:buFont typeface="Arial" panose="020B0604020202020204" pitchFamily="34" charset="0"/>
                  <a:buNone/>
                  <a:defRPr sz="1800" kern="1200">
                    <a:solidFill>
                      <a:schemeClr val="tx1"/>
                    </a:solidFill>
                    <a:latin typeface="+mn-lt"/>
                    <a:ea typeface="+mn-ea"/>
                    <a:cs typeface="+mn-cs"/>
                  </a:defRPr>
                </a:lvl2pPr>
                <a:lvl3pPr marL="0" indent="0" algn="l" defTabSz="914400" rtl="0" eaLnBrk="1" latinLnBrk="0" hangingPunct="1">
                  <a:lnSpc>
                    <a:spcPct val="110000"/>
                  </a:lnSpc>
                  <a:spcBef>
                    <a:spcPts val="0"/>
                  </a:spcBef>
                  <a:buFont typeface="Arial" panose="020B0604020202020204" pitchFamily="34" charset="0"/>
                  <a:buNone/>
                  <a:defRPr sz="1800" b="0" kern="1200">
                    <a:solidFill>
                      <a:schemeClr val="tx1"/>
                    </a:solidFill>
                    <a:latin typeface="+mj-lt"/>
                    <a:ea typeface="+mn-ea"/>
                    <a:cs typeface="+mn-cs"/>
                  </a:defRPr>
                </a:lvl3pPr>
                <a:lvl4pPr marL="180000" indent="-180000" algn="l" defTabSz="914400" rtl="0" eaLnBrk="1" latinLnBrk="0" hangingPunct="1">
                  <a:lnSpc>
                    <a:spcPct val="110000"/>
                  </a:lnSpc>
                  <a:spcBef>
                    <a:spcPts val="0"/>
                  </a:spcBef>
                  <a:buClr>
                    <a:schemeClr val="accent1"/>
                  </a:buClr>
                  <a:buFont typeface="Wingdings" panose="05000000000000000000" pitchFamily="2" charset="2"/>
                  <a:buChar char="§"/>
                  <a:defRPr sz="1800" kern="1200">
                    <a:solidFill>
                      <a:schemeClr val="tx1"/>
                    </a:solidFill>
                    <a:latin typeface="+mn-lt"/>
                    <a:ea typeface="+mn-ea"/>
                    <a:cs typeface="+mn-cs"/>
                  </a:defRPr>
                </a:lvl4pPr>
                <a:lvl5pPr marL="360000" indent="-180000" algn="l" defTabSz="914400" rtl="0" eaLnBrk="1" latinLnBrk="0" hangingPunct="1">
                  <a:lnSpc>
                    <a:spcPct val="110000"/>
                  </a:lnSpc>
                  <a:spcBef>
                    <a:spcPts val="0"/>
                  </a:spcBef>
                  <a:buClr>
                    <a:schemeClr val="bg2"/>
                  </a:buClr>
                  <a:buFont typeface="Wingdings" panose="05000000000000000000" pitchFamily="2" charset="2"/>
                  <a:buChar char="§"/>
                  <a:defRPr sz="1800" kern="1200">
                    <a:solidFill>
                      <a:schemeClr val="tx1"/>
                    </a:solidFill>
                    <a:latin typeface="+mn-lt"/>
                    <a:ea typeface="+mn-ea"/>
                    <a:cs typeface="+mn-cs"/>
                  </a:defRPr>
                </a:lvl5pPr>
                <a:lvl6pPr marL="540000" indent="-180000" algn="l" defTabSz="914400" rtl="0" eaLnBrk="1" latinLnBrk="0" hangingPunct="1">
                  <a:lnSpc>
                    <a:spcPct val="110000"/>
                  </a:lnSpc>
                  <a:spcBef>
                    <a:spcPts val="0"/>
                  </a:spcBef>
                  <a:buClr>
                    <a:schemeClr val="bg2"/>
                  </a:buClr>
                  <a:buFont typeface="Wingdings" panose="05000000000000000000" pitchFamily="2" charset="2"/>
                  <a:buChar char="§"/>
                  <a:defRPr sz="1800" kern="1200">
                    <a:solidFill>
                      <a:schemeClr val="tx1"/>
                    </a:solidFill>
                    <a:latin typeface="+mn-lt"/>
                    <a:ea typeface="+mn-ea"/>
                    <a:cs typeface="+mn-cs"/>
                  </a:defRPr>
                </a:lvl6pPr>
                <a:lvl7pPr marL="216000" indent="-216000" algn="l" defTabSz="914400" rtl="0" eaLnBrk="1" latinLnBrk="0" hangingPunct="1">
                  <a:lnSpc>
                    <a:spcPct val="110000"/>
                  </a:lnSpc>
                  <a:spcBef>
                    <a:spcPts val="0"/>
                  </a:spcBef>
                  <a:buClr>
                    <a:schemeClr val="accent1"/>
                  </a:buClr>
                  <a:buFont typeface="+mj-lt"/>
                  <a:buAutoNum type="arabicPeriod"/>
                  <a:defRPr sz="1800" kern="1200">
                    <a:solidFill>
                      <a:schemeClr val="tx1"/>
                    </a:solidFill>
                    <a:latin typeface="+mn-lt"/>
                    <a:ea typeface="+mn-ea"/>
                    <a:cs typeface="+mn-cs"/>
                  </a:defRPr>
                </a:lvl7pPr>
                <a:lvl8pPr marL="432000" indent="-216000" algn="l" defTabSz="914400" rtl="0" eaLnBrk="1" latinLnBrk="0" hangingPunct="1">
                  <a:lnSpc>
                    <a:spcPct val="110000"/>
                  </a:lnSpc>
                  <a:spcBef>
                    <a:spcPts val="0"/>
                  </a:spcBef>
                  <a:buClr>
                    <a:schemeClr val="bg2"/>
                  </a:buClr>
                  <a:buFont typeface="+mj-lt"/>
                  <a:buAutoNum type="arabicPeriod"/>
                  <a:defRPr sz="1800" kern="1200">
                    <a:solidFill>
                      <a:schemeClr val="tx1"/>
                    </a:solidFill>
                    <a:latin typeface="+mn-lt"/>
                    <a:ea typeface="+mn-ea"/>
                    <a:cs typeface="+mn-cs"/>
                  </a:defRPr>
                </a:lvl8pPr>
                <a:lvl9pPr marL="648000" indent="-216000" algn="l" defTabSz="914400" rtl="0" eaLnBrk="1" latinLnBrk="0" hangingPunct="1">
                  <a:lnSpc>
                    <a:spcPct val="110000"/>
                  </a:lnSpc>
                  <a:spcBef>
                    <a:spcPts val="0"/>
                  </a:spcBef>
                  <a:buClr>
                    <a:schemeClr val="bg2"/>
                  </a:buClr>
                  <a:buFont typeface="+mj-lt"/>
                  <a:buAutoNum type="arabicPeriod"/>
                  <a:defRPr sz="1800" kern="1200">
                    <a:solidFill>
                      <a:schemeClr val="tx1"/>
                    </a:solidFill>
                    <a:latin typeface="+mn-lt"/>
                    <a:ea typeface="+mn-ea"/>
                    <a:cs typeface="+mn-cs"/>
                  </a:defRPr>
                </a:lvl9pPr>
              </a:lstStyle>
              <a:p>
                <a:pPr marL="0" lvl="3" indent="0">
                  <a:lnSpc>
                    <a:spcPct val="100000"/>
                  </a:lnSpc>
                  <a:spcAft>
                    <a:spcPts val="1200"/>
                  </a:spcAft>
                  <a:buNone/>
                  <a:defRPr/>
                </a:pPr>
                <a:r>
                  <a:rPr lang="en-US" b="1" dirty="0"/>
                  <a:t>Origin of the signal and signal shape:</a:t>
                </a:r>
              </a:p>
              <a:p>
                <a:pPr marL="285750" lvl="3" indent="-285750">
                  <a:lnSpc>
                    <a:spcPct val="100000"/>
                  </a:lnSpc>
                  <a:spcAft>
                    <a:spcPts val="1200"/>
                  </a:spcAft>
                  <a:buFont typeface="Wingdings" panose="05000000000000000000" pitchFamily="2" charset="2"/>
                  <a:buChar char="n"/>
                  <a:defRPr/>
                </a:pPr>
                <a:endParaRPr lang="de-DE" dirty="0"/>
              </a:p>
              <a:p>
                <a:pPr marL="285750" lvl="3" indent="-285750">
                  <a:lnSpc>
                    <a:spcPct val="100000"/>
                  </a:lnSpc>
                  <a:spcAft>
                    <a:spcPts val="1200"/>
                  </a:spcAft>
                  <a:buFont typeface="Wingdings" panose="05000000000000000000" pitchFamily="2" charset="2"/>
                  <a:buChar char="n"/>
                  <a:defRPr/>
                </a:pPr>
                <a:r>
                  <a:rPr lang="de-DE" dirty="0"/>
                  <a:t>Include </a:t>
                </a:r>
                <a:r>
                  <a:rPr lang="de-DE" dirty="0" err="1"/>
                  <a:t>the</a:t>
                </a:r>
                <a:r>
                  <a:rPr lang="de-DE" dirty="0"/>
                  <a:t> </a:t>
                </a:r>
                <a:r>
                  <a:rPr lang="de-DE" dirty="0" err="1"/>
                  <a:t>contributions</a:t>
                </a:r>
                <a:r>
                  <a:rPr lang="de-DE" dirty="0"/>
                  <a:t> </a:t>
                </a:r>
                <a:r>
                  <a:rPr lang="de-DE" dirty="0" err="1"/>
                  <a:t>of</a:t>
                </a:r>
                <a:r>
                  <a:rPr lang="de-DE" dirty="0"/>
                  <a:t> </a:t>
                </a:r>
                <a:r>
                  <a:rPr lang="de-DE" dirty="0" err="1"/>
                  <a:t>the</a:t>
                </a:r>
                <a:r>
                  <a:rPr lang="de-DE" dirty="0"/>
                  <a:t> </a:t>
                </a:r>
                <a:r>
                  <a:rPr lang="de-DE" dirty="0" err="1"/>
                  <a:t>flow</a:t>
                </a:r>
                <a:r>
                  <a:rPr lang="de-DE" dirty="0"/>
                  <a:t> </a:t>
                </a:r>
                <a:r>
                  <a:rPr lang="de-DE" dirty="0" err="1"/>
                  <a:t>profile</a:t>
                </a:r>
                <a:r>
                  <a:rPr lang="de-DE" dirty="0"/>
                  <a:t>, </a:t>
                </a:r>
                <a14:m>
                  <m:oMath xmlns:m="http://schemas.openxmlformats.org/officeDocument/2006/math">
                    <m:sSub>
                      <m:sSubPr>
                        <m:ctrlPr>
                          <a:rPr lang="de-DE" i="1" dirty="0">
                            <a:latin typeface="Cambria Math" panose="02040503050406030204" pitchFamily="18" charset="0"/>
                          </a:rPr>
                        </m:ctrlPr>
                      </m:sSubPr>
                      <m:e>
                        <m:r>
                          <a:rPr lang="de-DE" i="1" dirty="0">
                            <a:latin typeface="Cambria Math" panose="02040503050406030204" pitchFamily="18" charset="0"/>
                          </a:rPr>
                          <m:t>𝐵</m:t>
                        </m:r>
                      </m:e>
                      <m:sub>
                        <m:r>
                          <a:rPr lang="de-DE" i="1" dirty="0">
                            <a:latin typeface="Cambria Math" panose="02040503050406030204" pitchFamily="18" charset="0"/>
                          </a:rPr>
                          <m:t>𝑅𝐹</m:t>
                        </m:r>
                      </m:sub>
                    </m:sSub>
                  </m:oMath>
                </a14:m>
                <a:r>
                  <a:rPr lang="de-DE" dirty="0"/>
                  <a:t> </a:t>
                </a:r>
                <a:r>
                  <a:rPr lang="de-DE" dirty="0" err="1"/>
                  <a:t>field</a:t>
                </a:r>
                <a:r>
                  <a:rPr lang="de-DE" dirty="0"/>
                  <a:t> </a:t>
                </a:r>
                <a:r>
                  <a:rPr lang="de-DE" dirty="0" err="1"/>
                  <a:t>distribution</a:t>
                </a:r>
                <a:endParaRPr lang="de-DE" dirty="0"/>
              </a:p>
              <a:p>
                <a:pPr marL="285750" lvl="3" indent="-285750">
                  <a:lnSpc>
                    <a:spcPct val="100000"/>
                  </a:lnSpc>
                  <a:spcAft>
                    <a:spcPts val="1200"/>
                  </a:spcAft>
                  <a:buFont typeface="Wingdings" panose="05000000000000000000" pitchFamily="2" charset="2"/>
                  <a:buChar char="n"/>
                  <a:defRPr/>
                </a:pPr>
                <a:r>
                  <a:rPr lang="de-DE" dirty="0"/>
                  <a:t>OPM </a:t>
                </a:r>
                <a:r>
                  <a:rPr lang="de-DE" dirty="0" err="1"/>
                  <a:t>signal</a:t>
                </a:r>
                <a:r>
                  <a:rPr lang="de-DE" dirty="0"/>
                  <a:t> </a:t>
                </a:r>
                <a:r>
                  <a:rPr lang="de-DE" dirty="0" err="1"/>
                  <a:t>is</a:t>
                </a:r>
                <a:r>
                  <a:rPr lang="de-DE" dirty="0"/>
                  <a:t> an </a:t>
                </a:r>
                <a:r>
                  <a:rPr lang="de-DE" dirty="0" err="1"/>
                  <a:t>average</a:t>
                </a:r>
                <a:r>
                  <a:rPr lang="de-DE" dirty="0"/>
                  <a:t> </a:t>
                </a:r>
                <a:r>
                  <a:rPr lang="de-DE" dirty="0" err="1"/>
                  <a:t>over</a:t>
                </a:r>
                <a:r>
                  <a:rPr lang="de-DE" dirty="0"/>
                  <a:t> all </a:t>
                </a:r>
                <a:r>
                  <a:rPr lang="de-DE" dirty="0" err="1"/>
                  <a:t>two</a:t>
                </a:r>
                <a:endParaRPr lang="de-DE" dirty="0"/>
              </a:p>
            </p:txBody>
          </p:sp>
        </mc:Choice>
        <mc:Fallback>
          <p:sp>
            <p:nvSpPr>
              <p:cNvPr id="2" name="Textplatzhalter 6">
                <a:extLst>
                  <a:ext uri="{FF2B5EF4-FFF2-40B4-BE49-F238E27FC236}">
                    <a16:creationId xmlns:a16="http://schemas.microsoft.com/office/drawing/2014/main" id="{8EBB4032-6452-DCF5-181C-E5BF7B10EA21}"/>
                  </a:ext>
                </a:extLst>
              </p:cNvPr>
              <p:cNvSpPr txBox="1">
                <a:spLocks noRot="1" noChangeAspect="1" noMove="1" noResize="1" noEditPoints="1" noAdjustHandles="1" noChangeArrowheads="1" noChangeShapeType="1" noTextEdit="1"/>
              </p:cNvSpPr>
              <p:nvPr/>
            </p:nvSpPr>
            <p:spPr>
              <a:xfrm>
                <a:off x="479425" y="1464695"/>
                <a:ext cx="4949824" cy="2100697"/>
              </a:xfrm>
              <a:prstGeom prst="rect">
                <a:avLst/>
              </a:prstGeom>
              <a:blipFill>
                <a:blip r:embed="rId6"/>
                <a:stretch>
                  <a:fillRect l="-1108" t="-1449"/>
                </a:stretch>
              </a:blipFill>
            </p:spPr>
            <p:txBody>
              <a:bodyPr/>
              <a:lstStyle/>
              <a:p>
                <a:r>
                  <a:rPr lang="de-DE">
                    <a:noFill/>
                  </a:rPr>
                  <a:t> </a:t>
                </a:r>
              </a:p>
            </p:txBody>
          </p:sp>
        </mc:Fallback>
      </mc:AlternateContent>
    </p:spTree>
    <p:extLst>
      <p:ext uri="{BB962C8B-B14F-4D97-AF65-F5344CB8AC3E}">
        <p14:creationId xmlns:p14="http://schemas.microsoft.com/office/powerpoint/2010/main" val="41546080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AC65A0-DD1B-6929-747C-FB24A4B0CB5C}"/>
            </a:ext>
          </a:extLst>
        </p:cNvPr>
        <p:cNvGrpSpPr/>
        <p:nvPr/>
      </p:nvGrpSpPr>
      <p:grpSpPr>
        <a:xfrm>
          <a:off x="0" y="0"/>
          <a:ext cx="0" cy="0"/>
          <a:chOff x="0" y="0"/>
          <a:chExt cx="0" cy="0"/>
        </a:xfrm>
      </p:grpSpPr>
      <p:sp>
        <p:nvSpPr>
          <p:cNvPr id="3" name="Textplatzhalter 2">
            <a:extLst>
              <a:ext uri="{FF2B5EF4-FFF2-40B4-BE49-F238E27FC236}">
                <a16:creationId xmlns:a16="http://schemas.microsoft.com/office/drawing/2014/main" id="{667FE69B-AE9C-169C-C59D-EF1B40B31C73}"/>
              </a:ext>
            </a:extLst>
          </p:cNvPr>
          <p:cNvSpPr>
            <a:spLocks noGrp="1"/>
          </p:cNvSpPr>
          <p:nvPr>
            <p:ph type="body" sz="quarter" idx="13"/>
          </p:nvPr>
        </p:nvSpPr>
        <p:spPr>
          <a:xfrm>
            <a:off x="479425" y="770675"/>
            <a:ext cx="11233150" cy="318933"/>
          </a:xfrm>
        </p:spPr>
        <p:txBody>
          <a:bodyPr/>
          <a:lstStyle/>
          <a:p>
            <a:r>
              <a:rPr lang="en-US" dirty="0"/>
              <a:t>Sensitivity to the flow profile</a:t>
            </a:r>
          </a:p>
        </p:txBody>
      </p:sp>
      <p:sp>
        <p:nvSpPr>
          <p:cNvPr id="4" name="Titel 1">
            <a:extLst>
              <a:ext uri="{FF2B5EF4-FFF2-40B4-BE49-F238E27FC236}">
                <a16:creationId xmlns:a16="http://schemas.microsoft.com/office/drawing/2014/main" id="{0EAE57BD-CE54-BE64-BB05-A0C547F440AC}"/>
              </a:ext>
            </a:extLst>
          </p:cNvPr>
          <p:cNvSpPr txBox="1">
            <a:spLocks/>
          </p:cNvSpPr>
          <p:nvPr/>
        </p:nvSpPr>
        <p:spPr bwMode="gray">
          <a:xfrm>
            <a:off x="479425" y="395588"/>
            <a:ext cx="11233150" cy="382733"/>
          </a:xfrm>
          <a:prstGeom prst="rect">
            <a:avLst/>
          </a:prstGeom>
        </p:spPr>
        <p:txBody>
          <a:bodyPr vert="horz" lIns="0" tIns="0" rIns="0" bIns="0" rtlCol="0" anchor="t">
            <a:spAutoFit/>
          </a:bodyPr>
          <a:lstStyle>
            <a:lvl1pPr algn="l" defTabSz="914400" rtl="0" eaLnBrk="1" latinLnBrk="0" hangingPunct="1">
              <a:lnSpc>
                <a:spcPct val="110000"/>
              </a:lnSpc>
              <a:spcBef>
                <a:spcPct val="0"/>
              </a:spcBef>
              <a:buNone/>
              <a:defRPr sz="2400" b="0" kern="1200">
                <a:solidFill>
                  <a:schemeClr val="accent2"/>
                </a:solidFill>
                <a:latin typeface="Frutiger LT Com 65 Bold" panose="020B0803030504020204" pitchFamily="34" charset="0"/>
                <a:ea typeface="+mj-ea"/>
                <a:cs typeface="+mj-cs"/>
              </a:defRPr>
            </a:lvl1pPr>
          </a:lstStyle>
          <a:p>
            <a:r>
              <a:rPr lang="en-US" dirty="0"/>
              <a:t>Flow Metering with OPM</a:t>
            </a:r>
            <a:endParaRPr lang="de-DE" dirty="0"/>
          </a:p>
        </p:txBody>
      </p:sp>
      <p:sp>
        <p:nvSpPr>
          <p:cNvPr id="2" name="Rechteck 1">
            <a:extLst>
              <a:ext uri="{FF2B5EF4-FFF2-40B4-BE49-F238E27FC236}">
                <a16:creationId xmlns:a16="http://schemas.microsoft.com/office/drawing/2014/main" id="{0CF46941-50A2-F46D-9E38-CE0CB140F18B}"/>
              </a:ext>
            </a:extLst>
          </p:cNvPr>
          <p:cNvSpPr/>
          <p:nvPr/>
        </p:nvSpPr>
        <p:spPr>
          <a:xfrm>
            <a:off x="591296" y="2300093"/>
            <a:ext cx="10511406" cy="117447"/>
          </a:xfrm>
          <a:prstGeom prst="rect">
            <a:avLst/>
          </a:prstGeom>
          <a:solidFill>
            <a:srgbClr val="CCDEE5"/>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marL="180000" indent="-180000" algn="l">
              <a:lnSpc>
                <a:spcPts val="1960"/>
              </a:lnSpc>
              <a:buClr>
                <a:schemeClr val="accent1"/>
              </a:buClr>
              <a:buFont typeface="Wingdings" panose="05000000000000000000" pitchFamily="2" charset="2"/>
              <a:buChar char="§"/>
            </a:pPr>
            <a:endParaRPr lang="de-DE" sz="1400" dirty="0">
              <a:solidFill>
                <a:schemeClr val="tx1"/>
              </a:solidFill>
            </a:endParaRPr>
          </a:p>
        </p:txBody>
      </p:sp>
      <p:sp>
        <p:nvSpPr>
          <p:cNvPr id="5" name="Rechteck 4">
            <a:extLst>
              <a:ext uri="{FF2B5EF4-FFF2-40B4-BE49-F238E27FC236}">
                <a16:creationId xmlns:a16="http://schemas.microsoft.com/office/drawing/2014/main" id="{43AA5AC7-70B7-977B-EA00-EF3DACE0E88A}"/>
              </a:ext>
            </a:extLst>
          </p:cNvPr>
          <p:cNvSpPr/>
          <p:nvPr/>
        </p:nvSpPr>
        <p:spPr>
          <a:xfrm>
            <a:off x="591296" y="3124291"/>
            <a:ext cx="10511406" cy="117447"/>
          </a:xfrm>
          <a:prstGeom prst="rect">
            <a:avLst/>
          </a:prstGeom>
          <a:solidFill>
            <a:srgbClr val="CCDEE5"/>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marL="180000" indent="-180000" algn="l">
              <a:lnSpc>
                <a:spcPts val="1960"/>
              </a:lnSpc>
              <a:buClr>
                <a:schemeClr val="accent1"/>
              </a:buClr>
              <a:buFont typeface="Wingdings" panose="05000000000000000000" pitchFamily="2" charset="2"/>
              <a:buChar char="§"/>
            </a:pPr>
            <a:endParaRPr lang="de-DE" sz="1400" dirty="0">
              <a:solidFill>
                <a:schemeClr val="tx1"/>
              </a:solidFill>
            </a:endParaRPr>
          </a:p>
        </p:txBody>
      </p:sp>
      <p:sp>
        <p:nvSpPr>
          <p:cNvPr id="6" name="Rechteck 5">
            <a:extLst>
              <a:ext uri="{FF2B5EF4-FFF2-40B4-BE49-F238E27FC236}">
                <a16:creationId xmlns:a16="http://schemas.microsoft.com/office/drawing/2014/main" id="{D6AC096D-E6C5-0DE0-D7F4-094660DCF86C}"/>
              </a:ext>
            </a:extLst>
          </p:cNvPr>
          <p:cNvSpPr/>
          <p:nvPr/>
        </p:nvSpPr>
        <p:spPr>
          <a:xfrm>
            <a:off x="4531200" y="2108814"/>
            <a:ext cx="67660" cy="1243623"/>
          </a:xfrm>
          <a:prstGeom prst="rect">
            <a:avLst/>
          </a:prstGeom>
          <a:solidFill>
            <a:schemeClr val="tx2">
              <a:lumMod val="60000"/>
              <a:lumOff val="4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marL="180000" indent="-180000" algn="l">
              <a:lnSpc>
                <a:spcPts val="1960"/>
              </a:lnSpc>
              <a:buClr>
                <a:schemeClr val="accent1"/>
              </a:buClr>
              <a:buFont typeface="Wingdings" panose="05000000000000000000" pitchFamily="2" charset="2"/>
              <a:buChar char="§"/>
            </a:pPr>
            <a:endParaRPr lang="de-DE" sz="1400" dirty="0">
              <a:solidFill>
                <a:schemeClr val="tx1"/>
              </a:solidFill>
            </a:endParaRPr>
          </a:p>
        </p:txBody>
      </p:sp>
      <p:cxnSp>
        <p:nvCxnSpPr>
          <p:cNvPr id="7" name="Gerader Verbinder 6">
            <a:extLst>
              <a:ext uri="{FF2B5EF4-FFF2-40B4-BE49-F238E27FC236}">
                <a16:creationId xmlns:a16="http://schemas.microsoft.com/office/drawing/2014/main" id="{675DE345-64FE-009D-4AB0-B373FE05814C}"/>
              </a:ext>
            </a:extLst>
          </p:cNvPr>
          <p:cNvCxnSpPr>
            <a:cxnSpLocks/>
          </p:cNvCxnSpPr>
          <p:nvPr/>
        </p:nvCxnSpPr>
        <p:spPr>
          <a:xfrm>
            <a:off x="3611416" y="2108814"/>
            <a:ext cx="0" cy="1362694"/>
          </a:xfrm>
          <a:prstGeom prst="line">
            <a:avLst/>
          </a:prstGeom>
          <a:ln w="19050">
            <a:solidFill>
              <a:schemeClr val="bg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Gerader Verbinder 7">
            <a:extLst>
              <a:ext uri="{FF2B5EF4-FFF2-40B4-BE49-F238E27FC236}">
                <a16:creationId xmlns:a16="http://schemas.microsoft.com/office/drawing/2014/main" id="{8F6CC752-DDC2-4103-4435-487F87C33B9F}"/>
              </a:ext>
            </a:extLst>
          </p:cNvPr>
          <p:cNvCxnSpPr>
            <a:cxnSpLocks/>
          </p:cNvCxnSpPr>
          <p:nvPr/>
        </p:nvCxnSpPr>
        <p:spPr>
          <a:xfrm>
            <a:off x="5555670" y="2108814"/>
            <a:ext cx="0" cy="1362694"/>
          </a:xfrm>
          <a:prstGeom prst="line">
            <a:avLst/>
          </a:prstGeom>
          <a:ln w="19050">
            <a:solidFill>
              <a:schemeClr val="bg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 name="Textfeld 8">
                <a:extLst>
                  <a:ext uri="{FF2B5EF4-FFF2-40B4-BE49-F238E27FC236}">
                    <a16:creationId xmlns:a16="http://schemas.microsoft.com/office/drawing/2014/main" id="{495B5632-6E59-7A02-70D4-251A33D0F989}"/>
                  </a:ext>
                </a:extLst>
              </p:cNvPr>
              <p:cNvSpPr txBox="1"/>
              <p:nvPr/>
            </p:nvSpPr>
            <p:spPr>
              <a:xfrm>
                <a:off x="1822474" y="2642270"/>
                <a:ext cx="502317" cy="256480"/>
              </a:xfrm>
              <a:prstGeom prst="rect">
                <a:avLst/>
              </a:prstGeom>
              <a:noFill/>
            </p:spPr>
            <p:txBody>
              <a:bodyPr wrap="none" lIns="0" tIns="0" rIns="0" bIns="0" rtlCol="0">
                <a:spAutoFit/>
              </a:bodyPr>
              <a:lstStyle/>
              <a:p>
                <a:pPr algn="l">
                  <a:lnSpc>
                    <a:spcPts val="1960"/>
                  </a:lnSpc>
                  <a:buClr>
                    <a:schemeClr val="accent1"/>
                  </a:buClr>
                </a:pPr>
                <a14:m>
                  <m:oMathPara xmlns:m="http://schemas.openxmlformats.org/officeDocument/2006/math">
                    <m:oMathParaPr>
                      <m:jc m:val="centerGroup"/>
                    </m:oMathParaPr>
                    <m:oMath xmlns:m="http://schemas.openxmlformats.org/officeDocument/2006/math">
                      <m:r>
                        <a:rPr lang="de-DE" b="0" i="1" smtClean="0">
                          <a:solidFill>
                            <a:schemeClr val="accent2"/>
                          </a:solidFill>
                          <a:latin typeface="Cambria Math" panose="02040503050406030204" pitchFamily="18" charset="0"/>
                        </a:rPr>
                        <m:t>𝑣</m:t>
                      </m:r>
                      <m:r>
                        <a:rPr lang="de-DE" b="0" i="1" smtClean="0">
                          <a:solidFill>
                            <a:schemeClr val="accent2"/>
                          </a:solidFill>
                          <a:latin typeface="Cambria Math" panose="02040503050406030204" pitchFamily="18" charset="0"/>
                        </a:rPr>
                        <m:t>(</m:t>
                      </m:r>
                      <m:r>
                        <a:rPr lang="de-DE" b="0" i="1" smtClean="0">
                          <a:solidFill>
                            <a:schemeClr val="accent2"/>
                          </a:solidFill>
                          <a:latin typeface="Cambria Math" panose="02040503050406030204" pitchFamily="18" charset="0"/>
                        </a:rPr>
                        <m:t>𝑟</m:t>
                      </m:r>
                      <m:r>
                        <a:rPr lang="de-DE" b="0" i="1" smtClean="0">
                          <a:solidFill>
                            <a:schemeClr val="accent2"/>
                          </a:solidFill>
                          <a:latin typeface="Cambria Math" panose="02040503050406030204" pitchFamily="18" charset="0"/>
                        </a:rPr>
                        <m:t>)</m:t>
                      </m:r>
                    </m:oMath>
                  </m:oMathPara>
                </a14:m>
                <a:endParaRPr lang="de-DE" sz="1400" dirty="0">
                  <a:solidFill>
                    <a:schemeClr val="accent2"/>
                  </a:solidFill>
                </a:endParaRPr>
              </a:p>
            </p:txBody>
          </p:sp>
        </mc:Choice>
        <mc:Fallback xmlns="">
          <p:sp>
            <p:nvSpPr>
              <p:cNvPr id="9" name="Textfeld 8">
                <a:extLst>
                  <a:ext uri="{FF2B5EF4-FFF2-40B4-BE49-F238E27FC236}">
                    <a16:creationId xmlns:a16="http://schemas.microsoft.com/office/drawing/2014/main" id="{495B5632-6E59-7A02-70D4-251A33D0F989}"/>
                  </a:ext>
                </a:extLst>
              </p:cNvPr>
              <p:cNvSpPr txBox="1">
                <a:spLocks noRot="1" noChangeAspect="1" noMove="1" noResize="1" noEditPoints="1" noAdjustHandles="1" noChangeArrowheads="1" noChangeShapeType="1" noTextEdit="1"/>
              </p:cNvSpPr>
              <p:nvPr/>
            </p:nvSpPr>
            <p:spPr>
              <a:xfrm>
                <a:off x="1822474" y="2642270"/>
                <a:ext cx="502317" cy="256480"/>
              </a:xfrm>
              <a:prstGeom prst="rect">
                <a:avLst/>
              </a:prstGeom>
              <a:blipFill>
                <a:blip r:embed="rId2"/>
                <a:stretch>
                  <a:fillRect l="-4878" t="-9302" r="-15854" b="-34884"/>
                </a:stretch>
              </a:blipFill>
            </p:spPr>
            <p:txBody>
              <a:bodyPr/>
              <a:lstStyle/>
              <a:p>
                <a:r>
                  <a:rPr lang="de-DE">
                    <a:noFill/>
                  </a:rPr>
                  <a:t> </a:t>
                </a:r>
              </a:p>
            </p:txBody>
          </p:sp>
        </mc:Fallback>
      </mc:AlternateContent>
      <p:cxnSp>
        <p:nvCxnSpPr>
          <p:cNvPr id="10" name="Gerade Verbindung mit Pfeil 9">
            <a:extLst>
              <a:ext uri="{FF2B5EF4-FFF2-40B4-BE49-F238E27FC236}">
                <a16:creationId xmlns:a16="http://schemas.microsoft.com/office/drawing/2014/main" id="{3734B88C-B940-D99D-BC14-147E7076629A}"/>
              </a:ext>
            </a:extLst>
          </p:cNvPr>
          <p:cNvCxnSpPr>
            <a:cxnSpLocks/>
          </p:cNvCxnSpPr>
          <p:nvPr/>
        </p:nvCxnSpPr>
        <p:spPr>
          <a:xfrm flipH="1">
            <a:off x="5578765" y="2025245"/>
            <a:ext cx="203199" cy="191355"/>
          </a:xfrm>
          <a:prstGeom prst="straightConnector1">
            <a:avLst/>
          </a:prstGeom>
          <a:ln w="25400">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1" name="Textfeld 10">
            <a:extLst>
              <a:ext uri="{FF2B5EF4-FFF2-40B4-BE49-F238E27FC236}">
                <a16:creationId xmlns:a16="http://schemas.microsoft.com/office/drawing/2014/main" id="{B7A7E2C5-4FD2-8F56-E0FC-695DBF261559}"/>
              </a:ext>
            </a:extLst>
          </p:cNvPr>
          <p:cNvSpPr txBox="1"/>
          <p:nvPr/>
        </p:nvSpPr>
        <p:spPr>
          <a:xfrm flipH="1">
            <a:off x="5358644" y="1544167"/>
            <a:ext cx="1517550" cy="494623"/>
          </a:xfrm>
          <a:prstGeom prst="rect">
            <a:avLst/>
          </a:prstGeom>
          <a:noFill/>
        </p:spPr>
        <p:txBody>
          <a:bodyPr wrap="square" lIns="0" tIns="0" rIns="0" bIns="0" rtlCol="0">
            <a:spAutoFit/>
          </a:bodyPr>
          <a:lstStyle/>
          <a:p>
            <a:pPr algn="ctr">
              <a:lnSpc>
                <a:spcPts val="1960"/>
              </a:lnSpc>
              <a:buClr>
                <a:schemeClr val="accent1"/>
              </a:buClr>
            </a:pPr>
            <a:r>
              <a:rPr lang="de-DE" sz="1400" dirty="0" err="1"/>
              <a:t>Inner</a:t>
            </a:r>
            <a:r>
              <a:rPr lang="de-DE" sz="1400" dirty="0"/>
              <a:t> wall </a:t>
            </a:r>
            <a:r>
              <a:rPr lang="de-DE" sz="1400" dirty="0" err="1"/>
              <a:t>of</a:t>
            </a:r>
            <a:r>
              <a:rPr lang="de-DE" sz="1400" dirty="0"/>
              <a:t> </a:t>
            </a:r>
            <a:r>
              <a:rPr lang="de-DE" sz="1400" dirty="0" err="1"/>
              <a:t>the</a:t>
            </a:r>
            <a:r>
              <a:rPr lang="de-DE" sz="1400" dirty="0"/>
              <a:t> </a:t>
            </a:r>
            <a:r>
              <a:rPr lang="de-DE" sz="1400" dirty="0" err="1"/>
              <a:t>shield</a:t>
            </a:r>
            <a:endParaRPr lang="de-DE" sz="1400" dirty="0"/>
          </a:p>
        </p:txBody>
      </p:sp>
      <p:sp>
        <p:nvSpPr>
          <p:cNvPr id="12" name="Freihandform: Form 11">
            <a:extLst>
              <a:ext uri="{FF2B5EF4-FFF2-40B4-BE49-F238E27FC236}">
                <a16:creationId xmlns:a16="http://schemas.microsoft.com/office/drawing/2014/main" id="{ED0632D4-6F60-5A01-80C3-37888DE9CADE}"/>
              </a:ext>
            </a:extLst>
          </p:cNvPr>
          <p:cNvSpPr/>
          <p:nvPr/>
        </p:nvSpPr>
        <p:spPr>
          <a:xfrm>
            <a:off x="1588655" y="1798661"/>
            <a:ext cx="1986783" cy="1385138"/>
          </a:xfrm>
          <a:custGeom>
            <a:avLst/>
            <a:gdLst>
              <a:gd name="connsiteX0" fmla="*/ 0 w 1986783"/>
              <a:gd name="connsiteY0" fmla="*/ 1267821 h 1385138"/>
              <a:gd name="connsiteX1" fmla="*/ 1976581 w 1986783"/>
              <a:gd name="connsiteY1" fmla="*/ 1267821 h 1385138"/>
              <a:gd name="connsiteX2" fmla="*/ 794327 w 1986783"/>
              <a:gd name="connsiteY2" fmla="*/ 48621 h 1385138"/>
              <a:gd name="connsiteX3" fmla="*/ 1274618 w 1986783"/>
              <a:gd name="connsiteY3" fmla="*/ 233348 h 1385138"/>
            </a:gdLst>
            <a:ahLst/>
            <a:cxnLst>
              <a:cxn ang="0">
                <a:pos x="connsiteX0" y="connsiteY0"/>
              </a:cxn>
              <a:cxn ang="0">
                <a:pos x="connsiteX1" y="connsiteY1"/>
              </a:cxn>
              <a:cxn ang="0">
                <a:pos x="connsiteX2" y="connsiteY2"/>
              </a:cxn>
              <a:cxn ang="0">
                <a:pos x="connsiteX3" y="connsiteY3"/>
              </a:cxn>
            </a:cxnLst>
            <a:rect l="l" t="t" r="r" b="b"/>
            <a:pathLst>
              <a:path w="1986783" h="1385138">
                <a:moveTo>
                  <a:pt x="0" y="1267821"/>
                </a:moveTo>
                <a:cubicBezTo>
                  <a:pt x="922096" y="1369421"/>
                  <a:pt x="1844193" y="1471021"/>
                  <a:pt x="1976581" y="1267821"/>
                </a:cubicBezTo>
                <a:cubicBezTo>
                  <a:pt x="2108969" y="1064621"/>
                  <a:pt x="911321" y="221033"/>
                  <a:pt x="794327" y="48621"/>
                </a:cubicBezTo>
                <a:cubicBezTo>
                  <a:pt x="677333" y="-123791"/>
                  <a:pt x="1080654" y="216415"/>
                  <a:pt x="1274618" y="233348"/>
                </a:cubicBezTo>
              </a:path>
            </a:pathLst>
          </a:cu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Freihandform: Form 12">
            <a:extLst>
              <a:ext uri="{FF2B5EF4-FFF2-40B4-BE49-F238E27FC236}">
                <a16:creationId xmlns:a16="http://schemas.microsoft.com/office/drawing/2014/main" id="{1BA21C19-802F-BEFF-84D4-D44CBECF3F0E}"/>
              </a:ext>
            </a:extLst>
          </p:cNvPr>
          <p:cNvSpPr/>
          <p:nvPr/>
        </p:nvSpPr>
        <p:spPr>
          <a:xfrm>
            <a:off x="3149597" y="3262838"/>
            <a:ext cx="2804439" cy="366349"/>
          </a:xfrm>
          <a:custGeom>
            <a:avLst/>
            <a:gdLst>
              <a:gd name="connsiteX0" fmla="*/ 0 w 2804439"/>
              <a:gd name="connsiteY0" fmla="*/ 34556 h 366349"/>
              <a:gd name="connsiteX1" fmla="*/ 2761673 w 2804439"/>
              <a:gd name="connsiteY1" fmla="*/ 16083 h 366349"/>
              <a:gd name="connsiteX2" fmla="*/ 1607128 w 2804439"/>
              <a:gd name="connsiteY2" fmla="*/ 237756 h 366349"/>
            </a:gdLst>
            <a:ahLst/>
            <a:cxnLst>
              <a:cxn ang="0">
                <a:pos x="connsiteX0" y="connsiteY0"/>
              </a:cxn>
              <a:cxn ang="0">
                <a:pos x="connsiteX1" y="connsiteY1"/>
              </a:cxn>
              <a:cxn ang="0">
                <a:pos x="connsiteX2" y="connsiteY2"/>
              </a:cxn>
            </a:cxnLst>
            <a:rect l="l" t="t" r="r" b="b"/>
            <a:pathLst>
              <a:path w="2804439" h="366349">
                <a:moveTo>
                  <a:pt x="0" y="34556"/>
                </a:moveTo>
                <a:cubicBezTo>
                  <a:pt x="1246909" y="8386"/>
                  <a:pt x="2493818" y="-17784"/>
                  <a:pt x="2761673" y="16083"/>
                </a:cubicBezTo>
                <a:cubicBezTo>
                  <a:pt x="3029528" y="49950"/>
                  <a:pt x="1965807" y="613368"/>
                  <a:pt x="1607128" y="237756"/>
                </a:cubicBezTo>
              </a:path>
            </a:pathLst>
          </a:cu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4" name="Grafik 13" descr="Ein Bild, das Screenshot enthält.&#10;&#10;Automatisch generierte Beschreibung">
            <a:extLst>
              <a:ext uri="{FF2B5EF4-FFF2-40B4-BE49-F238E27FC236}">
                <a16:creationId xmlns:a16="http://schemas.microsoft.com/office/drawing/2014/main" id="{34E249BF-A166-2257-91F5-6DE84C43D1E3}"/>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3570638" y="1402096"/>
            <a:ext cx="2008127" cy="960313"/>
          </a:xfrm>
          <a:prstGeom prst="rect">
            <a:avLst/>
          </a:prstGeom>
        </p:spPr>
      </p:pic>
      <p:sp>
        <p:nvSpPr>
          <p:cNvPr id="15" name="Mond 14">
            <a:extLst>
              <a:ext uri="{FF2B5EF4-FFF2-40B4-BE49-F238E27FC236}">
                <a16:creationId xmlns:a16="http://schemas.microsoft.com/office/drawing/2014/main" id="{BC6E2B2C-9919-3F4A-F599-D6972CD0AD23}"/>
              </a:ext>
            </a:extLst>
          </p:cNvPr>
          <p:cNvSpPr/>
          <p:nvPr/>
        </p:nvSpPr>
        <p:spPr>
          <a:xfrm rot="10800000">
            <a:off x="503734" y="2417541"/>
            <a:ext cx="2019472" cy="724396"/>
          </a:xfrm>
          <a:prstGeom prst="moon">
            <a:avLst>
              <a:gd name="adj" fmla="val 2713"/>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marL="180000" indent="-180000" algn="l">
              <a:lnSpc>
                <a:spcPts val="1960"/>
              </a:lnSpc>
              <a:buClr>
                <a:schemeClr val="accent1"/>
              </a:buClr>
              <a:buFont typeface="Wingdings" panose="05000000000000000000" pitchFamily="2" charset="2"/>
              <a:buChar char="§"/>
            </a:pPr>
            <a:endParaRPr lang="de-DE" sz="1400" dirty="0">
              <a:solidFill>
                <a:schemeClr val="tx1"/>
              </a:solidFill>
            </a:endParaRPr>
          </a:p>
        </p:txBody>
      </p:sp>
      <p:sp>
        <p:nvSpPr>
          <p:cNvPr id="16" name="Textfeld 15">
            <a:extLst>
              <a:ext uri="{FF2B5EF4-FFF2-40B4-BE49-F238E27FC236}">
                <a16:creationId xmlns:a16="http://schemas.microsoft.com/office/drawing/2014/main" id="{2819ED8A-3B7D-0540-71ED-D4DB4178389D}"/>
              </a:ext>
            </a:extLst>
          </p:cNvPr>
          <p:cNvSpPr txBox="1"/>
          <p:nvPr/>
        </p:nvSpPr>
        <p:spPr>
          <a:xfrm flipH="1">
            <a:off x="2376793" y="1989743"/>
            <a:ext cx="1517550" cy="238142"/>
          </a:xfrm>
          <a:prstGeom prst="rect">
            <a:avLst/>
          </a:prstGeom>
          <a:noFill/>
        </p:spPr>
        <p:txBody>
          <a:bodyPr wrap="square" lIns="0" tIns="0" rIns="0" bIns="0" rtlCol="0">
            <a:spAutoFit/>
          </a:bodyPr>
          <a:lstStyle/>
          <a:p>
            <a:pPr algn="ctr">
              <a:lnSpc>
                <a:spcPts val="1960"/>
              </a:lnSpc>
              <a:buClr>
                <a:schemeClr val="accent1"/>
              </a:buClr>
            </a:pPr>
            <a:r>
              <a:rPr lang="de-DE" sz="1400" dirty="0"/>
              <a:t>RF-</a:t>
            </a:r>
            <a:r>
              <a:rPr lang="de-DE" sz="1400" dirty="0" err="1"/>
              <a:t>coil</a:t>
            </a:r>
            <a:endParaRPr lang="de-DE" sz="1400" dirty="0"/>
          </a:p>
        </p:txBody>
      </p:sp>
      <p:cxnSp>
        <p:nvCxnSpPr>
          <p:cNvPr id="17" name="Gerade Verbindung mit Pfeil 16">
            <a:extLst>
              <a:ext uri="{FF2B5EF4-FFF2-40B4-BE49-F238E27FC236}">
                <a16:creationId xmlns:a16="http://schemas.microsoft.com/office/drawing/2014/main" id="{6503CFDD-DB08-5F00-8FC1-2420A7018201}"/>
              </a:ext>
            </a:extLst>
          </p:cNvPr>
          <p:cNvCxnSpPr>
            <a:cxnSpLocks/>
          </p:cNvCxnSpPr>
          <p:nvPr/>
        </p:nvCxnSpPr>
        <p:spPr>
          <a:xfrm>
            <a:off x="3300703" y="2216600"/>
            <a:ext cx="1176764" cy="341877"/>
          </a:xfrm>
          <a:prstGeom prst="straightConnector1">
            <a:avLst/>
          </a:prstGeom>
          <a:ln w="25400">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8" name="Textfeld 17">
                <a:extLst>
                  <a:ext uri="{FF2B5EF4-FFF2-40B4-BE49-F238E27FC236}">
                    <a16:creationId xmlns:a16="http://schemas.microsoft.com/office/drawing/2014/main" id="{3981F721-B5CA-0449-0EB4-098ACA5039FB}"/>
                  </a:ext>
                </a:extLst>
              </p:cNvPr>
              <p:cNvSpPr txBox="1"/>
              <p:nvPr/>
            </p:nvSpPr>
            <p:spPr>
              <a:xfrm>
                <a:off x="4159357" y="1655913"/>
                <a:ext cx="844034"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de-DE" sz="1800" b="0" i="1" smtClean="0">
                              <a:solidFill>
                                <a:schemeClr val="tx2"/>
                              </a:solidFill>
                              <a:latin typeface="Cambria Math" panose="02040503050406030204" pitchFamily="18" charset="0"/>
                            </a:rPr>
                          </m:ctrlPr>
                        </m:sSubPr>
                        <m:e>
                          <m:r>
                            <a:rPr lang="de-DE" sz="1800" b="0" i="1" smtClean="0">
                              <a:solidFill>
                                <a:schemeClr val="tx2"/>
                              </a:solidFill>
                              <a:latin typeface="Cambria Math" panose="02040503050406030204" pitchFamily="18" charset="0"/>
                            </a:rPr>
                            <m:t>𝐵</m:t>
                          </m:r>
                        </m:e>
                        <m:sub>
                          <m:r>
                            <a:rPr lang="de-DE" sz="1800" b="0" i="1" smtClean="0">
                              <a:solidFill>
                                <a:schemeClr val="tx2"/>
                              </a:solidFill>
                              <a:latin typeface="Cambria Math" panose="02040503050406030204" pitchFamily="18" charset="0"/>
                            </a:rPr>
                            <m:t>𝑅𝐹</m:t>
                          </m:r>
                        </m:sub>
                      </m:sSub>
                    </m:oMath>
                  </m:oMathPara>
                </a14:m>
                <a:endParaRPr lang="de-DE" dirty="0"/>
              </a:p>
            </p:txBody>
          </p:sp>
        </mc:Choice>
        <mc:Fallback xmlns="">
          <p:sp>
            <p:nvSpPr>
              <p:cNvPr id="18" name="Textfeld 17">
                <a:extLst>
                  <a:ext uri="{FF2B5EF4-FFF2-40B4-BE49-F238E27FC236}">
                    <a16:creationId xmlns:a16="http://schemas.microsoft.com/office/drawing/2014/main" id="{3981F721-B5CA-0449-0EB4-098ACA5039FB}"/>
                  </a:ext>
                </a:extLst>
              </p:cNvPr>
              <p:cNvSpPr txBox="1">
                <a:spLocks noRot="1" noChangeAspect="1" noMove="1" noResize="1" noEditPoints="1" noAdjustHandles="1" noChangeArrowheads="1" noChangeShapeType="1" noTextEdit="1"/>
              </p:cNvSpPr>
              <p:nvPr/>
            </p:nvSpPr>
            <p:spPr>
              <a:xfrm>
                <a:off x="4159357" y="1655913"/>
                <a:ext cx="844034" cy="369332"/>
              </a:xfrm>
              <a:prstGeom prst="rect">
                <a:avLst/>
              </a:prstGeom>
              <a:blipFill>
                <a:blip r:embed="rId4"/>
                <a:stretch>
                  <a:fillRect/>
                </a:stretch>
              </a:blipFill>
            </p:spPr>
            <p:txBody>
              <a:bodyPr/>
              <a:lstStyle/>
              <a:p>
                <a:r>
                  <a:rPr lang="de-DE">
                    <a:noFill/>
                  </a:rPr>
                  <a:t> </a:t>
                </a:r>
              </a:p>
            </p:txBody>
          </p:sp>
        </mc:Fallback>
      </mc:AlternateContent>
      <p:cxnSp>
        <p:nvCxnSpPr>
          <p:cNvPr id="19" name="Gerader Verbinder 18">
            <a:extLst>
              <a:ext uri="{FF2B5EF4-FFF2-40B4-BE49-F238E27FC236}">
                <a16:creationId xmlns:a16="http://schemas.microsoft.com/office/drawing/2014/main" id="{4E4E1FEF-DFBE-C280-08BC-D5D67B2289E3}"/>
              </a:ext>
            </a:extLst>
          </p:cNvPr>
          <p:cNvCxnSpPr>
            <a:cxnSpLocks/>
          </p:cNvCxnSpPr>
          <p:nvPr/>
        </p:nvCxnSpPr>
        <p:spPr>
          <a:xfrm flipV="1">
            <a:off x="9773881" y="1865750"/>
            <a:ext cx="0" cy="177637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 name="Rechteck 19">
            <a:extLst>
              <a:ext uri="{FF2B5EF4-FFF2-40B4-BE49-F238E27FC236}">
                <a16:creationId xmlns:a16="http://schemas.microsoft.com/office/drawing/2014/main" id="{B01A06DE-0A3A-1A6C-D852-C9533F25D798}"/>
              </a:ext>
            </a:extLst>
          </p:cNvPr>
          <p:cNvSpPr/>
          <p:nvPr/>
        </p:nvSpPr>
        <p:spPr>
          <a:xfrm>
            <a:off x="9469283" y="3401977"/>
            <a:ext cx="609196" cy="7266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de-DE" dirty="0"/>
              <a:t>OPM</a:t>
            </a:r>
          </a:p>
        </p:txBody>
      </p:sp>
      <p:pic>
        <p:nvPicPr>
          <p:cNvPr id="21" name="Grafik 20">
            <a:extLst>
              <a:ext uri="{FF2B5EF4-FFF2-40B4-BE49-F238E27FC236}">
                <a16:creationId xmlns:a16="http://schemas.microsoft.com/office/drawing/2014/main" id="{912BB80C-ACB9-1535-54E5-CB071D03D6B0}"/>
              </a:ext>
            </a:extLst>
          </p:cNvPr>
          <p:cNvPicPr>
            <a:picLocks noChangeAspect="1"/>
          </p:cNvPicPr>
          <p:nvPr/>
        </p:nvPicPr>
        <p:blipFill>
          <a:blip r:embed="rId5"/>
          <a:stretch>
            <a:fillRect/>
          </a:stretch>
        </p:blipFill>
        <p:spPr>
          <a:xfrm>
            <a:off x="606553" y="1662863"/>
            <a:ext cx="663197" cy="553737"/>
          </a:xfrm>
          <a:prstGeom prst="rect">
            <a:avLst/>
          </a:prstGeom>
        </p:spPr>
      </p:pic>
    </p:spTree>
    <p:extLst>
      <p:ext uri="{BB962C8B-B14F-4D97-AF65-F5344CB8AC3E}">
        <p14:creationId xmlns:p14="http://schemas.microsoft.com/office/powerpoint/2010/main" val="4935929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3C6DC9-70A6-30F7-FDB0-9DB06DB305BC}"/>
            </a:ext>
          </a:extLst>
        </p:cNvPr>
        <p:cNvGrpSpPr/>
        <p:nvPr/>
      </p:nvGrpSpPr>
      <p:grpSpPr>
        <a:xfrm>
          <a:off x="0" y="0"/>
          <a:ext cx="0" cy="0"/>
          <a:chOff x="0" y="0"/>
          <a:chExt cx="0" cy="0"/>
        </a:xfrm>
      </p:grpSpPr>
      <p:sp>
        <p:nvSpPr>
          <p:cNvPr id="3" name="Textplatzhalter 2">
            <a:extLst>
              <a:ext uri="{FF2B5EF4-FFF2-40B4-BE49-F238E27FC236}">
                <a16:creationId xmlns:a16="http://schemas.microsoft.com/office/drawing/2014/main" id="{330AAD40-2979-D035-0886-7D69EFF0AE65}"/>
              </a:ext>
            </a:extLst>
          </p:cNvPr>
          <p:cNvSpPr>
            <a:spLocks noGrp="1"/>
          </p:cNvSpPr>
          <p:nvPr>
            <p:ph type="body" sz="quarter" idx="13"/>
          </p:nvPr>
        </p:nvSpPr>
        <p:spPr>
          <a:xfrm>
            <a:off x="479425" y="770675"/>
            <a:ext cx="11233150" cy="318933"/>
          </a:xfrm>
        </p:spPr>
        <p:txBody>
          <a:bodyPr/>
          <a:lstStyle/>
          <a:p>
            <a:r>
              <a:rPr lang="en-US" dirty="0"/>
              <a:t>Sensitivity to the flow profile</a:t>
            </a:r>
          </a:p>
        </p:txBody>
      </p:sp>
      <p:sp>
        <p:nvSpPr>
          <p:cNvPr id="4" name="Titel 1">
            <a:extLst>
              <a:ext uri="{FF2B5EF4-FFF2-40B4-BE49-F238E27FC236}">
                <a16:creationId xmlns:a16="http://schemas.microsoft.com/office/drawing/2014/main" id="{5C841B1B-2FE3-01A2-1C7C-21FA4BD0A934}"/>
              </a:ext>
            </a:extLst>
          </p:cNvPr>
          <p:cNvSpPr txBox="1">
            <a:spLocks/>
          </p:cNvSpPr>
          <p:nvPr/>
        </p:nvSpPr>
        <p:spPr bwMode="gray">
          <a:xfrm>
            <a:off x="479425" y="395588"/>
            <a:ext cx="11233150" cy="382733"/>
          </a:xfrm>
          <a:prstGeom prst="rect">
            <a:avLst/>
          </a:prstGeom>
        </p:spPr>
        <p:txBody>
          <a:bodyPr vert="horz" lIns="0" tIns="0" rIns="0" bIns="0" rtlCol="0" anchor="t">
            <a:spAutoFit/>
          </a:bodyPr>
          <a:lstStyle>
            <a:lvl1pPr algn="l" defTabSz="914400" rtl="0" eaLnBrk="1" latinLnBrk="0" hangingPunct="1">
              <a:lnSpc>
                <a:spcPct val="110000"/>
              </a:lnSpc>
              <a:spcBef>
                <a:spcPct val="0"/>
              </a:spcBef>
              <a:buNone/>
              <a:defRPr sz="2400" b="0" kern="1200">
                <a:solidFill>
                  <a:schemeClr val="accent2"/>
                </a:solidFill>
                <a:latin typeface="Frutiger LT Com 65 Bold" panose="020B0803030504020204" pitchFamily="34" charset="0"/>
                <a:ea typeface="+mj-ea"/>
                <a:cs typeface="+mj-cs"/>
              </a:defRPr>
            </a:lvl1pPr>
          </a:lstStyle>
          <a:p>
            <a:r>
              <a:rPr lang="en-US" dirty="0"/>
              <a:t>Flow Metering with OPM</a:t>
            </a:r>
            <a:endParaRPr lang="de-DE" dirty="0"/>
          </a:p>
        </p:txBody>
      </p:sp>
      <p:sp>
        <p:nvSpPr>
          <p:cNvPr id="2" name="Rechteck 1">
            <a:extLst>
              <a:ext uri="{FF2B5EF4-FFF2-40B4-BE49-F238E27FC236}">
                <a16:creationId xmlns:a16="http://schemas.microsoft.com/office/drawing/2014/main" id="{478E4982-5AF0-4251-A8AF-C703D5FD8B16}"/>
              </a:ext>
            </a:extLst>
          </p:cNvPr>
          <p:cNvSpPr/>
          <p:nvPr/>
        </p:nvSpPr>
        <p:spPr>
          <a:xfrm>
            <a:off x="591296" y="2300093"/>
            <a:ext cx="10511406" cy="117447"/>
          </a:xfrm>
          <a:prstGeom prst="rect">
            <a:avLst/>
          </a:prstGeom>
          <a:solidFill>
            <a:srgbClr val="CCDEE5"/>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marL="180000" indent="-180000" algn="l">
              <a:lnSpc>
                <a:spcPts val="1960"/>
              </a:lnSpc>
              <a:buClr>
                <a:schemeClr val="accent1"/>
              </a:buClr>
              <a:buFont typeface="Wingdings" panose="05000000000000000000" pitchFamily="2" charset="2"/>
              <a:buChar char="§"/>
            </a:pPr>
            <a:endParaRPr lang="de-DE" sz="1400" dirty="0">
              <a:solidFill>
                <a:schemeClr val="tx1"/>
              </a:solidFill>
            </a:endParaRPr>
          </a:p>
        </p:txBody>
      </p:sp>
      <p:sp>
        <p:nvSpPr>
          <p:cNvPr id="5" name="Rechteck 4">
            <a:extLst>
              <a:ext uri="{FF2B5EF4-FFF2-40B4-BE49-F238E27FC236}">
                <a16:creationId xmlns:a16="http://schemas.microsoft.com/office/drawing/2014/main" id="{341529CF-ED10-6E84-C4F1-F40812C3948B}"/>
              </a:ext>
            </a:extLst>
          </p:cNvPr>
          <p:cNvSpPr/>
          <p:nvPr/>
        </p:nvSpPr>
        <p:spPr>
          <a:xfrm>
            <a:off x="591296" y="3124291"/>
            <a:ext cx="10511406" cy="117447"/>
          </a:xfrm>
          <a:prstGeom prst="rect">
            <a:avLst/>
          </a:prstGeom>
          <a:solidFill>
            <a:srgbClr val="CCDEE5"/>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marL="180000" indent="-180000" algn="l">
              <a:lnSpc>
                <a:spcPts val="1960"/>
              </a:lnSpc>
              <a:buClr>
                <a:schemeClr val="accent1"/>
              </a:buClr>
              <a:buFont typeface="Wingdings" panose="05000000000000000000" pitchFamily="2" charset="2"/>
              <a:buChar char="§"/>
            </a:pPr>
            <a:endParaRPr lang="de-DE" sz="1400" dirty="0">
              <a:solidFill>
                <a:schemeClr val="tx1"/>
              </a:solidFill>
            </a:endParaRPr>
          </a:p>
        </p:txBody>
      </p:sp>
      <p:sp>
        <p:nvSpPr>
          <p:cNvPr id="6" name="Rechteck 5">
            <a:extLst>
              <a:ext uri="{FF2B5EF4-FFF2-40B4-BE49-F238E27FC236}">
                <a16:creationId xmlns:a16="http://schemas.microsoft.com/office/drawing/2014/main" id="{54BB0CE1-82AF-F8E5-4105-33822DDDB0CA}"/>
              </a:ext>
            </a:extLst>
          </p:cNvPr>
          <p:cNvSpPr/>
          <p:nvPr/>
        </p:nvSpPr>
        <p:spPr>
          <a:xfrm>
            <a:off x="4531200" y="2108814"/>
            <a:ext cx="67660" cy="1243623"/>
          </a:xfrm>
          <a:prstGeom prst="rect">
            <a:avLst/>
          </a:prstGeom>
          <a:solidFill>
            <a:schemeClr val="tx2">
              <a:lumMod val="60000"/>
              <a:lumOff val="4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marL="180000" indent="-180000" algn="l">
              <a:lnSpc>
                <a:spcPts val="1960"/>
              </a:lnSpc>
              <a:buClr>
                <a:schemeClr val="accent1"/>
              </a:buClr>
              <a:buFont typeface="Wingdings" panose="05000000000000000000" pitchFamily="2" charset="2"/>
              <a:buChar char="§"/>
            </a:pPr>
            <a:endParaRPr lang="de-DE" sz="1400" dirty="0">
              <a:solidFill>
                <a:schemeClr val="tx1"/>
              </a:solidFill>
            </a:endParaRPr>
          </a:p>
        </p:txBody>
      </p:sp>
      <p:cxnSp>
        <p:nvCxnSpPr>
          <p:cNvPr id="7" name="Gerader Verbinder 6">
            <a:extLst>
              <a:ext uri="{FF2B5EF4-FFF2-40B4-BE49-F238E27FC236}">
                <a16:creationId xmlns:a16="http://schemas.microsoft.com/office/drawing/2014/main" id="{8065E567-5E00-507F-8F40-A9DC25D83E64}"/>
              </a:ext>
            </a:extLst>
          </p:cNvPr>
          <p:cNvCxnSpPr>
            <a:cxnSpLocks/>
          </p:cNvCxnSpPr>
          <p:nvPr/>
        </p:nvCxnSpPr>
        <p:spPr>
          <a:xfrm>
            <a:off x="3611416" y="2108814"/>
            <a:ext cx="0" cy="1362694"/>
          </a:xfrm>
          <a:prstGeom prst="line">
            <a:avLst/>
          </a:prstGeom>
          <a:ln w="19050">
            <a:solidFill>
              <a:schemeClr val="bg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Gerader Verbinder 7">
            <a:extLst>
              <a:ext uri="{FF2B5EF4-FFF2-40B4-BE49-F238E27FC236}">
                <a16:creationId xmlns:a16="http://schemas.microsoft.com/office/drawing/2014/main" id="{A2CA5E52-C9A9-61CC-A570-2CED4E17CB0D}"/>
              </a:ext>
            </a:extLst>
          </p:cNvPr>
          <p:cNvCxnSpPr>
            <a:cxnSpLocks/>
          </p:cNvCxnSpPr>
          <p:nvPr/>
        </p:nvCxnSpPr>
        <p:spPr>
          <a:xfrm>
            <a:off x="5555670" y="2108814"/>
            <a:ext cx="0" cy="1362694"/>
          </a:xfrm>
          <a:prstGeom prst="line">
            <a:avLst/>
          </a:prstGeom>
          <a:ln w="19050">
            <a:solidFill>
              <a:schemeClr val="bg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Gerade Verbindung mit Pfeil 8">
            <a:extLst>
              <a:ext uri="{FF2B5EF4-FFF2-40B4-BE49-F238E27FC236}">
                <a16:creationId xmlns:a16="http://schemas.microsoft.com/office/drawing/2014/main" id="{371B1F7A-B8ED-CC07-C6F2-60B390C25952}"/>
              </a:ext>
            </a:extLst>
          </p:cNvPr>
          <p:cNvCxnSpPr>
            <a:cxnSpLocks/>
          </p:cNvCxnSpPr>
          <p:nvPr/>
        </p:nvCxnSpPr>
        <p:spPr>
          <a:xfrm flipH="1">
            <a:off x="5578765" y="2025245"/>
            <a:ext cx="203199" cy="191355"/>
          </a:xfrm>
          <a:prstGeom prst="straightConnector1">
            <a:avLst/>
          </a:prstGeom>
          <a:ln w="25400">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0" name="Textfeld 9">
            <a:extLst>
              <a:ext uri="{FF2B5EF4-FFF2-40B4-BE49-F238E27FC236}">
                <a16:creationId xmlns:a16="http://schemas.microsoft.com/office/drawing/2014/main" id="{EABA9F14-0197-0B7A-E84A-BFCD0660F310}"/>
              </a:ext>
            </a:extLst>
          </p:cNvPr>
          <p:cNvSpPr txBox="1"/>
          <p:nvPr/>
        </p:nvSpPr>
        <p:spPr>
          <a:xfrm flipH="1">
            <a:off x="5358644" y="1544167"/>
            <a:ext cx="1517550" cy="494623"/>
          </a:xfrm>
          <a:prstGeom prst="rect">
            <a:avLst/>
          </a:prstGeom>
          <a:noFill/>
        </p:spPr>
        <p:txBody>
          <a:bodyPr wrap="square" lIns="0" tIns="0" rIns="0" bIns="0" rtlCol="0">
            <a:spAutoFit/>
          </a:bodyPr>
          <a:lstStyle/>
          <a:p>
            <a:pPr algn="ctr">
              <a:lnSpc>
                <a:spcPts val="1960"/>
              </a:lnSpc>
              <a:buClr>
                <a:schemeClr val="accent1"/>
              </a:buClr>
            </a:pPr>
            <a:r>
              <a:rPr lang="de-DE" sz="1400" dirty="0" err="1"/>
              <a:t>Inner</a:t>
            </a:r>
            <a:r>
              <a:rPr lang="de-DE" sz="1400" dirty="0"/>
              <a:t> wall </a:t>
            </a:r>
            <a:r>
              <a:rPr lang="de-DE" sz="1400" dirty="0" err="1"/>
              <a:t>of</a:t>
            </a:r>
            <a:r>
              <a:rPr lang="de-DE" sz="1400" dirty="0"/>
              <a:t> </a:t>
            </a:r>
            <a:r>
              <a:rPr lang="de-DE" sz="1400" dirty="0" err="1"/>
              <a:t>the</a:t>
            </a:r>
            <a:r>
              <a:rPr lang="de-DE" sz="1400" dirty="0"/>
              <a:t> </a:t>
            </a:r>
            <a:r>
              <a:rPr lang="de-DE" sz="1400" dirty="0" err="1"/>
              <a:t>shield</a:t>
            </a:r>
            <a:endParaRPr lang="de-DE" sz="1400" dirty="0"/>
          </a:p>
        </p:txBody>
      </p:sp>
      <p:sp>
        <p:nvSpPr>
          <p:cNvPr id="11" name="Freihandform: Form 10">
            <a:extLst>
              <a:ext uri="{FF2B5EF4-FFF2-40B4-BE49-F238E27FC236}">
                <a16:creationId xmlns:a16="http://schemas.microsoft.com/office/drawing/2014/main" id="{DCE0F49D-E3F0-B6E2-2BD3-5D54918121B9}"/>
              </a:ext>
            </a:extLst>
          </p:cNvPr>
          <p:cNvSpPr/>
          <p:nvPr/>
        </p:nvSpPr>
        <p:spPr>
          <a:xfrm>
            <a:off x="1588655" y="1798661"/>
            <a:ext cx="1986783" cy="1385138"/>
          </a:xfrm>
          <a:custGeom>
            <a:avLst/>
            <a:gdLst>
              <a:gd name="connsiteX0" fmla="*/ 0 w 1986783"/>
              <a:gd name="connsiteY0" fmla="*/ 1267821 h 1385138"/>
              <a:gd name="connsiteX1" fmla="*/ 1976581 w 1986783"/>
              <a:gd name="connsiteY1" fmla="*/ 1267821 h 1385138"/>
              <a:gd name="connsiteX2" fmla="*/ 794327 w 1986783"/>
              <a:gd name="connsiteY2" fmla="*/ 48621 h 1385138"/>
              <a:gd name="connsiteX3" fmla="*/ 1274618 w 1986783"/>
              <a:gd name="connsiteY3" fmla="*/ 233348 h 1385138"/>
            </a:gdLst>
            <a:ahLst/>
            <a:cxnLst>
              <a:cxn ang="0">
                <a:pos x="connsiteX0" y="connsiteY0"/>
              </a:cxn>
              <a:cxn ang="0">
                <a:pos x="connsiteX1" y="connsiteY1"/>
              </a:cxn>
              <a:cxn ang="0">
                <a:pos x="connsiteX2" y="connsiteY2"/>
              </a:cxn>
              <a:cxn ang="0">
                <a:pos x="connsiteX3" y="connsiteY3"/>
              </a:cxn>
            </a:cxnLst>
            <a:rect l="l" t="t" r="r" b="b"/>
            <a:pathLst>
              <a:path w="1986783" h="1385138">
                <a:moveTo>
                  <a:pt x="0" y="1267821"/>
                </a:moveTo>
                <a:cubicBezTo>
                  <a:pt x="922096" y="1369421"/>
                  <a:pt x="1844193" y="1471021"/>
                  <a:pt x="1976581" y="1267821"/>
                </a:cubicBezTo>
                <a:cubicBezTo>
                  <a:pt x="2108969" y="1064621"/>
                  <a:pt x="911321" y="221033"/>
                  <a:pt x="794327" y="48621"/>
                </a:cubicBezTo>
                <a:cubicBezTo>
                  <a:pt x="677333" y="-123791"/>
                  <a:pt x="1080654" y="216415"/>
                  <a:pt x="1274618" y="233348"/>
                </a:cubicBezTo>
              </a:path>
            </a:pathLst>
          </a:cu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Freihandform: Form 11">
            <a:extLst>
              <a:ext uri="{FF2B5EF4-FFF2-40B4-BE49-F238E27FC236}">
                <a16:creationId xmlns:a16="http://schemas.microsoft.com/office/drawing/2014/main" id="{A97B8421-C18F-9DD4-3348-998EFA467FE4}"/>
              </a:ext>
            </a:extLst>
          </p:cNvPr>
          <p:cNvSpPr/>
          <p:nvPr/>
        </p:nvSpPr>
        <p:spPr>
          <a:xfrm>
            <a:off x="3149597" y="3262838"/>
            <a:ext cx="2804439" cy="366349"/>
          </a:xfrm>
          <a:custGeom>
            <a:avLst/>
            <a:gdLst>
              <a:gd name="connsiteX0" fmla="*/ 0 w 2804439"/>
              <a:gd name="connsiteY0" fmla="*/ 34556 h 366349"/>
              <a:gd name="connsiteX1" fmla="*/ 2761673 w 2804439"/>
              <a:gd name="connsiteY1" fmla="*/ 16083 h 366349"/>
              <a:gd name="connsiteX2" fmla="*/ 1607128 w 2804439"/>
              <a:gd name="connsiteY2" fmla="*/ 237756 h 366349"/>
            </a:gdLst>
            <a:ahLst/>
            <a:cxnLst>
              <a:cxn ang="0">
                <a:pos x="connsiteX0" y="connsiteY0"/>
              </a:cxn>
              <a:cxn ang="0">
                <a:pos x="connsiteX1" y="connsiteY1"/>
              </a:cxn>
              <a:cxn ang="0">
                <a:pos x="connsiteX2" y="connsiteY2"/>
              </a:cxn>
            </a:cxnLst>
            <a:rect l="l" t="t" r="r" b="b"/>
            <a:pathLst>
              <a:path w="2804439" h="366349">
                <a:moveTo>
                  <a:pt x="0" y="34556"/>
                </a:moveTo>
                <a:cubicBezTo>
                  <a:pt x="1246909" y="8386"/>
                  <a:pt x="2493818" y="-17784"/>
                  <a:pt x="2761673" y="16083"/>
                </a:cubicBezTo>
                <a:cubicBezTo>
                  <a:pt x="3029528" y="49950"/>
                  <a:pt x="1965807" y="613368"/>
                  <a:pt x="1607128" y="237756"/>
                </a:cubicBezTo>
              </a:path>
            </a:pathLst>
          </a:cu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3" name="Grafik 12" descr="Ein Bild, das Screenshot enthält.&#10;&#10;Automatisch generierte Beschreibung">
            <a:extLst>
              <a:ext uri="{FF2B5EF4-FFF2-40B4-BE49-F238E27FC236}">
                <a16:creationId xmlns:a16="http://schemas.microsoft.com/office/drawing/2014/main" id="{F8DDA47F-1BE3-06B3-144D-1AF2CE27AFA4}"/>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3570638" y="1402096"/>
            <a:ext cx="2008127" cy="960313"/>
          </a:xfrm>
          <a:prstGeom prst="rect">
            <a:avLst/>
          </a:prstGeom>
        </p:spPr>
      </p:pic>
      <p:cxnSp>
        <p:nvCxnSpPr>
          <p:cNvPr id="14" name="Gerade Verbindung mit Pfeil 13">
            <a:extLst>
              <a:ext uri="{FF2B5EF4-FFF2-40B4-BE49-F238E27FC236}">
                <a16:creationId xmlns:a16="http://schemas.microsoft.com/office/drawing/2014/main" id="{0E0E8E73-3CDD-E655-6ED7-4ECFD618AC92}"/>
              </a:ext>
            </a:extLst>
          </p:cNvPr>
          <p:cNvCxnSpPr>
            <a:cxnSpLocks/>
          </p:cNvCxnSpPr>
          <p:nvPr/>
        </p:nvCxnSpPr>
        <p:spPr>
          <a:xfrm>
            <a:off x="3685309" y="3401868"/>
            <a:ext cx="1801091" cy="0"/>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5" name="Textfeld 14">
                <a:extLst>
                  <a:ext uri="{FF2B5EF4-FFF2-40B4-BE49-F238E27FC236}">
                    <a16:creationId xmlns:a16="http://schemas.microsoft.com/office/drawing/2014/main" id="{CC84BAB3-80D7-B722-69FA-E08ECFB00908}"/>
                  </a:ext>
                </a:extLst>
              </p:cNvPr>
              <p:cNvSpPr txBox="1"/>
              <p:nvPr/>
            </p:nvSpPr>
            <p:spPr>
              <a:xfrm>
                <a:off x="4477467" y="3427509"/>
                <a:ext cx="204480" cy="256480"/>
              </a:xfrm>
              <a:prstGeom prst="rect">
                <a:avLst/>
              </a:prstGeom>
              <a:noFill/>
            </p:spPr>
            <p:txBody>
              <a:bodyPr wrap="none" lIns="0" tIns="0" rIns="0" bIns="0" rtlCol="0">
                <a:spAutoFit/>
              </a:bodyPr>
              <a:lstStyle/>
              <a:p>
                <a:pPr algn="l">
                  <a:lnSpc>
                    <a:spcPts val="1960"/>
                  </a:lnSpc>
                  <a:buClr>
                    <a:schemeClr val="accent1"/>
                  </a:buClr>
                </a:pPr>
                <a14:m>
                  <m:oMathPara xmlns:m="http://schemas.openxmlformats.org/officeDocument/2006/math">
                    <m:oMathParaPr>
                      <m:jc m:val="centerGroup"/>
                    </m:oMathParaPr>
                    <m:oMath xmlns:m="http://schemas.openxmlformats.org/officeDocument/2006/math">
                      <m:r>
                        <a:rPr lang="de-DE" b="0" i="1" dirty="0" smtClean="0">
                          <a:solidFill>
                            <a:schemeClr val="tx1"/>
                          </a:solidFill>
                          <a:latin typeface="Cambria Math" panose="02040503050406030204" pitchFamily="18" charset="0"/>
                        </a:rPr>
                        <m:t>𝑑</m:t>
                      </m:r>
                    </m:oMath>
                  </m:oMathPara>
                </a14:m>
                <a:endParaRPr lang="de-DE" sz="1400" dirty="0">
                  <a:solidFill>
                    <a:schemeClr val="tx1"/>
                  </a:solidFill>
                </a:endParaRPr>
              </a:p>
            </p:txBody>
          </p:sp>
        </mc:Choice>
        <mc:Fallback xmlns="">
          <p:sp>
            <p:nvSpPr>
              <p:cNvPr id="15" name="Textfeld 14">
                <a:extLst>
                  <a:ext uri="{FF2B5EF4-FFF2-40B4-BE49-F238E27FC236}">
                    <a16:creationId xmlns:a16="http://schemas.microsoft.com/office/drawing/2014/main" id="{CC84BAB3-80D7-B722-69FA-E08ECFB00908}"/>
                  </a:ext>
                </a:extLst>
              </p:cNvPr>
              <p:cNvSpPr txBox="1">
                <a:spLocks noRot="1" noChangeAspect="1" noMove="1" noResize="1" noEditPoints="1" noAdjustHandles="1" noChangeArrowheads="1" noChangeShapeType="1" noTextEdit="1"/>
              </p:cNvSpPr>
              <p:nvPr/>
            </p:nvSpPr>
            <p:spPr>
              <a:xfrm>
                <a:off x="4477467" y="3427509"/>
                <a:ext cx="204480" cy="256480"/>
              </a:xfrm>
              <a:prstGeom prst="rect">
                <a:avLst/>
              </a:prstGeom>
              <a:blipFill>
                <a:blip r:embed="rId3"/>
                <a:stretch>
                  <a:fillRect l="-26471" t="-4762" r="-20588" b="-9524"/>
                </a:stretch>
              </a:blipFill>
            </p:spPr>
            <p:txBody>
              <a:bodyPr/>
              <a:lstStyle/>
              <a:p>
                <a:r>
                  <a:rPr lang="de-DE">
                    <a:noFill/>
                  </a:rPr>
                  <a:t> </a:t>
                </a:r>
              </a:p>
            </p:txBody>
          </p:sp>
        </mc:Fallback>
      </mc:AlternateContent>
      <p:sp>
        <p:nvSpPr>
          <p:cNvPr id="16" name="Textfeld 15">
            <a:extLst>
              <a:ext uri="{FF2B5EF4-FFF2-40B4-BE49-F238E27FC236}">
                <a16:creationId xmlns:a16="http://schemas.microsoft.com/office/drawing/2014/main" id="{667DC1D7-E255-27FE-2B02-03372A0A13EC}"/>
              </a:ext>
            </a:extLst>
          </p:cNvPr>
          <p:cNvSpPr txBox="1"/>
          <p:nvPr/>
        </p:nvSpPr>
        <p:spPr>
          <a:xfrm flipH="1">
            <a:off x="2376793" y="1989743"/>
            <a:ext cx="1517550" cy="238142"/>
          </a:xfrm>
          <a:prstGeom prst="rect">
            <a:avLst/>
          </a:prstGeom>
          <a:noFill/>
        </p:spPr>
        <p:txBody>
          <a:bodyPr wrap="square" lIns="0" tIns="0" rIns="0" bIns="0" rtlCol="0">
            <a:spAutoFit/>
          </a:bodyPr>
          <a:lstStyle/>
          <a:p>
            <a:pPr algn="ctr">
              <a:lnSpc>
                <a:spcPts val="1960"/>
              </a:lnSpc>
              <a:buClr>
                <a:schemeClr val="accent1"/>
              </a:buClr>
            </a:pPr>
            <a:r>
              <a:rPr lang="de-DE" sz="1400" dirty="0"/>
              <a:t>RF-</a:t>
            </a:r>
            <a:r>
              <a:rPr lang="de-DE" sz="1400" dirty="0" err="1"/>
              <a:t>coil</a:t>
            </a:r>
            <a:endParaRPr lang="de-DE" sz="1400" dirty="0"/>
          </a:p>
        </p:txBody>
      </p:sp>
      <p:cxnSp>
        <p:nvCxnSpPr>
          <p:cNvPr id="17" name="Gerade Verbindung mit Pfeil 16">
            <a:extLst>
              <a:ext uri="{FF2B5EF4-FFF2-40B4-BE49-F238E27FC236}">
                <a16:creationId xmlns:a16="http://schemas.microsoft.com/office/drawing/2014/main" id="{597B5CF6-F857-8D67-A904-8CC43572EBAB}"/>
              </a:ext>
            </a:extLst>
          </p:cNvPr>
          <p:cNvCxnSpPr>
            <a:cxnSpLocks/>
          </p:cNvCxnSpPr>
          <p:nvPr/>
        </p:nvCxnSpPr>
        <p:spPr>
          <a:xfrm>
            <a:off x="3300703" y="2216600"/>
            <a:ext cx="1176764" cy="341877"/>
          </a:xfrm>
          <a:prstGeom prst="straightConnector1">
            <a:avLst/>
          </a:prstGeom>
          <a:ln w="25400">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8" name="Textfeld 17">
                <a:extLst>
                  <a:ext uri="{FF2B5EF4-FFF2-40B4-BE49-F238E27FC236}">
                    <a16:creationId xmlns:a16="http://schemas.microsoft.com/office/drawing/2014/main" id="{EC7789A1-0E4D-E99E-19C3-05DDAAA1DB4B}"/>
                  </a:ext>
                </a:extLst>
              </p:cNvPr>
              <p:cNvSpPr txBox="1"/>
              <p:nvPr/>
            </p:nvSpPr>
            <p:spPr>
              <a:xfrm>
                <a:off x="4159357" y="1655913"/>
                <a:ext cx="844034"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de-DE" sz="1800" b="0" i="1" smtClean="0">
                              <a:solidFill>
                                <a:schemeClr val="tx2"/>
                              </a:solidFill>
                              <a:latin typeface="Cambria Math" panose="02040503050406030204" pitchFamily="18" charset="0"/>
                            </a:rPr>
                          </m:ctrlPr>
                        </m:sSubPr>
                        <m:e>
                          <m:r>
                            <a:rPr lang="de-DE" sz="1800" b="0" i="1" smtClean="0">
                              <a:solidFill>
                                <a:schemeClr val="tx2"/>
                              </a:solidFill>
                              <a:latin typeface="Cambria Math" panose="02040503050406030204" pitchFamily="18" charset="0"/>
                            </a:rPr>
                            <m:t>𝐵</m:t>
                          </m:r>
                        </m:e>
                        <m:sub>
                          <m:r>
                            <a:rPr lang="de-DE" sz="1800" b="0" i="1" smtClean="0">
                              <a:solidFill>
                                <a:schemeClr val="tx2"/>
                              </a:solidFill>
                              <a:latin typeface="Cambria Math" panose="02040503050406030204" pitchFamily="18" charset="0"/>
                            </a:rPr>
                            <m:t>𝑅𝐹</m:t>
                          </m:r>
                        </m:sub>
                      </m:sSub>
                    </m:oMath>
                  </m:oMathPara>
                </a14:m>
                <a:endParaRPr lang="de-DE" dirty="0"/>
              </a:p>
            </p:txBody>
          </p:sp>
        </mc:Choice>
        <mc:Fallback xmlns="">
          <p:sp>
            <p:nvSpPr>
              <p:cNvPr id="18" name="Textfeld 17">
                <a:extLst>
                  <a:ext uri="{FF2B5EF4-FFF2-40B4-BE49-F238E27FC236}">
                    <a16:creationId xmlns:a16="http://schemas.microsoft.com/office/drawing/2014/main" id="{EC7789A1-0E4D-E99E-19C3-05DDAAA1DB4B}"/>
                  </a:ext>
                </a:extLst>
              </p:cNvPr>
              <p:cNvSpPr txBox="1">
                <a:spLocks noRot="1" noChangeAspect="1" noMove="1" noResize="1" noEditPoints="1" noAdjustHandles="1" noChangeArrowheads="1" noChangeShapeType="1" noTextEdit="1"/>
              </p:cNvSpPr>
              <p:nvPr/>
            </p:nvSpPr>
            <p:spPr>
              <a:xfrm>
                <a:off x="4159357" y="1655913"/>
                <a:ext cx="844034" cy="369332"/>
              </a:xfrm>
              <a:prstGeom prst="rect">
                <a:avLst/>
              </a:prstGeom>
              <a:blipFill>
                <a:blip r:embed="rId4"/>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9" name="Textfeld 18">
                <a:extLst>
                  <a:ext uri="{FF2B5EF4-FFF2-40B4-BE49-F238E27FC236}">
                    <a16:creationId xmlns:a16="http://schemas.microsoft.com/office/drawing/2014/main" id="{A1CE367E-6390-7D64-018F-B961A8D72AD9}"/>
                  </a:ext>
                </a:extLst>
              </p:cNvPr>
              <p:cNvSpPr txBox="1"/>
              <p:nvPr/>
            </p:nvSpPr>
            <p:spPr>
              <a:xfrm>
                <a:off x="3229529" y="4411194"/>
                <a:ext cx="1351845" cy="256480"/>
              </a:xfrm>
              <a:prstGeom prst="rect">
                <a:avLst/>
              </a:prstGeom>
              <a:noFill/>
            </p:spPr>
            <p:txBody>
              <a:bodyPr wrap="none" lIns="0" tIns="0" rIns="0" bIns="0" rtlCol="0">
                <a:spAutoFit/>
              </a:bodyPr>
              <a:lstStyle/>
              <a:p>
                <a:pPr>
                  <a:lnSpc>
                    <a:spcPts val="1960"/>
                  </a:lnSpc>
                  <a:buClr>
                    <a:schemeClr val="accent1"/>
                  </a:buClr>
                </a:pPr>
                <a14:m>
                  <m:oMathPara xmlns:m="http://schemas.openxmlformats.org/officeDocument/2006/math">
                    <m:oMathParaPr>
                      <m:jc m:val="centerGroup"/>
                    </m:oMathParaPr>
                    <m:oMath xmlns:m="http://schemas.openxmlformats.org/officeDocument/2006/math">
                      <m:r>
                        <a:rPr lang="de-DE" sz="2000" b="0" i="1" smtClean="0">
                          <a:latin typeface="Cambria Math" panose="02040503050406030204" pitchFamily="18" charset="0"/>
                        </a:rPr>
                        <m:t>𝛼</m:t>
                      </m:r>
                      <m:r>
                        <a:rPr lang="de-DE" sz="2000" b="0" i="1" smtClean="0">
                          <a:latin typeface="Cambria Math" panose="02040503050406030204" pitchFamily="18" charset="0"/>
                        </a:rPr>
                        <m:t>=</m:t>
                      </m:r>
                      <m:r>
                        <a:rPr lang="de-DE" sz="2000" b="0" i="1" smtClean="0">
                          <a:latin typeface="Cambria Math" panose="02040503050406030204" pitchFamily="18" charset="0"/>
                        </a:rPr>
                        <m:t>𝛾</m:t>
                      </m:r>
                      <m:sSub>
                        <m:sSubPr>
                          <m:ctrlPr>
                            <a:rPr lang="de-DE" sz="2000" i="1">
                              <a:solidFill>
                                <a:schemeClr val="tx2"/>
                              </a:solidFill>
                              <a:latin typeface="Cambria Math" panose="02040503050406030204" pitchFamily="18" charset="0"/>
                            </a:rPr>
                          </m:ctrlPr>
                        </m:sSubPr>
                        <m:e>
                          <m:r>
                            <a:rPr lang="de-DE" sz="2000" i="1">
                              <a:solidFill>
                                <a:schemeClr val="tx2"/>
                              </a:solidFill>
                              <a:latin typeface="Cambria Math" panose="02040503050406030204" pitchFamily="18" charset="0"/>
                            </a:rPr>
                            <m:t>𝐵</m:t>
                          </m:r>
                        </m:e>
                        <m:sub>
                          <m:r>
                            <a:rPr lang="de-DE" sz="2000" i="1">
                              <a:solidFill>
                                <a:schemeClr val="tx2"/>
                              </a:solidFill>
                              <a:latin typeface="Cambria Math" panose="02040503050406030204" pitchFamily="18" charset="0"/>
                            </a:rPr>
                            <m:t>𝑅𝐹</m:t>
                          </m:r>
                        </m:sub>
                      </m:sSub>
                      <m:sSub>
                        <m:sSubPr>
                          <m:ctrlPr>
                            <a:rPr lang="de-DE" sz="2000" b="0" i="1" smtClean="0">
                              <a:solidFill>
                                <a:schemeClr val="accent2"/>
                              </a:solidFill>
                              <a:latin typeface="Cambria Math" panose="02040503050406030204" pitchFamily="18" charset="0"/>
                            </a:rPr>
                          </m:ctrlPr>
                        </m:sSubPr>
                        <m:e>
                          <m:r>
                            <a:rPr lang="de-DE" sz="2000" b="0" i="1" smtClean="0">
                              <a:solidFill>
                                <a:schemeClr val="accent2"/>
                              </a:solidFill>
                              <a:latin typeface="Cambria Math" panose="02040503050406030204" pitchFamily="18" charset="0"/>
                            </a:rPr>
                            <m:t>𝑡</m:t>
                          </m:r>
                        </m:e>
                        <m:sub>
                          <m:r>
                            <a:rPr lang="de-DE" sz="2000" b="0" i="1" smtClean="0">
                              <a:solidFill>
                                <a:schemeClr val="accent2"/>
                              </a:solidFill>
                              <a:latin typeface="Cambria Math" panose="02040503050406030204" pitchFamily="18" charset="0"/>
                            </a:rPr>
                            <m:t>𝑝</m:t>
                          </m:r>
                        </m:sub>
                      </m:sSub>
                    </m:oMath>
                  </m:oMathPara>
                </a14:m>
                <a:endParaRPr lang="de-DE" sz="2000" dirty="0"/>
              </a:p>
            </p:txBody>
          </p:sp>
        </mc:Choice>
        <mc:Fallback xmlns="">
          <p:sp>
            <p:nvSpPr>
              <p:cNvPr id="19" name="Textfeld 18">
                <a:extLst>
                  <a:ext uri="{FF2B5EF4-FFF2-40B4-BE49-F238E27FC236}">
                    <a16:creationId xmlns:a16="http://schemas.microsoft.com/office/drawing/2014/main" id="{A1CE367E-6390-7D64-018F-B961A8D72AD9}"/>
                  </a:ext>
                </a:extLst>
              </p:cNvPr>
              <p:cNvSpPr txBox="1">
                <a:spLocks noRot="1" noChangeAspect="1" noMove="1" noResize="1" noEditPoints="1" noAdjustHandles="1" noChangeArrowheads="1" noChangeShapeType="1" noTextEdit="1"/>
              </p:cNvSpPr>
              <p:nvPr/>
            </p:nvSpPr>
            <p:spPr>
              <a:xfrm>
                <a:off x="3229529" y="4411194"/>
                <a:ext cx="1351845" cy="256480"/>
              </a:xfrm>
              <a:prstGeom prst="rect">
                <a:avLst/>
              </a:prstGeom>
              <a:blipFill>
                <a:blip r:embed="rId5"/>
                <a:stretch>
                  <a:fillRect l="-1802" t="-14286" r="-1351" b="-33333"/>
                </a:stretch>
              </a:blipFill>
            </p:spPr>
            <p:txBody>
              <a:bodyPr/>
              <a:lstStyle/>
              <a:p>
                <a:r>
                  <a:rPr lang="de-DE">
                    <a:noFill/>
                  </a:rPr>
                  <a:t> </a:t>
                </a:r>
              </a:p>
            </p:txBody>
          </p:sp>
        </mc:Fallback>
      </mc:AlternateContent>
      <p:pic>
        <p:nvPicPr>
          <p:cNvPr id="21" name="Grafik 20">
            <a:extLst>
              <a:ext uri="{FF2B5EF4-FFF2-40B4-BE49-F238E27FC236}">
                <a16:creationId xmlns:a16="http://schemas.microsoft.com/office/drawing/2014/main" id="{E13B2F61-5753-25D7-0D29-C289618DEF05}"/>
              </a:ext>
            </a:extLst>
          </p:cNvPr>
          <p:cNvPicPr>
            <a:picLocks noChangeAspect="1"/>
          </p:cNvPicPr>
          <p:nvPr/>
        </p:nvPicPr>
        <p:blipFill>
          <a:blip r:embed="rId6" cstate="hqprint">
            <a:extLst>
              <a:ext uri="{28A0092B-C50C-407E-A947-70E740481C1C}">
                <a14:useLocalDpi xmlns:a14="http://schemas.microsoft.com/office/drawing/2010/main"/>
              </a:ext>
            </a:extLst>
          </a:blip>
          <a:srcRect l="10307" b="10172"/>
          <a:stretch/>
        </p:blipFill>
        <p:spPr>
          <a:xfrm>
            <a:off x="992559" y="3721590"/>
            <a:ext cx="1875339" cy="1872985"/>
          </a:xfrm>
          <a:prstGeom prst="rect">
            <a:avLst/>
          </a:prstGeom>
          <a:ln w="31750">
            <a:noFill/>
          </a:ln>
        </p:spPr>
      </p:pic>
      <p:cxnSp>
        <p:nvCxnSpPr>
          <p:cNvPr id="23" name="Gerader Verbinder 22">
            <a:extLst>
              <a:ext uri="{FF2B5EF4-FFF2-40B4-BE49-F238E27FC236}">
                <a16:creationId xmlns:a16="http://schemas.microsoft.com/office/drawing/2014/main" id="{354A444A-0A80-487C-356C-206629B85A2A}"/>
              </a:ext>
            </a:extLst>
          </p:cNvPr>
          <p:cNvCxnSpPr>
            <a:cxnSpLocks/>
          </p:cNvCxnSpPr>
          <p:nvPr/>
        </p:nvCxnSpPr>
        <p:spPr>
          <a:xfrm flipV="1">
            <a:off x="9773881" y="1865750"/>
            <a:ext cx="0" cy="177637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4" name="Rechteck 23">
            <a:extLst>
              <a:ext uri="{FF2B5EF4-FFF2-40B4-BE49-F238E27FC236}">
                <a16:creationId xmlns:a16="http://schemas.microsoft.com/office/drawing/2014/main" id="{5950DAC2-09E7-6602-BE45-66B55E1B5FE3}"/>
              </a:ext>
            </a:extLst>
          </p:cNvPr>
          <p:cNvSpPr/>
          <p:nvPr/>
        </p:nvSpPr>
        <p:spPr>
          <a:xfrm>
            <a:off x="9469283" y="3401977"/>
            <a:ext cx="609196" cy="7266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de-DE" dirty="0"/>
              <a:t>OPM</a:t>
            </a:r>
          </a:p>
        </p:txBody>
      </p:sp>
      <p:pic>
        <p:nvPicPr>
          <p:cNvPr id="27" name="Grafik 26">
            <a:extLst>
              <a:ext uri="{FF2B5EF4-FFF2-40B4-BE49-F238E27FC236}">
                <a16:creationId xmlns:a16="http://schemas.microsoft.com/office/drawing/2014/main" id="{CE9A70D2-6B13-A9A2-8EE6-6CBE2BF884B4}"/>
              </a:ext>
            </a:extLst>
          </p:cNvPr>
          <p:cNvPicPr>
            <a:picLocks noChangeAspect="1"/>
          </p:cNvPicPr>
          <p:nvPr/>
        </p:nvPicPr>
        <p:blipFill>
          <a:blip r:embed="rId7"/>
          <a:stretch>
            <a:fillRect/>
          </a:stretch>
        </p:blipFill>
        <p:spPr>
          <a:xfrm>
            <a:off x="606553" y="1662863"/>
            <a:ext cx="663197" cy="553737"/>
          </a:xfrm>
          <a:prstGeom prst="rect">
            <a:avLst/>
          </a:prstGeom>
        </p:spPr>
      </p:pic>
      <p:sp>
        <p:nvSpPr>
          <p:cNvPr id="28" name="Textfeld 27">
            <a:extLst>
              <a:ext uri="{FF2B5EF4-FFF2-40B4-BE49-F238E27FC236}">
                <a16:creationId xmlns:a16="http://schemas.microsoft.com/office/drawing/2014/main" id="{C1A5B02D-418F-42AE-1A8D-7978F71E9DD1}"/>
              </a:ext>
            </a:extLst>
          </p:cNvPr>
          <p:cNvSpPr txBox="1"/>
          <p:nvPr/>
        </p:nvSpPr>
        <p:spPr>
          <a:xfrm>
            <a:off x="1190867" y="5594575"/>
            <a:ext cx="1558440" cy="307777"/>
          </a:xfrm>
          <a:prstGeom prst="rect">
            <a:avLst/>
          </a:prstGeom>
          <a:noFill/>
        </p:spPr>
        <p:txBody>
          <a:bodyPr wrap="none" rtlCol="0">
            <a:spAutoFit/>
          </a:bodyPr>
          <a:lstStyle/>
          <a:p>
            <a:r>
              <a:rPr lang="de-DE" sz="1400" dirty="0"/>
              <a:t>Pipe </a:t>
            </a:r>
            <a:r>
              <a:rPr lang="de-DE" sz="1400" dirty="0" err="1"/>
              <a:t>diameter</a:t>
            </a:r>
            <a:r>
              <a:rPr lang="de-DE" sz="1400" dirty="0"/>
              <a:t> (</a:t>
            </a:r>
            <a:r>
              <a:rPr lang="de-DE" sz="1400" dirty="0" err="1"/>
              <a:t>px</a:t>
            </a:r>
            <a:r>
              <a:rPr lang="de-DE" sz="1400" dirty="0"/>
              <a:t>)</a:t>
            </a:r>
          </a:p>
        </p:txBody>
      </p:sp>
      <p:sp>
        <p:nvSpPr>
          <p:cNvPr id="29" name="Textfeld 28">
            <a:extLst>
              <a:ext uri="{FF2B5EF4-FFF2-40B4-BE49-F238E27FC236}">
                <a16:creationId xmlns:a16="http://schemas.microsoft.com/office/drawing/2014/main" id="{824028A8-8835-BBA0-8418-AAEB688AECE9}"/>
              </a:ext>
            </a:extLst>
          </p:cNvPr>
          <p:cNvSpPr txBox="1"/>
          <p:nvPr/>
        </p:nvSpPr>
        <p:spPr>
          <a:xfrm rot="16200000">
            <a:off x="60395" y="4449004"/>
            <a:ext cx="1558440" cy="307777"/>
          </a:xfrm>
          <a:prstGeom prst="rect">
            <a:avLst/>
          </a:prstGeom>
          <a:noFill/>
        </p:spPr>
        <p:txBody>
          <a:bodyPr wrap="none" rtlCol="0">
            <a:spAutoFit/>
          </a:bodyPr>
          <a:lstStyle/>
          <a:p>
            <a:r>
              <a:rPr lang="de-DE" sz="1400" dirty="0"/>
              <a:t>Pipe </a:t>
            </a:r>
            <a:r>
              <a:rPr lang="de-DE" sz="1400" dirty="0" err="1"/>
              <a:t>diameter</a:t>
            </a:r>
            <a:r>
              <a:rPr lang="de-DE" sz="1400" dirty="0"/>
              <a:t> (</a:t>
            </a:r>
            <a:r>
              <a:rPr lang="de-DE" sz="1400" dirty="0" err="1"/>
              <a:t>px</a:t>
            </a:r>
            <a:r>
              <a:rPr lang="de-DE" sz="1400" dirty="0"/>
              <a:t>)</a:t>
            </a:r>
          </a:p>
        </p:txBody>
      </p:sp>
      <mc:AlternateContent xmlns:mc="http://schemas.openxmlformats.org/markup-compatibility/2006" xmlns:a14="http://schemas.microsoft.com/office/drawing/2010/main">
        <mc:Choice Requires="a14">
          <p:sp>
            <p:nvSpPr>
              <p:cNvPr id="34" name="Textfeld 33">
                <a:extLst>
                  <a:ext uri="{FF2B5EF4-FFF2-40B4-BE49-F238E27FC236}">
                    <a16:creationId xmlns:a16="http://schemas.microsoft.com/office/drawing/2014/main" id="{71B63455-0F90-229C-3E4B-F03F1E2E0B28}"/>
                  </a:ext>
                </a:extLst>
              </p:cNvPr>
              <p:cNvSpPr txBox="1"/>
              <p:nvPr/>
            </p:nvSpPr>
            <p:spPr>
              <a:xfrm>
                <a:off x="1822474" y="2642270"/>
                <a:ext cx="502317" cy="256480"/>
              </a:xfrm>
              <a:prstGeom prst="rect">
                <a:avLst/>
              </a:prstGeom>
              <a:noFill/>
            </p:spPr>
            <p:txBody>
              <a:bodyPr wrap="none" lIns="0" tIns="0" rIns="0" bIns="0" rtlCol="0">
                <a:spAutoFit/>
              </a:bodyPr>
              <a:lstStyle/>
              <a:p>
                <a:pPr algn="l">
                  <a:lnSpc>
                    <a:spcPts val="1960"/>
                  </a:lnSpc>
                  <a:buClr>
                    <a:schemeClr val="accent1"/>
                  </a:buClr>
                </a:pPr>
                <a14:m>
                  <m:oMathPara xmlns:m="http://schemas.openxmlformats.org/officeDocument/2006/math">
                    <m:oMathParaPr>
                      <m:jc m:val="centerGroup"/>
                    </m:oMathParaPr>
                    <m:oMath xmlns:m="http://schemas.openxmlformats.org/officeDocument/2006/math">
                      <m:r>
                        <a:rPr lang="de-DE" b="0" i="1" smtClean="0">
                          <a:solidFill>
                            <a:schemeClr val="accent2"/>
                          </a:solidFill>
                          <a:latin typeface="Cambria Math" panose="02040503050406030204" pitchFamily="18" charset="0"/>
                        </a:rPr>
                        <m:t>𝑣</m:t>
                      </m:r>
                      <m:r>
                        <a:rPr lang="de-DE" b="0" i="1" smtClean="0">
                          <a:solidFill>
                            <a:schemeClr val="accent2"/>
                          </a:solidFill>
                          <a:latin typeface="Cambria Math" panose="02040503050406030204" pitchFamily="18" charset="0"/>
                        </a:rPr>
                        <m:t>(</m:t>
                      </m:r>
                      <m:r>
                        <a:rPr lang="de-DE" b="0" i="1" smtClean="0">
                          <a:solidFill>
                            <a:schemeClr val="accent2"/>
                          </a:solidFill>
                          <a:latin typeface="Cambria Math" panose="02040503050406030204" pitchFamily="18" charset="0"/>
                        </a:rPr>
                        <m:t>𝑟</m:t>
                      </m:r>
                      <m:r>
                        <a:rPr lang="de-DE" b="0" i="1" smtClean="0">
                          <a:solidFill>
                            <a:schemeClr val="accent2"/>
                          </a:solidFill>
                          <a:latin typeface="Cambria Math" panose="02040503050406030204" pitchFamily="18" charset="0"/>
                        </a:rPr>
                        <m:t>)</m:t>
                      </m:r>
                    </m:oMath>
                  </m:oMathPara>
                </a14:m>
                <a:endParaRPr lang="de-DE" sz="1400" dirty="0">
                  <a:solidFill>
                    <a:schemeClr val="accent2"/>
                  </a:solidFill>
                </a:endParaRPr>
              </a:p>
            </p:txBody>
          </p:sp>
        </mc:Choice>
        <mc:Fallback xmlns="">
          <p:sp>
            <p:nvSpPr>
              <p:cNvPr id="34" name="Textfeld 33">
                <a:extLst>
                  <a:ext uri="{FF2B5EF4-FFF2-40B4-BE49-F238E27FC236}">
                    <a16:creationId xmlns:a16="http://schemas.microsoft.com/office/drawing/2014/main" id="{71B63455-0F90-229C-3E4B-F03F1E2E0B28}"/>
                  </a:ext>
                </a:extLst>
              </p:cNvPr>
              <p:cNvSpPr txBox="1">
                <a:spLocks noRot="1" noChangeAspect="1" noMove="1" noResize="1" noEditPoints="1" noAdjustHandles="1" noChangeArrowheads="1" noChangeShapeType="1" noTextEdit="1"/>
              </p:cNvSpPr>
              <p:nvPr/>
            </p:nvSpPr>
            <p:spPr>
              <a:xfrm>
                <a:off x="1822474" y="2642270"/>
                <a:ext cx="502317" cy="256480"/>
              </a:xfrm>
              <a:prstGeom prst="rect">
                <a:avLst/>
              </a:prstGeom>
              <a:blipFill>
                <a:blip r:embed="rId8"/>
                <a:stretch>
                  <a:fillRect l="-4878" t="-9302" r="-15854" b="-34884"/>
                </a:stretch>
              </a:blipFill>
            </p:spPr>
            <p:txBody>
              <a:bodyPr/>
              <a:lstStyle/>
              <a:p>
                <a:r>
                  <a:rPr lang="de-DE">
                    <a:noFill/>
                  </a:rPr>
                  <a:t> </a:t>
                </a:r>
              </a:p>
            </p:txBody>
          </p:sp>
        </mc:Fallback>
      </mc:AlternateContent>
      <p:sp>
        <p:nvSpPr>
          <p:cNvPr id="35" name="Mond 34">
            <a:extLst>
              <a:ext uri="{FF2B5EF4-FFF2-40B4-BE49-F238E27FC236}">
                <a16:creationId xmlns:a16="http://schemas.microsoft.com/office/drawing/2014/main" id="{89FC78E7-C8D4-8029-59F0-F9B6A9D8AA66}"/>
              </a:ext>
            </a:extLst>
          </p:cNvPr>
          <p:cNvSpPr/>
          <p:nvPr/>
        </p:nvSpPr>
        <p:spPr>
          <a:xfrm rot="10800000">
            <a:off x="503734" y="2417541"/>
            <a:ext cx="2019472" cy="724396"/>
          </a:xfrm>
          <a:prstGeom prst="moon">
            <a:avLst>
              <a:gd name="adj" fmla="val 2713"/>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marL="180000" indent="-180000" algn="l">
              <a:lnSpc>
                <a:spcPts val="1960"/>
              </a:lnSpc>
              <a:buClr>
                <a:schemeClr val="accent1"/>
              </a:buClr>
              <a:buFont typeface="Wingdings" panose="05000000000000000000" pitchFamily="2" charset="2"/>
              <a:buChar char="§"/>
            </a:pPr>
            <a:endParaRPr lang="de-DE" sz="1400" dirty="0">
              <a:solidFill>
                <a:schemeClr val="tx1"/>
              </a:solidFill>
            </a:endParaRPr>
          </a:p>
        </p:txBody>
      </p:sp>
    </p:spTree>
    <p:extLst>
      <p:ext uri="{BB962C8B-B14F-4D97-AF65-F5344CB8AC3E}">
        <p14:creationId xmlns:p14="http://schemas.microsoft.com/office/powerpoint/2010/main" val="29576145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E146BA-41B6-449E-B232-D5F13E6CC9A5}"/>
            </a:ext>
          </a:extLst>
        </p:cNvPr>
        <p:cNvGrpSpPr/>
        <p:nvPr/>
      </p:nvGrpSpPr>
      <p:grpSpPr>
        <a:xfrm>
          <a:off x="0" y="0"/>
          <a:ext cx="0" cy="0"/>
          <a:chOff x="0" y="0"/>
          <a:chExt cx="0" cy="0"/>
        </a:xfrm>
      </p:grpSpPr>
      <p:sp>
        <p:nvSpPr>
          <p:cNvPr id="3" name="Textplatzhalter 2">
            <a:extLst>
              <a:ext uri="{FF2B5EF4-FFF2-40B4-BE49-F238E27FC236}">
                <a16:creationId xmlns:a16="http://schemas.microsoft.com/office/drawing/2014/main" id="{DA6DC8B7-EABA-DEA8-3D68-9C20F385D84E}"/>
              </a:ext>
            </a:extLst>
          </p:cNvPr>
          <p:cNvSpPr>
            <a:spLocks noGrp="1"/>
          </p:cNvSpPr>
          <p:nvPr>
            <p:ph type="body" sz="quarter" idx="13"/>
          </p:nvPr>
        </p:nvSpPr>
        <p:spPr>
          <a:xfrm>
            <a:off x="479425" y="770675"/>
            <a:ext cx="11233150" cy="318933"/>
          </a:xfrm>
        </p:spPr>
        <p:txBody>
          <a:bodyPr/>
          <a:lstStyle/>
          <a:p>
            <a:r>
              <a:rPr lang="en-US" dirty="0"/>
              <a:t>Sensitivity to the flow profile</a:t>
            </a:r>
          </a:p>
        </p:txBody>
      </p:sp>
      <p:sp>
        <p:nvSpPr>
          <p:cNvPr id="4" name="Titel 1">
            <a:extLst>
              <a:ext uri="{FF2B5EF4-FFF2-40B4-BE49-F238E27FC236}">
                <a16:creationId xmlns:a16="http://schemas.microsoft.com/office/drawing/2014/main" id="{855AEE9B-1C1F-059E-B6EC-850142FAFACE}"/>
              </a:ext>
            </a:extLst>
          </p:cNvPr>
          <p:cNvSpPr txBox="1">
            <a:spLocks/>
          </p:cNvSpPr>
          <p:nvPr/>
        </p:nvSpPr>
        <p:spPr bwMode="gray">
          <a:xfrm>
            <a:off x="479425" y="395588"/>
            <a:ext cx="11233150" cy="382733"/>
          </a:xfrm>
          <a:prstGeom prst="rect">
            <a:avLst/>
          </a:prstGeom>
        </p:spPr>
        <p:txBody>
          <a:bodyPr vert="horz" lIns="0" tIns="0" rIns="0" bIns="0" rtlCol="0" anchor="t">
            <a:spAutoFit/>
          </a:bodyPr>
          <a:lstStyle>
            <a:lvl1pPr algn="l" defTabSz="914400" rtl="0" eaLnBrk="1" latinLnBrk="0" hangingPunct="1">
              <a:lnSpc>
                <a:spcPct val="110000"/>
              </a:lnSpc>
              <a:spcBef>
                <a:spcPct val="0"/>
              </a:spcBef>
              <a:buNone/>
              <a:defRPr sz="2400" b="0" kern="1200">
                <a:solidFill>
                  <a:schemeClr val="accent2"/>
                </a:solidFill>
                <a:latin typeface="Frutiger LT Com 65 Bold" panose="020B0803030504020204" pitchFamily="34" charset="0"/>
                <a:ea typeface="+mj-ea"/>
                <a:cs typeface="+mj-cs"/>
              </a:defRPr>
            </a:lvl1pPr>
          </a:lstStyle>
          <a:p>
            <a:r>
              <a:rPr lang="en-US" dirty="0"/>
              <a:t>Flow Metering with OPM</a:t>
            </a:r>
            <a:endParaRPr lang="de-DE" dirty="0"/>
          </a:p>
        </p:txBody>
      </p:sp>
      <p:sp>
        <p:nvSpPr>
          <p:cNvPr id="2" name="Rechteck 1">
            <a:extLst>
              <a:ext uri="{FF2B5EF4-FFF2-40B4-BE49-F238E27FC236}">
                <a16:creationId xmlns:a16="http://schemas.microsoft.com/office/drawing/2014/main" id="{47560A6E-65C3-048A-2571-74A888E39584}"/>
              </a:ext>
            </a:extLst>
          </p:cNvPr>
          <p:cNvSpPr/>
          <p:nvPr/>
        </p:nvSpPr>
        <p:spPr>
          <a:xfrm>
            <a:off x="591296" y="2300093"/>
            <a:ext cx="10511406" cy="117447"/>
          </a:xfrm>
          <a:prstGeom prst="rect">
            <a:avLst/>
          </a:prstGeom>
          <a:solidFill>
            <a:srgbClr val="CCDEE5"/>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marL="180000" indent="-180000" algn="l">
              <a:lnSpc>
                <a:spcPts val="1960"/>
              </a:lnSpc>
              <a:buClr>
                <a:schemeClr val="accent1"/>
              </a:buClr>
              <a:buFont typeface="Wingdings" panose="05000000000000000000" pitchFamily="2" charset="2"/>
              <a:buChar char="§"/>
            </a:pPr>
            <a:endParaRPr lang="de-DE" sz="1400" dirty="0">
              <a:solidFill>
                <a:schemeClr val="tx1"/>
              </a:solidFill>
            </a:endParaRPr>
          </a:p>
        </p:txBody>
      </p:sp>
      <p:sp>
        <p:nvSpPr>
          <p:cNvPr id="5" name="Rechteck 4">
            <a:extLst>
              <a:ext uri="{FF2B5EF4-FFF2-40B4-BE49-F238E27FC236}">
                <a16:creationId xmlns:a16="http://schemas.microsoft.com/office/drawing/2014/main" id="{3C968A93-CEB4-066D-8ADC-EC97FC4A5E32}"/>
              </a:ext>
            </a:extLst>
          </p:cNvPr>
          <p:cNvSpPr/>
          <p:nvPr/>
        </p:nvSpPr>
        <p:spPr>
          <a:xfrm>
            <a:off x="591296" y="3124291"/>
            <a:ext cx="10511406" cy="117447"/>
          </a:xfrm>
          <a:prstGeom prst="rect">
            <a:avLst/>
          </a:prstGeom>
          <a:solidFill>
            <a:srgbClr val="CCDEE5"/>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marL="180000" indent="-180000" algn="l">
              <a:lnSpc>
                <a:spcPts val="1960"/>
              </a:lnSpc>
              <a:buClr>
                <a:schemeClr val="accent1"/>
              </a:buClr>
              <a:buFont typeface="Wingdings" panose="05000000000000000000" pitchFamily="2" charset="2"/>
              <a:buChar char="§"/>
            </a:pPr>
            <a:endParaRPr lang="de-DE" sz="1400" dirty="0">
              <a:solidFill>
                <a:schemeClr val="tx1"/>
              </a:solidFill>
            </a:endParaRPr>
          </a:p>
        </p:txBody>
      </p:sp>
      <p:sp>
        <p:nvSpPr>
          <p:cNvPr id="6" name="Rechteck 5">
            <a:extLst>
              <a:ext uri="{FF2B5EF4-FFF2-40B4-BE49-F238E27FC236}">
                <a16:creationId xmlns:a16="http://schemas.microsoft.com/office/drawing/2014/main" id="{976F8069-BB68-310F-769A-C6C6B5069A0E}"/>
              </a:ext>
            </a:extLst>
          </p:cNvPr>
          <p:cNvSpPr/>
          <p:nvPr/>
        </p:nvSpPr>
        <p:spPr>
          <a:xfrm>
            <a:off x="4531200" y="2108814"/>
            <a:ext cx="67660" cy="1243623"/>
          </a:xfrm>
          <a:prstGeom prst="rect">
            <a:avLst/>
          </a:prstGeom>
          <a:solidFill>
            <a:schemeClr val="tx2">
              <a:lumMod val="60000"/>
              <a:lumOff val="4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marL="180000" indent="-180000" algn="l">
              <a:lnSpc>
                <a:spcPts val="1960"/>
              </a:lnSpc>
              <a:buClr>
                <a:schemeClr val="accent1"/>
              </a:buClr>
              <a:buFont typeface="Wingdings" panose="05000000000000000000" pitchFamily="2" charset="2"/>
              <a:buChar char="§"/>
            </a:pPr>
            <a:endParaRPr lang="de-DE" sz="1400" dirty="0">
              <a:solidFill>
                <a:schemeClr val="tx1"/>
              </a:solidFill>
            </a:endParaRPr>
          </a:p>
        </p:txBody>
      </p:sp>
      <p:cxnSp>
        <p:nvCxnSpPr>
          <p:cNvPr id="7" name="Gerader Verbinder 6">
            <a:extLst>
              <a:ext uri="{FF2B5EF4-FFF2-40B4-BE49-F238E27FC236}">
                <a16:creationId xmlns:a16="http://schemas.microsoft.com/office/drawing/2014/main" id="{AF907F27-E08F-2E4D-BF04-9FB96B4EF361}"/>
              </a:ext>
            </a:extLst>
          </p:cNvPr>
          <p:cNvCxnSpPr>
            <a:cxnSpLocks/>
          </p:cNvCxnSpPr>
          <p:nvPr/>
        </p:nvCxnSpPr>
        <p:spPr>
          <a:xfrm>
            <a:off x="3611416" y="2108814"/>
            <a:ext cx="0" cy="1362694"/>
          </a:xfrm>
          <a:prstGeom prst="line">
            <a:avLst/>
          </a:prstGeom>
          <a:ln w="19050">
            <a:solidFill>
              <a:schemeClr val="bg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Gerader Verbinder 7">
            <a:extLst>
              <a:ext uri="{FF2B5EF4-FFF2-40B4-BE49-F238E27FC236}">
                <a16:creationId xmlns:a16="http://schemas.microsoft.com/office/drawing/2014/main" id="{BC637567-3865-A7A6-2253-452CD9F2F2D6}"/>
              </a:ext>
            </a:extLst>
          </p:cNvPr>
          <p:cNvCxnSpPr>
            <a:cxnSpLocks/>
          </p:cNvCxnSpPr>
          <p:nvPr/>
        </p:nvCxnSpPr>
        <p:spPr>
          <a:xfrm>
            <a:off x="5555670" y="2108814"/>
            <a:ext cx="0" cy="1362694"/>
          </a:xfrm>
          <a:prstGeom prst="line">
            <a:avLst/>
          </a:prstGeom>
          <a:ln w="19050">
            <a:solidFill>
              <a:schemeClr val="bg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Gerade Verbindung mit Pfeil 8">
            <a:extLst>
              <a:ext uri="{FF2B5EF4-FFF2-40B4-BE49-F238E27FC236}">
                <a16:creationId xmlns:a16="http://schemas.microsoft.com/office/drawing/2014/main" id="{5B944A38-A846-BAAA-D424-49C6F2DC5AB9}"/>
              </a:ext>
            </a:extLst>
          </p:cNvPr>
          <p:cNvCxnSpPr>
            <a:cxnSpLocks/>
          </p:cNvCxnSpPr>
          <p:nvPr/>
        </p:nvCxnSpPr>
        <p:spPr>
          <a:xfrm flipH="1">
            <a:off x="5578765" y="2025245"/>
            <a:ext cx="203199" cy="191355"/>
          </a:xfrm>
          <a:prstGeom prst="straightConnector1">
            <a:avLst/>
          </a:prstGeom>
          <a:ln w="25400">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0" name="Textfeld 9">
            <a:extLst>
              <a:ext uri="{FF2B5EF4-FFF2-40B4-BE49-F238E27FC236}">
                <a16:creationId xmlns:a16="http://schemas.microsoft.com/office/drawing/2014/main" id="{66CB0B44-172D-2085-4B70-34912AF72C5D}"/>
              </a:ext>
            </a:extLst>
          </p:cNvPr>
          <p:cNvSpPr txBox="1"/>
          <p:nvPr/>
        </p:nvSpPr>
        <p:spPr>
          <a:xfrm flipH="1">
            <a:off x="5358644" y="1544167"/>
            <a:ext cx="1517550" cy="494623"/>
          </a:xfrm>
          <a:prstGeom prst="rect">
            <a:avLst/>
          </a:prstGeom>
          <a:noFill/>
        </p:spPr>
        <p:txBody>
          <a:bodyPr wrap="square" lIns="0" tIns="0" rIns="0" bIns="0" rtlCol="0">
            <a:spAutoFit/>
          </a:bodyPr>
          <a:lstStyle/>
          <a:p>
            <a:pPr algn="ctr">
              <a:lnSpc>
                <a:spcPts val="1960"/>
              </a:lnSpc>
              <a:buClr>
                <a:schemeClr val="accent1"/>
              </a:buClr>
            </a:pPr>
            <a:r>
              <a:rPr lang="de-DE" sz="1400" dirty="0" err="1"/>
              <a:t>Inner</a:t>
            </a:r>
            <a:r>
              <a:rPr lang="de-DE" sz="1400" dirty="0"/>
              <a:t> wall </a:t>
            </a:r>
            <a:r>
              <a:rPr lang="de-DE" sz="1400" dirty="0" err="1"/>
              <a:t>of</a:t>
            </a:r>
            <a:r>
              <a:rPr lang="de-DE" sz="1400" dirty="0"/>
              <a:t> </a:t>
            </a:r>
            <a:r>
              <a:rPr lang="de-DE" sz="1400" dirty="0" err="1"/>
              <a:t>the</a:t>
            </a:r>
            <a:r>
              <a:rPr lang="de-DE" sz="1400" dirty="0"/>
              <a:t> </a:t>
            </a:r>
            <a:r>
              <a:rPr lang="de-DE" sz="1400" dirty="0" err="1"/>
              <a:t>shield</a:t>
            </a:r>
            <a:endParaRPr lang="de-DE" sz="1400" dirty="0"/>
          </a:p>
        </p:txBody>
      </p:sp>
      <p:sp>
        <p:nvSpPr>
          <p:cNvPr id="11" name="Freihandform: Form 10">
            <a:extLst>
              <a:ext uri="{FF2B5EF4-FFF2-40B4-BE49-F238E27FC236}">
                <a16:creationId xmlns:a16="http://schemas.microsoft.com/office/drawing/2014/main" id="{96681C14-CFCB-F1EF-ED5B-A58CE42FB0B7}"/>
              </a:ext>
            </a:extLst>
          </p:cNvPr>
          <p:cNvSpPr/>
          <p:nvPr/>
        </p:nvSpPr>
        <p:spPr>
          <a:xfrm>
            <a:off x="1588655" y="1798661"/>
            <a:ext cx="1986783" cy="1385138"/>
          </a:xfrm>
          <a:custGeom>
            <a:avLst/>
            <a:gdLst>
              <a:gd name="connsiteX0" fmla="*/ 0 w 1986783"/>
              <a:gd name="connsiteY0" fmla="*/ 1267821 h 1385138"/>
              <a:gd name="connsiteX1" fmla="*/ 1976581 w 1986783"/>
              <a:gd name="connsiteY1" fmla="*/ 1267821 h 1385138"/>
              <a:gd name="connsiteX2" fmla="*/ 794327 w 1986783"/>
              <a:gd name="connsiteY2" fmla="*/ 48621 h 1385138"/>
              <a:gd name="connsiteX3" fmla="*/ 1274618 w 1986783"/>
              <a:gd name="connsiteY3" fmla="*/ 233348 h 1385138"/>
            </a:gdLst>
            <a:ahLst/>
            <a:cxnLst>
              <a:cxn ang="0">
                <a:pos x="connsiteX0" y="connsiteY0"/>
              </a:cxn>
              <a:cxn ang="0">
                <a:pos x="connsiteX1" y="connsiteY1"/>
              </a:cxn>
              <a:cxn ang="0">
                <a:pos x="connsiteX2" y="connsiteY2"/>
              </a:cxn>
              <a:cxn ang="0">
                <a:pos x="connsiteX3" y="connsiteY3"/>
              </a:cxn>
            </a:cxnLst>
            <a:rect l="l" t="t" r="r" b="b"/>
            <a:pathLst>
              <a:path w="1986783" h="1385138">
                <a:moveTo>
                  <a:pt x="0" y="1267821"/>
                </a:moveTo>
                <a:cubicBezTo>
                  <a:pt x="922096" y="1369421"/>
                  <a:pt x="1844193" y="1471021"/>
                  <a:pt x="1976581" y="1267821"/>
                </a:cubicBezTo>
                <a:cubicBezTo>
                  <a:pt x="2108969" y="1064621"/>
                  <a:pt x="911321" y="221033"/>
                  <a:pt x="794327" y="48621"/>
                </a:cubicBezTo>
                <a:cubicBezTo>
                  <a:pt x="677333" y="-123791"/>
                  <a:pt x="1080654" y="216415"/>
                  <a:pt x="1274618" y="233348"/>
                </a:cubicBezTo>
              </a:path>
            </a:pathLst>
          </a:cu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Freihandform: Form 11">
            <a:extLst>
              <a:ext uri="{FF2B5EF4-FFF2-40B4-BE49-F238E27FC236}">
                <a16:creationId xmlns:a16="http://schemas.microsoft.com/office/drawing/2014/main" id="{B44DB071-2F8B-F8EC-C452-D1191FA87175}"/>
              </a:ext>
            </a:extLst>
          </p:cNvPr>
          <p:cNvSpPr/>
          <p:nvPr/>
        </p:nvSpPr>
        <p:spPr>
          <a:xfrm>
            <a:off x="3149597" y="3262838"/>
            <a:ext cx="2804439" cy="366349"/>
          </a:xfrm>
          <a:custGeom>
            <a:avLst/>
            <a:gdLst>
              <a:gd name="connsiteX0" fmla="*/ 0 w 2804439"/>
              <a:gd name="connsiteY0" fmla="*/ 34556 h 366349"/>
              <a:gd name="connsiteX1" fmla="*/ 2761673 w 2804439"/>
              <a:gd name="connsiteY1" fmla="*/ 16083 h 366349"/>
              <a:gd name="connsiteX2" fmla="*/ 1607128 w 2804439"/>
              <a:gd name="connsiteY2" fmla="*/ 237756 h 366349"/>
            </a:gdLst>
            <a:ahLst/>
            <a:cxnLst>
              <a:cxn ang="0">
                <a:pos x="connsiteX0" y="connsiteY0"/>
              </a:cxn>
              <a:cxn ang="0">
                <a:pos x="connsiteX1" y="connsiteY1"/>
              </a:cxn>
              <a:cxn ang="0">
                <a:pos x="connsiteX2" y="connsiteY2"/>
              </a:cxn>
            </a:cxnLst>
            <a:rect l="l" t="t" r="r" b="b"/>
            <a:pathLst>
              <a:path w="2804439" h="366349">
                <a:moveTo>
                  <a:pt x="0" y="34556"/>
                </a:moveTo>
                <a:cubicBezTo>
                  <a:pt x="1246909" y="8386"/>
                  <a:pt x="2493818" y="-17784"/>
                  <a:pt x="2761673" y="16083"/>
                </a:cubicBezTo>
                <a:cubicBezTo>
                  <a:pt x="3029528" y="49950"/>
                  <a:pt x="1965807" y="613368"/>
                  <a:pt x="1607128" y="237756"/>
                </a:cubicBezTo>
              </a:path>
            </a:pathLst>
          </a:cu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3" name="Grafik 12" descr="Ein Bild, das Screenshot enthält.&#10;&#10;Automatisch generierte Beschreibung">
            <a:extLst>
              <a:ext uri="{FF2B5EF4-FFF2-40B4-BE49-F238E27FC236}">
                <a16:creationId xmlns:a16="http://schemas.microsoft.com/office/drawing/2014/main" id="{971878D9-70BC-0FB3-CB28-06F217201747}"/>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3570638" y="1402096"/>
            <a:ext cx="2008127" cy="960313"/>
          </a:xfrm>
          <a:prstGeom prst="rect">
            <a:avLst/>
          </a:prstGeom>
        </p:spPr>
      </p:pic>
      <p:cxnSp>
        <p:nvCxnSpPr>
          <p:cNvPr id="14" name="Gerade Verbindung mit Pfeil 13">
            <a:extLst>
              <a:ext uri="{FF2B5EF4-FFF2-40B4-BE49-F238E27FC236}">
                <a16:creationId xmlns:a16="http://schemas.microsoft.com/office/drawing/2014/main" id="{F335AAB1-B32C-663E-4CE1-858FBF488E27}"/>
              </a:ext>
            </a:extLst>
          </p:cNvPr>
          <p:cNvCxnSpPr>
            <a:cxnSpLocks/>
          </p:cNvCxnSpPr>
          <p:nvPr/>
        </p:nvCxnSpPr>
        <p:spPr>
          <a:xfrm>
            <a:off x="3685309" y="3401868"/>
            <a:ext cx="1801091" cy="0"/>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5" name="Textfeld 14">
                <a:extLst>
                  <a:ext uri="{FF2B5EF4-FFF2-40B4-BE49-F238E27FC236}">
                    <a16:creationId xmlns:a16="http://schemas.microsoft.com/office/drawing/2014/main" id="{AF63B4C4-B473-EA80-69D8-52D784C0DBAF}"/>
                  </a:ext>
                </a:extLst>
              </p:cNvPr>
              <p:cNvSpPr txBox="1"/>
              <p:nvPr/>
            </p:nvSpPr>
            <p:spPr>
              <a:xfrm>
                <a:off x="4477467" y="3427509"/>
                <a:ext cx="204480" cy="256480"/>
              </a:xfrm>
              <a:prstGeom prst="rect">
                <a:avLst/>
              </a:prstGeom>
              <a:noFill/>
            </p:spPr>
            <p:txBody>
              <a:bodyPr wrap="none" lIns="0" tIns="0" rIns="0" bIns="0" rtlCol="0">
                <a:spAutoFit/>
              </a:bodyPr>
              <a:lstStyle/>
              <a:p>
                <a:pPr algn="l">
                  <a:lnSpc>
                    <a:spcPts val="1960"/>
                  </a:lnSpc>
                  <a:buClr>
                    <a:schemeClr val="accent1"/>
                  </a:buClr>
                </a:pPr>
                <a14:m>
                  <m:oMathPara xmlns:m="http://schemas.openxmlformats.org/officeDocument/2006/math">
                    <m:oMathParaPr>
                      <m:jc m:val="centerGroup"/>
                    </m:oMathParaPr>
                    <m:oMath xmlns:m="http://schemas.openxmlformats.org/officeDocument/2006/math">
                      <m:r>
                        <a:rPr lang="de-DE" b="0" i="1" dirty="0" smtClean="0">
                          <a:solidFill>
                            <a:schemeClr val="tx1"/>
                          </a:solidFill>
                          <a:latin typeface="Cambria Math" panose="02040503050406030204" pitchFamily="18" charset="0"/>
                        </a:rPr>
                        <m:t>𝑑</m:t>
                      </m:r>
                    </m:oMath>
                  </m:oMathPara>
                </a14:m>
                <a:endParaRPr lang="de-DE" sz="1400" dirty="0">
                  <a:solidFill>
                    <a:schemeClr val="tx1"/>
                  </a:solidFill>
                </a:endParaRPr>
              </a:p>
            </p:txBody>
          </p:sp>
        </mc:Choice>
        <mc:Fallback xmlns="">
          <p:sp>
            <p:nvSpPr>
              <p:cNvPr id="15" name="Textfeld 14">
                <a:extLst>
                  <a:ext uri="{FF2B5EF4-FFF2-40B4-BE49-F238E27FC236}">
                    <a16:creationId xmlns:a16="http://schemas.microsoft.com/office/drawing/2014/main" id="{AF63B4C4-B473-EA80-69D8-52D784C0DBAF}"/>
                  </a:ext>
                </a:extLst>
              </p:cNvPr>
              <p:cNvSpPr txBox="1">
                <a:spLocks noRot="1" noChangeAspect="1" noMove="1" noResize="1" noEditPoints="1" noAdjustHandles="1" noChangeArrowheads="1" noChangeShapeType="1" noTextEdit="1"/>
              </p:cNvSpPr>
              <p:nvPr/>
            </p:nvSpPr>
            <p:spPr>
              <a:xfrm>
                <a:off x="4477467" y="3427509"/>
                <a:ext cx="204480" cy="256480"/>
              </a:xfrm>
              <a:prstGeom prst="rect">
                <a:avLst/>
              </a:prstGeom>
              <a:blipFill>
                <a:blip r:embed="rId3"/>
                <a:stretch>
                  <a:fillRect l="-26471" t="-4762" r="-20588" b="-9524"/>
                </a:stretch>
              </a:blipFill>
            </p:spPr>
            <p:txBody>
              <a:bodyPr/>
              <a:lstStyle/>
              <a:p>
                <a:r>
                  <a:rPr lang="de-DE">
                    <a:noFill/>
                  </a:rPr>
                  <a:t> </a:t>
                </a:r>
              </a:p>
            </p:txBody>
          </p:sp>
        </mc:Fallback>
      </mc:AlternateContent>
      <p:sp>
        <p:nvSpPr>
          <p:cNvPr id="16" name="Textfeld 15">
            <a:extLst>
              <a:ext uri="{FF2B5EF4-FFF2-40B4-BE49-F238E27FC236}">
                <a16:creationId xmlns:a16="http://schemas.microsoft.com/office/drawing/2014/main" id="{0F3E8CC5-F729-BFD2-5BA8-A443D45A25C9}"/>
              </a:ext>
            </a:extLst>
          </p:cNvPr>
          <p:cNvSpPr txBox="1"/>
          <p:nvPr/>
        </p:nvSpPr>
        <p:spPr>
          <a:xfrm flipH="1">
            <a:off x="2376793" y="1989743"/>
            <a:ext cx="1517550" cy="238142"/>
          </a:xfrm>
          <a:prstGeom prst="rect">
            <a:avLst/>
          </a:prstGeom>
          <a:noFill/>
        </p:spPr>
        <p:txBody>
          <a:bodyPr wrap="square" lIns="0" tIns="0" rIns="0" bIns="0" rtlCol="0">
            <a:spAutoFit/>
          </a:bodyPr>
          <a:lstStyle/>
          <a:p>
            <a:pPr algn="ctr">
              <a:lnSpc>
                <a:spcPts val="1960"/>
              </a:lnSpc>
              <a:buClr>
                <a:schemeClr val="accent1"/>
              </a:buClr>
            </a:pPr>
            <a:r>
              <a:rPr lang="de-DE" sz="1400" dirty="0"/>
              <a:t>RF-</a:t>
            </a:r>
            <a:r>
              <a:rPr lang="de-DE" sz="1400" dirty="0" err="1"/>
              <a:t>coil</a:t>
            </a:r>
            <a:endParaRPr lang="de-DE" sz="1400" dirty="0"/>
          </a:p>
        </p:txBody>
      </p:sp>
      <p:cxnSp>
        <p:nvCxnSpPr>
          <p:cNvPr id="17" name="Gerade Verbindung mit Pfeil 16">
            <a:extLst>
              <a:ext uri="{FF2B5EF4-FFF2-40B4-BE49-F238E27FC236}">
                <a16:creationId xmlns:a16="http://schemas.microsoft.com/office/drawing/2014/main" id="{40B1F68C-D20F-DA05-6BF0-DBB4CF0F1C95}"/>
              </a:ext>
            </a:extLst>
          </p:cNvPr>
          <p:cNvCxnSpPr>
            <a:cxnSpLocks/>
          </p:cNvCxnSpPr>
          <p:nvPr/>
        </p:nvCxnSpPr>
        <p:spPr>
          <a:xfrm>
            <a:off x="3300703" y="2216600"/>
            <a:ext cx="1176764" cy="341877"/>
          </a:xfrm>
          <a:prstGeom prst="straightConnector1">
            <a:avLst/>
          </a:prstGeom>
          <a:ln w="25400">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8" name="Textfeld 17">
                <a:extLst>
                  <a:ext uri="{FF2B5EF4-FFF2-40B4-BE49-F238E27FC236}">
                    <a16:creationId xmlns:a16="http://schemas.microsoft.com/office/drawing/2014/main" id="{D579DAA7-6CB3-5FCF-7C46-F9FB1228DF03}"/>
                  </a:ext>
                </a:extLst>
              </p:cNvPr>
              <p:cNvSpPr txBox="1"/>
              <p:nvPr/>
            </p:nvSpPr>
            <p:spPr>
              <a:xfrm>
                <a:off x="4159357" y="1655913"/>
                <a:ext cx="844034"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de-DE" sz="1800" b="0" i="1" smtClean="0">
                              <a:solidFill>
                                <a:schemeClr val="tx2"/>
                              </a:solidFill>
                              <a:latin typeface="Cambria Math" panose="02040503050406030204" pitchFamily="18" charset="0"/>
                            </a:rPr>
                          </m:ctrlPr>
                        </m:sSubPr>
                        <m:e>
                          <m:r>
                            <a:rPr lang="de-DE" sz="1800" b="0" i="1" smtClean="0">
                              <a:solidFill>
                                <a:schemeClr val="tx2"/>
                              </a:solidFill>
                              <a:latin typeface="Cambria Math" panose="02040503050406030204" pitchFamily="18" charset="0"/>
                            </a:rPr>
                            <m:t>𝐵</m:t>
                          </m:r>
                        </m:e>
                        <m:sub>
                          <m:r>
                            <a:rPr lang="de-DE" sz="1800" b="0" i="1" smtClean="0">
                              <a:solidFill>
                                <a:schemeClr val="tx2"/>
                              </a:solidFill>
                              <a:latin typeface="Cambria Math" panose="02040503050406030204" pitchFamily="18" charset="0"/>
                            </a:rPr>
                            <m:t>𝑅𝐹</m:t>
                          </m:r>
                        </m:sub>
                      </m:sSub>
                    </m:oMath>
                  </m:oMathPara>
                </a14:m>
                <a:endParaRPr lang="de-DE" dirty="0"/>
              </a:p>
            </p:txBody>
          </p:sp>
        </mc:Choice>
        <mc:Fallback xmlns="">
          <p:sp>
            <p:nvSpPr>
              <p:cNvPr id="18" name="Textfeld 17">
                <a:extLst>
                  <a:ext uri="{FF2B5EF4-FFF2-40B4-BE49-F238E27FC236}">
                    <a16:creationId xmlns:a16="http://schemas.microsoft.com/office/drawing/2014/main" id="{D579DAA7-6CB3-5FCF-7C46-F9FB1228DF03}"/>
                  </a:ext>
                </a:extLst>
              </p:cNvPr>
              <p:cNvSpPr txBox="1">
                <a:spLocks noRot="1" noChangeAspect="1" noMove="1" noResize="1" noEditPoints="1" noAdjustHandles="1" noChangeArrowheads="1" noChangeShapeType="1" noTextEdit="1"/>
              </p:cNvSpPr>
              <p:nvPr/>
            </p:nvSpPr>
            <p:spPr>
              <a:xfrm>
                <a:off x="4159357" y="1655913"/>
                <a:ext cx="844034" cy="369332"/>
              </a:xfrm>
              <a:prstGeom prst="rect">
                <a:avLst/>
              </a:prstGeom>
              <a:blipFill>
                <a:blip r:embed="rId4"/>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9" name="Textfeld 18">
                <a:extLst>
                  <a:ext uri="{FF2B5EF4-FFF2-40B4-BE49-F238E27FC236}">
                    <a16:creationId xmlns:a16="http://schemas.microsoft.com/office/drawing/2014/main" id="{91646FBC-EEE7-6744-B1BF-5D538191DE7B}"/>
                  </a:ext>
                </a:extLst>
              </p:cNvPr>
              <p:cNvSpPr txBox="1"/>
              <p:nvPr/>
            </p:nvSpPr>
            <p:spPr>
              <a:xfrm>
                <a:off x="3229529" y="4411194"/>
                <a:ext cx="1351845" cy="256480"/>
              </a:xfrm>
              <a:prstGeom prst="rect">
                <a:avLst/>
              </a:prstGeom>
              <a:noFill/>
            </p:spPr>
            <p:txBody>
              <a:bodyPr wrap="none" lIns="0" tIns="0" rIns="0" bIns="0" rtlCol="0">
                <a:spAutoFit/>
              </a:bodyPr>
              <a:lstStyle/>
              <a:p>
                <a:pPr>
                  <a:lnSpc>
                    <a:spcPts val="1960"/>
                  </a:lnSpc>
                  <a:buClr>
                    <a:schemeClr val="accent1"/>
                  </a:buClr>
                </a:pPr>
                <a14:m>
                  <m:oMathPara xmlns:m="http://schemas.openxmlformats.org/officeDocument/2006/math">
                    <m:oMathParaPr>
                      <m:jc m:val="centerGroup"/>
                    </m:oMathParaPr>
                    <m:oMath xmlns:m="http://schemas.openxmlformats.org/officeDocument/2006/math">
                      <m:r>
                        <a:rPr lang="de-DE" sz="2000" b="0" i="1" smtClean="0">
                          <a:latin typeface="Cambria Math" panose="02040503050406030204" pitchFamily="18" charset="0"/>
                        </a:rPr>
                        <m:t>𝛼</m:t>
                      </m:r>
                      <m:r>
                        <a:rPr lang="de-DE" sz="2000" b="0" i="1" smtClean="0">
                          <a:latin typeface="Cambria Math" panose="02040503050406030204" pitchFamily="18" charset="0"/>
                        </a:rPr>
                        <m:t>=</m:t>
                      </m:r>
                      <m:r>
                        <a:rPr lang="de-DE" sz="2000" b="0" i="1" smtClean="0">
                          <a:latin typeface="Cambria Math" panose="02040503050406030204" pitchFamily="18" charset="0"/>
                        </a:rPr>
                        <m:t>𝛾</m:t>
                      </m:r>
                      <m:sSub>
                        <m:sSubPr>
                          <m:ctrlPr>
                            <a:rPr lang="de-DE" sz="2000" i="1">
                              <a:solidFill>
                                <a:schemeClr val="tx2"/>
                              </a:solidFill>
                              <a:latin typeface="Cambria Math" panose="02040503050406030204" pitchFamily="18" charset="0"/>
                            </a:rPr>
                          </m:ctrlPr>
                        </m:sSubPr>
                        <m:e>
                          <m:r>
                            <a:rPr lang="de-DE" sz="2000" i="1">
                              <a:solidFill>
                                <a:schemeClr val="tx2"/>
                              </a:solidFill>
                              <a:latin typeface="Cambria Math" panose="02040503050406030204" pitchFamily="18" charset="0"/>
                            </a:rPr>
                            <m:t>𝐵</m:t>
                          </m:r>
                        </m:e>
                        <m:sub>
                          <m:r>
                            <a:rPr lang="de-DE" sz="2000" i="1">
                              <a:solidFill>
                                <a:schemeClr val="tx2"/>
                              </a:solidFill>
                              <a:latin typeface="Cambria Math" panose="02040503050406030204" pitchFamily="18" charset="0"/>
                            </a:rPr>
                            <m:t>𝑅𝐹</m:t>
                          </m:r>
                        </m:sub>
                      </m:sSub>
                      <m:sSub>
                        <m:sSubPr>
                          <m:ctrlPr>
                            <a:rPr lang="de-DE" sz="2000" b="0" i="1" smtClean="0">
                              <a:solidFill>
                                <a:schemeClr val="accent2"/>
                              </a:solidFill>
                              <a:latin typeface="Cambria Math" panose="02040503050406030204" pitchFamily="18" charset="0"/>
                            </a:rPr>
                          </m:ctrlPr>
                        </m:sSubPr>
                        <m:e>
                          <m:r>
                            <a:rPr lang="de-DE" sz="2000" b="0" i="1" smtClean="0">
                              <a:solidFill>
                                <a:schemeClr val="accent2"/>
                              </a:solidFill>
                              <a:latin typeface="Cambria Math" panose="02040503050406030204" pitchFamily="18" charset="0"/>
                            </a:rPr>
                            <m:t>𝑡</m:t>
                          </m:r>
                        </m:e>
                        <m:sub>
                          <m:r>
                            <a:rPr lang="de-DE" sz="2000" b="0" i="1" smtClean="0">
                              <a:solidFill>
                                <a:schemeClr val="accent2"/>
                              </a:solidFill>
                              <a:latin typeface="Cambria Math" panose="02040503050406030204" pitchFamily="18" charset="0"/>
                            </a:rPr>
                            <m:t>𝑝</m:t>
                          </m:r>
                        </m:sub>
                      </m:sSub>
                    </m:oMath>
                  </m:oMathPara>
                </a14:m>
                <a:endParaRPr lang="de-DE" sz="2000" dirty="0"/>
              </a:p>
            </p:txBody>
          </p:sp>
        </mc:Choice>
        <mc:Fallback xmlns="">
          <p:sp>
            <p:nvSpPr>
              <p:cNvPr id="19" name="Textfeld 18">
                <a:extLst>
                  <a:ext uri="{FF2B5EF4-FFF2-40B4-BE49-F238E27FC236}">
                    <a16:creationId xmlns:a16="http://schemas.microsoft.com/office/drawing/2014/main" id="{91646FBC-EEE7-6744-B1BF-5D538191DE7B}"/>
                  </a:ext>
                </a:extLst>
              </p:cNvPr>
              <p:cNvSpPr txBox="1">
                <a:spLocks noRot="1" noChangeAspect="1" noMove="1" noResize="1" noEditPoints="1" noAdjustHandles="1" noChangeArrowheads="1" noChangeShapeType="1" noTextEdit="1"/>
              </p:cNvSpPr>
              <p:nvPr/>
            </p:nvSpPr>
            <p:spPr>
              <a:xfrm>
                <a:off x="3229529" y="4411194"/>
                <a:ext cx="1351845" cy="256480"/>
              </a:xfrm>
              <a:prstGeom prst="rect">
                <a:avLst/>
              </a:prstGeom>
              <a:blipFill>
                <a:blip r:embed="rId5"/>
                <a:stretch>
                  <a:fillRect l="-1802" t="-14286" r="-1351" b="-33333"/>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20" name="Textfeld 19">
                <a:extLst>
                  <a:ext uri="{FF2B5EF4-FFF2-40B4-BE49-F238E27FC236}">
                    <a16:creationId xmlns:a16="http://schemas.microsoft.com/office/drawing/2014/main" id="{B2FADF44-33B6-4B37-9546-EAE5D4BF34EC}"/>
                  </a:ext>
                </a:extLst>
              </p:cNvPr>
              <p:cNvSpPr txBox="1"/>
              <p:nvPr/>
            </p:nvSpPr>
            <p:spPr>
              <a:xfrm>
                <a:off x="2902252" y="4863285"/>
                <a:ext cx="3428941" cy="73129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de-DE" sz="2000" i="1" kern="0" smtClean="0">
                          <a:latin typeface="Cambria Math" panose="02040503050406030204" pitchFamily="18" charset="0"/>
                        </a:rPr>
                        <m:t>𝛼</m:t>
                      </m:r>
                      <m:d>
                        <m:dPr>
                          <m:ctrlPr>
                            <a:rPr lang="de-DE" sz="2000" i="1" kern="0">
                              <a:latin typeface="Cambria Math" panose="02040503050406030204" pitchFamily="18" charset="0"/>
                            </a:rPr>
                          </m:ctrlPr>
                        </m:dPr>
                        <m:e>
                          <m:r>
                            <a:rPr lang="de-DE" sz="2000" i="1" kern="0">
                              <a:latin typeface="Cambria Math" panose="02040503050406030204" pitchFamily="18" charset="0"/>
                            </a:rPr>
                            <m:t>𝑟</m:t>
                          </m:r>
                        </m:e>
                      </m:d>
                      <m:r>
                        <a:rPr lang="de-DE" sz="2000" i="1" kern="0">
                          <a:latin typeface="Cambria Math" panose="02040503050406030204" pitchFamily="18" charset="0"/>
                        </a:rPr>
                        <m:t>=</m:t>
                      </m:r>
                      <m:r>
                        <a:rPr lang="de-DE" sz="2000" i="1" kern="0">
                          <a:latin typeface="Cambria Math" panose="02040503050406030204" pitchFamily="18" charset="0"/>
                        </a:rPr>
                        <m:t>𝛾</m:t>
                      </m:r>
                      <m:r>
                        <a:rPr lang="de-DE" sz="2000" i="1" kern="0" smtClean="0">
                          <a:solidFill>
                            <a:schemeClr val="tx2"/>
                          </a:solidFill>
                          <a:latin typeface="Cambria Math" panose="02040503050406030204" pitchFamily="18" charset="0"/>
                        </a:rPr>
                        <m:t>∫</m:t>
                      </m:r>
                      <m:sSub>
                        <m:sSubPr>
                          <m:ctrlPr>
                            <a:rPr lang="de-DE" sz="2000" b="0" i="1" kern="0" smtClean="0">
                              <a:solidFill>
                                <a:schemeClr val="tx2"/>
                              </a:solidFill>
                              <a:latin typeface="Cambria Math" panose="02040503050406030204" pitchFamily="18" charset="0"/>
                            </a:rPr>
                          </m:ctrlPr>
                        </m:sSubPr>
                        <m:e>
                          <m:r>
                            <a:rPr lang="de-DE" sz="2000" i="1" kern="0" smtClean="0">
                              <a:solidFill>
                                <a:schemeClr val="tx2"/>
                              </a:solidFill>
                              <a:latin typeface="Cambria Math" panose="02040503050406030204" pitchFamily="18" charset="0"/>
                            </a:rPr>
                            <m:t>𝐵</m:t>
                          </m:r>
                        </m:e>
                        <m:sub>
                          <m:r>
                            <a:rPr lang="de-DE" sz="2000" b="0" i="1" kern="0" smtClean="0">
                              <a:solidFill>
                                <a:schemeClr val="tx2"/>
                              </a:solidFill>
                              <a:latin typeface="Cambria Math" panose="02040503050406030204" pitchFamily="18" charset="0"/>
                            </a:rPr>
                            <m:t>𝑅𝐹</m:t>
                          </m:r>
                        </m:sub>
                      </m:sSub>
                      <m:d>
                        <m:dPr>
                          <m:ctrlPr>
                            <a:rPr lang="de-DE" sz="2000" i="1" kern="0">
                              <a:solidFill>
                                <a:schemeClr val="tx2"/>
                              </a:solidFill>
                              <a:latin typeface="Cambria Math" panose="02040503050406030204" pitchFamily="18" charset="0"/>
                            </a:rPr>
                          </m:ctrlPr>
                        </m:dPr>
                        <m:e>
                          <m:r>
                            <a:rPr lang="de-DE" sz="2000" i="1" kern="0">
                              <a:solidFill>
                                <a:schemeClr val="tx2"/>
                              </a:solidFill>
                              <a:latin typeface="Cambria Math" panose="02040503050406030204" pitchFamily="18" charset="0"/>
                            </a:rPr>
                            <m:t>𝑟</m:t>
                          </m:r>
                          <m:r>
                            <a:rPr lang="de-DE" sz="2000" i="1" kern="0">
                              <a:solidFill>
                                <a:schemeClr val="tx2"/>
                              </a:solidFill>
                              <a:latin typeface="Cambria Math" panose="02040503050406030204" pitchFamily="18" charset="0"/>
                            </a:rPr>
                            <m:t>,</m:t>
                          </m:r>
                          <m:r>
                            <a:rPr lang="de-DE" sz="2000" i="1" kern="0">
                              <a:solidFill>
                                <a:schemeClr val="tx2"/>
                              </a:solidFill>
                              <a:latin typeface="Cambria Math" panose="02040503050406030204" pitchFamily="18" charset="0"/>
                            </a:rPr>
                            <m:t>𝑥</m:t>
                          </m:r>
                        </m:e>
                      </m:d>
                      <m:r>
                        <a:rPr lang="de-DE" sz="2000" i="1" kern="0">
                          <a:solidFill>
                            <a:schemeClr val="tx2"/>
                          </a:solidFill>
                          <a:latin typeface="Cambria Math" panose="02040503050406030204" pitchFamily="18" charset="0"/>
                        </a:rPr>
                        <m:t>𝑑𝑥</m:t>
                      </m:r>
                      <m:f>
                        <m:fPr>
                          <m:ctrlPr>
                            <a:rPr lang="de-DE" sz="2000" i="1" kern="0" smtClean="0">
                              <a:solidFill>
                                <a:schemeClr val="accent2"/>
                              </a:solidFill>
                              <a:latin typeface="Cambria Math" panose="02040503050406030204" pitchFamily="18" charset="0"/>
                            </a:rPr>
                          </m:ctrlPr>
                        </m:fPr>
                        <m:num>
                          <m:r>
                            <a:rPr lang="de-DE" sz="2000" b="0" i="1" kern="0" smtClean="0">
                              <a:solidFill>
                                <a:schemeClr val="accent2"/>
                              </a:solidFill>
                              <a:latin typeface="Cambria Math" panose="02040503050406030204" pitchFamily="18" charset="0"/>
                            </a:rPr>
                            <m:t>𝑑</m:t>
                          </m:r>
                        </m:num>
                        <m:den>
                          <m:r>
                            <a:rPr lang="de-DE" sz="2000" b="0" i="1" kern="0" smtClean="0">
                              <a:solidFill>
                                <a:schemeClr val="accent2"/>
                              </a:solidFill>
                              <a:latin typeface="Cambria Math" panose="02040503050406030204" pitchFamily="18" charset="0"/>
                            </a:rPr>
                            <m:t>𝑣</m:t>
                          </m:r>
                          <m:r>
                            <a:rPr lang="de-DE" sz="2000" b="0" i="1" kern="0" smtClean="0">
                              <a:solidFill>
                                <a:schemeClr val="accent2"/>
                              </a:solidFill>
                              <a:latin typeface="Cambria Math" panose="02040503050406030204" pitchFamily="18" charset="0"/>
                            </a:rPr>
                            <m:t>(</m:t>
                          </m:r>
                          <m:r>
                            <a:rPr lang="de-DE" sz="2000" b="0" i="1" kern="0" smtClean="0">
                              <a:solidFill>
                                <a:schemeClr val="accent2"/>
                              </a:solidFill>
                              <a:latin typeface="Cambria Math" panose="02040503050406030204" pitchFamily="18" charset="0"/>
                            </a:rPr>
                            <m:t>𝑟</m:t>
                          </m:r>
                          <m:r>
                            <a:rPr lang="de-DE" sz="2000" b="0" i="1" kern="0" smtClean="0">
                              <a:solidFill>
                                <a:schemeClr val="accent2"/>
                              </a:solidFill>
                              <a:latin typeface="Cambria Math" panose="02040503050406030204" pitchFamily="18" charset="0"/>
                            </a:rPr>
                            <m:t>)</m:t>
                          </m:r>
                        </m:den>
                      </m:f>
                    </m:oMath>
                  </m:oMathPara>
                </a14:m>
                <a:endParaRPr lang="de-DE" sz="2000" dirty="0"/>
              </a:p>
            </p:txBody>
          </p:sp>
        </mc:Choice>
        <mc:Fallback xmlns="">
          <p:sp>
            <p:nvSpPr>
              <p:cNvPr id="20" name="Textfeld 19">
                <a:extLst>
                  <a:ext uri="{FF2B5EF4-FFF2-40B4-BE49-F238E27FC236}">
                    <a16:creationId xmlns:a16="http://schemas.microsoft.com/office/drawing/2014/main" id="{B2FADF44-33B6-4B37-9546-EAE5D4BF34EC}"/>
                  </a:ext>
                </a:extLst>
              </p:cNvPr>
              <p:cNvSpPr txBox="1">
                <a:spLocks noRot="1" noChangeAspect="1" noMove="1" noResize="1" noEditPoints="1" noAdjustHandles="1" noChangeArrowheads="1" noChangeShapeType="1" noTextEdit="1"/>
              </p:cNvSpPr>
              <p:nvPr/>
            </p:nvSpPr>
            <p:spPr>
              <a:xfrm>
                <a:off x="2902252" y="4863285"/>
                <a:ext cx="3428941" cy="731290"/>
              </a:xfrm>
              <a:prstGeom prst="rect">
                <a:avLst/>
              </a:prstGeom>
              <a:blipFill>
                <a:blip r:embed="rId6"/>
                <a:stretch>
                  <a:fillRect/>
                </a:stretch>
              </a:blipFill>
            </p:spPr>
            <p:txBody>
              <a:bodyPr/>
              <a:lstStyle/>
              <a:p>
                <a:r>
                  <a:rPr lang="de-DE">
                    <a:noFill/>
                  </a:rPr>
                  <a:t> </a:t>
                </a:r>
              </a:p>
            </p:txBody>
          </p:sp>
        </mc:Fallback>
      </mc:AlternateContent>
      <p:pic>
        <p:nvPicPr>
          <p:cNvPr id="21" name="Grafik 20">
            <a:extLst>
              <a:ext uri="{FF2B5EF4-FFF2-40B4-BE49-F238E27FC236}">
                <a16:creationId xmlns:a16="http://schemas.microsoft.com/office/drawing/2014/main" id="{935B8915-38E7-ADDB-6E1B-6F817C277C27}"/>
              </a:ext>
            </a:extLst>
          </p:cNvPr>
          <p:cNvPicPr>
            <a:picLocks noChangeAspect="1"/>
          </p:cNvPicPr>
          <p:nvPr/>
        </p:nvPicPr>
        <p:blipFill>
          <a:blip r:embed="rId7" cstate="hqprint">
            <a:extLst>
              <a:ext uri="{28A0092B-C50C-407E-A947-70E740481C1C}">
                <a14:useLocalDpi xmlns:a14="http://schemas.microsoft.com/office/drawing/2010/main"/>
              </a:ext>
            </a:extLst>
          </a:blip>
          <a:srcRect l="10307" b="10172"/>
          <a:stretch/>
        </p:blipFill>
        <p:spPr>
          <a:xfrm>
            <a:off x="992559" y="3721590"/>
            <a:ext cx="1875339" cy="1872985"/>
          </a:xfrm>
          <a:prstGeom prst="rect">
            <a:avLst/>
          </a:prstGeom>
          <a:ln w="31750">
            <a:noFill/>
          </a:ln>
        </p:spPr>
      </p:pic>
      <p:cxnSp>
        <p:nvCxnSpPr>
          <p:cNvPr id="23" name="Gerader Verbinder 22">
            <a:extLst>
              <a:ext uri="{FF2B5EF4-FFF2-40B4-BE49-F238E27FC236}">
                <a16:creationId xmlns:a16="http://schemas.microsoft.com/office/drawing/2014/main" id="{A08CC9D3-78DE-4237-06C1-F4EED43C2985}"/>
              </a:ext>
            </a:extLst>
          </p:cNvPr>
          <p:cNvCxnSpPr>
            <a:cxnSpLocks/>
          </p:cNvCxnSpPr>
          <p:nvPr/>
        </p:nvCxnSpPr>
        <p:spPr>
          <a:xfrm flipV="1">
            <a:off x="9773881" y="1865750"/>
            <a:ext cx="0" cy="177637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4" name="Rechteck 23">
            <a:extLst>
              <a:ext uri="{FF2B5EF4-FFF2-40B4-BE49-F238E27FC236}">
                <a16:creationId xmlns:a16="http://schemas.microsoft.com/office/drawing/2014/main" id="{549DA15F-BA64-B1C8-236A-AD4DEE21F81C}"/>
              </a:ext>
            </a:extLst>
          </p:cNvPr>
          <p:cNvSpPr/>
          <p:nvPr/>
        </p:nvSpPr>
        <p:spPr>
          <a:xfrm>
            <a:off x="9469283" y="3401977"/>
            <a:ext cx="609196" cy="7266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de-DE" dirty="0"/>
              <a:t>OPM</a:t>
            </a:r>
          </a:p>
        </p:txBody>
      </p:sp>
      <p:pic>
        <p:nvPicPr>
          <p:cNvPr id="27" name="Grafik 26">
            <a:extLst>
              <a:ext uri="{FF2B5EF4-FFF2-40B4-BE49-F238E27FC236}">
                <a16:creationId xmlns:a16="http://schemas.microsoft.com/office/drawing/2014/main" id="{237223B3-E051-B1C9-259B-733AA6FB83EF}"/>
              </a:ext>
            </a:extLst>
          </p:cNvPr>
          <p:cNvPicPr>
            <a:picLocks noChangeAspect="1"/>
          </p:cNvPicPr>
          <p:nvPr/>
        </p:nvPicPr>
        <p:blipFill>
          <a:blip r:embed="rId8"/>
          <a:stretch>
            <a:fillRect/>
          </a:stretch>
        </p:blipFill>
        <p:spPr>
          <a:xfrm>
            <a:off x="606553" y="1662863"/>
            <a:ext cx="663197" cy="553737"/>
          </a:xfrm>
          <a:prstGeom prst="rect">
            <a:avLst/>
          </a:prstGeom>
        </p:spPr>
      </p:pic>
      <p:sp>
        <p:nvSpPr>
          <p:cNvPr id="28" name="Textfeld 27">
            <a:extLst>
              <a:ext uri="{FF2B5EF4-FFF2-40B4-BE49-F238E27FC236}">
                <a16:creationId xmlns:a16="http://schemas.microsoft.com/office/drawing/2014/main" id="{B983608A-B051-3B1A-2E46-48285B134FB5}"/>
              </a:ext>
            </a:extLst>
          </p:cNvPr>
          <p:cNvSpPr txBox="1"/>
          <p:nvPr/>
        </p:nvSpPr>
        <p:spPr>
          <a:xfrm>
            <a:off x="1190867" y="5594575"/>
            <a:ext cx="1558440" cy="307777"/>
          </a:xfrm>
          <a:prstGeom prst="rect">
            <a:avLst/>
          </a:prstGeom>
          <a:noFill/>
        </p:spPr>
        <p:txBody>
          <a:bodyPr wrap="none" rtlCol="0">
            <a:spAutoFit/>
          </a:bodyPr>
          <a:lstStyle/>
          <a:p>
            <a:r>
              <a:rPr lang="de-DE" sz="1400" dirty="0"/>
              <a:t>Pipe </a:t>
            </a:r>
            <a:r>
              <a:rPr lang="de-DE" sz="1400" dirty="0" err="1"/>
              <a:t>diameter</a:t>
            </a:r>
            <a:r>
              <a:rPr lang="de-DE" sz="1400" dirty="0"/>
              <a:t> (</a:t>
            </a:r>
            <a:r>
              <a:rPr lang="de-DE" sz="1400" dirty="0" err="1"/>
              <a:t>px</a:t>
            </a:r>
            <a:r>
              <a:rPr lang="de-DE" sz="1400" dirty="0"/>
              <a:t>)</a:t>
            </a:r>
          </a:p>
        </p:txBody>
      </p:sp>
      <p:sp>
        <p:nvSpPr>
          <p:cNvPr id="29" name="Textfeld 28">
            <a:extLst>
              <a:ext uri="{FF2B5EF4-FFF2-40B4-BE49-F238E27FC236}">
                <a16:creationId xmlns:a16="http://schemas.microsoft.com/office/drawing/2014/main" id="{007D6119-07B5-BFFC-6989-AE27B293C72E}"/>
              </a:ext>
            </a:extLst>
          </p:cNvPr>
          <p:cNvSpPr txBox="1"/>
          <p:nvPr/>
        </p:nvSpPr>
        <p:spPr>
          <a:xfrm rot="16200000">
            <a:off x="60395" y="4449004"/>
            <a:ext cx="1558440" cy="307777"/>
          </a:xfrm>
          <a:prstGeom prst="rect">
            <a:avLst/>
          </a:prstGeom>
          <a:noFill/>
        </p:spPr>
        <p:txBody>
          <a:bodyPr wrap="none" rtlCol="0">
            <a:spAutoFit/>
          </a:bodyPr>
          <a:lstStyle/>
          <a:p>
            <a:r>
              <a:rPr lang="de-DE" sz="1400" dirty="0"/>
              <a:t>Pipe </a:t>
            </a:r>
            <a:r>
              <a:rPr lang="de-DE" sz="1400" dirty="0" err="1"/>
              <a:t>diameter</a:t>
            </a:r>
            <a:r>
              <a:rPr lang="de-DE" sz="1400" dirty="0"/>
              <a:t> (</a:t>
            </a:r>
            <a:r>
              <a:rPr lang="de-DE" sz="1400" dirty="0" err="1"/>
              <a:t>px</a:t>
            </a:r>
            <a:r>
              <a:rPr lang="de-DE" sz="1400" dirty="0"/>
              <a:t>)</a:t>
            </a:r>
          </a:p>
        </p:txBody>
      </p:sp>
      <p:sp>
        <p:nvSpPr>
          <p:cNvPr id="32" name="Mond 31">
            <a:extLst>
              <a:ext uri="{FF2B5EF4-FFF2-40B4-BE49-F238E27FC236}">
                <a16:creationId xmlns:a16="http://schemas.microsoft.com/office/drawing/2014/main" id="{36A964F2-45E6-CA69-B81E-46F5C94BD74D}"/>
              </a:ext>
            </a:extLst>
          </p:cNvPr>
          <p:cNvSpPr/>
          <p:nvPr/>
        </p:nvSpPr>
        <p:spPr>
          <a:xfrm rot="10800000">
            <a:off x="3524022" y="2417541"/>
            <a:ext cx="2019472" cy="724396"/>
          </a:xfrm>
          <a:prstGeom prst="moon">
            <a:avLst>
              <a:gd name="adj" fmla="val 2713"/>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marL="180000" indent="-180000" algn="l">
              <a:lnSpc>
                <a:spcPts val="1960"/>
              </a:lnSpc>
              <a:buClr>
                <a:schemeClr val="accent1"/>
              </a:buClr>
              <a:buFont typeface="Wingdings" panose="05000000000000000000" pitchFamily="2" charset="2"/>
              <a:buChar char="§"/>
            </a:pPr>
            <a:endParaRPr lang="de-DE" sz="1400" dirty="0">
              <a:solidFill>
                <a:schemeClr val="tx1"/>
              </a:solidFill>
            </a:endParaRPr>
          </a:p>
        </p:txBody>
      </p:sp>
      <mc:AlternateContent xmlns:mc="http://schemas.openxmlformats.org/markup-compatibility/2006" xmlns:a14="http://schemas.microsoft.com/office/drawing/2010/main">
        <mc:Choice Requires="a14">
          <p:sp>
            <p:nvSpPr>
              <p:cNvPr id="33" name="Textfeld 32">
                <a:extLst>
                  <a:ext uri="{FF2B5EF4-FFF2-40B4-BE49-F238E27FC236}">
                    <a16:creationId xmlns:a16="http://schemas.microsoft.com/office/drawing/2014/main" id="{BAD5C713-BB9F-1D74-CC6C-6A042A3B4E3C}"/>
                  </a:ext>
                </a:extLst>
              </p:cNvPr>
              <p:cNvSpPr txBox="1"/>
              <p:nvPr/>
            </p:nvSpPr>
            <p:spPr>
              <a:xfrm>
                <a:off x="4842762" y="2642270"/>
                <a:ext cx="502317" cy="256480"/>
              </a:xfrm>
              <a:prstGeom prst="rect">
                <a:avLst/>
              </a:prstGeom>
              <a:noFill/>
            </p:spPr>
            <p:txBody>
              <a:bodyPr wrap="none" lIns="0" tIns="0" rIns="0" bIns="0" rtlCol="0">
                <a:spAutoFit/>
              </a:bodyPr>
              <a:lstStyle/>
              <a:p>
                <a:pPr algn="l">
                  <a:lnSpc>
                    <a:spcPts val="1960"/>
                  </a:lnSpc>
                  <a:buClr>
                    <a:schemeClr val="accent1"/>
                  </a:buClr>
                </a:pPr>
                <a14:m>
                  <m:oMathPara xmlns:m="http://schemas.openxmlformats.org/officeDocument/2006/math">
                    <m:oMathParaPr>
                      <m:jc m:val="centerGroup"/>
                    </m:oMathParaPr>
                    <m:oMath xmlns:m="http://schemas.openxmlformats.org/officeDocument/2006/math">
                      <m:r>
                        <a:rPr lang="de-DE" b="0" i="1" smtClean="0">
                          <a:solidFill>
                            <a:schemeClr val="accent2"/>
                          </a:solidFill>
                          <a:latin typeface="Cambria Math" panose="02040503050406030204" pitchFamily="18" charset="0"/>
                        </a:rPr>
                        <m:t>𝑣</m:t>
                      </m:r>
                      <m:r>
                        <a:rPr lang="de-DE" b="0" i="1" smtClean="0">
                          <a:solidFill>
                            <a:schemeClr val="accent2"/>
                          </a:solidFill>
                          <a:latin typeface="Cambria Math" panose="02040503050406030204" pitchFamily="18" charset="0"/>
                        </a:rPr>
                        <m:t>(</m:t>
                      </m:r>
                      <m:r>
                        <a:rPr lang="de-DE" b="0" i="1" smtClean="0">
                          <a:solidFill>
                            <a:schemeClr val="accent2"/>
                          </a:solidFill>
                          <a:latin typeface="Cambria Math" panose="02040503050406030204" pitchFamily="18" charset="0"/>
                        </a:rPr>
                        <m:t>𝑟</m:t>
                      </m:r>
                      <m:r>
                        <a:rPr lang="de-DE" b="0" i="1" smtClean="0">
                          <a:solidFill>
                            <a:schemeClr val="accent2"/>
                          </a:solidFill>
                          <a:latin typeface="Cambria Math" panose="02040503050406030204" pitchFamily="18" charset="0"/>
                        </a:rPr>
                        <m:t>)</m:t>
                      </m:r>
                    </m:oMath>
                  </m:oMathPara>
                </a14:m>
                <a:endParaRPr lang="de-DE" sz="1400" dirty="0">
                  <a:solidFill>
                    <a:schemeClr val="accent2"/>
                  </a:solidFill>
                </a:endParaRPr>
              </a:p>
            </p:txBody>
          </p:sp>
        </mc:Choice>
        <mc:Fallback xmlns="">
          <p:sp>
            <p:nvSpPr>
              <p:cNvPr id="33" name="Textfeld 32">
                <a:extLst>
                  <a:ext uri="{FF2B5EF4-FFF2-40B4-BE49-F238E27FC236}">
                    <a16:creationId xmlns:a16="http://schemas.microsoft.com/office/drawing/2014/main" id="{BAD5C713-BB9F-1D74-CC6C-6A042A3B4E3C}"/>
                  </a:ext>
                </a:extLst>
              </p:cNvPr>
              <p:cNvSpPr txBox="1">
                <a:spLocks noRot="1" noChangeAspect="1" noMove="1" noResize="1" noEditPoints="1" noAdjustHandles="1" noChangeArrowheads="1" noChangeShapeType="1" noTextEdit="1"/>
              </p:cNvSpPr>
              <p:nvPr/>
            </p:nvSpPr>
            <p:spPr>
              <a:xfrm>
                <a:off x="4842762" y="2642270"/>
                <a:ext cx="502317" cy="256480"/>
              </a:xfrm>
              <a:prstGeom prst="rect">
                <a:avLst/>
              </a:prstGeom>
              <a:blipFill>
                <a:blip r:embed="rId9"/>
                <a:stretch>
                  <a:fillRect l="-4819" t="-9302" r="-14458" b="-34884"/>
                </a:stretch>
              </a:blipFill>
            </p:spPr>
            <p:txBody>
              <a:bodyPr/>
              <a:lstStyle/>
              <a:p>
                <a:r>
                  <a:rPr lang="de-DE">
                    <a:noFill/>
                  </a:rPr>
                  <a:t> </a:t>
                </a:r>
              </a:p>
            </p:txBody>
          </p:sp>
        </mc:Fallback>
      </mc:AlternateContent>
    </p:spTree>
    <p:extLst>
      <p:ext uri="{BB962C8B-B14F-4D97-AF65-F5344CB8AC3E}">
        <p14:creationId xmlns:p14="http://schemas.microsoft.com/office/powerpoint/2010/main" val="11055150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A267ED-C14B-F9B0-0E8B-5D47F6F62D50}"/>
            </a:ext>
          </a:extLst>
        </p:cNvPr>
        <p:cNvGrpSpPr/>
        <p:nvPr/>
      </p:nvGrpSpPr>
      <p:grpSpPr>
        <a:xfrm>
          <a:off x="0" y="0"/>
          <a:ext cx="0" cy="0"/>
          <a:chOff x="0" y="0"/>
          <a:chExt cx="0" cy="0"/>
        </a:xfrm>
      </p:grpSpPr>
      <p:sp>
        <p:nvSpPr>
          <p:cNvPr id="3" name="Textplatzhalter 2">
            <a:extLst>
              <a:ext uri="{FF2B5EF4-FFF2-40B4-BE49-F238E27FC236}">
                <a16:creationId xmlns:a16="http://schemas.microsoft.com/office/drawing/2014/main" id="{B25E8FD3-5791-64B8-A819-F873A20B58F3}"/>
              </a:ext>
            </a:extLst>
          </p:cNvPr>
          <p:cNvSpPr>
            <a:spLocks noGrp="1"/>
          </p:cNvSpPr>
          <p:nvPr>
            <p:ph type="body" sz="quarter" idx="13"/>
          </p:nvPr>
        </p:nvSpPr>
        <p:spPr>
          <a:xfrm>
            <a:off x="479425" y="770675"/>
            <a:ext cx="11233150" cy="318933"/>
          </a:xfrm>
        </p:spPr>
        <p:txBody>
          <a:bodyPr/>
          <a:lstStyle/>
          <a:p>
            <a:r>
              <a:rPr lang="en-US" dirty="0"/>
              <a:t>Sensitivity to the flow profile</a:t>
            </a:r>
          </a:p>
        </p:txBody>
      </p:sp>
      <p:sp>
        <p:nvSpPr>
          <p:cNvPr id="4" name="Titel 1">
            <a:extLst>
              <a:ext uri="{FF2B5EF4-FFF2-40B4-BE49-F238E27FC236}">
                <a16:creationId xmlns:a16="http://schemas.microsoft.com/office/drawing/2014/main" id="{E9E8C579-6A81-C91C-C315-7EFCF2BF3F1F}"/>
              </a:ext>
            </a:extLst>
          </p:cNvPr>
          <p:cNvSpPr txBox="1">
            <a:spLocks/>
          </p:cNvSpPr>
          <p:nvPr/>
        </p:nvSpPr>
        <p:spPr bwMode="gray">
          <a:xfrm>
            <a:off x="479425" y="395588"/>
            <a:ext cx="11233150" cy="382733"/>
          </a:xfrm>
          <a:prstGeom prst="rect">
            <a:avLst/>
          </a:prstGeom>
        </p:spPr>
        <p:txBody>
          <a:bodyPr vert="horz" lIns="0" tIns="0" rIns="0" bIns="0" rtlCol="0" anchor="t">
            <a:spAutoFit/>
          </a:bodyPr>
          <a:lstStyle>
            <a:lvl1pPr algn="l" defTabSz="914400" rtl="0" eaLnBrk="1" latinLnBrk="0" hangingPunct="1">
              <a:lnSpc>
                <a:spcPct val="110000"/>
              </a:lnSpc>
              <a:spcBef>
                <a:spcPct val="0"/>
              </a:spcBef>
              <a:buNone/>
              <a:defRPr sz="2400" b="0" kern="1200">
                <a:solidFill>
                  <a:schemeClr val="accent2"/>
                </a:solidFill>
                <a:latin typeface="Frutiger LT Com 65 Bold" panose="020B0803030504020204" pitchFamily="34" charset="0"/>
                <a:ea typeface="+mj-ea"/>
                <a:cs typeface="+mj-cs"/>
              </a:defRPr>
            </a:lvl1pPr>
          </a:lstStyle>
          <a:p>
            <a:r>
              <a:rPr lang="en-US" dirty="0"/>
              <a:t>Flow Metering with OPM</a:t>
            </a:r>
            <a:endParaRPr lang="de-DE" dirty="0"/>
          </a:p>
        </p:txBody>
      </p:sp>
      <p:sp>
        <p:nvSpPr>
          <p:cNvPr id="2" name="Rechteck 1">
            <a:extLst>
              <a:ext uri="{FF2B5EF4-FFF2-40B4-BE49-F238E27FC236}">
                <a16:creationId xmlns:a16="http://schemas.microsoft.com/office/drawing/2014/main" id="{9071D06A-84E2-47FB-8D77-730F858B467B}"/>
              </a:ext>
            </a:extLst>
          </p:cNvPr>
          <p:cNvSpPr/>
          <p:nvPr/>
        </p:nvSpPr>
        <p:spPr>
          <a:xfrm>
            <a:off x="591296" y="2300093"/>
            <a:ext cx="10511406" cy="117447"/>
          </a:xfrm>
          <a:prstGeom prst="rect">
            <a:avLst/>
          </a:prstGeom>
          <a:solidFill>
            <a:srgbClr val="CCDEE5"/>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marL="180000" indent="-180000" algn="l">
              <a:lnSpc>
                <a:spcPts val="1960"/>
              </a:lnSpc>
              <a:buClr>
                <a:schemeClr val="accent1"/>
              </a:buClr>
              <a:buFont typeface="Wingdings" panose="05000000000000000000" pitchFamily="2" charset="2"/>
              <a:buChar char="§"/>
            </a:pPr>
            <a:endParaRPr lang="de-DE" sz="1400" dirty="0">
              <a:solidFill>
                <a:schemeClr val="tx1"/>
              </a:solidFill>
            </a:endParaRPr>
          </a:p>
        </p:txBody>
      </p:sp>
      <p:sp>
        <p:nvSpPr>
          <p:cNvPr id="5" name="Rechteck 4">
            <a:extLst>
              <a:ext uri="{FF2B5EF4-FFF2-40B4-BE49-F238E27FC236}">
                <a16:creationId xmlns:a16="http://schemas.microsoft.com/office/drawing/2014/main" id="{3AB44FFD-3FE0-989A-C5A1-FB89FF1C11C3}"/>
              </a:ext>
            </a:extLst>
          </p:cNvPr>
          <p:cNvSpPr/>
          <p:nvPr/>
        </p:nvSpPr>
        <p:spPr>
          <a:xfrm>
            <a:off x="591296" y="3124291"/>
            <a:ext cx="10511406" cy="117447"/>
          </a:xfrm>
          <a:prstGeom prst="rect">
            <a:avLst/>
          </a:prstGeom>
          <a:solidFill>
            <a:srgbClr val="CCDEE5"/>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marL="180000" indent="-180000" algn="l">
              <a:lnSpc>
                <a:spcPts val="1960"/>
              </a:lnSpc>
              <a:buClr>
                <a:schemeClr val="accent1"/>
              </a:buClr>
              <a:buFont typeface="Wingdings" panose="05000000000000000000" pitchFamily="2" charset="2"/>
              <a:buChar char="§"/>
            </a:pPr>
            <a:endParaRPr lang="de-DE" sz="1400" dirty="0">
              <a:solidFill>
                <a:schemeClr val="tx1"/>
              </a:solidFill>
            </a:endParaRPr>
          </a:p>
        </p:txBody>
      </p:sp>
      <p:sp>
        <p:nvSpPr>
          <p:cNvPr id="6" name="Rechteck 5">
            <a:extLst>
              <a:ext uri="{FF2B5EF4-FFF2-40B4-BE49-F238E27FC236}">
                <a16:creationId xmlns:a16="http://schemas.microsoft.com/office/drawing/2014/main" id="{52D285B8-4E4F-31A5-5CAE-CDBA5B038F62}"/>
              </a:ext>
            </a:extLst>
          </p:cNvPr>
          <p:cNvSpPr/>
          <p:nvPr/>
        </p:nvSpPr>
        <p:spPr>
          <a:xfrm>
            <a:off x="4531200" y="2108814"/>
            <a:ext cx="67660" cy="1243623"/>
          </a:xfrm>
          <a:prstGeom prst="rect">
            <a:avLst/>
          </a:prstGeom>
          <a:solidFill>
            <a:schemeClr val="tx2">
              <a:lumMod val="60000"/>
              <a:lumOff val="4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marL="180000" indent="-180000" algn="l">
              <a:lnSpc>
                <a:spcPts val="1960"/>
              </a:lnSpc>
              <a:buClr>
                <a:schemeClr val="accent1"/>
              </a:buClr>
              <a:buFont typeface="Wingdings" panose="05000000000000000000" pitchFamily="2" charset="2"/>
              <a:buChar char="§"/>
            </a:pPr>
            <a:endParaRPr lang="de-DE" sz="1400" dirty="0">
              <a:solidFill>
                <a:schemeClr val="tx1"/>
              </a:solidFill>
            </a:endParaRPr>
          </a:p>
        </p:txBody>
      </p:sp>
      <p:cxnSp>
        <p:nvCxnSpPr>
          <p:cNvPr id="7" name="Gerader Verbinder 6">
            <a:extLst>
              <a:ext uri="{FF2B5EF4-FFF2-40B4-BE49-F238E27FC236}">
                <a16:creationId xmlns:a16="http://schemas.microsoft.com/office/drawing/2014/main" id="{A0288F31-F2C5-79C1-5060-9A0577F999A5}"/>
              </a:ext>
            </a:extLst>
          </p:cNvPr>
          <p:cNvCxnSpPr>
            <a:cxnSpLocks/>
          </p:cNvCxnSpPr>
          <p:nvPr/>
        </p:nvCxnSpPr>
        <p:spPr>
          <a:xfrm>
            <a:off x="3611416" y="2108814"/>
            <a:ext cx="0" cy="1362694"/>
          </a:xfrm>
          <a:prstGeom prst="line">
            <a:avLst/>
          </a:prstGeom>
          <a:ln w="19050">
            <a:solidFill>
              <a:schemeClr val="bg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Gerader Verbinder 7">
            <a:extLst>
              <a:ext uri="{FF2B5EF4-FFF2-40B4-BE49-F238E27FC236}">
                <a16:creationId xmlns:a16="http://schemas.microsoft.com/office/drawing/2014/main" id="{E0B2A0D6-3F2C-0190-7E82-E923E702030B}"/>
              </a:ext>
            </a:extLst>
          </p:cNvPr>
          <p:cNvCxnSpPr>
            <a:cxnSpLocks/>
          </p:cNvCxnSpPr>
          <p:nvPr/>
        </p:nvCxnSpPr>
        <p:spPr>
          <a:xfrm>
            <a:off x="5555670" y="2108814"/>
            <a:ext cx="0" cy="1362694"/>
          </a:xfrm>
          <a:prstGeom prst="line">
            <a:avLst/>
          </a:prstGeom>
          <a:ln w="19050">
            <a:solidFill>
              <a:schemeClr val="bg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Gerade Verbindung mit Pfeil 8">
            <a:extLst>
              <a:ext uri="{FF2B5EF4-FFF2-40B4-BE49-F238E27FC236}">
                <a16:creationId xmlns:a16="http://schemas.microsoft.com/office/drawing/2014/main" id="{220A6B80-9DCE-D424-F22C-21FD0FCC1B5A}"/>
              </a:ext>
            </a:extLst>
          </p:cNvPr>
          <p:cNvCxnSpPr>
            <a:cxnSpLocks/>
          </p:cNvCxnSpPr>
          <p:nvPr/>
        </p:nvCxnSpPr>
        <p:spPr>
          <a:xfrm flipH="1">
            <a:off x="5578765" y="2025245"/>
            <a:ext cx="203199" cy="191355"/>
          </a:xfrm>
          <a:prstGeom prst="straightConnector1">
            <a:avLst/>
          </a:prstGeom>
          <a:ln w="25400">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0" name="Textfeld 9">
            <a:extLst>
              <a:ext uri="{FF2B5EF4-FFF2-40B4-BE49-F238E27FC236}">
                <a16:creationId xmlns:a16="http://schemas.microsoft.com/office/drawing/2014/main" id="{6BB1E13C-754D-F787-BE27-6E770794EEAF}"/>
              </a:ext>
            </a:extLst>
          </p:cNvPr>
          <p:cNvSpPr txBox="1"/>
          <p:nvPr/>
        </p:nvSpPr>
        <p:spPr>
          <a:xfrm flipH="1">
            <a:off x="5358644" y="1544167"/>
            <a:ext cx="1517550" cy="494623"/>
          </a:xfrm>
          <a:prstGeom prst="rect">
            <a:avLst/>
          </a:prstGeom>
          <a:noFill/>
        </p:spPr>
        <p:txBody>
          <a:bodyPr wrap="square" lIns="0" tIns="0" rIns="0" bIns="0" rtlCol="0">
            <a:spAutoFit/>
          </a:bodyPr>
          <a:lstStyle/>
          <a:p>
            <a:pPr algn="ctr">
              <a:lnSpc>
                <a:spcPts val="1960"/>
              </a:lnSpc>
              <a:buClr>
                <a:schemeClr val="accent1"/>
              </a:buClr>
            </a:pPr>
            <a:r>
              <a:rPr lang="de-DE" sz="1400" dirty="0" err="1"/>
              <a:t>Inner</a:t>
            </a:r>
            <a:r>
              <a:rPr lang="de-DE" sz="1400" dirty="0"/>
              <a:t> wall </a:t>
            </a:r>
            <a:r>
              <a:rPr lang="de-DE" sz="1400" dirty="0" err="1"/>
              <a:t>of</a:t>
            </a:r>
            <a:r>
              <a:rPr lang="de-DE" sz="1400" dirty="0"/>
              <a:t> </a:t>
            </a:r>
            <a:r>
              <a:rPr lang="de-DE" sz="1400" dirty="0" err="1"/>
              <a:t>the</a:t>
            </a:r>
            <a:r>
              <a:rPr lang="de-DE" sz="1400" dirty="0"/>
              <a:t> </a:t>
            </a:r>
            <a:r>
              <a:rPr lang="de-DE" sz="1400" dirty="0" err="1"/>
              <a:t>shield</a:t>
            </a:r>
            <a:endParaRPr lang="de-DE" sz="1400" dirty="0"/>
          </a:p>
        </p:txBody>
      </p:sp>
      <p:sp>
        <p:nvSpPr>
          <p:cNvPr id="11" name="Freihandform: Form 10">
            <a:extLst>
              <a:ext uri="{FF2B5EF4-FFF2-40B4-BE49-F238E27FC236}">
                <a16:creationId xmlns:a16="http://schemas.microsoft.com/office/drawing/2014/main" id="{5F6E71BC-F566-9854-BA5D-147C3F5ED017}"/>
              </a:ext>
            </a:extLst>
          </p:cNvPr>
          <p:cNvSpPr/>
          <p:nvPr/>
        </p:nvSpPr>
        <p:spPr>
          <a:xfrm>
            <a:off x="1588655" y="1798661"/>
            <a:ext cx="1986783" cy="1385138"/>
          </a:xfrm>
          <a:custGeom>
            <a:avLst/>
            <a:gdLst>
              <a:gd name="connsiteX0" fmla="*/ 0 w 1986783"/>
              <a:gd name="connsiteY0" fmla="*/ 1267821 h 1385138"/>
              <a:gd name="connsiteX1" fmla="*/ 1976581 w 1986783"/>
              <a:gd name="connsiteY1" fmla="*/ 1267821 h 1385138"/>
              <a:gd name="connsiteX2" fmla="*/ 794327 w 1986783"/>
              <a:gd name="connsiteY2" fmla="*/ 48621 h 1385138"/>
              <a:gd name="connsiteX3" fmla="*/ 1274618 w 1986783"/>
              <a:gd name="connsiteY3" fmla="*/ 233348 h 1385138"/>
            </a:gdLst>
            <a:ahLst/>
            <a:cxnLst>
              <a:cxn ang="0">
                <a:pos x="connsiteX0" y="connsiteY0"/>
              </a:cxn>
              <a:cxn ang="0">
                <a:pos x="connsiteX1" y="connsiteY1"/>
              </a:cxn>
              <a:cxn ang="0">
                <a:pos x="connsiteX2" y="connsiteY2"/>
              </a:cxn>
              <a:cxn ang="0">
                <a:pos x="connsiteX3" y="connsiteY3"/>
              </a:cxn>
            </a:cxnLst>
            <a:rect l="l" t="t" r="r" b="b"/>
            <a:pathLst>
              <a:path w="1986783" h="1385138">
                <a:moveTo>
                  <a:pt x="0" y="1267821"/>
                </a:moveTo>
                <a:cubicBezTo>
                  <a:pt x="922096" y="1369421"/>
                  <a:pt x="1844193" y="1471021"/>
                  <a:pt x="1976581" y="1267821"/>
                </a:cubicBezTo>
                <a:cubicBezTo>
                  <a:pt x="2108969" y="1064621"/>
                  <a:pt x="911321" y="221033"/>
                  <a:pt x="794327" y="48621"/>
                </a:cubicBezTo>
                <a:cubicBezTo>
                  <a:pt x="677333" y="-123791"/>
                  <a:pt x="1080654" y="216415"/>
                  <a:pt x="1274618" y="233348"/>
                </a:cubicBezTo>
              </a:path>
            </a:pathLst>
          </a:cu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Freihandform: Form 11">
            <a:extLst>
              <a:ext uri="{FF2B5EF4-FFF2-40B4-BE49-F238E27FC236}">
                <a16:creationId xmlns:a16="http://schemas.microsoft.com/office/drawing/2014/main" id="{90FD573F-64A2-DC48-1683-1F6E8C74F9AE}"/>
              </a:ext>
            </a:extLst>
          </p:cNvPr>
          <p:cNvSpPr/>
          <p:nvPr/>
        </p:nvSpPr>
        <p:spPr>
          <a:xfrm>
            <a:off x="3149597" y="3262838"/>
            <a:ext cx="2804439" cy="366349"/>
          </a:xfrm>
          <a:custGeom>
            <a:avLst/>
            <a:gdLst>
              <a:gd name="connsiteX0" fmla="*/ 0 w 2804439"/>
              <a:gd name="connsiteY0" fmla="*/ 34556 h 366349"/>
              <a:gd name="connsiteX1" fmla="*/ 2761673 w 2804439"/>
              <a:gd name="connsiteY1" fmla="*/ 16083 h 366349"/>
              <a:gd name="connsiteX2" fmla="*/ 1607128 w 2804439"/>
              <a:gd name="connsiteY2" fmla="*/ 237756 h 366349"/>
            </a:gdLst>
            <a:ahLst/>
            <a:cxnLst>
              <a:cxn ang="0">
                <a:pos x="connsiteX0" y="connsiteY0"/>
              </a:cxn>
              <a:cxn ang="0">
                <a:pos x="connsiteX1" y="connsiteY1"/>
              </a:cxn>
              <a:cxn ang="0">
                <a:pos x="connsiteX2" y="connsiteY2"/>
              </a:cxn>
            </a:cxnLst>
            <a:rect l="l" t="t" r="r" b="b"/>
            <a:pathLst>
              <a:path w="2804439" h="366349">
                <a:moveTo>
                  <a:pt x="0" y="34556"/>
                </a:moveTo>
                <a:cubicBezTo>
                  <a:pt x="1246909" y="8386"/>
                  <a:pt x="2493818" y="-17784"/>
                  <a:pt x="2761673" y="16083"/>
                </a:cubicBezTo>
                <a:cubicBezTo>
                  <a:pt x="3029528" y="49950"/>
                  <a:pt x="1965807" y="613368"/>
                  <a:pt x="1607128" y="237756"/>
                </a:cubicBezTo>
              </a:path>
            </a:pathLst>
          </a:cu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3" name="Grafik 12" descr="Ein Bild, das Screenshot enthält.&#10;&#10;Automatisch generierte Beschreibung">
            <a:extLst>
              <a:ext uri="{FF2B5EF4-FFF2-40B4-BE49-F238E27FC236}">
                <a16:creationId xmlns:a16="http://schemas.microsoft.com/office/drawing/2014/main" id="{05622F49-5185-B4DE-9488-A8D05762241F}"/>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3570638" y="1402096"/>
            <a:ext cx="2008127" cy="960313"/>
          </a:xfrm>
          <a:prstGeom prst="rect">
            <a:avLst/>
          </a:prstGeom>
        </p:spPr>
      </p:pic>
      <p:cxnSp>
        <p:nvCxnSpPr>
          <p:cNvPr id="14" name="Gerade Verbindung mit Pfeil 13">
            <a:extLst>
              <a:ext uri="{FF2B5EF4-FFF2-40B4-BE49-F238E27FC236}">
                <a16:creationId xmlns:a16="http://schemas.microsoft.com/office/drawing/2014/main" id="{D8D16A06-4F2D-DA14-3685-14F2B5672DFB}"/>
              </a:ext>
            </a:extLst>
          </p:cNvPr>
          <p:cNvCxnSpPr>
            <a:cxnSpLocks/>
          </p:cNvCxnSpPr>
          <p:nvPr/>
        </p:nvCxnSpPr>
        <p:spPr>
          <a:xfrm>
            <a:off x="3685309" y="3401868"/>
            <a:ext cx="1801091" cy="0"/>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5" name="Textfeld 14">
                <a:extLst>
                  <a:ext uri="{FF2B5EF4-FFF2-40B4-BE49-F238E27FC236}">
                    <a16:creationId xmlns:a16="http://schemas.microsoft.com/office/drawing/2014/main" id="{3013240C-FAF1-DB04-4B24-4EFE6E9F6718}"/>
                  </a:ext>
                </a:extLst>
              </p:cNvPr>
              <p:cNvSpPr txBox="1"/>
              <p:nvPr/>
            </p:nvSpPr>
            <p:spPr>
              <a:xfrm>
                <a:off x="4477467" y="3427509"/>
                <a:ext cx="204480" cy="256480"/>
              </a:xfrm>
              <a:prstGeom prst="rect">
                <a:avLst/>
              </a:prstGeom>
              <a:noFill/>
            </p:spPr>
            <p:txBody>
              <a:bodyPr wrap="none" lIns="0" tIns="0" rIns="0" bIns="0" rtlCol="0">
                <a:spAutoFit/>
              </a:bodyPr>
              <a:lstStyle/>
              <a:p>
                <a:pPr algn="l">
                  <a:lnSpc>
                    <a:spcPts val="1960"/>
                  </a:lnSpc>
                  <a:buClr>
                    <a:schemeClr val="accent1"/>
                  </a:buClr>
                </a:pPr>
                <a14:m>
                  <m:oMathPara xmlns:m="http://schemas.openxmlformats.org/officeDocument/2006/math">
                    <m:oMathParaPr>
                      <m:jc m:val="centerGroup"/>
                    </m:oMathParaPr>
                    <m:oMath xmlns:m="http://schemas.openxmlformats.org/officeDocument/2006/math">
                      <m:r>
                        <a:rPr lang="de-DE" b="0" i="1" dirty="0" smtClean="0">
                          <a:solidFill>
                            <a:schemeClr val="tx1"/>
                          </a:solidFill>
                          <a:latin typeface="Cambria Math" panose="02040503050406030204" pitchFamily="18" charset="0"/>
                        </a:rPr>
                        <m:t>𝑑</m:t>
                      </m:r>
                    </m:oMath>
                  </m:oMathPara>
                </a14:m>
                <a:endParaRPr lang="de-DE" sz="1400" dirty="0">
                  <a:solidFill>
                    <a:schemeClr val="tx1"/>
                  </a:solidFill>
                </a:endParaRPr>
              </a:p>
            </p:txBody>
          </p:sp>
        </mc:Choice>
        <mc:Fallback xmlns="">
          <p:sp>
            <p:nvSpPr>
              <p:cNvPr id="15" name="Textfeld 14">
                <a:extLst>
                  <a:ext uri="{FF2B5EF4-FFF2-40B4-BE49-F238E27FC236}">
                    <a16:creationId xmlns:a16="http://schemas.microsoft.com/office/drawing/2014/main" id="{3013240C-FAF1-DB04-4B24-4EFE6E9F6718}"/>
                  </a:ext>
                </a:extLst>
              </p:cNvPr>
              <p:cNvSpPr txBox="1">
                <a:spLocks noRot="1" noChangeAspect="1" noMove="1" noResize="1" noEditPoints="1" noAdjustHandles="1" noChangeArrowheads="1" noChangeShapeType="1" noTextEdit="1"/>
              </p:cNvSpPr>
              <p:nvPr/>
            </p:nvSpPr>
            <p:spPr>
              <a:xfrm>
                <a:off x="4477467" y="3427509"/>
                <a:ext cx="204480" cy="256480"/>
              </a:xfrm>
              <a:prstGeom prst="rect">
                <a:avLst/>
              </a:prstGeom>
              <a:blipFill>
                <a:blip r:embed="rId3"/>
                <a:stretch>
                  <a:fillRect l="-26471" t="-4762" r="-20588" b="-9524"/>
                </a:stretch>
              </a:blipFill>
            </p:spPr>
            <p:txBody>
              <a:bodyPr/>
              <a:lstStyle/>
              <a:p>
                <a:r>
                  <a:rPr lang="de-DE">
                    <a:noFill/>
                  </a:rPr>
                  <a:t> </a:t>
                </a:r>
              </a:p>
            </p:txBody>
          </p:sp>
        </mc:Fallback>
      </mc:AlternateContent>
      <p:sp>
        <p:nvSpPr>
          <p:cNvPr id="16" name="Textfeld 15">
            <a:extLst>
              <a:ext uri="{FF2B5EF4-FFF2-40B4-BE49-F238E27FC236}">
                <a16:creationId xmlns:a16="http://schemas.microsoft.com/office/drawing/2014/main" id="{829DDC48-CF08-1BA6-DDC6-6E1EC759F076}"/>
              </a:ext>
            </a:extLst>
          </p:cNvPr>
          <p:cNvSpPr txBox="1"/>
          <p:nvPr/>
        </p:nvSpPr>
        <p:spPr>
          <a:xfrm flipH="1">
            <a:off x="2376793" y="1989743"/>
            <a:ext cx="1517550" cy="238142"/>
          </a:xfrm>
          <a:prstGeom prst="rect">
            <a:avLst/>
          </a:prstGeom>
          <a:noFill/>
        </p:spPr>
        <p:txBody>
          <a:bodyPr wrap="square" lIns="0" tIns="0" rIns="0" bIns="0" rtlCol="0">
            <a:spAutoFit/>
          </a:bodyPr>
          <a:lstStyle/>
          <a:p>
            <a:pPr algn="ctr">
              <a:lnSpc>
                <a:spcPts val="1960"/>
              </a:lnSpc>
              <a:buClr>
                <a:schemeClr val="accent1"/>
              </a:buClr>
            </a:pPr>
            <a:r>
              <a:rPr lang="de-DE" sz="1400" dirty="0"/>
              <a:t>RF-</a:t>
            </a:r>
            <a:r>
              <a:rPr lang="de-DE" sz="1400" dirty="0" err="1"/>
              <a:t>coil</a:t>
            </a:r>
            <a:endParaRPr lang="de-DE" sz="1400" dirty="0"/>
          </a:p>
        </p:txBody>
      </p:sp>
      <p:cxnSp>
        <p:nvCxnSpPr>
          <p:cNvPr id="17" name="Gerade Verbindung mit Pfeil 16">
            <a:extLst>
              <a:ext uri="{FF2B5EF4-FFF2-40B4-BE49-F238E27FC236}">
                <a16:creationId xmlns:a16="http://schemas.microsoft.com/office/drawing/2014/main" id="{6CE981F2-B2FB-9829-6CBC-B0B05C785ABF}"/>
              </a:ext>
            </a:extLst>
          </p:cNvPr>
          <p:cNvCxnSpPr>
            <a:cxnSpLocks/>
          </p:cNvCxnSpPr>
          <p:nvPr/>
        </p:nvCxnSpPr>
        <p:spPr>
          <a:xfrm>
            <a:off x="3300703" y="2216600"/>
            <a:ext cx="1176764" cy="341877"/>
          </a:xfrm>
          <a:prstGeom prst="straightConnector1">
            <a:avLst/>
          </a:prstGeom>
          <a:ln w="25400">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8" name="Textfeld 17">
                <a:extLst>
                  <a:ext uri="{FF2B5EF4-FFF2-40B4-BE49-F238E27FC236}">
                    <a16:creationId xmlns:a16="http://schemas.microsoft.com/office/drawing/2014/main" id="{A3DE68C4-54DA-97DA-0B93-DDD806EDB42B}"/>
                  </a:ext>
                </a:extLst>
              </p:cNvPr>
              <p:cNvSpPr txBox="1"/>
              <p:nvPr/>
            </p:nvSpPr>
            <p:spPr>
              <a:xfrm>
                <a:off x="4159357" y="1655913"/>
                <a:ext cx="844034"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de-DE" sz="1800" b="0" i="1" smtClean="0">
                              <a:solidFill>
                                <a:schemeClr val="tx2"/>
                              </a:solidFill>
                              <a:latin typeface="Cambria Math" panose="02040503050406030204" pitchFamily="18" charset="0"/>
                            </a:rPr>
                          </m:ctrlPr>
                        </m:sSubPr>
                        <m:e>
                          <m:r>
                            <a:rPr lang="de-DE" sz="1800" b="0" i="1" smtClean="0">
                              <a:solidFill>
                                <a:schemeClr val="tx2"/>
                              </a:solidFill>
                              <a:latin typeface="Cambria Math" panose="02040503050406030204" pitchFamily="18" charset="0"/>
                            </a:rPr>
                            <m:t>𝐵</m:t>
                          </m:r>
                        </m:e>
                        <m:sub>
                          <m:r>
                            <a:rPr lang="de-DE" sz="1800" b="0" i="1" smtClean="0">
                              <a:solidFill>
                                <a:schemeClr val="tx2"/>
                              </a:solidFill>
                              <a:latin typeface="Cambria Math" panose="02040503050406030204" pitchFamily="18" charset="0"/>
                            </a:rPr>
                            <m:t>𝑅𝐹</m:t>
                          </m:r>
                        </m:sub>
                      </m:sSub>
                    </m:oMath>
                  </m:oMathPara>
                </a14:m>
                <a:endParaRPr lang="de-DE" dirty="0"/>
              </a:p>
            </p:txBody>
          </p:sp>
        </mc:Choice>
        <mc:Fallback xmlns="">
          <p:sp>
            <p:nvSpPr>
              <p:cNvPr id="18" name="Textfeld 17">
                <a:extLst>
                  <a:ext uri="{FF2B5EF4-FFF2-40B4-BE49-F238E27FC236}">
                    <a16:creationId xmlns:a16="http://schemas.microsoft.com/office/drawing/2014/main" id="{A3DE68C4-54DA-97DA-0B93-DDD806EDB42B}"/>
                  </a:ext>
                </a:extLst>
              </p:cNvPr>
              <p:cNvSpPr txBox="1">
                <a:spLocks noRot="1" noChangeAspect="1" noMove="1" noResize="1" noEditPoints="1" noAdjustHandles="1" noChangeArrowheads="1" noChangeShapeType="1" noTextEdit="1"/>
              </p:cNvSpPr>
              <p:nvPr/>
            </p:nvSpPr>
            <p:spPr>
              <a:xfrm>
                <a:off x="4159357" y="1655913"/>
                <a:ext cx="844034" cy="369332"/>
              </a:xfrm>
              <a:prstGeom prst="rect">
                <a:avLst/>
              </a:prstGeom>
              <a:blipFill>
                <a:blip r:embed="rId4"/>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9" name="Textfeld 18">
                <a:extLst>
                  <a:ext uri="{FF2B5EF4-FFF2-40B4-BE49-F238E27FC236}">
                    <a16:creationId xmlns:a16="http://schemas.microsoft.com/office/drawing/2014/main" id="{BF5051A1-4C85-62ED-DB35-85A2847D92A5}"/>
                  </a:ext>
                </a:extLst>
              </p:cNvPr>
              <p:cNvSpPr txBox="1"/>
              <p:nvPr/>
            </p:nvSpPr>
            <p:spPr>
              <a:xfrm>
                <a:off x="3229529" y="4411194"/>
                <a:ext cx="1351845" cy="256480"/>
              </a:xfrm>
              <a:prstGeom prst="rect">
                <a:avLst/>
              </a:prstGeom>
              <a:noFill/>
            </p:spPr>
            <p:txBody>
              <a:bodyPr wrap="none" lIns="0" tIns="0" rIns="0" bIns="0" rtlCol="0">
                <a:spAutoFit/>
              </a:bodyPr>
              <a:lstStyle/>
              <a:p>
                <a:pPr>
                  <a:lnSpc>
                    <a:spcPts val="1960"/>
                  </a:lnSpc>
                  <a:buClr>
                    <a:schemeClr val="accent1"/>
                  </a:buClr>
                </a:pPr>
                <a14:m>
                  <m:oMathPara xmlns:m="http://schemas.openxmlformats.org/officeDocument/2006/math">
                    <m:oMathParaPr>
                      <m:jc m:val="centerGroup"/>
                    </m:oMathParaPr>
                    <m:oMath xmlns:m="http://schemas.openxmlformats.org/officeDocument/2006/math">
                      <m:r>
                        <a:rPr lang="de-DE" sz="2000" b="0" i="1" smtClean="0">
                          <a:latin typeface="Cambria Math" panose="02040503050406030204" pitchFamily="18" charset="0"/>
                        </a:rPr>
                        <m:t>𝛼</m:t>
                      </m:r>
                      <m:r>
                        <a:rPr lang="de-DE" sz="2000" b="0" i="1" smtClean="0">
                          <a:latin typeface="Cambria Math" panose="02040503050406030204" pitchFamily="18" charset="0"/>
                        </a:rPr>
                        <m:t>=</m:t>
                      </m:r>
                      <m:r>
                        <a:rPr lang="de-DE" sz="2000" b="0" i="1" smtClean="0">
                          <a:latin typeface="Cambria Math" panose="02040503050406030204" pitchFamily="18" charset="0"/>
                        </a:rPr>
                        <m:t>𝛾</m:t>
                      </m:r>
                      <m:sSub>
                        <m:sSubPr>
                          <m:ctrlPr>
                            <a:rPr lang="de-DE" sz="2000" i="1">
                              <a:solidFill>
                                <a:schemeClr val="tx2"/>
                              </a:solidFill>
                              <a:latin typeface="Cambria Math" panose="02040503050406030204" pitchFamily="18" charset="0"/>
                            </a:rPr>
                          </m:ctrlPr>
                        </m:sSubPr>
                        <m:e>
                          <m:r>
                            <a:rPr lang="de-DE" sz="2000" i="1">
                              <a:solidFill>
                                <a:schemeClr val="tx2"/>
                              </a:solidFill>
                              <a:latin typeface="Cambria Math" panose="02040503050406030204" pitchFamily="18" charset="0"/>
                            </a:rPr>
                            <m:t>𝐵</m:t>
                          </m:r>
                        </m:e>
                        <m:sub>
                          <m:r>
                            <a:rPr lang="de-DE" sz="2000" i="1">
                              <a:solidFill>
                                <a:schemeClr val="tx2"/>
                              </a:solidFill>
                              <a:latin typeface="Cambria Math" panose="02040503050406030204" pitchFamily="18" charset="0"/>
                            </a:rPr>
                            <m:t>𝑅𝐹</m:t>
                          </m:r>
                        </m:sub>
                      </m:sSub>
                      <m:sSub>
                        <m:sSubPr>
                          <m:ctrlPr>
                            <a:rPr lang="de-DE" sz="2000" b="0" i="1" smtClean="0">
                              <a:solidFill>
                                <a:schemeClr val="accent2"/>
                              </a:solidFill>
                              <a:latin typeface="Cambria Math" panose="02040503050406030204" pitchFamily="18" charset="0"/>
                            </a:rPr>
                          </m:ctrlPr>
                        </m:sSubPr>
                        <m:e>
                          <m:r>
                            <a:rPr lang="de-DE" sz="2000" b="0" i="1" smtClean="0">
                              <a:solidFill>
                                <a:schemeClr val="accent2"/>
                              </a:solidFill>
                              <a:latin typeface="Cambria Math" panose="02040503050406030204" pitchFamily="18" charset="0"/>
                            </a:rPr>
                            <m:t>𝑡</m:t>
                          </m:r>
                        </m:e>
                        <m:sub>
                          <m:r>
                            <a:rPr lang="de-DE" sz="2000" b="0" i="1" smtClean="0">
                              <a:solidFill>
                                <a:schemeClr val="accent2"/>
                              </a:solidFill>
                              <a:latin typeface="Cambria Math" panose="02040503050406030204" pitchFamily="18" charset="0"/>
                            </a:rPr>
                            <m:t>𝑝</m:t>
                          </m:r>
                        </m:sub>
                      </m:sSub>
                    </m:oMath>
                  </m:oMathPara>
                </a14:m>
                <a:endParaRPr lang="de-DE" sz="2000" dirty="0"/>
              </a:p>
            </p:txBody>
          </p:sp>
        </mc:Choice>
        <mc:Fallback xmlns="">
          <p:sp>
            <p:nvSpPr>
              <p:cNvPr id="19" name="Textfeld 18">
                <a:extLst>
                  <a:ext uri="{FF2B5EF4-FFF2-40B4-BE49-F238E27FC236}">
                    <a16:creationId xmlns:a16="http://schemas.microsoft.com/office/drawing/2014/main" id="{BF5051A1-4C85-62ED-DB35-85A2847D92A5}"/>
                  </a:ext>
                </a:extLst>
              </p:cNvPr>
              <p:cNvSpPr txBox="1">
                <a:spLocks noRot="1" noChangeAspect="1" noMove="1" noResize="1" noEditPoints="1" noAdjustHandles="1" noChangeArrowheads="1" noChangeShapeType="1" noTextEdit="1"/>
              </p:cNvSpPr>
              <p:nvPr/>
            </p:nvSpPr>
            <p:spPr>
              <a:xfrm>
                <a:off x="3229529" y="4411194"/>
                <a:ext cx="1351845" cy="256480"/>
              </a:xfrm>
              <a:prstGeom prst="rect">
                <a:avLst/>
              </a:prstGeom>
              <a:blipFill>
                <a:blip r:embed="rId5"/>
                <a:stretch>
                  <a:fillRect l="-1802" t="-14286" r="-1351" b="-33333"/>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20" name="Textfeld 19">
                <a:extLst>
                  <a:ext uri="{FF2B5EF4-FFF2-40B4-BE49-F238E27FC236}">
                    <a16:creationId xmlns:a16="http://schemas.microsoft.com/office/drawing/2014/main" id="{F17E8A12-9AD9-C978-1C25-5051C102A45C}"/>
                  </a:ext>
                </a:extLst>
              </p:cNvPr>
              <p:cNvSpPr txBox="1"/>
              <p:nvPr/>
            </p:nvSpPr>
            <p:spPr>
              <a:xfrm>
                <a:off x="2902252" y="4863285"/>
                <a:ext cx="3428941" cy="73129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de-DE" sz="2000" i="1" kern="0" smtClean="0">
                          <a:latin typeface="Cambria Math" panose="02040503050406030204" pitchFamily="18" charset="0"/>
                        </a:rPr>
                        <m:t>𝛼</m:t>
                      </m:r>
                      <m:d>
                        <m:dPr>
                          <m:ctrlPr>
                            <a:rPr lang="de-DE" sz="2000" i="1" kern="0">
                              <a:latin typeface="Cambria Math" panose="02040503050406030204" pitchFamily="18" charset="0"/>
                            </a:rPr>
                          </m:ctrlPr>
                        </m:dPr>
                        <m:e>
                          <m:r>
                            <a:rPr lang="de-DE" sz="2000" i="1" kern="0">
                              <a:latin typeface="Cambria Math" panose="02040503050406030204" pitchFamily="18" charset="0"/>
                            </a:rPr>
                            <m:t>𝑟</m:t>
                          </m:r>
                        </m:e>
                      </m:d>
                      <m:r>
                        <a:rPr lang="de-DE" sz="2000" i="1" kern="0">
                          <a:latin typeface="Cambria Math" panose="02040503050406030204" pitchFamily="18" charset="0"/>
                        </a:rPr>
                        <m:t>=</m:t>
                      </m:r>
                      <m:r>
                        <a:rPr lang="de-DE" sz="2000" i="1" kern="0">
                          <a:latin typeface="Cambria Math" panose="02040503050406030204" pitchFamily="18" charset="0"/>
                        </a:rPr>
                        <m:t>𝛾</m:t>
                      </m:r>
                      <m:r>
                        <a:rPr lang="de-DE" sz="2000" i="1" kern="0" smtClean="0">
                          <a:solidFill>
                            <a:schemeClr val="tx2"/>
                          </a:solidFill>
                          <a:latin typeface="Cambria Math" panose="02040503050406030204" pitchFamily="18" charset="0"/>
                        </a:rPr>
                        <m:t>∫</m:t>
                      </m:r>
                      <m:sSub>
                        <m:sSubPr>
                          <m:ctrlPr>
                            <a:rPr lang="de-DE" sz="2000" b="0" i="1" kern="0" smtClean="0">
                              <a:solidFill>
                                <a:schemeClr val="tx2"/>
                              </a:solidFill>
                              <a:latin typeface="Cambria Math" panose="02040503050406030204" pitchFamily="18" charset="0"/>
                            </a:rPr>
                          </m:ctrlPr>
                        </m:sSubPr>
                        <m:e>
                          <m:r>
                            <a:rPr lang="de-DE" sz="2000" i="1" kern="0" smtClean="0">
                              <a:solidFill>
                                <a:schemeClr val="tx2"/>
                              </a:solidFill>
                              <a:latin typeface="Cambria Math" panose="02040503050406030204" pitchFamily="18" charset="0"/>
                            </a:rPr>
                            <m:t>𝐵</m:t>
                          </m:r>
                        </m:e>
                        <m:sub>
                          <m:r>
                            <a:rPr lang="de-DE" sz="2000" b="0" i="1" kern="0" smtClean="0">
                              <a:solidFill>
                                <a:schemeClr val="tx2"/>
                              </a:solidFill>
                              <a:latin typeface="Cambria Math" panose="02040503050406030204" pitchFamily="18" charset="0"/>
                            </a:rPr>
                            <m:t>𝑅𝐹</m:t>
                          </m:r>
                        </m:sub>
                      </m:sSub>
                      <m:d>
                        <m:dPr>
                          <m:ctrlPr>
                            <a:rPr lang="de-DE" sz="2000" i="1" kern="0">
                              <a:solidFill>
                                <a:schemeClr val="tx2"/>
                              </a:solidFill>
                              <a:latin typeface="Cambria Math" panose="02040503050406030204" pitchFamily="18" charset="0"/>
                            </a:rPr>
                          </m:ctrlPr>
                        </m:dPr>
                        <m:e>
                          <m:r>
                            <a:rPr lang="de-DE" sz="2000" i="1" kern="0">
                              <a:solidFill>
                                <a:schemeClr val="tx2"/>
                              </a:solidFill>
                              <a:latin typeface="Cambria Math" panose="02040503050406030204" pitchFamily="18" charset="0"/>
                            </a:rPr>
                            <m:t>𝑟</m:t>
                          </m:r>
                          <m:r>
                            <a:rPr lang="de-DE" sz="2000" i="1" kern="0">
                              <a:solidFill>
                                <a:schemeClr val="tx2"/>
                              </a:solidFill>
                              <a:latin typeface="Cambria Math" panose="02040503050406030204" pitchFamily="18" charset="0"/>
                            </a:rPr>
                            <m:t>,</m:t>
                          </m:r>
                          <m:r>
                            <a:rPr lang="de-DE" sz="2000" i="1" kern="0">
                              <a:solidFill>
                                <a:schemeClr val="tx2"/>
                              </a:solidFill>
                              <a:latin typeface="Cambria Math" panose="02040503050406030204" pitchFamily="18" charset="0"/>
                            </a:rPr>
                            <m:t>𝑥</m:t>
                          </m:r>
                        </m:e>
                      </m:d>
                      <m:r>
                        <a:rPr lang="de-DE" sz="2000" i="1" kern="0">
                          <a:solidFill>
                            <a:schemeClr val="tx2"/>
                          </a:solidFill>
                          <a:latin typeface="Cambria Math" panose="02040503050406030204" pitchFamily="18" charset="0"/>
                        </a:rPr>
                        <m:t>𝑑𝑥</m:t>
                      </m:r>
                      <m:f>
                        <m:fPr>
                          <m:ctrlPr>
                            <a:rPr lang="de-DE" sz="2000" i="1" kern="0" smtClean="0">
                              <a:solidFill>
                                <a:schemeClr val="accent2"/>
                              </a:solidFill>
                              <a:latin typeface="Cambria Math" panose="02040503050406030204" pitchFamily="18" charset="0"/>
                            </a:rPr>
                          </m:ctrlPr>
                        </m:fPr>
                        <m:num>
                          <m:r>
                            <a:rPr lang="de-DE" sz="2000" b="0" i="1" kern="0" smtClean="0">
                              <a:solidFill>
                                <a:schemeClr val="accent2"/>
                              </a:solidFill>
                              <a:latin typeface="Cambria Math" panose="02040503050406030204" pitchFamily="18" charset="0"/>
                            </a:rPr>
                            <m:t>𝑑</m:t>
                          </m:r>
                        </m:num>
                        <m:den>
                          <m:r>
                            <a:rPr lang="de-DE" sz="2000" b="0" i="1" kern="0" smtClean="0">
                              <a:solidFill>
                                <a:schemeClr val="accent2"/>
                              </a:solidFill>
                              <a:latin typeface="Cambria Math" panose="02040503050406030204" pitchFamily="18" charset="0"/>
                            </a:rPr>
                            <m:t>𝑣</m:t>
                          </m:r>
                          <m:r>
                            <a:rPr lang="de-DE" sz="2000" b="0" i="1" kern="0" smtClean="0">
                              <a:solidFill>
                                <a:schemeClr val="accent2"/>
                              </a:solidFill>
                              <a:latin typeface="Cambria Math" panose="02040503050406030204" pitchFamily="18" charset="0"/>
                            </a:rPr>
                            <m:t>(</m:t>
                          </m:r>
                          <m:r>
                            <a:rPr lang="de-DE" sz="2000" b="0" i="1" kern="0" smtClean="0">
                              <a:solidFill>
                                <a:schemeClr val="accent2"/>
                              </a:solidFill>
                              <a:latin typeface="Cambria Math" panose="02040503050406030204" pitchFamily="18" charset="0"/>
                            </a:rPr>
                            <m:t>𝑟</m:t>
                          </m:r>
                          <m:r>
                            <a:rPr lang="de-DE" sz="2000" b="0" i="1" kern="0" smtClean="0">
                              <a:solidFill>
                                <a:schemeClr val="accent2"/>
                              </a:solidFill>
                              <a:latin typeface="Cambria Math" panose="02040503050406030204" pitchFamily="18" charset="0"/>
                            </a:rPr>
                            <m:t>)</m:t>
                          </m:r>
                        </m:den>
                      </m:f>
                    </m:oMath>
                  </m:oMathPara>
                </a14:m>
                <a:endParaRPr lang="de-DE" sz="2000" dirty="0"/>
              </a:p>
            </p:txBody>
          </p:sp>
        </mc:Choice>
        <mc:Fallback xmlns="">
          <p:sp>
            <p:nvSpPr>
              <p:cNvPr id="20" name="Textfeld 19">
                <a:extLst>
                  <a:ext uri="{FF2B5EF4-FFF2-40B4-BE49-F238E27FC236}">
                    <a16:creationId xmlns:a16="http://schemas.microsoft.com/office/drawing/2014/main" id="{F17E8A12-9AD9-C978-1C25-5051C102A45C}"/>
                  </a:ext>
                </a:extLst>
              </p:cNvPr>
              <p:cNvSpPr txBox="1">
                <a:spLocks noRot="1" noChangeAspect="1" noMove="1" noResize="1" noEditPoints="1" noAdjustHandles="1" noChangeArrowheads="1" noChangeShapeType="1" noTextEdit="1"/>
              </p:cNvSpPr>
              <p:nvPr/>
            </p:nvSpPr>
            <p:spPr>
              <a:xfrm>
                <a:off x="2902252" y="4863285"/>
                <a:ext cx="3428941" cy="731290"/>
              </a:xfrm>
              <a:prstGeom prst="rect">
                <a:avLst/>
              </a:prstGeom>
              <a:blipFill>
                <a:blip r:embed="rId6"/>
                <a:stretch>
                  <a:fillRect/>
                </a:stretch>
              </a:blipFill>
            </p:spPr>
            <p:txBody>
              <a:bodyPr/>
              <a:lstStyle/>
              <a:p>
                <a:r>
                  <a:rPr lang="de-DE">
                    <a:noFill/>
                  </a:rPr>
                  <a:t> </a:t>
                </a:r>
              </a:p>
            </p:txBody>
          </p:sp>
        </mc:Fallback>
      </mc:AlternateContent>
      <p:pic>
        <p:nvPicPr>
          <p:cNvPr id="21" name="Grafik 20">
            <a:extLst>
              <a:ext uri="{FF2B5EF4-FFF2-40B4-BE49-F238E27FC236}">
                <a16:creationId xmlns:a16="http://schemas.microsoft.com/office/drawing/2014/main" id="{755A6C9C-0C27-454C-F1EC-BD81FC6F31F0}"/>
              </a:ext>
            </a:extLst>
          </p:cNvPr>
          <p:cNvPicPr>
            <a:picLocks noChangeAspect="1"/>
          </p:cNvPicPr>
          <p:nvPr/>
        </p:nvPicPr>
        <p:blipFill>
          <a:blip r:embed="rId7" cstate="hqprint">
            <a:extLst>
              <a:ext uri="{28A0092B-C50C-407E-A947-70E740481C1C}">
                <a14:useLocalDpi xmlns:a14="http://schemas.microsoft.com/office/drawing/2010/main"/>
              </a:ext>
            </a:extLst>
          </a:blip>
          <a:srcRect l="10307" b="10172"/>
          <a:stretch/>
        </p:blipFill>
        <p:spPr>
          <a:xfrm>
            <a:off x="992559" y="3721590"/>
            <a:ext cx="1875339" cy="1872985"/>
          </a:xfrm>
          <a:prstGeom prst="rect">
            <a:avLst/>
          </a:prstGeom>
          <a:ln w="31750">
            <a:noFill/>
          </a:ln>
        </p:spPr>
      </p:pic>
      <p:sp>
        <p:nvSpPr>
          <p:cNvPr id="22" name="Mond 21">
            <a:extLst>
              <a:ext uri="{FF2B5EF4-FFF2-40B4-BE49-F238E27FC236}">
                <a16:creationId xmlns:a16="http://schemas.microsoft.com/office/drawing/2014/main" id="{7C527180-218A-607C-F299-4841E124977C}"/>
              </a:ext>
            </a:extLst>
          </p:cNvPr>
          <p:cNvSpPr/>
          <p:nvPr/>
        </p:nvSpPr>
        <p:spPr>
          <a:xfrm rot="10800000">
            <a:off x="7486287" y="2417540"/>
            <a:ext cx="2525086" cy="706750"/>
          </a:xfrm>
          <a:prstGeom prst="moon">
            <a:avLst>
              <a:gd name="adj" fmla="val 24751"/>
            </a:avLst>
          </a:prstGeom>
          <a:gradFill flip="none" rotWithShape="1">
            <a:gsLst>
              <a:gs pos="0">
                <a:srgbClr val="BFDF24"/>
              </a:gs>
              <a:gs pos="50000">
                <a:srgbClr val="FDE724"/>
              </a:gs>
              <a:gs pos="100000">
                <a:srgbClr val="23A883"/>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marL="180000" indent="-180000" algn="l">
              <a:lnSpc>
                <a:spcPts val="1960"/>
              </a:lnSpc>
              <a:buClr>
                <a:schemeClr val="accent1"/>
              </a:buClr>
              <a:buFont typeface="Wingdings" panose="05000000000000000000" pitchFamily="2" charset="2"/>
              <a:buChar char="§"/>
            </a:pPr>
            <a:endParaRPr lang="de-DE" sz="1400" dirty="0">
              <a:solidFill>
                <a:schemeClr val="tx1"/>
              </a:solidFill>
            </a:endParaRPr>
          </a:p>
        </p:txBody>
      </p:sp>
      <p:cxnSp>
        <p:nvCxnSpPr>
          <p:cNvPr id="23" name="Gerader Verbinder 22">
            <a:extLst>
              <a:ext uri="{FF2B5EF4-FFF2-40B4-BE49-F238E27FC236}">
                <a16:creationId xmlns:a16="http://schemas.microsoft.com/office/drawing/2014/main" id="{453B97A4-0F3D-3E19-AEAD-9C6AA360A914}"/>
              </a:ext>
            </a:extLst>
          </p:cNvPr>
          <p:cNvCxnSpPr>
            <a:cxnSpLocks/>
          </p:cNvCxnSpPr>
          <p:nvPr/>
        </p:nvCxnSpPr>
        <p:spPr>
          <a:xfrm flipV="1">
            <a:off x="9773881" y="1865750"/>
            <a:ext cx="0" cy="177637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4" name="Rechteck 23">
            <a:extLst>
              <a:ext uri="{FF2B5EF4-FFF2-40B4-BE49-F238E27FC236}">
                <a16:creationId xmlns:a16="http://schemas.microsoft.com/office/drawing/2014/main" id="{575691CE-D127-AA0B-4755-6D265F6A0EC3}"/>
              </a:ext>
            </a:extLst>
          </p:cNvPr>
          <p:cNvSpPr/>
          <p:nvPr/>
        </p:nvSpPr>
        <p:spPr>
          <a:xfrm>
            <a:off x="9469283" y="3401977"/>
            <a:ext cx="609196" cy="7266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de-DE" dirty="0"/>
              <a:t>OPM</a:t>
            </a:r>
          </a:p>
        </p:txBody>
      </p:sp>
      <p:pic>
        <p:nvPicPr>
          <p:cNvPr id="25" name="Grafik 24">
            <a:extLst>
              <a:ext uri="{FF2B5EF4-FFF2-40B4-BE49-F238E27FC236}">
                <a16:creationId xmlns:a16="http://schemas.microsoft.com/office/drawing/2014/main" id="{20C75603-40AF-44FD-5D96-1DB226BED5BF}"/>
              </a:ext>
            </a:extLst>
          </p:cNvPr>
          <p:cNvPicPr>
            <a:picLocks noChangeAspect="1"/>
          </p:cNvPicPr>
          <p:nvPr/>
        </p:nvPicPr>
        <p:blipFill rotWithShape="1">
          <a:blip r:embed="rId8" cstate="hqprint">
            <a:extLst>
              <a:ext uri="{28A0092B-C50C-407E-A947-70E740481C1C}">
                <a14:useLocalDpi xmlns:a14="http://schemas.microsoft.com/office/drawing/2010/main"/>
              </a:ext>
            </a:extLst>
          </a:blip>
          <a:srcRect/>
          <a:stretch/>
        </p:blipFill>
        <p:spPr>
          <a:xfrm>
            <a:off x="6876193" y="3781860"/>
            <a:ext cx="2440145" cy="1812716"/>
          </a:xfrm>
          <a:prstGeom prst="rect">
            <a:avLst/>
          </a:prstGeom>
          <a:ln w="31750">
            <a:noFill/>
          </a:ln>
        </p:spPr>
      </p:pic>
      <p:cxnSp>
        <p:nvCxnSpPr>
          <p:cNvPr id="26" name="Gerade Verbindung mit Pfeil 25">
            <a:extLst>
              <a:ext uri="{FF2B5EF4-FFF2-40B4-BE49-F238E27FC236}">
                <a16:creationId xmlns:a16="http://schemas.microsoft.com/office/drawing/2014/main" id="{C9C13DA6-B07B-3F08-7EEA-3BF7723DE2E8}"/>
              </a:ext>
            </a:extLst>
          </p:cNvPr>
          <p:cNvCxnSpPr>
            <a:cxnSpLocks/>
          </p:cNvCxnSpPr>
          <p:nvPr/>
        </p:nvCxnSpPr>
        <p:spPr>
          <a:xfrm flipV="1">
            <a:off x="8349673" y="2983345"/>
            <a:ext cx="674254" cy="798514"/>
          </a:xfrm>
          <a:prstGeom prst="straightConnector1">
            <a:avLst/>
          </a:prstGeom>
          <a:ln w="25400">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pic>
        <p:nvPicPr>
          <p:cNvPr id="27" name="Grafik 26">
            <a:extLst>
              <a:ext uri="{FF2B5EF4-FFF2-40B4-BE49-F238E27FC236}">
                <a16:creationId xmlns:a16="http://schemas.microsoft.com/office/drawing/2014/main" id="{FE603BE3-3EB0-80D4-DA05-F2B60B6D28DF}"/>
              </a:ext>
            </a:extLst>
          </p:cNvPr>
          <p:cNvPicPr>
            <a:picLocks noChangeAspect="1"/>
          </p:cNvPicPr>
          <p:nvPr/>
        </p:nvPicPr>
        <p:blipFill>
          <a:blip r:embed="rId9"/>
          <a:stretch>
            <a:fillRect/>
          </a:stretch>
        </p:blipFill>
        <p:spPr>
          <a:xfrm>
            <a:off x="606553" y="1662863"/>
            <a:ext cx="663197" cy="553737"/>
          </a:xfrm>
          <a:prstGeom prst="rect">
            <a:avLst/>
          </a:prstGeom>
        </p:spPr>
      </p:pic>
      <p:sp>
        <p:nvSpPr>
          <p:cNvPr id="28" name="Textfeld 27">
            <a:extLst>
              <a:ext uri="{FF2B5EF4-FFF2-40B4-BE49-F238E27FC236}">
                <a16:creationId xmlns:a16="http://schemas.microsoft.com/office/drawing/2014/main" id="{479E13C9-1BD3-AC34-AB8E-688F1C30C484}"/>
              </a:ext>
            </a:extLst>
          </p:cNvPr>
          <p:cNvSpPr txBox="1"/>
          <p:nvPr/>
        </p:nvSpPr>
        <p:spPr>
          <a:xfrm>
            <a:off x="1190867" y="5594575"/>
            <a:ext cx="1558440" cy="307777"/>
          </a:xfrm>
          <a:prstGeom prst="rect">
            <a:avLst/>
          </a:prstGeom>
          <a:noFill/>
        </p:spPr>
        <p:txBody>
          <a:bodyPr wrap="none" rtlCol="0">
            <a:spAutoFit/>
          </a:bodyPr>
          <a:lstStyle/>
          <a:p>
            <a:r>
              <a:rPr lang="de-DE" sz="1400" dirty="0"/>
              <a:t>Pipe </a:t>
            </a:r>
            <a:r>
              <a:rPr lang="de-DE" sz="1400" dirty="0" err="1"/>
              <a:t>diameter</a:t>
            </a:r>
            <a:r>
              <a:rPr lang="de-DE" sz="1400" dirty="0"/>
              <a:t> (</a:t>
            </a:r>
            <a:r>
              <a:rPr lang="de-DE" sz="1400" dirty="0" err="1"/>
              <a:t>px</a:t>
            </a:r>
            <a:r>
              <a:rPr lang="de-DE" sz="1400" dirty="0"/>
              <a:t>)</a:t>
            </a:r>
          </a:p>
        </p:txBody>
      </p:sp>
      <p:sp>
        <p:nvSpPr>
          <p:cNvPr id="29" name="Textfeld 28">
            <a:extLst>
              <a:ext uri="{FF2B5EF4-FFF2-40B4-BE49-F238E27FC236}">
                <a16:creationId xmlns:a16="http://schemas.microsoft.com/office/drawing/2014/main" id="{AF7EE5AF-410A-9AFC-E4BF-3B54798B0891}"/>
              </a:ext>
            </a:extLst>
          </p:cNvPr>
          <p:cNvSpPr txBox="1"/>
          <p:nvPr/>
        </p:nvSpPr>
        <p:spPr>
          <a:xfrm rot="16200000">
            <a:off x="60395" y="4449004"/>
            <a:ext cx="1558440" cy="307777"/>
          </a:xfrm>
          <a:prstGeom prst="rect">
            <a:avLst/>
          </a:prstGeom>
          <a:noFill/>
        </p:spPr>
        <p:txBody>
          <a:bodyPr wrap="none" rtlCol="0">
            <a:spAutoFit/>
          </a:bodyPr>
          <a:lstStyle/>
          <a:p>
            <a:r>
              <a:rPr lang="de-DE" sz="1400" dirty="0"/>
              <a:t>Pipe </a:t>
            </a:r>
            <a:r>
              <a:rPr lang="de-DE" sz="1400" dirty="0" err="1"/>
              <a:t>diameter</a:t>
            </a:r>
            <a:r>
              <a:rPr lang="de-DE" sz="1400" dirty="0"/>
              <a:t> (</a:t>
            </a:r>
            <a:r>
              <a:rPr lang="de-DE" sz="1400" dirty="0" err="1"/>
              <a:t>px</a:t>
            </a:r>
            <a:r>
              <a:rPr lang="de-DE" sz="1400" dirty="0"/>
              <a:t>)</a:t>
            </a:r>
          </a:p>
        </p:txBody>
      </p:sp>
      <p:sp>
        <p:nvSpPr>
          <p:cNvPr id="30" name="Textfeld 29">
            <a:extLst>
              <a:ext uri="{FF2B5EF4-FFF2-40B4-BE49-F238E27FC236}">
                <a16:creationId xmlns:a16="http://schemas.microsoft.com/office/drawing/2014/main" id="{E3F269E4-7C04-AA12-DFEF-84ECAC24983D}"/>
              </a:ext>
            </a:extLst>
          </p:cNvPr>
          <p:cNvSpPr txBox="1"/>
          <p:nvPr/>
        </p:nvSpPr>
        <p:spPr>
          <a:xfrm rot="16200000">
            <a:off x="5945322" y="4504194"/>
            <a:ext cx="1558440" cy="307777"/>
          </a:xfrm>
          <a:prstGeom prst="rect">
            <a:avLst/>
          </a:prstGeom>
          <a:noFill/>
        </p:spPr>
        <p:txBody>
          <a:bodyPr wrap="none" rtlCol="0">
            <a:spAutoFit/>
          </a:bodyPr>
          <a:lstStyle/>
          <a:p>
            <a:r>
              <a:rPr lang="de-DE" sz="1400" dirty="0"/>
              <a:t>Pipe </a:t>
            </a:r>
            <a:r>
              <a:rPr lang="de-DE" sz="1400" dirty="0" err="1"/>
              <a:t>diameter</a:t>
            </a:r>
            <a:r>
              <a:rPr lang="de-DE" sz="1400" dirty="0"/>
              <a:t> (</a:t>
            </a:r>
            <a:r>
              <a:rPr lang="de-DE" sz="1400" dirty="0" err="1"/>
              <a:t>px</a:t>
            </a:r>
            <a:r>
              <a:rPr lang="de-DE" sz="1400" dirty="0"/>
              <a:t>)</a:t>
            </a:r>
          </a:p>
        </p:txBody>
      </p:sp>
      <p:sp>
        <p:nvSpPr>
          <p:cNvPr id="31" name="Textfeld 30">
            <a:extLst>
              <a:ext uri="{FF2B5EF4-FFF2-40B4-BE49-F238E27FC236}">
                <a16:creationId xmlns:a16="http://schemas.microsoft.com/office/drawing/2014/main" id="{5ECE1028-A270-0116-5B40-9F9B40DA31A5}"/>
              </a:ext>
            </a:extLst>
          </p:cNvPr>
          <p:cNvSpPr txBox="1"/>
          <p:nvPr/>
        </p:nvSpPr>
        <p:spPr>
          <a:xfrm>
            <a:off x="7128360" y="5541446"/>
            <a:ext cx="1558440" cy="307777"/>
          </a:xfrm>
          <a:prstGeom prst="rect">
            <a:avLst/>
          </a:prstGeom>
          <a:noFill/>
        </p:spPr>
        <p:txBody>
          <a:bodyPr wrap="none" rtlCol="0">
            <a:spAutoFit/>
          </a:bodyPr>
          <a:lstStyle/>
          <a:p>
            <a:r>
              <a:rPr lang="de-DE" sz="1400" dirty="0"/>
              <a:t>Pipe </a:t>
            </a:r>
            <a:r>
              <a:rPr lang="de-DE" sz="1400" dirty="0" err="1"/>
              <a:t>diameter</a:t>
            </a:r>
            <a:r>
              <a:rPr lang="de-DE" sz="1400" dirty="0"/>
              <a:t> (</a:t>
            </a:r>
            <a:r>
              <a:rPr lang="de-DE" sz="1400" dirty="0" err="1"/>
              <a:t>px</a:t>
            </a:r>
            <a:r>
              <a:rPr lang="de-DE" sz="1400" dirty="0"/>
              <a:t>)</a:t>
            </a:r>
          </a:p>
        </p:txBody>
      </p:sp>
    </p:spTree>
    <p:extLst>
      <p:ext uri="{BB962C8B-B14F-4D97-AF65-F5344CB8AC3E}">
        <p14:creationId xmlns:p14="http://schemas.microsoft.com/office/powerpoint/2010/main" val="19290584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65DD6D-0DB1-8A3B-2669-ED28DE5F85B8}"/>
            </a:ext>
          </a:extLst>
        </p:cNvPr>
        <p:cNvGrpSpPr/>
        <p:nvPr/>
      </p:nvGrpSpPr>
      <p:grpSpPr>
        <a:xfrm>
          <a:off x="0" y="0"/>
          <a:ext cx="0" cy="0"/>
          <a:chOff x="0" y="0"/>
          <a:chExt cx="0" cy="0"/>
        </a:xfrm>
      </p:grpSpPr>
      <p:sp>
        <p:nvSpPr>
          <p:cNvPr id="3" name="Textplatzhalter 2">
            <a:extLst>
              <a:ext uri="{FF2B5EF4-FFF2-40B4-BE49-F238E27FC236}">
                <a16:creationId xmlns:a16="http://schemas.microsoft.com/office/drawing/2014/main" id="{7E1B60DD-078C-6BAB-F6ED-CB8705F3D22A}"/>
              </a:ext>
            </a:extLst>
          </p:cNvPr>
          <p:cNvSpPr>
            <a:spLocks noGrp="1"/>
          </p:cNvSpPr>
          <p:nvPr>
            <p:ph type="body" sz="quarter" idx="13"/>
          </p:nvPr>
        </p:nvSpPr>
        <p:spPr>
          <a:xfrm>
            <a:off x="479425" y="770675"/>
            <a:ext cx="11233150" cy="318933"/>
          </a:xfrm>
        </p:spPr>
        <p:txBody>
          <a:bodyPr/>
          <a:lstStyle/>
          <a:p>
            <a:r>
              <a:rPr lang="en-US" dirty="0"/>
              <a:t>Sensitivity to the flow profile</a:t>
            </a:r>
          </a:p>
        </p:txBody>
      </p:sp>
      <p:sp>
        <p:nvSpPr>
          <p:cNvPr id="4" name="Titel 1">
            <a:extLst>
              <a:ext uri="{FF2B5EF4-FFF2-40B4-BE49-F238E27FC236}">
                <a16:creationId xmlns:a16="http://schemas.microsoft.com/office/drawing/2014/main" id="{99B898E7-3A83-8E6C-3816-FC56BF95202A}"/>
              </a:ext>
            </a:extLst>
          </p:cNvPr>
          <p:cNvSpPr txBox="1">
            <a:spLocks/>
          </p:cNvSpPr>
          <p:nvPr/>
        </p:nvSpPr>
        <p:spPr bwMode="gray">
          <a:xfrm>
            <a:off x="479425" y="395588"/>
            <a:ext cx="11233150" cy="382733"/>
          </a:xfrm>
          <a:prstGeom prst="rect">
            <a:avLst/>
          </a:prstGeom>
        </p:spPr>
        <p:txBody>
          <a:bodyPr vert="horz" lIns="0" tIns="0" rIns="0" bIns="0" rtlCol="0" anchor="t">
            <a:spAutoFit/>
          </a:bodyPr>
          <a:lstStyle>
            <a:lvl1pPr algn="l" defTabSz="914400" rtl="0" eaLnBrk="1" latinLnBrk="0" hangingPunct="1">
              <a:lnSpc>
                <a:spcPct val="110000"/>
              </a:lnSpc>
              <a:spcBef>
                <a:spcPct val="0"/>
              </a:spcBef>
              <a:buNone/>
              <a:defRPr sz="2400" b="0" kern="1200">
                <a:solidFill>
                  <a:schemeClr val="accent2"/>
                </a:solidFill>
                <a:latin typeface="Frutiger LT Com 65 Bold" panose="020B0803030504020204" pitchFamily="34" charset="0"/>
                <a:ea typeface="+mj-ea"/>
                <a:cs typeface="+mj-cs"/>
              </a:defRPr>
            </a:lvl1pPr>
          </a:lstStyle>
          <a:p>
            <a:r>
              <a:rPr lang="en-US" dirty="0"/>
              <a:t>Flow Metering with OPM</a:t>
            </a:r>
            <a:endParaRPr lang="de-DE" dirty="0"/>
          </a:p>
        </p:txBody>
      </p:sp>
      <p:pic>
        <p:nvPicPr>
          <p:cNvPr id="18" name="Inhaltsplatzhalter 8">
            <a:extLst>
              <a:ext uri="{FF2B5EF4-FFF2-40B4-BE49-F238E27FC236}">
                <a16:creationId xmlns:a16="http://schemas.microsoft.com/office/drawing/2014/main" id="{C3C661BD-6845-F595-DFA5-1F6BBFCF26BB}"/>
              </a:ext>
            </a:extLst>
          </p:cNvPr>
          <p:cNvPicPr>
            <a:picLocks noChangeAspect="1"/>
          </p:cNvPicPr>
          <p:nvPr/>
        </p:nvPicPr>
        <p:blipFill>
          <a:blip r:embed="rId2" cstate="hqprint">
            <a:extLst>
              <a:ext uri="{28A0092B-C50C-407E-A947-70E740481C1C}">
                <a14:useLocalDpi xmlns:a14="http://schemas.microsoft.com/office/drawing/2010/main"/>
              </a:ext>
            </a:extLst>
          </a:blip>
          <a:srcRect r="1216"/>
          <a:stretch/>
        </p:blipFill>
        <p:spPr>
          <a:xfrm>
            <a:off x="3669874" y="1413431"/>
            <a:ext cx="5209431" cy="4273318"/>
          </a:xfrm>
          <a:prstGeom prst="rect">
            <a:avLst/>
          </a:prstGeom>
        </p:spPr>
      </p:pic>
      <p:sp>
        <p:nvSpPr>
          <p:cNvPr id="19" name="Textfeld 18">
            <a:extLst>
              <a:ext uri="{FF2B5EF4-FFF2-40B4-BE49-F238E27FC236}">
                <a16:creationId xmlns:a16="http://schemas.microsoft.com/office/drawing/2014/main" id="{B87B0346-43D8-E2D0-6BEC-7A7EB373AB42}"/>
              </a:ext>
            </a:extLst>
          </p:cNvPr>
          <p:cNvSpPr txBox="1"/>
          <p:nvPr/>
        </p:nvSpPr>
        <p:spPr>
          <a:xfrm rot="16200000">
            <a:off x="2568862" y="3122979"/>
            <a:ext cx="1922983" cy="256480"/>
          </a:xfrm>
          <a:prstGeom prst="rect">
            <a:avLst/>
          </a:prstGeom>
          <a:noFill/>
        </p:spPr>
        <p:txBody>
          <a:bodyPr wrap="square" lIns="0" tIns="0" rIns="0" bIns="0" rtlCol="0">
            <a:spAutoFit/>
          </a:bodyPr>
          <a:lstStyle/>
          <a:p>
            <a:pPr algn="l">
              <a:lnSpc>
                <a:spcPts val="1960"/>
              </a:lnSpc>
              <a:buClr>
                <a:schemeClr val="accent1"/>
              </a:buClr>
            </a:pPr>
            <a:r>
              <a:rPr lang="de-DE" dirty="0"/>
              <a:t>Relative </a:t>
            </a:r>
            <a:r>
              <a:rPr lang="de-DE" dirty="0" err="1"/>
              <a:t>amplitude</a:t>
            </a:r>
            <a:endParaRPr lang="de-DE" dirty="0"/>
          </a:p>
        </p:txBody>
      </p:sp>
      <p:sp>
        <p:nvSpPr>
          <p:cNvPr id="20" name="Textfeld 19">
            <a:extLst>
              <a:ext uri="{FF2B5EF4-FFF2-40B4-BE49-F238E27FC236}">
                <a16:creationId xmlns:a16="http://schemas.microsoft.com/office/drawing/2014/main" id="{0DE2A1A0-DDB9-344B-840F-E05199C37FDE}"/>
              </a:ext>
            </a:extLst>
          </p:cNvPr>
          <p:cNvSpPr txBox="1"/>
          <p:nvPr/>
        </p:nvSpPr>
        <p:spPr>
          <a:xfrm>
            <a:off x="5040112" y="5686749"/>
            <a:ext cx="3060613" cy="256480"/>
          </a:xfrm>
          <a:prstGeom prst="rect">
            <a:avLst/>
          </a:prstGeom>
          <a:noFill/>
        </p:spPr>
        <p:txBody>
          <a:bodyPr wrap="square" lIns="0" tIns="0" rIns="0" bIns="0" rtlCol="0">
            <a:spAutoFit/>
          </a:bodyPr>
          <a:lstStyle/>
          <a:p>
            <a:pPr algn="l">
              <a:lnSpc>
                <a:spcPts val="1960"/>
              </a:lnSpc>
              <a:buClr>
                <a:schemeClr val="accent1"/>
              </a:buClr>
            </a:pPr>
            <a:r>
              <a:rPr lang="de-DE" dirty="0" err="1"/>
              <a:t>Voltage</a:t>
            </a:r>
            <a:r>
              <a:rPr lang="de-DE" dirty="0"/>
              <a:t> </a:t>
            </a:r>
            <a:r>
              <a:rPr lang="de-DE" dirty="0" err="1"/>
              <a:t>applied</a:t>
            </a:r>
            <a:r>
              <a:rPr lang="de-DE" dirty="0"/>
              <a:t> </a:t>
            </a:r>
            <a:r>
              <a:rPr lang="de-DE" dirty="0" err="1"/>
              <a:t>to</a:t>
            </a:r>
            <a:r>
              <a:rPr lang="de-DE" dirty="0"/>
              <a:t> </a:t>
            </a:r>
            <a:r>
              <a:rPr lang="de-DE" dirty="0" err="1"/>
              <a:t>coil</a:t>
            </a:r>
            <a:r>
              <a:rPr lang="de-DE" dirty="0"/>
              <a:t> (mV)</a:t>
            </a:r>
          </a:p>
        </p:txBody>
      </p:sp>
    </p:spTree>
    <p:extLst>
      <p:ext uri="{BB962C8B-B14F-4D97-AF65-F5344CB8AC3E}">
        <p14:creationId xmlns:p14="http://schemas.microsoft.com/office/powerpoint/2010/main" val="14103901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EFF485-DDFD-3456-E21F-3B9A01AC861D}"/>
            </a:ext>
          </a:extLst>
        </p:cNvPr>
        <p:cNvGrpSpPr/>
        <p:nvPr/>
      </p:nvGrpSpPr>
      <p:grpSpPr>
        <a:xfrm>
          <a:off x="0" y="0"/>
          <a:ext cx="0" cy="0"/>
          <a:chOff x="0" y="0"/>
          <a:chExt cx="0" cy="0"/>
        </a:xfrm>
      </p:grpSpPr>
      <p:sp>
        <p:nvSpPr>
          <p:cNvPr id="3" name="Textplatzhalter 2">
            <a:extLst>
              <a:ext uri="{FF2B5EF4-FFF2-40B4-BE49-F238E27FC236}">
                <a16:creationId xmlns:a16="http://schemas.microsoft.com/office/drawing/2014/main" id="{3AB318E6-674D-0C72-F164-AA5F5A9E296A}"/>
              </a:ext>
            </a:extLst>
          </p:cNvPr>
          <p:cNvSpPr>
            <a:spLocks noGrp="1"/>
          </p:cNvSpPr>
          <p:nvPr>
            <p:ph type="body" sz="quarter" idx="13"/>
          </p:nvPr>
        </p:nvSpPr>
        <p:spPr>
          <a:xfrm>
            <a:off x="479425" y="770675"/>
            <a:ext cx="11233150" cy="318933"/>
          </a:xfrm>
        </p:spPr>
        <p:txBody>
          <a:bodyPr/>
          <a:lstStyle/>
          <a:p>
            <a:r>
              <a:rPr lang="en-US" dirty="0"/>
              <a:t>Sensitivity to the flow profile</a:t>
            </a:r>
          </a:p>
        </p:txBody>
      </p:sp>
      <p:sp>
        <p:nvSpPr>
          <p:cNvPr id="4" name="Titel 1">
            <a:extLst>
              <a:ext uri="{FF2B5EF4-FFF2-40B4-BE49-F238E27FC236}">
                <a16:creationId xmlns:a16="http://schemas.microsoft.com/office/drawing/2014/main" id="{5F818BA8-D35E-23F6-5152-86E98363C780}"/>
              </a:ext>
            </a:extLst>
          </p:cNvPr>
          <p:cNvSpPr txBox="1">
            <a:spLocks/>
          </p:cNvSpPr>
          <p:nvPr/>
        </p:nvSpPr>
        <p:spPr bwMode="gray">
          <a:xfrm>
            <a:off x="479425" y="395588"/>
            <a:ext cx="11233150" cy="382733"/>
          </a:xfrm>
          <a:prstGeom prst="rect">
            <a:avLst/>
          </a:prstGeom>
        </p:spPr>
        <p:txBody>
          <a:bodyPr vert="horz" lIns="0" tIns="0" rIns="0" bIns="0" rtlCol="0" anchor="t">
            <a:spAutoFit/>
          </a:bodyPr>
          <a:lstStyle>
            <a:lvl1pPr algn="l" defTabSz="914400" rtl="0" eaLnBrk="1" latinLnBrk="0" hangingPunct="1">
              <a:lnSpc>
                <a:spcPct val="110000"/>
              </a:lnSpc>
              <a:spcBef>
                <a:spcPct val="0"/>
              </a:spcBef>
              <a:buNone/>
              <a:defRPr sz="2400" b="0" kern="1200">
                <a:solidFill>
                  <a:schemeClr val="accent2"/>
                </a:solidFill>
                <a:latin typeface="Frutiger LT Com 65 Bold" panose="020B0803030504020204" pitchFamily="34" charset="0"/>
                <a:ea typeface="+mj-ea"/>
                <a:cs typeface="+mj-cs"/>
              </a:defRPr>
            </a:lvl1pPr>
          </a:lstStyle>
          <a:p>
            <a:r>
              <a:rPr lang="en-US" dirty="0"/>
              <a:t>Flow Metering with OPM</a:t>
            </a:r>
            <a:endParaRPr lang="de-DE" dirty="0"/>
          </a:p>
        </p:txBody>
      </p:sp>
      <p:pic>
        <p:nvPicPr>
          <p:cNvPr id="2" name="Grafik 1">
            <a:extLst>
              <a:ext uri="{FF2B5EF4-FFF2-40B4-BE49-F238E27FC236}">
                <a16:creationId xmlns:a16="http://schemas.microsoft.com/office/drawing/2014/main" id="{125FECD6-E59B-C9FF-AC2D-7EAC6234261E}"/>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r="11806"/>
          <a:stretch/>
        </p:blipFill>
        <p:spPr>
          <a:xfrm>
            <a:off x="308638" y="1144515"/>
            <a:ext cx="2938811" cy="2499162"/>
          </a:xfrm>
          <a:prstGeom prst="rect">
            <a:avLst/>
          </a:prstGeom>
        </p:spPr>
      </p:pic>
      <p:pic>
        <p:nvPicPr>
          <p:cNvPr id="5" name="Grafik 4">
            <a:extLst>
              <a:ext uri="{FF2B5EF4-FFF2-40B4-BE49-F238E27FC236}">
                <a16:creationId xmlns:a16="http://schemas.microsoft.com/office/drawing/2014/main" id="{8B43AE6B-FBCE-D075-BF82-A8A1BF8F4ED9}"/>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r="11806"/>
          <a:stretch/>
        </p:blipFill>
        <p:spPr>
          <a:xfrm>
            <a:off x="308638" y="3545998"/>
            <a:ext cx="2938811" cy="2499161"/>
          </a:xfrm>
          <a:prstGeom prst="rect">
            <a:avLst/>
          </a:prstGeom>
        </p:spPr>
      </p:pic>
      <p:sp>
        <p:nvSpPr>
          <p:cNvPr id="6" name="Textfeld 5">
            <a:extLst>
              <a:ext uri="{FF2B5EF4-FFF2-40B4-BE49-F238E27FC236}">
                <a16:creationId xmlns:a16="http://schemas.microsoft.com/office/drawing/2014/main" id="{ABFDE464-260F-14B2-72E2-A89DEA518D00}"/>
              </a:ext>
            </a:extLst>
          </p:cNvPr>
          <p:cNvSpPr txBox="1"/>
          <p:nvPr/>
        </p:nvSpPr>
        <p:spPr>
          <a:xfrm>
            <a:off x="948332" y="5837500"/>
            <a:ext cx="1558440" cy="307777"/>
          </a:xfrm>
          <a:prstGeom prst="rect">
            <a:avLst/>
          </a:prstGeom>
          <a:noFill/>
        </p:spPr>
        <p:txBody>
          <a:bodyPr wrap="none" rtlCol="0">
            <a:spAutoFit/>
          </a:bodyPr>
          <a:lstStyle/>
          <a:p>
            <a:r>
              <a:rPr lang="de-DE" sz="1400" dirty="0"/>
              <a:t>Pipe </a:t>
            </a:r>
            <a:r>
              <a:rPr lang="de-DE" sz="1400" dirty="0" err="1"/>
              <a:t>diameter</a:t>
            </a:r>
            <a:r>
              <a:rPr lang="de-DE" sz="1400" dirty="0"/>
              <a:t> (</a:t>
            </a:r>
            <a:r>
              <a:rPr lang="de-DE" sz="1400" dirty="0" err="1"/>
              <a:t>px</a:t>
            </a:r>
            <a:r>
              <a:rPr lang="de-DE" sz="1400" dirty="0"/>
              <a:t>)</a:t>
            </a:r>
          </a:p>
        </p:txBody>
      </p:sp>
      <p:sp>
        <p:nvSpPr>
          <p:cNvPr id="7" name="Textfeld 6">
            <a:extLst>
              <a:ext uri="{FF2B5EF4-FFF2-40B4-BE49-F238E27FC236}">
                <a16:creationId xmlns:a16="http://schemas.microsoft.com/office/drawing/2014/main" id="{3DB87621-5378-33A9-C826-5E321518355A}"/>
              </a:ext>
            </a:extLst>
          </p:cNvPr>
          <p:cNvSpPr txBox="1"/>
          <p:nvPr/>
        </p:nvSpPr>
        <p:spPr>
          <a:xfrm rot="16200000">
            <a:off x="-232797" y="4577383"/>
            <a:ext cx="1558440" cy="307777"/>
          </a:xfrm>
          <a:prstGeom prst="rect">
            <a:avLst/>
          </a:prstGeom>
          <a:noFill/>
        </p:spPr>
        <p:txBody>
          <a:bodyPr wrap="none" rtlCol="0">
            <a:spAutoFit/>
          </a:bodyPr>
          <a:lstStyle/>
          <a:p>
            <a:r>
              <a:rPr lang="de-DE" sz="1400" dirty="0"/>
              <a:t>Pipe </a:t>
            </a:r>
            <a:r>
              <a:rPr lang="de-DE" sz="1400" dirty="0" err="1"/>
              <a:t>diameter</a:t>
            </a:r>
            <a:r>
              <a:rPr lang="de-DE" sz="1400" dirty="0"/>
              <a:t> (</a:t>
            </a:r>
            <a:r>
              <a:rPr lang="de-DE" sz="1400" dirty="0" err="1"/>
              <a:t>px</a:t>
            </a:r>
            <a:r>
              <a:rPr lang="de-DE" sz="1400" dirty="0"/>
              <a:t>)</a:t>
            </a:r>
          </a:p>
        </p:txBody>
      </p:sp>
      <p:sp>
        <p:nvSpPr>
          <p:cNvPr id="8" name="Textfeld 7">
            <a:extLst>
              <a:ext uri="{FF2B5EF4-FFF2-40B4-BE49-F238E27FC236}">
                <a16:creationId xmlns:a16="http://schemas.microsoft.com/office/drawing/2014/main" id="{93DCDA7B-7C13-7016-5C7E-4E9DA6FAB510}"/>
              </a:ext>
            </a:extLst>
          </p:cNvPr>
          <p:cNvSpPr txBox="1"/>
          <p:nvPr/>
        </p:nvSpPr>
        <p:spPr>
          <a:xfrm rot="16200000">
            <a:off x="-232795" y="2158348"/>
            <a:ext cx="1558440" cy="307777"/>
          </a:xfrm>
          <a:prstGeom prst="rect">
            <a:avLst/>
          </a:prstGeom>
          <a:noFill/>
        </p:spPr>
        <p:txBody>
          <a:bodyPr wrap="none" rtlCol="0">
            <a:spAutoFit/>
          </a:bodyPr>
          <a:lstStyle/>
          <a:p>
            <a:r>
              <a:rPr lang="de-DE" sz="1400" dirty="0"/>
              <a:t>Pipe </a:t>
            </a:r>
            <a:r>
              <a:rPr lang="de-DE" sz="1400" dirty="0" err="1"/>
              <a:t>diameter</a:t>
            </a:r>
            <a:r>
              <a:rPr lang="de-DE" sz="1400" dirty="0"/>
              <a:t> (px)</a:t>
            </a:r>
          </a:p>
        </p:txBody>
      </p:sp>
      <p:pic>
        <p:nvPicPr>
          <p:cNvPr id="9" name="Grafik 8">
            <a:extLst>
              <a:ext uri="{FF2B5EF4-FFF2-40B4-BE49-F238E27FC236}">
                <a16:creationId xmlns:a16="http://schemas.microsoft.com/office/drawing/2014/main" id="{F818BBD7-B835-B731-AEF4-154F7A324824}"/>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9354552" y="1144515"/>
            <a:ext cx="2751133" cy="2741814"/>
          </a:xfrm>
          <a:prstGeom prst="rect">
            <a:avLst/>
          </a:prstGeom>
        </p:spPr>
      </p:pic>
      <p:sp>
        <p:nvSpPr>
          <p:cNvPr id="10" name="Textfeld 9">
            <a:extLst>
              <a:ext uri="{FF2B5EF4-FFF2-40B4-BE49-F238E27FC236}">
                <a16:creationId xmlns:a16="http://schemas.microsoft.com/office/drawing/2014/main" id="{2F46FEE8-488C-B752-6251-0DD054A143A6}"/>
              </a:ext>
            </a:extLst>
          </p:cNvPr>
          <p:cNvSpPr txBox="1"/>
          <p:nvPr/>
        </p:nvSpPr>
        <p:spPr>
          <a:xfrm>
            <a:off x="9577672" y="3732440"/>
            <a:ext cx="1558440" cy="307777"/>
          </a:xfrm>
          <a:prstGeom prst="rect">
            <a:avLst/>
          </a:prstGeom>
          <a:noFill/>
        </p:spPr>
        <p:txBody>
          <a:bodyPr wrap="none" rtlCol="0">
            <a:spAutoFit/>
          </a:bodyPr>
          <a:lstStyle/>
          <a:p>
            <a:r>
              <a:rPr lang="de-DE" sz="1400" dirty="0"/>
              <a:t>Pipe </a:t>
            </a:r>
            <a:r>
              <a:rPr lang="de-DE" sz="1400" dirty="0" err="1"/>
              <a:t>diameter</a:t>
            </a:r>
            <a:r>
              <a:rPr lang="de-DE" sz="1400" dirty="0"/>
              <a:t> (</a:t>
            </a:r>
            <a:r>
              <a:rPr lang="de-DE" sz="1400" dirty="0" err="1"/>
              <a:t>px</a:t>
            </a:r>
            <a:r>
              <a:rPr lang="de-DE" sz="1400" dirty="0"/>
              <a:t>)</a:t>
            </a:r>
          </a:p>
        </p:txBody>
      </p:sp>
      <p:sp>
        <p:nvSpPr>
          <p:cNvPr id="11" name="Textfeld 10">
            <a:extLst>
              <a:ext uri="{FF2B5EF4-FFF2-40B4-BE49-F238E27FC236}">
                <a16:creationId xmlns:a16="http://schemas.microsoft.com/office/drawing/2014/main" id="{C104F6D9-5848-22D9-479C-0F13B8C736CE}"/>
              </a:ext>
            </a:extLst>
          </p:cNvPr>
          <p:cNvSpPr txBox="1"/>
          <p:nvPr/>
        </p:nvSpPr>
        <p:spPr>
          <a:xfrm rot="16200000">
            <a:off x="8318077" y="2381419"/>
            <a:ext cx="1558440" cy="307777"/>
          </a:xfrm>
          <a:prstGeom prst="rect">
            <a:avLst/>
          </a:prstGeom>
          <a:noFill/>
        </p:spPr>
        <p:txBody>
          <a:bodyPr wrap="none" rtlCol="0">
            <a:spAutoFit/>
          </a:bodyPr>
          <a:lstStyle/>
          <a:p>
            <a:r>
              <a:rPr lang="de-DE" sz="1400" dirty="0"/>
              <a:t>Pipe </a:t>
            </a:r>
            <a:r>
              <a:rPr lang="de-DE" sz="1400" dirty="0" err="1"/>
              <a:t>diameter</a:t>
            </a:r>
            <a:r>
              <a:rPr lang="de-DE" sz="1400" dirty="0"/>
              <a:t> (</a:t>
            </a:r>
            <a:r>
              <a:rPr lang="de-DE" sz="1400" dirty="0" err="1"/>
              <a:t>px</a:t>
            </a:r>
            <a:r>
              <a:rPr lang="de-DE" sz="1400" dirty="0"/>
              <a:t>)</a:t>
            </a:r>
          </a:p>
        </p:txBody>
      </p:sp>
      <p:cxnSp>
        <p:nvCxnSpPr>
          <p:cNvPr id="12" name="Gerader Verbinder 11">
            <a:extLst>
              <a:ext uri="{FF2B5EF4-FFF2-40B4-BE49-F238E27FC236}">
                <a16:creationId xmlns:a16="http://schemas.microsoft.com/office/drawing/2014/main" id="{A6D2A8CB-F301-B7FC-FBE5-72AB6BF4A69E}"/>
              </a:ext>
            </a:extLst>
          </p:cNvPr>
          <p:cNvCxnSpPr>
            <a:cxnSpLocks/>
          </p:cNvCxnSpPr>
          <p:nvPr/>
        </p:nvCxnSpPr>
        <p:spPr>
          <a:xfrm flipV="1">
            <a:off x="3280431" y="1857375"/>
            <a:ext cx="1520169" cy="180975"/>
          </a:xfrm>
          <a:prstGeom prst="line">
            <a:avLst/>
          </a:prstGeom>
          <a:ln w="3810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3" name="Gerader Verbinder 12">
            <a:extLst>
              <a:ext uri="{FF2B5EF4-FFF2-40B4-BE49-F238E27FC236}">
                <a16:creationId xmlns:a16="http://schemas.microsoft.com/office/drawing/2014/main" id="{DCA063A5-579A-B12D-C7EE-5A0A2FCDD7BA}"/>
              </a:ext>
            </a:extLst>
          </p:cNvPr>
          <p:cNvCxnSpPr>
            <a:cxnSpLocks/>
          </p:cNvCxnSpPr>
          <p:nvPr/>
        </p:nvCxnSpPr>
        <p:spPr>
          <a:xfrm flipV="1">
            <a:off x="3280431" y="3886329"/>
            <a:ext cx="2120244" cy="918232"/>
          </a:xfrm>
          <a:prstGeom prst="line">
            <a:avLst/>
          </a:prstGeom>
          <a:ln w="3810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4" name="Gerader Verbinder 13">
            <a:extLst>
              <a:ext uri="{FF2B5EF4-FFF2-40B4-BE49-F238E27FC236}">
                <a16:creationId xmlns:a16="http://schemas.microsoft.com/office/drawing/2014/main" id="{3262C3FE-AE78-C601-2AB6-D904148863E1}"/>
              </a:ext>
            </a:extLst>
          </p:cNvPr>
          <p:cNvCxnSpPr>
            <a:cxnSpLocks/>
          </p:cNvCxnSpPr>
          <p:nvPr/>
        </p:nvCxnSpPr>
        <p:spPr>
          <a:xfrm flipH="1">
            <a:off x="7429500" y="2210608"/>
            <a:ext cx="1466284" cy="351617"/>
          </a:xfrm>
          <a:prstGeom prst="line">
            <a:avLst/>
          </a:prstGeom>
          <a:ln w="3810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15" name="Textfeld 14">
                <a:extLst>
                  <a:ext uri="{FF2B5EF4-FFF2-40B4-BE49-F238E27FC236}">
                    <a16:creationId xmlns:a16="http://schemas.microsoft.com/office/drawing/2014/main" id="{11FDFD67-087D-0A8A-6D5E-08A65977C081}"/>
                  </a:ext>
                </a:extLst>
              </p:cNvPr>
              <p:cNvSpPr txBox="1"/>
              <p:nvPr/>
            </p:nvSpPr>
            <p:spPr>
              <a:xfrm>
                <a:off x="2451945" y="1171251"/>
                <a:ext cx="649857"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de-DE" sz="1400" b="0" i="1" smtClean="0">
                          <a:latin typeface="Cambria Math" panose="02040503050406030204" pitchFamily="18" charset="0"/>
                        </a:rPr>
                        <m:t>|</m:t>
                      </m:r>
                      <m:r>
                        <m:rPr>
                          <m:sty m:val="p"/>
                        </m:rPr>
                        <a:rPr lang="de-DE" sz="1400" b="0" i="0" smtClean="0">
                          <a:latin typeface="Cambria Math" panose="02040503050406030204" pitchFamily="18" charset="0"/>
                        </a:rPr>
                        <m:t>sin</m:t>
                      </m:r>
                      <m:r>
                        <a:rPr lang="de-DE" sz="1400" b="0" i="1" smtClean="0">
                          <a:latin typeface="Cambria Math" panose="02040503050406030204" pitchFamily="18" charset="0"/>
                        </a:rPr>
                        <m:t>⁡(</m:t>
                      </m:r>
                      <m:r>
                        <a:rPr lang="de-DE" sz="1400" b="0" i="1" smtClean="0">
                          <a:latin typeface="Cambria Math" panose="02040503050406030204" pitchFamily="18" charset="0"/>
                        </a:rPr>
                        <m:t>𝛼</m:t>
                      </m:r>
                      <m:r>
                        <a:rPr lang="de-DE" sz="1400" b="0" i="1" smtClean="0">
                          <a:latin typeface="Cambria Math" panose="02040503050406030204" pitchFamily="18" charset="0"/>
                        </a:rPr>
                        <m:t>)|</m:t>
                      </m:r>
                    </m:oMath>
                  </m:oMathPara>
                </a14:m>
                <a:endParaRPr lang="de-DE" sz="1400" dirty="0"/>
              </a:p>
            </p:txBody>
          </p:sp>
        </mc:Choice>
        <mc:Fallback>
          <p:sp>
            <p:nvSpPr>
              <p:cNvPr id="15" name="Textfeld 14">
                <a:extLst>
                  <a:ext uri="{FF2B5EF4-FFF2-40B4-BE49-F238E27FC236}">
                    <a16:creationId xmlns:a16="http://schemas.microsoft.com/office/drawing/2014/main" id="{11FDFD67-087D-0A8A-6D5E-08A65977C081}"/>
                  </a:ext>
                </a:extLst>
              </p:cNvPr>
              <p:cNvSpPr txBox="1">
                <a:spLocks noRot="1" noChangeAspect="1" noMove="1" noResize="1" noEditPoints="1" noAdjustHandles="1" noChangeArrowheads="1" noChangeShapeType="1" noTextEdit="1"/>
              </p:cNvSpPr>
              <p:nvPr/>
            </p:nvSpPr>
            <p:spPr>
              <a:xfrm>
                <a:off x="2451945" y="1171251"/>
                <a:ext cx="649857" cy="215444"/>
              </a:xfrm>
              <a:prstGeom prst="rect">
                <a:avLst/>
              </a:prstGeom>
              <a:blipFill>
                <a:blip r:embed="rId5"/>
                <a:stretch>
                  <a:fillRect l="-7477" r="-8411" b="-37143"/>
                </a:stretch>
              </a:blipFill>
            </p:spPr>
            <p:txBody>
              <a:bodyPr/>
              <a:lstStyle/>
              <a:p>
                <a:r>
                  <a:rPr lang="de-DE">
                    <a:noFill/>
                  </a:rPr>
                  <a:t> </a:t>
                </a:r>
              </a:p>
            </p:txBody>
          </p:sp>
        </mc:Fallback>
      </mc:AlternateContent>
      <mc:AlternateContent xmlns:mc="http://schemas.openxmlformats.org/markup-compatibility/2006">
        <mc:Choice xmlns:a14="http://schemas.microsoft.com/office/drawing/2010/main" Requires="a14">
          <p:sp>
            <p:nvSpPr>
              <p:cNvPr id="16" name="Textfeld 15">
                <a:extLst>
                  <a:ext uri="{FF2B5EF4-FFF2-40B4-BE49-F238E27FC236}">
                    <a16:creationId xmlns:a16="http://schemas.microsoft.com/office/drawing/2014/main" id="{42903A27-9EF4-1804-F410-37AEA416F1CC}"/>
                  </a:ext>
                </a:extLst>
              </p:cNvPr>
              <p:cNvSpPr txBox="1"/>
              <p:nvPr/>
            </p:nvSpPr>
            <p:spPr>
              <a:xfrm>
                <a:off x="2451944" y="3591265"/>
                <a:ext cx="649857"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de-DE" sz="1400" b="0" i="1" smtClean="0">
                          <a:latin typeface="Cambria Math" panose="02040503050406030204" pitchFamily="18" charset="0"/>
                        </a:rPr>
                        <m:t>|</m:t>
                      </m:r>
                      <m:r>
                        <m:rPr>
                          <m:sty m:val="p"/>
                        </m:rPr>
                        <a:rPr lang="de-DE" sz="1400" b="0" i="0" smtClean="0">
                          <a:latin typeface="Cambria Math" panose="02040503050406030204" pitchFamily="18" charset="0"/>
                        </a:rPr>
                        <m:t>sin</m:t>
                      </m:r>
                      <m:r>
                        <a:rPr lang="de-DE" sz="1400" b="0" i="1" smtClean="0">
                          <a:latin typeface="Cambria Math" panose="02040503050406030204" pitchFamily="18" charset="0"/>
                        </a:rPr>
                        <m:t>⁡(</m:t>
                      </m:r>
                      <m:r>
                        <a:rPr lang="de-DE" sz="1400" b="0" i="1" smtClean="0">
                          <a:latin typeface="Cambria Math" panose="02040503050406030204" pitchFamily="18" charset="0"/>
                        </a:rPr>
                        <m:t>𝛼</m:t>
                      </m:r>
                      <m:r>
                        <a:rPr lang="de-DE" sz="1400" b="0" i="1" smtClean="0">
                          <a:latin typeface="Cambria Math" panose="02040503050406030204" pitchFamily="18" charset="0"/>
                        </a:rPr>
                        <m:t>)|</m:t>
                      </m:r>
                    </m:oMath>
                  </m:oMathPara>
                </a14:m>
                <a:endParaRPr lang="de-DE" sz="1400" dirty="0"/>
              </a:p>
            </p:txBody>
          </p:sp>
        </mc:Choice>
        <mc:Fallback>
          <p:sp>
            <p:nvSpPr>
              <p:cNvPr id="16" name="Textfeld 15">
                <a:extLst>
                  <a:ext uri="{FF2B5EF4-FFF2-40B4-BE49-F238E27FC236}">
                    <a16:creationId xmlns:a16="http://schemas.microsoft.com/office/drawing/2014/main" id="{42903A27-9EF4-1804-F410-37AEA416F1CC}"/>
                  </a:ext>
                </a:extLst>
              </p:cNvPr>
              <p:cNvSpPr txBox="1">
                <a:spLocks noRot="1" noChangeAspect="1" noMove="1" noResize="1" noEditPoints="1" noAdjustHandles="1" noChangeArrowheads="1" noChangeShapeType="1" noTextEdit="1"/>
              </p:cNvSpPr>
              <p:nvPr/>
            </p:nvSpPr>
            <p:spPr>
              <a:xfrm>
                <a:off x="2451944" y="3591265"/>
                <a:ext cx="649857" cy="215444"/>
              </a:xfrm>
              <a:prstGeom prst="rect">
                <a:avLst/>
              </a:prstGeom>
              <a:blipFill>
                <a:blip r:embed="rId5"/>
                <a:stretch>
                  <a:fillRect l="-7477" r="-8411" b="-37143"/>
                </a:stretch>
              </a:blipFill>
            </p:spPr>
            <p:txBody>
              <a:bodyPr/>
              <a:lstStyle/>
              <a:p>
                <a:r>
                  <a:rPr lang="de-DE">
                    <a:noFill/>
                  </a:rPr>
                  <a:t> </a:t>
                </a:r>
              </a:p>
            </p:txBody>
          </p:sp>
        </mc:Fallback>
      </mc:AlternateContent>
      <mc:AlternateContent xmlns:mc="http://schemas.openxmlformats.org/markup-compatibility/2006">
        <mc:Choice xmlns:a14="http://schemas.microsoft.com/office/drawing/2010/main" Requires="a14">
          <p:sp>
            <p:nvSpPr>
              <p:cNvPr id="17" name="Textfeld 16">
                <a:extLst>
                  <a:ext uri="{FF2B5EF4-FFF2-40B4-BE49-F238E27FC236}">
                    <a16:creationId xmlns:a16="http://schemas.microsoft.com/office/drawing/2014/main" id="{685DBBB5-9D1E-551F-4960-F905416FDAC3}"/>
                  </a:ext>
                </a:extLst>
              </p:cNvPr>
              <p:cNvSpPr txBox="1"/>
              <p:nvPr/>
            </p:nvSpPr>
            <p:spPr>
              <a:xfrm>
                <a:off x="11274200" y="1198750"/>
                <a:ext cx="649857"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de-DE" sz="1400" b="0" i="1" smtClean="0">
                          <a:latin typeface="Cambria Math" panose="02040503050406030204" pitchFamily="18" charset="0"/>
                        </a:rPr>
                        <m:t>|</m:t>
                      </m:r>
                      <m:r>
                        <m:rPr>
                          <m:sty m:val="p"/>
                        </m:rPr>
                        <a:rPr lang="de-DE" sz="1400" b="0" i="0" smtClean="0">
                          <a:latin typeface="Cambria Math" panose="02040503050406030204" pitchFamily="18" charset="0"/>
                        </a:rPr>
                        <m:t>sin</m:t>
                      </m:r>
                      <m:r>
                        <a:rPr lang="de-DE" sz="1400" b="0" i="1" smtClean="0">
                          <a:latin typeface="Cambria Math" panose="02040503050406030204" pitchFamily="18" charset="0"/>
                        </a:rPr>
                        <m:t>⁡(</m:t>
                      </m:r>
                      <m:r>
                        <a:rPr lang="de-DE" sz="1400" b="0" i="1" smtClean="0">
                          <a:latin typeface="Cambria Math" panose="02040503050406030204" pitchFamily="18" charset="0"/>
                        </a:rPr>
                        <m:t>𝛼</m:t>
                      </m:r>
                      <m:r>
                        <a:rPr lang="de-DE" sz="1400" b="0" i="1" smtClean="0">
                          <a:latin typeface="Cambria Math" panose="02040503050406030204" pitchFamily="18" charset="0"/>
                        </a:rPr>
                        <m:t>)|</m:t>
                      </m:r>
                    </m:oMath>
                  </m:oMathPara>
                </a14:m>
                <a:endParaRPr lang="de-DE" sz="1400" dirty="0"/>
              </a:p>
            </p:txBody>
          </p:sp>
        </mc:Choice>
        <mc:Fallback>
          <p:sp>
            <p:nvSpPr>
              <p:cNvPr id="17" name="Textfeld 16">
                <a:extLst>
                  <a:ext uri="{FF2B5EF4-FFF2-40B4-BE49-F238E27FC236}">
                    <a16:creationId xmlns:a16="http://schemas.microsoft.com/office/drawing/2014/main" id="{685DBBB5-9D1E-551F-4960-F905416FDAC3}"/>
                  </a:ext>
                </a:extLst>
              </p:cNvPr>
              <p:cNvSpPr txBox="1">
                <a:spLocks noRot="1" noChangeAspect="1" noMove="1" noResize="1" noEditPoints="1" noAdjustHandles="1" noChangeArrowheads="1" noChangeShapeType="1" noTextEdit="1"/>
              </p:cNvSpPr>
              <p:nvPr/>
            </p:nvSpPr>
            <p:spPr>
              <a:xfrm>
                <a:off x="11274200" y="1198750"/>
                <a:ext cx="649857" cy="215444"/>
              </a:xfrm>
              <a:prstGeom prst="rect">
                <a:avLst/>
              </a:prstGeom>
              <a:blipFill>
                <a:blip r:embed="rId6"/>
                <a:stretch>
                  <a:fillRect l="-7477" r="-8411" b="-34286"/>
                </a:stretch>
              </a:blipFill>
            </p:spPr>
            <p:txBody>
              <a:bodyPr/>
              <a:lstStyle/>
              <a:p>
                <a:r>
                  <a:rPr lang="de-DE">
                    <a:noFill/>
                  </a:rPr>
                  <a:t> </a:t>
                </a:r>
              </a:p>
            </p:txBody>
          </p:sp>
        </mc:Fallback>
      </mc:AlternateContent>
      <p:pic>
        <p:nvPicPr>
          <p:cNvPr id="18" name="Inhaltsplatzhalter 8">
            <a:extLst>
              <a:ext uri="{FF2B5EF4-FFF2-40B4-BE49-F238E27FC236}">
                <a16:creationId xmlns:a16="http://schemas.microsoft.com/office/drawing/2014/main" id="{D483457D-8A10-A8FC-753A-180BE9455735}"/>
              </a:ext>
            </a:extLst>
          </p:cNvPr>
          <p:cNvPicPr>
            <a:picLocks noChangeAspect="1"/>
          </p:cNvPicPr>
          <p:nvPr/>
        </p:nvPicPr>
        <p:blipFill>
          <a:blip r:embed="rId7" cstate="hqprint">
            <a:extLst>
              <a:ext uri="{28A0092B-C50C-407E-A947-70E740481C1C}">
                <a14:useLocalDpi xmlns:a14="http://schemas.microsoft.com/office/drawing/2010/main"/>
              </a:ext>
            </a:extLst>
          </a:blip>
          <a:srcRect/>
          <a:stretch/>
        </p:blipFill>
        <p:spPr>
          <a:xfrm>
            <a:off x="3669874" y="1413431"/>
            <a:ext cx="5273534" cy="4273318"/>
          </a:xfrm>
          <a:prstGeom prst="rect">
            <a:avLst/>
          </a:prstGeom>
        </p:spPr>
      </p:pic>
      <p:sp>
        <p:nvSpPr>
          <p:cNvPr id="19" name="Textfeld 18">
            <a:extLst>
              <a:ext uri="{FF2B5EF4-FFF2-40B4-BE49-F238E27FC236}">
                <a16:creationId xmlns:a16="http://schemas.microsoft.com/office/drawing/2014/main" id="{8A470FEF-05D8-2278-90AA-DC215BED930C}"/>
              </a:ext>
            </a:extLst>
          </p:cNvPr>
          <p:cNvSpPr txBox="1"/>
          <p:nvPr/>
        </p:nvSpPr>
        <p:spPr>
          <a:xfrm rot="16200000">
            <a:off x="2568862" y="3122979"/>
            <a:ext cx="1922983" cy="256480"/>
          </a:xfrm>
          <a:prstGeom prst="rect">
            <a:avLst/>
          </a:prstGeom>
          <a:noFill/>
        </p:spPr>
        <p:txBody>
          <a:bodyPr wrap="square" lIns="0" tIns="0" rIns="0" bIns="0" rtlCol="0">
            <a:spAutoFit/>
          </a:bodyPr>
          <a:lstStyle/>
          <a:p>
            <a:pPr algn="l">
              <a:lnSpc>
                <a:spcPts val="1960"/>
              </a:lnSpc>
              <a:buClr>
                <a:schemeClr val="accent1"/>
              </a:buClr>
            </a:pPr>
            <a:r>
              <a:rPr lang="de-DE" dirty="0"/>
              <a:t>Relative </a:t>
            </a:r>
            <a:r>
              <a:rPr lang="de-DE" dirty="0" err="1"/>
              <a:t>amplitude</a:t>
            </a:r>
            <a:endParaRPr lang="de-DE" dirty="0"/>
          </a:p>
        </p:txBody>
      </p:sp>
      <p:sp>
        <p:nvSpPr>
          <p:cNvPr id="20" name="Textfeld 19">
            <a:extLst>
              <a:ext uri="{FF2B5EF4-FFF2-40B4-BE49-F238E27FC236}">
                <a16:creationId xmlns:a16="http://schemas.microsoft.com/office/drawing/2014/main" id="{321CC654-B235-6525-A35C-F9CE47DED0E3}"/>
              </a:ext>
            </a:extLst>
          </p:cNvPr>
          <p:cNvSpPr txBox="1"/>
          <p:nvPr/>
        </p:nvSpPr>
        <p:spPr>
          <a:xfrm>
            <a:off x="5040112" y="5686749"/>
            <a:ext cx="3060613" cy="256480"/>
          </a:xfrm>
          <a:prstGeom prst="rect">
            <a:avLst/>
          </a:prstGeom>
          <a:noFill/>
        </p:spPr>
        <p:txBody>
          <a:bodyPr wrap="square" lIns="0" tIns="0" rIns="0" bIns="0" rtlCol="0">
            <a:spAutoFit/>
          </a:bodyPr>
          <a:lstStyle/>
          <a:p>
            <a:pPr algn="l">
              <a:lnSpc>
                <a:spcPts val="1960"/>
              </a:lnSpc>
              <a:buClr>
                <a:schemeClr val="accent1"/>
              </a:buClr>
            </a:pPr>
            <a:r>
              <a:rPr lang="de-DE" dirty="0" err="1"/>
              <a:t>Voltage</a:t>
            </a:r>
            <a:r>
              <a:rPr lang="de-DE" dirty="0"/>
              <a:t> </a:t>
            </a:r>
            <a:r>
              <a:rPr lang="de-DE" dirty="0" err="1"/>
              <a:t>applied</a:t>
            </a:r>
            <a:r>
              <a:rPr lang="de-DE" dirty="0"/>
              <a:t> </a:t>
            </a:r>
            <a:r>
              <a:rPr lang="de-DE" dirty="0" err="1"/>
              <a:t>to</a:t>
            </a:r>
            <a:r>
              <a:rPr lang="de-DE" dirty="0"/>
              <a:t> </a:t>
            </a:r>
            <a:r>
              <a:rPr lang="de-DE" dirty="0" err="1"/>
              <a:t>coil</a:t>
            </a:r>
            <a:r>
              <a:rPr lang="de-DE" dirty="0"/>
              <a:t> (mV)</a:t>
            </a:r>
          </a:p>
        </p:txBody>
      </p:sp>
    </p:spTree>
    <p:extLst>
      <p:ext uri="{BB962C8B-B14F-4D97-AF65-F5344CB8AC3E}">
        <p14:creationId xmlns:p14="http://schemas.microsoft.com/office/powerpoint/2010/main" val="9809794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7D1045-B6FF-9BA1-A8AC-4AB2A36DDB67}"/>
            </a:ext>
          </a:extLst>
        </p:cNvPr>
        <p:cNvGrpSpPr/>
        <p:nvPr/>
      </p:nvGrpSpPr>
      <p:grpSpPr>
        <a:xfrm>
          <a:off x="0" y="0"/>
          <a:ext cx="0" cy="0"/>
          <a:chOff x="0" y="0"/>
          <a:chExt cx="0" cy="0"/>
        </a:xfrm>
      </p:grpSpPr>
      <p:sp>
        <p:nvSpPr>
          <p:cNvPr id="3" name="Textplatzhalter 2">
            <a:extLst>
              <a:ext uri="{FF2B5EF4-FFF2-40B4-BE49-F238E27FC236}">
                <a16:creationId xmlns:a16="http://schemas.microsoft.com/office/drawing/2014/main" id="{923332EC-4840-DA83-92BA-6933AE3F05AE}"/>
              </a:ext>
            </a:extLst>
          </p:cNvPr>
          <p:cNvSpPr>
            <a:spLocks noGrp="1"/>
          </p:cNvSpPr>
          <p:nvPr>
            <p:ph type="body" sz="quarter" idx="13"/>
          </p:nvPr>
        </p:nvSpPr>
        <p:spPr>
          <a:xfrm>
            <a:off x="479425" y="770675"/>
            <a:ext cx="11233150" cy="318933"/>
          </a:xfrm>
        </p:spPr>
        <p:txBody>
          <a:bodyPr/>
          <a:lstStyle/>
          <a:p>
            <a:r>
              <a:rPr lang="en-US" dirty="0"/>
              <a:t>A clamp-on magnetic flow meter: The Halbach magnet</a:t>
            </a:r>
          </a:p>
        </p:txBody>
      </p:sp>
      <p:sp>
        <p:nvSpPr>
          <p:cNvPr id="4" name="Titel 1">
            <a:extLst>
              <a:ext uri="{FF2B5EF4-FFF2-40B4-BE49-F238E27FC236}">
                <a16:creationId xmlns:a16="http://schemas.microsoft.com/office/drawing/2014/main" id="{53280006-737F-78CA-167F-BB1B78110342}"/>
              </a:ext>
            </a:extLst>
          </p:cNvPr>
          <p:cNvSpPr txBox="1">
            <a:spLocks/>
          </p:cNvSpPr>
          <p:nvPr/>
        </p:nvSpPr>
        <p:spPr bwMode="gray">
          <a:xfrm>
            <a:off x="479425" y="395588"/>
            <a:ext cx="11233150" cy="382733"/>
          </a:xfrm>
          <a:prstGeom prst="rect">
            <a:avLst/>
          </a:prstGeom>
        </p:spPr>
        <p:txBody>
          <a:bodyPr vert="horz" lIns="0" tIns="0" rIns="0" bIns="0" rtlCol="0" anchor="t">
            <a:spAutoFit/>
          </a:bodyPr>
          <a:lstStyle>
            <a:lvl1pPr algn="l" defTabSz="914400" rtl="0" eaLnBrk="1" latinLnBrk="0" hangingPunct="1">
              <a:lnSpc>
                <a:spcPct val="110000"/>
              </a:lnSpc>
              <a:spcBef>
                <a:spcPct val="0"/>
              </a:spcBef>
              <a:buNone/>
              <a:defRPr sz="2400" b="0" kern="1200">
                <a:solidFill>
                  <a:schemeClr val="accent2"/>
                </a:solidFill>
                <a:latin typeface="Frutiger LT Com 65 Bold" panose="020B0803030504020204" pitchFamily="34" charset="0"/>
                <a:ea typeface="+mj-ea"/>
                <a:cs typeface="+mj-cs"/>
              </a:defRPr>
            </a:lvl1pPr>
          </a:lstStyle>
          <a:p>
            <a:r>
              <a:rPr lang="en-US" dirty="0"/>
              <a:t>Flow Metering with OPM</a:t>
            </a:r>
            <a:endParaRPr lang="de-DE" dirty="0"/>
          </a:p>
        </p:txBody>
      </p:sp>
      <p:pic>
        <p:nvPicPr>
          <p:cNvPr id="5" name="Grafik 4">
            <a:extLst>
              <a:ext uri="{FF2B5EF4-FFF2-40B4-BE49-F238E27FC236}">
                <a16:creationId xmlns:a16="http://schemas.microsoft.com/office/drawing/2014/main" id="{A25AB07C-D5D5-8D49-DDD3-2DF40BDBED89}"/>
              </a:ext>
            </a:extLst>
          </p:cNvPr>
          <p:cNvPicPr>
            <a:picLocks noChangeAspect="1"/>
          </p:cNvPicPr>
          <p:nvPr/>
        </p:nvPicPr>
        <p:blipFill>
          <a:blip r:embed="rId2" cstate="hq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4709596" y="1069700"/>
            <a:ext cx="7388714" cy="4637604"/>
          </a:xfrm>
          <a:prstGeom prst="rect">
            <a:avLst/>
          </a:prstGeom>
        </p:spPr>
      </p:pic>
      <p:grpSp>
        <p:nvGrpSpPr>
          <p:cNvPr id="7" name="Gruppieren 6">
            <a:extLst>
              <a:ext uri="{FF2B5EF4-FFF2-40B4-BE49-F238E27FC236}">
                <a16:creationId xmlns:a16="http://schemas.microsoft.com/office/drawing/2014/main" id="{D2FBB8EF-E207-040E-AAC2-737A6832F1CC}"/>
              </a:ext>
            </a:extLst>
          </p:cNvPr>
          <p:cNvGrpSpPr/>
          <p:nvPr/>
        </p:nvGrpSpPr>
        <p:grpSpPr>
          <a:xfrm>
            <a:off x="479425" y="1712980"/>
            <a:ext cx="4059303" cy="1910366"/>
            <a:chOff x="755561" y="1760113"/>
            <a:chExt cx="3740611" cy="1668887"/>
          </a:xfrm>
        </p:grpSpPr>
        <p:pic>
          <p:nvPicPr>
            <p:cNvPr id="8" name="Grafik 7">
              <a:extLst>
                <a:ext uri="{FF2B5EF4-FFF2-40B4-BE49-F238E27FC236}">
                  <a16:creationId xmlns:a16="http://schemas.microsoft.com/office/drawing/2014/main" id="{8BDB26D9-18B1-AB30-CAD6-B95178655F36}"/>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13014" y="1777401"/>
              <a:ext cx="3583158" cy="1651599"/>
            </a:xfrm>
            <a:prstGeom prst="rect">
              <a:avLst/>
            </a:prstGeom>
          </p:spPr>
        </p:pic>
        <p:sp>
          <p:nvSpPr>
            <p:cNvPr id="9" name="Rechteck 8">
              <a:extLst>
                <a:ext uri="{FF2B5EF4-FFF2-40B4-BE49-F238E27FC236}">
                  <a16:creationId xmlns:a16="http://schemas.microsoft.com/office/drawing/2014/main" id="{CE1B65BD-8354-EF16-66D1-D2833DFE07EC}"/>
                </a:ext>
              </a:extLst>
            </p:cNvPr>
            <p:cNvSpPr/>
            <p:nvPr/>
          </p:nvSpPr>
          <p:spPr>
            <a:xfrm>
              <a:off x="755561" y="1760113"/>
              <a:ext cx="407831" cy="390659"/>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marL="180000" indent="-180000" algn="l">
                <a:lnSpc>
                  <a:spcPts val="1960"/>
                </a:lnSpc>
                <a:buClr>
                  <a:schemeClr val="accent1"/>
                </a:buClr>
                <a:buFont typeface="Wingdings" panose="05000000000000000000" pitchFamily="2" charset="2"/>
                <a:buChar char="§"/>
              </a:pPr>
              <a:endParaRPr lang="de-DE" sz="1400" dirty="0">
                <a:solidFill>
                  <a:schemeClr val="tx1"/>
                </a:solidFill>
              </a:endParaRPr>
            </a:p>
          </p:txBody>
        </p:sp>
        <p:sp>
          <p:nvSpPr>
            <p:cNvPr id="10" name="Rechteck 9">
              <a:extLst>
                <a:ext uri="{FF2B5EF4-FFF2-40B4-BE49-F238E27FC236}">
                  <a16:creationId xmlns:a16="http://schemas.microsoft.com/office/drawing/2014/main" id="{1219BDF8-894B-8D64-D6E7-1745C5894E84}"/>
                </a:ext>
              </a:extLst>
            </p:cNvPr>
            <p:cNvSpPr/>
            <p:nvPr/>
          </p:nvSpPr>
          <p:spPr>
            <a:xfrm>
              <a:off x="2498150" y="1843826"/>
              <a:ext cx="407831" cy="390659"/>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marL="180000" indent="-180000" algn="l">
                <a:lnSpc>
                  <a:spcPts val="1960"/>
                </a:lnSpc>
                <a:buClr>
                  <a:schemeClr val="accent1"/>
                </a:buClr>
                <a:buFont typeface="Wingdings" panose="05000000000000000000" pitchFamily="2" charset="2"/>
                <a:buChar char="§"/>
              </a:pPr>
              <a:endParaRPr lang="de-DE" sz="1400" dirty="0">
                <a:solidFill>
                  <a:schemeClr val="tx1"/>
                </a:solidFill>
              </a:endParaRPr>
            </a:p>
          </p:txBody>
        </p:sp>
      </p:grpSp>
      <p:sp>
        <p:nvSpPr>
          <p:cNvPr id="11" name="Textfeld 10">
            <a:extLst>
              <a:ext uri="{FF2B5EF4-FFF2-40B4-BE49-F238E27FC236}">
                <a16:creationId xmlns:a16="http://schemas.microsoft.com/office/drawing/2014/main" id="{5ECF7386-98DE-C937-E678-9AB2F5DAA647}"/>
              </a:ext>
            </a:extLst>
          </p:cNvPr>
          <p:cNvSpPr txBox="1"/>
          <p:nvPr/>
        </p:nvSpPr>
        <p:spPr>
          <a:xfrm>
            <a:off x="385012" y="3833721"/>
            <a:ext cx="4004104" cy="646331"/>
          </a:xfrm>
          <a:prstGeom prst="rect">
            <a:avLst/>
          </a:prstGeom>
          <a:noFill/>
        </p:spPr>
        <p:txBody>
          <a:bodyPr wrap="square">
            <a:spAutoFit/>
          </a:bodyPr>
          <a:lstStyle/>
          <a:p>
            <a:pPr algn="ctr"/>
            <a:r>
              <a:rPr lang="de-DE" sz="1800" dirty="0">
                <a:effectLst/>
                <a:ea typeface="Times New Roman" panose="02020603050405020304" pitchFamily="18" charset="0"/>
                <a:cs typeface="Times New Roman" panose="02020603050405020304" pitchFamily="18" charset="0"/>
              </a:rPr>
              <a:t>Under </a:t>
            </a:r>
            <a:r>
              <a:rPr lang="de-DE" sz="1800" dirty="0" err="1">
                <a:effectLst/>
                <a:ea typeface="Times New Roman" panose="02020603050405020304" pitchFamily="18" charset="0"/>
                <a:cs typeface="Times New Roman" panose="02020603050405020304" pitchFamily="18" charset="0"/>
              </a:rPr>
              <a:t>the</a:t>
            </a:r>
            <a:r>
              <a:rPr lang="de-DE" sz="1800" dirty="0">
                <a:effectLst/>
                <a:ea typeface="Times New Roman" panose="02020603050405020304" pitchFamily="18" charset="0"/>
                <a:cs typeface="Times New Roman" panose="02020603050405020304" pitchFamily="18" charset="0"/>
              </a:rPr>
              <a:t> </a:t>
            </a:r>
            <a:r>
              <a:rPr lang="de-DE" sz="1800" dirty="0" err="1">
                <a:effectLst/>
                <a:ea typeface="Times New Roman" panose="02020603050405020304" pitchFamily="18" charset="0"/>
                <a:cs typeface="Times New Roman" panose="02020603050405020304" pitchFamily="18" charset="0"/>
              </a:rPr>
              <a:t>right</a:t>
            </a:r>
            <a:r>
              <a:rPr lang="de-DE" sz="1800" dirty="0">
                <a:effectLst/>
                <a:ea typeface="Times New Roman" panose="02020603050405020304" pitchFamily="18" charset="0"/>
                <a:cs typeface="Times New Roman" panose="02020603050405020304" pitchFamily="18" charset="0"/>
              </a:rPr>
              <a:t> angle a Halbach </a:t>
            </a:r>
            <a:r>
              <a:rPr lang="de-DE" sz="1800" dirty="0" err="1">
                <a:effectLst/>
                <a:ea typeface="Times New Roman" panose="02020603050405020304" pitchFamily="18" charset="0"/>
                <a:cs typeface="Times New Roman" panose="02020603050405020304" pitchFamily="18" charset="0"/>
              </a:rPr>
              <a:t>magnet</a:t>
            </a:r>
            <a:r>
              <a:rPr lang="de-DE" sz="1800" dirty="0">
                <a:effectLst/>
                <a:ea typeface="Times New Roman" panose="02020603050405020304" pitchFamily="18" charset="0"/>
                <a:cs typeface="Times New Roman" panose="02020603050405020304" pitchFamily="18" charset="0"/>
              </a:rPr>
              <a:t> </a:t>
            </a:r>
            <a:r>
              <a:rPr lang="de-DE" sz="1800" dirty="0" err="1">
                <a:effectLst/>
                <a:ea typeface="Times New Roman" panose="02020603050405020304" pitchFamily="18" charset="0"/>
                <a:cs typeface="Times New Roman" panose="02020603050405020304" pitchFamily="18" charset="0"/>
              </a:rPr>
              <a:t>can</a:t>
            </a:r>
            <a:r>
              <a:rPr lang="de-DE" sz="1800" dirty="0">
                <a:effectLst/>
                <a:ea typeface="Times New Roman" panose="02020603050405020304" pitchFamily="18" charset="0"/>
                <a:cs typeface="Times New Roman" panose="02020603050405020304" pitchFamily="18" charset="0"/>
              </a:rPr>
              <a:t> </a:t>
            </a:r>
            <a:r>
              <a:rPr lang="de-DE" sz="1800" dirty="0" err="1">
                <a:effectLst/>
                <a:ea typeface="Times New Roman" panose="02020603050405020304" pitchFamily="18" charset="0"/>
                <a:cs typeface="Times New Roman" panose="02020603050405020304" pitchFamily="18" charset="0"/>
              </a:rPr>
              <a:t>be</a:t>
            </a:r>
            <a:r>
              <a:rPr lang="de-DE" sz="1800" dirty="0">
                <a:effectLst/>
                <a:ea typeface="Times New Roman" panose="02020603050405020304" pitchFamily="18" charset="0"/>
                <a:cs typeface="Times New Roman" panose="02020603050405020304" pitchFamily="18" charset="0"/>
              </a:rPr>
              <a:t> </a:t>
            </a:r>
            <a:r>
              <a:rPr lang="de-DE" sz="1800" dirty="0" err="1">
                <a:effectLst/>
                <a:ea typeface="Times New Roman" panose="02020603050405020304" pitchFamily="18" charset="0"/>
                <a:cs typeface="Times New Roman" panose="02020603050405020304" pitchFamily="18" charset="0"/>
              </a:rPr>
              <a:t>opened</a:t>
            </a:r>
            <a:r>
              <a:rPr lang="de-DE" sz="1800" dirty="0">
                <a:effectLst/>
                <a:ea typeface="Times New Roman" panose="02020603050405020304" pitchFamily="18" charset="0"/>
                <a:cs typeface="Times New Roman" panose="02020603050405020304" pitchFamily="18" charset="0"/>
              </a:rPr>
              <a:t> </a:t>
            </a:r>
            <a:r>
              <a:rPr lang="de-DE" sz="1800" dirty="0" err="1">
                <a:effectLst/>
                <a:ea typeface="Times New Roman" panose="02020603050405020304" pitchFamily="18" charset="0"/>
                <a:cs typeface="Times New Roman" panose="02020603050405020304" pitchFamily="18" charset="0"/>
              </a:rPr>
              <a:t>without</a:t>
            </a:r>
            <a:r>
              <a:rPr lang="de-DE" sz="1800" dirty="0">
                <a:effectLst/>
                <a:ea typeface="Times New Roman" panose="02020603050405020304" pitchFamily="18" charset="0"/>
                <a:cs typeface="Times New Roman" panose="02020603050405020304" pitchFamily="18" charset="0"/>
              </a:rPr>
              <a:t> </a:t>
            </a:r>
            <a:r>
              <a:rPr lang="de-DE" sz="1800" dirty="0" err="1">
                <a:effectLst/>
                <a:ea typeface="Times New Roman" panose="02020603050405020304" pitchFamily="18" charset="0"/>
                <a:cs typeface="Times New Roman" panose="02020603050405020304" pitchFamily="18" charset="0"/>
              </a:rPr>
              <a:t>force</a:t>
            </a:r>
            <a:r>
              <a:rPr lang="de-DE" sz="1800" dirty="0">
                <a:effectLst/>
                <a:ea typeface="Times New Roman" panose="02020603050405020304" pitchFamily="18" charset="0"/>
                <a:cs typeface="Times New Roman" panose="02020603050405020304" pitchFamily="18" charset="0"/>
              </a:rPr>
              <a:t>.</a:t>
            </a:r>
            <a:endParaRPr lang="de-DE" dirty="0"/>
          </a:p>
        </p:txBody>
      </p:sp>
      <p:sp>
        <p:nvSpPr>
          <p:cNvPr id="12" name="Pfeil: gebogen 11">
            <a:extLst>
              <a:ext uri="{FF2B5EF4-FFF2-40B4-BE49-F238E27FC236}">
                <a16:creationId xmlns:a16="http://schemas.microsoft.com/office/drawing/2014/main" id="{3103D0D5-D06B-E5C1-64F6-FFC5587B56F7}"/>
              </a:ext>
            </a:extLst>
          </p:cNvPr>
          <p:cNvSpPr/>
          <p:nvPr/>
        </p:nvSpPr>
        <p:spPr>
          <a:xfrm rot="5400000">
            <a:off x="4774305" y="1993001"/>
            <a:ext cx="1334037" cy="1537962"/>
          </a:xfrm>
          <a:prstGeom prst="bentArrow">
            <a:avLst/>
          </a:prstGeom>
          <a:solidFill>
            <a:srgbClr val="CCDEE5"/>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marL="180000" indent="-180000" algn="l">
              <a:lnSpc>
                <a:spcPts val="1960"/>
              </a:lnSpc>
              <a:buClr>
                <a:schemeClr val="accent1"/>
              </a:buClr>
              <a:buFont typeface="Wingdings" panose="05000000000000000000" pitchFamily="2" charset="2"/>
              <a:buChar char="§"/>
            </a:pPr>
            <a:endParaRPr lang="de-DE" sz="1400" dirty="0">
              <a:solidFill>
                <a:schemeClr val="tx1"/>
              </a:solidFill>
            </a:endParaRPr>
          </a:p>
        </p:txBody>
      </p:sp>
      <p:cxnSp>
        <p:nvCxnSpPr>
          <p:cNvPr id="13" name="Gerader Verbinder 12">
            <a:extLst>
              <a:ext uri="{FF2B5EF4-FFF2-40B4-BE49-F238E27FC236}">
                <a16:creationId xmlns:a16="http://schemas.microsoft.com/office/drawing/2014/main" id="{A4F83AC9-9A52-5457-10C0-16ECBA72D8AD}"/>
              </a:ext>
            </a:extLst>
          </p:cNvPr>
          <p:cNvCxnSpPr>
            <a:cxnSpLocks/>
          </p:cNvCxnSpPr>
          <p:nvPr/>
        </p:nvCxnSpPr>
        <p:spPr>
          <a:xfrm flipV="1">
            <a:off x="5404834" y="4881093"/>
            <a:ext cx="5391955" cy="785611"/>
          </a:xfrm>
          <a:prstGeom prst="line">
            <a:avLst/>
          </a:prstGeom>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60A8EFF5-4104-B1E1-09A2-57DB02DFBF7A}"/>
              </a:ext>
            </a:extLst>
          </p:cNvPr>
          <p:cNvSpPr txBox="1"/>
          <p:nvPr/>
        </p:nvSpPr>
        <p:spPr>
          <a:xfrm rot="21080059">
            <a:off x="6662671" y="5233654"/>
            <a:ext cx="3243329" cy="369332"/>
          </a:xfrm>
          <a:prstGeom prst="rect">
            <a:avLst/>
          </a:prstGeom>
          <a:noFill/>
        </p:spPr>
        <p:txBody>
          <a:bodyPr wrap="square">
            <a:spAutoFit/>
          </a:bodyPr>
          <a:lstStyle/>
          <a:p>
            <a:pPr algn="ctr"/>
            <a:r>
              <a:rPr lang="de-DE" sz="1800" dirty="0">
                <a:effectLst/>
                <a:ea typeface="Times New Roman" panose="02020603050405020304" pitchFamily="18" charset="0"/>
                <a:cs typeface="Times New Roman" panose="02020603050405020304" pitchFamily="18" charset="0"/>
              </a:rPr>
              <a:t>42 cm</a:t>
            </a:r>
            <a:endParaRPr lang="de-DE" dirty="0"/>
          </a:p>
        </p:txBody>
      </p:sp>
      <p:sp>
        <p:nvSpPr>
          <p:cNvPr id="15" name="Textfeld 14">
            <a:extLst>
              <a:ext uri="{FF2B5EF4-FFF2-40B4-BE49-F238E27FC236}">
                <a16:creationId xmlns:a16="http://schemas.microsoft.com/office/drawing/2014/main" id="{1922D0F6-639D-D2B7-15AB-D55823748E03}"/>
              </a:ext>
            </a:extLst>
          </p:cNvPr>
          <p:cNvSpPr txBox="1"/>
          <p:nvPr/>
        </p:nvSpPr>
        <p:spPr>
          <a:xfrm>
            <a:off x="681009" y="5932060"/>
            <a:ext cx="9341361" cy="230832"/>
          </a:xfrm>
          <a:prstGeom prst="rect">
            <a:avLst/>
          </a:prstGeom>
          <a:noFill/>
        </p:spPr>
        <p:txBody>
          <a:bodyPr wrap="square">
            <a:spAutoFit/>
          </a:bodyPr>
          <a:lstStyle/>
          <a:p>
            <a:r>
              <a:rPr lang="en-US" sz="900" dirty="0">
                <a:effectLst/>
                <a:ea typeface="Times New Roman" panose="02020603050405020304" pitchFamily="18" charset="0"/>
                <a:cs typeface="Times New Roman" panose="02020603050405020304" pitchFamily="18" charset="0"/>
              </a:rPr>
              <a:t>C. W. </a:t>
            </a:r>
            <a:r>
              <a:rPr lang="en-US" sz="900" dirty="0" err="1">
                <a:effectLst/>
                <a:ea typeface="Times New Roman" panose="02020603050405020304" pitchFamily="18" charset="0"/>
                <a:cs typeface="Times New Roman" panose="02020603050405020304" pitchFamily="18" charset="0"/>
              </a:rPr>
              <a:t>Windt</a:t>
            </a:r>
            <a:r>
              <a:rPr lang="en-US" sz="900" dirty="0">
                <a:effectLst/>
                <a:ea typeface="Times New Roman" panose="02020603050405020304" pitchFamily="18" charset="0"/>
                <a:cs typeface="Times New Roman" panose="02020603050405020304" pitchFamily="18" charset="0"/>
              </a:rPr>
              <a:t> et al., „A portable Halbach magnet that can be opened and closed without force: The NMR-CUFF,“ </a:t>
            </a:r>
            <a:r>
              <a:rPr lang="en-US" sz="900" i="1" dirty="0">
                <a:effectLst/>
                <a:ea typeface="Times New Roman" panose="02020603050405020304" pitchFamily="18" charset="0"/>
                <a:cs typeface="Times New Roman" panose="02020603050405020304" pitchFamily="18" charset="0"/>
              </a:rPr>
              <a:t>Journal of Magnetic Resonance, </a:t>
            </a:r>
            <a:r>
              <a:rPr lang="en-US" sz="900" dirty="0">
                <a:effectLst/>
                <a:ea typeface="Times New Roman" panose="02020603050405020304" pitchFamily="18" charset="0"/>
                <a:cs typeface="Times New Roman" panose="02020603050405020304" pitchFamily="18" charset="0"/>
              </a:rPr>
              <a:t>Bd. 208, pp. 27-33, 2011.</a:t>
            </a:r>
            <a:endParaRPr lang="de-DE" sz="900" dirty="0"/>
          </a:p>
        </p:txBody>
      </p:sp>
    </p:spTree>
    <p:extLst>
      <p:ext uri="{BB962C8B-B14F-4D97-AF65-F5344CB8AC3E}">
        <p14:creationId xmlns:p14="http://schemas.microsoft.com/office/powerpoint/2010/main" val="31398399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ACAEF7A-B078-4E54-ACE1-9728644711E3}"/>
              </a:ext>
            </a:extLst>
          </p:cNvPr>
          <p:cNvSpPr>
            <a:spLocks noGrp="1"/>
          </p:cNvSpPr>
          <p:nvPr>
            <p:ph type="title" idx="4294967295"/>
          </p:nvPr>
        </p:nvSpPr>
        <p:spPr>
          <a:xfrm>
            <a:off x="479425" y="395588"/>
            <a:ext cx="11233150" cy="382733"/>
          </a:xfrm>
        </p:spPr>
        <p:txBody>
          <a:bodyPr/>
          <a:lstStyle/>
          <a:p>
            <a:r>
              <a:rPr lang="en-US" dirty="0"/>
              <a:t>Fraunhofer Model and Showcase Development</a:t>
            </a:r>
          </a:p>
        </p:txBody>
      </p:sp>
      <p:sp>
        <p:nvSpPr>
          <p:cNvPr id="3" name="Textplatzhalter 2">
            <a:extLst>
              <a:ext uri="{FF2B5EF4-FFF2-40B4-BE49-F238E27FC236}">
                <a16:creationId xmlns:a16="http://schemas.microsoft.com/office/drawing/2014/main" id="{EBDE48C1-9A30-4FE1-B0FD-D55DE1D7AF7D}"/>
              </a:ext>
            </a:extLst>
          </p:cNvPr>
          <p:cNvSpPr>
            <a:spLocks noGrp="1"/>
          </p:cNvSpPr>
          <p:nvPr>
            <p:ph type="body" sz="quarter" idx="13"/>
          </p:nvPr>
        </p:nvSpPr>
        <p:spPr>
          <a:xfrm>
            <a:off x="479425" y="770675"/>
            <a:ext cx="11233150" cy="319318"/>
          </a:xfrm>
        </p:spPr>
        <p:txBody>
          <a:bodyPr/>
          <a:lstStyle/>
          <a:p>
            <a:r>
              <a:rPr lang="de-DE" dirty="0"/>
              <a:t>Fraunhofer IPM in 2023</a:t>
            </a:r>
            <a:endParaRPr lang="de-DE" sz="2000" dirty="0"/>
          </a:p>
        </p:txBody>
      </p:sp>
      <p:sp>
        <p:nvSpPr>
          <p:cNvPr id="4" name="Textplatzhalter 3">
            <a:extLst>
              <a:ext uri="{FF2B5EF4-FFF2-40B4-BE49-F238E27FC236}">
                <a16:creationId xmlns:a16="http://schemas.microsoft.com/office/drawing/2014/main" id="{6D5826C8-1161-47E3-B931-7103AC25B11A}"/>
              </a:ext>
            </a:extLst>
          </p:cNvPr>
          <p:cNvSpPr>
            <a:spLocks noGrp="1"/>
          </p:cNvSpPr>
          <p:nvPr>
            <p:ph type="body" sz="quarter" idx="14"/>
          </p:nvPr>
        </p:nvSpPr>
        <p:spPr>
          <a:xfrm>
            <a:off x="479426" y="1703341"/>
            <a:ext cx="4339222" cy="4379340"/>
          </a:xfrm>
        </p:spPr>
        <p:txBody>
          <a:bodyPr/>
          <a:lstStyle/>
          <a:p>
            <a:pPr marL="287338" lvl="1" indent="-285750">
              <a:spcAft>
                <a:spcPts val="1200"/>
              </a:spcAft>
              <a:buClr>
                <a:srgbClr val="179C7D"/>
              </a:buClr>
              <a:buFont typeface="Wingdings" panose="05000000000000000000" pitchFamily="2" charset="2"/>
              <a:buChar char="n"/>
            </a:pPr>
            <a:endParaRPr lang="de-DE" sz="1800" dirty="0"/>
          </a:p>
          <a:p>
            <a:pPr marL="287338" lvl="1" indent="-285750">
              <a:spcAft>
                <a:spcPts val="1200"/>
              </a:spcAft>
              <a:buClr>
                <a:srgbClr val="179C7D"/>
              </a:buClr>
              <a:buFont typeface="Wingdings" panose="05000000000000000000" pitchFamily="2" charset="2"/>
              <a:buChar char="n"/>
            </a:pPr>
            <a:r>
              <a:rPr lang="de-DE" sz="1800" dirty="0"/>
              <a:t>Fraunhofer Institute </a:t>
            </a:r>
            <a:r>
              <a:rPr lang="de-DE" sz="1800" dirty="0" err="1"/>
              <a:t>for</a:t>
            </a:r>
            <a:r>
              <a:rPr lang="de-DE" sz="1800" dirty="0"/>
              <a:t> </a:t>
            </a:r>
            <a:r>
              <a:rPr lang="de-DE" sz="1800" dirty="0" err="1"/>
              <a:t>Physical</a:t>
            </a:r>
            <a:r>
              <a:rPr lang="de-DE" sz="1800" dirty="0"/>
              <a:t> Measurement  </a:t>
            </a:r>
            <a:r>
              <a:rPr lang="de-DE" sz="1800" dirty="0" err="1"/>
              <a:t>Techniques</a:t>
            </a:r>
            <a:r>
              <a:rPr lang="de-DE" sz="1800" dirty="0"/>
              <a:t> (IPM)</a:t>
            </a:r>
          </a:p>
          <a:p>
            <a:pPr marL="287338" lvl="1" indent="-285750">
              <a:spcAft>
                <a:spcPts val="1200"/>
              </a:spcAft>
              <a:buClr>
                <a:srgbClr val="179C7D"/>
              </a:buClr>
              <a:buFont typeface="Wingdings" panose="05000000000000000000" pitchFamily="2" charset="2"/>
              <a:buChar char="n"/>
            </a:pPr>
            <a:r>
              <a:rPr lang="de-DE" sz="1800" dirty="0"/>
              <a:t>Operating </a:t>
            </a:r>
            <a:r>
              <a:rPr lang="de-DE" sz="1800" dirty="0" err="1"/>
              <a:t>budget</a:t>
            </a:r>
            <a:r>
              <a:rPr lang="de-DE" sz="1800" dirty="0"/>
              <a:t>:          	 </a:t>
            </a:r>
            <a:r>
              <a:rPr lang="de-DE" sz="700" dirty="0"/>
              <a:t>             </a:t>
            </a:r>
            <a:r>
              <a:rPr lang="de-DE" sz="1800" b="1" dirty="0"/>
              <a:t>26 Mio. €</a:t>
            </a:r>
          </a:p>
          <a:p>
            <a:pPr marL="647338" lvl="4" indent="-285750">
              <a:spcAft>
                <a:spcPts val="600"/>
              </a:spcAft>
              <a:buFont typeface="Wingdings" panose="05000000000000000000" pitchFamily="2" charset="2"/>
              <a:buChar char="n"/>
            </a:pPr>
            <a:r>
              <a:rPr lang="de-DE" sz="1800" dirty="0">
                <a:solidFill>
                  <a:srgbClr val="BB0056"/>
                </a:solidFill>
              </a:rPr>
              <a:t>Industrial </a:t>
            </a:r>
            <a:r>
              <a:rPr lang="de-DE" sz="1800" dirty="0" err="1">
                <a:solidFill>
                  <a:srgbClr val="BB0056"/>
                </a:solidFill>
              </a:rPr>
              <a:t>revenue</a:t>
            </a:r>
            <a:r>
              <a:rPr lang="de-DE" sz="1800" dirty="0">
                <a:solidFill>
                  <a:srgbClr val="BB0056"/>
                </a:solidFill>
              </a:rPr>
              <a:t> </a:t>
            </a:r>
            <a:r>
              <a:rPr lang="de-DE" sz="1800" dirty="0" err="1">
                <a:solidFill>
                  <a:srgbClr val="BB0056"/>
                </a:solidFill>
              </a:rPr>
              <a:t>share</a:t>
            </a:r>
            <a:r>
              <a:rPr lang="de-DE" sz="1800" dirty="0">
                <a:solidFill>
                  <a:srgbClr val="BB0056"/>
                </a:solidFill>
              </a:rPr>
              <a:t>:  </a:t>
            </a:r>
            <a:r>
              <a:rPr lang="de-DE" sz="1800" b="1" dirty="0">
                <a:solidFill>
                  <a:srgbClr val="BB0056"/>
                </a:solidFill>
              </a:rPr>
              <a:t>40 %</a:t>
            </a:r>
          </a:p>
          <a:p>
            <a:pPr marL="647338" lvl="4" indent="-285750">
              <a:spcAft>
                <a:spcPts val="600"/>
              </a:spcAft>
              <a:buFont typeface="Wingdings" panose="05000000000000000000" pitchFamily="2" charset="2"/>
              <a:buChar char="n"/>
            </a:pPr>
            <a:r>
              <a:rPr lang="de-DE" sz="1800" dirty="0" err="1"/>
              <a:t>Acquired</a:t>
            </a:r>
            <a:r>
              <a:rPr lang="de-DE" sz="1800" dirty="0"/>
              <a:t> </a:t>
            </a:r>
            <a:r>
              <a:rPr lang="de-DE" sz="1800" dirty="0" err="1"/>
              <a:t>projects</a:t>
            </a:r>
            <a:r>
              <a:rPr lang="de-DE" sz="1800" dirty="0"/>
              <a:t>:   	      </a:t>
            </a:r>
            <a:r>
              <a:rPr lang="de-DE" sz="1800" b="1" dirty="0"/>
              <a:t>40 %</a:t>
            </a:r>
          </a:p>
          <a:p>
            <a:pPr marL="647338" lvl="4" indent="-285750">
              <a:spcAft>
                <a:spcPts val="600"/>
              </a:spcAft>
              <a:buFont typeface="Wingdings" panose="05000000000000000000" pitchFamily="2" charset="2"/>
              <a:buChar char="n"/>
            </a:pPr>
            <a:r>
              <a:rPr lang="de-DE" sz="1800" dirty="0"/>
              <a:t>Basic Funding:  	      </a:t>
            </a:r>
            <a:r>
              <a:rPr lang="de-DE" sz="1800" b="1" dirty="0"/>
              <a:t>20 %</a:t>
            </a:r>
          </a:p>
          <a:p>
            <a:pPr marL="287338" lvl="1" indent="-285750">
              <a:spcAft>
                <a:spcPts val="1200"/>
              </a:spcAft>
              <a:buClr>
                <a:srgbClr val="179C7D"/>
              </a:buClr>
              <a:buFont typeface="Wingdings" panose="05000000000000000000" pitchFamily="2" charset="2"/>
              <a:buChar char="n"/>
            </a:pPr>
            <a:r>
              <a:rPr lang="en-US" sz="1800" dirty="0"/>
              <a:t>Investments</a:t>
            </a:r>
            <a:r>
              <a:rPr lang="de-DE" sz="1800" dirty="0"/>
              <a:t>:	      	        </a:t>
            </a:r>
            <a:r>
              <a:rPr lang="de-DE" sz="1800" b="1" dirty="0"/>
              <a:t>2 Mio. €</a:t>
            </a:r>
          </a:p>
          <a:p>
            <a:pPr marL="287338" lvl="1" indent="-285750">
              <a:spcAft>
                <a:spcPts val="1200"/>
              </a:spcAft>
              <a:buClr>
                <a:srgbClr val="179C7D"/>
              </a:buClr>
              <a:buFont typeface="Wingdings" panose="05000000000000000000" pitchFamily="2" charset="2"/>
              <a:buChar char="n"/>
            </a:pPr>
            <a:r>
              <a:rPr lang="en-US" sz="1800" dirty="0"/>
              <a:t>Employees</a:t>
            </a:r>
            <a:r>
              <a:rPr lang="de-DE" sz="1800" dirty="0"/>
              <a:t>:	                  </a:t>
            </a:r>
            <a:r>
              <a:rPr lang="de-DE" sz="1800" b="1" dirty="0"/>
              <a:t>270</a:t>
            </a:r>
            <a:r>
              <a:rPr lang="en-US" sz="1800" dirty="0"/>
              <a:t>	 </a:t>
            </a:r>
          </a:p>
          <a:p>
            <a:pPr>
              <a:spcAft>
                <a:spcPts val="600"/>
              </a:spcAft>
            </a:pPr>
            <a:r>
              <a:rPr lang="en-US" sz="1800" dirty="0"/>
              <a:t> </a:t>
            </a:r>
          </a:p>
          <a:p>
            <a:endParaRPr lang="de-DE" dirty="0"/>
          </a:p>
        </p:txBody>
      </p:sp>
      <p:pic>
        <p:nvPicPr>
          <p:cNvPr id="5" name="Bildplatzhalter 6" descr="Ein Bild, das Himmel, draußen, Gebäude, Verwaltungsgebäude enthält.&#10;&#10;Automatisch generierte Beschreibung">
            <a:extLst>
              <a:ext uri="{FF2B5EF4-FFF2-40B4-BE49-F238E27FC236}">
                <a16:creationId xmlns:a16="http://schemas.microsoft.com/office/drawing/2014/main" id="{DF662C55-0FC4-F412-B9BF-D783BB636A47}"/>
              </a:ext>
            </a:extLst>
          </p:cNvPr>
          <p:cNvPicPr>
            <a:picLocks noChangeAspect="1"/>
          </p:cNvPicPr>
          <p:nvPr/>
        </p:nvPicPr>
        <p:blipFill>
          <a:blip r:embed="rId2" cstate="hqprint">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a:ext>
            </a:extLst>
          </a:blip>
          <a:srcRect/>
          <a:stretch>
            <a:fillRect/>
          </a:stretch>
        </p:blipFill>
        <p:spPr>
          <a:xfrm>
            <a:off x="4746752" y="1703341"/>
            <a:ext cx="6965823" cy="3918275"/>
          </a:xfrm>
          <a:prstGeom prst="rect">
            <a:avLst/>
          </a:prstGeom>
        </p:spPr>
      </p:pic>
    </p:spTree>
    <p:extLst>
      <p:ext uri="{BB962C8B-B14F-4D97-AF65-F5344CB8AC3E}">
        <p14:creationId xmlns:p14="http://schemas.microsoft.com/office/powerpoint/2010/main" val="412051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6" end="6"/>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xEl>
                                              <p:pRg st="7" end="7"/>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FC7E97-A063-0243-F882-48696BD2B686}"/>
            </a:ext>
          </a:extLst>
        </p:cNvPr>
        <p:cNvGrpSpPr/>
        <p:nvPr/>
      </p:nvGrpSpPr>
      <p:grpSpPr>
        <a:xfrm>
          <a:off x="0" y="0"/>
          <a:ext cx="0" cy="0"/>
          <a:chOff x="0" y="0"/>
          <a:chExt cx="0" cy="0"/>
        </a:xfrm>
      </p:grpSpPr>
      <p:sp>
        <p:nvSpPr>
          <p:cNvPr id="3" name="Textplatzhalter 2">
            <a:extLst>
              <a:ext uri="{FF2B5EF4-FFF2-40B4-BE49-F238E27FC236}">
                <a16:creationId xmlns:a16="http://schemas.microsoft.com/office/drawing/2014/main" id="{569BA3BF-DD47-E4C9-7C28-68FAA6F32B18}"/>
              </a:ext>
            </a:extLst>
          </p:cNvPr>
          <p:cNvSpPr>
            <a:spLocks noGrp="1"/>
          </p:cNvSpPr>
          <p:nvPr>
            <p:ph type="body" sz="quarter" idx="13"/>
          </p:nvPr>
        </p:nvSpPr>
        <p:spPr>
          <a:xfrm>
            <a:off x="479425" y="770675"/>
            <a:ext cx="11233150" cy="318933"/>
          </a:xfrm>
        </p:spPr>
        <p:txBody>
          <a:bodyPr/>
          <a:lstStyle/>
          <a:p>
            <a:r>
              <a:rPr lang="en-US" dirty="0"/>
              <a:t>A clamp-on magnetic flow meter: The Halbach magnet</a:t>
            </a:r>
          </a:p>
        </p:txBody>
      </p:sp>
      <p:sp>
        <p:nvSpPr>
          <p:cNvPr id="4" name="Titel 1">
            <a:extLst>
              <a:ext uri="{FF2B5EF4-FFF2-40B4-BE49-F238E27FC236}">
                <a16:creationId xmlns:a16="http://schemas.microsoft.com/office/drawing/2014/main" id="{BC4DA066-03FC-237B-6896-2A2E2DFA9288}"/>
              </a:ext>
            </a:extLst>
          </p:cNvPr>
          <p:cNvSpPr txBox="1">
            <a:spLocks/>
          </p:cNvSpPr>
          <p:nvPr/>
        </p:nvSpPr>
        <p:spPr bwMode="gray">
          <a:xfrm>
            <a:off x="479425" y="395588"/>
            <a:ext cx="11233150" cy="382733"/>
          </a:xfrm>
          <a:prstGeom prst="rect">
            <a:avLst/>
          </a:prstGeom>
        </p:spPr>
        <p:txBody>
          <a:bodyPr vert="horz" lIns="0" tIns="0" rIns="0" bIns="0" rtlCol="0" anchor="t">
            <a:spAutoFit/>
          </a:bodyPr>
          <a:lstStyle>
            <a:lvl1pPr algn="l" defTabSz="914400" rtl="0" eaLnBrk="1" latinLnBrk="0" hangingPunct="1">
              <a:lnSpc>
                <a:spcPct val="110000"/>
              </a:lnSpc>
              <a:spcBef>
                <a:spcPct val="0"/>
              </a:spcBef>
              <a:buNone/>
              <a:defRPr sz="2400" b="0" kern="1200">
                <a:solidFill>
                  <a:schemeClr val="accent2"/>
                </a:solidFill>
                <a:latin typeface="Frutiger LT Com 65 Bold" panose="020B0803030504020204" pitchFamily="34" charset="0"/>
                <a:ea typeface="+mj-ea"/>
                <a:cs typeface="+mj-cs"/>
              </a:defRPr>
            </a:lvl1pPr>
          </a:lstStyle>
          <a:p>
            <a:r>
              <a:rPr lang="en-US" dirty="0"/>
              <a:t>Flow Metering with OPM</a:t>
            </a:r>
            <a:endParaRPr lang="de-DE" dirty="0"/>
          </a:p>
        </p:txBody>
      </p:sp>
      <p:grpSp>
        <p:nvGrpSpPr>
          <p:cNvPr id="2" name="Gruppieren 1">
            <a:extLst>
              <a:ext uri="{FF2B5EF4-FFF2-40B4-BE49-F238E27FC236}">
                <a16:creationId xmlns:a16="http://schemas.microsoft.com/office/drawing/2014/main" id="{0494E8B3-D667-B4EA-67EB-249146B97252}"/>
              </a:ext>
            </a:extLst>
          </p:cNvPr>
          <p:cNvGrpSpPr/>
          <p:nvPr/>
        </p:nvGrpSpPr>
        <p:grpSpPr>
          <a:xfrm>
            <a:off x="436494" y="1764407"/>
            <a:ext cx="6114559" cy="3560758"/>
            <a:chOff x="4709596" y="1069700"/>
            <a:chExt cx="7388714" cy="4637604"/>
          </a:xfrm>
        </p:grpSpPr>
        <p:pic>
          <p:nvPicPr>
            <p:cNvPr id="5" name="Grafik 4">
              <a:extLst>
                <a:ext uri="{FF2B5EF4-FFF2-40B4-BE49-F238E27FC236}">
                  <a16:creationId xmlns:a16="http://schemas.microsoft.com/office/drawing/2014/main" id="{879CF517-C98F-5467-6E4D-797CC110740B}"/>
                </a:ext>
              </a:extLst>
            </p:cNvPr>
            <p:cNvPicPr>
              <a:picLocks noChangeAspect="1"/>
            </p:cNvPicPr>
            <p:nvPr/>
          </p:nvPicPr>
          <p:blipFill>
            <a:blip r:embed="rId2" cstate="hqprint">
              <a:extLst>
                <a:ext uri="{28A0092B-C50C-407E-A947-70E740481C1C}">
                  <a14:useLocalDpi xmlns:a14="http://schemas.microsoft.com/office/drawing/2010/main"/>
                </a:ext>
              </a:extLst>
            </a:blip>
            <a:srcRect/>
            <a:stretch/>
          </p:blipFill>
          <p:spPr>
            <a:xfrm>
              <a:off x="4709596" y="1069700"/>
              <a:ext cx="7388714" cy="4637604"/>
            </a:xfrm>
            <a:prstGeom prst="rect">
              <a:avLst/>
            </a:prstGeom>
          </p:spPr>
        </p:pic>
        <p:cxnSp>
          <p:nvCxnSpPr>
            <p:cNvPr id="6" name="Gerader Verbinder 5">
              <a:extLst>
                <a:ext uri="{FF2B5EF4-FFF2-40B4-BE49-F238E27FC236}">
                  <a16:creationId xmlns:a16="http://schemas.microsoft.com/office/drawing/2014/main" id="{4B4C61F3-5716-0476-9B24-16EDE3EFEF4D}"/>
                </a:ext>
              </a:extLst>
            </p:cNvPr>
            <p:cNvCxnSpPr>
              <a:cxnSpLocks/>
            </p:cNvCxnSpPr>
            <p:nvPr/>
          </p:nvCxnSpPr>
          <p:spPr>
            <a:xfrm flipV="1">
              <a:off x="5404834" y="4881093"/>
              <a:ext cx="5391955" cy="785611"/>
            </a:xfrm>
            <a:prstGeom prst="line">
              <a:avLst/>
            </a:prstGeom>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 name="Textfeld 6">
              <a:extLst>
                <a:ext uri="{FF2B5EF4-FFF2-40B4-BE49-F238E27FC236}">
                  <a16:creationId xmlns:a16="http://schemas.microsoft.com/office/drawing/2014/main" id="{DD4314B2-353C-F7BD-C561-624035899811}"/>
                </a:ext>
              </a:extLst>
            </p:cNvPr>
            <p:cNvSpPr txBox="1"/>
            <p:nvPr/>
          </p:nvSpPr>
          <p:spPr>
            <a:xfrm rot="21080059">
              <a:off x="6662671" y="5233654"/>
              <a:ext cx="3243329" cy="369332"/>
            </a:xfrm>
            <a:prstGeom prst="rect">
              <a:avLst/>
            </a:prstGeom>
            <a:noFill/>
          </p:spPr>
          <p:txBody>
            <a:bodyPr wrap="square">
              <a:spAutoFit/>
            </a:bodyPr>
            <a:lstStyle/>
            <a:p>
              <a:pPr algn="ctr"/>
              <a:r>
                <a:rPr lang="de-DE" sz="1800" dirty="0">
                  <a:effectLst/>
                  <a:ea typeface="Times New Roman" panose="02020603050405020304" pitchFamily="18" charset="0"/>
                  <a:cs typeface="Times New Roman" panose="02020603050405020304" pitchFamily="18" charset="0"/>
                </a:rPr>
                <a:t>42 cm</a:t>
              </a:r>
              <a:endParaRPr lang="de-DE" dirty="0"/>
            </a:p>
          </p:txBody>
        </p:sp>
      </p:grpSp>
      <p:pic>
        <p:nvPicPr>
          <p:cNvPr id="8" name="Grafik 7">
            <a:extLst>
              <a:ext uri="{FF2B5EF4-FFF2-40B4-BE49-F238E27FC236}">
                <a16:creationId xmlns:a16="http://schemas.microsoft.com/office/drawing/2014/main" id="{983F0323-F1F3-7BAD-B0CB-4290275CE4BD}"/>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a:off x="6885905" y="941455"/>
            <a:ext cx="3721995" cy="2936157"/>
          </a:xfrm>
          <a:prstGeom prst="rect">
            <a:avLst/>
          </a:prstGeom>
        </p:spPr>
      </p:pic>
      <p:sp>
        <p:nvSpPr>
          <p:cNvPr id="9" name="Textfeld 8">
            <a:extLst>
              <a:ext uri="{FF2B5EF4-FFF2-40B4-BE49-F238E27FC236}">
                <a16:creationId xmlns:a16="http://schemas.microsoft.com/office/drawing/2014/main" id="{7BF437AD-C954-5296-6BD5-78D779F34AB5}"/>
              </a:ext>
            </a:extLst>
          </p:cNvPr>
          <p:cNvSpPr txBox="1"/>
          <p:nvPr/>
        </p:nvSpPr>
        <p:spPr>
          <a:xfrm>
            <a:off x="7742621" y="709816"/>
            <a:ext cx="2008563" cy="257763"/>
          </a:xfrm>
          <a:prstGeom prst="rect">
            <a:avLst/>
          </a:prstGeom>
          <a:noFill/>
        </p:spPr>
        <p:txBody>
          <a:bodyPr wrap="none" lIns="0" tIns="0" rIns="0" bIns="0" rtlCol="0">
            <a:spAutoFit/>
          </a:bodyPr>
          <a:lstStyle/>
          <a:p>
            <a:pPr algn="ctr">
              <a:lnSpc>
                <a:spcPts val="1960"/>
              </a:lnSpc>
              <a:buClr>
                <a:schemeClr val="accent1"/>
              </a:buClr>
            </a:pPr>
            <a:r>
              <a:rPr lang="de-DE" sz="2000" dirty="0"/>
              <a:t>Half </a:t>
            </a:r>
            <a:r>
              <a:rPr lang="de-DE" sz="2000" dirty="0" err="1"/>
              <a:t>shell</a:t>
            </a:r>
            <a:r>
              <a:rPr lang="de-DE" sz="2000" dirty="0"/>
              <a:t> </a:t>
            </a:r>
            <a:r>
              <a:rPr lang="de-DE" sz="2000" dirty="0" err="1"/>
              <a:t>segment</a:t>
            </a:r>
            <a:endParaRPr lang="de-DE" sz="2000" dirty="0"/>
          </a:p>
        </p:txBody>
      </p:sp>
      <p:sp>
        <p:nvSpPr>
          <p:cNvPr id="11" name="Pfeil: nach unten 10">
            <a:extLst>
              <a:ext uri="{FF2B5EF4-FFF2-40B4-BE49-F238E27FC236}">
                <a16:creationId xmlns:a16="http://schemas.microsoft.com/office/drawing/2014/main" id="{58628661-E3DF-D089-515A-1F44495B9097}"/>
              </a:ext>
            </a:extLst>
          </p:cNvPr>
          <p:cNvSpPr/>
          <p:nvPr/>
        </p:nvSpPr>
        <p:spPr>
          <a:xfrm rot="14208878">
            <a:off x="6022365" y="1836642"/>
            <a:ext cx="388573" cy="1997667"/>
          </a:xfrm>
          <a:prstGeom prst="downArrow">
            <a:avLst/>
          </a:prstGeom>
          <a:solidFill>
            <a:srgbClr val="CCDEE5"/>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marL="180000" indent="-180000" algn="l">
              <a:lnSpc>
                <a:spcPts val="1960"/>
              </a:lnSpc>
              <a:buClr>
                <a:schemeClr val="accent1"/>
              </a:buClr>
              <a:buFont typeface="Wingdings" panose="05000000000000000000" pitchFamily="2" charset="2"/>
              <a:buChar char="§"/>
            </a:pPr>
            <a:endParaRPr lang="de-DE" sz="1400" dirty="0">
              <a:solidFill>
                <a:schemeClr val="tx1"/>
              </a:solidFill>
            </a:endParaRPr>
          </a:p>
        </p:txBody>
      </p:sp>
      <p:sp>
        <p:nvSpPr>
          <p:cNvPr id="12" name="Textfeld 11">
            <a:extLst>
              <a:ext uri="{FF2B5EF4-FFF2-40B4-BE49-F238E27FC236}">
                <a16:creationId xmlns:a16="http://schemas.microsoft.com/office/drawing/2014/main" id="{CC789978-515A-0732-4EFB-5381AC1C1808}"/>
              </a:ext>
            </a:extLst>
          </p:cNvPr>
          <p:cNvSpPr txBox="1"/>
          <p:nvPr/>
        </p:nvSpPr>
        <p:spPr>
          <a:xfrm>
            <a:off x="6342487" y="1191488"/>
            <a:ext cx="1086836" cy="238142"/>
          </a:xfrm>
          <a:prstGeom prst="rect">
            <a:avLst/>
          </a:prstGeom>
          <a:noFill/>
        </p:spPr>
        <p:txBody>
          <a:bodyPr wrap="none" lIns="0" tIns="0" rIns="0" bIns="0" rtlCol="0">
            <a:spAutoFit/>
          </a:bodyPr>
          <a:lstStyle/>
          <a:p>
            <a:pPr algn="l">
              <a:lnSpc>
                <a:spcPts val="1960"/>
              </a:lnSpc>
              <a:buClr>
                <a:schemeClr val="accent1"/>
              </a:buClr>
            </a:pPr>
            <a:r>
              <a:rPr lang="de-DE" sz="1400" dirty="0"/>
              <a:t>Hinge </a:t>
            </a:r>
            <a:r>
              <a:rPr lang="de-DE" sz="1400" dirty="0" err="1"/>
              <a:t>cylinder</a:t>
            </a:r>
            <a:endParaRPr lang="de-DE" sz="1400" dirty="0"/>
          </a:p>
        </p:txBody>
      </p:sp>
      <p:cxnSp>
        <p:nvCxnSpPr>
          <p:cNvPr id="13" name="Gerade Verbindung mit Pfeil 12">
            <a:extLst>
              <a:ext uri="{FF2B5EF4-FFF2-40B4-BE49-F238E27FC236}">
                <a16:creationId xmlns:a16="http://schemas.microsoft.com/office/drawing/2014/main" id="{2E1F3AA7-4275-8A94-9E1C-4D9DB614FAE8}"/>
              </a:ext>
            </a:extLst>
          </p:cNvPr>
          <p:cNvCxnSpPr>
            <a:cxnSpLocks/>
          </p:cNvCxnSpPr>
          <p:nvPr/>
        </p:nvCxnSpPr>
        <p:spPr>
          <a:xfrm>
            <a:off x="6885905" y="1426442"/>
            <a:ext cx="304799" cy="310985"/>
          </a:xfrm>
          <a:prstGeom prst="straightConnector1">
            <a:avLst/>
          </a:prstGeom>
          <a:ln w="9525">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6" name="Textplatzhalter 6">
            <a:extLst>
              <a:ext uri="{FF2B5EF4-FFF2-40B4-BE49-F238E27FC236}">
                <a16:creationId xmlns:a16="http://schemas.microsoft.com/office/drawing/2014/main" id="{6ECD957B-4949-DBFC-5B06-23C8AF30A9BF}"/>
              </a:ext>
            </a:extLst>
          </p:cNvPr>
          <p:cNvSpPr txBox="1">
            <a:spLocks/>
          </p:cNvSpPr>
          <p:nvPr/>
        </p:nvSpPr>
        <p:spPr>
          <a:xfrm>
            <a:off x="7038304" y="4436215"/>
            <a:ext cx="4949824" cy="1304726"/>
          </a:xfrm>
          <a:prstGeom prst="rect">
            <a:avLst/>
          </a:prstGeom>
        </p:spPr>
        <p:txBody>
          <a:bodyPr/>
          <a:lstStyle>
            <a:lvl1pPr marL="0" indent="0" algn="l" defTabSz="914400" rtl="0" eaLnBrk="1" latinLnBrk="0" hangingPunct="1">
              <a:lnSpc>
                <a:spcPct val="110000"/>
              </a:lnSpc>
              <a:spcBef>
                <a:spcPts val="0"/>
              </a:spcBef>
              <a:spcAft>
                <a:spcPts val="1900"/>
              </a:spcAft>
              <a:buFont typeface="Arial" panose="020B0604020202020204" pitchFamily="34" charset="0"/>
              <a:buNone/>
              <a:defRPr sz="2000" b="0" kern="1200">
                <a:solidFill>
                  <a:schemeClr val="accent1"/>
                </a:solidFill>
                <a:latin typeface="+mj-lt"/>
                <a:ea typeface="+mn-ea"/>
                <a:cs typeface="+mn-cs"/>
              </a:defRPr>
            </a:lvl1pPr>
            <a:lvl2pPr marL="0" indent="0" algn="l" defTabSz="914400" rtl="0" eaLnBrk="1" latinLnBrk="0" hangingPunct="1">
              <a:lnSpc>
                <a:spcPct val="110000"/>
              </a:lnSpc>
              <a:spcBef>
                <a:spcPts val="0"/>
              </a:spcBef>
              <a:spcAft>
                <a:spcPts val="1900"/>
              </a:spcAft>
              <a:buFont typeface="Arial" panose="020B0604020202020204" pitchFamily="34" charset="0"/>
              <a:buNone/>
              <a:defRPr sz="1800" kern="1200">
                <a:solidFill>
                  <a:schemeClr val="tx1"/>
                </a:solidFill>
                <a:latin typeface="+mn-lt"/>
                <a:ea typeface="+mn-ea"/>
                <a:cs typeface="+mn-cs"/>
              </a:defRPr>
            </a:lvl2pPr>
            <a:lvl3pPr marL="0" indent="0" algn="l" defTabSz="914400" rtl="0" eaLnBrk="1" latinLnBrk="0" hangingPunct="1">
              <a:lnSpc>
                <a:spcPct val="110000"/>
              </a:lnSpc>
              <a:spcBef>
                <a:spcPts val="0"/>
              </a:spcBef>
              <a:buFont typeface="Arial" panose="020B0604020202020204" pitchFamily="34" charset="0"/>
              <a:buNone/>
              <a:defRPr sz="1800" b="0" kern="1200">
                <a:solidFill>
                  <a:schemeClr val="tx1"/>
                </a:solidFill>
                <a:latin typeface="+mj-lt"/>
                <a:ea typeface="+mn-ea"/>
                <a:cs typeface="+mn-cs"/>
              </a:defRPr>
            </a:lvl3pPr>
            <a:lvl4pPr marL="180000" indent="-180000" algn="l" defTabSz="914400" rtl="0" eaLnBrk="1" latinLnBrk="0" hangingPunct="1">
              <a:lnSpc>
                <a:spcPct val="110000"/>
              </a:lnSpc>
              <a:spcBef>
                <a:spcPts val="0"/>
              </a:spcBef>
              <a:buClr>
                <a:schemeClr val="accent1"/>
              </a:buClr>
              <a:buFont typeface="Wingdings" panose="05000000000000000000" pitchFamily="2" charset="2"/>
              <a:buChar char="§"/>
              <a:defRPr sz="1800" kern="1200">
                <a:solidFill>
                  <a:schemeClr val="tx1"/>
                </a:solidFill>
                <a:latin typeface="+mn-lt"/>
                <a:ea typeface="+mn-ea"/>
                <a:cs typeface="+mn-cs"/>
              </a:defRPr>
            </a:lvl4pPr>
            <a:lvl5pPr marL="360000" indent="-180000" algn="l" defTabSz="914400" rtl="0" eaLnBrk="1" latinLnBrk="0" hangingPunct="1">
              <a:lnSpc>
                <a:spcPct val="110000"/>
              </a:lnSpc>
              <a:spcBef>
                <a:spcPts val="0"/>
              </a:spcBef>
              <a:buClr>
                <a:schemeClr val="bg2"/>
              </a:buClr>
              <a:buFont typeface="Wingdings" panose="05000000000000000000" pitchFamily="2" charset="2"/>
              <a:buChar char="§"/>
              <a:defRPr sz="1800" kern="1200">
                <a:solidFill>
                  <a:schemeClr val="tx1"/>
                </a:solidFill>
                <a:latin typeface="+mn-lt"/>
                <a:ea typeface="+mn-ea"/>
                <a:cs typeface="+mn-cs"/>
              </a:defRPr>
            </a:lvl5pPr>
            <a:lvl6pPr marL="540000" indent="-180000" algn="l" defTabSz="914400" rtl="0" eaLnBrk="1" latinLnBrk="0" hangingPunct="1">
              <a:lnSpc>
                <a:spcPct val="110000"/>
              </a:lnSpc>
              <a:spcBef>
                <a:spcPts val="0"/>
              </a:spcBef>
              <a:buClr>
                <a:schemeClr val="bg2"/>
              </a:buClr>
              <a:buFont typeface="Wingdings" panose="05000000000000000000" pitchFamily="2" charset="2"/>
              <a:buChar char="§"/>
              <a:defRPr sz="1800" kern="1200">
                <a:solidFill>
                  <a:schemeClr val="tx1"/>
                </a:solidFill>
                <a:latin typeface="+mn-lt"/>
                <a:ea typeface="+mn-ea"/>
                <a:cs typeface="+mn-cs"/>
              </a:defRPr>
            </a:lvl6pPr>
            <a:lvl7pPr marL="216000" indent="-216000" algn="l" defTabSz="914400" rtl="0" eaLnBrk="1" latinLnBrk="0" hangingPunct="1">
              <a:lnSpc>
                <a:spcPct val="110000"/>
              </a:lnSpc>
              <a:spcBef>
                <a:spcPts val="0"/>
              </a:spcBef>
              <a:buClr>
                <a:schemeClr val="accent1"/>
              </a:buClr>
              <a:buFont typeface="+mj-lt"/>
              <a:buAutoNum type="arabicPeriod"/>
              <a:defRPr sz="1800" kern="1200">
                <a:solidFill>
                  <a:schemeClr val="tx1"/>
                </a:solidFill>
                <a:latin typeface="+mn-lt"/>
                <a:ea typeface="+mn-ea"/>
                <a:cs typeface="+mn-cs"/>
              </a:defRPr>
            </a:lvl7pPr>
            <a:lvl8pPr marL="432000" indent="-216000" algn="l" defTabSz="914400" rtl="0" eaLnBrk="1" latinLnBrk="0" hangingPunct="1">
              <a:lnSpc>
                <a:spcPct val="110000"/>
              </a:lnSpc>
              <a:spcBef>
                <a:spcPts val="0"/>
              </a:spcBef>
              <a:buClr>
                <a:schemeClr val="bg2"/>
              </a:buClr>
              <a:buFont typeface="+mj-lt"/>
              <a:buAutoNum type="arabicPeriod"/>
              <a:defRPr sz="1800" kern="1200">
                <a:solidFill>
                  <a:schemeClr val="tx1"/>
                </a:solidFill>
                <a:latin typeface="+mn-lt"/>
                <a:ea typeface="+mn-ea"/>
                <a:cs typeface="+mn-cs"/>
              </a:defRPr>
            </a:lvl8pPr>
            <a:lvl9pPr marL="648000" indent="-216000" algn="l" defTabSz="914400" rtl="0" eaLnBrk="1" latinLnBrk="0" hangingPunct="1">
              <a:lnSpc>
                <a:spcPct val="110000"/>
              </a:lnSpc>
              <a:spcBef>
                <a:spcPts val="0"/>
              </a:spcBef>
              <a:buClr>
                <a:schemeClr val="bg2"/>
              </a:buClr>
              <a:buFont typeface="+mj-lt"/>
              <a:buAutoNum type="arabicPeriod"/>
              <a:defRPr sz="1800" kern="1200">
                <a:solidFill>
                  <a:schemeClr val="tx1"/>
                </a:solidFill>
                <a:latin typeface="+mn-lt"/>
                <a:ea typeface="+mn-ea"/>
                <a:cs typeface="+mn-cs"/>
              </a:defRPr>
            </a:lvl9pPr>
          </a:lstStyle>
          <a:p>
            <a:pPr marL="285750" lvl="3" indent="-285750">
              <a:lnSpc>
                <a:spcPct val="100000"/>
              </a:lnSpc>
              <a:spcAft>
                <a:spcPts val="1200"/>
              </a:spcAft>
              <a:buFont typeface="Wingdings" panose="05000000000000000000" pitchFamily="2" charset="2"/>
              <a:buChar char="n"/>
              <a:defRPr/>
            </a:pPr>
            <a:r>
              <a:rPr lang="de-DE" dirty="0"/>
              <a:t>Magnets </a:t>
            </a:r>
            <a:r>
              <a:rPr lang="de-DE" dirty="0" err="1"/>
              <a:t>are</a:t>
            </a:r>
            <a:r>
              <a:rPr lang="de-DE" dirty="0"/>
              <a:t> </a:t>
            </a:r>
            <a:r>
              <a:rPr lang="de-DE" dirty="0" err="1"/>
              <a:t>housed</a:t>
            </a:r>
            <a:r>
              <a:rPr lang="de-DE" dirty="0"/>
              <a:t> in half </a:t>
            </a:r>
            <a:r>
              <a:rPr lang="de-DE" dirty="0" err="1"/>
              <a:t>shells</a:t>
            </a:r>
            <a:endParaRPr lang="de-DE" dirty="0"/>
          </a:p>
          <a:p>
            <a:pPr marL="285750" lvl="3" indent="-285750">
              <a:lnSpc>
                <a:spcPct val="100000"/>
              </a:lnSpc>
              <a:spcAft>
                <a:spcPts val="1200"/>
              </a:spcAft>
              <a:buFont typeface="Wingdings" panose="05000000000000000000" pitchFamily="2" charset="2"/>
              <a:buChar char="n"/>
              <a:defRPr/>
            </a:pPr>
            <a:r>
              <a:rPr lang="de-DE" dirty="0"/>
              <a:t>Whole </a:t>
            </a:r>
            <a:r>
              <a:rPr lang="de-DE" dirty="0" err="1"/>
              <a:t>magnet</a:t>
            </a:r>
            <a:r>
              <a:rPr lang="de-DE" dirty="0"/>
              <a:t> </a:t>
            </a:r>
            <a:r>
              <a:rPr lang="de-DE" dirty="0" err="1"/>
              <a:t>can</a:t>
            </a:r>
            <a:r>
              <a:rPr lang="de-DE" dirty="0"/>
              <a:t> </a:t>
            </a:r>
            <a:r>
              <a:rPr lang="de-DE" dirty="0" err="1"/>
              <a:t>be</a:t>
            </a:r>
            <a:r>
              <a:rPr lang="de-DE" dirty="0"/>
              <a:t> </a:t>
            </a:r>
            <a:r>
              <a:rPr lang="de-DE" dirty="0" err="1"/>
              <a:t>longer</a:t>
            </a:r>
            <a:r>
              <a:rPr lang="de-DE" dirty="0"/>
              <a:t> </a:t>
            </a:r>
            <a:r>
              <a:rPr lang="de-DE" dirty="0" err="1"/>
              <a:t>by</a:t>
            </a:r>
            <a:r>
              <a:rPr lang="de-DE" dirty="0"/>
              <a:t> </a:t>
            </a:r>
            <a:r>
              <a:rPr lang="de-DE" dirty="0" err="1"/>
              <a:t>adding</a:t>
            </a:r>
            <a:r>
              <a:rPr lang="de-DE" dirty="0"/>
              <a:t> </a:t>
            </a:r>
            <a:r>
              <a:rPr lang="de-DE" dirty="0" err="1"/>
              <a:t>segments</a:t>
            </a:r>
            <a:endParaRPr lang="de-DE" dirty="0"/>
          </a:p>
        </p:txBody>
      </p:sp>
    </p:spTree>
    <p:extLst>
      <p:ext uri="{BB962C8B-B14F-4D97-AF65-F5344CB8AC3E}">
        <p14:creationId xmlns:p14="http://schemas.microsoft.com/office/powerpoint/2010/main" val="19035716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0BAA29-7488-85F4-7BCB-E4893B11ADF9}"/>
            </a:ext>
          </a:extLst>
        </p:cNvPr>
        <p:cNvGrpSpPr/>
        <p:nvPr/>
      </p:nvGrpSpPr>
      <p:grpSpPr>
        <a:xfrm>
          <a:off x="0" y="0"/>
          <a:ext cx="0" cy="0"/>
          <a:chOff x="0" y="0"/>
          <a:chExt cx="0" cy="0"/>
        </a:xfrm>
      </p:grpSpPr>
      <p:sp>
        <p:nvSpPr>
          <p:cNvPr id="3" name="Textplatzhalter 2">
            <a:extLst>
              <a:ext uri="{FF2B5EF4-FFF2-40B4-BE49-F238E27FC236}">
                <a16:creationId xmlns:a16="http://schemas.microsoft.com/office/drawing/2014/main" id="{F9137A24-2A26-6183-05AA-D83213B6B005}"/>
              </a:ext>
            </a:extLst>
          </p:cNvPr>
          <p:cNvSpPr>
            <a:spLocks noGrp="1"/>
          </p:cNvSpPr>
          <p:nvPr>
            <p:ph type="body" sz="quarter" idx="13"/>
          </p:nvPr>
        </p:nvSpPr>
        <p:spPr>
          <a:xfrm>
            <a:off x="479425" y="770675"/>
            <a:ext cx="11233150" cy="318933"/>
          </a:xfrm>
        </p:spPr>
        <p:txBody>
          <a:bodyPr/>
          <a:lstStyle/>
          <a:p>
            <a:r>
              <a:rPr lang="en-US" dirty="0"/>
              <a:t>A clamp-on magnetic flow meter: The shield</a:t>
            </a:r>
          </a:p>
        </p:txBody>
      </p:sp>
      <p:sp>
        <p:nvSpPr>
          <p:cNvPr id="4" name="Titel 1">
            <a:extLst>
              <a:ext uri="{FF2B5EF4-FFF2-40B4-BE49-F238E27FC236}">
                <a16:creationId xmlns:a16="http://schemas.microsoft.com/office/drawing/2014/main" id="{C0DB9400-36DD-8896-4719-D136DAA337CA}"/>
              </a:ext>
            </a:extLst>
          </p:cNvPr>
          <p:cNvSpPr txBox="1">
            <a:spLocks/>
          </p:cNvSpPr>
          <p:nvPr/>
        </p:nvSpPr>
        <p:spPr bwMode="gray">
          <a:xfrm>
            <a:off x="479425" y="395588"/>
            <a:ext cx="11233150" cy="382733"/>
          </a:xfrm>
          <a:prstGeom prst="rect">
            <a:avLst/>
          </a:prstGeom>
        </p:spPr>
        <p:txBody>
          <a:bodyPr vert="horz" lIns="0" tIns="0" rIns="0" bIns="0" rtlCol="0" anchor="t">
            <a:spAutoFit/>
          </a:bodyPr>
          <a:lstStyle>
            <a:lvl1pPr algn="l" defTabSz="914400" rtl="0" eaLnBrk="1" latinLnBrk="0" hangingPunct="1">
              <a:lnSpc>
                <a:spcPct val="110000"/>
              </a:lnSpc>
              <a:spcBef>
                <a:spcPct val="0"/>
              </a:spcBef>
              <a:buNone/>
              <a:defRPr sz="2400" b="0" kern="1200">
                <a:solidFill>
                  <a:schemeClr val="accent2"/>
                </a:solidFill>
                <a:latin typeface="Frutiger LT Com 65 Bold" panose="020B0803030504020204" pitchFamily="34" charset="0"/>
                <a:ea typeface="+mj-ea"/>
                <a:cs typeface="+mj-cs"/>
              </a:defRPr>
            </a:lvl1pPr>
          </a:lstStyle>
          <a:p>
            <a:r>
              <a:rPr lang="en-US" dirty="0"/>
              <a:t>Flow Metering with OPM</a:t>
            </a:r>
            <a:endParaRPr lang="de-DE" dirty="0"/>
          </a:p>
        </p:txBody>
      </p:sp>
      <p:grpSp>
        <p:nvGrpSpPr>
          <p:cNvPr id="2" name="Gruppieren 1">
            <a:extLst>
              <a:ext uri="{FF2B5EF4-FFF2-40B4-BE49-F238E27FC236}">
                <a16:creationId xmlns:a16="http://schemas.microsoft.com/office/drawing/2014/main" id="{4DB3CA39-6370-E803-1C30-F2AC7E121882}"/>
              </a:ext>
            </a:extLst>
          </p:cNvPr>
          <p:cNvGrpSpPr/>
          <p:nvPr/>
        </p:nvGrpSpPr>
        <p:grpSpPr>
          <a:xfrm>
            <a:off x="5912681" y="1047480"/>
            <a:ext cx="5396673" cy="4223649"/>
            <a:chOff x="5912681" y="1047480"/>
            <a:chExt cx="5396673" cy="4223649"/>
          </a:xfrm>
        </p:grpSpPr>
        <p:pic>
          <p:nvPicPr>
            <p:cNvPr id="5" name="Grafik 4">
              <a:extLst>
                <a:ext uri="{FF2B5EF4-FFF2-40B4-BE49-F238E27FC236}">
                  <a16:creationId xmlns:a16="http://schemas.microsoft.com/office/drawing/2014/main" id="{0EC4B592-9D4E-CCB9-0FDD-C9104AD83FD0}"/>
                </a:ext>
              </a:extLst>
            </p:cNvPr>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5912681" y="1047480"/>
              <a:ext cx="5396673" cy="4223649"/>
            </a:xfrm>
            <a:prstGeom prst="rect">
              <a:avLst/>
            </a:prstGeom>
            <a:noFill/>
            <a:ln>
              <a:noFill/>
            </a:ln>
          </p:spPr>
        </p:pic>
        <p:sp>
          <p:nvSpPr>
            <p:cNvPr id="6" name="Textfeld 5">
              <a:extLst>
                <a:ext uri="{FF2B5EF4-FFF2-40B4-BE49-F238E27FC236}">
                  <a16:creationId xmlns:a16="http://schemas.microsoft.com/office/drawing/2014/main" id="{F7C213C8-9EC2-F9CD-722D-600E5FC51DC4}"/>
                </a:ext>
              </a:extLst>
            </p:cNvPr>
            <p:cNvSpPr txBox="1"/>
            <p:nvPr/>
          </p:nvSpPr>
          <p:spPr>
            <a:xfrm rot="16357613">
              <a:off x="6226646" y="1875317"/>
              <a:ext cx="950581" cy="228332"/>
            </a:xfrm>
            <a:prstGeom prst="rect">
              <a:avLst/>
            </a:prstGeom>
            <a:noFill/>
          </p:spPr>
          <p:txBody>
            <a:bodyPr wrap="none" lIns="0" tIns="0" rIns="0" bIns="0" rtlCol="0">
              <a:spAutoFit/>
            </a:bodyPr>
            <a:lstStyle/>
            <a:p>
              <a:pPr algn="l">
                <a:lnSpc>
                  <a:spcPts val="1960"/>
                </a:lnSpc>
                <a:buClr>
                  <a:schemeClr val="accent1"/>
                </a:buClr>
              </a:pPr>
              <a:r>
                <a:rPr lang="de-DE" sz="1100" dirty="0"/>
                <a:t>© Sekels GmbH</a:t>
              </a:r>
            </a:p>
          </p:txBody>
        </p:sp>
      </p:grpSp>
      <p:cxnSp>
        <p:nvCxnSpPr>
          <p:cNvPr id="8" name="Gerader Verbinder 7">
            <a:extLst>
              <a:ext uri="{FF2B5EF4-FFF2-40B4-BE49-F238E27FC236}">
                <a16:creationId xmlns:a16="http://schemas.microsoft.com/office/drawing/2014/main" id="{E3C822AC-C5F5-CCD4-BCA9-AF3E59203537}"/>
              </a:ext>
            </a:extLst>
          </p:cNvPr>
          <p:cNvCxnSpPr>
            <a:cxnSpLocks/>
          </p:cNvCxnSpPr>
          <p:nvPr/>
        </p:nvCxnSpPr>
        <p:spPr>
          <a:xfrm>
            <a:off x="5795495" y="4559121"/>
            <a:ext cx="5160133" cy="609600"/>
          </a:xfrm>
          <a:prstGeom prst="line">
            <a:avLst/>
          </a:prstGeom>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Textfeld 8">
            <a:extLst>
              <a:ext uri="{FF2B5EF4-FFF2-40B4-BE49-F238E27FC236}">
                <a16:creationId xmlns:a16="http://schemas.microsoft.com/office/drawing/2014/main" id="{FE4F0C54-A7C4-71DD-4D20-E691E4F5D798}"/>
              </a:ext>
            </a:extLst>
          </p:cNvPr>
          <p:cNvSpPr txBox="1"/>
          <p:nvPr/>
        </p:nvSpPr>
        <p:spPr>
          <a:xfrm rot="359306">
            <a:off x="6600737" y="4855874"/>
            <a:ext cx="3243329" cy="369332"/>
          </a:xfrm>
          <a:prstGeom prst="rect">
            <a:avLst/>
          </a:prstGeom>
          <a:noFill/>
        </p:spPr>
        <p:txBody>
          <a:bodyPr wrap="square">
            <a:spAutoFit/>
          </a:bodyPr>
          <a:lstStyle/>
          <a:p>
            <a:pPr algn="ctr"/>
            <a:r>
              <a:rPr lang="de-DE" sz="1800" dirty="0">
                <a:effectLst/>
                <a:ea typeface="Times New Roman" panose="02020603050405020304" pitchFamily="18" charset="0"/>
                <a:cs typeface="Times New Roman" panose="02020603050405020304" pitchFamily="18" charset="0"/>
              </a:rPr>
              <a:t>28 cm</a:t>
            </a:r>
            <a:endParaRPr lang="de-DE" dirty="0"/>
          </a:p>
        </p:txBody>
      </p:sp>
      <p:sp>
        <p:nvSpPr>
          <p:cNvPr id="10" name="Textplatzhalter 6">
            <a:extLst>
              <a:ext uri="{FF2B5EF4-FFF2-40B4-BE49-F238E27FC236}">
                <a16:creationId xmlns:a16="http://schemas.microsoft.com/office/drawing/2014/main" id="{6F2424DA-A176-8954-0CE9-05477F494067}"/>
              </a:ext>
            </a:extLst>
          </p:cNvPr>
          <p:cNvSpPr txBox="1">
            <a:spLocks/>
          </p:cNvSpPr>
          <p:nvPr/>
        </p:nvSpPr>
        <p:spPr>
          <a:xfrm>
            <a:off x="479425" y="1989483"/>
            <a:ext cx="5316070" cy="1304726"/>
          </a:xfrm>
          <a:prstGeom prst="rect">
            <a:avLst/>
          </a:prstGeom>
        </p:spPr>
        <p:txBody>
          <a:bodyPr/>
          <a:lstStyle>
            <a:lvl1pPr marL="0" indent="0" algn="l" defTabSz="914400" rtl="0" eaLnBrk="1" latinLnBrk="0" hangingPunct="1">
              <a:lnSpc>
                <a:spcPct val="110000"/>
              </a:lnSpc>
              <a:spcBef>
                <a:spcPts val="0"/>
              </a:spcBef>
              <a:spcAft>
                <a:spcPts val="1900"/>
              </a:spcAft>
              <a:buFont typeface="Arial" panose="020B0604020202020204" pitchFamily="34" charset="0"/>
              <a:buNone/>
              <a:defRPr sz="2000" b="0" kern="1200">
                <a:solidFill>
                  <a:schemeClr val="accent1"/>
                </a:solidFill>
                <a:latin typeface="+mj-lt"/>
                <a:ea typeface="+mn-ea"/>
                <a:cs typeface="+mn-cs"/>
              </a:defRPr>
            </a:lvl1pPr>
            <a:lvl2pPr marL="0" indent="0" algn="l" defTabSz="914400" rtl="0" eaLnBrk="1" latinLnBrk="0" hangingPunct="1">
              <a:lnSpc>
                <a:spcPct val="110000"/>
              </a:lnSpc>
              <a:spcBef>
                <a:spcPts val="0"/>
              </a:spcBef>
              <a:spcAft>
                <a:spcPts val="1900"/>
              </a:spcAft>
              <a:buFont typeface="Arial" panose="020B0604020202020204" pitchFamily="34" charset="0"/>
              <a:buNone/>
              <a:defRPr sz="1800" kern="1200">
                <a:solidFill>
                  <a:schemeClr val="tx1"/>
                </a:solidFill>
                <a:latin typeface="+mn-lt"/>
                <a:ea typeface="+mn-ea"/>
                <a:cs typeface="+mn-cs"/>
              </a:defRPr>
            </a:lvl2pPr>
            <a:lvl3pPr marL="0" indent="0" algn="l" defTabSz="914400" rtl="0" eaLnBrk="1" latinLnBrk="0" hangingPunct="1">
              <a:lnSpc>
                <a:spcPct val="110000"/>
              </a:lnSpc>
              <a:spcBef>
                <a:spcPts val="0"/>
              </a:spcBef>
              <a:buFont typeface="Arial" panose="020B0604020202020204" pitchFamily="34" charset="0"/>
              <a:buNone/>
              <a:defRPr sz="1800" b="0" kern="1200">
                <a:solidFill>
                  <a:schemeClr val="tx1"/>
                </a:solidFill>
                <a:latin typeface="+mj-lt"/>
                <a:ea typeface="+mn-ea"/>
                <a:cs typeface="+mn-cs"/>
              </a:defRPr>
            </a:lvl3pPr>
            <a:lvl4pPr marL="180000" indent="-180000" algn="l" defTabSz="914400" rtl="0" eaLnBrk="1" latinLnBrk="0" hangingPunct="1">
              <a:lnSpc>
                <a:spcPct val="110000"/>
              </a:lnSpc>
              <a:spcBef>
                <a:spcPts val="0"/>
              </a:spcBef>
              <a:buClr>
                <a:schemeClr val="accent1"/>
              </a:buClr>
              <a:buFont typeface="Wingdings" panose="05000000000000000000" pitchFamily="2" charset="2"/>
              <a:buChar char="§"/>
              <a:defRPr sz="1800" kern="1200">
                <a:solidFill>
                  <a:schemeClr val="tx1"/>
                </a:solidFill>
                <a:latin typeface="+mn-lt"/>
                <a:ea typeface="+mn-ea"/>
                <a:cs typeface="+mn-cs"/>
              </a:defRPr>
            </a:lvl4pPr>
            <a:lvl5pPr marL="360000" indent="-180000" algn="l" defTabSz="914400" rtl="0" eaLnBrk="1" latinLnBrk="0" hangingPunct="1">
              <a:lnSpc>
                <a:spcPct val="110000"/>
              </a:lnSpc>
              <a:spcBef>
                <a:spcPts val="0"/>
              </a:spcBef>
              <a:buClr>
                <a:schemeClr val="bg2"/>
              </a:buClr>
              <a:buFont typeface="Wingdings" panose="05000000000000000000" pitchFamily="2" charset="2"/>
              <a:buChar char="§"/>
              <a:defRPr sz="1800" kern="1200">
                <a:solidFill>
                  <a:schemeClr val="tx1"/>
                </a:solidFill>
                <a:latin typeface="+mn-lt"/>
                <a:ea typeface="+mn-ea"/>
                <a:cs typeface="+mn-cs"/>
              </a:defRPr>
            </a:lvl5pPr>
            <a:lvl6pPr marL="540000" indent="-180000" algn="l" defTabSz="914400" rtl="0" eaLnBrk="1" latinLnBrk="0" hangingPunct="1">
              <a:lnSpc>
                <a:spcPct val="110000"/>
              </a:lnSpc>
              <a:spcBef>
                <a:spcPts val="0"/>
              </a:spcBef>
              <a:buClr>
                <a:schemeClr val="bg2"/>
              </a:buClr>
              <a:buFont typeface="Wingdings" panose="05000000000000000000" pitchFamily="2" charset="2"/>
              <a:buChar char="§"/>
              <a:defRPr sz="1800" kern="1200">
                <a:solidFill>
                  <a:schemeClr val="tx1"/>
                </a:solidFill>
                <a:latin typeface="+mn-lt"/>
                <a:ea typeface="+mn-ea"/>
                <a:cs typeface="+mn-cs"/>
              </a:defRPr>
            </a:lvl6pPr>
            <a:lvl7pPr marL="216000" indent="-216000" algn="l" defTabSz="914400" rtl="0" eaLnBrk="1" latinLnBrk="0" hangingPunct="1">
              <a:lnSpc>
                <a:spcPct val="110000"/>
              </a:lnSpc>
              <a:spcBef>
                <a:spcPts val="0"/>
              </a:spcBef>
              <a:buClr>
                <a:schemeClr val="accent1"/>
              </a:buClr>
              <a:buFont typeface="+mj-lt"/>
              <a:buAutoNum type="arabicPeriod"/>
              <a:defRPr sz="1800" kern="1200">
                <a:solidFill>
                  <a:schemeClr val="tx1"/>
                </a:solidFill>
                <a:latin typeface="+mn-lt"/>
                <a:ea typeface="+mn-ea"/>
                <a:cs typeface="+mn-cs"/>
              </a:defRPr>
            </a:lvl7pPr>
            <a:lvl8pPr marL="432000" indent="-216000" algn="l" defTabSz="914400" rtl="0" eaLnBrk="1" latinLnBrk="0" hangingPunct="1">
              <a:lnSpc>
                <a:spcPct val="110000"/>
              </a:lnSpc>
              <a:spcBef>
                <a:spcPts val="0"/>
              </a:spcBef>
              <a:buClr>
                <a:schemeClr val="bg2"/>
              </a:buClr>
              <a:buFont typeface="+mj-lt"/>
              <a:buAutoNum type="arabicPeriod"/>
              <a:defRPr sz="1800" kern="1200">
                <a:solidFill>
                  <a:schemeClr val="tx1"/>
                </a:solidFill>
                <a:latin typeface="+mn-lt"/>
                <a:ea typeface="+mn-ea"/>
                <a:cs typeface="+mn-cs"/>
              </a:defRPr>
            </a:lvl8pPr>
            <a:lvl9pPr marL="648000" indent="-216000" algn="l" defTabSz="914400" rtl="0" eaLnBrk="1" latinLnBrk="0" hangingPunct="1">
              <a:lnSpc>
                <a:spcPct val="110000"/>
              </a:lnSpc>
              <a:spcBef>
                <a:spcPts val="0"/>
              </a:spcBef>
              <a:buClr>
                <a:schemeClr val="bg2"/>
              </a:buClr>
              <a:buFont typeface="+mj-lt"/>
              <a:buAutoNum type="arabicPeriod"/>
              <a:defRPr sz="1800" kern="1200">
                <a:solidFill>
                  <a:schemeClr val="tx1"/>
                </a:solidFill>
                <a:latin typeface="+mn-lt"/>
                <a:ea typeface="+mn-ea"/>
                <a:cs typeface="+mn-cs"/>
              </a:defRPr>
            </a:lvl9pPr>
          </a:lstStyle>
          <a:p>
            <a:pPr marL="285750" lvl="3" indent="-285750">
              <a:lnSpc>
                <a:spcPct val="100000"/>
              </a:lnSpc>
              <a:spcAft>
                <a:spcPts val="1200"/>
              </a:spcAft>
              <a:buFont typeface="Wingdings" panose="05000000000000000000" pitchFamily="2" charset="2"/>
              <a:buChar char="n"/>
              <a:defRPr/>
            </a:pPr>
            <a:r>
              <a:rPr lang="de-DE" dirty="0" err="1"/>
              <a:t>Clamp</a:t>
            </a:r>
            <a:r>
              <a:rPr lang="de-DE" dirty="0"/>
              <a:t> on design </a:t>
            </a:r>
            <a:r>
              <a:rPr lang="de-DE" dirty="0" err="1"/>
              <a:t>with</a:t>
            </a:r>
            <a:r>
              <a:rPr lang="de-DE" dirty="0"/>
              <a:t> </a:t>
            </a:r>
            <a:r>
              <a:rPr lang="de-DE" dirty="0" err="1"/>
              <a:t>inlet</a:t>
            </a:r>
            <a:r>
              <a:rPr lang="de-DE" dirty="0"/>
              <a:t> </a:t>
            </a:r>
            <a:r>
              <a:rPr lang="de-DE" dirty="0" err="1"/>
              <a:t>diameter</a:t>
            </a:r>
            <a:r>
              <a:rPr lang="de-DE" dirty="0"/>
              <a:t> </a:t>
            </a:r>
            <a:r>
              <a:rPr lang="de-DE" dirty="0" err="1"/>
              <a:t>of</a:t>
            </a:r>
            <a:r>
              <a:rPr lang="de-DE" dirty="0"/>
              <a:t> 1“</a:t>
            </a:r>
          </a:p>
          <a:p>
            <a:pPr marL="285750" lvl="3" indent="-285750">
              <a:lnSpc>
                <a:spcPct val="100000"/>
              </a:lnSpc>
              <a:spcAft>
                <a:spcPts val="1200"/>
              </a:spcAft>
              <a:buFont typeface="Wingdings" panose="05000000000000000000" pitchFamily="2" charset="2"/>
              <a:buChar char="n"/>
              <a:defRPr/>
            </a:pPr>
            <a:r>
              <a:rPr lang="de-DE" dirty="0" err="1"/>
              <a:t>Two</a:t>
            </a:r>
            <a:r>
              <a:rPr lang="de-DE" dirty="0"/>
              <a:t> </a:t>
            </a:r>
            <a:r>
              <a:rPr lang="de-DE" dirty="0" err="1"/>
              <a:t>layer</a:t>
            </a:r>
            <a:r>
              <a:rPr lang="de-DE" dirty="0"/>
              <a:t> </a:t>
            </a:r>
            <a:r>
              <a:rPr lang="de-DE" dirty="0" err="1"/>
              <a:t>shield</a:t>
            </a:r>
            <a:r>
              <a:rPr lang="de-DE" dirty="0"/>
              <a:t> </a:t>
            </a:r>
            <a:r>
              <a:rPr lang="de-DE" dirty="0" err="1"/>
              <a:t>with</a:t>
            </a:r>
            <a:r>
              <a:rPr lang="de-DE" dirty="0"/>
              <a:t> </a:t>
            </a:r>
            <a:r>
              <a:rPr lang="de-DE" dirty="0" err="1"/>
              <a:t>shielding</a:t>
            </a:r>
            <a:r>
              <a:rPr lang="de-DE" dirty="0"/>
              <a:t> </a:t>
            </a:r>
            <a:r>
              <a:rPr lang="de-DE" dirty="0" err="1"/>
              <a:t>factor</a:t>
            </a:r>
            <a:r>
              <a:rPr lang="de-DE" dirty="0"/>
              <a:t> </a:t>
            </a:r>
            <a:r>
              <a:rPr lang="de-DE" dirty="0" err="1"/>
              <a:t>approx</a:t>
            </a:r>
            <a:r>
              <a:rPr lang="de-DE" dirty="0"/>
              <a:t> 10</a:t>
            </a:r>
            <a:r>
              <a:rPr lang="de-DE" baseline="30000" dirty="0"/>
              <a:t>3</a:t>
            </a:r>
          </a:p>
          <a:p>
            <a:pPr marL="285750" lvl="3" indent="-285750">
              <a:lnSpc>
                <a:spcPct val="100000"/>
              </a:lnSpc>
              <a:spcAft>
                <a:spcPts val="1200"/>
              </a:spcAft>
              <a:buFont typeface="Wingdings" panose="05000000000000000000" pitchFamily="2" charset="2"/>
              <a:buChar char="n"/>
              <a:defRPr/>
            </a:pPr>
            <a:r>
              <a:rPr lang="de-DE" dirty="0"/>
              <a:t>System </a:t>
            </a:r>
            <a:r>
              <a:rPr lang="de-DE" dirty="0" err="1"/>
              <a:t>of</a:t>
            </a:r>
            <a:r>
              <a:rPr lang="de-DE" dirty="0"/>
              <a:t> </a:t>
            </a:r>
            <a:r>
              <a:rPr lang="de-DE" dirty="0" err="1"/>
              <a:t>coils</a:t>
            </a:r>
            <a:r>
              <a:rPr lang="de-DE" dirty="0"/>
              <a:t> will </a:t>
            </a:r>
            <a:r>
              <a:rPr lang="de-DE" dirty="0" err="1"/>
              <a:t>be</a:t>
            </a:r>
            <a:r>
              <a:rPr lang="de-DE" dirty="0"/>
              <a:t> </a:t>
            </a:r>
            <a:r>
              <a:rPr lang="de-DE" dirty="0" err="1"/>
              <a:t>added</a:t>
            </a:r>
            <a:endParaRPr lang="de-DE" dirty="0"/>
          </a:p>
        </p:txBody>
      </p:sp>
    </p:spTree>
    <p:extLst>
      <p:ext uri="{BB962C8B-B14F-4D97-AF65-F5344CB8AC3E}">
        <p14:creationId xmlns:p14="http://schemas.microsoft.com/office/powerpoint/2010/main" val="16767224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1AA5B8-3924-BAAC-6CA7-7F8C00263951}"/>
            </a:ext>
          </a:extLst>
        </p:cNvPr>
        <p:cNvGrpSpPr/>
        <p:nvPr/>
      </p:nvGrpSpPr>
      <p:grpSpPr>
        <a:xfrm>
          <a:off x="0" y="0"/>
          <a:ext cx="0" cy="0"/>
          <a:chOff x="0" y="0"/>
          <a:chExt cx="0" cy="0"/>
        </a:xfrm>
      </p:grpSpPr>
      <p:sp>
        <p:nvSpPr>
          <p:cNvPr id="3" name="Textplatzhalter 2">
            <a:extLst>
              <a:ext uri="{FF2B5EF4-FFF2-40B4-BE49-F238E27FC236}">
                <a16:creationId xmlns:a16="http://schemas.microsoft.com/office/drawing/2014/main" id="{49AE6F40-B6DB-5B63-9CEB-447357A0B785}"/>
              </a:ext>
            </a:extLst>
          </p:cNvPr>
          <p:cNvSpPr>
            <a:spLocks noGrp="1"/>
          </p:cNvSpPr>
          <p:nvPr>
            <p:ph type="body" sz="quarter" idx="13"/>
          </p:nvPr>
        </p:nvSpPr>
        <p:spPr>
          <a:xfrm>
            <a:off x="479425" y="770675"/>
            <a:ext cx="11233150" cy="318933"/>
          </a:xfrm>
        </p:spPr>
        <p:txBody>
          <a:bodyPr/>
          <a:lstStyle/>
          <a:p>
            <a:r>
              <a:rPr lang="en-US" dirty="0"/>
              <a:t>Current status and future opportunities</a:t>
            </a:r>
          </a:p>
        </p:txBody>
      </p:sp>
      <p:sp>
        <p:nvSpPr>
          <p:cNvPr id="4" name="Titel 1">
            <a:extLst>
              <a:ext uri="{FF2B5EF4-FFF2-40B4-BE49-F238E27FC236}">
                <a16:creationId xmlns:a16="http://schemas.microsoft.com/office/drawing/2014/main" id="{16CBE3AB-18DF-8CD2-7E02-D5B9FAE2ED39}"/>
              </a:ext>
            </a:extLst>
          </p:cNvPr>
          <p:cNvSpPr txBox="1">
            <a:spLocks/>
          </p:cNvSpPr>
          <p:nvPr/>
        </p:nvSpPr>
        <p:spPr bwMode="gray">
          <a:xfrm>
            <a:off x="479425" y="395588"/>
            <a:ext cx="11233150" cy="382733"/>
          </a:xfrm>
          <a:prstGeom prst="rect">
            <a:avLst/>
          </a:prstGeom>
        </p:spPr>
        <p:txBody>
          <a:bodyPr vert="horz" lIns="0" tIns="0" rIns="0" bIns="0" rtlCol="0" anchor="t">
            <a:spAutoFit/>
          </a:bodyPr>
          <a:lstStyle>
            <a:lvl1pPr algn="l" defTabSz="914400" rtl="0" eaLnBrk="1" latinLnBrk="0" hangingPunct="1">
              <a:lnSpc>
                <a:spcPct val="110000"/>
              </a:lnSpc>
              <a:spcBef>
                <a:spcPct val="0"/>
              </a:spcBef>
              <a:buNone/>
              <a:defRPr sz="2400" b="0" kern="1200">
                <a:solidFill>
                  <a:schemeClr val="accent2"/>
                </a:solidFill>
                <a:latin typeface="Frutiger LT Com 65 Bold" panose="020B0803030504020204" pitchFamily="34" charset="0"/>
                <a:ea typeface="+mj-ea"/>
                <a:cs typeface="+mj-cs"/>
              </a:defRPr>
            </a:lvl1pPr>
          </a:lstStyle>
          <a:p>
            <a:r>
              <a:rPr lang="en-US" dirty="0"/>
              <a:t>Summary</a:t>
            </a:r>
            <a:endParaRPr lang="de-DE" dirty="0"/>
          </a:p>
        </p:txBody>
      </p:sp>
      <p:sp>
        <p:nvSpPr>
          <p:cNvPr id="2" name="Textplatzhalter 6">
            <a:extLst>
              <a:ext uri="{FF2B5EF4-FFF2-40B4-BE49-F238E27FC236}">
                <a16:creationId xmlns:a16="http://schemas.microsoft.com/office/drawing/2014/main" id="{361B024B-EE57-AA0C-993D-024F545EA6A9}"/>
              </a:ext>
            </a:extLst>
          </p:cNvPr>
          <p:cNvSpPr txBox="1">
            <a:spLocks/>
          </p:cNvSpPr>
          <p:nvPr/>
        </p:nvSpPr>
        <p:spPr>
          <a:xfrm>
            <a:off x="479425" y="1464695"/>
            <a:ext cx="5368125" cy="4622630"/>
          </a:xfrm>
          <a:prstGeom prst="rect">
            <a:avLst/>
          </a:prstGeom>
        </p:spPr>
        <p:txBody>
          <a:bodyPr/>
          <a:lstStyle>
            <a:lvl1pPr marL="0" indent="0" algn="l" defTabSz="914400" rtl="0" eaLnBrk="1" latinLnBrk="0" hangingPunct="1">
              <a:lnSpc>
                <a:spcPct val="110000"/>
              </a:lnSpc>
              <a:spcBef>
                <a:spcPts val="0"/>
              </a:spcBef>
              <a:spcAft>
                <a:spcPts val="1900"/>
              </a:spcAft>
              <a:buFont typeface="Arial" panose="020B0604020202020204" pitchFamily="34" charset="0"/>
              <a:buNone/>
              <a:defRPr sz="2000" b="0" kern="1200">
                <a:solidFill>
                  <a:schemeClr val="accent1"/>
                </a:solidFill>
                <a:latin typeface="+mj-lt"/>
                <a:ea typeface="+mn-ea"/>
                <a:cs typeface="+mn-cs"/>
              </a:defRPr>
            </a:lvl1pPr>
            <a:lvl2pPr marL="0" indent="0" algn="l" defTabSz="914400" rtl="0" eaLnBrk="1" latinLnBrk="0" hangingPunct="1">
              <a:lnSpc>
                <a:spcPct val="110000"/>
              </a:lnSpc>
              <a:spcBef>
                <a:spcPts val="0"/>
              </a:spcBef>
              <a:spcAft>
                <a:spcPts val="1900"/>
              </a:spcAft>
              <a:buFont typeface="Arial" panose="020B0604020202020204" pitchFamily="34" charset="0"/>
              <a:buNone/>
              <a:defRPr sz="1800" kern="1200">
                <a:solidFill>
                  <a:schemeClr val="tx1"/>
                </a:solidFill>
                <a:latin typeface="+mn-lt"/>
                <a:ea typeface="+mn-ea"/>
                <a:cs typeface="+mn-cs"/>
              </a:defRPr>
            </a:lvl2pPr>
            <a:lvl3pPr marL="0" indent="0" algn="l" defTabSz="914400" rtl="0" eaLnBrk="1" latinLnBrk="0" hangingPunct="1">
              <a:lnSpc>
                <a:spcPct val="110000"/>
              </a:lnSpc>
              <a:spcBef>
                <a:spcPts val="0"/>
              </a:spcBef>
              <a:buFont typeface="Arial" panose="020B0604020202020204" pitchFamily="34" charset="0"/>
              <a:buNone/>
              <a:defRPr sz="1800" b="0" kern="1200">
                <a:solidFill>
                  <a:schemeClr val="tx1"/>
                </a:solidFill>
                <a:latin typeface="+mj-lt"/>
                <a:ea typeface="+mn-ea"/>
                <a:cs typeface="+mn-cs"/>
              </a:defRPr>
            </a:lvl3pPr>
            <a:lvl4pPr marL="180000" indent="-180000" algn="l" defTabSz="914400" rtl="0" eaLnBrk="1" latinLnBrk="0" hangingPunct="1">
              <a:lnSpc>
                <a:spcPct val="110000"/>
              </a:lnSpc>
              <a:spcBef>
                <a:spcPts val="0"/>
              </a:spcBef>
              <a:buClr>
                <a:schemeClr val="accent1"/>
              </a:buClr>
              <a:buFont typeface="Wingdings" panose="05000000000000000000" pitchFamily="2" charset="2"/>
              <a:buChar char="§"/>
              <a:defRPr sz="1800" kern="1200">
                <a:solidFill>
                  <a:schemeClr val="tx1"/>
                </a:solidFill>
                <a:latin typeface="+mn-lt"/>
                <a:ea typeface="+mn-ea"/>
                <a:cs typeface="+mn-cs"/>
              </a:defRPr>
            </a:lvl4pPr>
            <a:lvl5pPr marL="360000" indent="-180000" algn="l" defTabSz="914400" rtl="0" eaLnBrk="1" latinLnBrk="0" hangingPunct="1">
              <a:lnSpc>
                <a:spcPct val="110000"/>
              </a:lnSpc>
              <a:spcBef>
                <a:spcPts val="0"/>
              </a:spcBef>
              <a:buClr>
                <a:schemeClr val="bg2"/>
              </a:buClr>
              <a:buFont typeface="Wingdings" panose="05000000000000000000" pitchFamily="2" charset="2"/>
              <a:buChar char="§"/>
              <a:defRPr sz="1800" kern="1200">
                <a:solidFill>
                  <a:schemeClr val="tx1"/>
                </a:solidFill>
                <a:latin typeface="+mn-lt"/>
                <a:ea typeface="+mn-ea"/>
                <a:cs typeface="+mn-cs"/>
              </a:defRPr>
            </a:lvl5pPr>
            <a:lvl6pPr marL="540000" indent="-180000" algn="l" defTabSz="914400" rtl="0" eaLnBrk="1" latinLnBrk="0" hangingPunct="1">
              <a:lnSpc>
                <a:spcPct val="110000"/>
              </a:lnSpc>
              <a:spcBef>
                <a:spcPts val="0"/>
              </a:spcBef>
              <a:buClr>
                <a:schemeClr val="bg2"/>
              </a:buClr>
              <a:buFont typeface="Wingdings" panose="05000000000000000000" pitchFamily="2" charset="2"/>
              <a:buChar char="§"/>
              <a:defRPr sz="1800" kern="1200">
                <a:solidFill>
                  <a:schemeClr val="tx1"/>
                </a:solidFill>
                <a:latin typeface="+mn-lt"/>
                <a:ea typeface="+mn-ea"/>
                <a:cs typeface="+mn-cs"/>
              </a:defRPr>
            </a:lvl6pPr>
            <a:lvl7pPr marL="216000" indent="-216000" algn="l" defTabSz="914400" rtl="0" eaLnBrk="1" latinLnBrk="0" hangingPunct="1">
              <a:lnSpc>
                <a:spcPct val="110000"/>
              </a:lnSpc>
              <a:spcBef>
                <a:spcPts val="0"/>
              </a:spcBef>
              <a:buClr>
                <a:schemeClr val="accent1"/>
              </a:buClr>
              <a:buFont typeface="+mj-lt"/>
              <a:buAutoNum type="arabicPeriod"/>
              <a:defRPr sz="1800" kern="1200">
                <a:solidFill>
                  <a:schemeClr val="tx1"/>
                </a:solidFill>
                <a:latin typeface="+mn-lt"/>
                <a:ea typeface="+mn-ea"/>
                <a:cs typeface="+mn-cs"/>
              </a:defRPr>
            </a:lvl7pPr>
            <a:lvl8pPr marL="432000" indent="-216000" algn="l" defTabSz="914400" rtl="0" eaLnBrk="1" latinLnBrk="0" hangingPunct="1">
              <a:lnSpc>
                <a:spcPct val="110000"/>
              </a:lnSpc>
              <a:spcBef>
                <a:spcPts val="0"/>
              </a:spcBef>
              <a:buClr>
                <a:schemeClr val="bg2"/>
              </a:buClr>
              <a:buFont typeface="+mj-lt"/>
              <a:buAutoNum type="arabicPeriod"/>
              <a:defRPr sz="1800" kern="1200">
                <a:solidFill>
                  <a:schemeClr val="tx1"/>
                </a:solidFill>
                <a:latin typeface="+mn-lt"/>
                <a:ea typeface="+mn-ea"/>
                <a:cs typeface="+mn-cs"/>
              </a:defRPr>
            </a:lvl8pPr>
            <a:lvl9pPr marL="648000" indent="-216000" algn="l" defTabSz="914400" rtl="0" eaLnBrk="1" latinLnBrk="0" hangingPunct="1">
              <a:lnSpc>
                <a:spcPct val="110000"/>
              </a:lnSpc>
              <a:spcBef>
                <a:spcPts val="0"/>
              </a:spcBef>
              <a:buClr>
                <a:schemeClr val="bg2"/>
              </a:buClr>
              <a:buFont typeface="+mj-lt"/>
              <a:buAutoNum type="arabicPeriod"/>
              <a:defRPr sz="1800" kern="1200">
                <a:solidFill>
                  <a:schemeClr val="tx1"/>
                </a:solidFill>
                <a:latin typeface="+mn-lt"/>
                <a:ea typeface="+mn-ea"/>
                <a:cs typeface="+mn-cs"/>
              </a:defRPr>
            </a:lvl9pPr>
          </a:lstStyle>
          <a:p>
            <a:pPr marL="0" lvl="3" indent="0">
              <a:lnSpc>
                <a:spcPct val="100000"/>
              </a:lnSpc>
              <a:spcAft>
                <a:spcPts val="1200"/>
              </a:spcAft>
              <a:buNone/>
              <a:defRPr/>
            </a:pPr>
            <a:r>
              <a:rPr lang="de-DE" b="1" dirty="0" err="1"/>
              <a:t>Current</a:t>
            </a:r>
            <a:r>
              <a:rPr lang="de-DE" b="1" dirty="0"/>
              <a:t> </a:t>
            </a:r>
            <a:r>
              <a:rPr lang="de-DE" b="1" dirty="0" err="1"/>
              <a:t>status</a:t>
            </a:r>
            <a:r>
              <a:rPr lang="de-DE" b="1" dirty="0"/>
              <a:t>:</a:t>
            </a:r>
          </a:p>
          <a:p>
            <a:pPr marL="285750" lvl="3" indent="-285750">
              <a:lnSpc>
                <a:spcPct val="100000"/>
              </a:lnSpc>
              <a:spcAft>
                <a:spcPts val="1200"/>
              </a:spcAft>
              <a:buFont typeface="Wingdings" panose="05000000000000000000" pitchFamily="2" charset="2"/>
              <a:buChar char="n"/>
              <a:defRPr/>
            </a:pPr>
            <a:r>
              <a:rPr lang="de-DE" dirty="0"/>
              <a:t>Proof-</a:t>
            </a:r>
            <a:r>
              <a:rPr lang="de-DE" dirty="0" err="1"/>
              <a:t>of</a:t>
            </a:r>
            <a:r>
              <a:rPr lang="de-DE" dirty="0"/>
              <a:t>-</a:t>
            </a:r>
            <a:r>
              <a:rPr lang="de-DE" dirty="0" err="1"/>
              <a:t>principle</a:t>
            </a:r>
            <a:r>
              <a:rPr lang="de-DE" dirty="0"/>
              <a:t> </a:t>
            </a:r>
            <a:r>
              <a:rPr lang="de-DE" dirty="0" err="1"/>
              <a:t>of</a:t>
            </a:r>
            <a:r>
              <a:rPr lang="de-DE" dirty="0"/>
              <a:t> OPM </a:t>
            </a:r>
            <a:r>
              <a:rPr lang="de-DE" dirty="0" err="1"/>
              <a:t>based</a:t>
            </a:r>
            <a:r>
              <a:rPr lang="de-DE" dirty="0"/>
              <a:t> </a:t>
            </a:r>
            <a:r>
              <a:rPr lang="de-DE" dirty="0" err="1"/>
              <a:t>flow</a:t>
            </a:r>
            <a:r>
              <a:rPr lang="de-DE" dirty="0"/>
              <a:t> </a:t>
            </a:r>
            <a:r>
              <a:rPr lang="de-DE" dirty="0" err="1"/>
              <a:t>metering</a:t>
            </a:r>
            <a:endParaRPr lang="de-DE" dirty="0"/>
          </a:p>
          <a:p>
            <a:pPr marL="285750" lvl="3" indent="-285750">
              <a:lnSpc>
                <a:spcPct val="100000"/>
              </a:lnSpc>
              <a:spcAft>
                <a:spcPts val="1200"/>
              </a:spcAft>
              <a:buFont typeface="Wingdings" panose="05000000000000000000" pitchFamily="2" charset="2"/>
              <a:buChar char="n"/>
              <a:defRPr/>
            </a:pPr>
            <a:r>
              <a:rPr lang="de-DE" dirty="0" err="1"/>
              <a:t>Has</a:t>
            </a:r>
            <a:r>
              <a:rPr lang="de-DE" dirty="0"/>
              <a:t> </a:t>
            </a:r>
            <a:r>
              <a:rPr lang="de-DE" dirty="0" err="1"/>
              <a:t>specific</a:t>
            </a:r>
            <a:r>
              <a:rPr lang="de-DE" dirty="0"/>
              <a:t> </a:t>
            </a:r>
            <a:r>
              <a:rPr lang="de-DE" dirty="0" err="1"/>
              <a:t>advantages</a:t>
            </a:r>
            <a:r>
              <a:rPr lang="de-DE" dirty="0"/>
              <a:t> </a:t>
            </a:r>
            <a:r>
              <a:rPr lang="de-DE" dirty="0" err="1"/>
              <a:t>compared</a:t>
            </a:r>
            <a:r>
              <a:rPr lang="de-DE" dirty="0"/>
              <a:t> </a:t>
            </a:r>
            <a:r>
              <a:rPr lang="de-DE" dirty="0" err="1"/>
              <a:t>to</a:t>
            </a:r>
            <a:r>
              <a:rPr lang="de-DE" dirty="0"/>
              <a:t> </a:t>
            </a:r>
            <a:r>
              <a:rPr lang="de-DE" dirty="0" err="1"/>
              <a:t>other</a:t>
            </a:r>
            <a:r>
              <a:rPr lang="de-DE" dirty="0"/>
              <a:t> </a:t>
            </a:r>
            <a:r>
              <a:rPr lang="de-DE" dirty="0" err="1"/>
              <a:t>flow</a:t>
            </a:r>
            <a:r>
              <a:rPr lang="de-DE" dirty="0"/>
              <a:t> </a:t>
            </a:r>
            <a:r>
              <a:rPr lang="de-DE" dirty="0" err="1"/>
              <a:t>metering</a:t>
            </a:r>
            <a:r>
              <a:rPr lang="de-DE" dirty="0"/>
              <a:t> </a:t>
            </a:r>
            <a:r>
              <a:rPr lang="de-DE" dirty="0" err="1"/>
              <a:t>technologies</a:t>
            </a:r>
            <a:endParaRPr lang="de-DE" dirty="0"/>
          </a:p>
          <a:p>
            <a:pPr marL="285750" lvl="3" indent="-285750">
              <a:lnSpc>
                <a:spcPct val="100000"/>
              </a:lnSpc>
              <a:spcAft>
                <a:spcPts val="1200"/>
              </a:spcAft>
              <a:buFont typeface="Wingdings" panose="05000000000000000000" pitchFamily="2" charset="2"/>
              <a:buChar char="n"/>
              <a:defRPr/>
            </a:pPr>
            <a:endParaRPr lang="de-DE" dirty="0"/>
          </a:p>
          <a:p>
            <a:pPr marL="0" lvl="3" indent="0">
              <a:lnSpc>
                <a:spcPct val="100000"/>
              </a:lnSpc>
              <a:spcAft>
                <a:spcPts val="1200"/>
              </a:spcAft>
              <a:buNone/>
              <a:defRPr/>
            </a:pPr>
            <a:r>
              <a:rPr lang="de-DE" b="1" dirty="0"/>
              <a:t>Next </a:t>
            </a:r>
            <a:r>
              <a:rPr lang="de-DE" b="1" dirty="0" err="1"/>
              <a:t>steps</a:t>
            </a:r>
            <a:r>
              <a:rPr lang="de-DE" b="1" dirty="0"/>
              <a:t>:</a:t>
            </a:r>
          </a:p>
          <a:p>
            <a:pPr marL="285750" lvl="3" indent="-285750">
              <a:lnSpc>
                <a:spcPct val="100000"/>
              </a:lnSpc>
              <a:spcAft>
                <a:spcPts val="1200"/>
              </a:spcAft>
              <a:buFont typeface="Wingdings" panose="05000000000000000000" pitchFamily="2" charset="2"/>
              <a:buChar char="n"/>
              <a:defRPr/>
            </a:pPr>
            <a:r>
              <a:rPr lang="de-DE" dirty="0" err="1"/>
              <a:t>Build</a:t>
            </a:r>
            <a:r>
              <a:rPr lang="de-DE" dirty="0"/>
              <a:t> a </a:t>
            </a:r>
            <a:r>
              <a:rPr lang="de-DE" dirty="0" err="1"/>
              <a:t>clamp</a:t>
            </a:r>
            <a:r>
              <a:rPr lang="de-DE" dirty="0"/>
              <a:t>-on </a:t>
            </a:r>
            <a:r>
              <a:rPr lang="de-DE" dirty="0" err="1"/>
              <a:t>demonstrator</a:t>
            </a:r>
            <a:endParaRPr lang="de-DE" dirty="0"/>
          </a:p>
          <a:p>
            <a:pPr marL="285750" lvl="3" indent="-285750">
              <a:lnSpc>
                <a:spcPct val="100000"/>
              </a:lnSpc>
              <a:spcAft>
                <a:spcPts val="1200"/>
              </a:spcAft>
              <a:buFont typeface="Wingdings" panose="05000000000000000000" pitchFamily="2" charset="2"/>
              <a:buChar char="n"/>
              <a:defRPr/>
            </a:pPr>
            <a:r>
              <a:rPr lang="de-DE" dirty="0" err="1"/>
              <a:t>Make</a:t>
            </a:r>
            <a:r>
              <a:rPr lang="de-DE" dirty="0"/>
              <a:t> </a:t>
            </a:r>
            <a:r>
              <a:rPr lang="de-DE" dirty="0" err="1"/>
              <a:t>it</a:t>
            </a:r>
            <a:r>
              <a:rPr lang="de-DE" dirty="0"/>
              <a:t> </a:t>
            </a:r>
            <a:r>
              <a:rPr lang="de-DE" dirty="0" err="1"/>
              <a:t>usable</a:t>
            </a:r>
            <a:r>
              <a:rPr lang="de-DE" dirty="0"/>
              <a:t> in </a:t>
            </a:r>
            <a:r>
              <a:rPr lang="de-DE" dirty="0" err="1"/>
              <a:t>the</a:t>
            </a:r>
            <a:r>
              <a:rPr lang="de-DE" dirty="0"/>
              <a:t> </a:t>
            </a:r>
            <a:r>
              <a:rPr lang="de-DE" dirty="0" err="1"/>
              <a:t>field</a:t>
            </a:r>
            <a:endParaRPr lang="de-DE" dirty="0"/>
          </a:p>
          <a:p>
            <a:pPr marL="285750" lvl="3" indent="-285750">
              <a:lnSpc>
                <a:spcPct val="100000"/>
              </a:lnSpc>
              <a:spcAft>
                <a:spcPts val="1200"/>
              </a:spcAft>
              <a:buFont typeface="Wingdings" panose="05000000000000000000" pitchFamily="2" charset="2"/>
              <a:buChar char="n"/>
              <a:defRPr/>
            </a:pPr>
            <a:endParaRPr lang="de-DE" dirty="0"/>
          </a:p>
          <a:p>
            <a:pPr marL="0" lvl="3" indent="0">
              <a:lnSpc>
                <a:spcPct val="100000"/>
              </a:lnSpc>
              <a:spcAft>
                <a:spcPts val="1200"/>
              </a:spcAft>
              <a:buNone/>
              <a:defRPr/>
            </a:pPr>
            <a:r>
              <a:rPr lang="de-DE" b="1" dirty="0" err="1"/>
              <a:t>Far</a:t>
            </a:r>
            <a:r>
              <a:rPr lang="de-DE" b="1" dirty="0"/>
              <a:t> </a:t>
            </a:r>
            <a:r>
              <a:rPr lang="de-DE" b="1" dirty="0" err="1"/>
              <a:t>future</a:t>
            </a:r>
            <a:r>
              <a:rPr lang="de-DE" b="1"/>
              <a:t> ? </a:t>
            </a:r>
            <a:r>
              <a:rPr lang="de-DE" b="1" dirty="0"/>
              <a:t>(10+ </a:t>
            </a:r>
            <a:r>
              <a:rPr lang="de-DE" b="1" dirty="0" err="1"/>
              <a:t>years</a:t>
            </a:r>
            <a:r>
              <a:rPr lang="de-DE" b="1" dirty="0"/>
              <a:t>):</a:t>
            </a:r>
          </a:p>
          <a:p>
            <a:pPr marL="285750" lvl="3" indent="-285750">
              <a:lnSpc>
                <a:spcPct val="100000"/>
              </a:lnSpc>
              <a:spcAft>
                <a:spcPts val="1200"/>
              </a:spcAft>
              <a:buFont typeface="Wingdings" panose="05000000000000000000" pitchFamily="2" charset="2"/>
              <a:buChar char="n"/>
              <a:defRPr/>
            </a:pPr>
            <a:r>
              <a:rPr lang="de-DE" dirty="0"/>
              <a:t>Commercial OPM </a:t>
            </a:r>
            <a:r>
              <a:rPr lang="de-DE" dirty="0" err="1"/>
              <a:t>based</a:t>
            </a:r>
            <a:r>
              <a:rPr lang="de-DE" dirty="0"/>
              <a:t> </a:t>
            </a:r>
            <a:r>
              <a:rPr lang="de-DE" dirty="0" err="1"/>
              <a:t>flow</a:t>
            </a:r>
            <a:r>
              <a:rPr lang="de-DE" dirty="0"/>
              <a:t> </a:t>
            </a:r>
            <a:r>
              <a:rPr lang="de-DE" dirty="0" err="1"/>
              <a:t>meter</a:t>
            </a:r>
            <a:endParaRPr lang="de-DE" dirty="0"/>
          </a:p>
          <a:p>
            <a:pPr marL="285750" lvl="3" indent="-285750">
              <a:lnSpc>
                <a:spcPct val="100000"/>
              </a:lnSpc>
              <a:spcAft>
                <a:spcPts val="1200"/>
              </a:spcAft>
              <a:buFont typeface="Wingdings" panose="05000000000000000000" pitchFamily="2" charset="2"/>
              <a:buChar char="n"/>
              <a:defRPr/>
            </a:pPr>
            <a:endParaRPr lang="de-DE" dirty="0"/>
          </a:p>
          <a:p>
            <a:pPr marL="285750" lvl="3" indent="-285750">
              <a:lnSpc>
                <a:spcPct val="100000"/>
              </a:lnSpc>
              <a:spcAft>
                <a:spcPts val="1200"/>
              </a:spcAft>
              <a:buFont typeface="Wingdings" panose="05000000000000000000" pitchFamily="2" charset="2"/>
              <a:buChar char="n"/>
              <a:defRPr/>
            </a:pPr>
            <a:endParaRPr lang="de-DE" dirty="0"/>
          </a:p>
        </p:txBody>
      </p:sp>
      <p:grpSp>
        <p:nvGrpSpPr>
          <p:cNvPr id="17" name="Gruppieren 16">
            <a:extLst>
              <a:ext uri="{FF2B5EF4-FFF2-40B4-BE49-F238E27FC236}">
                <a16:creationId xmlns:a16="http://schemas.microsoft.com/office/drawing/2014/main" id="{52373EE0-E2DA-07CE-EBBC-F33A72CFD9BF}"/>
              </a:ext>
            </a:extLst>
          </p:cNvPr>
          <p:cNvGrpSpPr/>
          <p:nvPr/>
        </p:nvGrpSpPr>
        <p:grpSpPr>
          <a:xfrm>
            <a:off x="5981193" y="1464695"/>
            <a:ext cx="5809913" cy="4104000"/>
            <a:chOff x="5704568" y="770675"/>
            <a:chExt cx="5809913" cy="4104000"/>
          </a:xfrm>
        </p:grpSpPr>
        <p:pic>
          <p:nvPicPr>
            <p:cNvPr id="6" name="Grafik 5" descr="Ein Bild, das Maschine, Pfeife Flöte Rohr, Werkzeugmaschine, Bautechnik enthält.&#10;&#10;KI-generierte Inhalte können fehlerhaft sein.">
              <a:extLst>
                <a:ext uri="{FF2B5EF4-FFF2-40B4-BE49-F238E27FC236}">
                  <a16:creationId xmlns:a16="http://schemas.microsoft.com/office/drawing/2014/main" id="{35EDF2E0-7D9D-5FEB-6516-F58ED221E07B}"/>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5704568" y="770675"/>
              <a:ext cx="2736000" cy="2052000"/>
            </a:xfrm>
            <a:prstGeom prst="rect">
              <a:avLst/>
            </a:prstGeom>
          </p:spPr>
        </p:pic>
        <p:pic>
          <p:nvPicPr>
            <p:cNvPr id="9" name="Grafik 8" descr="Ein Bild, das draußen, Gras, Pflanze, Pfeife Flöte Rohr enthält.&#10;&#10;KI-generierte Inhalte können fehlerhaft sein.">
              <a:extLst>
                <a:ext uri="{FF2B5EF4-FFF2-40B4-BE49-F238E27FC236}">
                  <a16:creationId xmlns:a16="http://schemas.microsoft.com/office/drawing/2014/main" id="{F7311824-F162-553E-0FC4-F56675CFEB33}"/>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8440568" y="770675"/>
              <a:ext cx="3073913" cy="2052000"/>
            </a:xfrm>
            <a:prstGeom prst="rect">
              <a:avLst/>
            </a:prstGeom>
          </p:spPr>
        </p:pic>
        <p:pic>
          <p:nvPicPr>
            <p:cNvPr id="12" name="Grafik 11" descr="Ein Bild, das Pfeife Flöte Rohr, Zylinder enthält.&#10;&#10;KI-generierte Inhalte können fehlerhaft sein.">
              <a:extLst>
                <a:ext uri="{FF2B5EF4-FFF2-40B4-BE49-F238E27FC236}">
                  <a16:creationId xmlns:a16="http://schemas.microsoft.com/office/drawing/2014/main" id="{E47D333F-9194-6BB9-5BA5-A1CDFFB35ED9}"/>
                </a:ext>
              </a:extLst>
            </p:cNvPr>
            <p:cNvPicPr>
              <a:picLocks noChangeAspect="1"/>
            </p:cNvPicPr>
            <p:nvPr/>
          </p:nvPicPr>
          <p:blipFill>
            <a:blip r:embed="rId4" cstate="hqprint">
              <a:extLst>
                <a:ext uri="{28A0092B-C50C-407E-A947-70E740481C1C}">
                  <a14:useLocalDpi xmlns:a14="http://schemas.microsoft.com/office/drawing/2010/main"/>
                </a:ext>
              </a:extLst>
            </a:blip>
            <a:srcRect/>
            <a:stretch/>
          </p:blipFill>
          <p:spPr>
            <a:xfrm>
              <a:off x="5704568" y="2822675"/>
              <a:ext cx="2736000" cy="2052000"/>
            </a:xfrm>
            <a:prstGeom prst="rect">
              <a:avLst/>
            </a:prstGeom>
          </p:spPr>
        </p:pic>
        <p:pic>
          <p:nvPicPr>
            <p:cNvPr id="15" name="Grafik 14" descr="Ein Bild, das Maschine, Messgerät enthält.&#10;&#10;KI-generierte Inhalte können fehlerhaft sein.">
              <a:extLst>
                <a:ext uri="{FF2B5EF4-FFF2-40B4-BE49-F238E27FC236}">
                  <a16:creationId xmlns:a16="http://schemas.microsoft.com/office/drawing/2014/main" id="{84A0F3BC-203B-0C7F-B28D-4A232CBE3933}"/>
                </a:ext>
              </a:extLst>
            </p:cNvPr>
            <p:cNvPicPr>
              <a:picLocks noChangeAspect="1"/>
            </p:cNvPicPr>
            <p:nvPr/>
          </p:nvPicPr>
          <p:blipFill>
            <a:blip r:embed="rId5" cstate="hqprint">
              <a:extLst>
                <a:ext uri="{28A0092B-C50C-407E-A947-70E740481C1C}">
                  <a14:useLocalDpi xmlns:a14="http://schemas.microsoft.com/office/drawing/2010/main"/>
                </a:ext>
              </a:extLst>
            </a:blip>
            <a:srcRect/>
            <a:stretch/>
          </p:blipFill>
          <p:spPr>
            <a:xfrm>
              <a:off x="8458460" y="2822675"/>
              <a:ext cx="3056021" cy="2051384"/>
            </a:xfrm>
            <a:prstGeom prst="rect">
              <a:avLst/>
            </a:prstGeom>
          </p:spPr>
        </p:pic>
      </p:grpSp>
    </p:spTree>
    <p:extLst>
      <p:ext uri="{BB962C8B-B14F-4D97-AF65-F5344CB8AC3E}">
        <p14:creationId xmlns:p14="http://schemas.microsoft.com/office/powerpoint/2010/main" val="24024207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Bildplatzhalter 4">
            <a:extLst>
              <a:ext uri="{FF2B5EF4-FFF2-40B4-BE49-F238E27FC236}">
                <a16:creationId xmlns:a16="http://schemas.microsoft.com/office/drawing/2014/main" id="{44C792AD-F74D-4A39-9C7C-D485554FC05A}"/>
              </a:ext>
            </a:extLst>
          </p:cNvPr>
          <p:cNvPicPr>
            <a:picLocks noGrp="1" noChangeAspect="1"/>
          </p:cNvPicPr>
          <p:nvPr>
            <p:ph type="pic" sz="quarter" idx="10"/>
          </p:nvPr>
        </p:nvPicPr>
        <p:blipFill>
          <a:blip r:embed="rId3" cstate="hqprint">
            <a:extLst>
              <a:ext uri="{28A0092B-C50C-407E-A947-70E740481C1C}">
                <a14:useLocalDpi xmlns:a14="http://schemas.microsoft.com/office/drawing/2010/main"/>
              </a:ext>
            </a:extLst>
          </a:blip>
          <a:srcRect/>
          <a:stretch/>
        </p:blipFill>
        <p:spPr>
          <a:xfrm>
            <a:off x="0" y="0"/>
            <a:ext cx="12192000" cy="6858000"/>
          </a:xfrm>
        </p:spPr>
      </p:pic>
      <p:graphicFrame>
        <p:nvGraphicFramePr>
          <p:cNvPr id="7" name="Objekt 6" hidden="1">
            <a:extLst>
              <a:ext uri="{FF2B5EF4-FFF2-40B4-BE49-F238E27FC236}">
                <a16:creationId xmlns:a16="http://schemas.microsoft.com/office/drawing/2014/main" id="{D386BF06-4FE5-4ECB-9E48-683B65D8E9F4}"/>
              </a:ext>
            </a:extLst>
          </p:cNvPr>
          <p:cNvGraphicFramePr>
            <a:graphicFrameLocks noChangeAspect="1"/>
          </p:cNvGraphicFramePr>
          <p:nvPr>
            <p:custDataLst>
              <p:tags r:id="rId1"/>
            </p:custDataLst>
            <p:extLst>
              <p:ext uri="{D42A27DB-BD31-4B8C-83A1-F6EECF244321}">
                <p14:modId xmlns:p14="http://schemas.microsoft.com/office/powerpoint/2010/main" val="38645081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4" imgH="345" progId="TCLayout.ActiveDocument.1">
                  <p:embed/>
                </p:oleObj>
              </mc:Choice>
              <mc:Fallback>
                <p:oleObj name="think-cell Folie" r:id="rId4" imgW="344" imgH="345"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Textplatzhalter 5">
            <a:extLst>
              <a:ext uri="{FF2B5EF4-FFF2-40B4-BE49-F238E27FC236}">
                <a16:creationId xmlns:a16="http://schemas.microsoft.com/office/drawing/2014/main" id="{837DBD4C-23EA-4997-B274-B0674ADF01A3}"/>
              </a:ext>
            </a:extLst>
          </p:cNvPr>
          <p:cNvSpPr>
            <a:spLocks noGrp="1"/>
          </p:cNvSpPr>
          <p:nvPr>
            <p:ph type="body" sz="quarter" idx="11"/>
          </p:nvPr>
        </p:nvSpPr>
        <p:spPr bwMode="gray">
          <a:xfrm>
            <a:off x="0" y="2147348"/>
            <a:ext cx="7059168" cy="4139889"/>
          </a:xfrm>
          <a:gradFill>
            <a:gsLst>
              <a:gs pos="34000">
                <a:srgbClr val="00779A">
                  <a:alpha val="95000"/>
                </a:srgbClr>
              </a:gs>
              <a:gs pos="0">
                <a:srgbClr val="014A6B">
                  <a:alpha val="95000"/>
                </a:srgbClr>
              </a:gs>
              <a:gs pos="74000">
                <a:schemeClr val="accent5">
                  <a:lumMod val="90000"/>
                  <a:lumOff val="10000"/>
                  <a:alpha val="95000"/>
                </a:schemeClr>
              </a:gs>
              <a:gs pos="100000">
                <a:srgbClr val="09B2AC">
                  <a:alpha val="95000"/>
                </a:srgbClr>
              </a:gs>
            </a:gsLst>
          </a:gradFill>
        </p:spPr>
        <p:txBody>
          <a:bodyPr/>
          <a:lstStyle/>
          <a:p>
            <a:r>
              <a:rPr lang="en-US" dirty="0"/>
              <a:t>Contact</a:t>
            </a:r>
          </a:p>
          <a:p>
            <a:pPr lvl="1"/>
            <a:r>
              <a:rPr lang="en-US" dirty="0"/>
              <a:t>—</a:t>
            </a:r>
          </a:p>
          <a:p>
            <a:pPr lvl="2"/>
            <a:r>
              <a:rPr lang="en-US" sz="2400" dirty="0"/>
              <a:t>Peter Koss</a:t>
            </a:r>
          </a:p>
          <a:p>
            <a:pPr lvl="2"/>
            <a:r>
              <a:rPr lang="en-US" sz="1800" dirty="0">
                <a:latin typeface="+mn-lt"/>
              </a:rPr>
              <a:t>Gas and Process Technology</a:t>
            </a:r>
          </a:p>
          <a:p>
            <a:pPr lvl="2"/>
            <a:r>
              <a:rPr lang="en-US" sz="1800" dirty="0">
                <a:latin typeface="+mn-lt"/>
              </a:rPr>
              <a:t>Caloric Systems</a:t>
            </a:r>
          </a:p>
          <a:p>
            <a:pPr lvl="2"/>
            <a:r>
              <a:rPr lang="en-US" sz="1800" dirty="0">
                <a:latin typeface="+mn-lt"/>
              </a:rPr>
              <a:t>Fraunhofer Institute for Physical Measurement Techniques IPM</a:t>
            </a:r>
          </a:p>
          <a:p>
            <a:pPr lvl="2"/>
            <a:r>
              <a:rPr lang="en-US" sz="1800" dirty="0">
                <a:latin typeface="+mn-lt"/>
              </a:rPr>
              <a:t>Phone +49 761 8857 243</a:t>
            </a:r>
            <a:br>
              <a:rPr lang="en-US" sz="1800" dirty="0">
                <a:latin typeface="+mn-lt"/>
              </a:rPr>
            </a:br>
            <a:r>
              <a:rPr lang="en-US" sz="1800" u="sng" dirty="0">
                <a:latin typeface="+mn-lt"/>
              </a:rPr>
              <a:t>peter.koss</a:t>
            </a:r>
            <a:r>
              <a:rPr lang="en-US" sz="1800" dirty="0">
                <a:latin typeface="+mn-lt"/>
                <a:hlinkClick r:id="rId6">
                  <a:extLst>
                    <a:ext uri="{A12FA001-AC4F-418D-AE19-62706E023703}">
                      <ahyp:hlinkClr xmlns:ahyp="http://schemas.microsoft.com/office/drawing/2018/hyperlinkcolor" val="tx"/>
                    </a:ext>
                  </a:extLst>
                </a:hlinkClick>
              </a:rPr>
              <a:t>@ipm.fraunhofer.de</a:t>
            </a:r>
            <a:br>
              <a:rPr lang="en-US" sz="1800" dirty="0">
                <a:latin typeface="+mn-lt"/>
              </a:rPr>
            </a:br>
            <a:r>
              <a:rPr lang="en-US" sz="1800" u="sng" dirty="0">
                <a:effectLst/>
                <a:latin typeface="+mn-lt"/>
                <a:ea typeface="Calibri" panose="020F0502020204030204" pitchFamily="34" charset="0"/>
                <a:hlinkClick r:id="rId7">
                  <a:extLst>
                    <a:ext uri="{A12FA001-AC4F-418D-AE19-62706E023703}">
                      <ahyp:hlinkClr xmlns:ahyp="http://schemas.microsoft.com/office/drawing/2018/hyperlinkcolor" val="tx"/>
                    </a:ext>
                  </a:extLst>
                </a:hlinkClick>
              </a:rPr>
              <a:t>http://www.ipm.fraunhofer.de/en</a:t>
            </a:r>
            <a:r>
              <a:rPr lang="en-US" sz="1800" dirty="0">
                <a:effectLst/>
                <a:latin typeface="+mn-lt"/>
                <a:ea typeface="Calibri" panose="020F0502020204030204" pitchFamily="34" charset="0"/>
              </a:rPr>
              <a:t> | </a:t>
            </a:r>
            <a:r>
              <a:rPr lang="en-US" sz="1800" u="sng" dirty="0">
                <a:effectLst/>
                <a:latin typeface="+mn-lt"/>
                <a:ea typeface="Calibri" panose="020F0502020204030204" pitchFamily="34" charset="0"/>
                <a:hlinkClick r:id="rId8">
                  <a:extLst>
                    <a:ext uri="{A12FA001-AC4F-418D-AE19-62706E023703}">
                      <ahyp:hlinkClr xmlns:ahyp="http://schemas.microsoft.com/office/drawing/2018/hyperlinkcolor" val="tx"/>
                    </a:ext>
                  </a:extLst>
                </a:hlinkClick>
              </a:rPr>
              <a:t>LinkedIn</a:t>
            </a:r>
            <a:r>
              <a:rPr lang="en-US" sz="1800" dirty="0">
                <a:effectLst/>
                <a:latin typeface="+mn-lt"/>
                <a:ea typeface="Calibri" panose="020F0502020204030204" pitchFamily="34" charset="0"/>
              </a:rPr>
              <a:t> | </a:t>
            </a:r>
            <a:r>
              <a:rPr lang="en-US" sz="1800" u="sng" dirty="0">
                <a:effectLst/>
                <a:latin typeface="+mn-lt"/>
                <a:ea typeface="Calibri" panose="020F0502020204030204" pitchFamily="34" charset="0"/>
                <a:hlinkClick r:id="rId9">
                  <a:extLst>
                    <a:ext uri="{A12FA001-AC4F-418D-AE19-62706E023703}">
                      <ahyp:hlinkClr xmlns:ahyp="http://schemas.microsoft.com/office/drawing/2018/hyperlinkcolor" val="tx"/>
                    </a:ext>
                  </a:extLst>
                </a:hlinkClick>
              </a:rPr>
              <a:t>YouTube</a:t>
            </a:r>
            <a:endParaRPr lang="en-US" sz="1800" dirty="0">
              <a:latin typeface="+mn-lt"/>
            </a:endParaRPr>
          </a:p>
        </p:txBody>
      </p:sp>
      <p:sp>
        <p:nvSpPr>
          <p:cNvPr id="8" name="Logoarea">
            <a:extLst>
              <a:ext uri="{FF2B5EF4-FFF2-40B4-BE49-F238E27FC236}">
                <a16:creationId xmlns:a16="http://schemas.microsoft.com/office/drawing/2014/main" id="{F8086801-752F-4DF1-8D45-E3460E873F15}"/>
              </a:ext>
            </a:extLst>
          </p:cNvPr>
          <p:cNvSpPr/>
          <p:nvPr/>
        </p:nvSpPr>
        <p:spPr bwMode="gray">
          <a:xfrm>
            <a:off x="9192575" y="476250"/>
            <a:ext cx="2520000" cy="900000"/>
          </a:xfrm>
          <a:prstGeom prst="rect">
            <a:avLst/>
          </a:prstGeom>
          <a:solidFill>
            <a:schemeClr val="bg1"/>
          </a:solidFill>
          <a:ln w="9525">
            <a:noFill/>
            <a:round/>
            <a:headEnd type="arrow" w="med" len="med"/>
            <a:tailEnd type="non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rtlCol="0" anchor="ctr"/>
          <a:lstStyle/>
          <a:p>
            <a:pPr algn="ctr"/>
            <a:r>
              <a:rPr lang="de-DE" dirty="0"/>
              <a:t>Logobereich</a:t>
            </a:r>
          </a:p>
        </p:txBody>
      </p:sp>
      <p:pic>
        <p:nvPicPr>
          <p:cNvPr id="9" name="ipm_rgb_modul">
            <a:extLst>
              <a:ext uri="{FF2B5EF4-FFF2-40B4-BE49-F238E27FC236}">
                <a16:creationId xmlns:a16="http://schemas.microsoft.com/office/drawing/2014/main" id="{3C9F918F-CFCD-4FD0-9D60-C35669712D15}"/>
              </a:ext>
            </a:extLst>
          </p:cNvPr>
          <p:cNvPicPr>
            <a:picLocks noChangeAspect="1"/>
          </p:cNvPicPr>
          <p:nvPr/>
        </p:nvPicPr>
        <p:blipFill>
          <a:blip r:embed="rId10" cstate="hqprint">
            <a:extLst>
              <a:ext uri="{28A0092B-C50C-407E-A947-70E740481C1C}">
                <a14:useLocalDpi xmlns:a14="http://schemas.microsoft.com/office/drawing/2010/main"/>
              </a:ext>
            </a:extLst>
          </a:blip>
          <a:stretch>
            <a:fillRect/>
          </a:stretch>
        </p:blipFill>
        <p:spPr>
          <a:xfrm>
            <a:off x="9192575" y="461215"/>
            <a:ext cx="2520000" cy="915035"/>
          </a:xfrm>
          <a:prstGeom prst="rect">
            <a:avLst/>
          </a:prstGeom>
        </p:spPr>
      </p:pic>
    </p:spTree>
    <p:extLst>
      <p:ext uri="{BB962C8B-B14F-4D97-AF65-F5344CB8AC3E}">
        <p14:creationId xmlns:p14="http://schemas.microsoft.com/office/powerpoint/2010/main" val="22222586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1C456F-8E9B-DDA6-5250-8564E897B130}"/>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BEF74988-5927-A017-08A2-A878E89ED461}"/>
              </a:ext>
            </a:extLst>
          </p:cNvPr>
          <p:cNvSpPr>
            <a:spLocks noGrp="1"/>
          </p:cNvSpPr>
          <p:nvPr>
            <p:ph type="title" idx="4294967295"/>
          </p:nvPr>
        </p:nvSpPr>
        <p:spPr>
          <a:xfrm>
            <a:off x="479425" y="395588"/>
            <a:ext cx="11233150" cy="382733"/>
          </a:xfrm>
        </p:spPr>
        <p:txBody>
          <a:bodyPr/>
          <a:lstStyle/>
          <a:p>
            <a:r>
              <a:rPr lang="en-US" dirty="0"/>
              <a:t>Fraunhofer Model and Showcase Development</a:t>
            </a:r>
          </a:p>
        </p:txBody>
      </p:sp>
      <p:sp>
        <p:nvSpPr>
          <p:cNvPr id="3" name="Textplatzhalter 2">
            <a:extLst>
              <a:ext uri="{FF2B5EF4-FFF2-40B4-BE49-F238E27FC236}">
                <a16:creationId xmlns:a16="http://schemas.microsoft.com/office/drawing/2014/main" id="{22148661-C50D-268B-0060-B0386A0921BD}"/>
              </a:ext>
            </a:extLst>
          </p:cNvPr>
          <p:cNvSpPr>
            <a:spLocks noGrp="1"/>
          </p:cNvSpPr>
          <p:nvPr>
            <p:ph type="body" sz="quarter" idx="13"/>
          </p:nvPr>
        </p:nvSpPr>
        <p:spPr>
          <a:xfrm>
            <a:off x="479425" y="770675"/>
            <a:ext cx="11233150" cy="319318"/>
          </a:xfrm>
        </p:spPr>
        <p:txBody>
          <a:bodyPr/>
          <a:lstStyle/>
          <a:p>
            <a:r>
              <a:rPr lang="de-DE" dirty="0"/>
              <a:t>Business </a:t>
            </a:r>
            <a:r>
              <a:rPr lang="de-DE" dirty="0" err="1"/>
              <a:t>units</a:t>
            </a:r>
            <a:endParaRPr lang="de-DE" sz="2000" dirty="0"/>
          </a:p>
        </p:txBody>
      </p:sp>
      <p:sp>
        <p:nvSpPr>
          <p:cNvPr id="8" name="Rechteck 7">
            <a:extLst>
              <a:ext uri="{FF2B5EF4-FFF2-40B4-BE49-F238E27FC236}">
                <a16:creationId xmlns:a16="http://schemas.microsoft.com/office/drawing/2014/main" id="{B8D8D0C5-61FE-5DE6-7472-6A4069E2123E}"/>
              </a:ext>
            </a:extLst>
          </p:cNvPr>
          <p:cNvSpPr/>
          <p:nvPr/>
        </p:nvSpPr>
        <p:spPr>
          <a:xfrm>
            <a:off x="5130073" y="1125973"/>
            <a:ext cx="6438345" cy="753161"/>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marL="180000" indent="-180000" algn="l">
              <a:lnSpc>
                <a:spcPts val="1960"/>
              </a:lnSpc>
              <a:buClr>
                <a:schemeClr val="accent1"/>
              </a:buClr>
              <a:buFont typeface="Wingdings" panose="05000000000000000000" pitchFamily="2" charset="2"/>
              <a:buChar char="§"/>
            </a:pPr>
            <a:endParaRPr lang="de-DE" sz="2400" dirty="0">
              <a:ln>
                <a:solidFill>
                  <a:schemeClr val="bg1"/>
                </a:solidFill>
              </a:ln>
              <a:solidFill>
                <a:schemeClr val="accent1"/>
              </a:solidFill>
            </a:endParaRPr>
          </a:p>
        </p:txBody>
      </p:sp>
      <p:sp>
        <p:nvSpPr>
          <p:cNvPr id="9" name="Textfeld 8">
            <a:extLst>
              <a:ext uri="{FF2B5EF4-FFF2-40B4-BE49-F238E27FC236}">
                <a16:creationId xmlns:a16="http://schemas.microsoft.com/office/drawing/2014/main" id="{12E89D03-02FA-7D1C-C545-8426CF2920FA}"/>
              </a:ext>
            </a:extLst>
          </p:cNvPr>
          <p:cNvSpPr txBox="1"/>
          <p:nvPr/>
        </p:nvSpPr>
        <p:spPr>
          <a:xfrm>
            <a:off x="1290390" y="1273934"/>
            <a:ext cx="2720488" cy="270395"/>
          </a:xfrm>
          <a:prstGeom prst="rect">
            <a:avLst/>
          </a:prstGeom>
          <a:noFill/>
        </p:spPr>
        <p:txBody>
          <a:bodyPr wrap="none" lIns="0" tIns="0" rIns="0" bIns="0" rtlCol="0">
            <a:spAutoFit/>
          </a:bodyPr>
          <a:lstStyle/>
          <a:p>
            <a:pPr algn="ctr">
              <a:lnSpc>
                <a:spcPts val="1960"/>
              </a:lnSpc>
              <a:buClr>
                <a:schemeClr val="accent1"/>
              </a:buClr>
            </a:pPr>
            <a:r>
              <a:rPr lang="en-US" sz="2400" b="1" dirty="0">
                <a:solidFill>
                  <a:schemeClr val="accent1"/>
                </a:solidFill>
              </a:rPr>
              <a:t>Production Control</a:t>
            </a:r>
          </a:p>
        </p:txBody>
      </p:sp>
      <p:grpSp>
        <p:nvGrpSpPr>
          <p:cNvPr id="10" name="Gruppieren 9">
            <a:extLst>
              <a:ext uri="{FF2B5EF4-FFF2-40B4-BE49-F238E27FC236}">
                <a16:creationId xmlns:a16="http://schemas.microsoft.com/office/drawing/2014/main" id="{49938653-0C5B-6398-DA7A-22178C7C9DC8}"/>
              </a:ext>
            </a:extLst>
          </p:cNvPr>
          <p:cNvGrpSpPr/>
          <p:nvPr/>
        </p:nvGrpSpPr>
        <p:grpSpPr>
          <a:xfrm>
            <a:off x="578024" y="1609066"/>
            <a:ext cx="4244437" cy="2077769"/>
            <a:chOff x="478528" y="1537804"/>
            <a:chExt cx="4344213" cy="2173064"/>
          </a:xfrm>
        </p:grpSpPr>
        <p:pic>
          <p:nvPicPr>
            <p:cNvPr id="11" name="Grafik 10">
              <a:extLst>
                <a:ext uri="{FF2B5EF4-FFF2-40B4-BE49-F238E27FC236}">
                  <a16:creationId xmlns:a16="http://schemas.microsoft.com/office/drawing/2014/main" id="{50FCF154-E367-3EA1-DBE3-AFD247593FB9}"/>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478807" y="1537804"/>
              <a:ext cx="4343654" cy="2166258"/>
            </a:xfrm>
            <a:prstGeom prst="rect">
              <a:avLst/>
            </a:prstGeom>
            <a:ln>
              <a:noFill/>
            </a:ln>
            <a:effectLst>
              <a:outerShdw blurRad="292100" dist="63500" dir="2700000" sx="98000" sy="98000" algn="tl" rotWithShape="0">
                <a:srgbClr val="333333">
                  <a:alpha val="62000"/>
                </a:srgbClr>
              </a:outerShdw>
            </a:effectLst>
          </p:spPr>
        </p:pic>
        <p:sp>
          <p:nvSpPr>
            <p:cNvPr id="12" name="Rechteck 11">
              <a:extLst>
                <a:ext uri="{FF2B5EF4-FFF2-40B4-BE49-F238E27FC236}">
                  <a16:creationId xmlns:a16="http://schemas.microsoft.com/office/drawing/2014/main" id="{1C7454BB-EB00-7E91-FD66-136DF145949A}"/>
                </a:ext>
              </a:extLst>
            </p:cNvPr>
            <p:cNvSpPr/>
            <p:nvPr/>
          </p:nvSpPr>
          <p:spPr>
            <a:xfrm>
              <a:off x="478528" y="3420611"/>
              <a:ext cx="4344213" cy="290257"/>
            </a:xfrm>
            <a:prstGeom prst="rect">
              <a:avLst/>
            </a:prstGeom>
            <a:solidFill>
              <a:srgbClr val="0684EC">
                <a:alpha val="84706"/>
              </a:srgbClr>
            </a:solidFill>
          </p:spPr>
          <p:txBody>
            <a:bodyPr wrap="square" lIns="0" tIns="0" rIns="0" bIns="0">
              <a:noAutofit/>
            </a:bodyPr>
            <a:lstStyle/>
            <a:p>
              <a:pPr algn="ctr"/>
              <a:r>
                <a:rPr lang="en-US" sz="1600" dirty="0">
                  <a:solidFill>
                    <a:schemeClr val="bg1"/>
                  </a:solidFill>
                </a:rPr>
                <a:t>Inline microscopy</a:t>
              </a:r>
            </a:p>
          </p:txBody>
        </p:sp>
      </p:grpSp>
      <p:grpSp>
        <p:nvGrpSpPr>
          <p:cNvPr id="13" name="Gruppieren 12">
            <a:extLst>
              <a:ext uri="{FF2B5EF4-FFF2-40B4-BE49-F238E27FC236}">
                <a16:creationId xmlns:a16="http://schemas.microsoft.com/office/drawing/2014/main" id="{F5368B36-CF3D-0CC9-EC14-0343C63314FC}"/>
              </a:ext>
            </a:extLst>
          </p:cNvPr>
          <p:cNvGrpSpPr/>
          <p:nvPr/>
        </p:nvGrpSpPr>
        <p:grpSpPr>
          <a:xfrm>
            <a:off x="577405" y="3849674"/>
            <a:ext cx="4245673" cy="2219911"/>
            <a:chOff x="577405" y="3849674"/>
            <a:chExt cx="4245673" cy="2219911"/>
          </a:xfrm>
        </p:grpSpPr>
        <p:sp>
          <p:nvSpPr>
            <p:cNvPr id="14" name="Textfeld 13">
              <a:extLst>
                <a:ext uri="{FF2B5EF4-FFF2-40B4-BE49-F238E27FC236}">
                  <a16:creationId xmlns:a16="http://schemas.microsoft.com/office/drawing/2014/main" id="{19D9BB99-CA59-6098-BD27-160FA4E7CBF1}"/>
                </a:ext>
              </a:extLst>
            </p:cNvPr>
            <p:cNvSpPr txBox="1"/>
            <p:nvPr/>
          </p:nvSpPr>
          <p:spPr>
            <a:xfrm>
              <a:off x="578304" y="3849674"/>
              <a:ext cx="4144661" cy="270395"/>
            </a:xfrm>
            <a:prstGeom prst="rect">
              <a:avLst/>
            </a:prstGeom>
            <a:noFill/>
          </p:spPr>
          <p:txBody>
            <a:bodyPr wrap="none" lIns="0" tIns="0" rIns="0" bIns="0" rtlCol="0">
              <a:spAutoFit/>
            </a:bodyPr>
            <a:lstStyle/>
            <a:p>
              <a:pPr algn="ctr">
                <a:lnSpc>
                  <a:spcPts val="1960"/>
                </a:lnSpc>
                <a:buClr>
                  <a:schemeClr val="accent1"/>
                </a:buClr>
              </a:pPr>
              <a:r>
                <a:rPr lang="en-US" sz="2400" b="1" dirty="0">
                  <a:solidFill>
                    <a:schemeClr val="accent1"/>
                  </a:solidFill>
                </a:rPr>
                <a:t>Gas and Process Technology</a:t>
              </a:r>
            </a:p>
          </p:txBody>
        </p:sp>
        <p:pic>
          <p:nvPicPr>
            <p:cNvPr id="15" name="Grafik 14">
              <a:extLst>
                <a:ext uri="{FF2B5EF4-FFF2-40B4-BE49-F238E27FC236}">
                  <a16:creationId xmlns:a16="http://schemas.microsoft.com/office/drawing/2014/main" id="{CFBB525B-C066-F1A0-AB9B-2402048B18E0}"/>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578023" y="4114498"/>
              <a:ext cx="4245055" cy="1955087"/>
            </a:xfrm>
            <a:prstGeom prst="rect">
              <a:avLst/>
            </a:prstGeom>
            <a:ln>
              <a:noFill/>
            </a:ln>
            <a:effectLst>
              <a:outerShdw blurRad="292100" dist="76200" dir="2700000" sx="98000" sy="98000" algn="tl" rotWithShape="0">
                <a:srgbClr val="333333">
                  <a:alpha val="62000"/>
                </a:srgbClr>
              </a:outerShdw>
            </a:effectLst>
          </p:spPr>
        </p:pic>
        <p:sp>
          <p:nvSpPr>
            <p:cNvPr id="16" name="Rechteck 15">
              <a:extLst>
                <a:ext uri="{FF2B5EF4-FFF2-40B4-BE49-F238E27FC236}">
                  <a16:creationId xmlns:a16="http://schemas.microsoft.com/office/drawing/2014/main" id="{65774E73-CA57-BB3D-813B-D1D166187A13}"/>
                </a:ext>
              </a:extLst>
            </p:cNvPr>
            <p:cNvSpPr/>
            <p:nvPr/>
          </p:nvSpPr>
          <p:spPr>
            <a:xfrm>
              <a:off x="577405" y="5812207"/>
              <a:ext cx="4245056" cy="257378"/>
            </a:xfrm>
            <a:prstGeom prst="rect">
              <a:avLst/>
            </a:prstGeom>
            <a:solidFill>
              <a:srgbClr val="0684EC">
                <a:alpha val="84706"/>
              </a:srgbClr>
            </a:solidFill>
          </p:spPr>
          <p:txBody>
            <a:bodyPr wrap="square" lIns="0" tIns="0" rIns="0" bIns="0">
              <a:noAutofit/>
            </a:bodyPr>
            <a:lstStyle/>
            <a:p>
              <a:pPr algn="ctr"/>
              <a:r>
                <a:rPr lang="en-US" sz="1600" dirty="0">
                  <a:solidFill>
                    <a:schemeClr val="bg1"/>
                  </a:solidFill>
                </a:rPr>
                <a:t>Trace gas analysis</a:t>
              </a:r>
            </a:p>
          </p:txBody>
        </p:sp>
      </p:grpSp>
      <p:grpSp>
        <p:nvGrpSpPr>
          <p:cNvPr id="17" name="Gruppieren 16">
            <a:extLst>
              <a:ext uri="{FF2B5EF4-FFF2-40B4-BE49-F238E27FC236}">
                <a16:creationId xmlns:a16="http://schemas.microsoft.com/office/drawing/2014/main" id="{88B6A94D-8888-0EEB-D677-76A42B5ACB93}"/>
              </a:ext>
            </a:extLst>
          </p:cNvPr>
          <p:cNvGrpSpPr/>
          <p:nvPr/>
        </p:nvGrpSpPr>
        <p:grpSpPr>
          <a:xfrm>
            <a:off x="6524569" y="1273934"/>
            <a:ext cx="4516784" cy="2412902"/>
            <a:chOff x="6524569" y="1273934"/>
            <a:chExt cx="4516784" cy="2412902"/>
          </a:xfrm>
        </p:grpSpPr>
        <p:sp>
          <p:nvSpPr>
            <p:cNvPr id="18" name="Textfeld 17">
              <a:extLst>
                <a:ext uri="{FF2B5EF4-FFF2-40B4-BE49-F238E27FC236}">
                  <a16:creationId xmlns:a16="http://schemas.microsoft.com/office/drawing/2014/main" id="{36BDB459-8900-FFBA-93D8-0BDD084625D1}"/>
                </a:ext>
              </a:extLst>
            </p:cNvPr>
            <p:cNvSpPr txBox="1"/>
            <p:nvPr/>
          </p:nvSpPr>
          <p:spPr>
            <a:xfrm>
              <a:off x="6766384" y="1273934"/>
              <a:ext cx="4033156" cy="270395"/>
            </a:xfrm>
            <a:prstGeom prst="rect">
              <a:avLst/>
            </a:prstGeom>
            <a:noFill/>
          </p:spPr>
          <p:txBody>
            <a:bodyPr wrap="none" lIns="0" tIns="0" rIns="0" bIns="0" rtlCol="0">
              <a:spAutoFit/>
            </a:bodyPr>
            <a:lstStyle/>
            <a:p>
              <a:pPr algn="ctr">
                <a:lnSpc>
                  <a:spcPts val="1960"/>
                </a:lnSpc>
                <a:buClr>
                  <a:schemeClr val="accent1"/>
                </a:buClr>
              </a:pPr>
              <a:r>
                <a:rPr lang="en-US" sz="2400" b="1" dirty="0">
                  <a:solidFill>
                    <a:schemeClr val="accent1"/>
                  </a:solidFill>
                </a:rPr>
                <a:t>Object and Shape Detection</a:t>
              </a:r>
            </a:p>
          </p:txBody>
        </p:sp>
        <p:grpSp>
          <p:nvGrpSpPr>
            <p:cNvPr id="19" name="Gruppieren 18">
              <a:extLst>
                <a:ext uri="{FF2B5EF4-FFF2-40B4-BE49-F238E27FC236}">
                  <a16:creationId xmlns:a16="http://schemas.microsoft.com/office/drawing/2014/main" id="{78F36516-FC6D-905B-D5E1-373C9DBDCB79}"/>
                </a:ext>
              </a:extLst>
            </p:cNvPr>
            <p:cNvGrpSpPr/>
            <p:nvPr/>
          </p:nvGrpSpPr>
          <p:grpSpPr>
            <a:xfrm>
              <a:off x="6524569" y="1609066"/>
              <a:ext cx="4516784" cy="2077770"/>
              <a:chOff x="6524260" y="1552729"/>
              <a:chExt cx="4517123" cy="2179269"/>
            </a:xfrm>
          </p:grpSpPr>
          <p:pic>
            <p:nvPicPr>
              <p:cNvPr id="20" name="Grafik 19">
                <a:extLst>
                  <a:ext uri="{FF2B5EF4-FFF2-40B4-BE49-F238E27FC236}">
                    <a16:creationId xmlns:a16="http://schemas.microsoft.com/office/drawing/2014/main" id="{69BFB4FF-244C-335E-8027-BB23CFB35201}"/>
                  </a:ext>
                </a:extLst>
              </p:cNvPr>
              <p:cNvPicPr/>
              <p:nvPr/>
            </p:nvPicPr>
            <p:blipFill rotWithShape="1">
              <a:blip r:embed="rId4" cstate="hqprint">
                <a:extLst>
                  <a:ext uri="{28A0092B-C50C-407E-A947-70E740481C1C}">
                    <a14:useLocalDpi xmlns:a14="http://schemas.microsoft.com/office/drawing/2010/main"/>
                  </a:ext>
                </a:extLst>
              </a:blip>
              <a:srcRect/>
              <a:stretch/>
            </p:blipFill>
            <p:spPr>
              <a:xfrm>
                <a:off x="6524540" y="1552729"/>
                <a:ext cx="4516843" cy="2179269"/>
              </a:xfrm>
              <a:prstGeom prst="rect">
                <a:avLst/>
              </a:prstGeom>
              <a:ln>
                <a:noFill/>
              </a:ln>
              <a:effectLst>
                <a:outerShdw blurRad="292100" dist="63500" dir="2700000" sx="98000" sy="98000" algn="tl" rotWithShape="0">
                  <a:srgbClr val="333333">
                    <a:alpha val="62000"/>
                  </a:srgbClr>
                </a:outerShdw>
              </a:effectLst>
            </p:spPr>
          </p:pic>
          <p:sp>
            <p:nvSpPr>
              <p:cNvPr id="21" name="Rechteck 20">
                <a:extLst>
                  <a:ext uri="{FF2B5EF4-FFF2-40B4-BE49-F238E27FC236}">
                    <a16:creationId xmlns:a16="http://schemas.microsoft.com/office/drawing/2014/main" id="{4697A537-D5DF-A80C-645C-5816621811D0}"/>
                  </a:ext>
                </a:extLst>
              </p:cNvPr>
              <p:cNvSpPr/>
              <p:nvPr/>
            </p:nvSpPr>
            <p:spPr>
              <a:xfrm>
                <a:off x="6524260" y="3440914"/>
                <a:ext cx="4516610" cy="291084"/>
              </a:xfrm>
              <a:prstGeom prst="rect">
                <a:avLst/>
              </a:prstGeom>
              <a:solidFill>
                <a:srgbClr val="0684EC">
                  <a:alpha val="84706"/>
                </a:srgbClr>
              </a:solidFill>
            </p:spPr>
            <p:txBody>
              <a:bodyPr wrap="square" lIns="0" tIns="0" rIns="0" bIns="0">
                <a:noAutofit/>
              </a:bodyPr>
              <a:lstStyle/>
              <a:p>
                <a:pPr algn="ctr"/>
                <a:r>
                  <a:rPr lang="en-US" sz="1600" dirty="0">
                    <a:solidFill>
                      <a:schemeClr val="bg1"/>
                    </a:solidFill>
                  </a:rPr>
                  <a:t>Capture underwater infrastructure</a:t>
                </a:r>
              </a:p>
            </p:txBody>
          </p:sp>
        </p:grpSp>
      </p:grpSp>
      <p:grpSp>
        <p:nvGrpSpPr>
          <p:cNvPr id="22" name="Gruppieren 21">
            <a:extLst>
              <a:ext uri="{FF2B5EF4-FFF2-40B4-BE49-F238E27FC236}">
                <a16:creationId xmlns:a16="http://schemas.microsoft.com/office/drawing/2014/main" id="{BD0BD68D-7CDD-045B-D81B-3AF6A20CCEF0}"/>
              </a:ext>
            </a:extLst>
          </p:cNvPr>
          <p:cNvGrpSpPr/>
          <p:nvPr/>
        </p:nvGrpSpPr>
        <p:grpSpPr>
          <a:xfrm>
            <a:off x="6524569" y="3837062"/>
            <a:ext cx="4520735" cy="2229590"/>
            <a:chOff x="6524569" y="3837062"/>
            <a:chExt cx="4520735" cy="2229590"/>
          </a:xfrm>
        </p:grpSpPr>
        <p:pic>
          <p:nvPicPr>
            <p:cNvPr id="23" name="Grafik 22">
              <a:extLst>
                <a:ext uri="{FF2B5EF4-FFF2-40B4-BE49-F238E27FC236}">
                  <a16:creationId xmlns:a16="http://schemas.microsoft.com/office/drawing/2014/main" id="{774BA8BE-75AC-14FB-960D-87C667C921B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529033" y="4094098"/>
              <a:ext cx="4516271" cy="1972554"/>
            </a:xfrm>
            <a:prstGeom prst="rect">
              <a:avLst/>
            </a:prstGeom>
            <a:ln>
              <a:noFill/>
            </a:ln>
            <a:effectLst>
              <a:outerShdw blurRad="292100" dist="63500" dir="2700000" sx="98000" sy="98000" algn="tl" rotWithShape="0">
                <a:srgbClr val="333333">
                  <a:alpha val="62000"/>
                </a:srgbClr>
              </a:outerShdw>
            </a:effectLst>
          </p:spPr>
        </p:pic>
        <p:sp>
          <p:nvSpPr>
            <p:cNvPr id="24" name="Textfeld 23">
              <a:extLst>
                <a:ext uri="{FF2B5EF4-FFF2-40B4-BE49-F238E27FC236}">
                  <a16:creationId xmlns:a16="http://schemas.microsoft.com/office/drawing/2014/main" id="{6F8AAE2D-47BB-D244-BD7F-2559AC393A02}"/>
                </a:ext>
              </a:extLst>
            </p:cNvPr>
            <p:cNvSpPr txBox="1"/>
            <p:nvPr/>
          </p:nvSpPr>
          <p:spPr>
            <a:xfrm>
              <a:off x="7518197" y="3837062"/>
              <a:ext cx="2529539" cy="270395"/>
            </a:xfrm>
            <a:prstGeom prst="rect">
              <a:avLst/>
            </a:prstGeom>
            <a:noFill/>
          </p:spPr>
          <p:txBody>
            <a:bodyPr wrap="none" lIns="0" tIns="0" rIns="0" bIns="0" rtlCol="0">
              <a:spAutoFit/>
            </a:bodyPr>
            <a:lstStyle/>
            <a:p>
              <a:pPr algn="ctr">
                <a:lnSpc>
                  <a:spcPts val="1960"/>
                </a:lnSpc>
                <a:buClr>
                  <a:schemeClr val="accent1"/>
                </a:buClr>
              </a:pPr>
              <a:r>
                <a:rPr lang="en-US" sz="2400" b="1" noProof="0" dirty="0">
                  <a:solidFill>
                    <a:schemeClr val="accent1"/>
                  </a:solidFill>
                </a:rPr>
                <a:t>Photonic Systems</a:t>
              </a:r>
            </a:p>
          </p:txBody>
        </p:sp>
        <p:sp>
          <p:nvSpPr>
            <p:cNvPr id="25" name="Rechteck 24">
              <a:extLst>
                <a:ext uri="{FF2B5EF4-FFF2-40B4-BE49-F238E27FC236}">
                  <a16:creationId xmlns:a16="http://schemas.microsoft.com/office/drawing/2014/main" id="{33D20B6F-E4F0-FEF7-16AD-91848C190C09}"/>
                </a:ext>
              </a:extLst>
            </p:cNvPr>
            <p:cNvSpPr/>
            <p:nvPr/>
          </p:nvSpPr>
          <p:spPr>
            <a:xfrm>
              <a:off x="6524569" y="5812207"/>
              <a:ext cx="4516784" cy="254445"/>
            </a:xfrm>
            <a:prstGeom prst="rect">
              <a:avLst/>
            </a:prstGeom>
            <a:solidFill>
              <a:srgbClr val="0684EC">
                <a:alpha val="84706"/>
              </a:srgbClr>
            </a:solidFill>
          </p:spPr>
          <p:txBody>
            <a:bodyPr wrap="square" lIns="0" tIns="0" rIns="0" bIns="0">
              <a:noAutofit/>
            </a:bodyPr>
            <a:lstStyle/>
            <a:p>
              <a:pPr algn="ctr"/>
              <a:r>
                <a:rPr lang="en-US" sz="1600" noProof="0" dirty="0">
                  <a:solidFill>
                    <a:schemeClr val="bg1"/>
                  </a:solidFill>
                </a:rPr>
                <a:t>Laser light sources</a:t>
              </a:r>
            </a:p>
          </p:txBody>
        </p:sp>
      </p:grpSp>
    </p:spTree>
    <p:extLst>
      <p:ext uri="{BB962C8B-B14F-4D97-AF65-F5344CB8AC3E}">
        <p14:creationId xmlns:p14="http://schemas.microsoft.com/office/powerpoint/2010/main" val="3020070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EBDE48C1-9A30-4FE1-B0FD-D55DE1D7AF7D}"/>
              </a:ext>
            </a:extLst>
          </p:cNvPr>
          <p:cNvSpPr>
            <a:spLocks noGrp="1"/>
          </p:cNvSpPr>
          <p:nvPr>
            <p:ph type="body" sz="quarter" idx="13"/>
          </p:nvPr>
        </p:nvSpPr>
        <p:spPr>
          <a:xfrm>
            <a:off x="479425" y="770675"/>
            <a:ext cx="11233150" cy="318933"/>
          </a:xfrm>
        </p:spPr>
        <p:txBody>
          <a:bodyPr/>
          <a:lstStyle/>
          <a:p>
            <a:r>
              <a:rPr lang="en-US" dirty="0"/>
              <a:t>Photonic Systems: Laser frequency converters</a:t>
            </a:r>
          </a:p>
        </p:txBody>
      </p:sp>
      <p:sp>
        <p:nvSpPr>
          <p:cNvPr id="15" name="Rechteck 14">
            <a:extLst>
              <a:ext uri="{FF2B5EF4-FFF2-40B4-BE49-F238E27FC236}">
                <a16:creationId xmlns:a16="http://schemas.microsoft.com/office/drawing/2014/main" id="{575044F5-7357-4A01-AAA0-B4E8D57A1BF9}"/>
              </a:ext>
            </a:extLst>
          </p:cNvPr>
          <p:cNvSpPr/>
          <p:nvPr/>
        </p:nvSpPr>
        <p:spPr>
          <a:xfrm>
            <a:off x="5130073" y="1125973"/>
            <a:ext cx="6438345" cy="753161"/>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marL="180000" indent="-180000" algn="l">
              <a:lnSpc>
                <a:spcPts val="1960"/>
              </a:lnSpc>
              <a:buClr>
                <a:schemeClr val="accent1"/>
              </a:buClr>
              <a:buFont typeface="Wingdings" panose="05000000000000000000" pitchFamily="2" charset="2"/>
              <a:buChar char="§"/>
            </a:pPr>
            <a:endParaRPr lang="de-DE" sz="2400" dirty="0">
              <a:ln>
                <a:solidFill>
                  <a:schemeClr val="bg1"/>
                </a:solidFill>
              </a:ln>
              <a:solidFill>
                <a:schemeClr val="accent1"/>
              </a:solidFill>
            </a:endParaRPr>
          </a:p>
        </p:txBody>
      </p:sp>
      <p:sp>
        <p:nvSpPr>
          <p:cNvPr id="4" name="Titel 1">
            <a:extLst>
              <a:ext uri="{FF2B5EF4-FFF2-40B4-BE49-F238E27FC236}">
                <a16:creationId xmlns:a16="http://schemas.microsoft.com/office/drawing/2014/main" id="{078BF416-11A8-F633-F802-C6C227819EC6}"/>
              </a:ext>
            </a:extLst>
          </p:cNvPr>
          <p:cNvSpPr txBox="1">
            <a:spLocks/>
          </p:cNvSpPr>
          <p:nvPr/>
        </p:nvSpPr>
        <p:spPr bwMode="gray">
          <a:xfrm>
            <a:off x="479425" y="395588"/>
            <a:ext cx="11233150" cy="382733"/>
          </a:xfrm>
          <a:prstGeom prst="rect">
            <a:avLst/>
          </a:prstGeom>
        </p:spPr>
        <p:txBody>
          <a:bodyPr vert="horz" lIns="0" tIns="0" rIns="0" bIns="0" rtlCol="0" anchor="t">
            <a:spAutoFit/>
          </a:bodyPr>
          <a:lstStyle>
            <a:lvl1pPr algn="l" defTabSz="914400" rtl="0" eaLnBrk="1" latinLnBrk="0" hangingPunct="1">
              <a:lnSpc>
                <a:spcPct val="110000"/>
              </a:lnSpc>
              <a:spcBef>
                <a:spcPct val="0"/>
              </a:spcBef>
              <a:buNone/>
              <a:defRPr sz="2400" b="0" kern="1200">
                <a:solidFill>
                  <a:schemeClr val="accent2"/>
                </a:solidFill>
                <a:latin typeface="Frutiger LT Com 65 Bold" panose="020B0803030504020204" pitchFamily="34" charset="0"/>
                <a:ea typeface="+mj-ea"/>
                <a:cs typeface="+mj-cs"/>
              </a:defRPr>
            </a:lvl1pPr>
          </a:lstStyle>
          <a:p>
            <a:r>
              <a:rPr lang="en-US" dirty="0"/>
              <a:t>Fraunhofer Model and Showcase Development</a:t>
            </a:r>
            <a:endParaRPr lang="de-DE" dirty="0"/>
          </a:p>
        </p:txBody>
      </p:sp>
      <p:grpSp>
        <p:nvGrpSpPr>
          <p:cNvPr id="12" name="Gruppieren 11">
            <a:extLst>
              <a:ext uri="{FF2B5EF4-FFF2-40B4-BE49-F238E27FC236}">
                <a16:creationId xmlns:a16="http://schemas.microsoft.com/office/drawing/2014/main" id="{0281EC5A-C66B-CBF4-A716-5CA7E4E4CA18}"/>
              </a:ext>
            </a:extLst>
          </p:cNvPr>
          <p:cNvGrpSpPr/>
          <p:nvPr/>
        </p:nvGrpSpPr>
        <p:grpSpPr>
          <a:xfrm>
            <a:off x="3352912" y="1578981"/>
            <a:ext cx="8444461" cy="4151785"/>
            <a:chOff x="3352912" y="1654653"/>
            <a:chExt cx="8839088" cy="4345806"/>
          </a:xfrm>
        </p:grpSpPr>
        <p:pic>
          <p:nvPicPr>
            <p:cNvPr id="13" name="Picture 2" descr="C-WAVE tuning range">
              <a:extLst>
                <a:ext uri="{FF2B5EF4-FFF2-40B4-BE49-F238E27FC236}">
                  <a16:creationId xmlns:a16="http://schemas.microsoft.com/office/drawing/2014/main" id="{91607BC7-01B6-F03B-7E9F-CB2C1113608C}"/>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352912" y="1654653"/>
              <a:ext cx="8839088" cy="377848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HÜBNER Photonics Logo">
              <a:extLst>
                <a:ext uri="{FF2B5EF4-FFF2-40B4-BE49-F238E27FC236}">
                  <a16:creationId xmlns:a16="http://schemas.microsoft.com/office/drawing/2014/main" id="{EC8B17AA-FAB8-C5FA-760E-D622B6D85207}"/>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503832" y="5110426"/>
              <a:ext cx="2951943" cy="890033"/>
            </a:xfrm>
            <a:prstGeom prst="rect">
              <a:avLst/>
            </a:prstGeom>
            <a:noFill/>
            <a:extLst>
              <a:ext uri="{909E8E84-426E-40DD-AFC4-6F175D3DCCD1}">
                <a14:hiddenFill xmlns:a14="http://schemas.microsoft.com/office/drawing/2010/main">
                  <a:solidFill>
                    <a:srgbClr val="FFFFFF"/>
                  </a:solidFill>
                </a14:hiddenFill>
              </a:ext>
            </a:extLst>
          </p:spPr>
        </p:pic>
      </p:grpSp>
      <p:sp>
        <p:nvSpPr>
          <p:cNvPr id="16" name="Textplatzhalter 6">
            <a:extLst>
              <a:ext uri="{FF2B5EF4-FFF2-40B4-BE49-F238E27FC236}">
                <a16:creationId xmlns:a16="http://schemas.microsoft.com/office/drawing/2014/main" id="{7FEDFC1B-166B-F049-B855-AA5F279CA4E0}"/>
              </a:ext>
            </a:extLst>
          </p:cNvPr>
          <p:cNvSpPr txBox="1">
            <a:spLocks/>
          </p:cNvSpPr>
          <p:nvPr/>
        </p:nvSpPr>
        <p:spPr>
          <a:xfrm>
            <a:off x="394628" y="1559674"/>
            <a:ext cx="2729330" cy="3996094"/>
          </a:xfrm>
          <a:prstGeom prst="rect">
            <a:avLst/>
          </a:prstGeom>
        </p:spPr>
        <p:txBody>
          <a:bodyPr/>
          <a:lstStyle>
            <a:lvl1pPr marL="0" indent="0" algn="l" defTabSz="914400" rtl="0" eaLnBrk="1" latinLnBrk="0" hangingPunct="1">
              <a:lnSpc>
                <a:spcPct val="110000"/>
              </a:lnSpc>
              <a:spcBef>
                <a:spcPts val="0"/>
              </a:spcBef>
              <a:spcAft>
                <a:spcPts val="1900"/>
              </a:spcAft>
              <a:buFont typeface="Arial" panose="020B0604020202020204" pitchFamily="34" charset="0"/>
              <a:buNone/>
              <a:defRPr sz="2000" b="0" kern="1200">
                <a:solidFill>
                  <a:schemeClr val="accent1"/>
                </a:solidFill>
                <a:latin typeface="+mj-lt"/>
                <a:ea typeface="+mn-ea"/>
                <a:cs typeface="+mn-cs"/>
              </a:defRPr>
            </a:lvl1pPr>
            <a:lvl2pPr marL="0" indent="0" algn="l" defTabSz="914400" rtl="0" eaLnBrk="1" latinLnBrk="0" hangingPunct="1">
              <a:lnSpc>
                <a:spcPct val="110000"/>
              </a:lnSpc>
              <a:spcBef>
                <a:spcPts val="0"/>
              </a:spcBef>
              <a:spcAft>
                <a:spcPts val="1900"/>
              </a:spcAft>
              <a:buFont typeface="Arial" panose="020B0604020202020204" pitchFamily="34" charset="0"/>
              <a:buNone/>
              <a:defRPr sz="1800" kern="1200">
                <a:solidFill>
                  <a:schemeClr val="tx1"/>
                </a:solidFill>
                <a:latin typeface="+mn-lt"/>
                <a:ea typeface="+mn-ea"/>
                <a:cs typeface="+mn-cs"/>
              </a:defRPr>
            </a:lvl2pPr>
            <a:lvl3pPr marL="0" indent="0" algn="l" defTabSz="914400" rtl="0" eaLnBrk="1" latinLnBrk="0" hangingPunct="1">
              <a:lnSpc>
                <a:spcPct val="110000"/>
              </a:lnSpc>
              <a:spcBef>
                <a:spcPts val="0"/>
              </a:spcBef>
              <a:buFont typeface="Arial" panose="020B0604020202020204" pitchFamily="34" charset="0"/>
              <a:buNone/>
              <a:defRPr sz="1800" b="0" kern="1200">
                <a:solidFill>
                  <a:schemeClr val="tx1"/>
                </a:solidFill>
                <a:latin typeface="+mj-lt"/>
                <a:ea typeface="+mn-ea"/>
                <a:cs typeface="+mn-cs"/>
              </a:defRPr>
            </a:lvl3pPr>
            <a:lvl4pPr marL="180000" indent="-180000" algn="l" defTabSz="914400" rtl="0" eaLnBrk="1" latinLnBrk="0" hangingPunct="1">
              <a:lnSpc>
                <a:spcPct val="110000"/>
              </a:lnSpc>
              <a:spcBef>
                <a:spcPts val="0"/>
              </a:spcBef>
              <a:buClr>
                <a:schemeClr val="accent1"/>
              </a:buClr>
              <a:buFont typeface="Wingdings" panose="05000000000000000000" pitchFamily="2" charset="2"/>
              <a:buChar char="§"/>
              <a:defRPr sz="1800" kern="1200">
                <a:solidFill>
                  <a:schemeClr val="tx1"/>
                </a:solidFill>
                <a:latin typeface="+mn-lt"/>
                <a:ea typeface="+mn-ea"/>
                <a:cs typeface="+mn-cs"/>
              </a:defRPr>
            </a:lvl4pPr>
            <a:lvl5pPr marL="360000" indent="-180000" algn="l" defTabSz="914400" rtl="0" eaLnBrk="1" latinLnBrk="0" hangingPunct="1">
              <a:lnSpc>
                <a:spcPct val="110000"/>
              </a:lnSpc>
              <a:spcBef>
                <a:spcPts val="0"/>
              </a:spcBef>
              <a:buClr>
                <a:schemeClr val="bg2"/>
              </a:buClr>
              <a:buFont typeface="Wingdings" panose="05000000000000000000" pitchFamily="2" charset="2"/>
              <a:buChar char="§"/>
              <a:defRPr sz="1800" kern="1200">
                <a:solidFill>
                  <a:schemeClr val="tx1"/>
                </a:solidFill>
                <a:latin typeface="+mn-lt"/>
                <a:ea typeface="+mn-ea"/>
                <a:cs typeface="+mn-cs"/>
              </a:defRPr>
            </a:lvl5pPr>
            <a:lvl6pPr marL="540000" indent="-180000" algn="l" defTabSz="914400" rtl="0" eaLnBrk="1" latinLnBrk="0" hangingPunct="1">
              <a:lnSpc>
                <a:spcPct val="110000"/>
              </a:lnSpc>
              <a:spcBef>
                <a:spcPts val="0"/>
              </a:spcBef>
              <a:buClr>
                <a:schemeClr val="bg2"/>
              </a:buClr>
              <a:buFont typeface="Wingdings" panose="05000000000000000000" pitchFamily="2" charset="2"/>
              <a:buChar char="§"/>
              <a:defRPr sz="1800" kern="1200">
                <a:solidFill>
                  <a:schemeClr val="tx1"/>
                </a:solidFill>
                <a:latin typeface="+mn-lt"/>
                <a:ea typeface="+mn-ea"/>
                <a:cs typeface="+mn-cs"/>
              </a:defRPr>
            </a:lvl6pPr>
            <a:lvl7pPr marL="216000" indent="-216000" algn="l" defTabSz="914400" rtl="0" eaLnBrk="1" latinLnBrk="0" hangingPunct="1">
              <a:lnSpc>
                <a:spcPct val="110000"/>
              </a:lnSpc>
              <a:spcBef>
                <a:spcPts val="0"/>
              </a:spcBef>
              <a:buClr>
                <a:schemeClr val="accent1"/>
              </a:buClr>
              <a:buFont typeface="+mj-lt"/>
              <a:buAutoNum type="arabicPeriod"/>
              <a:defRPr sz="1800" kern="1200">
                <a:solidFill>
                  <a:schemeClr val="tx1"/>
                </a:solidFill>
                <a:latin typeface="+mn-lt"/>
                <a:ea typeface="+mn-ea"/>
                <a:cs typeface="+mn-cs"/>
              </a:defRPr>
            </a:lvl7pPr>
            <a:lvl8pPr marL="432000" indent="-216000" algn="l" defTabSz="914400" rtl="0" eaLnBrk="1" latinLnBrk="0" hangingPunct="1">
              <a:lnSpc>
                <a:spcPct val="110000"/>
              </a:lnSpc>
              <a:spcBef>
                <a:spcPts val="0"/>
              </a:spcBef>
              <a:buClr>
                <a:schemeClr val="bg2"/>
              </a:buClr>
              <a:buFont typeface="+mj-lt"/>
              <a:buAutoNum type="arabicPeriod"/>
              <a:defRPr sz="1800" kern="1200">
                <a:solidFill>
                  <a:schemeClr val="tx1"/>
                </a:solidFill>
                <a:latin typeface="+mn-lt"/>
                <a:ea typeface="+mn-ea"/>
                <a:cs typeface="+mn-cs"/>
              </a:defRPr>
            </a:lvl8pPr>
            <a:lvl9pPr marL="648000" indent="-216000" algn="l" defTabSz="914400" rtl="0" eaLnBrk="1" latinLnBrk="0" hangingPunct="1">
              <a:lnSpc>
                <a:spcPct val="110000"/>
              </a:lnSpc>
              <a:spcBef>
                <a:spcPts val="0"/>
              </a:spcBef>
              <a:buClr>
                <a:schemeClr val="bg2"/>
              </a:buClr>
              <a:buFont typeface="+mj-lt"/>
              <a:buAutoNum type="arabicPeriod"/>
              <a:defRPr sz="1800" kern="1200">
                <a:solidFill>
                  <a:schemeClr val="tx1"/>
                </a:solidFill>
                <a:latin typeface="+mn-lt"/>
                <a:ea typeface="+mn-ea"/>
                <a:cs typeface="+mn-cs"/>
              </a:defRPr>
            </a:lvl9pPr>
          </a:lstStyle>
          <a:p>
            <a:pPr marL="0" lvl="3" indent="0">
              <a:lnSpc>
                <a:spcPct val="100000"/>
              </a:lnSpc>
              <a:spcAft>
                <a:spcPts val="1200"/>
              </a:spcAft>
              <a:buNone/>
            </a:pPr>
            <a:r>
              <a:rPr lang="en-US" b="1" noProof="0" dirty="0"/>
              <a:t>Color change</a:t>
            </a:r>
          </a:p>
          <a:p>
            <a:pPr marL="285750" lvl="3" indent="-285750">
              <a:lnSpc>
                <a:spcPct val="100000"/>
              </a:lnSpc>
              <a:spcAft>
                <a:spcPts val="1200"/>
              </a:spcAft>
              <a:buFont typeface="Wingdings" panose="05000000000000000000" pitchFamily="2" charset="2"/>
              <a:buChar char="n"/>
              <a:defRPr/>
            </a:pPr>
            <a:r>
              <a:rPr lang="en-US" dirty="0"/>
              <a:t>MIR-to-NIR conversion</a:t>
            </a:r>
          </a:p>
          <a:p>
            <a:pPr marL="285750" lvl="3" indent="-285750">
              <a:lnSpc>
                <a:spcPct val="100000"/>
              </a:lnSpc>
              <a:spcAft>
                <a:spcPts val="1200"/>
              </a:spcAft>
              <a:buFont typeface="Wingdings" panose="05000000000000000000" pitchFamily="2" charset="2"/>
              <a:buChar char="n"/>
              <a:defRPr/>
            </a:pPr>
            <a:r>
              <a:rPr lang="en-US" dirty="0"/>
              <a:t>Tunable colors</a:t>
            </a:r>
          </a:p>
          <a:p>
            <a:pPr marL="285750" lvl="3" indent="-285750">
              <a:lnSpc>
                <a:spcPct val="100000"/>
              </a:lnSpc>
              <a:spcAft>
                <a:spcPts val="1200"/>
              </a:spcAft>
              <a:buFont typeface="Wingdings" panose="05000000000000000000" pitchFamily="2" charset="2"/>
              <a:buChar char="n"/>
              <a:defRPr/>
            </a:pPr>
            <a:r>
              <a:rPr lang="en-US" dirty="0"/>
              <a:t>Use of non-linear optics in volume resonators or waveguides for frequency conversion</a:t>
            </a:r>
          </a:p>
          <a:p>
            <a:pPr marL="285750" lvl="3" indent="-285750">
              <a:lnSpc>
                <a:spcPct val="100000"/>
              </a:lnSpc>
              <a:spcAft>
                <a:spcPts val="1200"/>
              </a:spcAft>
              <a:buFont typeface="Wingdings" panose="05000000000000000000" pitchFamily="2" charset="2"/>
              <a:buChar char="n"/>
              <a:defRPr/>
            </a:pPr>
            <a:r>
              <a:rPr lang="en-US" dirty="0"/>
              <a:t>High efficiency!</a:t>
            </a:r>
            <a:r>
              <a:rPr lang="de-DE" dirty="0"/>
              <a:t>!</a:t>
            </a:r>
            <a:br>
              <a:rPr lang="de-DE" dirty="0"/>
            </a:br>
            <a:endParaRPr lang="de-DE" dirty="0"/>
          </a:p>
        </p:txBody>
      </p:sp>
    </p:spTree>
    <p:extLst>
      <p:ext uri="{BB962C8B-B14F-4D97-AF65-F5344CB8AC3E}">
        <p14:creationId xmlns:p14="http://schemas.microsoft.com/office/powerpoint/2010/main" val="2104486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2DC861-A2C8-08B5-E13D-FE62AD056117}"/>
            </a:ext>
          </a:extLst>
        </p:cNvPr>
        <p:cNvGrpSpPr/>
        <p:nvPr/>
      </p:nvGrpSpPr>
      <p:grpSpPr>
        <a:xfrm>
          <a:off x="0" y="0"/>
          <a:ext cx="0" cy="0"/>
          <a:chOff x="0" y="0"/>
          <a:chExt cx="0" cy="0"/>
        </a:xfrm>
      </p:grpSpPr>
      <p:sp>
        <p:nvSpPr>
          <p:cNvPr id="3" name="Textplatzhalter 2">
            <a:extLst>
              <a:ext uri="{FF2B5EF4-FFF2-40B4-BE49-F238E27FC236}">
                <a16:creationId xmlns:a16="http://schemas.microsoft.com/office/drawing/2014/main" id="{69C2D967-DDE9-DF45-E27D-3A192B83A66D}"/>
              </a:ext>
            </a:extLst>
          </p:cNvPr>
          <p:cNvSpPr>
            <a:spLocks noGrp="1"/>
          </p:cNvSpPr>
          <p:nvPr>
            <p:ph type="body" sz="quarter" idx="13"/>
          </p:nvPr>
        </p:nvSpPr>
        <p:spPr>
          <a:xfrm>
            <a:off x="479425" y="770675"/>
            <a:ext cx="11233150" cy="318933"/>
          </a:xfrm>
        </p:spPr>
        <p:txBody>
          <a:bodyPr/>
          <a:lstStyle/>
          <a:p>
            <a:r>
              <a:rPr lang="en-US" dirty="0"/>
              <a:t>State-of-the-art in industrial flow metering</a:t>
            </a:r>
          </a:p>
        </p:txBody>
      </p:sp>
      <p:sp>
        <p:nvSpPr>
          <p:cNvPr id="15" name="Rechteck 14">
            <a:extLst>
              <a:ext uri="{FF2B5EF4-FFF2-40B4-BE49-F238E27FC236}">
                <a16:creationId xmlns:a16="http://schemas.microsoft.com/office/drawing/2014/main" id="{55F24117-B04D-9754-A18A-1D77080DBFA4}"/>
              </a:ext>
            </a:extLst>
          </p:cNvPr>
          <p:cNvSpPr/>
          <p:nvPr/>
        </p:nvSpPr>
        <p:spPr>
          <a:xfrm>
            <a:off x="5130073" y="1125973"/>
            <a:ext cx="6438345" cy="753161"/>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marL="180000" indent="-180000" algn="l">
              <a:lnSpc>
                <a:spcPts val="1960"/>
              </a:lnSpc>
              <a:buClr>
                <a:schemeClr val="accent1"/>
              </a:buClr>
              <a:buFont typeface="Wingdings" panose="05000000000000000000" pitchFamily="2" charset="2"/>
              <a:buChar char="§"/>
            </a:pPr>
            <a:endParaRPr lang="de-DE" sz="2400" dirty="0">
              <a:ln>
                <a:solidFill>
                  <a:schemeClr val="bg1"/>
                </a:solidFill>
              </a:ln>
              <a:solidFill>
                <a:schemeClr val="accent1"/>
              </a:solidFill>
            </a:endParaRPr>
          </a:p>
        </p:txBody>
      </p:sp>
      <p:sp>
        <p:nvSpPr>
          <p:cNvPr id="4" name="Titel 1">
            <a:extLst>
              <a:ext uri="{FF2B5EF4-FFF2-40B4-BE49-F238E27FC236}">
                <a16:creationId xmlns:a16="http://schemas.microsoft.com/office/drawing/2014/main" id="{44AC89D1-611C-5645-8515-307454B59B35}"/>
              </a:ext>
            </a:extLst>
          </p:cNvPr>
          <p:cNvSpPr txBox="1">
            <a:spLocks/>
          </p:cNvSpPr>
          <p:nvPr/>
        </p:nvSpPr>
        <p:spPr bwMode="gray">
          <a:xfrm>
            <a:off x="479425" y="395588"/>
            <a:ext cx="11233150" cy="382733"/>
          </a:xfrm>
          <a:prstGeom prst="rect">
            <a:avLst/>
          </a:prstGeom>
        </p:spPr>
        <p:txBody>
          <a:bodyPr vert="horz" lIns="0" tIns="0" rIns="0" bIns="0" rtlCol="0" anchor="t">
            <a:spAutoFit/>
          </a:bodyPr>
          <a:lstStyle>
            <a:lvl1pPr algn="l" defTabSz="914400" rtl="0" eaLnBrk="1" latinLnBrk="0" hangingPunct="1">
              <a:lnSpc>
                <a:spcPct val="110000"/>
              </a:lnSpc>
              <a:spcBef>
                <a:spcPct val="0"/>
              </a:spcBef>
              <a:buNone/>
              <a:defRPr sz="2400" b="0" kern="1200">
                <a:solidFill>
                  <a:schemeClr val="accent2"/>
                </a:solidFill>
                <a:latin typeface="Frutiger LT Com 65 Bold" panose="020B0803030504020204" pitchFamily="34" charset="0"/>
                <a:ea typeface="+mj-ea"/>
                <a:cs typeface="+mj-cs"/>
              </a:defRPr>
            </a:lvl1pPr>
          </a:lstStyle>
          <a:p>
            <a:r>
              <a:rPr lang="en-US" dirty="0"/>
              <a:t>Flow Metering with OPM</a:t>
            </a:r>
            <a:endParaRPr lang="de-DE" dirty="0"/>
          </a:p>
        </p:txBody>
      </p:sp>
      <p:grpSp>
        <p:nvGrpSpPr>
          <p:cNvPr id="16" name="Gruppieren 15">
            <a:extLst>
              <a:ext uri="{FF2B5EF4-FFF2-40B4-BE49-F238E27FC236}">
                <a16:creationId xmlns:a16="http://schemas.microsoft.com/office/drawing/2014/main" id="{51A435CD-762F-0509-1DB5-32659894E034}"/>
              </a:ext>
            </a:extLst>
          </p:cNvPr>
          <p:cNvGrpSpPr/>
          <p:nvPr/>
        </p:nvGrpSpPr>
        <p:grpSpPr>
          <a:xfrm>
            <a:off x="479425" y="1312506"/>
            <a:ext cx="3120000" cy="2340000"/>
            <a:chOff x="479425" y="1314901"/>
            <a:chExt cx="3120000" cy="2340000"/>
          </a:xfrm>
        </p:grpSpPr>
        <p:pic>
          <p:nvPicPr>
            <p:cNvPr id="5" name="Grafik 4" descr="Ein Bild, das Maschine, Pfeife Flöte Rohr, Werkzeugmaschine, Bautechnik enthält.&#10;&#10;KI-generierte Inhalte können fehlerhaft sein.">
              <a:extLst>
                <a:ext uri="{FF2B5EF4-FFF2-40B4-BE49-F238E27FC236}">
                  <a16:creationId xmlns:a16="http://schemas.microsoft.com/office/drawing/2014/main" id="{5A30D24D-F2E0-615F-0E44-8B8DC1CD6E5E}"/>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479425" y="1314901"/>
              <a:ext cx="3120000" cy="2340000"/>
            </a:xfrm>
            <a:prstGeom prst="rect">
              <a:avLst/>
            </a:prstGeom>
          </p:spPr>
        </p:pic>
        <p:sp>
          <p:nvSpPr>
            <p:cNvPr id="12" name="Rechteck 11">
              <a:extLst>
                <a:ext uri="{FF2B5EF4-FFF2-40B4-BE49-F238E27FC236}">
                  <a16:creationId xmlns:a16="http://schemas.microsoft.com/office/drawing/2014/main" id="{6B39D679-7753-ACAE-E1DC-BB655441B108}"/>
                </a:ext>
              </a:extLst>
            </p:cNvPr>
            <p:cNvSpPr/>
            <p:nvPr/>
          </p:nvSpPr>
          <p:spPr>
            <a:xfrm>
              <a:off x="479425" y="3333574"/>
              <a:ext cx="3120000" cy="318932"/>
            </a:xfrm>
            <a:prstGeom prst="rect">
              <a:avLst/>
            </a:prstGeom>
            <a:solidFill>
              <a:srgbClr val="0684EC">
                <a:alpha val="84706"/>
              </a:srgbClr>
            </a:solidFill>
          </p:spPr>
          <p:txBody>
            <a:bodyPr wrap="square" lIns="0" tIns="0" rIns="0" bIns="0">
              <a:noAutofit/>
            </a:bodyPr>
            <a:lstStyle/>
            <a:p>
              <a:pPr algn="ctr"/>
              <a:r>
                <a:rPr lang="en-US" sz="1600" dirty="0">
                  <a:solidFill>
                    <a:schemeClr val="bg1"/>
                  </a:solidFill>
                </a:rPr>
                <a:t>Inertial Flowmeters: Very accurate</a:t>
              </a:r>
            </a:p>
          </p:txBody>
        </p:sp>
      </p:grpSp>
      <p:grpSp>
        <p:nvGrpSpPr>
          <p:cNvPr id="18" name="Gruppieren 17">
            <a:extLst>
              <a:ext uri="{FF2B5EF4-FFF2-40B4-BE49-F238E27FC236}">
                <a16:creationId xmlns:a16="http://schemas.microsoft.com/office/drawing/2014/main" id="{4083391B-92F3-8EA8-77C1-5EDA43815E36}"/>
              </a:ext>
            </a:extLst>
          </p:cNvPr>
          <p:cNvGrpSpPr/>
          <p:nvPr/>
        </p:nvGrpSpPr>
        <p:grpSpPr>
          <a:xfrm>
            <a:off x="3909551" y="1312506"/>
            <a:ext cx="3505339" cy="2340000"/>
            <a:chOff x="5308749" y="1314901"/>
            <a:chExt cx="3505339" cy="2340000"/>
          </a:xfrm>
        </p:grpSpPr>
        <p:pic>
          <p:nvPicPr>
            <p:cNvPr id="7" name="Grafik 6" descr="Ein Bild, das draußen, Gras, Pflanze, Pfeife Flöte Rohr enthält.&#10;&#10;KI-generierte Inhalte können fehlerhaft sein.">
              <a:extLst>
                <a:ext uri="{FF2B5EF4-FFF2-40B4-BE49-F238E27FC236}">
                  <a16:creationId xmlns:a16="http://schemas.microsoft.com/office/drawing/2014/main" id="{00AD5D97-FBA8-6DFF-4953-F8BA09F722EC}"/>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5308749" y="1314901"/>
              <a:ext cx="3505339" cy="2340000"/>
            </a:xfrm>
            <a:prstGeom prst="rect">
              <a:avLst/>
            </a:prstGeom>
          </p:spPr>
        </p:pic>
        <p:sp>
          <p:nvSpPr>
            <p:cNvPr id="13" name="Rechteck 12">
              <a:extLst>
                <a:ext uri="{FF2B5EF4-FFF2-40B4-BE49-F238E27FC236}">
                  <a16:creationId xmlns:a16="http://schemas.microsoft.com/office/drawing/2014/main" id="{CC1D9496-9587-FBBA-D287-0C878C087A29}"/>
                </a:ext>
              </a:extLst>
            </p:cNvPr>
            <p:cNvSpPr/>
            <p:nvPr/>
          </p:nvSpPr>
          <p:spPr>
            <a:xfrm>
              <a:off x="5308749" y="3333574"/>
              <a:ext cx="3505339" cy="318932"/>
            </a:xfrm>
            <a:prstGeom prst="rect">
              <a:avLst/>
            </a:prstGeom>
            <a:solidFill>
              <a:srgbClr val="0684EC">
                <a:alpha val="84706"/>
              </a:srgbClr>
            </a:solidFill>
          </p:spPr>
          <p:txBody>
            <a:bodyPr wrap="square" lIns="0" tIns="0" rIns="0" bIns="0">
              <a:noAutofit/>
            </a:bodyPr>
            <a:lstStyle/>
            <a:p>
              <a:pPr algn="ctr"/>
              <a:r>
                <a:rPr lang="en-US" sz="1600" dirty="0">
                  <a:solidFill>
                    <a:schemeClr val="bg1"/>
                  </a:solidFill>
                </a:rPr>
                <a:t>Ultrasound Flowmeters: clamp-on</a:t>
              </a:r>
            </a:p>
          </p:txBody>
        </p:sp>
      </p:grpSp>
      <p:grpSp>
        <p:nvGrpSpPr>
          <p:cNvPr id="17" name="Gruppieren 16">
            <a:extLst>
              <a:ext uri="{FF2B5EF4-FFF2-40B4-BE49-F238E27FC236}">
                <a16:creationId xmlns:a16="http://schemas.microsoft.com/office/drawing/2014/main" id="{33FAFABD-963F-3BFE-91D9-65F907E9EB71}"/>
              </a:ext>
            </a:extLst>
          </p:cNvPr>
          <p:cNvGrpSpPr/>
          <p:nvPr/>
        </p:nvGrpSpPr>
        <p:grpSpPr>
          <a:xfrm>
            <a:off x="479425" y="3747325"/>
            <a:ext cx="3120000" cy="2340000"/>
            <a:chOff x="479425" y="3730566"/>
            <a:chExt cx="3120000" cy="2340000"/>
          </a:xfrm>
        </p:grpSpPr>
        <p:pic>
          <p:nvPicPr>
            <p:cNvPr id="9" name="Grafik 8" descr="Ein Bild, das Pfeife Flöte Rohr, Zylinder enthält.&#10;&#10;KI-generierte Inhalte können fehlerhaft sein.">
              <a:extLst>
                <a:ext uri="{FF2B5EF4-FFF2-40B4-BE49-F238E27FC236}">
                  <a16:creationId xmlns:a16="http://schemas.microsoft.com/office/drawing/2014/main" id="{C314DD31-3822-A80E-A46F-25296A2A00AD}"/>
                </a:ext>
              </a:extLst>
            </p:cNvPr>
            <p:cNvPicPr>
              <a:picLocks noChangeAspect="1"/>
            </p:cNvPicPr>
            <p:nvPr/>
          </p:nvPicPr>
          <p:blipFill>
            <a:blip r:embed="rId4" cstate="hqprint">
              <a:extLst>
                <a:ext uri="{28A0092B-C50C-407E-A947-70E740481C1C}">
                  <a14:useLocalDpi xmlns:a14="http://schemas.microsoft.com/office/drawing/2010/main"/>
                </a:ext>
              </a:extLst>
            </a:blip>
            <a:srcRect/>
            <a:stretch/>
          </p:blipFill>
          <p:spPr>
            <a:xfrm>
              <a:off x="479425" y="3730566"/>
              <a:ext cx="3120000" cy="2340000"/>
            </a:xfrm>
            <a:prstGeom prst="rect">
              <a:avLst/>
            </a:prstGeom>
          </p:spPr>
        </p:pic>
        <p:sp>
          <p:nvSpPr>
            <p:cNvPr id="14" name="Rechteck 13">
              <a:extLst>
                <a:ext uri="{FF2B5EF4-FFF2-40B4-BE49-F238E27FC236}">
                  <a16:creationId xmlns:a16="http://schemas.microsoft.com/office/drawing/2014/main" id="{790E63D8-A97A-7933-0710-6A1E6C5843A9}"/>
                </a:ext>
              </a:extLst>
            </p:cNvPr>
            <p:cNvSpPr/>
            <p:nvPr/>
          </p:nvSpPr>
          <p:spPr>
            <a:xfrm>
              <a:off x="479425" y="5751634"/>
              <a:ext cx="3120000" cy="318932"/>
            </a:xfrm>
            <a:prstGeom prst="rect">
              <a:avLst/>
            </a:prstGeom>
            <a:solidFill>
              <a:srgbClr val="0684EC">
                <a:alpha val="84706"/>
              </a:srgbClr>
            </a:solidFill>
          </p:spPr>
          <p:txBody>
            <a:bodyPr wrap="square" lIns="0" tIns="0" rIns="0" bIns="0">
              <a:noAutofit/>
            </a:bodyPr>
            <a:lstStyle/>
            <a:p>
              <a:pPr algn="ctr"/>
              <a:r>
                <a:rPr lang="en-US" sz="1600" dirty="0">
                  <a:solidFill>
                    <a:schemeClr val="bg1"/>
                  </a:solidFill>
                </a:rPr>
                <a:t>Magnetic Flowmeters: large pipes</a:t>
              </a:r>
            </a:p>
          </p:txBody>
        </p:sp>
      </p:grpSp>
      <p:grpSp>
        <p:nvGrpSpPr>
          <p:cNvPr id="21" name="Gruppieren 20">
            <a:extLst>
              <a:ext uri="{FF2B5EF4-FFF2-40B4-BE49-F238E27FC236}">
                <a16:creationId xmlns:a16="http://schemas.microsoft.com/office/drawing/2014/main" id="{F7E0F75E-B7C2-9B18-B195-A229742E9111}"/>
              </a:ext>
            </a:extLst>
          </p:cNvPr>
          <p:cNvGrpSpPr/>
          <p:nvPr/>
        </p:nvGrpSpPr>
        <p:grpSpPr>
          <a:xfrm>
            <a:off x="3909550" y="3768027"/>
            <a:ext cx="3505339" cy="2319298"/>
            <a:chOff x="5308749" y="3730566"/>
            <a:chExt cx="3505339" cy="2319298"/>
          </a:xfrm>
        </p:grpSpPr>
        <p:pic>
          <p:nvPicPr>
            <p:cNvPr id="11" name="Grafik 10" descr="Ein Bild, das Maschine, Messgerät enthält.&#10;&#10;KI-generierte Inhalte können fehlerhaft sein.">
              <a:extLst>
                <a:ext uri="{FF2B5EF4-FFF2-40B4-BE49-F238E27FC236}">
                  <a16:creationId xmlns:a16="http://schemas.microsoft.com/office/drawing/2014/main" id="{B7320FC6-C0E2-F748-95F2-2AEED62E9BAB}"/>
                </a:ext>
              </a:extLst>
            </p:cNvPr>
            <p:cNvPicPr>
              <a:picLocks noChangeAspect="1"/>
            </p:cNvPicPr>
            <p:nvPr/>
          </p:nvPicPr>
          <p:blipFill>
            <a:blip r:embed="rId5" cstate="hqprint">
              <a:extLst>
                <a:ext uri="{28A0092B-C50C-407E-A947-70E740481C1C}">
                  <a14:useLocalDpi xmlns:a14="http://schemas.microsoft.com/office/drawing/2010/main"/>
                </a:ext>
              </a:extLst>
            </a:blip>
            <a:srcRect/>
            <a:stretch/>
          </p:blipFill>
          <p:spPr>
            <a:xfrm>
              <a:off x="5662221" y="3730566"/>
              <a:ext cx="3056021" cy="2051384"/>
            </a:xfrm>
            <a:prstGeom prst="rect">
              <a:avLst/>
            </a:prstGeom>
          </p:spPr>
        </p:pic>
        <p:sp>
          <p:nvSpPr>
            <p:cNvPr id="20" name="Rechteck 19">
              <a:extLst>
                <a:ext uri="{FF2B5EF4-FFF2-40B4-BE49-F238E27FC236}">
                  <a16:creationId xmlns:a16="http://schemas.microsoft.com/office/drawing/2014/main" id="{B488AEEB-F0D2-EFCA-C7EA-8E8CD48D5B40}"/>
                </a:ext>
              </a:extLst>
            </p:cNvPr>
            <p:cNvSpPr/>
            <p:nvPr/>
          </p:nvSpPr>
          <p:spPr>
            <a:xfrm>
              <a:off x="5308749" y="5730931"/>
              <a:ext cx="3505339" cy="318933"/>
            </a:xfrm>
            <a:prstGeom prst="rect">
              <a:avLst/>
            </a:prstGeom>
            <a:solidFill>
              <a:srgbClr val="0684EC">
                <a:alpha val="84706"/>
              </a:srgbClr>
            </a:solidFill>
          </p:spPr>
          <p:txBody>
            <a:bodyPr wrap="square" lIns="0" tIns="0" rIns="0" bIns="0">
              <a:noAutofit/>
            </a:bodyPr>
            <a:lstStyle/>
            <a:p>
              <a:pPr algn="ctr"/>
              <a:r>
                <a:rPr lang="en-US" sz="1600" dirty="0">
                  <a:solidFill>
                    <a:schemeClr val="bg1"/>
                  </a:solidFill>
                </a:rPr>
                <a:t>Mechanical Flowmeters: cheap</a:t>
              </a:r>
            </a:p>
          </p:txBody>
        </p:sp>
      </p:grpSp>
      <p:sp>
        <p:nvSpPr>
          <p:cNvPr id="22" name="Textplatzhalter 6">
            <a:extLst>
              <a:ext uri="{FF2B5EF4-FFF2-40B4-BE49-F238E27FC236}">
                <a16:creationId xmlns:a16="http://schemas.microsoft.com/office/drawing/2014/main" id="{8E6B880D-B6FD-6253-2241-FDE94782DDD9}"/>
              </a:ext>
            </a:extLst>
          </p:cNvPr>
          <p:cNvSpPr txBox="1">
            <a:spLocks/>
          </p:cNvSpPr>
          <p:nvPr/>
        </p:nvSpPr>
        <p:spPr>
          <a:xfrm>
            <a:off x="7892708" y="1312505"/>
            <a:ext cx="3734240" cy="4258115"/>
          </a:xfrm>
          <a:prstGeom prst="rect">
            <a:avLst/>
          </a:prstGeom>
        </p:spPr>
        <p:txBody>
          <a:bodyPr/>
          <a:lstStyle>
            <a:lvl1pPr marL="0" indent="0" algn="l" defTabSz="914400" rtl="0" eaLnBrk="1" latinLnBrk="0" hangingPunct="1">
              <a:lnSpc>
                <a:spcPct val="110000"/>
              </a:lnSpc>
              <a:spcBef>
                <a:spcPts val="0"/>
              </a:spcBef>
              <a:spcAft>
                <a:spcPts val="1900"/>
              </a:spcAft>
              <a:buFont typeface="Arial" panose="020B0604020202020204" pitchFamily="34" charset="0"/>
              <a:buNone/>
              <a:defRPr sz="2000" b="0" kern="1200">
                <a:solidFill>
                  <a:schemeClr val="accent1"/>
                </a:solidFill>
                <a:latin typeface="+mj-lt"/>
                <a:ea typeface="+mn-ea"/>
                <a:cs typeface="+mn-cs"/>
              </a:defRPr>
            </a:lvl1pPr>
            <a:lvl2pPr marL="0" indent="0" algn="l" defTabSz="914400" rtl="0" eaLnBrk="1" latinLnBrk="0" hangingPunct="1">
              <a:lnSpc>
                <a:spcPct val="110000"/>
              </a:lnSpc>
              <a:spcBef>
                <a:spcPts val="0"/>
              </a:spcBef>
              <a:spcAft>
                <a:spcPts val="1900"/>
              </a:spcAft>
              <a:buFont typeface="Arial" panose="020B0604020202020204" pitchFamily="34" charset="0"/>
              <a:buNone/>
              <a:defRPr sz="1800" kern="1200">
                <a:solidFill>
                  <a:schemeClr val="tx1"/>
                </a:solidFill>
                <a:latin typeface="+mn-lt"/>
                <a:ea typeface="+mn-ea"/>
                <a:cs typeface="+mn-cs"/>
              </a:defRPr>
            </a:lvl2pPr>
            <a:lvl3pPr marL="0" indent="0" algn="l" defTabSz="914400" rtl="0" eaLnBrk="1" latinLnBrk="0" hangingPunct="1">
              <a:lnSpc>
                <a:spcPct val="110000"/>
              </a:lnSpc>
              <a:spcBef>
                <a:spcPts val="0"/>
              </a:spcBef>
              <a:buFont typeface="Arial" panose="020B0604020202020204" pitchFamily="34" charset="0"/>
              <a:buNone/>
              <a:defRPr sz="1800" b="0" kern="1200">
                <a:solidFill>
                  <a:schemeClr val="tx1"/>
                </a:solidFill>
                <a:latin typeface="+mj-lt"/>
                <a:ea typeface="+mn-ea"/>
                <a:cs typeface="+mn-cs"/>
              </a:defRPr>
            </a:lvl3pPr>
            <a:lvl4pPr marL="180000" indent="-180000" algn="l" defTabSz="914400" rtl="0" eaLnBrk="1" latinLnBrk="0" hangingPunct="1">
              <a:lnSpc>
                <a:spcPct val="110000"/>
              </a:lnSpc>
              <a:spcBef>
                <a:spcPts val="0"/>
              </a:spcBef>
              <a:buClr>
                <a:schemeClr val="accent1"/>
              </a:buClr>
              <a:buFont typeface="Wingdings" panose="05000000000000000000" pitchFamily="2" charset="2"/>
              <a:buChar char="§"/>
              <a:defRPr sz="1800" kern="1200">
                <a:solidFill>
                  <a:schemeClr val="tx1"/>
                </a:solidFill>
                <a:latin typeface="+mn-lt"/>
                <a:ea typeface="+mn-ea"/>
                <a:cs typeface="+mn-cs"/>
              </a:defRPr>
            </a:lvl4pPr>
            <a:lvl5pPr marL="360000" indent="-180000" algn="l" defTabSz="914400" rtl="0" eaLnBrk="1" latinLnBrk="0" hangingPunct="1">
              <a:lnSpc>
                <a:spcPct val="110000"/>
              </a:lnSpc>
              <a:spcBef>
                <a:spcPts val="0"/>
              </a:spcBef>
              <a:buClr>
                <a:schemeClr val="bg2"/>
              </a:buClr>
              <a:buFont typeface="Wingdings" panose="05000000000000000000" pitchFamily="2" charset="2"/>
              <a:buChar char="§"/>
              <a:defRPr sz="1800" kern="1200">
                <a:solidFill>
                  <a:schemeClr val="tx1"/>
                </a:solidFill>
                <a:latin typeface="+mn-lt"/>
                <a:ea typeface="+mn-ea"/>
                <a:cs typeface="+mn-cs"/>
              </a:defRPr>
            </a:lvl5pPr>
            <a:lvl6pPr marL="540000" indent="-180000" algn="l" defTabSz="914400" rtl="0" eaLnBrk="1" latinLnBrk="0" hangingPunct="1">
              <a:lnSpc>
                <a:spcPct val="110000"/>
              </a:lnSpc>
              <a:spcBef>
                <a:spcPts val="0"/>
              </a:spcBef>
              <a:buClr>
                <a:schemeClr val="bg2"/>
              </a:buClr>
              <a:buFont typeface="Wingdings" panose="05000000000000000000" pitchFamily="2" charset="2"/>
              <a:buChar char="§"/>
              <a:defRPr sz="1800" kern="1200">
                <a:solidFill>
                  <a:schemeClr val="tx1"/>
                </a:solidFill>
                <a:latin typeface="+mn-lt"/>
                <a:ea typeface="+mn-ea"/>
                <a:cs typeface="+mn-cs"/>
              </a:defRPr>
            </a:lvl6pPr>
            <a:lvl7pPr marL="216000" indent="-216000" algn="l" defTabSz="914400" rtl="0" eaLnBrk="1" latinLnBrk="0" hangingPunct="1">
              <a:lnSpc>
                <a:spcPct val="110000"/>
              </a:lnSpc>
              <a:spcBef>
                <a:spcPts val="0"/>
              </a:spcBef>
              <a:buClr>
                <a:schemeClr val="accent1"/>
              </a:buClr>
              <a:buFont typeface="+mj-lt"/>
              <a:buAutoNum type="arabicPeriod"/>
              <a:defRPr sz="1800" kern="1200">
                <a:solidFill>
                  <a:schemeClr val="tx1"/>
                </a:solidFill>
                <a:latin typeface="+mn-lt"/>
                <a:ea typeface="+mn-ea"/>
                <a:cs typeface="+mn-cs"/>
              </a:defRPr>
            </a:lvl7pPr>
            <a:lvl8pPr marL="432000" indent="-216000" algn="l" defTabSz="914400" rtl="0" eaLnBrk="1" latinLnBrk="0" hangingPunct="1">
              <a:lnSpc>
                <a:spcPct val="110000"/>
              </a:lnSpc>
              <a:spcBef>
                <a:spcPts val="0"/>
              </a:spcBef>
              <a:buClr>
                <a:schemeClr val="bg2"/>
              </a:buClr>
              <a:buFont typeface="+mj-lt"/>
              <a:buAutoNum type="arabicPeriod"/>
              <a:defRPr sz="1800" kern="1200">
                <a:solidFill>
                  <a:schemeClr val="tx1"/>
                </a:solidFill>
                <a:latin typeface="+mn-lt"/>
                <a:ea typeface="+mn-ea"/>
                <a:cs typeface="+mn-cs"/>
              </a:defRPr>
            </a:lvl8pPr>
            <a:lvl9pPr marL="648000" indent="-216000" algn="l" defTabSz="914400" rtl="0" eaLnBrk="1" latinLnBrk="0" hangingPunct="1">
              <a:lnSpc>
                <a:spcPct val="110000"/>
              </a:lnSpc>
              <a:spcBef>
                <a:spcPts val="0"/>
              </a:spcBef>
              <a:buClr>
                <a:schemeClr val="bg2"/>
              </a:buClr>
              <a:buFont typeface="+mj-lt"/>
              <a:buAutoNum type="arabicPeriod"/>
              <a:defRPr sz="1800" kern="1200">
                <a:solidFill>
                  <a:schemeClr val="tx1"/>
                </a:solidFill>
                <a:latin typeface="+mn-lt"/>
                <a:ea typeface="+mn-ea"/>
                <a:cs typeface="+mn-cs"/>
              </a:defRPr>
            </a:lvl9pPr>
          </a:lstStyle>
          <a:p>
            <a:pPr marL="0" lvl="3" indent="0">
              <a:lnSpc>
                <a:spcPct val="100000"/>
              </a:lnSpc>
              <a:spcAft>
                <a:spcPts val="1200"/>
              </a:spcAft>
              <a:buNone/>
            </a:pPr>
            <a:r>
              <a:rPr lang="en-US" b="1" noProof="0" dirty="0"/>
              <a:t>State-of-the-art</a:t>
            </a:r>
          </a:p>
          <a:p>
            <a:pPr marL="285750" lvl="3" indent="-285750">
              <a:lnSpc>
                <a:spcPct val="100000"/>
              </a:lnSpc>
              <a:spcAft>
                <a:spcPts val="1200"/>
              </a:spcAft>
              <a:buFont typeface="Wingdings" panose="05000000000000000000" pitchFamily="2" charset="2"/>
              <a:buChar char="n"/>
              <a:defRPr/>
            </a:pPr>
            <a:endParaRPr lang="de-DE" dirty="0"/>
          </a:p>
          <a:p>
            <a:pPr marL="285750" lvl="3" indent="-285750">
              <a:lnSpc>
                <a:spcPct val="100000"/>
              </a:lnSpc>
              <a:spcAft>
                <a:spcPts val="1200"/>
              </a:spcAft>
              <a:buFont typeface="Wingdings" panose="05000000000000000000" pitchFamily="2" charset="2"/>
              <a:buChar char="n"/>
              <a:defRPr/>
            </a:pPr>
            <a:r>
              <a:rPr lang="de-DE" dirty="0"/>
              <a:t>Many different </a:t>
            </a:r>
            <a:r>
              <a:rPr lang="de-DE" dirty="0" err="1"/>
              <a:t>flowmetering</a:t>
            </a:r>
            <a:r>
              <a:rPr lang="de-DE" dirty="0"/>
              <a:t> </a:t>
            </a:r>
            <a:r>
              <a:rPr lang="de-DE" dirty="0" err="1"/>
              <a:t>technologies</a:t>
            </a:r>
            <a:endParaRPr lang="de-DE" dirty="0"/>
          </a:p>
          <a:p>
            <a:pPr marL="285750" lvl="3" indent="-285750">
              <a:lnSpc>
                <a:spcPct val="100000"/>
              </a:lnSpc>
              <a:spcAft>
                <a:spcPts val="1200"/>
              </a:spcAft>
              <a:buFont typeface="Wingdings" panose="05000000000000000000" pitchFamily="2" charset="2"/>
              <a:buChar char="n"/>
              <a:defRPr/>
            </a:pPr>
            <a:r>
              <a:rPr lang="de-DE" dirty="0"/>
              <a:t>Wide </a:t>
            </a:r>
            <a:r>
              <a:rPr lang="de-DE" dirty="0" err="1"/>
              <a:t>range</a:t>
            </a:r>
            <a:r>
              <a:rPr lang="de-DE" dirty="0"/>
              <a:t> </a:t>
            </a:r>
            <a:r>
              <a:rPr lang="de-DE" dirty="0" err="1"/>
              <a:t>of</a:t>
            </a:r>
            <a:r>
              <a:rPr lang="de-DE" dirty="0"/>
              <a:t> </a:t>
            </a:r>
            <a:r>
              <a:rPr lang="de-DE" dirty="0" err="1"/>
              <a:t>application</a:t>
            </a:r>
            <a:r>
              <a:rPr lang="de-DE" dirty="0"/>
              <a:t> </a:t>
            </a:r>
            <a:r>
              <a:rPr lang="de-DE" dirty="0" err="1"/>
              <a:t>cases</a:t>
            </a:r>
            <a:r>
              <a:rPr lang="de-DE" dirty="0"/>
              <a:t> </a:t>
            </a:r>
            <a:r>
              <a:rPr lang="de-DE" dirty="0" err="1"/>
              <a:t>covered</a:t>
            </a:r>
            <a:endParaRPr lang="de-DE" dirty="0"/>
          </a:p>
          <a:p>
            <a:pPr marL="285750" lvl="3" indent="-285750">
              <a:lnSpc>
                <a:spcPct val="100000"/>
              </a:lnSpc>
              <a:spcAft>
                <a:spcPts val="1200"/>
              </a:spcAft>
              <a:buFont typeface="Wingdings" panose="05000000000000000000" pitchFamily="2" charset="2"/>
              <a:buChar char="n"/>
              <a:defRPr/>
            </a:pPr>
            <a:r>
              <a:rPr lang="de-DE" dirty="0" err="1"/>
              <a:t>Current</a:t>
            </a:r>
            <a:r>
              <a:rPr lang="de-DE" dirty="0"/>
              <a:t> </a:t>
            </a:r>
            <a:r>
              <a:rPr lang="de-DE" dirty="0" err="1"/>
              <a:t>technologies</a:t>
            </a:r>
            <a:r>
              <a:rPr lang="de-DE" dirty="0"/>
              <a:t> </a:t>
            </a:r>
            <a:r>
              <a:rPr lang="de-DE" dirty="0" err="1"/>
              <a:t>are</a:t>
            </a:r>
            <a:r>
              <a:rPr lang="de-DE" dirty="0"/>
              <a:t> </a:t>
            </a:r>
            <a:r>
              <a:rPr lang="de-DE" dirty="0" err="1"/>
              <a:t>very</a:t>
            </a:r>
            <a:r>
              <a:rPr lang="de-DE" dirty="0"/>
              <a:t> robust and </a:t>
            </a:r>
            <a:r>
              <a:rPr lang="de-DE" dirty="0" err="1"/>
              <a:t>work</a:t>
            </a:r>
            <a:r>
              <a:rPr lang="de-DE" dirty="0"/>
              <a:t> in </a:t>
            </a:r>
            <a:r>
              <a:rPr lang="de-DE" dirty="0" err="1"/>
              <a:t>harsh</a:t>
            </a:r>
            <a:r>
              <a:rPr lang="de-DE" dirty="0"/>
              <a:t> </a:t>
            </a:r>
            <a:r>
              <a:rPr lang="de-DE" dirty="0" err="1"/>
              <a:t>environments</a:t>
            </a:r>
            <a:br>
              <a:rPr lang="de-DE" dirty="0"/>
            </a:br>
            <a:endParaRPr lang="de-DE" dirty="0"/>
          </a:p>
          <a:p>
            <a:pPr marL="0" lvl="3" indent="0">
              <a:lnSpc>
                <a:spcPct val="100000"/>
              </a:lnSpc>
              <a:spcAft>
                <a:spcPts val="1200"/>
              </a:spcAft>
              <a:buNone/>
              <a:defRPr/>
            </a:pPr>
            <a:r>
              <a:rPr lang="de-DE" dirty="0">
                <a:sym typeface="Wingdings" panose="05000000000000000000" pitchFamily="2" charset="2"/>
              </a:rPr>
              <a:t> Still </a:t>
            </a:r>
            <a:r>
              <a:rPr lang="de-DE" dirty="0" err="1">
                <a:sym typeface="Wingdings" panose="05000000000000000000" pitchFamily="2" charset="2"/>
              </a:rPr>
              <a:t>some</a:t>
            </a:r>
            <a:r>
              <a:rPr lang="de-DE" dirty="0">
                <a:sym typeface="Wingdings" panose="05000000000000000000" pitchFamily="2" charset="2"/>
              </a:rPr>
              <a:t> </a:t>
            </a:r>
            <a:r>
              <a:rPr lang="de-DE" dirty="0" err="1">
                <a:sym typeface="Wingdings" panose="05000000000000000000" pitchFamily="2" charset="2"/>
              </a:rPr>
              <a:t>cases</a:t>
            </a:r>
            <a:r>
              <a:rPr lang="de-DE" dirty="0">
                <a:sym typeface="Wingdings" panose="05000000000000000000" pitchFamily="2" charset="2"/>
              </a:rPr>
              <a:t> </a:t>
            </a:r>
            <a:r>
              <a:rPr lang="de-DE" dirty="0" err="1">
                <a:sym typeface="Wingdings" panose="05000000000000000000" pitchFamily="2" charset="2"/>
              </a:rPr>
              <a:t>are</a:t>
            </a:r>
            <a:r>
              <a:rPr lang="de-DE" dirty="0">
                <a:sym typeface="Wingdings" panose="05000000000000000000" pitchFamily="2" charset="2"/>
              </a:rPr>
              <a:t> not </a:t>
            </a:r>
            <a:r>
              <a:rPr lang="de-DE" dirty="0" err="1">
                <a:sym typeface="Wingdings" panose="05000000000000000000" pitchFamily="2" charset="2"/>
              </a:rPr>
              <a:t>covered</a:t>
            </a:r>
            <a:r>
              <a:rPr lang="de-DE" dirty="0">
                <a:sym typeface="Wingdings" panose="05000000000000000000" pitchFamily="2" charset="2"/>
              </a:rPr>
              <a:t> (</a:t>
            </a:r>
            <a:r>
              <a:rPr lang="de-DE" dirty="0" err="1">
                <a:sym typeface="Wingdings" panose="05000000000000000000" pitchFamily="2" charset="2"/>
              </a:rPr>
              <a:t>requires</a:t>
            </a:r>
            <a:r>
              <a:rPr lang="de-DE" dirty="0">
                <a:sym typeface="Wingdings" panose="05000000000000000000" pitchFamily="2" charset="2"/>
              </a:rPr>
              <a:t> a </a:t>
            </a:r>
            <a:r>
              <a:rPr lang="de-DE" dirty="0" err="1">
                <a:sym typeface="Wingdings" panose="05000000000000000000" pitchFamily="2" charset="2"/>
              </a:rPr>
              <a:t>new</a:t>
            </a:r>
            <a:r>
              <a:rPr lang="de-DE" dirty="0">
                <a:sym typeface="Wingdings" panose="05000000000000000000" pitchFamily="2" charset="2"/>
              </a:rPr>
              <a:t> </a:t>
            </a:r>
            <a:r>
              <a:rPr lang="de-DE" dirty="0" err="1">
                <a:sym typeface="Wingdings" panose="05000000000000000000" pitchFamily="2" charset="2"/>
              </a:rPr>
              <a:t>solution</a:t>
            </a:r>
            <a:r>
              <a:rPr lang="de-DE" dirty="0">
                <a:sym typeface="Wingdings" panose="05000000000000000000" pitchFamily="2" charset="2"/>
              </a:rPr>
              <a:t>)</a:t>
            </a:r>
            <a:endParaRPr lang="de-DE" dirty="0"/>
          </a:p>
        </p:txBody>
      </p:sp>
    </p:spTree>
    <p:extLst>
      <p:ext uri="{BB962C8B-B14F-4D97-AF65-F5344CB8AC3E}">
        <p14:creationId xmlns:p14="http://schemas.microsoft.com/office/powerpoint/2010/main" val="35500462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3D24C1-B51B-0B6B-C68E-34E568B0D401}"/>
            </a:ext>
          </a:extLst>
        </p:cNvPr>
        <p:cNvGrpSpPr/>
        <p:nvPr/>
      </p:nvGrpSpPr>
      <p:grpSpPr>
        <a:xfrm>
          <a:off x="0" y="0"/>
          <a:ext cx="0" cy="0"/>
          <a:chOff x="0" y="0"/>
          <a:chExt cx="0" cy="0"/>
        </a:xfrm>
      </p:grpSpPr>
      <p:sp>
        <p:nvSpPr>
          <p:cNvPr id="3" name="Textplatzhalter 2">
            <a:extLst>
              <a:ext uri="{FF2B5EF4-FFF2-40B4-BE49-F238E27FC236}">
                <a16:creationId xmlns:a16="http://schemas.microsoft.com/office/drawing/2014/main" id="{09FD9FAF-106E-DEB3-7379-BF8D324F8ED1}"/>
              </a:ext>
            </a:extLst>
          </p:cNvPr>
          <p:cNvSpPr>
            <a:spLocks noGrp="1"/>
          </p:cNvSpPr>
          <p:nvPr>
            <p:ph type="body" sz="quarter" idx="13"/>
          </p:nvPr>
        </p:nvSpPr>
        <p:spPr>
          <a:xfrm>
            <a:off x="479425" y="770675"/>
            <a:ext cx="11233150" cy="318933"/>
          </a:xfrm>
        </p:spPr>
        <p:txBody>
          <a:bodyPr/>
          <a:lstStyle/>
          <a:p>
            <a:r>
              <a:rPr lang="en-US" dirty="0"/>
              <a:t>State-of-the-art in industrial flow metering </a:t>
            </a:r>
          </a:p>
        </p:txBody>
      </p:sp>
      <p:sp>
        <p:nvSpPr>
          <p:cNvPr id="4" name="Titel 1">
            <a:extLst>
              <a:ext uri="{FF2B5EF4-FFF2-40B4-BE49-F238E27FC236}">
                <a16:creationId xmlns:a16="http://schemas.microsoft.com/office/drawing/2014/main" id="{FCC739A0-1980-3B5E-8AC5-365BA0C2CABC}"/>
              </a:ext>
            </a:extLst>
          </p:cNvPr>
          <p:cNvSpPr txBox="1">
            <a:spLocks/>
          </p:cNvSpPr>
          <p:nvPr/>
        </p:nvSpPr>
        <p:spPr bwMode="gray">
          <a:xfrm>
            <a:off x="479425" y="395588"/>
            <a:ext cx="11233150" cy="382733"/>
          </a:xfrm>
          <a:prstGeom prst="rect">
            <a:avLst/>
          </a:prstGeom>
        </p:spPr>
        <p:txBody>
          <a:bodyPr vert="horz" lIns="0" tIns="0" rIns="0" bIns="0" rtlCol="0" anchor="t">
            <a:spAutoFit/>
          </a:bodyPr>
          <a:lstStyle>
            <a:lvl1pPr algn="l" defTabSz="914400" rtl="0" eaLnBrk="1" latinLnBrk="0" hangingPunct="1">
              <a:lnSpc>
                <a:spcPct val="110000"/>
              </a:lnSpc>
              <a:spcBef>
                <a:spcPct val="0"/>
              </a:spcBef>
              <a:buNone/>
              <a:defRPr sz="2400" b="0" kern="1200">
                <a:solidFill>
                  <a:schemeClr val="accent2"/>
                </a:solidFill>
                <a:latin typeface="Frutiger LT Com 65 Bold" panose="020B0803030504020204" pitchFamily="34" charset="0"/>
                <a:ea typeface="+mj-ea"/>
                <a:cs typeface="+mj-cs"/>
              </a:defRPr>
            </a:lvl1pPr>
          </a:lstStyle>
          <a:p>
            <a:r>
              <a:rPr lang="en-US" dirty="0"/>
              <a:t>Flow Metering with OPM</a:t>
            </a:r>
            <a:endParaRPr lang="de-DE" dirty="0"/>
          </a:p>
        </p:txBody>
      </p:sp>
      <p:pic>
        <p:nvPicPr>
          <p:cNvPr id="2" name="Grafik 1">
            <a:extLst>
              <a:ext uri="{FF2B5EF4-FFF2-40B4-BE49-F238E27FC236}">
                <a16:creationId xmlns:a16="http://schemas.microsoft.com/office/drawing/2014/main" id="{CE7BE804-7718-D4D1-88CC-E1BE93FE57CB}"/>
              </a:ext>
            </a:extLst>
          </p:cNvPr>
          <p:cNvPicPr>
            <a:picLocks noChangeAspect="1"/>
          </p:cNvPicPr>
          <p:nvPr/>
        </p:nvPicPr>
        <p:blipFill rotWithShape="1">
          <a:blip r:embed="rId2">
            <a:extLst>
              <a:ext uri="{28A0092B-C50C-407E-A947-70E740481C1C}">
                <a14:useLocalDpi xmlns:a14="http://schemas.microsoft.com/office/drawing/2010/main" val="0"/>
              </a:ext>
            </a:extLst>
          </a:blip>
          <a:srcRect t="4195" b="16833"/>
          <a:stretch/>
        </p:blipFill>
        <p:spPr>
          <a:xfrm>
            <a:off x="1802719" y="1450423"/>
            <a:ext cx="8586561" cy="2954416"/>
          </a:xfrm>
          <a:prstGeom prst="rect">
            <a:avLst/>
          </a:prstGeom>
        </p:spPr>
      </p:pic>
      <p:sp>
        <p:nvSpPr>
          <p:cNvPr id="6" name="Rechteck 5">
            <a:extLst>
              <a:ext uri="{FF2B5EF4-FFF2-40B4-BE49-F238E27FC236}">
                <a16:creationId xmlns:a16="http://schemas.microsoft.com/office/drawing/2014/main" id="{CDA3DD84-0B27-C020-43FF-6D346A71E478}"/>
              </a:ext>
            </a:extLst>
          </p:cNvPr>
          <p:cNvSpPr/>
          <p:nvPr/>
        </p:nvSpPr>
        <p:spPr>
          <a:xfrm>
            <a:off x="459466" y="5890396"/>
            <a:ext cx="10439012" cy="261610"/>
          </a:xfrm>
          <a:prstGeom prst="rect">
            <a:avLst/>
          </a:prstGeom>
        </p:spPr>
        <p:txBody>
          <a:bodyPr wrap="square">
            <a:spAutoFit/>
          </a:bodyPr>
          <a:lstStyle/>
          <a:p>
            <a:r>
              <a:rPr lang="en-US" sz="1100" dirty="0" err="1"/>
              <a:t>Jankees</a:t>
            </a:r>
            <a:r>
              <a:rPr lang="en-US" sz="1100" dirty="0"/>
              <a:t> </a:t>
            </a:r>
            <a:r>
              <a:rPr lang="en-US" sz="1100" dirty="0" err="1"/>
              <a:t>Hogendoorn</a:t>
            </a:r>
            <a:r>
              <a:rPr lang="en-US" sz="1100" dirty="0"/>
              <a:t> et al., Practical Experiences Obtained with the Magnetic Resonance Multiphase Flowmeter, </a:t>
            </a:r>
            <a:r>
              <a:rPr lang="de-DE" sz="1100" kern="0" dirty="0">
                <a:solidFill>
                  <a:srgbClr val="000000"/>
                </a:solidFill>
                <a:latin typeface="Frutiger LT Com 55 Roman"/>
              </a:rPr>
              <a:t>KROHNE Messtechnik GmbH,</a:t>
            </a:r>
            <a:r>
              <a:rPr lang="en-US" sz="1100" dirty="0"/>
              <a:t> </a:t>
            </a:r>
            <a:r>
              <a:rPr lang="de-DE" sz="1100" kern="0" dirty="0">
                <a:solidFill>
                  <a:srgbClr val="000000"/>
                </a:solidFill>
                <a:latin typeface="Frutiger LT Com 55 Roman"/>
              </a:rPr>
              <a:t>2015</a:t>
            </a:r>
            <a:endParaRPr lang="de-DE" sz="1100" kern="0" dirty="0">
              <a:solidFill>
                <a:srgbClr val="000000"/>
              </a:solidFill>
            </a:endParaRPr>
          </a:p>
        </p:txBody>
      </p:sp>
      <p:sp>
        <p:nvSpPr>
          <p:cNvPr id="26" name="Textfeld 25">
            <a:extLst>
              <a:ext uri="{FF2B5EF4-FFF2-40B4-BE49-F238E27FC236}">
                <a16:creationId xmlns:a16="http://schemas.microsoft.com/office/drawing/2014/main" id="{44333AED-8351-7C05-6EBC-53C134D7C168}"/>
              </a:ext>
            </a:extLst>
          </p:cNvPr>
          <p:cNvSpPr txBox="1"/>
          <p:nvPr/>
        </p:nvSpPr>
        <p:spPr>
          <a:xfrm>
            <a:off x="754592" y="2083831"/>
            <a:ext cx="2096253" cy="369332"/>
          </a:xfrm>
          <a:prstGeom prst="rect">
            <a:avLst/>
          </a:prstGeom>
          <a:solidFill>
            <a:schemeClr val="bg1"/>
          </a:solidFill>
        </p:spPr>
        <p:txBody>
          <a:bodyPr wrap="square" rtlCol="0">
            <a:spAutoFit/>
          </a:bodyPr>
          <a:lstStyle/>
          <a:p>
            <a:pPr algn="ctr"/>
            <a:r>
              <a:rPr lang="de-DE" dirty="0"/>
              <a:t>Flow </a:t>
            </a:r>
            <a:r>
              <a:rPr lang="de-DE" dirty="0" err="1"/>
              <a:t>direction</a:t>
            </a:r>
            <a:endParaRPr lang="en-US" dirty="0"/>
          </a:p>
        </p:txBody>
      </p:sp>
      <p:sp>
        <p:nvSpPr>
          <p:cNvPr id="28" name="Textfeld 27">
            <a:extLst>
              <a:ext uri="{FF2B5EF4-FFF2-40B4-BE49-F238E27FC236}">
                <a16:creationId xmlns:a16="http://schemas.microsoft.com/office/drawing/2014/main" id="{FC998B94-CFCF-4A73-DC79-8963C4FB1521}"/>
              </a:ext>
            </a:extLst>
          </p:cNvPr>
          <p:cNvSpPr txBox="1"/>
          <p:nvPr/>
        </p:nvSpPr>
        <p:spPr>
          <a:xfrm>
            <a:off x="5998281" y="4465910"/>
            <a:ext cx="2319280" cy="369332"/>
          </a:xfrm>
          <a:prstGeom prst="rect">
            <a:avLst/>
          </a:prstGeom>
          <a:solidFill>
            <a:schemeClr val="bg1"/>
          </a:solidFill>
        </p:spPr>
        <p:txBody>
          <a:bodyPr wrap="square" rtlCol="0">
            <a:spAutoFit/>
          </a:bodyPr>
          <a:lstStyle/>
          <a:p>
            <a:pPr algn="ctr"/>
            <a:r>
              <a:rPr lang="de-DE" dirty="0"/>
              <a:t>RF-</a:t>
            </a:r>
            <a:r>
              <a:rPr lang="de-DE" dirty="0" err="1"/>
              <a:t>coil</a:t>
            </a:r>
            <a:endParaRPr lang="en-US" dirty="0"/>
          </a:p>
        </p:txBody>
      </p:sp>
      <p:cxnSp>
        <p:nvCxnSpPr>
          <p:cNvPr id="29" name="Gerade Verbindung mit Pfeil 28">
            <a:extLst>
              <a:ext uri="{FF2B5EF4-FFF2-40B4-BE49-F238E27FC236}">
                <a16:creationId xmlns:a16="http://schemas.microsoft.com/office/drawing/2014/main" id="{7395F482-FC06-3868-3111-C55BA056EAB5}"/>
              </a:ext>
            </a:extLst>
          </p:cNvPr>
          <p:cNvCxnSpPr/>
          <p:nvPr/>
        </p:nvCxnSpPr>
        <p:spPr>
          <a:xfrm>
            <a:off x="8095341" y="4650576"/>
            <a:ext cx="2293939"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0" name="Textfeld 29">
            <a:extLst>
              <a:ext uri="{FF2B5EF4-FFF2-40B4-BE49-F238E27FC236}">
                <a16:creationId xmlns:a16="http://schemas.microsoft.com/office/drawing/2014/main" id="{859F9110-9846-F9B8-2759-9D3CF9D61F8D}"/>
              </a:ext>
            </a:extLst>
          </p:cNvPr>
          <p:cNvSpPr txBox="1"/>
          <p:nvPr/>
        </p:nvSpPr>
        <p:spPr>
          <a:xfrm>
            <a:off x="8788108" y="4631153"/>
            <a:ext cx="852612" cy="369332"/>
          </a:xfrm>
          <a:prstGeom prst="rect">
            <a:avLst/>
          </a:prstGeom>
          <a:noFill/>
        </p:spPr>
        <p:txBody>
          <a:bodyPr wrap="square" rtlCol="0">
            <a:spAutoFit/>
          </a:bodyPr>
          <a:lstStyle/>
          <a:p>
            <a:pPr algn="ctr"/>
            <a:r>
              <a:rPr lang="de-DE" dirty="0"/>
              <a:t>1 m</a:t>
            </a:r>
            <a:endParaRPr lang="en-US" dirty="0"/>
          </a:p>
        </p:txBody>
      </p:sp>
      <p:sp>
        <p:nvSpPr>
          <p:cNvPr id="31" name="Textplatzhalter 6">
            <a:extLst>
              <a:ext uri="{FF2B5EF4-FFF2-40B4-BE49-F238E27FC236}">
                <a16:creationId xmlns:a16="http://schemas.microsoft.com/office/drawing/2014/main" id="{389EF515-C1DF-746E-418C-99F1BB68A7D0}"/>
              </a:ext>
            </a:extLst>
          </p:cNvPr>
          <p:cNvSpPr txBox="1">
            <a:spLocks/>
          </p:cNvSpPr>
          <p:nvPr/>
        </p:nvSpPr>
        <p:spPr>
          <a:xfrm>
            <a:off x="565477" y="4511819"/>
            <a:ext cx="8728918" cy="1271596"/>
          </a:xfrm>
          <a:prstGeom prst="rect">
            <a:avLst/>
          </a:prstGeom>
        </p:spPr>
        <p:txBody>
          <a:bodyPr/>
          <a:lstStyle>
            <a:lvl1pPr marL="0" indent="0" algn="l" defTabSz="914400" rtl="0" eaLnBrk="1" latinLnBrk="0" hangingPunct="1">
              <a:lnSpc>
                <a:spcPct val="110000"/>
              </a:lnSpc>
              <a:spcBef>
                <a:spcPts val="0"/>
              </a:spcBef>
              <a:spcAft>
                <a:spcPts val="1900"/>
              </a:spcAft>
              <a:buFont typeface="Arial" panose="020B0604020202020204" pitchFamily="34" charset="0"/>
              <a:buNone/>
              <a:defRPr sz="2000" b="0" kern="1200">
                <a:solidFill>
                  <a:schemeClr val="accent1"/>
                </a:solidFill>
                <a:latin typeface="+mj-lt"/>
                <a:ea typeface="+mn-ea"/>
                <a:cs typeface="+mn-cs"/>
              </a:defRPr>
            </a:lvl1pPr>
            <a:lvl2pPr marL="0" indent="0" algn="l" defTabSz="914400" rtl="0" eaLnBrk="1" latinLnBrk="0" hangingPunct="1">
              <a:lnSpc>
                <a:spcPct val="110000"/>
              </a:lnSpc>
              <a:spcBef>
                <a:spcPts val="0"/>
              </a:spcBef>
              <a:spcAft>
                <a:spcPts val="1900"/>
              </a:spcAft>
              <a:buFont typeface="Arial" panose="020B0604020202020204" pitchFamily="34" charset="0"/>
              <a:buNone/>
              <a:defRPr sz="1800" kern="1200">
                <a:solidFill>
                  <a:schemeClr val="tx1"/>
                </a:solidFill>
                <a:latin typeface="+mn-lt"/>
                <a:ea typeface="+mn-ea"/>
                <a:cs typeface="+mn-cs"/>
              </a:defRPr>
            </a:lvl2pPr>
            <a:lvl3pPr marL="0" indent="0" algn="l" defTabSz="914400" rtl="0" eaLnBrk="1" latinLnBrk="0" hangingPunct="1">
              <a:lnSpc>
                <a:spcPct val="110000"/>
              </a:lnSpc>
              <a:spcBef>
                <a:spcPts val="0"/>
              </a:spcBef>
              <a:buFont typeface="Arial" panose="020B0604020202020204" pitchFamily="34" charset="0"/>
              <a:buNone/>
              <a:defRPr sz="1800" b="0" kern="1200">
                <a:solidFill>
                  <a:schemeClr val="tx1"/>
                </a:solidFill>
                <a:latin typeface="+mj-lt"/>
                <a:ea typeface="+mn-ea"/>
                <a:cs typeface="+mn-cs"/>
              </a:defRPr>
            </a:lvl3pPr>
            <a:lvl4pPr marL="180000" indent="-180000" algn="l" defTabSz="914400" rtl="0" eaLnBrk="1" latinLnBrk="0" hangingPunct="1">
              <a:lnSpc>
                <a:spcPct val="110000"/>
              </a:lnSpc>
              <a:spcBef>
                <a:spcPts val="0"/>
              </a:spcBef>
              <a:buClr>
                <a:schemeClr val="accent1"/>
              </a:buClr>
              <a:buFont typeface="Wingdings" panose="05000000000000000000" pitchFamily="2" charset="2"/>
              <a:buChar char="§"/>
              <a:defRPr sz="1800" kern="1200">
                <a:solidFill>
                  <a:schemeClr val="tx1"/>
                </a:solidFill>
                <a:latin typeface="+mn-lt"/>
                <a:ea typeface="+mn-ea"/>
                <a:cs typeface="+mn-cs"/>
              </a:defRPr>
            </a:lvl4pPr>
            <a:lvl5pPr marL="360000" indent="-180000" algn="l" defTabSz="914400" rtl="0" eaLnBrk="1" latinLnBrk="0" hangingPunct="1">
              <a:lnSpc>
                <a:spcPct val="110000"/>
              </a:lnSpc>
              <a:spcBef>
                <a:spcPts val="0"/>
              </a:spcBef>
              <a:buClr>
                <a:schemeClr val="bg2"/>
              </a:buClr>
              <a:buFont typeface="Wingdings" panose="05000000000000000000" pitchFamily="2" charset="2"/>
              <a:buChar char="§"/>
              <a:defRPr sz="1800" kern="1200">
                <a:solidFill>
                  <a:schemeClr val="tx1"/>
                </a:solidFill>
                <a:latin typeface="+mn-lt"/>
                <a:ea typeface="+mn-ea"/>
                <a:cs typeface="+mn-cs"/>
              </a:defRPr>
            </a:lvl5pPr>
            <a:lvl6pPr marL="540000" indent="-180000" algn="l" defTabSz="914400" rtl="0" eaLnBrk="1" latinLnBrk="0" hangingPunct="1">
              <a:lnSpc>
                <a:spcPct val="110000"/>
              </a:lnSpc>
              <a:spcBef>
                <a:spcPts val="0"/>
              </a:spcBef>
              <a:buClr>
                <a:schemeClr val="bg2"/>
              </a:buClr>
              <a:buFont typeface="Wingdings" panose="05000000000000000000" pitchFamily="2" charset="2"/>
              <a:buChar char="§"/>
              <a:defRPr sz="1800" kern="1200">
                <a:solidFill>
                  <a:schemeClr val="tx1"/>
                </a:solidFill>
                <a:latin typeface="+mn-lt"/>
                <a:ea typeface="+mn-ea"/>
                <a:cs typeface="+mn-cs"/>
              </a:defRPr>
            </a:lvl6pPr>
            <a:lvl7pPr marL="216000" indent="-216000" algn="l" defTabSz="914400" rtl="0" eaLnBrk="1" latinLnBrk="0" hangingPunct="1">
              <a:lnSpc>
                <a:spcPct val="110000"/>
              </a:lnSpc>
              <a:spcBef>
                <a:spcPts val="0"/>
              </a:spcBef>
              <a:buClr>
                <a:schemeClr val="accent1"/>
              </a:buClr>
              <a:buFont typeface="+mj-lt"/>
              <a:buAutoNum type="arabicPeriod"/>
              <a:defRPr sz="1800" kern="1200">
                <a:solidFill>
                  <a:schemeClr val="tx1"/>
                </a:solidFill>
                <a:latin typeface="+mn-lt"/>
                <a:ea typeface="+mn-ea"/>
                <a:cs typeface="+mn-cs"/>
              </a:defRPr>
            </a:lvl7pPr>
            <a:lvl8pPr marL="432000" indent="-216000" algn="l" defTabSz="914400" rtl="0" eaLnBrk="1" latinLnBrk="0" hangingPunct="1">
              <a:lnSpc>
                <a:spcPct val="110000"/>
              </a:lnSpc>
              <a:spcBef>
                <a:spcPts val="0"/>
              </a:spcBef>
              <a:buClr>
                <a:schemeClr val="bg2"/>
              </a:buClr>
              <a:buFont typeface="+mj-lt"/>
              <a:buAutoNum type="arabicPeriod"/>
              <a:defRPr sz="1800" kern="1200">
                <a:solidFill>
                  <a:schemeClr val="tx1"/>
                </a:solidFill>
                <a:latin typeface="+mn-lt"/>
                <a:ea typeface="+mn-ea"/>
                <a:cs typeface="+mn-cs"/>
              </a:defRPr>
            </a:lvl8pPr>
            <a:lvl9pPr marL="648000" indent="-216000" algn="l" defTabSz="914400" rtl="0" eaLnBrk="1" latinLnBrk="0" hangingPunct="1">
              <a:lnSpc>
                <a:spcPct val="110000"/>
              </a:lnSpc>
              <a:spcBef>
                <a:spcPts val="0"/>
              </a:spcBef>
              <a:buClr>
                <a:schemeClr val="bg2"/>
              </a:buClr>
              <a:buFont typeface="+mj-lt"/>
              <a:buAutoNum type="arabicPeriod"/>
              <a:defRPr sz="1800" kern="1200">
                <a:solidFill>
                  <a:schemeClr val="tx1"/>
                </a:solidFill>
                <a:latin typeface="+mn-lt"/>
                <a:ea typeface="+mn-ea"/>
                <a:cs typeface="+mn-cs"/>
              </a:defRPr>
            </a:lvl9pPr>
          </a:lstStyle>
          <a:p>
            <a:pPr marL="0" lvl="3" indent="0">
              <a:lnSpc>
                <a:spcPct val="100000"/>
              </a:lnSpc>
              <a:spcAft>
                <a:spcPts val="1200"/>
              </a:spcAft>
              <a:buNone/>
            </a:pPr>
            <a:r>
              <a:rPr lang="en-US" b="1" noProof="0" dirty="0"/>
              <a:t>Krohne M-Phase 5000</a:t>
            </a:r>
          </a:p>
          <a:p>
            <a:pPr marL="285750" lvl="3" indent="-285750">
              <a:lnSpc>
                <a:spcPct val="100000"/>
              </a:lnSpc>
              <a:spcAft>
                <a:spcPts val="1200"/>
              </a:spcAft>
              <a:buFont typeface="Wingdings" panose="05000000000000000000" pitchFamily="2" charset="2"/>
              <a:buChar char="n"/>
              <a:defRPr/>
            </a:pPr>
            <a:r>
              <a:rPr lang="de-DE" dirty="0"/>
              <a:t>NMR </a:t>
            </a:r>
            <a:r>
              <a:rPr lang="de-DE" dirty="0" err="1"/>
              <a:t>based</a:t>
            </a:r>
            <a:r>
              <a:rPr lang="de-DE" dirty="0"/>
              <a:t> </a:t>
            </a:r>
            <a:r>
              <a:rPr lang="de-DE" dirty="0" err="1"/>
              <a:t>flow</a:t>
            </a:r>
            <a:r>
              <a:rPr lang="de-DE" dirty="0"/>
              <a:t> </a:t>
            </a:r>
            <a:r>
              <a:rPr lang="de-DE" dirty="0" err="1"/>
              <a:t>meter</a:t>
            </a:r>
            <a:r>
              <a:rPr lang="de-DE" dirty="0"/>
              <a:t> </a:t>
            </a:r>
            <a:r>
              <a:rPr lang="de-DE" dirty="0">
                <a:sym typeface="Wingdings" panose="05000000000000000000" pitchFamily="2" charset="2"/>
              </a:rPr>
              <a:t> Multiphase </a:t>
            </a:r>
            <a:r>
              <a:rPr lang="de-DE" dirty="0" err="1">
                <a:sym typeface="Wingdings" panose="05000000000000000000" pitchFamily="2" charset="2"/>
              </a:rPr>
              <a:t>measurement</a:t>
            </a:r>
            <a:endParaRPr lang="de-DE" dirty="0"/>
          </a:p>
          <a:p>
            <a:pPr marL="285750" lvl="3" indent="-285750">
              <a:lnSpc>
                <a:spcPct val="100000"/>
              </a:lnSpc>
              <a:spcAft>
                <a:spcPts val="1200"/>
              </a:spcAft>
              <a:buFont typeface="Wingdings" panose="05000000000000000000" pitchFamily="2" charset="2"/>
              <a:buChar char="n"/>
              <a:defRPr/>
            </a:pPr>
            <a:r>
              <a:rPr lang="de-DE" dirty="0"/>
              <a:t>Skin </a:t>
            </a:r>
            <a:r>
              <a:rPr lang="de-DE" dirty="0" err="1"/>
              <a:t>effect</a:t>
            </a:r>
            <a:r>
              <a:rPr lang="de-DE" dirty="0"/>
              <a:t> </a:t>
            </a:r>
            <a:r>
              <a:rPr lang="de-DE" dirty="0">
                <a:sym typeface="Wingdings" panose="05000000000000000000" pitchFamily="2" charset="2"/>
              </a:rPr>
              <a:t> </a:t>
            </a:r>
            <a:r>
              <a:rPr lang="de-DE" dirty="0" err="1">
                <a:sym typeface="Wingdings" panose="05000000000000000000" pitchFamily="2" charset="2"/>
              </a:rPr>
              <a:t>Cannot</a:t>
            </a:r>
            <a:r>
              <a:rPr lang="de-DE" dirty="0">
                <a:sym typeface="Wingdings" panose="05000000000000000000" pitchFamily="2" charset="2"/>
              </a:rPr>
              <a:t> </a:t>
            </a:r>
            <a:r>
              <a:rPr lang="de-DE" dirty="0" err="1">
                <a:sym typeface="Wingdings" panose="05000000000000000000" pitchFamily="2" charset="2"/>
              </a:rPr>
              <a:t>measure</a:t>
            </a:r>
            <a:r>
              <a:rPr lang="de-DE" dirty="0">
                <a:sym typeface="Wingdings" panose="05000000000000000000" pitchFamily="2" charset="2"/>
              </a:rPr>
              <a:t> </a:t>
            </a:r>
            <a:r>
              <a:rPr lang="de-DE" dirty="0" err="1">
                <a:sym typeface="Wingdings" panose="05000000000000000000" pitchFamily="2" charset="2"/>
              </a:rPr>
              <a:t>through</a:t>
            </a:r>
            <a:r>
              <a:rPr lang="de-DE" dirty="0">
                <a:sym typeface="Wingdings" panose="05000000000000000000" pitchFamily="2" charset="2"/>
              </a:rPr>
              <a:t> metallic </a:t>
            </a:r>
            <a:r>
              <a:rPr lang="de-DE" dirty="0" err="1">
                <a:sym typeface="Wingdings" panose="05000000000000000000" pitchFamily="2" charset="2"/>
              </a:rPr>
              <a:t>pipes</a:t>
            </a:r>
            <a:endParaRPr lang="de-DE" dirty="0"/>
          </a:p>
        </p:txBody>
      </p:sp>
    </p:spTree>
    <p:extLst>
      <p:ext uri="{BB962C8B-B14F-4D97-AF65-F5344CB8AC3E}">
        <p14:creationId xmlns:p14="http://schemas.microsoft.com/office/powerpoint/2010/main" val="18622393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6C7504-0227-636C-89CC-204D01F98F00}"/>
            </a:ext>
          </a:extLst>
        </p:cNvPr>
        <p:cNvGrpSpPr/>
        <p:nvPr/>
      </p:nvGrpSpPr>
      <p:grpSpPr>
        <a:xfrm>
          <a:off x="0" y="0"/>
          <a:ext cx="0" cy="0"/>
          <a:chOff x="0" y="0"/>
          <a:chExt cx="0" cy="0"/>
        </a:xfrm>
      </p:grpSpPr>
      <p:sp>
        <p:nvSpPr>
          <p:cNvPr id="3" name="Textplatzhalter 2">
            <a:extLst>
              <a:ext uri="{FF2B5EF4-FFF2-40B4-BE49-F238E27FC236}">
                <a16:creationId xmlns:a16="http://schemas.microsoft.com/office/drawing/2014/main" id="{CD624A70-A4C2-6584-F940-DC484BD38705}"/>
              </a:ext>
            </a:extLst>
          </p:cNvPr>
          <p:cNvSpPr>
            <a:spLocks noGrp="1"/>
          </p:cNvSpPr>
          <p:nvPr>
            <p:ph type="body" sz="quarter" idx="13"/>
          </p:nvPr>
        </p:nvSpPr>
        <p:spPr>
          <a:xfrm>
            <a:off x="479425" y="770675"/>
            <a:ext cx="11233150" cy="318933"/>
          </a:xfrm>
        </p:spPr>
        <p:txBody>
          <a:bodyPr/>
          <a:lstStyle/>
          <a:p>
            <a:r>
              <a:rPr lang="en-US" dirty="0"/>
              <a:t>Basic Idea</a:t>
            </a:r>
          </a:p>
        </p:txBody>
      </p:sp>
      <p:sp>
        <p:nvSpPr>
          <p:cNvPr id="15" name="Rechteck 14">
            <a:extLst>
              <a:ext uri="{FF2B5EF4-FFF2-40B4-BE49-F238E27FC236}">
                <a16:creationId xmlns:a16="http://schemas.microsoft.com/office/drawing/2014/main" id="{4AAD2EA4-0424-34FB-5D06-AE6C3A96F1BE}"/>
              </a:ext>
            </a:extLst>
          </p:cNvPr>
          <p:cNvSpPr/>
          <p:nvPr/>
        </p:nvSpPr>
        <p:spPr>
          <a:xfrm>
            <a:off x="5130073" y="1125973"/>
            <a:ext cx="6438345" cy="753161"/>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marL="180000" indent="-180000" algn="l">
              <a:lnSpc>
                <a:spcPts val="1960"/>
              </a:lnSpc>
              <a:buClr>
                <a:schemeClr val="accent1"/>
              </a:buClr>
              <a:buFont typeface="Wingdings" panose="05000000000000000000" pitchFamily="2" charset="2"/>
              <a:buChar char="§"/>
            </a:pPr>
            <a:endParaRPr lang="de-DE" sz="2400" dirty="0">
              <a:ln>
                <a:solidFill>
                  <a:schemeClr val="bg1"/>
                </a:solidFill>
              </a:ln>
              <a:solidFill>
                <a:schemeClr val="accent1"/>
              </a:solidFill>
            </a:endParaRPr>
          </a:p>
        </p:txBody>
      </p:sp>
      <p:sp>
        <p:nvSpPr>
          <p:cNvPr id="4" name="Titel 1">
            <a:extLst>
              <a:ext uri="{FF2B5EF4-FFF2-40B4-BE49-F238E27FC236}">
                <a16:creationId xmlns:a16="http://schemas.microsoft.com/office/drawing/2014/main" id="{C26F2885-0711-4A7E-4B57-28CF80572C49}"/>
              </a:ext>
            </a:extLst>
          </p:cNvPr>
          <p:cNvSpPr txBox="1">
            <a:spLocks/>
          </p:cNvSpPr>
          <p:nvPr/>
        </p:nvSpPr>
        <p:spPr bwMode="gray">
          <a:xfrm>
            <a:off x="479425" y="395588"/>
            <a:ext cx="11233150" cy="382733"/>
          </a:xfrm>
          <a:prstGeom prst="rect">
            <a:avLst/>
          </a:prstGeom>
        </p:spPr>
        <p:txBody>
          <a:bodyPr vert="horz" lIns="0" tIns="0" rIns="0" bIns="0" rtlCol="0" anchor="t">
            <a:spAutoFit/>
          </a:bodyPr>
          <a:lstStyle>
            <a:lvl1pPr algn="l" defTabSz="914400" rtl="0" eaLnBrk="1" latinLnBrk="0" hangingPunct="1">
              <a:lnSpc>
                <a:spcPct val="110000"/>
              </a:lnSpc>
              <a:spcBef>
                <a:spcPct val="0"/>
              </a:spcBef>
              <a:buNone/>
              <a:defRPr sz="2400" b="0" kern="1200">
                <a:solidFill>
                  <a:schemeClr val="accent2"/>
                </a:solidFill>
                <a:latin typeface="Frutiger LT Com 65 Bold" panose="020B0803030504020204" pitchFamily="34" charset="0"/>
                <a:ea typeface="+mj-ea"/>
                <a:cs typeface="+mj-cs"/>
              </a:defRPr>
            </a:lvl1pPr>
          </a:lstStyle>
          <a:p>
            <a:r>
              <a:rPr lang="en-US" dirty="0"/>
              <a:t>Flow Metering with OPM</a:t>
            </a:r>
            <a:endParaRPr lang="de-DE" dirty="0"/>
          </a:p>
        </p:txBody>
      </p:sp>
      <p:sp>
        <p:nvSpPr>
          <p:cNvPr id="2" name="Textplatzhalter 5">
            <a:extLst>
              <a:ext uri="{FF2B5EF4-FFF2-40B4-BE49-F238E27FC236}">
                <a16:creationId xmlns:a16="http://schemas.microsoft.com/office/drawing/2014/main" id="{3060D42C-F448-493E-D6E6-CC2C6C1B607A}"/>
              </a:ext>
            </a:extLst>
          </p:cNvPr>
          <p:cNvSpPr txBox="1">
            <a:spLocks/>
          </p:cNvSpPr>
          <p:nvPr/>
        </p:nvSpPr>
        <p:spPr>
          <a:xfrm>
            <a:off x="3194763" y="5513770"/>
            <a:ext cx="3506513" cy="639762"/>
          </a:xfrm>
          <a:prstGeom prst="rect">
            <a:avLst/>
          </a:prstGeom>
        </p:spPr>
        <p:txBody>
          <a:bodyPr/>
          <a:lstStyle>
            <a:lvl1pPr marL="0" indent="0" algn="l" defTabSz="914400" rtl="0" eaLnBrk="1" latinLnBrk="0" hangingPunct="1">
              <a:lnSpc>
                <a:spcPct val="110000"/>
              </a:lnSpc>
              <a:spcBef>
                <a:spcPts val="0"/>
              </a:spcBef>
              <a:spcAft>
                <a:spcPts val="1900"/>
              </a:spcAft>
              <a:buFont typeface="Arial" panose="020B0604020202020204" pitchFamily="34" charset="0"/>
              <a:buNone/>
              <a:defRPr sz="1600" b="0" kern="1200">
                <a:solidFill>
                  <a:schemeClr val="accent1"/>
                </a:solidFill>
                <a:latin typeface="+mj-lt"/>
                <a:ea typeface="+mn-ea"/>
                <a:cs typeface="+mn-cs"/>
              </a:defRPr>
            </a:lvl1pPr>
            <a:lvl2pPr marL="0" indent="0" algn="l" defTabSz="914400" rtl="0" eaLnBrk="1" latinLnBrk="0" hangingPunct="1">
              <a:lnSpc>
                <a:spcPct val="110000"/>
              </a:lnSpc>
              <a:spcBef>
                <a:spcPts val="0"/>
              </a:spcBef>
              <a:spcAft>
                <a:spcPts val="1900"/>
              </a:spcAft>
              <a:buFont typeface="Arial" panose="020B0604020202020204" pitchFamily="34" charset="0"/>
              <a:buNone/>
              <a:defRPr sz="1400" kern="1200">
                <a:solidFill>
                  <a:schemeClr val="tx1"/>
                </a:solidFill>
                <a:latin typeface="+mn-lt"/>
                <a:ea typeface="+mn-ea"/>
                <a:cs typeface="+mn-cs"/>
              </a:defRPr>
            </a:lvl2pPr>
            <a:lvl3pPr marL="0" indent="0" algn="l" defTabSz="914400" rtl="0" eaLnBrk="1" latinLnBrk="0" hangingPunct="1">
              <a:lnSpc>
                <a:spcPct val="110000"/>
              </a:lnSpc>
              <a:spcBef>
                <a:spcPts val="0"/>
              </a:spcBef>
              <a:buFont typeface="Arial" panose="020B0604020202020204" pitchFamily="34" charset="0"/>
              <a:buNone/>
              <a:defRPr sz="1400" b="0" kern="1200">
                <a:solidFill>
                  <a:schemeClr val="tx1"/>
                </a:solidFill>
                <a:latin typeface="+mj-lt"/>
                <a:ea typeface="+mn-ea"/>
                <a:cs typeface="+mn-cs"/>
              </a:defRPr>
            </a:lvl3pPr>
            <a:lvl4pPr marL="180000" indent="-180000" algn="l" defTabSz="914400" rtl="0" eaLnBrk="1" latinLnBrk="0" hangingPunct="1">
              <a:lnSpc>
                <a:spcPct val="110000"/>
              </a:lnSpc>
              <a:spcBef>
                <a:spcPts val="0"/>
              </a:spcBef>
              <a:buClr>
                <a:schemeClr val="accent1"/>
              </a:buClr>
              <a:buFont typeface="Wingdings" panose="05000000000000000000" pitchFamily="2" charset="2"/>
              <a:buChar char="§"/>
              <a:defRPr sz="1400" kern="1200">
                <a:solidFill>
                  <a:schemeClr val="tx1"/>
                </a:solidFill>
                <a:latin typeface="+mn-lt"/>
                <a:ea typeface="+mn-ea"/>
                <a:cs typeface="+mn-cs"/>
              </a:defRPr>
            </a:lvl4pPr>
            <a:lvl5pPr marL="360000" indent="-180000" algn="l" defTabSz="914400" rtl="0" eaLnBrk="1" latinLnBrk="0" hangingPunct="1">
              <a:lnSpc>
                <a:spcPct val="110000"/>
              </a:lnSpc>
              <a:spcBef>
                <a:spcPts val="0"/>
              </a:spcBef>
              <a:buClr>
                <a:schemeClr val="bg2"/>
              </a:buClr>
              <a:buFont typeface="Wingdings" panose="05000000000000000000" pitchFamily="2" charset="2"/>
              <a:buChar char="§"/>
              <a:defRPr sz="1400" kern="1200">
                <a:solidFill>
                  <a:schemeClr val="tx1"/>
                </a:solidFill>
                <a:latin typeface="+mn-lt"/>
                <a:ea typeface="+mn-ea"/>
                <a:cs typeface="+mn-cs"/>
              </a:defRPr>
            </a:lvl5pPr>
            <a:lvl6pPr marL="540000" indent="-180000" algn="l" defTabSz="914400" rtl="0" eaLnBrk="1" latinLnBrk="0" hangingPunct="1">
              <a:lnSpc>
                <a:spcPct val="110000"/>
              </a:lnSpc>
              <a:spcBef>
                <a:spcPts val="0"/>
              </a:spcBef>
              <a:buClr>
                <a:schemeClr val="bg2"/>
              </a:buClr>
              <a:buFont typeface="Wingdings" panose="05000000000000000000" pitchFamily="2" charset="2"/>
              <a:buChar char="§"/>
              <a:defRPr sz="1400" kern="1200">
                <a:solidFill>
                  <a:schemeClr val="tx1"/>
                </a:solidFill>
                <a:latin typeface="+mn-lt"/>
                <a:ea typeface="+mn-ea"/>
                <a:cs typeface="+mn-cs"/>
              </a:defRPr>
            </a:lvl6pPr>
            <a:lvl7pPr marL="216000" indent="-216000" algn="l" defTabSz="914400" rtl="0" eaLnBrk="1" latinLnBrk="0" hangingPunct="1">
              <a:lnSpc>
                <a:spcPct val="110000"/>
              </a:lnSpc>
              <a:spcBef>
                <a:spcPts val="0"/>
              </a:spcBef>
              <a:buClr>
                <a:schemeClr val="accent1"/>
              </a:buClr>
              <a:buFont typeface="+mj-lt"/>
              <a:buAutoNum type="arabicPeriod"/>
              <a:defRPr sz="1400" kern="1200">
                <a:solidFill>
                  <a:schemeClr val="tx1"/>
                </a:solidFill>
                <a:latin typeface="+mn-lt"/>
                <a:ea typeface="+mn-ea"/>
                <a:cs typeface="+mn-cs"/>
              </a:defRPr>
            </a:lvl7pPr>
            <a:lvl8pPr marL="432000" indent="-216000" algn="l" defTabSz="914400" rtl="0" eaLnBrk="1" latinLnBrk="0" hangingPunct="1">
              <a:lnSpc>
                <a:spcPct val="110000"/>
              </a:lnSpc>
              <a:spcBef>
                <a:spcPts val="0"/>
              </a:spcBef>
              <a:buClr>
                <a:schemeClr val="bg2"/>
              </a:buClr>
              <a:buFont typeface="+mj-lt"/>
              <a:buAutoNum type="arabicPeriod"/>
              <a:defRPr sz="1400" kern="1200">
                <a:solidFill>
                  <a:schemeClr val="tx1"/>
                </a:solidFill>
                <a:latin typeface="+mn-lt"/>
                <a:ea typeface="+mn-ea"/>
                <a:cs typeface="+mn-cs"/>
              </a:defRPr>
            </a:lvl8pPr>
            <a:lvl9pPr marL="648000" indent="-216000" algn="l" defTabSz="914400" rtl="0" eaLnBrk="1" latinLnBrk="0" hangingPunct="1">
              <a:lnSpc>
                <a:spcPct val="110000"/>
              </a:lnSpc>
              <a:spcBef>
                <a:spcPts val="0"/>
              </a:spcBef>
              <a:buClr>
                <a:schemeClr val="bg2"/>
              </a:buClr>
              <a:buFont typeface="+mj-lt"/>
              <a:buAutoNum type="arabicPeriod"/>
              <a:defRPr sz="1400" kern="1200">
                <a:solidFill>
                  <a:schemeClr val="tx1"/>
                </a:solidFill>
                <a:latin typeface="+mn-lt"/>
                <a:ea typeface="+mn-ea"/>
                <a:cs typeface="+mn-cs"/>
              </a:defRPr>
            </a:lvl9pPr>
          </a:lstStyle>
          <a:p>
            <a:pPr algn="ctr"/>
            <a:r>
              <a:rPr lang="de-DE" sz="2000" b="1" dirty="0">
                <a:solidFill>
                  <a:schemeClr val="tx1"/>
                </a:solidFill>
              </a:rPr>
              <a:t>Strong </a:t>
            </a:r>
            <a:r>
              <a:rPr lang="de-DE" sz="2000" b="1" dirty="0" err="1">
                <a:solidFill>
                  <a:schemeClr val="tx1"/>
                </a:solidFill>
              </a:rPr>
              <a:t>magnet</a:t>
            </a:r>
            <a:endParaRPr lang="de-DE" sz="2000" b="1" dirty="0">
              <a:solidFill>
                <a:schemeClr val="tx1"/>
              </a:solidFill>
            </a:endParaRPr>
          </a:p>
        </p:txBody>
      </p:sp>
      <p:sp>
        <p:nvSpPr>
          <p:cNvPr id="5" name="Textplatzhalter 7">
            <a:extLst>
              <a:ext uri="{FF2B5EF4-FFF2-40B4-BE49-F238E27FC236}">
                <a16:creationId xmlns:a16="http://schemas.microsoft.com/office/drawing/2014/main" id="{FA333652-3841-5352-7215-267AD34E1DE0}"/>
              </a:ext>
            </a:extLst>
          </p:cNvPr>
          <p:cNvSpPr txBox="1">
            <a:spLocks/>
          </p:cNvSpPr>
          <p:nvPr/>
        </p:nvSpPr>
        <p:spPr>
          <a:xfrm>
            <a:off x="493957" y="5471391"/>
            <a:ext cx="2601591" cy="639762"/>
          </a:xfrm>
          <a:prstGeom prst="rect">
            <a:avLst/>
          </a:prstGeom>
        </p:spPr>
        <p:txBody>
          <a:bodyPr/>
          <a:lstStyle>
            <a:lvl1pPr marL="0" indent="0" algn="l" defTabSz="914400" rtl="0" eaLnBrk="1" latinLnBrk="0" hangingPunct="1">
              <a:lnSpc>
                <a:spcPct val="110000"/>
              </a:lnSpc>
              <a:spcBef>
                <a:spcPts val="0"/>
              </a:spcBef>
              <a:spcAft>
                <a:spcPts val="1900"/>
              </a:spcAft>
              <a:buFont typeface="Arial" panose="020B0604020202020204" pitchFamily="34" charset="0"/>
              <a:buNone/>
              <a:defRPr sz="1600" b="0" kern="1200">
                <a:solidFill>
                  <a:schemeClr val="accent1"/>
                </a:solidFill>
                <a:latin typeface="+mj-lt"/>
                <a:ea typeface="+mn-ea"/>
                <a:cs typeface="+mn-cs"/>
              </a:defRPr>
            </a:lvl1pPr>
            <a:lvl2pPr marL="0" indent="0" algn="l" defTabSz="914400" rtl="0" eaLnBrk="1" latinLnBrk="0" hangingPunct="1">
              <a:lnSpc>
                <a:spcPct val="110000"/>
              </a:lnSpc>
              <a:spcBef>
                <a:spcPts val="0"/>
              </a:spcBef>
              <a:spcAft>
                <a:spcPts val="1900"/>
              </a:spcAft>
              <a:buFont typeface="Arial" panose="020B0604020202020204" pitchFamily="34" charset="0"/>
              <a:buNone/>
              <a:defRPr sz="1400" kern="1200">
                <a:solidFill>
                  <a:schemeClr val="tx1"/>
                </a:solidFill>
                <a:latin typeface="+mn-lt"/>
                <a:ea typeface="+mn-ea"/>
                <a:cs typeface="+mn-cs"/>
              </a:defRPr>
            </a:lvl2pPr>
            <a:lvl3pPr marL="0" indent="0" algn="l" defTabSz="914400" rtl="0" eaLnBrk="1" latinLnBrk="0" hangingPunct="1">
              <a:lnSpc>
                <a:spcPct val="110000"/>
              </a:lnSpc>
              <a:spcBef>
                <a:spcPts val="0"/>
              </a:spcBef>
              <a:buFont typeface="Arial" panose="020B0604020202020204" pitchFamily="34" charset="0"/>
              <a:buNone/>
              <a:defRPr sz="1400" b="0" kern="1200">
                <a:solidFill>
                  <a:schemeClr val="tx1"/>
                </a:solidFill>
                <a:latin typeface="+mj-lt"/>
                <a:ea typeface="+mn-ea"/>
                <a:cs typeface="+mn-cs"/>
              </a:defRPr>
            </a:lvl3pPr>
            <a:lvl4pPr marL="180000" indent="-180000" algn="l" defTabSz="914400" rtl="0" eaLnBrk="1" latinLnBrk="0" hangingPunct="1">
              <a:lnSpc>
                <a:spcPct val="110000"/>
              </a:lnSpc>
              <a:spcBef>
                <a:spcPts val="0"/>
              </a:spcBef>
              <a:buClr>
                <a:schemeClr val="accent1"/>
              </a:buClr>
              <a:buFont typeface="Wingdings" panose="05000000000000000000" pitchFamily="2" charset="2"/>
              <a:buChar char="§"/>
              <a:defRPr sz="1400" kern="1200">
                <a:solidFill>
                  <a:schemeClr val="tx1"/>
                </a:solidFill>
                <a:latin typeface="+mn-lt"/>
                <a:ea typeface="+mn-ea"/>
                <a:cs typeface="+mn-cs"/>
              </a:defRPr>
            </a:lvl4pPr>
            <a:lvl5pPr marL="360000" indent="-180000" algn="l" defTabSz="914400" rtl="0" eaLnBrk="1" latinLnBrk="0" hangingPunct="1">
              <a:lnSpc>
                <a:spcPct val="110000"/>
              </a:lnSpc>
              <a:spcBef>
                <a:spcPts val="0"/>
              </a:spcBef>
              <a:buClr>
                <a:schemeClr val="bg2"/>
              </a:buClr>
              <a:buFont typeface="Wingdings" panose="05000000000000000000" pitchFamily="2" charset="2"/>
              <a:buChar char="§"/>
              <a:defRPr sz="1400" kern="1200">
                <a:solidFill>
                  <a:schemeClr val="tx1"/>
                </a:solidFill>
                <a:latin typeface="+mn-lt"/>
                <a:ea typeface="+mn-ea"/>
                <a:cs typeface="+mn-cs"/>
              </a:defRPr>
            </a:lvl5pPr>
            <a:lvl6pPr marL="540000" indent="-180000" algn="l" defTabSz="914400" rtl="0" eaLnBrk="1" latinLnBrk="0" hangingPunct="1">
              <a:lnSpc>
                <a:spcPct val="110000"/>
              </a:lnSpc>
              <a:spcBef>
                <a:spcPts val="0"/>
              </a:spcBef>
              <a:buClr>
                <a:schemeClr val="bg2"/>
              </a:buClr>
              <a:buFont typeface="Wingdings" panose="05000000000000000000" pitchFamily="2" charset="2"/>
              <a:buChar char="§"/>
              <a:defRPr sz="1400" kern="1200">
                <a:solidFill>
                  <a:schemeClr val="tx1"/>
                </a:solidFill>
                <a:latin typeface="+mn-lt"/>
                <a:ea typeface="+mn-ea"/>
                <a:cs typeface="+mn-cs"/>
              </a:defRPr>
            </a:lvl6pPr>
            <a:lvl7pPr marL="216000" indent="-216000" algn="l" defTabSz="914400" rtl="0" eaLnBrk="1" latinLnBrk="0" hangingPunct="1">
              <a:lnSpc>
                <a:spcPct val="110000"/>
              </a:lnSpc>
              <a:spcBef>
                <a:spcPts val="0"/>
              </a:spcBef>
              <a:buClr>
                <a:schemeClr val="accent1"/>
              </a:buClr>
              <a:buFont typeface="+mj-lt"/>
              <a:buAutoNum type="arabicPeriod"/>
              <a:defRPr sz="1400" kern="1200">
                <a:solidFill>
                  <a:schemeClr val="tx1"/>
                </a:solidFill>
                <a:latin typeface="+mn-lt"/>
                <a:ea typeface="+mn-ea"/>
                <a:cs typeface="+mn-cs"/>
              </a:defRPr>
            </a:lvl7pPr>
            <a:lvl8pPr marL="432000" indent="-216000" algn="l" defTabSz="914400" rtl="0" eaLnBrk="1" latinLnBrk="0" hangingPunct="1">
              <a:lnSpc>
                <a:spcPct val="110000"/>
              </a:lnSpc>
              <a:spcBef>
                <a:spcPts val="0"/>
              </a:spcBef>
              <a:buClr>
                <a:schemeClr val="bg2"/>
              </a:buClr>
              <a:buFont typeface="+mj-lt"/>
              <a:buAutoNum type="arabicPeriod"/>
              <a:defRPr sz="1400" kern="1200">
                <a:solidFill>
                  <a:schemeClr val="tx1"/>
                </a:solidFill>
                <a:latin typeface="+mn-lt"/>
                <a:ea typeface="+mn-ea"/>
                <a:cs typeface="+mn-cs"/>
              </a:defRPr>
            </a:lvl8pPr>
            <a:lvl9pPr marL="648000" indent="-216000" algn="l" defTabSz="914400" rtl="0" eaLnBrk="1" latinLnBrk="0" hangingPunct="1">
              <a:lnSpc>
                <a:spcPct val="110000"/>
              </a:lnSpc>
              <a:spcBef>
                <a:spcPts val="0"/>
              </a:spcBef>
              <a:buClr>
                <a:schemeClr val="bg2"/>
              </a:buClr>
              <a:buFont typeface="+mj-lt"/>
              <a:buAutoNum type="arabicPeriod"/>
              <a:defRPr sz="1400" kern="1200">
                <a:solidFill>
                  <a:schemeClr val="tx1"/>
                </a:solidFill>
                <a:latin typeface="+mn-lt"/>
                <a:ea typeface="+mn-ea"/>
                <a:cs typeface="+mn-cs"/>
              </a:defRPr>
            </a:lvl9pPr>
          </a:lstStyle>
          <a:p>
            <a:r>
              <a:rPr lang="de-DE" sz="2000" b="1" dirty="0">
                <a:solidFill>
                  <a:schemeClr val="tx1"/>
                </a:solidFill>
              </a:rPr>
              <a:t>Hydrogen (</a:t>
            </a:r>
            <a:r>
              <a:rPr lang="de-DE" sz="2000" b="1" baseline="30000" dirty="0">
                <a:solidFill>
                  <a:schemeClr val="tx1"/>
                </a:solidFill>
              </a:rPr>
              <a:t>1</a:t>
            </a:r>
            <a:r>
              <a:rPr lang="de-DE" sz="2000" b="1" dirty="0">
                <a:solidFill>
                  <a:schemeClr val="tx1"/>
                </a:solidFill>
              </a:rPr>
              <a:t>H)</a:t>
            </a:r>
          </a:p>
        </p:txBody>
      </p:sp>
      <p:sp>
        <p:nvSpPr>
          <p:cNvPr id="6" name="Plus 10">
            <a:extLst>
              <a:ext uri="{FF2B5EF4-FFF2-40B4-BE49-F238E27FC236}">
                <a16:creationId xmlns:a16="http://schemas.microsoft.com/office/drawing/2014/main" id="{AAEEFEE6-6FCB-BBFA-774F-047D265ED7E0}"/>
              </a:ext>
            </a:extLst>
          </p:cNvPr>
          <p:cNvSpPr/>
          <p:nvPr/>
        </p:nvSpPr>
        <p:spPr>
          <a:xfrm>
            <a:off x="2604491" y="3100875"/>
            <a:ext cx="1157958" cy="1047687"/>
          </a:xfrm>
          <a:prstGeom prst="mathPlus">
            <a:avLst/>
          </a:prstGeom>
          <a:solidFill>
            <a:srgbClr val="179C7D"/>
          </a:solidFill>
          <a:ln>
            <a:solidFill>
              <a:srgbClr val="179C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7" name="Gruppieren 6">
            <a:extLst>
              <a:ext uri="{FF2B5EF4-FFF2-40B4-BE49-F238E27FC236}">
                <a16:creationId xmlns:a16="http://schemas.microsoft.com/office/drawing/2014/main" id="{A8E95811-EDF5-3742-5A1F-92A36E5D19DD}"/>
              </a:ext>
            </a:extLst>
          </p:cNvPr>
          <p:cNvGrpSpPr/>
          <p:nvPr/>
        </p:nvGrpSpPr>
        <p:grpSpPr>
          <a:xfrm>
            <a:off x="3704387" y="2388860"/>
            <a:ext cx="2544628" cy="2338307"/>
            <a:chOff x="613236" y="2253855"/>
            <a:chExt cx="2811368" cy="2583420"/>
          </a:xfrm>
        </p:grpSpPr>
        <p:pic>
          <p:nvPicPr>
            <p:cNvPr id="8" name="Grafik 7">
              <a:extLst>
                <a:ext uri="{FF2B5EF4-FFF2-40B4-BE49-F238E27FC236}">
                  <a16:creationId xmlns:a16="http://schemas.microsoft.com/office/drawing/2014/main" id="{1052FAC8-A580-D2F8-A455-42C1C01E7C83}"/>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613236" y="2253855"/>
              <a:ext cx="2811368" cy="2583420"/>
            </a:xfrm>
            <a:prstGeom prst="rect">
              <a:avLst/>
            </a:prstGeom>
          </p:spPr>
        </p:pic>
        <p:cxnSp>
          <p:nvCxnSpPr>
            <p:cNvPr id="9" name="Gerade Verbindung mit Pfeil 8">
              <a:extLst>
                <a:ext uri="{FF2B5EF4-FFF2-40B4-BE49-F238E27FC236}">
                  <a16:creationId xmlns:a16="http://schemas.microsoft.com/office/drawing/2014/main" id="{63973245-4167-590C-BB36-B8A7A19D8387}"/>
                </a:ext>
              </a:extLst>
            </p:cNvPr>
            <p:cNvCxnSpPr/>
            <p:nvPr/>
          </p:nvCxnSpPr>
          <p:spPr>
            <a:xfrm flipV="1">
              <a:off x="2136226" y="3124402"/>
              <a:ext cx="0" cy="913794"/>
            </a:xfrm>
            <a:prstGeom prst="straightConnector1">
              <a:avLst/>
            </a:prstGeom>
            <a:ln w="63500">
              <a:tailEnd type="triangle"/>
            </a:ln>
          </p:spPr>
          <p:style>
            <a:lnRef idx="1">
              <a:schemeClr val="accent1"/>
            </a:lnRef>
            <a:fillRef idx="0">
              <a:schemeClr val="accent1"/>
            </a:fillRef>
            <a:effectRef idx="0">
              <a:schemeClr val="accent1"/>
            </a:effectRef>
            <a:fontRef idx="minor">
              <a:schemeClr val="tx1"/>
            </a:fontRef>
          </p:style>
        </p:cxnSp>
        <p:sp>
          <p:nvSpPr>
            <p:cNvPr id="10" name="Textfeld 9">
              <a:extLst>
                <a:ext uri="{FF2B5EF4-FFF2-40B4-BE49-F238E27FC236}">
                  <a16:creationId xmlns:a16="http://schemas.microsoft.com/office/drawing/2014/main" id="{1A95B4C8-AA3E-0F17-A6C0-A9ED29F0F9D9}"/>
                </a:ext>
              </a:extLst>
            </p:cNvPr>
            <p:cNvSpPr txBox="1"/>
            <p:nvPr/>
          </p:nvSpPr>
          <p:spPr>
            <a:xfrm>
              <a:off x="1515169" y="4059193"/>
              <a:ext cx="1180838" cy="442052"/>
            </a:xfrm>
            <a:prstGeom prst="rect">
              <a:avLst/>
            </a:prstGeom>
            <a:solidFill>
              <a:schemeClr val="bg1">
                <a:alpha val="50000"/>
              </a:schemeClr>
            </a:solidFill>
          </p:spPr>
          <p:txBody>
            <a:bodyPr wrap="square" rtlCol="0">
              <a:spAutoFit/>
            </a:bodyPr>
            <a:lstStyle/>
            <a:p>
              <a:pPr algn="ctr"/>
              <a:r>
                <a:rPr lang="de-DE" sz="2000" b="1" dirty="0"/>
                <a:t>1 Tesla</a:t>
              </a:r>
            </a:p>
          </p:txBody>
        </p:sp>
      </p:grpSp>
      <p:pic>
        <p:nvPicPr>
          <p:cNvPr id="11" name="Grafik 10">
            <a:extLst>
              <a:ext uri="{FF2B5EF4-FFF2-40B4-BE49-F238E27FC236}">
                <a16:creationId xmlns:a16="http://schemas.microsoft.com/office/drawing/2014/main" id="{EFC1AE4C-B1DC-CEA6-6A60-BE4E5CEAA4D5}"/>
              </a:ext>
            </a:extLst>
          </p:cNvPr>
          <p:cNvPicPr>
            <a:picLocks noChangeAspect="1"/>
          </p:cNvPicPr>
          <p:nvPr/>
        </p:nvPicPr>
        <p:blipFill>
          <a:blip r:embed="rId3" cstate="hqprint">
            <a:extLst>
              <a:ext uri="{28A0092B-C50C-407E-A947-70E740481C1C}">
                <a14:useLocalDpi xmlns:a14="http://schemas.microsoft.com/office/drawing/2010/main"/>
              </a:ext>
            </a:extLst>
          </a:blip>
          <a:srcRect/>
          <a:stretch/>
        </p:blipFill>
        <p:spPr>
          <a:xfrm rot="16200000">
            <a:off x="-480541" y="2370809"/>
            <a:ext cx="4075080" cy="2126084"/>
          </a:xfrm>
          <a:prstGeom prst="rect">
            <a:avLst/>
          </a:prstGeom>
        </p:spPr>
      </p:pic>
      <p:pic>
        <p:nvPicPr>
          <p:cNvPr id="17" name="Grafik 16">
            <a:extLst>
              <a:ext uri="{FF2B5EF4-FFF2-40B4-BE49-F238E27FC236}">
                <a16:creationId xmlns:a16="http://schemas.microsoft.com/office/drawing/2014/main" id="{827DC2D1-4C04-04D9-0EE2-B8CCDE1F0D34}"/>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9179448" y="3774871"/>
            <a:ext cx="2546487" cy="2073489"/>
          </a:xfrm>
          <a:prstGeom prst="rect">
            <a:avLst/>
          </a:prstGeom>
        </p:spPr>
      </p:pic>
      <p:sp>
        <p:nvSpPr>
          <p:cNvPr id="18" name="Textfeld 17">
            <a:extLst>
              <a:ext uri="{FF2B5EF4-FFF2-40B4-BE49-F238E27FC236}">
                <a16:creationId xmlns:a16="http://schemas.microsoft.com/office/drawing/2014/main" id="{873CE62A-2D3D-1A3C-3EE7-8E7957E83195}"/>
              </a:ext>
            </a:extLst>
          </p:cNvPr>
          <p:cNvSpPr txBox="1"/>
          <p:nvPr/>
        </p:nvSpPr>
        <p:spPr>
          <a:xfrm rot="16200000">
            <a:off x="8097652" y="1962392"/>
            <a:ext cx="1950993" cy="369332"/>
          </a:xfrm>
          <a:prstGeom prst="rect">
            <a:avLst/>
          </a:prstGeom>
          <a:solidFill>
            <a:schemeClr val="bg1"/>
          </a:solidFill>
        </p:spPr>
        <p:txBody>
          <a:bodyPr wrap="square" rtlCol="0">
            <a:spAutoFit/>
          </a:bodyPr>
          <a:lstStyle/>
          <a:p>
            <a:pPr algn="ctr"/>
            <a:r>
              <a:rPr lang="de-DE" dirty="0" err="1"/>
              <a:t>Voltage</a:t>
            </a:r>
            <a:endParaRPr lang="en-US" dirty="0"/>
          </a:p>
        </p:txBody>
      </p:sp>
      <p:pic>
        <p:nvPicPr>
          <p:cNvPr id="19" name="Grafik 18">
            <a:extLst>
              <a:ext uri="{FF2B5EF4-FFF2-40B4-BE49-F238E27FC236}">
                <a16:creationId xmlns:a16="http://schemas.microsoft.com/office/drawing/2014/main" id="{11C6846B-3C9D-32AC-5357-2EB56670130C}"/>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10581537" y="4056381"/>
            <a:ext cx="1251171" cy="1523969"/>
          </a:xfrm>
          <a:prstGeom prst="rect">
            <a:avLst/>
          </a:prstGeom>
        </p:spPr>
      </p:pic>
      <p:sp>
        <p:nvSpPr>
          <p:cNvPr id="20" name="Pfeil nach rechts 8">
            <a:extLst>
              <a:ext uri="{FF2B5EF4-FFF2-40B4-BE49-F238E27FC236}">
                <a16:creationId xmlns:a16="http://schemas.microsoft.com/office/drawing/2014/main" id="{9A83A9AA-6E3F-A049-EEA1-19DBC704697E}"/>
              </a:ext>
            </a:extLst>
          </p:cNvPr>
          <p:cNvSpPr/>
          <p:nvPr/>
        </p:nvSpPr>
        <p:spPr>
          <a:xfrm rot="20367201">
            <a:off x="6439075" y="2450499"/>
            <a:ext cx="2233108" cy="738155"/>
          </a:xfrm>
          <a:prstGeom prs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a:t>„</a:t>
            </a:r>
            <a:r>
              <a:rPr lang="de-DE" sz="1600" dirty="0" err="1"/>
              <a:t>classical</a:t>
            </a:r>
            <a:r>
              <a:rPr lang="de-DE" sz="1600" dirty="0"/>
              <a:t>“ NMR</a:t>
            </a:r>
          </a:p>
        </p:txBody>
      </p:sp>
      <p:sp>
        <p:nvSpPr>
          <p:cNvPr id="21" name="Pfeil nach rechts 8">
            <a:extLst>
              <a:ext uri="{FF2B5EF4-FFF2-40B4-BE49-F238E27FC236}">
                <a16:creationId xmlns:a16="http://schemas.microsoft.com/office/drawing/2014/main" id="{03F77550-4578-3312-9274-A24BC48529AA}"/>
              </a:ext>
            </a:extLst>
          </p:cNvPr>
          <p:cNvSpPr/>
          <p:nvPr/>
        </p:nvSpPr>
        <p:spPr>
          <a:xfrm rot="1260000">
            <a:off x="6452213" y="3984449"/>
            <a:ext cx="2166690" cy="738155"/>
          </a:xfrm>
          <a:prstGeom prst="rightArrow">
            <a:avLst/>
          </a:prstGeom>
          <a:solidFill>
            <a:srgbClr val="179C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bg1"/>
                </a:solidFill>
              </a:rPr>
              <a:t>IPM-approach</a:t>
            </a:r>
          </a:p>
        </p:txBody>
      </p:sp>
      <p:pic>
        <p:nvPicPr>
          <p:cNvPr id="22" name="Grafik 21">
            <a:extLst>
              <a:ext uri="{FF2B5EF4-FFF2-40B4-BE49-F238E27FC236}">
                <a16:creationId xmlns:a16="http://schemas.microsoft.com/office/drawing/2014/main" id="{0108F6EB-F97A-7607-69C9-72F9A2202C0E}"/>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1774" t="6151" r="10523" b="13885"/>
          <a:stretch/>
        </p:blipFill>
        <p:spPr>
          <a:xfrm>
            <a:off x="9065173" y="1033024"/>
            <a:ext cx="2565070" cy="2053196"/>
          </a:xfrm>
          <a:prstGeom prst="rect">
            <a:avLst/>
          </a:prstGeom>
        </p:spPr>
      </p:pic>
      <p:sp>
        <p:nvSpPr>
          <p:cNvPr id="23" name="Textfeld 22">
            <a:extLst>
              <a:ext uri="{FF2B5EF4-FFF2-40B4-BE49-F238E27FC236}">
                <a16:creationId xmlns:a16="http://schemas.microsoft.com/office/drawing/2014/main" id="{4F12D75B-5177-9266-4472-1FA7BD737C96}"/>
              </a:ext>
            </a:extLst>
          </p:cNvPr>
          <p:cNvSpPr txBox="1"/>
          <p:nvPr/>
        </p:nvSpPr>
        <p:spPr>
          <a:xfrm>
            <a:off x="11057549" y="2227897"/>
            <a:ext cx="664669" cy="369332"/>
          </a:xfrm>
          <a:prstGeom prst="rect">
            <a:avLst/>
          </a:prstGeom>
          <a:solidFill>
            <a:schemeClr val="bg1"/>
          </a:solidFill>
        </p:spPr>
        <p:txBody>
          <a:bodyPr wrap="none" rtlCol="0">
            <a:spAutoFit/>
          </a:bodyPr>
          <a:lstStyle/>
          <a:p>
            <a:r>
              <a:rPr lang="de-DE" dirty="0"/>
              <a:t>Time</a:t>
            </a:r>
            <a:endParaRPr lang="en-US" dirty="0"/>
          </a:p>
        </p:txBody>
      </p:sp>
      <p:sp>
        <p:nvSpPr>
          <p:cNvPr id="24" name="Textfeld 23">
            <a:extLst>
              <a:ext uri="{FF2B5EF4-FFF2-40B4-BE49-F238E27FC236}">
                <a16:creationId xmlns:a16="http://schemas.microsoft.com/office/drawing/2014/main" id="{AAE1A2F2-B210-10A9-5D85-E4F8C58CB7BD}"/>
              </a:ext>
            </a:extLst>
          </p:cNvPr>
          <p:cNvSpPr txBox="1"/>
          <p:nvPr/>
        </p:nvSpPr>
        <p:spPr>
          <a:xfrm rot="16200000">
            <a:off x="8374235" y="4329464"/>
            <a:ext cx="1786810" cy="369332"/>
          </a:xfrm>
          <a:prstGeom prst="rect">
            <a:avLst/>
          </a:prstGeom>
          <a:solidFill>
            <a:schemeClr val="bg1"/>
          </a:solidFill>
        </p:spPr>
        <p:txBody>
          <a:bodyPr wrap="square" rtlCol="0">
            <a:spAutoFit/>
          </a:bodyPr>
          <a:lstStyle/>
          <a:p>
            <a:pPr algn="ctr"/>
            <a:r>
              <a:rPr lang="de-DE" dirty="0" err="1"/>
              <a:t>Magnetic</a:t>
            </a:r>
            <a:r>
              <a:rPr lang="de-DE" dirty="0"/>
              <a:t> </a:t>
            </a:r>
            <a:r>
              <a:rPr lang="de-DE" dirty="0" err="1"/>
              <a:t>field</a:t>
            </a:r>
            <a:endParaRPr lang="en-US" dirty="0"/>
          </a:p>
        </p:txBody>
      </p:sp>
      <p:sp>
        <p:nvSpPr>
          <p:cNvPr id="25" name="Textfeld 24">
            <a:extLst>
              <a:ext uri="{FF2B5EF4-FFF2-40B4-BE49-F238E27FC236}">
                <a16:creationId xmlns:a16="http://schemas.microsoft.com/office/drawing/2014/main" id="{26E7FE56-A1FD-5C34-AF94-FD8E0CB8D4FE}"/>
              </a:ext>
            </a:extLst>
          </p:cNvPr>
          <p:cNvSpPr txBox="1"/>
          <p:nvPr/>
        </p:nvSpPr>
        <p:spPr>
          <a:xfrm>
            <a:off x="11263867" y="5663694"/>
            <a:ext cx="664669" cy="369332"/>
          </a:xfrm>
          <a:prstGeom prst="rect">
            <a:avLst/>
          </a:prstGeom>
          <a:solidFill>
            <a:schemeClr val="bg1"/>
          </a:solidFill>
        </p:spPr>
        <p:txBody>
          <a:bodyPr wrap="none" rtlCol="0">
            <a:spAutoFit/>
          </a:bodyPr>
          <a:lstStyle/>
          <a:p>
            <a:r>
              <a:rPr lang="de-DE" dirty="0"/>
              <a:t>Time</a:t>
            </a:r>
            <a:endParaRPr lang="en-US" dirty="0"/>
          </a:p>
        </p:txBody>
      </p:sp>
      <p:sp>
        <p:nvSpPr>
          <p:cNvPr id="26" name="Rechteck 25">
            <a:extLst>
              <a:ext uri="{FF2B5EF4-FFF2-40B4-BE49-F238E27FC236}">
                <a16:creationId xmlns:a16="http://schemas.microsoft.com/office/drawing/2014/main" id="{334B98A1-89E4-D490-5020-49A1861B337A}"/>
              </a:ext>
            </a:extLst>
          </p:cNvPr>
          <p:cNvSpPr/>
          <p:nvPr/>
        </p:nvSpPr>
        <p:spPr>
          <a:xfrm>
            <a:off x="8861432" y="3321451"/>
            <a:ext cx="3107340" cy="2758227"/>
          </a:xfrm>
          <a:prstGeom prst="rect">
            <a:avLst/>
          </a:prstGeom>
          <a:noFill/>
          <a:ln w="57150">
            <a:solidFill>
              <a:srgbClr val="179C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Rechteck 26">
            <a:extLst>
              <a:ext uri="{FF2B5EF4-FFF2-40B4-BE49-F238E27FC236}">
                <a16:creationId xmlns:a16="http://schemas.microsoft.com/office/drawing/2014/main" id="{B0C33764-3CC2-CEFD-DE9D-368394611610}"/>
              </a:ext>
            </a:extLst>
          </p:cNvPr>
          <p:cNvSpPr/>
          <p:nvPr/>
        </p:nvSpPr>
        <p:spPr>
          <a:xfrm>
            <a:off x="10313018" y="5663694"/>
            <a:ext cx="479791" cy="1846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Pfeil: nach rechts 27">
            <a:extLst>
              <a:ext uri="{FF2B5EF4-FFF2-40B4-BE49-F238E27FC236}">
                <a16:creationId xmlns:a16="http://schemas.microsoft.com/office/drawing/2014/main" id="{6B9B3C7C-C97B-0796-290C-4A633DDA9AEC}"/>
              </a:ext>
            </a:extLst>
          </p:cNvPr>
          <p:cNvSpPr/>
          <p:nvPr/>
        </p:nvSpPr>
        <p:spPr>
          <a:xfrm>
            <a:off x="9979401" y="3576923"/>
            <a:ext cx="1043374" cy="369332"/>
          </a:xfrm>
          <a:prstGeom prst="rightArrow">
            <a:avLst/>
          </a:prstGeom>
          <a:solidFill>
            <a:srgbClr val="179C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mc:AlternateContent xmlns:mc="http://schemas.openxmlformats.org/markup-compatibility/2006" xmlns:a14="http://schemas.microsoft.com/office/drawing/2010/main">
        <mc:Choice Requires="a14">
          <p:sp>
            <p:nvSpPr>
              <p:cNvPr id="29" name="Ellipse 28">
                <a:extLst>
                  <a:ext uri="{FF2B5EF4-FFF2-40B4-BE49-F238E27FC236}">
                    <a16:creationId xmlns:a16="http://schemas.microsoft.com/office/drawing/2014/main" id="{843475B1-4C82-8A6C-B49F-B89C8DACEAA3}"/>
                  </a:ext>
                </a:extLst>
              </p:cNvPr>
              <p:cNvSpPr/>
              <p:nvPr/>
            </p:nvSpPr>
            <p:spPr>
              <a:xfrm>
                <a:off x="10194015" y="3499398"/>
                <a:ext cx="564366" cy="524896"/>
              </a:xfrm>
              <a:prstGeom prst="ellipse">
                <a:avLst/>
              </a:prstGeom>
              <a:gradFill flip="none" rotWithShape="1">
                <a:gsLst>
                  <a:gs pos="0">
                    <a:schemeClr val="accent1">
                      <a:lumMod val="5000"/>
                      <a:lumOff val="95000"/>
                    </a:schemeClr>
                  </a:gs>
                  <a:gs pos="62000">
                    <a:schemeClr val="accent2">
                      <a:lumMod val="60000"/>
                      <a:lumOff val="40000"/>
                    </a:schemeClr>
                  </a:gs>
                  <a:gs pos="83000">
                    <a:schemeClr val="accent2">
                      <a:lumMod val="75000"/>
                    </a:schemeClr>
                  </a:gs>
                  <a:gs pos="100000">
                    <a:schemeClr val="accent2">
                      <a:lumMod val="20000"/>
                      <a:lumOff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
                    </m:oMathParaPr>
                    <m:oMath xmlns:m="http://schemas.openxmlformats.org/officeDocument/2006/math">
                      <m:sSup>
                        <m:sSupPr>
                          <m:ctrlPr>
                            <a:rPr lang="en-US" sz="2400" i="1" smtClean="0">
                              <a:solidFill>
                                <a:schemeClr val="tx1"/>
                              </a:solidFill>
                              <a:latin typeface="Cambria Math" panose="02040503050406030204" pitchFamily="18" charset="0"/>
                            </a:rPr>
                          </m:ctrlPr>
                        </m:sSupPr>
                        <m:e>
                          <m:r>
                            <a:rPr lang="de-DE" sz="2400" b="0" i="1" smtClean="0">
                              <a:solidFill>
                                <a:schemeClr val="tx1"/>
                              </a:solidFill>
                              <a:latin typeface="Cambria Math" panose="02040503050406030204" pitchFamily="18" charset="0"/>
                            </a:rPr>
                            <m:t> </m:t>
                          </m:r>
                        </m:e>
                        <m:sup>
                          <m:r>
                            <a:rPr lang="de-DE" sz="2400" b="0" i="1" smtClean="0">
                              <a:solidFill>
                                <a:schemeClr val="tx1"/>
                              </a:solidFill>
                              <a:latin typeface="Cambria Math" panose="02040503050406030204" pitchFamily="18" charset="0"/>
                            </a:rPr>
                            <m:t>1</m:t>
                          </m:r>
                        </m:sup>
                      </m:sSup>
                      <m:r>
                        <m:rPr>
                          <m:sty m:val="p"/>
                        </m:rPr>
                        <a:rPr lang="de-DE" sz="2400" b="0" i="0" smtClean="0">
                          <a:solidFill>
                            <a:schemeClr val="tx1"/>
                          </a:solidFill>
                          <a:latin typeface="Cambria Math" panose="02040503050406030204" pitchFamily="18" charset="0"/>
                        </a:rPr>
                        <m:t>H</m:t>
                      </m:r>
                    </m:oMath>
                  </m:oMathPara>
                </a14:m>
                <a:endParaRPr lang="en-US" sz="2400" dirty="0">
                  <a:solidFill>
                    <a:schemeClr val="tx1"/>
                  </a:solidFill>
                </a:endParaRPr>
              </a:p>
            </p:txBody>
          </p:sp>
        </mc:Choice>
        <mc:Fallback xmlns="">
          <p:sp>
            <p:nvSpPr>
              <p:cNvPr id="29" name="Ellipse 28">
                <a:extLst>
                  <a:ext uri="{FF2B5EF4-FFF2-40B4-BE49-F238E27FC236}">
                    <a16:creationId xmlns:a16="http://schemas.microsoft.com/office/drawing/2014/main" id="{843475B1-4C82-8A6C-B49F-B89C8DACEAA3}"/>
                  </a:ext>
                </a:extLst>
              </p:cNvPr>
              <p:cNvSpPr>
                <a:spLocks noRot="1" noChangeAspect="1" noMove="1" noResize="1" noEditPoints="1" noAdjustHandles="1" noChangeArrowheads="1" noChangeShapeType="1" noTextEdit="1"/>
              </p:cNvSpPr>
              <p:nvPr/>
            </p:nvSpPr>
            <p:spPr>
              <a:xfrm>
                <a:off x="10194015" y="3499398"/>
                <a:ext cx="564366" cy="524896"/>
              </a:xfrm>
              <a:prstGeom prst="ellipse">
                <a:avLst/>
              </a:prstGeom>
              <a:blipFill>
                <a:blip r:embed="rId7"/>
                <a:stretch>
                  <a:fillRect/>
                </a:stretch>
              </a:blipFill>
              <a:ln>
                <a:noFill/>
              </a:ln>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30" name="Textfeld 29">
                <a:extLst>
                  <a:ext uri="{FF2B5EF4-FFF2-40B4-BE49-F238E27FC236}">
                    <a16:creationId xmlns:a16="http://schemas.microsoft.com/office/drawing/2014/main" id="{390A9E34-7EAE-728A-A7B8-5D03D3187054}"/>
                  </a:ext>
                </a:extLst>
              </p:cNvPr>
              <p:cNvSpPr txBox="1"/>
              <p:nvPr/>
            </p:nvSpPr>
            <p:spPr>
              <a:xfrm>
                <a:off x="11036161" y="3557053"/>
                <a:ext cx="13721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i="1" smtClean="0">
                              <a:latin typeface="Cambria Math" panose="02040503050406030204" pitchFamily="18" charset="0"/>
                            </a:rPr>
                          </m:ctrlPr>
                        </m:accPr>
                        <m:e>
                          <m:r>
                            <a:rPr lang="de-DE" b="0" i="1" smtClean="0">
                              <a:latin typeface="Cambria Math" panose="02040503050406030204" pitchFamily="18" charset="0"/>
                              <a:ea typeface="Cambria Math" panose="02040503050406030204" pitchFamily="18" charset="0"/>
                            </a:rPr>
                            <m:t>𝜇</m:t>
                          </m:r>
                        </m:e>
                      </m:acc>
                    </m:oMath>
                  </m:oMathPara>
                </a14:m>
                <a:endParaRPr lang="en-US" dirty="0"/>
              </a:p>
            </p:txBody>
          </p:sp>
        </mc:Choice>
        <mc:Fallback xmlns="">
          <p:sp>
            <p:nvSpPr>
              <p:cNvPr id="30" name="Textfeld 29">
                <a:extLst>
                  <a:ext uri="{FF2B5EF4-FFF2-40B4-BE49-F238E27FC236}">
                    <a16:creationId xmlns:a16="http://schemas.microsoft.com/office/drawing/2014/main" id="{390A9E34-7EAE-728A-A7B8-5D03D3187054}"/>
                  </a:ext>
                </a:extLst>
              </p:cNvPr>
              <p:cNvSpPr txBox="1">
                <a:spLocks noRot="1" noChangeAspect="1" noMove="1" noResize="1" noEditPoints="1" noAdjustHandles="1" noChangeArrowheads="1" noChangeShapeType="1" noTextEdit="1"/>
              </p:cNvSpPr>
              <p:nvPr/>
            </p:nvSpPr>
            <p:spPr>
              <a:xfrm>
                <a:off x="11036161" y="3557053"/>
                <a:ext cx="137216" cy="369332"/>
              </a:xfrm>
              <a:prstGeom prst="rect">
                <a:avLst/>
              </a:prstGeom>
              <a:blipFill>
                <a:blip r:embed="rId8"/>
                <a:stretch>
                  <a:fillRect l="-8696" t="-23333" r="-100000" b="-5000"/>
                </a:stretch>
              </a:blipFill>
            </p:spPr>
            <p:txBody>
              <a:bodyPr/>
              <a:lstStyle/>
              <a:p>
                <a:r>
                  <a:rPr lang="de-DE">
                    <a:noFill/>
                  </a:rPr>
                  <a:t> </a:t>
                </a:r>
              </a:p>
            </p:txBody>
          </p:sp>
        </mc:Fallback>
      </mc:AlternateContent>
      <p:cxnSp>
        <p:nvCxnSpPr>
          <p:cNvPr id="31" name="Gerade Verbindung mit Pfeil 30">
            <a:extLst>
              <a:ext uri="{FF2B5EF4-FFF2-40B4-BE49-F238E27FC236}">
                <a16:creationId xmlns:a16="http://schemas.microsoft.com/office/drawing/2014/main" id="{E9D57394-3E56-EE3A-6559-E22864274CE5}"/>
              </a:ext>
            </a:extLst>
          </p:cNvPr>
          <p:cNvCxnSpPr>
            <a:cxnSpLocks/>
          </p:cNvCxnSpPr>
          <p:nvPr/>
        </p:nvCxnSpPr>
        <p:spPr>
          <a:xfrm>
            <a:off x="10501088" y="1686330"/>
            <a:ext cx="930448" cy="0"/>
          </a:xfrm>
          <a:prstGeom prst="straightConnector1">
            <a:avLst/>
          </a:prstGeom>
          <a:ln w="381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32" name="Gerade Verbindung mit Pfeil 31">
            <a:extLst>
              <a:ext uri="{FF2B5EF4-FFF2-40B4-BE49-F238E27FC236}">
                <a16:creationId xmlns:a16="http://schemas.microsoft.com/office/drawing/2014/main" id="{45AD510B-0116-999A-FA8C-E4C4856DE543}"/>
              </a:ext>
            </a:extLst>
          </p:cNvPr>
          <p:cNvCxnSpPr>
            <a:cxnSpLocks/>
          </p:cNvCxnSpPr>
          <p:nvPr/>
        </p:nvCxnSpPr>
        <p:spPr>
          <a:xfrm flipH="1" flipV="1">
            <a:off x="10951261" y="1145933"/>
            <a:ext cx="16037" cy="829375"/>
          </a:xfrm>
          <a:prstGeom prst="straightConnector1">
            <a:avLst/>
          </a:prstGeom>
          <a:ln w="38100">
            <a:solidFill>
              <a:schemeClr val="accent3"/>
            </a:solidFill>
            <a:prstDash val="sysDot"/>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3" name="Ellipse 32">
                <a:extLst>
                  <a:ext uri="{FF2B5EF4-FFF2-40B4-BE49-F238E27FC236}">
                    <a16:creationId xmlns:a16="http://schemas.microsoft.com/office/drawing/2014/main" id="{3E6A860B-84BE-24BD-DB61-CF7004AA5F0B}"/>
                  </a:ext>
                </a:extLst>
              </p:cNvPr>
              <p:cNvSpPr/>
              <p:nvPr/>
            </p:nvSpPr>
            <p:spPr>
              <a:xfrm>
                <a:off x="10690947" y="1396311"/>
                <a:ext cx="510909" cy="492639"/>
              </a:xfrm>
              <a:prstGeom prst="ellipse">
                <a:avLst/>
              </a:prstGeom>
              <a:gradFill flip="none" rotWithShape="1">
                <a:gsLst>
                  <a:gs pos="0">
                    <a:schemeClr val="accent1">
                      <a:lumMod val="5000"/>
                      <a:lumOff val="95000"/>
                    </a:schemeClr>
                  </a:gs>
                  <a:gs pos="62000">
                    <a:schemeClr val="accent2">
                      <a:lumMod val="60000"/>
                      <a:lumOff val="40000"/>
                    </a:schemeClr>
                  </a:gs>
                  <a:gs pos="83000">
                    <a:schemeClr val="accent2">
                      <a:lumMod val="75000"/>
                    </a:schemeClr>
                  </a:gs>
                  <a:gs pos="100000">
                    <a:schemeClr val="accent2">
                      <a:lumMod val="20000"/>
                      <a:lumOff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p>
                        <m:sSupPr>
                          <m:ctrlPr>
                            <a:rPr lang="en-US" sz="2800" i="1" smtClean="0">
                              <a:solidFill>
                                <a:schemeClr val="tx1"/>
                              </a:solidFill>
                              <a:latin typeface="Cambria Math" panose="02040503050406030204" pitchFamily="18" charset="0"/>
                            </a:rPr>
                          </m:ctrlPr>
                        </m:sSupPr>
                        <m:e>
                          <m:r>
                            <a:rPr lang="de-DE" sz="2800" b="0" i="1" smtClean="0">
                              <a:solidFill>
                                <a:schemeClr val="tx1"/>
                              </a:solidFill>
                              <a:latin typeface="Cambria Math" panose="02040503050406030204" pitchFamily="18" charset="0"/>
                            </a:rPr>
                            <m:t> </m:t>
                          </m:r>
                        </m:e>
                        <m:sup>
                          <m:r>
                            <a:rPr lang="de-DE" sz="2800" b="0" i="1" smtClean="0">
                              <a:solidFill>
                                <a:schemeClr val="tx1"/>
                              </a:solidFill>
                              <a:latin typeface="Cambria Math" panose="02040503050406030204" pitchFamily="18" charset="0"/>
                            </a:rPr>
                            <m:t>1</m:t>
                          </m:r>
                        </m:sup>
                      </m:sSup>
                      <m:r>
                        <m:rPr>
                          <m:sty m:val="p"/>
                        </m:rPr>
                        <a:rPr lang="de-DE" sz="2800" b="0" i="0" smtClean="0">
                          <a:solidFill>
                            <a:schemeClr val="tx1"/>
                          </a:solidFill>
                          <a:latin typeface="Cambria Math" panose="02040503050406030204" pitchFamily="18" charset="0"/>
                        </a:rPr>
                        <m:t>H</m:t>
                      </m:r>
                    </m:oMath>
                  </m:oMathPara>
                </a14:m>
                <a:endParaRPr lang="en-US" sz="2800" dirty="0">
                  <a:solidFill>
                    <a:schemeClr val="tx1"/>
                  </a:solidFill>
                </a:endParaRPr>
              </a:p>
            </p:txBody>
          </p:sp>
        </mc:Choice>
        <mc:Fallback xmlns="">
          <p:sp>
            <p:nvSpPr>
              <p:cNvPr id="33" name="Ellipse 32">
                <a:extLst>
                  <a:ext uri="{FF2B5EF4-FFF2-40B4-BE49-F238E27FC236}">
                    <a16:creationId xmlns:a16="http://schemas.microsoft.com/office/drawing/2014/main" id="{3E6A860B-84BE-24BD-DB61-CF7004AA5F0B}"/>
                  </a:ext>
                </a:extLst>
              </p:cNvPr>
              <p:cNvSpPr>
                <a:spLocks noRot="1" noChangeAspect="1" noMove="1" noResize="1" noEditPoints="1" noAdjustHandles="1" noChangeArrowheads="1" noChangeShapeType="1" noTextEdit="1"/>
              </p:cNvSpPr>
              <p:nvPr/>
            </p:nvSpPr>
            <p:spPr>
              <a:xfrm>
                <a:off x="10690947" y="1396311"/>
                <a:ext cx="510909" cy="492639"/>
              </a:xfrm>
              <a:prstGeom prst="ellipse">
                <a:avLst/>
              </a:prstGeom>
              <a:blipFill>
                <a:blip r:embed="rId9"/>
                <a:stretch>
                  <a:fillRect/>
                </a:stretch>
              </a:blipFill>
              <a:ln>
                <a:noFill/>
              </a:ln>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34" name="Textfeld 33">
                <a:extLst>
                  <a:ext uri="{FF2B5EF4-FFF2-40B4-BE49-F238E27FC236}">
                    <a16:creationId xmlns:a16="http://schemas.microsoft.com/office/drawing/2014/main" id="{56B3B5C5-F7C0-B6C8-6FAA-9B9C8051346D}"/>
                  </a:ext>
                </a:extLst>
              </p:cNvPr>
              <p:cNvSpPr txBox="1"/>
              <p:nvPr/>
            </p:nvSpPr>
            <p:spPr>
              <a:xfrm>
                <a:off x="11397702" y="1487434"/>
                <a:ext cx="13721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i="1" smtClean="0">
                              <a:latin typeface="Cambria Math" panose="02040503050406030204" pitchFamily="18" charset="0"/>
                            </a:rPr>
                          </m:ctrlPr>
                        </m:accPr>
                        <m:e>
                          <m:r>
                            <a:rPr lang="de-DE" b="0" i="1" smtClean="0">
                              <a:latin typeface="Cambria Math" panose="02040503050406030204" pitchFamily="18" charset="0"/>
                              <a:ea typeface="Cambria Math" panose="02040503050406030204" pitchFamily="18" charset="0"/>
                            </a:rPr>
                            <m:t>𝜇</m:t>
                          </m:r>
                        </m:e>
                      </m:acc>
                    </m:oMath>
                  </m:oMathPara>
                </a14:m>
                <a:endParaRPr lang="en-US" dirty="0"/>
              </a:p>
            </p:txBody>
          </p:sp>
        </mc:Choice>
        <mc:Fallback xmlns="">
          <p:sp>
            <p:nvSpPr>
              <p:cNvPr id="34" name="Textfeld 33">
                <a:extLst>
                  <a:ext uri="{FF2B5EF4-FFF2-40B4-BE49-F238E27FC236}">
                    <a16:creationId xmlns:a16="http://schemas.microsoft.com/office/drawing/2014/main" id="{56B3B5C5-F7C0-B6C8-6FAA-9B9C8051346D}"/>
                  </a:ext>
                </a:extLst>
              </p:cNvPr>
              <p:cNvSpPr txBox="1">
                <a:spLocks noRot="1" noChangeAspect="1" noMove="1" noResize="1" noEditPoints="1" noAdjustHandles="1" noChangeArrowheads="1" noChangeShapeType="1" noTextEdit="1"/>
              </p:cNvSpPr>
              <p:nvPr/>
            </p:nvSpPr>
            <p:spPr>
              <a:xfrm>
                <a:off x="11397702" y="1487434"/>
                <a:ext cx="137216" cy="369332"/>
              </a:xfrm>
              <a:prstGeom prst="rect">
                <a:avLst/>
              </a:prstGeom>
              <a:blipFill>
                <a:blip r:embed="rId10"/>
                <a:stretch>
                  <a:fillRect l="-13636" t="-22951" r="-104545" b="-3279"/>
                </a:stretch>
              </a:blipFill>
            </p:spPr>
            <p:txBody>
              <a:bodyPr/>
              <a:lstStyle/>
              <a:p>
                <a:r>
                  <a:rPr lang="de-DE">
                    <a:noFill/>
                  </a:rPr>
                  <a:t> </a:t>
                </a:r>
              </a:p>
            </p:txBody>
          </p:sp>
        </mc:Fallback>
      </mc:AlternateContent>
      <p:pic>
        <p:nvPicPr>
          <p:cNvPr id="35" name="Grafik 34">
            <a:extLst>
              <a:ext uri="{FF2B5EF4-FFF2-40B4-BE49-F238E27FC236}">
                <a16:creationId xmlns:a16="http://schemas.microsoft.com/office/drawing/2014/main" id="{970C0258-3901-AC6F-6ED2-643245D19608}"/>
              </a:ext>
            </a:extLst>
          </p:cNvPr>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rot="10800000">
            <a:off x="10394787" y="1174508"/>
            <a:ext cx="1074849" cy="680460"/>
          </a:xfrm>
          <a:prstGeom prst="rect">
            <a:avLst/>
          </a:prstGeom>
        </p:spPr>
      </p:pic>
      <mc:AlternateContent xmlns:mc="http://schemas.openxmlformats.org/markup-compatibility/2006" xmlns:a14="http://schemas.microsoft.com/office/drawing/2010/main">
        <mc:Choice Requires="a14">
          <p:sp>
            <p:nvSpPr>
              <p:cNvPr id="36" name="Textfeld 35">
                <a:extLst>
                  <a:ext uri="{FF2B5EF4-FFF2-40B4-BE49-F238E27FC236}">
                    <a16:creationId xmlns:a16="http://schemas.microsoft.com/office/drawing/2014/main" id="{5B663BD2-70BE-176B-0400-F116F0D3982D}"/>
                  </a:ext>
                </a:extLst>
              </p:cNvPr>
              <p:cNvSpPr txBox="1"/>
              <p:nvPr/>
            </p:nvSpPr>
            <p:spPr>
              <a:xfrm>
                <a:off x="11066486" y="1074160"/>
                <a:ext cx="346953" cy="256480"/>
              </a:xfrm>
              <a:prstGeom prst="rect">
                <a:avLst/>
              </a:prstGeom>
              <a:noFill/>
            </p:spPr>
            <p:txBody>
              <a:bodyPr wrap="none" lIns="0" tIns="0" rIns="0" bIns="0" rtlCol="0">
                <a:spAutoFit/>
              </a:bodyPr>
              <a:lstStyle/>
              <a:p>
                <a:pPr algn="l">
                  <a:lnSpc>
                    <a:spcPts val="1960"/>
                  </a:lnSpc>
                  <a:buClr>
                    <a:schemeClr val="accent1"/>
                  </a:buClr>
                </a:pPr>
                <a14:m>
                  <m:oMathPara xmlns:m="http://schemas.openxmlformats.org/officeDocument/2006/math">
                    <m:oMathParaPr>
                      <m:jc m:val="centerGroup"/>
                    </m:oMathParaPr>
                    <m:oMath xmlns:m="http://schemas.openxmlformats.org/officeDocument/2006/math">
                      <m:sSub>
                        <m:sSubPr>
                          <m:ctrlPr>
                            <a:rPr lang="de-DE" i="1" smtClean="0">
                              <a:latin typeface="Cambria Math" panose="02040503050406030204" pitchFamily="18" charset="0"/>
                            </a:rPr>
                          </m:ctrlPr>
                        </m:sSubPr>
                        <m:e>
                          <m:acc>
                            <m:accPr>
                              <m:chr m:val="⃗"/>
                              <m:ctrlPr>
                                <a:rPr lang="de-DE" i="1" smtClean="0">
                                  <a:latin typeface="Cambria Math" panose="02040503050406030204" pitchFamily="18" charset="0"/>
                                </a:rPr>
                              </m:ctrlPr>
                            </m:accPr>
                            <m:e>
                              <m:r>
                                <a:rPr lang="de-DE" b="0" i="1" smtClean="0">
                                  <a:latin typeface="Cambria Math" panose="02040503050406030204" pitchFamily="18" charset="0"/>
                                </a:rPr>
                                <m:t>𝐵</m:t>
                              </m:r>
                            </m:e>
                          </m:acc>
                        </m:e>
                        <m:sub>
                          <m:r>
                            <a:rPr lang="de-DE" b="0" i="1" smtClean="0">
                              <a:latin typeface="Cambria Math" panose="02040503050406030204" pitchFamily="18" charset="0"/>
                            </a:rPr>
                            <m:t>𝐻</m:t>
                          </m:r>
                        </m:sub>
                      </m:sSub>
                    </m:oMath>
                  </m:oMathPara>
                </a14:m>
                <a:endParaRPr lang="de-DE" sz="1000" dirty="0"/>
              </a:p>
            </p:txBody>
          </p:sp>
        </mc:Choice>
        <mc:Fallback xmlns="">
          <p:sp>
            <p:nvSpPr>
              <p:cNvPr id="36" name="Textfeld 35">
                <a:extLst>
                  <a:ext uri="{FF2B5EF4-FFF2-40B4-BE49-F238E27FC236}">
                    <a16:creationId xmlns:a16="http://schemas.microsoft.com/office/drawing/2014/main" id="{5B663BD2-70BE-176B-0400-F116F0D3982D}"/>
                  </a:ext>
                </a:extLst>
              </p:cNvPr>
              <p:cNvSpPr txBox="1">
                <a:spLocks noRot="1" noChangeAspect="1" noMove="1" noResize="1" noEditPoints="1" noAdjustHandles="1" noChangeArrowheads="1" noChangeShapeType="1" noTextEdit="1"/>
              </p:cNvSpPr>
              <p:nvPr/>
            </p:nvSpPr>
            <p:spPr>
              <a:xfrm>
                <a:off x="11066486" y="1074160"/>
                <a:ext cx="346953" cy="256480"/>
              </a:xfrm>
              <a:prstGeom prst="rect">
                <a:avLst/>
              </a:prstGeom>
              <a:blipFill>
                <a:blip r:embed="rId12"/>
                <a:stretch>
                  <a:fillRect l="-14035" t="-14286" r="-3509" b="-19048"/>
                </a:stretch>
              </a:blipFill>
            </p:spPr>
            <p:txBody>
              <a:bodyPr/>
              <a:lstStyle/>
              <a:p>
                <a:r>
                  <a:rPr lang="de-DE">
                    <a:noFill/>
                  </a:rPr>
                  <a:t> </a:t>
                </a:r>
              </a:p>
            </p:txBody>
          </p:sp>
        </mc:Fallback>
      </mc:AlternateContent>
    </p:spTree>
    <p:extLst>
      <p:ext uri="{BB962C8B-B14F-4D97-AF65-F5344CB8AC3E}">
        <p14:creationId xmlns:p14="http://schemas.microsoft.com/office/powerpoint/2010/main" val="31775021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816477-70C6-6245-8F6E-F727C7F2B372}"/>
            </a:ext>
          </a:extLst>
        </p:cNvPr>
        <p:cNvGrpSpPr/>
        <p:nvPr/>
      </p:nvGrpSpPr>
      <p:grpSpPr>
        <a:xfrm>
          <a:off x="0" y="0"/>
          <a:ext cx="0" cy="0"/>
          <a:chOff x="0" y="0"/>
          <a:chExt cx="0" cy="0"/>
        </a:xfrm>
      </p:grpSpPr>
      <p:sp>
        <p:nvSpPr>
          <p:cNvPr id="3" name="Textplatzhalter 2">
            <a:extLst>
              <a:ext uri="{FF2B5EF4-FFF2-40B4-BE49-F238E27FC236}">
                <a16:creationId xmlns:a16="http://schemas.microsoft.com/office/drawing/2014/main" id="{B1A344F7-72C4-CC7E-5344-52011B8F5F3E}"/>
              </a:ext>
            </a:extLst>
          </p:cNvPr>
          <p:cNvSpPr>
            <a:spLocks noGrp="1"/>
          </p:cNvSpPr>
          <p:nvPr>
            <p:ph type="body" sz="quarter" idx="13"/>
          </p:nvPr>
        </p:nvSpPr>
        <p:spPr>
          <a:xfrm>
            <a:off x="479425" y="770675"/>
            <a:ext cx="11233150" cy="318933"/>
          </a:xfrm>
        </p:spPr>
        <p:txBody>
          <a:bodyPr/>
          <a:lstStyle/>
          <a:p>
            <a:r>
              <a:rPr lang="en-US" dirty="0"/>
              <a:t>Basic Idea</a:t>
            </a:r>
          </a:p>
        </p:txBody>
      </p:sp>
      <p:sp>
        <p:nvSpPr>
          <p:cNvPr id="4" name="Titel 1">
            <a:extLst>
              <a:ext uri="{FF2B5EF4-FFF2-40B4-BE49-F238E27FC236}">
                <a16:creationId xmlns:a16="http://schemas.microsoft.com/office/drawing/2014/main" id="{F2999CC7-FA39-AF58-E3ED-FBFD9A607A68}"/>
              </a:ext>
            </a:extLst>
          </p:cNvPr>
          <p:cNvSpPr txBox="1">
            <a:spLocks/>
          </p:cNvSpPr>
          <p:nvPr/>
        </p:nvSpPr>
        <p:spPr bwMode="gray">
          <a:xfrm>
            <a:off x="479425" y="395588"/>
            <a:ext cx="11233150" cy="382733"/>
          </a:xfrm>
          <a:prstGeom prst="rect">
            <a:avLst/>
          </a:prstGeom>
        </p:spPr>
        <p:txBody>
          <a:bodyPr vert="horz" lIns="0" tIns="0" rIns="0" bIns="0" rtlCol="0" anchor="t">
            <a:spAutoFit/>
          </a:bodyPr>
          <a:lstStyle>
            <a:lvl1pPr algn="l" defTabSz="914400" rtl="0" eaLnBrk="1" latinLnBrk="0" hangingPunct="1">
              <a:lnSpc>
                <a:spcPct val="110000"/>
              </a:lnSpc>
              <a:spcBef>
                <a:spcPct val="0"/>
              </a:spcBef>
              <a:buNone/>
              <a:defRPr sz="2400" b="0" kern="1200">
                <a:solidFill>
                  <a:schemeClr val="accent2"/>
                </a:solidFill>
                <a:latin typeface="Frutiger LT Com 65 Bold" panose="020B0803030504020204" pitchFamily="34" charset="0"/>
                <a:ea typeface="+mj-ea"/>
                <a:cs typeface="+mj-cs"/>
              </a:defRPr>
            </a:lvl1pPr>
          </a:lstStyle>
          <a:p>
            <a:r>
              <a:rPr lang="en-US" dirty="0"/>
              <a:t>Flow Metering with OPM</a:t>
            </a:r>
            <a:endParaRPr lang="de-DE" dirty="0"/>
          </a:p>
        </p:txBody>
      </p:sp>
      <p:pic>
        <p:nvPicPr>
          <p:cNvPr id="13" name="Grafik 12" descr="Ein Bild, das Screenshot, Design enthält.&#10;&#10;KI-generierte Inhalte können fehlerhaft sein.">
            <a:extLst>
              <a:ext uri="{FF2B5EF4-FFF2-40B4-BE49-F238E27FC236}">
                <a16:creationId xmlns:a16="http://schemas.microsoft.com/office/drawing/2014/main" id="{B845B83A-6110-85A1-A439-01FB4459E08E}"/>
              </a:ext>
            </a:extLst>
          </p:cNvPr>
          <p:cNvPicPr>
            <a:picLocks noChangeAspect="1"/>
          </p:cNvPicPr>
          <p:nvPr/>
        </p:nvPicPr>
        <p:blipFill>
          <a:blip r:embed="rId2" cstate="hq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0" y="1153408"/>
            <a:ext cx="12192000" cy="3406318"/>
          </a:xfrm>
          <a:prstGeom prst="rect">
            <a:avLst/>
          </a:prstGeom>
        </p:spPr>
      </p:pic>
    </p:spTree>
    <p:extLst>
      <p:ext uri="{BB962C8B-B14F-4D97-AF65-F5344CB8AC3E}">
        <p14:creationId xmlns:p14="http://schemas.microsoft.com/office/powerpoint/2010/main" val="37741595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008298-533F-8723-C4A0-5089BFC3E547}"/>
            </a:ext>
          </a:extLst>
        </p:cNvPr>
        <p:cNvGrpSpPr/>
        <p:nvPr/>
      </p:nvGrpSpPr>
      <p:grpSpPr>
        <a:xfrm>
          <a:off x="0" y="0"/>
          <a:ext cx="0" cy="0"/>
          <a:chOff x="0" y="0"/>
          <a:chExt cx="0" cy="0"/>
        </a:xfrm>
      </p:grpSpPr>
      <p:sp>
        <p:nvSpPr>
          <p:cNvPr id="3" name="Textplatzhalter 2">
            <a:extLst>
              <a:ext uri="{FF2B5EF4-FFF2-40B4-BE49-F238E27FC236}">
                <a16:creationId xmlns:a16="http://schemas.microsoft.com/office/drawing/2014/main" id="{0414F400-DEBB-D450-6242-EF63FD59391F}"/>
              </a:ext>
            </a:extLst>
          </p:cNvPr>
          <p:cNvSpPr>
            <a:spLocks noGrp="1"/>
          </p:cNvSpPr>
          <p:nvPr>
            <p:ph type="body" sz="quarter" idx="13"/>
          </p:nvPr>
        </p:nvSpPr>
        <p:spPr>
          <a:xfrm>
            <a:off x="479425" y="770675"/>
            <a:ext cx="11233150" cy="318933"/>
          </a:xfrm>
        </p:spPr>
        <p:txBody>
          <a:bodyPr/>
          <a:lstStyle/>
          <a:p>
            <a:r>
              <a:rPr lang="en-US" dirty="0"/>
              <a:t>Basic Idea</a:t>
            </a:r>
          </a:p>
        </p:txBody>
      </p:sp>
      <p:sp>
        <p:nvSpPr>
          <p:cNvPr id="4" name="Titel 1">
            <a:extLst>
              <a:ext uri="{FF2B5EF4-FFF2-40B4-BE49-F238E27FC236}">
                <a16:creationId xmlns:a16="http://schemas.microsoft.com/office/drawing/2014/main" id="{6DE26D77-423A-1D60-6ECA-1D5A904106BC}"/>
              </a:ext>
            </a:extLst>
          </p:cNvPr>
          <p:cNvSpPr txBox="1">
            <a:spLocks/>
          </p:cNvSpPr>
          <p:nvPr/>
        </p:nvSpPr>
        <p:spPr bwMode="gray">
          <a:xfrm>
            <a:off x="479425" y="395588"/>
            <a:ext cx="11233150" cy="382733"/>
          </a:xfrm>
          <a:prstGeom prst="rect">
            <a:avLst/>
          </a:prstGeom>
        </p:spPr>
        <p:txBody>
          <a:bodyPr vert="horz" lIns="0" tIns="0" rIns="0" bIns="0" rtlCol="0" anchor="t">
            <a:spAutoFit/>
          </a:bodyPr>
          <a:lstStyle>
            <a:lvl1pPr algn="l" defTabSz="914400" rtl="0" eaLnBrk="1" latinLnBrk="0" hangingPunct="1">
              <a:lnSpc>
                <a:spcPct val="110000"/>
              </a:lnSpc>
              <a:spcBef>
                <a:spcPct val="0"/>
              </a:spcBef>
              <a:buNone/>
              <a:defRPr sz="2400" b="0" kern="1200">
                <a:solidFill>
                  <a:schemeClr val="accent2"/>
                </a:solidFill>
                <a:latin typeface="Frutiger LT Com 65 Bold" panose="020B0803030504020204" pitchFamily="34" charset="0"/>
                <a:ea typeface="+mj-ea"/>
                <a:cs typeface="+mj-cs"/>
              </a:defRPr>
            </a:lvl1pPr>
          </a:lstStyle>
          <a:p>
            <a:r>
              <a:rPr lang="en-US" dirty="0"/>
              <a:t>Flow Metering with OPM</a:t>
            </a:r>
            <a:endParaRPr lang="de-DE" dirty="0"/>
          </a:p>
        </p:txBody>
      </p:sp>
      <p:pic>
        <p:nvPicPr>
          <p:cNvPr id="13" name="Grafik 12" descr="Ein Bild, das Screenshot, Design enthält.&#10;&#10;KI-generierte Inhalte können fehlerhaft sein.">
            <a:extLst>
              <a:ext uri="{FF2B5EF4-FFF2-40B4-BE49-F238E27FC236}">
                <a16:creationId xmlns:a16="http://schemas.microsoft.com/office/drawing/2014/main" id="{EDD7BE1F-11A0-8E8B-230E-D77B7FC634C5}"/>
              </a:ext>
            </a:extLst>
          </p:cNvPr>
          <p:cNvPicPr>
            <a:picLocks noChangeAspect="1"/>
          </p:cNvPicPr>
          <p:nvPr/>
        </p:nvPicPr>
        <p:blipFill>
          <a:blip r:embed="rId2" cstate="hq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0" y="1153408"/>
            <a:ext cx="12192000" cy="3406318"/>
          </a:xfrm>
          <a:prstGeom prst="rect">
            <a:avLst/>
          </a:prstGeom>
        </p:spPr>
      </p:pic>
      <p:sp>
        <p:nvSpPr>
          <p:cNvPr id="2" name="Textplatzhalter 6">
            <a:extLst>
              <a:ext uri="{FF2B5EF4-FFF2-40B4-BE49-F238E27FC236}">
                <a16:creationId xmlns:a16="http://schemas.microsoft.com/office/drawing/2014/main" id="{B211281F-A25C-6A77-BC1A-F140A69B9DAB}"/>
              </a:ext>
            </a:extLst>
          </p:cNvPr>
          <p:cNvSpPr txBox="1">
            <a:spLocks/>
          </p:cNvSpPr>
          <p:nvPr/>
        </p:nvSpPr>
        <p:spPr>
          <a:xfrm>
            <a:off x="695334" y="4315148"/>
            <a:ext cx="10259053" cy="1631521"/>
          </a:xfrm>
          <a:prstGeom prst="rect">
            <a:avLst/>
          </a:prstGeom>
        </p:spPr>
        <p:txBody>
          <a:bodyPr/>
          <a:lstStyle>
            <a:lvl1pPr marL="0" indent="0" algn="l" defTabSz="914400" rtl="0" eaLnBrk="1" latinLnBrk="0" hangingPunct="1">
              <a:lnSpc>
                <a:spcPct val="110000"/>
              </a:lnSpc>
              <a:spcBef>
                <a:spcPts val="0"/>
              </a:spcBef>
              <a:spcAft>
                <a:spcPts val="1900"/>
              </a:spcAft>
              <a:buFont typeface="Arial" panose="020B0604020202020204" pitchFamily="34" charset="0"/>
              <a:buNone/>
              <a:defRPr sz="2000" b="0" kern="1200">
                <a:solidFill>
                  <a:schemeClr val="accent1"/>
                </a:solidFill>
                <a:latin typeface="+mj-lt"/>
                <a:ea typeface="+mn-ea"/>
                <a:cs typeface="+mn-cs"/>
              </a:defRPr>
            </a:lvl1pPr>
            <a:lvl2pPr marL="0" indent="0" algn="l" defTabSz="914400" rtl="0" eaLnBrk="1" latinLnBrk="0" hangingPunct="1">
              <a:lnSpc>
                <a:spcPct val="110000"/>
              </a:lnSpc>
              <a:spcBef>
                <a:spcPts val="0"/>
              </a:spcBef>
              <a:spcAft>
                <a:spcPts val="1900"/>
              </a:spcAft>
              <a:buFont typeface="Arial" panose="020B0604020202020204" pitchFamily="34" charset="0"/>
              <a:buNone/>
              <a:defRPr sz="1800" kern="1200">
                <a:solidFill>
                  <a:schemeClr val="tx1"/>
                </a:solidFill>
                <a:latin typeface="+mn-lt"/>
                <a:ea typeface="+mn-ea"/>
                <a:cs typeface="+mn-cs"/>
              </a:defRPr>
            </a:lvl2pPr>
            <a:lvl3pPr marL="0" indent="0" algn="l" defTabSz="914400" rtl="0" eaLnBrk="1" latinLnBrk="0" hangingPunct="1">
              <a:lnSpc>
                <a:spcPct val="110000"/>
              </a:lnSpc>
              <a:spcBef>
                <a:spcPts val="0"/>
              </a:spcBef>
              <a:buFont typeface="Arial" panose="020B0604020202020204" pitchFamily="34" charset="0"/>
              <a:buNone/>
              <a:defRPr sz="1800" b="0" kern="1200">
                <a:solidFill>
                  <a:schemeClr val="tx1"/>
                </a:solidFill>
                <a:latin typeface="+mj-lt"/>
                <a:ea typeface="+mn-ea"/>
                <a:cs typeface="+mn-cs"/>
              </a:defRPr>
            </a:lvl3pPr>
            <a:lvl4pPr marL="180000" indent="-180000" algn="l" defTabSz="914400" rtl="0" eaLnBrk="1" latinLnBrk="0" hangingPunct="1">
              <a:lnSpc>
                <a:spcPct val="110000"/>
              </a:lnSpc>
              <a:spcBef>
                <a:spcPts val="0"/>
              </a:spcBef>
              <a:buClr>
                <a:schemeClr val="accent1"/>
              </a:buClr>
              <a:buFont typeface="Wingdings" panose="05000000000000000000" pitchFamily="2" charset="2"/>
              <a:buChar char="§"/>
              <a:defRPr sz="1800" kern="1200">
                <a:solidFill>
                  <a:schemeClr val="tx1"/>
                </a:solidFill>
                <a:latin typeface="+mn-lt"/>
                <a:ea typeface="+mn-ea"/>
                <a:cs typeface="+mn-cs"/>
              </a:defRPr>
            </a:lvl4pPr>
            <a:lvl5pPr marL="360000" indent="-180000" algn="l" defTabSz="914400" rtl="0" eaLnBrk="1" latinLnBrk="0" hangingPunct="1">
              <a:lnSpc>
                <a:spcPct val="110000"/>
              </a:lnSpc>
              <a:spcBef>
                <a:spcPts val="0"/>
              </a:spcBef>
              <a:buClr>
                <a:schemeClr val="bg2"/>
              </a:buClr>
              <a:buFont typeface="Wingdings" panose="05000000000000000000" pitchFamily="2" charset="2"/>
              <a:buChar char="§"/>
              <a:defRPr sz="1800" kern="1200">
                <a:solidFill>
                  <a:schemeClr val="tx1"/>
                </a:solidFill>
                <a:latin typeface="+mn-lt"/>
                <a:ea typeface="+mn-ea"/>
                <a:cs typeface="+mn-cs"/>
              </a:defRPr>
            </a:lvl5pPr>
            <a:lvl6pPr marL="540000" indent="-180000" algn="l" defTabSz="914400" rtl="0" eaLnBrk="1" latinLnBrk="0" hangingPunct="1">
              <a:lnSpc>
                <a:spcPct val="110000"/>
              </a:lnSpc>
              <a:spcBef>
                <a:spcPts val="0"/>
              </a:spcBef>
              <a:buClr>
                <a:schemeClr val="bg2"/>
              </a:buClr>
              <a:buFont typeface="Wingdings" panose="05000000000000000000" pitchFamily="2" charset="2"/>
              <a:buChar char="§"/>
              <a:defRPr sz="1800" kern="1200">
                <a:solidFill>
                  <a:schemeClr val="tx1"/>
                </a:solidFill>
                <a:latin typeface="+mn-lt"/>
                <a:ea typeface="+mn-ea"/>
                <a:cs typeface="+mn-cs"/>
              </a:defRPr>
            </a:lvl6pPr>
            <a:lvl7pPr marL="216000" indent="-216000" algn="l" defTabSz="914400" rtl="0" eaLnBrk="1" latinLnBrk="0" hangingPunct="1">
              <a:lnSpc>
                <a:spcPct val="110000"/>
              </a:lnSpc>
              <a:spcBef>
                <a:spcPts val="0"/>
              </a:spcBef>
              <a:buClr>
                <a:schemeClr val="accent1"/>
              </a:buClr>
              <a:buFont typeface="+mj-lt"/>
              <a:buAutoNum type="arabicPeriod"/>
              <a:defRPr sz="1800" kern="1200">
                <a:solidFill>
                  <a:schemeClr val="tx1"/>
                </a:solidFill>
                <a:latin typeface="+mn-lt"/>
                <a:ea typeface="+mn-ea"/>
                <a:cs typeface="+mn-cs"/>
              </a:defRPr>
            </a:lvl7pPr>
            <a:lvl8pPr marL="432000" indent="-216000" algn="l" defTabSz="914400" rtl="0" eaLnBrk="1" latinLnBrk="0" hangingPunct="1">
              <a:lnSpc>
                <a:spcPct val="110000"/>
              </a:lnSpc>
              <a:spcBef>
                <a:spcPts val="0"/>
              </a:spcBef>
              <a:buClr>
                <a:schemeClr val="bg2"/>
              </a:buClr>
              <a:buFont typeface="+mj-lt"/>
              <a:buAutoNum type="arabicPeriod"/>
              <a:defRPr sz="1800" kern="1200">
                <a:solidFill>
                  <a:schemeClr val="tx1"/>
                </a:solidFill>
                <a:latin typeface="+mn-lt"/>
                <a:ea typeface="+mn-ea"/>
                <a:cs typeface="+mn-cs"/>
              </a:defRPr>
            </a:lvl8pPr>
            <a:lvl9pPr marL="648000" indent="-216000" algn="l" defTabSz="914400" rtl="0" eaLnBrk="1" latinLnBrk="0" hangingPunct="1">
              <a:lnSpc>
                <a:spcPct val="110000"/>
              </a:lnSpc>
              <a:spcBef>
                <a:spcPts val="0"/>
              </a:spcBef>
              <a:buClr>
                <a:schemeClr val="bg2"/>
              </a:buClr>
              <a:buFont typeface="+mj-lt"/>
              <a:buAutoNum type="arabicPeriod"/>
              <a:defRPr sz="1800" kern="1200">
                <a:solidFill>
                  <a:schemeClr val="tx1"/>
                </a:solidFill>
                <a:latin typeface="+mn-lt"/>
                <a:ea typeface="+mn-ea"/>
                <a:cs typeface="+mn-cs"/>
              </a:defRPr>
            </a:lvl9pPr>
          </a:lstStyle>
          <a:p>
            <a:pPr marL="0" lvl="3" indent="0">
              <a:lnSpc>
                <a:spcPct val="100000"/>
              </a:lnSpc>
              <a:spcAft>
                <a:spcPts val="1200"/>
              </a:spcAft>
              <a:buNone/>
            </a:pPr>
            <a:r>
              <a:rPr lang="en-US" b="1" noProof="0" dirty="0"/>
              <a:t>Key advantages</a:t>
            </a:r>
          </a:p>
          <a:p>
            <a:pPr marL="285750" lvl="3" indent="-285750">
              <a:lnSpc>
                <a:spcPct val="100000"/>
              </a:lnSpc>
              <a:spcAft>
                <a:spcPts val="1200"/>
              </a:spcAft>
              <a:buFont typeface="Wingdings" panose="05000000000000000000" pitchFamily="2" charset="2"/>
              <a:buChar char="n"/>
              <a:defRPr/>
            </a:pPr>
            <a:r>
              <a:rPr lang="en-US" dirty="0"/>
              <a:t>Contactless (no direct contact with fluid)</a:t>
            </a:r>
          </a:p>
          <a:p>
            <a:pPr marL="285750" lvl="3" indent="-285750">
              <a:lnSpc>
                <a:spcPct val="100000"/>
              </a:lnSpc>
              <a:spcAft>
                <a:spcPts val="1200"/>
              </a:spcAft>
              <a:buFont typeface="Wingdings" panose="05000000000000000000" pitchFamily="2" charset="2"/>
              <a:buChar char="n"/>
              <a:defRPr/>
            </a:pPr>
            <a:r>
              <a:rPr lang="de-DE" dirty="0"/>
              <a:t>Can </a:t>
            </a:r>
            <a:r>
              <a:rPr lang="de-DE" dirty="0" err="1"/>
              <a:t>measure</a:t>
            </a:r>
            <a:r>
              <a:rPr lang="de-DE" dirty="0"/>
              <a:t> </a:t>
            </a:r>
            <a:r>
              <a:rPr lang="de-DE" dirty="0" err="1"/>
              <a:t>through</a:t>
            </a:r>
            <a:r>
              <a:rPr lang="de-DE" dirty="0"/>
              <a:t> </a:t>
            </a:r>
            <a:r>
              <a:rPr lang="de-DE" dirty="0" err="1"/>
              <a:t>steel</a:t>
            </a:r>
            <a:r>
              <a:rPr lang="de-DE" dirty="0"/>
              <a:t> </a:t>
            </a:r>
            <a:r>
              <a:rPr lang="de-DE" dirty="0" err="1"/>
              <a:t>pipes</a:t>
            </a:r>
            <a:endParaRPr lang="de-DE" dirty="0"/>
          </a:p>
          <a:p>
            <a:pPr marL="285750" lvl="3" indent="-285750">
              <a:lnSpc>
                <a:spcPct val="100000"/>
              </a:lnSpc>
              <a:spcAft>
                <a:spcPts val="1200"/>
              </a:spcAft>
              <a:buFont typeface="Wingdings" panose="05000000000000000000" pitchFamily="2" charset="2"/>
              <a:buChar char="n"/>
              <a:defRPr/>
            </a:pPr>
            <a:r>
              <a:rPr lang="de-DE" dirty="0"/>
              <a:t>Hydrogen </a:t>
            </a:r>
            <a:r>
              <a:rPr lang="de-DE" dirty="0" err="1"/>
              <a:t>nuclei</a:t>
            </a:r>
            <a:r>
              <a:rPr lang="de-DE" dirty="0"/>
              <a:t> </a:t>
            </a:r>
            <a:r>
              <a:rPr lang="de-DE" dirty="0" err="1"/>
              <a:t>are</a:t>
            </a:r>
            <a:r>
              <a:rPr lang="de-DE" dirty="0"/>
              <a:t> </a:t>
            </a:r>
            <a:r>
              <a:rPr lang="de-DE" dirty="0" err="1"/>
              <a:t>the</a:t>
            </a:r>
            <a:r>
              <a:rPr lang="de-DE" dirty="0"/>
              <a:t> </a:t>
            </a:r>
            <a:r>
              <a:rPr lang="de-DE" dirty="0" err="1"/>
              <a:t>magnetic</a:t>
            </a:r>
            <a:r>
              <a:rPr lang="de-DE" dirty="0"/>
              <a:t> </a:t>
            </a:r>
            <a:r>
              <a:rPr lang="de-DE" dirty="0" err="1"/>
              <a:t>marker</a:t>
            </a:r>
            <a:r>
              <a:rPr lang="de-DE" dirty="0"/>
              <a:t> </a:t>
            </a:r>
            <a:r>
              <a:rPr lang="de-DE" dirty="0">
                <a:sym typeface="Wingdings" panose="05000000000000000000" pitchFamily="2" charset="2"/>
              </a:rPr>
              <a:t> </a:t>
            </a:r>
            <a:r>
              <a:rPr lang="de-DE" dirty="0" err="1">
                <a:sym typeface="Wingdings" panose="05000000000000000000" pitchFamily="2" charset="2"/>
              </a:rPr>
              <a:t>wide</a:t>
            </a:r>
            <a:r>
              <a:rPr lang="de-DE" dirty="0">
                <a:sym typeface="Wingdings" panose="05000000000000000000" pitchFamily="2" charset="2"/>
              </a:rPr>
              <a:t> </a:t>
            </a:r>
            <a:r>
              <a:rPr lang="de-DE" dirty="0" err="1">
                <a:sym typeface="Wingdings" panose="05000000000000000000" pitchFamily="2" charset="2"/>
              </a:rPr>
              <a:t>range</a:t>
            </a:r>
            <a:r>
              <a:rPr lang="de-DE" dirty="0">
                <a:sym typeface="Wingdings" panose="05000000000000000000" pitchFamily="2" charset="2"/>
              </a:rPr>
              <a:t> </a:t>
            </a:r>
            <a:r>
              <a:rPr lang="de-DE" dirty="0" err="1">
                <a:sym typeface="Wingdings" panose="05000000000000000000" pitchFamily="2" charset="2"/>
              </a:rPr>
              <a:t>of</a:t>
            </a:r>
            <a:r>
              <a:rPr lang="de-DE" dirty="0">
                <a:sym typeface="Wingdings" panose="05000000000000000000" pitchFamily="2" charset="2"/>
              </a:rPr>
              <a:t> </a:t>
            </a:r>
            <a:r>
              <a:rPr lang="de-DE" dirty="0" err="1">
                <a:sym typeface="Wingdings" panose="05000000000000000000" pitchFamily="2" charset="2"/>
              </a:rPr>
              <a:t>fluids</a:t>
            </a:r>
            <a:r>
              <a:rPr lang="de-DE" dirty="0">
                <a:sym typeface="Wingdings" panose="05000000000000000000" pitchFamily="2" charset="2"/>
              </a:rPr>
              <a:t> </a:t>
            </a:r>
            <a:r>
              <a:rPr lang="de-DE" dirty="0" err="1">
                <a:sym typeface="Wingdings" panose="05000000000000000000" pitchFamily="2" charset="2"/>
              </a:rPr>
              <a:t>are</a:t>
            </a:r>
            <a:r>
              <a:rPr lang="de-DE" dirty="0">
                <a:sym typeface="Wingdings" panose="05000000000000000000" pitchFamily="2" charset="2"/>
              </a:rPr>
              <a:t> </a:t>
            </a:r>
            <a:r>
              <a:rPr lang="de-DE" dirty="0" err="1">
                <a:sym typeface="Wingdings" panose="05000000000000000000" pitchFamily="2" charset="2"/>
              </a:rPr>
              <a:t>measurable</a:t>
            </a:r>
            <a:endParaRPr lang="de-DE" dirty="0"/>
          </a:p>
        </p:txBody>
      </p:sp>
    </p:spTree>
    <p:extLst>
      <p:ext uri="{BB962C8B-B14F-4D97-AF65-F5344CB8AC3E}">
        <p14:creationId xmlns:p14="http://schemas.microsoft.com/office/powerpoint/2010/main" val="104600903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Fraunhofer_Master_16-9">
  <a:themeElements>
    <a:clrScheme name="Fraunhofer_Color">
      <a:dk1>
        <a:sysClr val="windowText" lastClr="000000"/>
      </a:dk1>
      <a:lt1>
        <a:sysClr val="window" lastClr="FFFFFF"/>
      </a:lt1>
      <a:dk2>
        <a:srgbClr val="F58220"/>
      </a:dk2>
      <a:lt2>
        <a:srgbClr val="A6BBC8"/>
      </a:lt2>
      <a:accent1>
        <a:srgbClr val="179C7D"/>
      </a:accent1>
      <a:accent2>
        <a:srgbClr val="005B7F"/>
      </a:accent2>
      <a:accent3>
        <a:srgbClr val="A6BBC8"/>
      </a:accent3>
      <a:accent4>
        <a:srgbClr val="008598"/>
      </a:accent4>
      <a:accent5>
        <a:srgbClr val="39C1CD"/>
      </a:accent5>
      <a:accent6>
        <a:srgbClr val="B2D235"/>
      </a:accent6>
      <a:hlink>
        <a:srgbClr val="179C7D"/>
      </a:hlink>
      <a:folHlink>
        <a:srgbClr val="005B7F"/>
      </a:folHlink>
    </a:clrScheme>
    <a:fontScheme name="Fraunhofer_Fonts">
      <a:majorFont>
        <a:latin typeface="Frutiger LT Com 65 Bold"/>
        <a:ea typeface=""/>
        <a:cs typeface=""/>
      </a:majorFont>
      <a:minorFont>
        <a:latin typeface="Frutiger LT Com 45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CCDEE5"/>
        </a:solidFill>
        <a:ln w="9525">
          <a:noFill/>
        </a:ln>
      </a:spPr>
      <a:bodyPr lIns="108000" tIns="108000" rIns="108000" bIns="108000" rtlCol="0" anchor="ctr"/>
      <a:lstStyle>
        <a:defPPr marL="180000" indent="-180000" algn="l">
          <a:lnSpc>
            <a:spcPts val="1960"/>
          </a:lnSpc>
          <a:buClr>
            <a:schemeClr val="accent1"/>
          </a:buClr>
          <a:buFont typeface="Wingdings" panose="05000000000000000000" pitchFamily="2" charset="2"/>
          <a:buChar char="§"/>
          <a:defRPr sz="14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bg2"/>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marL="180000" indent="-180000" algn="l">
          <a:lnSpc>
            <a:spcPts val="1960"/>
          </a:lnSpc>
          <a:buClr>
            <a:schemeClr val="accent1"/>
          </a:buClr>
          <a:buFont typeface="Wingdings" panose="05000000000000000000" pitchFamily="2" charset="2"/>
          <a:buChar char="§"/>
          <a:defRPr sz="1400" dirty="0" smtClean="0"/>
        </a:defPPr>
      </a:lstStyle>
    </a:txDef>
  </a:objectDefaults>
  <a:extraClrSchemeLst/>
  <a:custClrLst>
    <a:custClr>
      <a:srgbClr val="179C7D"/>
    </a:custClr>
    <a:custClr>
      <a:srgbClr val="005B7F"/>
    </a:custClr>
    <a:custClr>
      <a:srgbClr val="A6BBC8"/>
    </a:custClr>
    <a:custClr>
      <a:srgbClr val="F58220"/>
    </a:custClr>
    <a:custClr>
      <a:srgbClr val="FFFFFF"/>
    </a:custClr>
    <a:custClr>
      <a:srgbClr val="337C99"/>
    </a:custClr>
    <a:custClr>
      <a:srgbClr val="669DB2"/>
    </a:custClr>
    <a:custClr>
      <a:srgbClr val="99BDCC"/>
    </a:custClr>
    <a:custClr>
      <a:srgbClr val="CCDEE5"/>
    </a:custClr>
    <a:custClr>
      <a:srgbClr val="E5EEF2"/>
    </a:custClr>
    <a:custClr>
      <a:srgbClr val="1C3F52"/>
    </a:custClr>
    <a:custClr>
      <a:srgbClr val="D3C7AE"/>
    </a:custClr>
    <a:custClr>
      <a:srgbClr val="008598"/>
    </a:custClr>
    <a:custClr>
      <a:srgbClr val="39C1CD"/>
    </a:custClr>
    <a:custClr>
      <a:srgbClr val="B2D235"/>
    </a:custClr>
    <a:custClr>
      <a:srgbClr val="FDB913"/>
    </a:custClr>
    <a:custClr>
      <a:srgbClr val="BB0056"/>
    </a:custClr>
    <a:custClr>
      <a:srgbClr val="7C154D"/>
    </a:custClr>
    <a:custClr>
      <a:srgbClr val="FFFFFF"/>
    </a:custClr>
    <a:custClr>
      <a:srgbClr val="FFFFFF"/>
    </a:custClr>
  </a:custClrLst>
  <a:extLst>
    <a:ext uri="{05A4C25C-085E-4340-85A3-A5531E510DB2}">
      <thm15:themeFamily xmlns:thm15="http://schemas.microsoft.com/office/thememl/2012/main" name="Präsentation7" id="{14180148-20CF-4DA7-A721-921E466A1C22}" vid="{F8CF5006-811B-4D57-A7EB-E6DAF4B53F7A}"/>
    </a:ext>
  </a:extLst>
</a:theme>
</file>

<file path=ppt/theme/theme2.xml><?xml version="1.0" encoding="utf-8"?>
<a:theme xmlns:a="http://schemas.openxmlformats.org/drawingml/2006/main" name="Office">
  <a:themeElements>
    <a:clrScheme name="Fraunhofer_Color">
      <a:dk1>
        <a:sysClr val="windowText" lastClr="000000"/>
      </a:dk1>
      <a:lt1>
        <a:sysClr val="window" lastClr="FFFFFF"/>
      </a:lt1>
      <a:dk2>
        <a:srgbClr val="F58220"/>
      </a:dk2>
      <a:lt2>
        <a:srgbClr val="A6BBC8"/>
      </a:lt2>
      <a:accent1>
        <a:srgbClr val="179C7D"/>
      </a:accent1>
      <a:accent2>
        <a:srgbClr val="005B7F"/>
      </a:accent2>
      <a:accent3>
        <a:srgbClr val="A6BBC8"/>
      </a:accent3>
      <a:accent4>
        <a:srgbClr val="008598"/>
      </a:accent4>
      <a:accent5>
        <a:srgbClr val="39C1CD"/>
      </a:accent5>
      <a:accent6>
        <a:srgbClr val="B2D235"/>
      </a:accent6>
      <a:hlink>
        <a:srgbClr val="179C7D"/>
      </a:hlink>
      <a:folHlink>
        <a:srgbClr val="005B7F"/>
      </a:folHlink>
    </a:clrScheme>
    <a:fontScheme name="Fraunhofer_Fonts">
      <a:majorFont>
        <a:latin typeface="Frutiger LT Com 65 Bold"/>
        <a:ea typeface=""/>
        <a:cs typeface=""/>
      </a:majorFont>
      <a:minorFont>
        <a:latin typeface="Frutiger LT Com 45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Fraunhofer_Color">
      <a:dk1>
        <a:sysClr val="windowText" lastClr="000000"/>
      </a:dk1>
      <a:lt1>
        <a:sysClr val="window" lastClr="FFFFFF"/>
      </a:lt1>
      <a:dk2>
        <a:srgbClr val="F58220"/>
      </a:dk2>
      <a:lt2>
        <a:srgbClr val="A6BBC8"/>
      </a:lt2>
      <a:accent1>
        <a:srgbClr val="179C7D"/>
      </a:accent1>
      <a:accent2>
        <a:srgbClr val="005B7F"/>
      </a:accent2>
      <a:accent3>
        <a:srgbClr val="A6BBC8"/>
      </a:accent3>
      <a:accent4>
        <a:srgbClr val="008598"/>
      </a:accent4>
      <a:accent5>
        <a:srgbClr val="39C1CD"/>
      </a:accent5>
      <a:accent6>
        <a:srgbClr val="B2D235"/>
      </a:accent6>
      <a:hlink>
        <a:srgbClr val="179C7D"/>
      </a:hlink>
      <a:folHlink>
        <a:srgbClr val="005B7F"/>
      </a:folHlink>
    </a:clrScheme>
    <a:fontScheme name="Fraunhofer_Fonts">
      <a:majorFont>
        <a:latin typeface="Frutiger LT Com 65 Bold"/>
        <a:ea typeface=""/>
        <a:cs typeface=""/>
      </a:majorFont>
      <a:minorFont>
        <a:latin typeface="Frutiger LT Com 45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9FEC8D082A4D304F91136C1D79A1C84C" ma:contentTypeVersion="6" ma:contentTypeDescription="Ein neues Dokument erstellen." ma:contentTypeScope="" ma:versionID="b8074c339fcebdeeebab841fbd4db464">
  <xsd:schema xmlns:xsd="http://www.w3.org/2001/XMLSchema" xmlns:xs="http://www.w3.org/2001/XMLSchema" xmlns:p="http://schemas.microsoft.com/office/2006/metadata/properties" xmlns:ns1="http://schemas.microsoft.com/sharepoint/v3" xmlns:ns2="68f5a17b-0914-46c0-8739-0bf476026ad1" xmlns:ns3="4e0e66b8-c50d-47a7-bcae-85b1fd8ccc57" targetNamespace="http://schemas.microsoft.com/office/2006/metadata/properties" ma:root="true" ma:fieldsID="5d03d4a1d42df514b08bd2b033dbc1f6" ns1:_="" ns2:_="" ns3:_="">
    <xsd:import namespace="http://schemas.microsoft.com/sharepoint/v3"/>
    <xsd:import namespace="68f5a17b-0914-46c0-8739-0bf476026ad1"/>
    <xsd:import namespace="4e0e66b8-c50d-47a7-bcae-85b1fd8ccc57"/>
    <xsd:element name="properties">
      <xsd:complexType>
        <xsd:sequence>
          <xsd:element name="documentManagement">
            <xsd:complexType>
              <xsd:all>
                <xsd:element ref="ns1:PublishingStartDate" minOccurs="0"/>
                <xsd:element ref="ns1:PublishingExpirationDate" minOccurs="0"/>
                <xsd:element ref="ns2:_dlc_DocId" minOccurs="0"/>
                <xsd:element ref="ns2:_dlc_DocIdUrl" minOccurs="0"/>
                <xsd:element ref="ns2:_dlc_DocIdPersistId" minOccurs="0"/>
                <xsd:element ref="ns2:SharedWithUsers" minOccurs="0"/>
                <xsd:element ref="ns3:Art" minOccurs="0"/>
                <xsd:element ref="ns3:Neu"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Geplantes Startdatum" ma:description="Geplantes Startdatum ist eine Websitespalte, die über das Feature zum Veröffentlichen erstellt wird. Es wird zur Angabe des Datums und der Uhrzeit verwendet, wann diese Seite Besuchern zum ersten Mal angezeigt wird." ma:internalName="PublishingStartDate">
      <xsd:simpleType>
        <xsd:restriction base="dms:Unknown"/>
      </xsd:simpleType>
    </xsd:element>
    <xsd:element name="PublishingExpirationDate" ma:index="9" nillable="true" ma:displayName="Geplantes Enddatum" ma:description="Geplantes Enddatum ist eine Websitespalte, die über das Feature zum Veröffentlichen erstellt wird. Es wird zur Angabe des Datums und der Uhrzeit verwendet, wann diese Seite Besuchern nicht mehr angezeigt wird."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68f5a17b-0914-46c0-8739-0bf476026ad1" elementFormDefault="qualified">
    <xsd:import namespace="http://schemas.microsoft.com/office/2006/documentManagement/types"/>
    <xsd:import namespace="http://schemas.microsoft.com/office/infopath/2007/PartnerControls"/>
    <xsd:element name="_dlc_DocId" ma:index="10" nillable="true" ma:displayName="Wert der Dokument-ID" ma:description="Der Wert der diesem Element zugewiesenen Dokument-ID." ma:internalName="_dlc_DocId" ma:readOnly="true">
      <xsd:simpleType>
        <xsd:restriction base="dms:Text"/>
      </xsd:simpleType>
    </xsd:element>
    <xsd:element name="_dlc_DocIdUrl" ma:index="11" nillable="true" ma:displayName="Dokument-ID" ma:description="Permanenter Hyperlink zu diesem Dok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2" nillable="true" ma:displayName="Beständige ID" ma:description="ID beim Hinzufügen beibehalten." ma:hidden="true" ma:internalName="_dlc_DocIdPersistId" ma:readOnly="true">
      <xsd:simpleType>
        <xsd:restriction base="dms:Boolean"/>
      </xsd:simpleType>
    </xsd:element>
    <xsd:element name="SharedWithUsers" ma:index="13"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4e0e66b8-c50d-47a7-bcae-85b1fd8ccc57" elementFormDefault="qualified">
    <xsd:import namespace="http://schemas.microsoft.com/office/2006/documentManagement/types"/>
    <xsd:import namespace="http://schemas.microsoft.com/office/infopath/2007/PartnerControls"/>
    <xsd:element name="Art" ma:index="14" nillable="true" ma:displayName="Art" ma:format="Dropdown" ma:internalName="Art">
      <xsd:simpleType>
        <xsd:restriction base="dms:Choice">
          <xsd:enumeration value="Regelung"/>
          <xsd:enumeration value="Hilfsmittel"/>
        </xsd:restriction>
      </xsd:simpleType>
    </xsd:element>
    <xsd:element name="Neu" ma:index="15" nillable="true" ma:displayName="Neu" ma:default="0" ma:internalName="Neu">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_dlc_DocId xmlns="68f5a17b-0914-46c0-8739-0bf476026ad1">TRUJ3PAZDVEC-2144627433-445</_dlc_DocId>
    <_dlc_DocIdUrl xmlns="68f5a17b-0914-46c0-8739-0bf476026ad1">
      <Url>https://intranet.ipmlan.ipm.fraunhofer.de/managementsystem/_layouts/15/DocIdRedir.aspx?ID=TRUJ3PAZDVEC-2144627433-445</Url>
      <Description>TRUJ3PAZDVEC-2144627433-445</Description>
    </_dlc_DocIdUrl>
    <Neu xmlns="4e0e66b8-c50d-47a7-bcae-85b1fd8ccc57">false</Neu>
    <Art xmlns="4e0e66b8-c50d-47a7-bcae-85b1fd8ccc57" xsi:nil="true"/>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C8BAA644-D4AE-4C15-AE98-6D22CA9677E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68f5a17b-0914-46c0-8739-0bf476026ad1"/>
    <ds:schemaRef ds:uri="4e0e66b8-c50d-47a7-bcae-85b1fd8ccc5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79209F8-8ABA-4B1E-99BC-84FCF7C981D0}">
  <ds:schemaRefs>
    <ds:schemaRef ds:uri="http://schemas.microsoft.com/sharepoint/events"/>
  </ds:schemaRefs>
</ds:datastoreItem>
</file>

<file path=customXml/itemProps3.xml><?xml version="1.0" encoding="utf-8"?>
<ds:datastoreItem xmlns:ds="http://schemas.openxmlformats.org/officeDocument/2006/customXml" ds:itemID="{F300EE8A-0374-440E-BCD2-A77156A7AE7E}">
  <ds:schemaRefs>
    <ds:schemaRef ds:uri="http://schemas.microsoft.com/sharepoint/v3/contenttype/forms"/>
  </ds:schemaRefs>
</ds:datastoreItem>
</file>

<file path=customXml/itemProps4.xml><?xml version="1.0" encoding="utf-8"?>
<ds:datastoreItem xmlns:ds="http://schemas.openxmlformats.org/officeDocument/2006/customXml" ds:itemID="{2932AD6C-FE9B-415B-B7E6-A30896F6CF3D}">
  <ds:schemaRefs>
    <ds:schemaRef ds:uri="http://schemas.microsoft.com/office/2006/documentManagement/types"/>
    <ds:schemaRef ds:uri="http://schemas.microsoft.com/sharepoint/v3"/>
    <ds:schemaRef ds:uri="http://schemas.microsoft.com/office/infopath/2007/PartnerControls"/>
    <ds:schemaRef ds:uri="http://purl.org/dc/terms/"/>
    <ds:schemaRef ds:uri="68f5a17b-0914-46c0-8739-0bf476026ad1"/>
    <ds:schemaRef ds:uri="http://www.w3.org/XML/1998/namespace"/>
    <ds:schemaRef ds:uri="http://purl.org/dc/dcmitype/"/>
    <ds:schemaRef ds:uri="http://purl.org/dc/elements/1.1/"/>
    <ds:schemaRef ds:uri="4e0e66b8-c50d-47a7-bcae-85b1fd8ccc57"/>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PP_190122_Fraunhofer_Master_16-9</Template>
  <TotalTime>0</TotalTime>
  <Words>898</Words>
  <Application>Microsoft Office PowerPoint</Application>
  <PresentationFormat>Breitbild</PresentationFormat>
  <Paragraphs>203</Paragraphs>
  <Slides>23</Slides>
  <Notes>0</Notes>
  <HiddenSlides>0</HiddenSlides>
  <MMClips>0</MMClips>
  <ScaleCrop>false</ScaleCrop>
  <HeadingPairs>
    <vt:vector size="8" baseType="variant">
      <vt:variant>
        <vt:lpstr>Verwendete Schriftarten</vt:lpstr>
      </vt:variant>
      <vt:variant>
        <vt:i4>8</vt:i4>
      </vt:variant>
      <vt:variant>
        <vt:lpstr>Design</vt:lpstr>
      </vt:variant>
      <vt:variant>
        <vt:i4>1</vt:i4>
      </vt:variant>
      <vt:variant>
        <vt:lpstr>Eingebettete OLE-Server</vt:lpstr>
      </vt:variant>
      <vt:variant>
        <vt:i4>1</vt:i4>
      </vt:variant>
      <vt:variant>
        <vt:lpstr>Folientitel</vt:lpstr>
      </vt:variant>
      <vt:variant>
        <vt:i4>23</vt:i4>
      </vt:variant>
    </vt:vector>
  </HeadingPairs>
  <TitlesOfParts>
    <vt:vector size="33" baseType="lpstr">
      <vt:lpstr>Wingdings</vt:lpstr>
      <vt:lpstr>Cambria Math</vt:lpstr>
      <vt:lpstr>Frutiger LT Com 55 Roman</vt:lpstr>
      <vt:lpstr>Times New Roman</vt:lpstr>
      <vt:lpstr>Frutiger LT Com 45 Light</vt:lpstr>
      <vt:lpstr>Frutiger LT Com 65 Bold</vt:lpstr>
      <vt:lpstr>Arial</vt:lpstr>
      <vt:lpstr>Frutiger LT Com 75 Black</vt:lpstr>
      <vt:lpstr>Fraunhofer_Master_16-9</vt:lpstr>
      <vt:lpstr>think-cell Folie</vt:lpstr>
      <vt:lpstr>PowerPoint-Präsentation</vt:lpstr>
      <vt:lpstr>Fraunhofer Model and Showcase Development</vt:lpstr>
      <vt:lpstr>Fraunhofer Model and Showcase Development</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Sowade, Rosita</dc:creator>
  <cp:lastModifiedBy>Koss, Peter</cp:lastModifiedBy>
  <cp:revision>181</cp:revision>
  <dcterms:created xsi:type="dcterms:W3CDTF">2022-01-31T09:56:29Z</dcterms:created>
  <dcterms:modified xsi:type="dcterms:W3CDTF">2025-08-01T11:01:25Z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0x0101009FEC8D082A4D304F91136C1D79A1C84C</vt:lpwstr>
  </property>
  <property fmtid="{D5CDD505-2E9C-101B-9397-08002B2CF9AE}" pid="3" name="_dlc_DocIdItemGuid">
    <vt:lpwstr>d5b81a08-83d9-4361-8322-6d2b1b6f2990</vt:lpwstr>
  </property>
</Properties>
</file>