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69" r:id="rId1"/>
    <p:sldMasterId id="2147483770" r:id="rId2"/>
    <p:sldMasterId id="2147483679" r:id="rId3"/>
    <p:sldMasterId id="2147483681" r:id="rId4"/>
    <p:sldMasterId id="2147483696" r:id="rId5"/>
    <p:sldMasterId id="2147483708" r:id="rId6"/>
    <p:sldMasterId id="2147483720" r:id="rId7"/>
    <p:sldMasterId id="2147483731" r:id="rId8"/>
    <p:sldMasterId id="2147483771" r:id="rId9"/>
  </p:sldMasterIdLst>
  <p:notesMasterIdLst>
    <p:notesMasterId r:id="rId39"/>
  </p:notesMasterIdLst>
  <p:handoutMasterIdLst>
    <p:handoutMasterId r:id="rId40"/>
  </p:handoutMasterIdLst>
  <p:sldIdLst>
    <p:sldId id="2147480143" r:id="rId10"/>
    <p:sldId id="2147482783" r:id="rId11"/>
    <p:sldId id="2147482794" r:id="rId12"/>
    <p:sldId id="2147482814" r:id="rId13"/>
    <p:sldId id="2147482815" r:id="rId14"/>
    <p:sldId id="2147482816" r:id="rId15"/>
    <p:sldId id="2147482795" r:id="rId16"/>
    <p:sldId id="2147482819" r:id="rId17"/>
    <p:sldId id="2147482820" r:id="rId18"/>
    <p:sldId id="2147482792" r:id="rId19"/>
    <p:sldId id="2147482812" r:id="rId20"/>
    <p:sldId id="2147482813" r:id="rId21"/>
    <p:sldId id="2147482791" r:id="rId22"/>
    <p:sldId id="2147482817" r:id="rId23"/>
    <p:sldId id="2147482818" r:id="rId24"/>
    <p:sldId id="2147482796" r:id="rId25"/>
    <p:sldId id="2147482821" r:id="rId26"/>
    <p:sldId id="2147482822" r:id="rId27"/>
    <p:sldId id="2147482823" r:id="rId28"/>
    <p:sldId id="2147482797" r:id="rId29"/>
    <p:sldId id="2147482798" r:id="rId30"/>
    <p:sldId id="2147482799" r:id="rId31"/>
    <p:sldId id="2147482790" r:id="rId32"/>
    <p:sldId id="2147482811" r:id="rId33"/>
    <p:sldId id="2147482784" r:id="rId34"/>
    <p:sldId id="2147482824" r:id="rId35"/>
    <p:sldId id="2147482825" r:id="rId36"/>
    <p:sldId id="2147482785" r:id="rId37"/>
    <p:sldId id="2147482787" r:id="rId38"/>
  </p:sldIdLst>
  <p:sldSz cx="9144000" cy="5143500" type="screen16x9"/>
  <p:notesSz cx="20104100" cy="11309350"/>
  <p:kinsoku lang="ja-JP" invalStChars="、。，．・：；？！゛゜ヽヾゝゞ々’”）〕］｝〉》」』】°‰′″℃￠％!%),.:;?]}｡｣､･ﾞﾟ" invalEndChars="‘“（〔［｛〈《「『【￥＄$([\{｢￡"/>
  <p:defaultTextStyle>
    <a:defPPr>
      <a:defRPr lang="en-AE"/>
    </a:defPPr>
    <a:lvl1pPr marL="0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1pPr>
    <a:lvl2pPr marL="207935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2pPr>
    <a:lvl3pPr marL="415869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3pPr>
    <a:lvl4pPr marL="623804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4pPr>
    <a:lvl5pPr marL="831738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5pPr>
    <a:lvl6pPr marL="1039673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6pPr>
    <a:lvl7pPr marL="1247607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7pPr>
    <a:lvl8pPr marL="1455542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8pPr>
    <a:lvl9pPr marL="1663476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02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pos="5534" userDrawn="1">
          <p15:clr>
            <a:srgbClr val="A4A3A4"/>
          </p15:clr>
        </p15:guide>
        <p15:guide id="4" orient="horz" pos="214" userDrawn="1">
          <p15:clr>
            <a:srgbClr val="A4A3A4"/>
          </p15:clr>
        </p15:guide>
        <p15:guide id="5" orient="horz" pos="2935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orient="horz" pos="554" userDrawn="1">
          <p15:clr>
            <a:srgbClr val="A4A3A4"/>
          </p15:clr>
        </p15:guide>
        <p15:guide id="8" orient="horz" pos="169" userDrawn="1">
          <p15:clr>
            <a:srgbClr val="A4A3A4"/>
          </p15:clr>
        </p15:guide>
        <p15:guide id="9" orient="horz" pos="5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E7C7CE-38C8-2A40-9638-F7BBD67ACDB6}" name="Cristina Munoz" initials="CM" userId="S::Cristina.Munoz@tii.ae::839d4b46-2633-4817-8854-24f10795a67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632"/>
    <a:srgbClr val="13212F"/>
    <a:srgbClr val="08131C"/>
    <a:srgbClr val="06111B"/>
    <a:srgbClr val="0E1A24"/>
    <a:srgbClr val="0B1A25"/>
    <a:srgbClr val="3C7E95"/>
    <a:srgbClr val="1F2C36"/>
    <a:srgbClr val="111F2C"/>
    <a:srgbClr val="232E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8CD9FC-834D-4ED8-B959-E6594366335F}" v="510" dt="2025-08-08T07:18:04.37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46" autoAdjust="0"/>
    <p:restoredTop sz="96374" autoAdjust="0"/>
  </p:normalViewPr>
  <p:slideViewPr>
    <p:cSldViewPr snapToGrid="0">
      <p:cViewPr varScale="1">
        <p:scale>
          <a:sx n="136" d="100"/>
          <a:sy n="136" d="100"/>
        </p:scale>
        <p:origin x="412" y="88"/>
      </p:cViewPr>
      <p:guideLst>
        <p:guide orient="horz" pos="1302"/>
        <p:guide pos="226"/>
        <p:guide pos="5534"/>
        <p:guide orient="horz" pos="214"/>
        <p:guide orient="horz" pos="2935"/>
        <p:guide pos="2880"/>
        <p:guide orient="horz" pos="554"/>
        <p:guide orient="horz" pos="169"/>
        <p:guide orient="horz" pos="59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804" y="5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handoutMaster" Target="handoutMasters/handoutMaster1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microsoft.com/office/2015/10/relationships/revisionInfo" Target="revisionInfo.xml"/><Relationship Id="rId20" Type="http://schemas.openxmlformats.org/officeDocument/2006/relationships/slide" Target="slides/slide11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ne Reimann" userId="6f796a88-50d6-4895-b492-f57c71f36700" providerId="ADAL" clId="{D0CC5E07-6F5B-4726-BE51-A5E1B986140F}"/>
    <pc:docChg chg="undo custSel addSld delSld modSld sldOrd">
      <pc:chgData name="Rene Reimann" userId="6f796a88-50d6-4895-b492-f57c71f36700" providerId="ADAL" clId="{D0CC5E07-6F5B-4726-BE51-A5E1B986140F}" dt="2024-03-14T18:56:56.368" v="2099"/>
      <pc:docMkLst>
        <pc:docMk/>
      </pc:docMkLst>
      <pc:sldChg chg="ord">
        <pc:chgData name="Rene Reimann" userId="6f796a88-50d6-4895-b492-f57c71f36700" providerId="ADAL" clId="{D0CC5E07-6F5B-4726-BE51-A5E1B986140F}" dt="2024-03-14T10:28:38.579" v="1351"/>
        <pc:sldMkLst>
          <pc:docMk/>
          <pc:sldMk cId="3466067186" sldId="2147480151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3251187104" sldId="2147480162"/>
        </pc:sldMkLst>
      </pc:sldChg>
      <pc:sldChg chg="modAnim">
        <pc:chgData name="Rene Reimann" userId="6f796a88-50d6-4895-b492-f57c71f36700" providerId="ADAL" clId="{D0CC5E07-6F5B-4726-BE51-A5E1B986140F}" dt="2024-03-14T18:56:56.368" v="2099"/>
        <pc:sldMkLst>
          <pc:docMk/>
          <pc:sldMk cId="1450085012" sldId="2147480191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4256566388" sldId="2147480192"/>
        </pc:sldMkLst>
      </pc:sldChg>
      <pc:sldChg chg="modSp mod">
        <pc:chgData name="Rene Reimann" userId="6f796a88-50d6-4895-b492-f57c71f36700" providerId="ADAL" clId="{D0CC5E07-6F5B-4726-BE51-A5E1B986140F}" dt="2024-03-14T04:54:26.830" v="585" actId="1035"/>
        <pc:sldMkLst>
          <pc:docMk/>
          <pc:sldMk cId="2923116502" sldId="2147480197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692334686" sldId="2147480198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135012569" sldId="2147480199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529887268" sldId="2147480200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941031528" sldId="2147480201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4171557263" sldId="2147480202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143372399" sldId="2147480203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495533470" sldId="2147480204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817176493" sldId="2147480205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621909226" sldId="2147480206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1053528474" sldId="2147480207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425976961" sldId="2147480208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3408569708" sldId="2147480209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982788155" sldId="2147480210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893925705" sldId="2147480211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699940755" sldId="2147480212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12888688" sldId="2147480213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2493413826" sldId="2147480214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3704545915" sldId="2147480215"/>
        </pc:sldMkLst>
      </pc:sldChg>
      <pc:sldChg chg="del">
        <pc:chgData name="Rene Reimann" userId="6f796a88-50d6-4895-b492-f57c71f36700" providerId="ADAL" clId="{D0CC5E07-6F5B-4726-BE51-A5E1B986140F}" dt="2024-03-14T17:59:21.357" v="1924" actId="47"/>
        <pc:sldMkLst>
          <pc:docMk/>
          <pc:sldMk cId="3965300230" sldId="2147480216"/>
        </pc:sldMkLst>
      </pc:sldChg>
      <pc:sldChg chg="addSp delSp modSp del mod delAnim modAnim modNotesTx">
        <pc:chgData name="Rene Reimann" userId="6f796a88-50d6-4895-b492-f57c71f36700" providerId="ADAL" clId="{D0CC5E07-6F5B-4726-BE51-A5E1B986140F}" dt="2024-03-14T18:05:05.074" v="1972" actId="47"/>
        <pc:sldMkLst>
          <pc:docMk/>
          <pc:sldMk cId="3543974876" sldId="2147480217"/>
        </pc:sldMkLst>
      </pc:sldChg>
      <pc:sldChg chg="delSp modSp add mod ord delAnim modAnim">
        <pc:chgData name="Rene Reimann" userId="6f796a88-50d6-4895-b492-f57c71f36700" providerId="ADAL" clId="{D0CC5E07-6F5B-4726-BE51-A5E1B986140F}" dt="2024-03-14T17:44:43.638" v="1914"/>
        <pc:sldMkLst>
          <pc:docMk/>
          <pc:sldMk cId="3704341915" sldId="2147480218"/>
        </pc:sldMkLst>
      </pc:sldChg>
      <pc:sldChg chg="addSp delSp modSp add mod delAnim modAnim modNotesTx">
        <pc:chgData name="Rene Reimann" userId="6f796a88-50d6-4895-b492-f57c71f36700" providerId="ADAL" clId="{D0CC5E07-6F5B-4726-BE51-A5E1B986140F}" dt="2024-03-14T17:45:17.558" v="1918"/>
        <pc:sldMkLst>
          <pc:docMk/>
          <pc:sldMk cId="2107249650" sldId="2147480219"/>
        </pc:sldMkLst>
      </pc:sldChg>
      <pc:sldChg chg="addSp delSp modSp add del mod">
        <pc:chgData name="Rene Reimann" userId="6f796a88-50d6-4895-b492-f57c71f36700" providerId="ADAL" clId="{D0CC5E07-6F5B-4726-BE51-A5E1B986140F}" dt="2024-03-14T04:59:25.398" v="625" actId="47"/>
        <pc:sldMkLst>
          <pc:docMk/>
          <pc:sldMk cId="508352812" sldId="2147480220"/>
        </pc:sldMkLst>
      </pc:sldChg>
      <pc:sldChg chg="addSp delSp modSp add mod delAnim modNotesTx">
        <pc:chgData name="Rene Reimann" userId="6f796a88-50d6-4895-b492-f57c71f36700" providerId="ADAL" clId="{D0CC5E07-6F5B-4726-BE51-A5E1B986140F}" dt="2024-03-14T09:16:51.987" v="807" actId="478"/>
        <pc:sldMkLst>
          <pc:docMk/>
          <pc:sldMk cId="3410764742" sldId="2147480221"/>
        </pc:sldMkLst>
      </pc:sldChg>
      <pc:sldChg chg="addSp delSp modSp add mod delAnim modAnim">
        <pc:chgData name="Rene Reimann" userId="6f796a88-50d6-4895-b492-f57c71f36700" providerId="ADAL" clId="{D0CC5E07-6F5B-4726-BE51-A5E1B986140F}" dt="2024-03-14T17:46:17.536" v="1920"/>
        <pc:sldMkLst>
          <pc:docMk/>
          <pc:sldMk cId="1004653947" sldId="2147480222"/>
        </pc:sldMkLst>
      </pc:sldChg>
      <pc:sldChg chg="addSp delSp modSp add mod ord">
        <pc:chgData name="Rene Reimann" userId="6f796a88-50d6-4895-b492-f57c71f36700" providerId="ADAL" clId="{D0CC5E07-6F5B-4726-BE51-A5E1B986140F}" dt="2024-03-14T18:45:33.545" v="1979"/>
        <pc:sldMkLst>
          <pc:docMk/>
          <pc:sldMk cId="1761172823" sldId="2147480223"/>
        </pc:sldMkLst>
      </pc:sldChg>
      <pc:sldChg chg="addSp delSp modSp add mod modAnim">
        <pc:chgData name="Rene Reimann" userId="6f796a88-50d6-4895-b492-f57c71f36700" providerId="ADAL" clId="{D0CC5E07-6F5B-4726-BE51-A5E1B986140F}" dt="2024-03-14T10:29:22.636" v="1365" actId="20577"/>
        <pc:sldMkLst>
          <pc:docMk/>
          <pc:sldMk cId="2658236060" sldId="2147480224"/>
        </pc:sldMkLst>
      </pc:sldChg>
      <pc:sldChg chg="addSp delSp modSp add mod ord">
        <pc:chgData name="Rene Reimann" userId="6f796a88-50d6-4895-b492-f57c71f36700" providerId="ADAL" clId="{D0CC5E07-6F5B-4726-BE51-A5E1B986140F}" dt="2024-03-14T18:45:21.584" v="1977"/>
        <pc:sldMkLst>
          <pc:docMk/>
          <pc:sldMk cId="2677530998" sldId="2147480225"/>
        </pc:sldMkLst>
      </pc:sldChg>
      <pc:sldChg chg="addSp delSp modSp add mod ord modAnim">
        <pc:chgData name="Rene Reimann" userId="6f796a88-50d6-4895-b492-f57c71f36700" providerId="ADAL" clId="{D0CC5E07-6F5B-4726-BE51-A5E1B986140F}" dt="2024-03-14T18:44:55.066" v="1975"/>
        <pc:sldMkLst>
          <pc:docMk/>
          <pc:sldMk cId="904164822" sldId="2147480226"/>
        </pc:sldMkLst>
      </pc:sldChg>
      <pc:sldChg chg="addSp delSp modSp add mod">
        <pc:chgData name="Rene Reimann" userId="6f796a88-50d6-4895-b492-f57c71f36700" providerId="ADAL" clId="{D0CC5E07-6F5B-4726-BE51-A5E1B986140F}" dt="2024-03-14T12:13:40.535" v="1779" actId="1037"/>
        <pc:sldMkLst>
          <pc:docMk/>
          <pc:sldMk cId="1290399699" sldId="2147480227"/>
        </pc:sldMkLst>
      </pc:sldChg>
      <pc:sldChg chg="addSp delSp modSp add mod">
        <pc:chgData name="Rene Reimann" userId="6f796a88-50d6-4895-b492-f57c71f36700" providerId="ADAL" clId="{D0CC5E07-6F5B-4726-BE51-A5E1B986140F}" dt="2024-03-14T10:44:30.599" v="1445" actId="20577"/>
        <pc:sldMkLst>
          <pc:docMk/>
          <pc:sldMk cId="2243740437" sldId="2147480228"/>
        </pc:sldMkLst>
      </pc:sldChg>
      <pc:sldChg chg="addSp delSp modSp add mod modAnim">
        <pc:chgData name="Rene Reimann" userId="6f796a88-50d6-4895-b492-f57c71f36700" providerId="ADAL" clId="{D0CC5E07-6F5B-4726-BE51-A5E1B986140F}" dt="2024-03-14T18:56:02.473" v="2098" actId="1036"/>
        <pc:sldMkLst>
          <pc:docMk/>
          <pc:sldMk cId="1047863825" sldId="2147480229"/>
        </pc:sldMkLst>
      </pc:sldChg>
      <pc:sldChg chg="add del">
        <pc:chgData name="Rene Reimann" userId="6f796a88-50d6-4895-b492-f57c71f36700" providerId="ADAL" clId="{D0CC5E07-6F5B-4726-BE51-A5E1B986140F}" dt="2024-03-14T18:03:55.782" v="1927" actId="47"/>
        <pc:sldMkLst>
          <pc:docMk/>
          <pc:sldMk cId="619915352" sldId="2147480230"/>
        </pc:sldMkLst>
      </pc:sldChg>
      <pc:sldChg chg="addSp delSp modSp add mod delAnim modAnim">
        <pc:chgData name="Rene Reimann" userId="6f796a88-50d6-4895-b492-f57c71f36700" providerId="ADAL" clId="{D0CC5E07-6F5B-4726-BE51-A5E1B986140F}" dt="2024-03-14T18:04:56.797" v="1971"/>
        <pc:sldMkLst>
          <pc:docMk/>
          <pc:sldMk cId="2104628256" sldId="2147480230"/>
        </pc:sldMkLst>
      </pc:sldChg>
    </pc:docChg>
  </pc:docChgLst>
  <pc:docChgLst>
    <pc:chgData name="Rafael Paiva" userId="0f1da5dc-8e18-4b0f-9084-4ec0f6007059" providerId="ADAL" clId="{A38CD9FC-834D-4ED8-B959-E6594366335F}"/>
    <pc:docChg chg="undo custSel addSld delSld modSld sldOrd modMainMaster">
      <pc:chgData name="Rafael Paiva" userId="0f1da5dc-8e18-4b0f-9084-4ec0f6007059" providerId="ADAL" clId="{A38CD9FC-834D-4ED8-B959-E6594366335F}" dt="2025-08-08T09:05:16.343" v="3409" actId="207"/>
      <pc:docMkLst>
        <pc:docMk/>
      </pc:docMkLst>
      <pc:sldChg chg="del">
        <pc:chgData name="Rafael Paiva" userId="0f1da5dc-8e18-4b0f-9084-4ec0f6007059" providerId="ADAL" clId="{A38CD9FC-834D-4ED8-B959-E6594366335F}" dt="2025-08-04T06:09:38.466" v="498" actId="47"/>
        <pc:sldMkLst>
          <pc:docMk/>
          <pc:sldMk cId="3013998974" sldId="325"/>
        </pc:sldMkLst>
      </pc:sldChg>
      <pc:sldChg chg="modSp mod modAnim">
        <pc:chgData name="Rafael Paiva" userId="0f1da5dc-8e18-4b0f-9084-4ec0f6007059" providerId="ADAL" clId="{A38CD9FC-834D-4ED8-B959-E6594366335F}" dt="2025-08-08T07:02:41.714" v="3346" actId="20577"/>
        <pc:sldMkLst>
          <pc:docMk/>
          <pc:sldMk cId="2335879743" sldId="2147480143"/>
        </pc:sldMkLst>
        <pc:spChg chg="mod">
          <ac:chgData name="Rafael Paiva" userId="0f1da5dc-8e18-4b0f-9084-4ec0f6007059" providerId="ADAL" clId="{A38CD9FC-834D-4ED8-B959-E6594366335F}" dt="2025-08-08T07:02:41.714" v="3346" actId="20577"/>
          <ac:spMkLst>
            <pc:docMk/>
            <pc:sldMk cId="2335879743" sldId="2147480143"/>
            <ac:spMk id="2" creationId="{E1E5A0A4-B16D-0945-B554-3D981700DEF4}"/>
          </ac:spMkLst>
        </pc:spChg>
        <pc:spChg chg="mod">
          <ac:chgData name="Rafael Paiva" userId="0f1da5dc-8e18-4b0f-9084-4ec0f6007059" providerId="ADAL" clId="{A38CD9FC-834D-4ED8-B959-E6594366335F}" dt="2025-08-04T05:00:28.130" v="3" actId="255"/>
          <ac:spMkLst>
            <pc:docMk/>
            <pc:sldMk cId="2335879743" sldId="2147480143"/>
            <ac:spMk id="38" creationId="{BADA4B38-0CC6-D464-58FA-FE0FA6636DE0}"/>
          </ac:spMkLst>
        </pc:spChg>
        <pc:spChg chg="mod">
          <ac:chgData name="Rafael Paiva" userId="0f1da5dc-8e18-4b0f-9084-4ec0f6007059" providerId="ADAL" clId="{A38CD9FC-834D-4ED8-B959-E6594366335F}" dt="2025-08-04T05:01:48.922" v="52" actId="14100"/>
          <ac:spMkLst>
            <pc:docMk/>
            <pc:sldMk cId="2335879743" sldId="2147480143"/>
            <ac:spMk id="39" creationId="{AC8EF52B-0A28-64A3-CB14-053EFCEC9329}"/>
          </ac:spMkLst>
        </pc:spChg>
        <pc:spChg chg="mod">
          <ac:chgData name="Rafael Paiva" userId="0f1da5dc-8e18-4b0f-9084-4ec0f6007059" providerId="ADAL" clId="{A38CD9FC-834D-4ED8-B959-E6594366335F}" dt="2025-08-04T05:02:06.667" v="64" actId="20577"/>
          <ac:spMkLst>
            <pc:docMk/>
            <pc:sldMk cId="2335879743" sldId="2147480143"/>
            <ac:spMk id="42" creationId="{7A1633EF-7F8D-9613-3F2D-1D3D20F13FFB}"/>
          </ac:spMkLst>
        </pc:spChg>
      </pc:sldChg>
      <pc:sldChg chg="addSp delSp modSp del mod addAnim delAnim">
        <pc:chgData name="Rafael Paiva" userId="0f1da5dc-8e18-4b0f-9084-4ec0f6007059" providerId="ADAL" clId="{A38CD9FC-834D-4ED8-B959-E6594366335F}" dt="2025-08-04T06:09:29.121" v="494" actId="47"/>
        <pc:sldMkLst>
          <pc:docMk/>
          <pc:sldMk cId="2774459964" sldId="2147480145"/>
        </pc:sldMkLst>
      </pc:sldChg>
      <pc:sldChg chg="modSp del mod">
        <pc:chgData name="Rafael Paiva" userId="0f1da5dc-8e18-4b0f-9084-4ec0f6007059" providerId="ADAL" clId="{A38CD9FC-834D-4ED8-B959-E6594366335F}" dt="2025-08-04T06:09:35.698" v="495" actId="47"/>
        <pc:sldMkLst>
          <pc:docMk/>
          <pc:sldMk cId="695216839" sldId="2147480146"/>
        </pc:sldMkLst>
      </pc:sldChg>
      <pc:sldChg chg="del">
        <pc:chgData name="Rafael Paiva" userId="0f1da5dc-8e18-4b0f-9084-4ec0f6007059" providerId="ADAL" clId="{A38CD9FC-834D-4ED8-B959-E6594366335F}" dt="2025-08-04T06:09:37.641" v="497" actId="47"/>
        <pc:sldMkLst>
          <pc:docMk/>
          <pc:sldMk cId="3667151380" sldId="2147480148"/>
        </pc:sldMkLst>
      </pc:sldChg>
      <pc:sldChg chg="delSp del mod">
        <pc:chgData name="Rafael Paiva" userId="0f1da5dc-8e18-4b0f-9084-4ec0f6007059" providerId="ADAL" clId="{A38CD9FC-834D-4ED8-B959-E6594366335F}" dt="2025-08-04T06:10:03.449" v="501" actId="47"/>
        <pc:sldMkLst>
          <pc:docMk/>
          <pc:sldMk cId="2990031380" sldId="2147480233"/>
        </pc:sldMkLst>
      </pc:sldChg>
      <pc:sldChg chg="delSp modSp add del mod ord">
        <pc:chgData name="Rafael Paiva" userId="0f1da5dc-8e18-4b0f-9084-4ec0f6007059" providerId="ADAL" clId="{A38CD9FC-834D-4ED8-B959-E6594366335F}" dt="2025-08-08T05:08:51.583" v="3328" actId="2696"/>
        <pc:sldMkLst>
          <pc:docMk/>
          <pc:sldMk cId="232927557" sldId="2147480322"/>
        </pc:sldMkLst>
        <pc:spChg chg="mod">
          <ac:chgData name="Rafael Paiva" userId="0f1da5dc-8e18-4b0f-9084-4ec0f6007059" providerId="ADAL" clId="{A38CD9FC-834D-4ED8-B959-E6594366335F}" dt="2025-08-08T05:03:38.019" v="3295" actId="20577"/>
          <ac:spMkLst>
            <pc:docMk/>
            <pc:sldMk cId="232927557" sldId="2147480322"/>
            <ac:spMk id="346" creationId="{D638482A-E9BA-76E4-3CFE-2BD03BA109DA}"/>
          </ac:spMkLst>
        </pc:spChg>
        <pc:grpChg chg="del">
          <ac:chgData name="Rafael Paiva" userId="0f1da5dc-8e18-4b0f-9084-4ec0f6007059" providerId="ADAL" clId="{A38CD9FC-834D-4ED8-B959-E6594366335F}" dt="2025-08-08T05:03:26.913" v="3284" actId="478"/>
          <ac:grpSpMkLst>
            <pc:docMk/>
            <pc:sldMk cId="232927557" sldId="2147480322"/>
            <ac:grpSpMk id="348" creationId="{0951EFE5-7D43-C9B4-6531-080EEB250A0E}"/>
          </ac:grpSpMkLst>
        </pc:grpChg>
      </pc:sldChg>
      <pc:sldChg chg="addSp delSp modSp add del mod ord">
        <pc:chgData name="Rafael Paiva" userId="0f1da5dc-8e18-4b0f-9084-4ec0f6007059" providerId="ADAL" clId="{A38CD9FC-834D-4ED8-B959-E6594366335F}" dt="2025-08-08T05:08:51.583" v="3328" actId="2696"/>
        <pc:sldMkLst>
          <pc:docMk/>
          <pc:sldMk cId="411094566" sldId="2147480326"/>
        </pc:sldMkLst>
        <pc:spChg chg="mod">
          <ac:chgData name="Rafael Paiva" userId="0f1da5dc-8e18-4b0f-9084-4ec0f6007059" providerId="ADAL" clId="{A38CD9FC-834D-4ED8-B959-E6594366335F}" dt="2025-08-08T05:05:49.467" v="3323" actId="20577"/>
          <ac:spMkLst>
            <pc:docMk/>
            <pc:sldMk cId="411094566" sldId="2147480326"/>
            <ac:spMk id="346" creationId="{E79160B2-2601-B118-291B-A057C063CF51}"/>
          </ac:spMkLst>
        </pc:spChg>
        <pc:grpChg chg="del">
          <ac:chgData name="Rafael Paiva" userId="0f1da5dc-8e18-4b0f-9084-4ec0f6007059" providerId="ADAL" clId="{A38CD9FC-834D-4ED8-B959-E6594366335F}" dt="2025-08-08T05:05:36.248" v="3304" actId="478"/>
          <ac:grpSpMkLst>
            <pc:docMk/>
            <pc:sldMk cId="411094566" sldId="2147480326"/>
            <ac:grpSpMk id="348" creationId="{BF4AA610-8AD9-6D00-D179-2A487CEDE67A}"/>
          </ac:grpSpMkLst>
        </pc:grpChg>
        <pc:picChg chg="del">
          <ac:chgData name="Rafael Paiva" userId="0f1da5dc-8e18-4b0f-9084-4ec0f6007059" providerId="ADAL" clId="{A38CD9FC-834D-4ED8-B959-E6594366335F}" dt="2025-08-08T05:03:08.424" v="3282" actId="478"/>
          <ac:picMkLst>
            <pc:docMk/>
            <pc:sldMk cId="411094566" sldId="2147480326"/>
            <ac:picMk id="2" creationId="{1352D697-1D04-FDC7-3332-8E72682F464B}"/>
          </ac:picMkLst>
        </pc:picChg>
        <pc:picChg chg="mod">
          <ac:chgData name="Rafael Paiva" userId="0f1da5dc-8e18-4b0f-9084-4ec0f6007059" providerId="ADAL" clId="{A38CD9FC-834D-4ED8-B959-E6594366335F}" dt="2025-08-08T05:05:27.308" v="3301" actId="1076"/>
          <ac:picMkLst>
            <pc:docMk/>
            <pc:sldMk cId="411094566" sldId="2147480326"/>
            <ac:picMk id="6" creationId="{9538790F-A6D7-F650-6408-3FBF09C22C85}"/>
          </ac:picMkLst>
        </pc:picChg>
        <pc:picChg chg="add mod">
          <ac:chgData name="Rafael Paiva" userId="0f1da5dc-8e18-4b0f-9084-4ec0f6007059" providerId="ADAL" clId="{A38CD9FC-834D-4ED8-B959-E6594366335F}" dt="2025-08-08T05:05:32.125" v="3303" actId="1076"/>
          <ac:picMkLst>
            <pc:docMk/>
            <pc:sldMk cId="411094566" sldId="2147480326"/>
            <ac:picMk id="8" creationId="{1297CB78-C221-9FDF-8B36-800C0254D349}"/>
          </ac:picMkLst>
        </pc:picChg>
      </pc:sldChg>
      <pc:sldChg chg="delSp modSp add del mod ord">
        <pc:chgData name="Rafael Paiva" userId="0f1da5dc-8e18-4b0f-9084-4ec0f6007059" providerId="ADAL" clId="{A38CD9FC-834D-4ED8-B959-E6594366335F}" dt="2025-08-08T05:08:51.583" v="3328" actId="2696"/>
        <pc:sldMkLst>
          <pc:docMk/>
          <pc:sldMk cId="3750839230" sldId="2147480331"/>
        </pc:sldMkLst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2" creationId="{7BF6B779-12E0-13F0-19C8-4459ED21A720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31" creationId="{92839C58-A57C-F3CF-A26F-32B613123791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32" creationId="{FD3B70F4-1225-C42B-D5F2-BB3CD65208C2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33" creationId="{24AF60C2-3771-FA1F-E01B-6587D075396F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37" creationId="{14FABC95-6531-9E96-5211-F9232F4B4A41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38" creationId="{A38CAFD0-2D7A-A820-14F2-66848CB11B4D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40" creationId="{34629E62-D85F-5CCF-775B-7824D76F3B12}"/>
          </ac:spMkLst>
        </pc:spChg>
        <pc:spChg chg="mod">
          <ac:chgData name="Rafael Paiva" userId="0f1da5dc-8e18-4b0f-9084-4ec0f6007059" providerId="ADAL" clId="{A38CD9FC-834D-4ED8-B959-E6594366335F}" dt="2025-08-08T05:06:20.146" v="3324" actId="1076"/>
          <ac:spMkLst>
            <pc:docMk/>
            <pc:sldMk cId="3750839230" sldId="2147480331"/>
            <ac:spMk id="41" creationId="{203BE552-3553-394F-32C3-D72F2FD55CA0}"/>
          </ac:spMkLst>
        </pc:spChg>
        <pc:spChg chg="mod">
          <ac:chgData name="Rafael Paiva" userId="0f1da5dc-8e18-4b0f-9084-4ec0f6007059" providerId="ADAL" clId="{A38CD9FC-834D-4ED8-B959-E6594366335F}" dt="2025-08-08T04:59:50.455" v="3276" actId="20577"/>
          <ac:spMkLst>
            <pc:docMk/>
            <pc:sldMk cId="3750839230" sldId="2147480331"/>
            <ac:spMk id="346" creationId="{D638482A-E9BA-76E4-3CFE-2BD03BA109DA}"/>
          </ac:spMkLst>
        </pc:spChg>
        <pc:grpChg chg="del">
          <ac:chgData name="Rafael Paiva" userId="0f1da5dc-8e18-4b0f-9084-4ec0f6007059" providerId="ADAL" clId="{A38CD9FC-834D-4ED8-B959-E6594366335F}" dt="2025-08-08T04:59:33.007" v="3253" actId="478"/>
          <ac:grpSpMkLst>
            <pc:docMk/>
            <pc:sldMk cId="3750839230" sldId="2147480331"/>
            <ac:grpSpMk id="348" creationId="{0951EFE5-7D43-C9B4-6531-080EEB250A0E}"/>
          </ac:grpSpMkLst>
        </pc:grpChg>
        <pc:picChg chg="mod">
          <ac:chgData name="Rafael Paiva" userId="0f1da5dc-8e18-4b0f-9084-4ec0f6007059" providerId="ADAL" clId="{A38CD9FC-834D-4ED8-B959-E6594366335F}" dt="2025-08-08T05:06:20.146" v="3324" actId="1076"/>
          <ac:picMkLst>
            <pc:docMk/>
            <pc:sldMk cId="3750839230" sldId="2147480331"/>
            <ac:picMk id="3" creationId="{52DC976C-956D-EC25-F81E-E10A17678B2C}"/>
          </ac:picMkLst>
        </pc:picChg>
        <pc:picChg chg="mod">
          <ac:chgData name="Rafael Paiva" userId="0f1da5dc-8e18-4b0f-9084-4ec0f6007059" providerId="ADAL" clId="{A38CD9FC-834D-4ED8-B959-E6594366335F}" dt="2025-08-08T05:06:26.040" v="3325" actId="1076"/>
          <ac:picMkLst>
            <pc:docMk/>
            <pc:sldMk cId="3750839230" sldId="2147480331"/>
            <ac:picMk id="6" creationId="{0C5FF40E-E01E-3833-3A33-3D12AFDA354E}"/>
          </ac:picMkLst>
        </pc:picChg>
        <pc:picChg chg="del">
          <ac:chgData name="Rafael Paiva" userId="0f1da5dc-8e18-4b0f-9084-4ec0f6007059" providerId="ADAL" clId="{A38CD9FC-834D-4ED8-B959-E6594366335F}" dt="2025-08-08T05:05:18.981" v="3298" actId="21"/>
          <ac:picMkLst>
            <pc:docMk/>
            <pc:sldMk cId="3750839230" sldId="2147480331"/>
            <ac:picMk id="8" creationId="{1297CB78-C221-9FDF-8B36-800C0254D349}"/>
          </ac:picMkLst>
        </pc:picChg>
        <pc:picChg chg="mod">
          <ac:chgData name="Rafael Paiva" userId="0f1da5dc-8e18-4b0f-9084-4ec0f6007059" providerId="ADAL" clId="{A38CD9FC-834D-4ED8-B959-E6594366335F}" dt="2025-08-08T05:06:20.146" v="3324" actId="1076"/>
          <ac:picMkLst>
            <pc:docMk/>
            <pc:sldMk cId="3750839230" sldId="2147480331"/>
            <ac:picMk id="42" creationId="{3BF4EE54-1CAD-8F8B-A801-798CAA40DD61}"/>
          </ac:picMkLst>
        </pc:picChg>
      </pc:sldChg>
      <pc:sldChg chg="add del">
        <pc:chgData name="Rafael Paiva" userId="0f1da5dc-8e18-4b0f-9084-4ec0f6007059" providerId="ADAL" clId="{A38CD9FC-834D-4ED8-B959-E6594366335F}" dt="2025-08-08T05:02:55.930" v="3280" actId="47"/>
        <pc:sldMkLst>
          <pc:docMk/>
          <pc:sldMk cId="927071104" sldId="2147480332"/>
        </pc:sldMkLst>
      </pc:sldChg>
      <pc:sldChg chg="add del ord">
        <pc:chgData name="Rafael Paiva" userId="0f1da5dc-8e18-4b0f-9084-4ec0f6007059" providerId="ADAL" clId="{A38CD9FC-834D-4ED8-B959-E6594366335F}" dt="2025-08-08T05:08:51.583" v="3328" actId="2696"/>
        <pc:sldMkLst>
          <pc:docMk/>
          <pc:sldMk cId="801878260" sldId="2147480337"/>
        </pc:sldMkLst>
      </pc:sldChg>
      <pc:sldChg chg="del">
        <pc:chgData name="Rafael Paiva" userId="0f1da5dc-8e18-4b0f-9084-4ec0f6007059" providerId="ADAL" clId="{A38CD9FC-834D-4ED8-B959-E6594366335F}" dt="2025-08-04T06:09:36.725" v="496" actId="47"/>
        <pc:sldMkLst>
          <pc:docMk/>
          <pc:sldMk cId="1203878180" sldId="2147482776"/>
        </pc:sldMkLst>
      </pc:sldChg>
      <pc:sldChg chg="del">
        <pc:chgData name="Rafael Paiva" userId="0f1da5dc-8e18-4b0f-9084-4ec0f6007059" providerId="ADAL" clId="{A38CD9FC-834D-4ED8-B959-E6594366335F}" dt="2025-08-04T06:39:41.784" v="671" actId="47"/>
        <pc:sldMkLst>
          <pc:docMk/>
          <pc:sldMk cId="3228894131" sldId="2147482777"/>
        </pc:sldMkLst>
      </pc:sldChg>
      <pc:sldChg chg="del">
        <pc:chgData name="Rafael Paiva" userId="0f1da5dc-8e18-4b0f-9084-4ec0f6007059" providerId="ADAL" clId="{A38CD9FC-834D-4ED8-B959-E6594366335F}" dt="2025-08-04T06:39:39.694" v="670" actId="47"/>
        <pc:sldMkLst>
          <pc:docMk/>
          <pc:sldMk cId="2490543494" sldId="2147482778"/>
        </pc:sldMkLst>
      </pc:sldChg>
      <pc:sldChg chg="del">
        <pc:chgData name="Rafael Paiva" userId="0f1da5dc-8e18-4b0f-9084-4ec0f6007059" providerId="ADAL" clId="{A38CD9FC-834D-4ED8-B959-E6594366335F}" dt="2025-08-04T06:39:50.005" v="673" actId="47"/>
        <pc:sldMkLst>
          <pc:docMk/>
          <pc:sldMk cId="1812977671" sldId="2147482780"/>
        </pc:sldMkLst>
      </pc:sldChg>
      <pc:sldChg chg="del">
        <pc:chgData name="Rafael Paiva" userId="0f1da5dc-8e18-4b0f-9084-4ec0f6007059" providerId="ADAL" clId="{A38CD9FC-834D-4ED8-B959-E6594366335F}" dt="2025-08-04T06:39:51.121" v="674" actId="47"/>
        <pc:sldMkLst>
          <pc:docMk/>
          <pc:sldMk cId="3223077830" sldId="2147482781"/>
        </pc:sldMkLst>
      </pc:sldChg>
      <pc:sldChg chg="del">
        <pc:chgData name="Rafael Paiva" userId="0f1da5dc-8e18-4b0f-9084-4ec0f6007059" providerId="ADAL" clId="{A38CD9FC-834D-4ED8-B959-E6594366335F}" dt="2025-08-04T06:43:39.286" v="713" actId="47"/>
        <pc:sldMkLst>
          <pc:docMk/>
          <pc:sldMk cId="3219849600" sldId="2147482782"/>
        </pc:sldMkLst>
      </pc:sldChg>
      <pc:sldChg chg="addSp delSp modSp mod modClrScheme chgLayout">
        <pc:chgData name="Rafael Paiva" userId="0f1da5dc-8e18-4b0f-9084-4ec0f6007059" providerId="ADAL" clId="{A38CD9FC-834D-4ED8-B959-E6594366335F}" dt="2025-08-06T06:20:45.507" v="2643" actId="700"/>
        <pc:sldMkLst>
          <pc:docMk/>
          <pc:sldMk cId="4188920059" sldId="2147482783"/>
        </pc:sldMkLst>
        <pc:spChg chg="add mod">
          <ac:chgData name="Rafael Paiva" userId="0f1da5dc-8e18-4b0f-9084-4ec0f6007059" providerId="ADAL" clId="{A38CD9FC-834D-4ED8-B959-E6594366335F}" dt="2025-08-04T07:57:16.812" v="1685" actId="1076"/>
          <ac:spMkLst>
            <pc:docMk/>
            <pc:sldMk cId="4188920059" sldId="2147482783"/>
            <ac:spMk id="37" creationId="{43B8240C-0946-6F67-6282-826D2BE6A0EA}"/>
          </ac:spMkLst>
        </pc:spChg>
        <pc:spChg chg="add mod">
          <ac:chgData name="Rafael Paiva" userId="0f1da5dc-8e18-4b0f-9084-4ec0f6007059" providerId="ADAL" clId="{A38CD9FC-834D-4ED8-B959-E6594366335F}" dt="2025-08-04T07:57:25.836" v="1686" actId="1076"/>
          <ac:spMkLst>
            <pc:docMk/>
            <pc:sldMk cId="4188920059" sldId="2147482783"/>
            <ac:spMk id="38" creationId="{F40F0227-D5EC-53CB-8A42-5C5F3ADE8E6F}"/>
          </ac:spMkLst>
        </pc:spChg>
        <pc:spChg chg="mod">
          <ac:chgData name="Rafael Paiva" userId="0f1da5dc-8e18-4b0f-9084-4ec0f6007059" providerId="ADAL" clId="{A38CD9FC-834D-4ED8-B959-E6594366335F}" dt="2025-08-04T06:37:08.141" v="666" actId="20577"/>
          <ac:spMkLst>
            <pc:docMk/>
            <pc:sldMk cId="4188920059" sldId="2147482783"/>
            <ac:spMk id="40" creationId="{AEB3B15C-1865-62DA-7CF2-A1012385FC4E}"/>
          </ac:spMkLst>
        </pc:spChg>
      </pc:sldChg>
      <pc:sldChg chg="addSp delSp modSp mod">
        <pc:chgData name="Rafael Paiva" userId="0f1da5dc-8e18-4b0f-9084-4ec0f6007059" providerId="ADAL" clId="{A38CD9FC-834D-4ED8-B959-E6594366335F}" dt="2025-08-08T07:18:08.716" v="3401" actId="478"/>
        <pc:sldMkLst>
          <pc:docMk/>
          <pc:sldMk cId="1373405662" sldId="2147482784"/>
        </pc:sldMkLst>
        <pc:spChg chg="add del mod">
          <ac:chgData name="Rafael Paiva" userId="0f1da5dc-8e18-4b0f-9084-4ec0f6007059" providerId="ADAL" clId="{A38CD9FC-834D-4ED8-B959-E6594366335F}" dt="2025-08-08T07:18:00.875" v="3399" actId="478"/>
          <ac:spMkLst>
            <pc:docMk/>
            <pc:sldMk cId="1373405662" sldId="2147482784"/>
            <ac:spMk id="38" creationId="{A4D7F1B7-4054-5ED0-FAA4-4C0820DEEA6F}"/>
          </ac:spMkLst>
        </pc:spChg>
        <pc:spChg chg="mod">
          <ac:chgData name="Rafael Paiva" userId="0f1da5dc-8e18-4b0f-9084-4ec0f6007059" providerId="ADAL" clId="{A38CD9FC-834D-4ED8-B959-E6594366335F}" dt="2025-08-04T06:31:46.359" v="597" actId="20577"/>
          <ac:spMkLst>
            <pc:docMk/>
            <pc:sldMk cId="1373405662" sldId="2147482784"/>
            <ac:spMk id="40" creationId="{254822C1-6713-8875-3FB8-6BE825F666FF}"/>
          </ac:spMkLst>
        </pc:spChg>
        <pc:spChg chg="add del mod">
          <ac:chgData name="Rafael Paiva" userId="0f1da5dc-8e18-4b0f-9084-4ec0f6007059" providerId="ADAL" clId="{A38CD9FC-834D-4ED8-B959-E6594366335F}" dt="2025-08-08T07:18:08.716" v="3401" actId="478"/>
          <ac:spMkLst>
            <pc:docMk/>
            <pc:sldMk cId="1373405662" sldId="2147482784"/>
            <ac:spMk id="42" creationId="{41320AE2-D100-01AB-4A29-AE276C96838D}"/>
          </ac:spMkLst>
        </pc:spChg>
        <pc:picChg chg="add mod">
          <ac:chgData name="Rafael Paiva" userId="0f1da5dc-8e18-4b0f-9084-4ec0f6007059" providerId="ADAL" clId="{A38CD9FC-834D-4ED8-B959-E6594366335F}" dt="2025-08-08T07:18:04.371" v="3400" actId="14100"/>
          <ac:picMkLst>
            <pc:docMk/>
            <pc:sldMk cId="1373405662" sldId="2147482784"/>
            <ac:picMk id="35" creationId="{B7C2A190-325F-ED57-FA6A-4CCEB88D2E9D}"/>
          </ac:picMkLst>
        </pc:picChg>
        <pc:picChg chg="add del mod">
          <ac:chgData name="Rafael Paiva" userId="0f1da5dc-8e18-4b0f-9084-4ec0f6007059" providerId="ADAL" clId="{A38CD9FC-834D-4ED8-B959-E6594366335F}" dt="2025-08-08T07:17:37.258" v="3395" actId="478"/>
          <ac:picMkLst>
            <pc:docMk/>
            <pc:sldMk cId="1373405662" sldId="2147482784"/>
            <ac:picMk id="37" creationId="{45489E09-D01A-B729-0CF8-00371D2C3082}"/>
          </ac:picMkLst>
        </pc:picChg>
      </pc:sldChg>
      <pc:sldChg chg="addSp delSp modSp mod">
        <pc:chgData name="Rafael Paiva" userId="0f1da5dc-8e18-4b0f-9084-4ec0f6007059" providerId="ADAL" clId="{A38CD9FC-834D-4ED8-B959-E6594366335F}" dt="2025-08-04T06:43:32.565" v="712" actId="1076"/>
        <pc:sldMkLst>
          <pc:docMk/>
          <pc:sldMk cId="2266645209" sldId="2147482785"/>
        </pc:sldMkLst>
        <pc:spChg chg="add mod">
          <ac:chgData name="Rafael Paiva" userId="0f1da5dc-8e18-4b0f-9084-4ec0f6007059" providerId="ADAL" clId="{A38CD9FC-834D-4ED8-B959-E6594366335F}" dt="2025-08-04T06:40:21.748" v="681" actId="1076"/>
          <ac:spMkLst>
            <pc:docMk/>
            <pc:sldMk cId="2266645209" sldId="2147482785"/>
            <ac:spMk id="34" creationId="{1D10420E-114C-4860-4603-22946D93181B}"/>
          </ac:spMkLst>
        </pc:spChg>
        <pc:spChg chg="add mod">
          <ac:chgData name="Rafael Paiva" userId="0f1da5dc-8e18-4b0f-9084-4ec0f6007059" providerId="ADAL" clId="{A38CD9FC-834D-4ED8-B959-E6594366335F}" dt="2025-08-04T06:43:32.565" v="712" actId="1076"/>
          <ac:spMkLst>
            <pc:docMk/>
            <pc:sldMk cId="2266645209" sldId="2147482785"/>
            <ac:spMk id="39" creationId="{CB0875B2-5C96-5104-FE35-B6F74EC4B02D}"/>
          </ac:spMkLst>
        </pc:spChg>
        <pc:spChg chg="mod">
          <ac:chgData name="Rafael Paiva" userId="0f1da5dc-8e18-4b0f-9084-4ec0f6007059" providerId="ADAL" clId="{A38CD9FC-834D-4ED8-B959-E6594366335F}" dt="2025-08-04T06:39:33.302" v="669" actId="20577"/>
          <ac:spMkLst>
            <pc:docMk/>
            <pc:sldMk cId="2266645209" sldId="2147482785"/>
            <ac:spMk id="40" creationId="{E26FA1BF-0C78-D32B-5FDE-3E7340D7E60E}"/>
          </ac:spMkLst>
        </pc:spChg>
        <pc:picChg chg="add mod ord">
          <ac:chgData name="Rafael Paiva" userId="0f1da5dc-8e18-4b0f-9084-4ec0f6007059" providerId="ADAL" clId="{A38CD9FC-834D-4ED8-B959-E6594366335F}" dt="2025-08-04T06:43:22.468" v="711" actId="1076"/>
          <ac:picMkLst>
            <pc:docMk/>
            <pc:sldMk cId="2266645209" sldId="2147482785"/>
            <ac:picMk id="35" creationId="{64E32AE0-6FDC-B9C1-A0A4-D4E0D8E968D3}"/>
          </ac:picMkLst>
        </pc:picChg>
        <pc:picChg chg="add mod">
          <ac:chgData name="Rafael Paiva" userId="0f1da5dc-8e18-4b0f-9084-4ec0f6007059" providerId="ADAL" clId="{A38CD9FC-834D-4ED8-B959-E6594366335F}" dt="2025-08-04T06:42:50.143" v="704" actId="1076"/>
          <ac:picMkLst>
            <pc:docMk/>
            <pc:sldMk cId="2266645209" sldId="2147482785"/>
            <ac:picMk id="38" creationId="{F84A2F37-4266-FEDF-BA99-2E7003CF5ADE}"/>
          </ac:picMkLst>
        </pc:picChg>
      </pc:sldChg>
      <pc:sldChg chg="del">
        <pc:chgData name="Rafael Paiva" userId="0f1da5dc-8e18-4b0f-9084-4ec0f6007059" providerId="ADAL" clId="{A38CD9FC-834D-4ED8-B959-E6594366335F}" dt="2025-08-04T06:39:45.183" v="672" actId="47"/>
        <pc:sldMkLst>
          <pc:docMk/>
          <pc:sldMk cId="4072836860" sldId="2147482786"/>
        </pc:sldMkLst>
      </pc:sldChg>
      <pc:sldChg chg="addSp delSp modSp add del mod ord">
        <pc:chgData name="Rafael Paiva" userId="0f1da5dc-8e18-4b0f-9084-4ec0f6007059" providerId="ADAL" clId="{A38CD9FC-834D-4ED8-B959-E6594366335F}" dt="2025-08-08T09:05:16.343" v="3409" actId="207"/>
        <pc:sldMkLst>
          <pc:docMk/>
          <pc:sldMk cId="3737639026" sldId="2147482787"/>
        </pc:sldMkLst>
        <pc:spChg chg="mod">
          <ac:chgData name="Rafael Paiva" userId="0f1da5dc-8e18-4b0f-9084-4ec0f6007059" providerId="ADAL" clId="{A38CD9FC-834D-4ED8-B959-E6594366335F}" dt="2025-08-07T11:53:29.257" v="3101" actId="1076"/>
          <ac:spMkLst>
            <pc:docMk/>
            <pc:sldMk cId="3737639026" sldId="2147482787"/>
            <ac:spMk id="2" creationId="{5630A6BB-7541-DF1F-B8FA-9D4A6E3CB918}"/>
          </ac:spMkLst>
        </pc:spChg>
        <pc:spChg chg="del">
          <ac:chgData name="Rafael Paiva" userId="0f1da5dc-8e18-4b0f-9084-4ec0f6007059" providerId="ADAL" clId="{A38CD9FC-834D-4ED8-B959-E6594366335F}" dt="2025-08-07T11:53:25.395" v="3099" actId="478"/>
          <ac:spMkLst>
            <pc:docMk/>
            <pc:sldMk cId="3737639026" sldId="2147482787"/>
            <ac:spMk id="34" creationId="{ED495B72-B218-9841-44A8-4A436B93CED3}"/>
          </ac:spMkLst>
        </pc:spChg>
        <pc:spChg chg="mod">
          <ac:chgData name="Rafael Paiva" userId="0f1da5dc-8e18-4b0f-9084-4ec0f6007059" providerId="ADAL" clId="{A38CD9FC-834D-4ED8-B959-E6594366335F}" dt="2025-08-07T11:53:40.127" v="3163" actId="1037"/>
          <ac:spMkLst>
            <pc:docMk/>
            <pc:sldMk cId="3737639026" sldId="2147482787"/>
            <ac:spMk id="35" creationId="{D4F6A015-314B-5549-2577-62AB15756AC2}"/>
          </ac:spMkLst>
        </pc:spChg>
        <pc:spChg chg="add mod">
          <ac:chgData name="Rafael Paiva" userId="0f1da5dc-8e18-4b0f-9084-4ec0f6007059" providerId="ADAL" clId="{A38CD9FC-834D-4ED8-B959-E6594366335F}" dt="2025-08-08T09:05:16.343" v="3409" actId="207"/>
          <ac:spMkLst>
            <pc:docMk/>
            <pc:sldMk cId="3737639026" sldId="2147482787"/>
            <ac:spMk id="36" creationId="{81732297-F246-8A0C-0896-132CF70919BF}"/>
          </ac:spMkLst>
        </pc:spChg>
        <pc:spChg chg="mod">
          <ac:chgData name="Rafael Paiva" userId="0f1da5dc-8e18-4b0f-9084-4ec0f6007059" providerId="ADAL" clId="{A38CD9FC-834D-4ED8-B959-E6594366335F}" dt="2025-08-07T11:53:56.582" v="3166" actId="6549"/>
          <ac:spMkLst>
            <pc:docMk/>
            <pc:sldMk cId="3737639026" sldId="2147482787"/>
            <ac:spMk id="40" creationId="{D636E528-0058-E7AA-905A-C222B79F3502}"/>
          </ac:spMkLst>
        </pc:spChg>
        <pc:spChg chg="mod">
          <ac:chgData name="Rafael Paiva" userId="0f1da5dc-8e18-4b0f-9084-4ec0f6007059" providerId="ADAL" clId="{A38CD9FC-834D-4ED8-B959-E6594366335F}" dt="2025-08-07T11:53:40.127" v="3163" actId="1037"/>
          <ac:spMkLst>
            <pc:docMk/>
            <pc:sldMk cId="3737639026" sldId="2147482787"/>
            <ac:spMk id="6149" creationId="{8BC5912E-982B-458B-D95C-0A4D95280EFA}"/>
          </ac:spMkLst>
        </pc:spChg>
        <pc:grpChg chg="del">
          <ac:chgData name="Rafael Paiva" userId="0f1da5dc-8e18-4b0f-9084-4ec0f6007059" providerId="ADAL" clId="{A38CD9FC-834D-4ED8-B959-E6594366335F}" dt="2025-08-07T11:53:53.687" v="3165" actId="478"/>
          <ac:grpSpMkLst>
            <pc:docMk/>
            <pc:sldMk cId="3737639026" sldId="2147482787"/>
            <ac:grpSpMk id="45" creationId="{83B4F3B6-B7A4-2E93-7065-219C6D92E7C6}"/>
          </ac:grpSpMkLst>
        </pc:grpChg>
        <pc:picChg chg="del">
          <ac:chgData name="Rafael Paiva" userId="0f1da5dc-8e18-4b0f-9084-4ec0f6007059" providerId="ADAL" clId="{A38CD9FC-834D-4ED8-B959-E6594366335F}" dt="2025-08-07T11:53:22.164" v="3098" actId="478"/>
          <ac:picMkLst>
            <pc:docMk/>
            <pc:sldMk cId="3737639026" sldId="2147482787"/>
            <ac:picMk id="6148" creationId="{04C2AF81-2B08-811E-4C6B-854637A5C713}"/>
          </ac:picMkLst>
        </pc:picChg>
        <pc:picChg chg="mod">
          <ac:chgData name="Rafael Paiva" userId="0f1da5dc-8e18-4b0f-9084-4ec0f6007059" providerId="ADAL" clId="{A38CD9FC-834D-4ED8-B959-E6594366335F}" dt="2025-08-07T11:53:40.127" v="3163" actId="1037"/>
          <ac:picMkLst>
            <pc:docMk/>
            <pc:sldMk cId="3737639026" sldId="2147482787"/>
            <ac:picMk id="6162" creationId="{9177F021-86E9-541D-3D5B-AA588E769779}"/>
          </ac:picMkLst>
        </pc:picChg>
        <pc:picChg chg="mod">
          <ac:chgData name="Rafael Paiva" userId="0f1da5dc-8e18-4b0f-9084-4ec0f6007059" providerId="ADAL" clId="{A38CD9FC-834D-4ED8-B959-E6594366335F}" dt="2025-08-07T11:53:40.127" v="3163" actId="1037"/>
          <ac:picMkLst>
            <pc:docMk/>
            <pc:sldMk cId="3737639026" sldId="2147482787"/>
            <ac:picMk id="6164" creationId="{9863172A-126E-F166-359D-EB414B829DFA}"/>
          </ac:picMkLst>
        </pc:picChg>
      </pc:sldChg>
      <pc:sldChg chg="del">
        <pc:chgData name="Rafael Paiva" userId="0f1da5dc-8e18-4b0f-9084-4ec0f6007059" providerId="ADAL" clId="{A38CD9FC-834D-4ED8-B959-E6594366335F}" dt="2025-08-04T06:45:33.234" v="715" actId="47"/>
        <pc:sldMkLst>
          <pc:docMk/>
          <pc:sldMk cId="2959083063" sldId="2147482788"/>
        </pc:sldMkLst>
      </pc:sldChg>
      <pc:sldChg chg="addSp delSp modSp add del mod delAnim">
        <pc:chgData name="Rafael Paiva" userId="0f1da5dc-8e18-4b0f-9084-4ec0f6007059" providerId="ADAL" clId="{A38CD9FC-834D-4ED8-B959-E6594366335F}" dt="2025-08-04T06:25:08.933" v="525" actId="47"/>
        <pc:sldMkLst>
          <pc:docMk/>
          <pc:sldMk cId="1759919368" sldId="2147482789"/>
        </pc:sldMkLst>
      </pc:sldChg>
      <pc:sldChg chg="add del">
        <pc:chgData name="Rafael Paiva" userId="0f1da5dc-8e18-4b0f-9084-4ec0f6007059" providerId="ADAL" clId="{A38CD9FC-834D-4ED8-B959-E6594366335F}" dt="2025-08-04T05:12:20.719" v="165" actId="2890"/>
        <pc:sldMkLst>
          <pc:docMk/>
          <pc:sldMk cId="2325801371" sldId="2147482789"/>
        </pc:sldMkLst>
      </pc:sldChg>
      <pc:sldChg chg="addSp delSp modSp add mod ord">
        <pc:chgData name="Rafael Paiva" userId="0f1da5dc-8e18-4b0f-9084-4ec0f6007059" providerId="ADAL" clId="{A38CD9FC-834D-4ED8-B959-E6594366335F}" dt="2025-08-08T06:59:50.954" v="3336" actId="1076"/>
        <pc:sldMkLst>
          <pc:docMk/>
          <pc:sldMk cId="2008931210" sldId="2147482790"/>
        </pc:sldMkLst>
        <pc:spChg chg="add mod">
          <ac:chgData name="Rafael Paiva" userId="0f1da5dc-8e18-4b0f-9084-4ec0f6007059" providerId="ADAL" clId="{A38CD9FC-834D-4ED8-B959-E6594366335F}" dt="2025-08-07T10:13:41.434" v="3003" actId="20577"/>
          <ac:spMkLst>
            <pc:docMk/>
            <pc:sldMk cId="2008931210" sldId="2147482790"/>
            <ac:spMk id="38" creationId="{BE620A8E-4669-206D-EE3F-2F1EA81DF71A}"/>
          </ac:spMkLst>
        </pc:spChg>
        <pc:spChg chg="add mod">
          <ac:chgData name="Rafael Paiva" userId="0f1da5dc-8e18-4b0f-9084-4ec0f6007059" providerId="ADAL" clId="{A38CD9FC-834D-4ED8-B959-E6594366335F}" dt="2025-08-08T06:59:50.954" v="3336" actId="1076"/>
          <ac:spMkLst>
            <pc:docMk/>
            <pc:sldMk cId="2008931210" sldId="2147482790"/>
            <ac:spMk id="39" creationId="{B964CD7F-C2F2-5353-F1C2-7C629845BBF1}"/>
          </ac:spMkLst>
        </pc:spChg>
        <pc:spChg chg="mod">
          <ac:chgData name="Rafael Paiva" userId="0f1da5dc-8e18-4b0f-9084-4ec0f6007059" providerId="ADAL" clId="{A38CD9FC-834D-4ED8-B959-E6594366335F}" dt="2025-08-07T07:22:17.721" v="2938"/>
          <ac:spMkLst>
            <pc:docMk/>
            <pc:sldMk cId="2008931210" sldId="2147482790"/>
            <ac:spMk id="40" creationId="{64487E4E-8703-EFB1-D55D-0ED00A5E1980}"/>
          </ac:spMkLst>
        </pc:spChg>
        <pc:picChg chg="add mod">
          <ac:chgData name="Rafael Paiva" userId="0f1da5dc-8e18-4b0f-9084-4ec0f6007059" providerId="ADAL" clId="{A38CD9FC-834D-4ED8-B959-E6594366335F}" dt="2025-08-08T04:45:36.249" v="3223" actId="1076"/>
          <ac:picMkLst>
            <pc:docMk/>
            <pc:sldMk cId="2008931210" sldId="2147482790"/>
            <ac:picMk id="35" creationId="{C5676A5C-D87D-30FB-881D-6F598DF414EA}"/>
          </ac:picMkLst>
        </pc:picChg>
        <pc:picChg chg="add del mod">
          <ac:chgData name="Rafael Paiva" userId="0f1da5dc-8e18-4b0f-9084-4ec0f6007059" providerId="ADAL" clId="{A38CD9FC-834D-4ED8-B959-E6594366335F}" dt="2025-08-07T10:10:01.662" v="2987" actId="478"/>
          <ac:picMkLst>
            <pc:docMk/>
            <pc:sldMk cId="2008931210" sldId="2147482790"/>
            <ac:picMk id="37" creationId="{097BD621-6AB3-79A4-CD44-8C22D473A511}"/>
          </ac:picMkLst>
        </pc:picChg>
        <pc:picChg chg="add del">
          <ac:chgData name="Rafael Paiva" userId="0f1da5dc-8e18-4b0f-9084-4ec0f6007059" providerId="ADAL" clId="{A38CD9FC-834D-4ED8-B959-E6594366335F}" dt="2025-08-07T10:10:04.745" v="2989" actId="478"/>
          <ac:picMkLst>
            <pc:docMk/>
            <pc:sldMk cId="2008931210" sldId="2147482790"/>
            <ac:picMk id="3074" creationId="{57136855-424D-0FB9-5D4E-FCF2C099E643}"/>
          </ac:picMkLst>
        </pc:picChg>
      </pc:sldChg>
      <pc:sldChg chg="addSp delSp modSp add mod delAnim modAnim">
        <pc:chgData name="Rafael Paiva" userId="0f1da5dc-8e18-4b0f-9084-4ec0f6007059" providerId="ADAL" clId="{A38CD9FC-834D-4ED8-B959-E6594366335F}" dt="2025-08-08T07:09:55.487" v="3372" actId="478"/>
        <pc:sldMkLst>
          <pc:docMk/>
          <pc:sldMk cId="1185880086" sldId="2147482791"/>
        </pc:sldMkLst>
        <pc:spChg chg="add del mod">
          <ac:chgData name="Rafael Paiva" userId="0f1da5dc-8e18-4b0f-9084-4ec0f6007059" providerId="ADAL" clId="{A38CD9FC-834D-4ED8-B959-E6594366335F}" dt="2025-08-08T07:09:53.031" v="3371" actId="478"/>
          <ac:spMkLst>
            <pc:docMk/>
            <pc:sldMk cId="1185880086" sldId="2147482791"/>
            <ac:spMk id="36" creationId="{F235EF1F-F861-3D89-F559-B8AC24CACD97}"/>
          </ac:spMkLst>
        </pc:spChg>
        <pc:spChg chg="mod">
          <ac:chgData name="Rafael Paiva" userId="0f1da5dc-8e18-4b0f-9084-4ec0f6007059" providerId="ADAL" clId="{A38CD9FC-834D-4ED8-B959-E6594366335F}" dt="2025-08-04T07:49:25.002" v="1584" actId="20577"/>
          <ac:spMkLst>
            <pc:docMk/>
            <pc:sldMk cId="1185880086" sldId="2147482791"/>
            <ac:spMk id="40" creationId="{8DDF70C3-9CFC-562D-4D3C-1DFE3600DA86}"/>
          </ac:spMkLst>
        </pc:spChg>
        <pc:picChg chg="add mod">
          <ac:chgData name="Rafael Paiva" userId="0f1da5dc-8e18-4b0f-9084-4ec0f6007059" providerId="ADAL" clId="{A38CD9FC-834D-4ED8-B959-E6594366335F}" dt="2025-08-04T07:17:30.073" v="765" actId="1076"/>
          <ac:picMkLst>
            <pc:docMk/>
            <pc:sldMk cId="1185880086" sldId="2147482791"/>
            <ac:picMk id="34" creationId="{104D068E-B2AB-71DC-184D-88A792FADE81}"/>
          </ac:picMkLst>
        </pc:picChg>
        <pc:picChg chg="add del mod">
          <ac:chgData name="Rafael Paiva" userId="0f1da5dc-8e18-4b0f-9084-4ec0f6007059" providerId="ADAL" clId="{A38CD9FC-834D-4ED8-B959-E6594366335F}" dt="2025-08-08T07:09:55.487" v="3372" actId="478"/>
          <ac:picMkLst>
            <pc:docMk/>
            <pc:sldMk cId="1185880086" sldId="2147482791"/>
            <ac:picMk id="39" creationId="{EF5007D3-412D-9E64-DD5E-1122C4D17A80}"/>
          </ac:picMkLst>
        </pc:picChg>
      </pc:sldChg>
      <pc:sldChg chg="new del">
        <pc:chgData name="Rafael Paiva" userId="0f1da5dc-8e18-4b0f-9084-4ec0f6007059" providerId="ADAL" clId="{A38CD9FC-834D-4ED8-B959-E6594366335F}" dt="2025-08-04T07:00:44.441" v="717" actId="47"/>
        <pc:sldMkLst>
          <pc:docMk/>
          <pc:sldMk cId="2745738872" sldId="2147482791"/>
        </pc:sldMkLst>
      </pc:sldChg>
      <pc:sldChg chg="addSp delSp modSp add mod ord delAnim modAnim">
        <pc:chgData name="Rafael Paiva" userId="0f1da5dc-8e18-4b0f-9084-4ec0f6007059" providerId="ADAL" clId="{A38CD9FC-834D-4ED8-B959-E6594366335F}" dt="2025-08-08T07:06:24.353" v="3352" actId="478"/>
        <pc:sldMkLst>
          <pc:docMk/>
          <pc:sldMk cId="1713548907" sldId="2147482792"/>
        </pc:sldMkLst>
        <pc:spChg chg="mod">
          <ac:chgData name="Rafael Paiva" userId="0f1da5dc-8e18-4b0f-9084-4ec0f6007059" providerId="ADAL" clId="{A38CD9FC-834D-4ED8-B959-E6594366335F}" dt="2025-08-04T07:29:11.327" v="818" actId="1076"/>
          <ac:spMkLst>
            <pc:docMk/>
            <pc:sldMk cId="1713548907" sldId="2147482792"/>
            <ac:spMk id="38" creationId="{0FA2987B-1809-72F9-F991-A6E05C88A6BE}"/>
          </ac:spMkLst>
        </pc:spChg>
        <pc:spChg chg="mod">
          <ac:chgData name="Rafael Paiva" userId="0f1da5dc-8e18-4b0f-9084-4ec0f6007059" providerId="ADAL" clId="{A38CD9FC-834D-4ED8-B959-E6594366335F}" dt="2025-08-04T07:26:21.469" v="792" actId="20577"/>
          <ac:spMkLst>
            <pc:docMk/>
            <pc:sldMk cId="1713548907" sldId="2147482792"/>
            <ac:spMk id="40" creationId="{585DDDBE-024E-54C9-67D5-46AA39886361}"/>
          </ac:spMkLst>
        </pc:spChg>
        <pc:spChg chg="mod">
          <ac:chgData name="Rafael Paiva" userId="0f1da5dc-8e18-4b0f-9084-4ec0f6007059" providerId="ADAL" clId="{A38CD9FC-834D-4ED8-B959-E6594366335F}" dt="2025-08-07T12:56:02.703" v="3174" actId="20577"/>
          <ac:spMkLst>
            <pc:docMk/>
            <pc:sldMk cId="1713548907" sldId="2147482792"/>
            <ac:spMk id="44" creationId="{E23F3BB5-7E29-7AA6-6F48-32371535786D}"/>
          </ac:spMkLst>
        </pc:spChg>
        <pc:spChg chg="add mod">
          <ac:chgData name="Rafael Paiva" userId="0f1da5dc-8e18-4b0f-9084-4ec0f6007059" providerId="ADAL" clId="{A38CD9FC-834D-4ED8-B959-E6594366335F}" dt="2025-08-04T07:47:42.918" v="1557" actId="17032"/>
          <ac:spMkLst>
            <pc:docMk/>
            <pc:sldMk cId="1713548907" sldId="2147482792"/>
            <ac:spMk id="48" creationId="{466DE05F-56CC-960F-82E4-67A9314D8B92}"/>
          </ac:spMkLst>
        </pc:spChg>
        <pc:spChg chg="add del mod">
          <ac:chgData name="Rafael Paiva" userId="0f1da5dc-8e18-4b0f-9084-4ec0f6007059" providerId="ADAL" clId="{A38CD9FC-834D-4ED8-B959-E6594366335F}" dt="2025-08-08T07:05:58.202" v="3350" actId="478"/>
          <ac:spMkLst>
            <pc:docMk/>
            <pc:sldMk cId="1713548907" sldId="2147482792"/>
            <ac:spMk id="49" creationId="{BE1E9E2E-E9E4-8D8F-4E2C-7A7CDD0FD684}"/>
          </ac:spMkLst>
        </pc:spChg>
        <pc:spChg chg="add del mod">
          <ac:chgData name="Rafael Paiva" userId="0f1da5dc-8e18-4b0f-9084-4ec0f6007059" providerId="ADAL" clId="{A38CD9FC-834D-4ED8-B959-E6594366335F}" dt="2025-08-08T07:06:24.353" v="3352" actId="478"/>
          <ac:spMkLst>
            <pc:docMk/>
            <pc:sldMk cId="1713548907" sldId="2147482792"/>
            <ac:spMk id="50" creationId="{936617B6-8B9F-B9C0-279D-B788A9EC3DF5}"/>
          </ac:spMkLst>
        </pc:spChg>
        <pc:spChg chg="add mod">
          <ac:chgData name="Rafael Paiva" userId="0f1da5dc-8e18-4b0f-9084-4ec0f6007059" providerId="ADAL" clId="{A38CD9FC-834D-4ED8-B959-E6594366335F}" dt="2025-08-04T07:44:26.203" v="1556" actId="255"/>
          <ac:spMkLst>
            <pc:docMk/>
            <pc:sldMk cId="1713548907" sldId="2147482792"/>
            <ac:spMk id="53" creationId="{FB873934-DBE5-5695-A81D-24FDFFE93C1A}"/>
          </ac:spMkLst>
        </pc:spChg>
        <pc:spChg chg="mod">
          <ac:chgData name="Rafael Paiva" userId="0f1da5dc-8e18-4b0f-9084-4ec0f6007059" providerId="ADAL" clId="{A38CD9FC-834D-4ED8-B959-E6594366335F}" dt="2025-08-04T07:43:05.499" v="1474" actId="1035"/>
          <ac:spMkLst>
            <pc:docMk/>
            <pc:sldMk cId="1713548907" sldId="2147482792"/>
            <ac:spMk id="61" creationId="{D60AF7FF-642E-11CD-BF72-E97222FE41C1}"/>
          </ac:spMkLst>
        </pc:spChg>
        <pc:grpChg chg="add mod">
          <ac:chgData name="Rafael Paiva" userId="0f1da5dc-8e18-4b0f-9084-4ec0f6007059" providerId="ADAL" clId="{A38CD9FC-834D-4ED8-B959-E6594366335F}" dt="2025-08-04T07:43:18.852" v="1508" actId="1035"/>
          <ac:grpSpMkLst>
            <pc:docMk/>
            <pc:sldMk cId="1713548907" sldId="2147482792"/>
            <ac:grpSpMk id="35" creationId="{358F1803-2852-1AF6-8CDE-854F78A7A127}"/>
          </ac:grpSpMkLst>
        </pc:grpChg>
        <pc:grpChg chg="add del mod">
          <ac:chgData name="Rafael Paiva" userId="0f1da5dc-8e18-4b0f-9084-4ec0f6007059" providerId="ADAL" clId="{A38CD9FC-834D-4ED8-B959-E6594366335F}" dt="2025-08-08T07:05:54.474" v="3349" actId="478"/>
          <ac:grpSpMkLst>
            <pc:docMk/>
            <pc:sldMk cId="1713548907" sldId="2147482792"/>
            <ac:grpSpMk id="42" creationId="{3D83065F-8A9C-06EE-80B3-7164FC025738}"/>
          </ac:grpSpMkLst>
        </pc:grpChg>
        <pc:grpChg chg="add del mod">
          <ac:chgData name="Rafael Paiva" userId="0f1da5dc-8e18-4b0f-9084-4ec0f6007059" providerId="ADAL" clId="{A38CD9FC-834D-4ED8-B959-E6594366335F}" dt="2025-08-08T07:05:59.605" v="3351" actId="478"/>
          <ac:grpSpMkLst>
            <pc:docMk/>
            <pc:sldMk cId="1713548907" sldId="2147482792"/>
            <ac:grpSpMk id="45" creationId="{6249EC2D-AA27-98B6-978F-FF8CD9639A2B}"/>
          </ac:grpSpMkLst>
        </pc:grpChg>
        <pc:picChg chg="mod">
          <ac:chgData name="Rafael Paiva" userId="0f1da5dc-8e18-4b0f-9084-4ec0f6007059" providerId="ADAL" clId="{A38CD9FC-834D-4ED8-B959-E6594366335F}" dt="2025-08-04T07:27:35.133" v="793"/>
          <ac:picMkLst>
            <pc:docMk/>
            <pc:sldMk cId="1713548907" sldId="2147482792"/>
            <ac:picMk id="37" creationId="{84F50387-137F-0087-3060-5AEEFB57DA7D}"/>
          </ac:picMkLst>
        </pc:picChg>
        <pc:cxnChg chg="mod">
          <ac:chgData name="Rafael Paiva" userId="0f1da5dc-8e18-4b0f-9084-4ec0f6007059" providerId="ADAL" clId="{A38CD9FC-834D-4ED8-B959-E6594366335F}" dt="2025-08-04T07:43:05.499" v="1474" actId="1035"/>
          <ac:cxnSpMkLst>
            <pc:docMk/>
            <pc:sldMk cId="1713548907" sldId="2147482792"/>
            <ac:cxnSpMk id="51" creationId="{D0382C86-B299-C484-4C82-595118CE7003}"/>
          </ac:cxnSpMkLst>
        </pc:cxnChg>
      </pc:sldChg>
      <pc:sldChg chg="modSp add del mod">
        <pc:chgData name="Rafael Paiva" userId="0f1da5dc-8e18-4b0f-9084-4ec0f6007059" providerId="ADAL" clId="{A38CD9FC-834D-4ED8-B959-E6594366335F}" dt="2025-08-04T08:13:42.713" v="1827" actId="47"/>
        <pc:sldMkLst>
          <pc:docMk/>
          <pc:sldMk cId="1093920435" sldId="2147482793"/>
        </pc:sldMkLst>
      </pc:sldChg>
      <pc:sldChg chg="addSp delSp modSp add mod delAnim modAnim">
        <pc:chgData name="Rafael Paiva" userId="0f1da5dc-8e18-4b0f-9084-4ec0f6007059" providerId="ADAL" clId="{A38CD9FC-834D-4ED8-B959-E6594366335F}" dt="2025-08-08T07:08:49.541" v="3365" actId="20577"/>
        <pc:sldMkLst>
          <pc:docMk/>
          <pc:sldMk cId="4126077128" sldId="2147482794"/>
        </pc:sldMkLst>
        <pc:spChg chg="mod">
          <ac:chgData name="Rafael Paiva" userId="0f1da5dc-8e18-4b0f-9084-4ec0f6007059" providerId="ADAL" clId="{A38CD9FC-834D-4ED8-B959-E6594366335F}" dt="2025-08-08T07:08:49.541" v="3365" actId="20577"/>
          <ac:spMkLst>
            <pc:docMk/>
            <pc:sldMk cId="4126077128" sldId="2147482794"/>
            <ac:spMk id="37" creationId="{E5C5322F-91BF-B471-196A-186AB03BE84B}"/>
          </ac:spMkLst>
        </pc:spChg>
        <pc:spChg chg="mod">
          <ac:chgData name="Rafael Paiva" userId="0f1da5dc-8e18-4b0f-9084-4ec0f6007059" providerId="ADAL" clId="{A38CD9FC-834D-4ED8-B959-E6594366335F}" dt="2025-08-07T04:34:00.745" v="2711" actId="1076"/>
          <ac:spMkLst>
            <pc:docMk/>
            <pc:sldMk cId="4126077128" sldId="2147482794"/>
            <ac:spMk id="48" creationId="{AFDFC66E-1245-6E76-5BA5-91FD3514E41C}"/>
          </ac:spMkLst>
        </pc:spChg>
        <pc:spChg chg="mod">
          <ac:chgData name="Rafael Paiva" userId="0f1da5dc-8e18-4b0f-9084-4ec0f6007059" providerId="ADAL" clId="{A38CD9FC-834D-4ED8-B959-E6594366335F}" dt="2025-08-07T04:34:45.755" v="2720" actId="1076"/>
          <ac:spMkLst>
            <pc:docMk/>
            <pc:sldMk cId="4126077128" sldId="2147482794"/>
            <ac:spMk id="49" creationId="{D139678C-6E54-F83A-6386-0CF46DBDC8AE}"/>
          </ac:spMkLst>
        </pc:spChg>
        <pc:spChg chg="mod">
          <ac:chgData name="Rafael Paiva" userId="0f1da5dc-8e18-4b0f-9084-4ec0f6007059" providerId="ADAL" clId="{A38CD9FC-834D-4ED8-B959-E6594366335F}" dt="2025-08-07T04:35:03.157" v="2723" actId="1076"/>
          <ac:spMkLst>
            <pc:docMk/>
            <pc:sldMk cId="4126077128" sldId="2147482794"/>
            <ac:spMk id="50" creationId="{0F12AE9B-341C-BA6B-1B29-695E6DA8028C}"/>
          </ac:spMkLst>
        </pc:spChg>
        <pc:spChg chg="mod">
          <ac:chgData name="Rafael Paiva" userId="0f1da5dc-8e18-4b0f-9084-4ec0f6007059" providerId="ADAL" clId="{A38CD9FC-834D-4ED8-B959-E6594366335F}" dt="2025-08-07T04:34:35.015" v="2719" actId="1076"/>
          <ac:spMkLst>
            <pc:docMk/>
            <pc:sldMk cId="4126077128" sldId="2147482794"/>
            <ac:spMk id="52" creationId="{A91A01F9-9C07-9ACE-4598-C774CC56BA73}"/>
          </ac:spMkLst>
        </pc:spChg>
        <pc:spChg chg="mod">
          <ac:chgData name="Rafael Paiva" userId="0f1da5dc-8e18-4b0f-9084-4ec0f6007059" providerId="ADAL" clId="{A38CD9FC-834D-4ED8-B959-E6594366335F}" dt="2025-08-07T04:34:08.834" v="2713" actId="1076"/>
          <ac:spMkLst>
            <pc:docMk/>
            <pc:sldMk cId="4126077128" sldId="2147482794"/>
            <ac:spMk id="53" creationId="{F39137C3-B31D-09D9-7203-37C14249AB6C}"/>
          </ac:spMkLst>
        </pc:spChg>
        <pc:spChg chg="mod">
          <ac:chgData name="Rafael Paiva" userId="0f1da5dc-8e18-4b0f-9084-4ec0f6007059" providerId="ADAL" clId="{A38CD9FC-834D-4ED8-B959-E6594366335F}" dt="2025-08-07T04:34:04.895" v="2712" actId="1076"/>
          <ac:spMkLst>
            <pc:docMk/>
            <pc:sldMk cId="4126077128" sldId="2147482794"/>
            <ac:spMk id="54" creationId="{F2A10247-8CD6-E704-FD66-D493D37E2B14}"/>
          </ac:spMkLst>
        </pc:spChg>
        <pc:spChg chg="mod">
          <ac:chgData name="Rafael Paiva" userId="0f1da5dc-8e18-4b0f-9084-4ec0f6007059" providerId="ADAL" clId="{A38CD9FC-834D-4ED8-B959-E6594366335F}" dt="2025-08-07T04:34:56.282" v="2722" actId="1076"/>
          <ac:spMkLst>
            <pc:docMk/>
            <pc:sldMk cId="4126077128" sldId="2147482794"/>
            <ac:spMk id="55" creationId="{20103E8C-959D-F161-24B3-51C6A997F9FA}"/>
          </ac:spMkLst>
        </pc:spChg>
        <pc:spChg chg="mod">
          <ac:chgData name="Rafael Paiva" userId="0f1da5dc-8e18-4b0f-9084-4ec0f6007059" providerId="ADAL" clId="{A38CD9FC-834D-4ED8-B959-E6594366335F}" dt="2025-08-07T04:35:05.861" v="2724" actId="1076"/>
          <ac:spMkLst>
            <pc:docMk/>
            <pc:sldMk cId="4126077128" sldId="2147482794"/>
            <ac:spMk id="56" creationId="{4D968FAA-5CC1-6269-683B-A40AA2EE4B43}"/>
          </ac:spMkLst>
        </pc:spChg>
        <pc:spChg chg="mod">
          <ac:chgData name="Rafael Paiva" userId="0f1da5dc-8e18-4b0f-9084-4ec0f6007059" providerId="ADAL" clId="{A38CD9FC-834D-4ED8-B959-E6594366335F}" dt="2025-08-07T04:35:13.040" v="2725" actId="1076"/>
          <ac:spMkLst>
            <pc:docMk/>
            <pc:sldMk cId="4126077128" sldId="2147482794"/>
            <ac:spMk id="58" creationId="{F2CCCC98-EA1E-7F46-5D86-1154F6901E13}"/>
          </ac:spMkLst>
        </pc:spChg>
        <pc:spChg chg="add del mod">
          <ac:chgData name="Rafael Paiva" userId="0f1da5dc-8e18-4b0f-9084-4ec0f6007059" providerId="ADAL" clId="{A38CD9FC-834D-4ED8-B959-E6594366335F}" dt="2025-08-08T07:07:26.486" v="3360" actId="478"/>
          <ac:spMkLst>
            <pc:docMk/>
            <pc:sldMk cId="4126077128" sldId="2147482794"/>
            <ac:spMk id="64" creationId="{57698DC0-90ED-EBE7-A806-B8CA94C2E7AC}"/>
          </ac:spMkLst>
        </pc:spChg>
        <pc:spChg chg="mod">
          <ac:chgData name="Rafael Paiva" userId="0f1da5dc-8e18-4b0f-9084-4ec0f6007059" providerId="ADAL" clId="{A38CD9FC-834D-4ED8-B959-E6594366335F}" dt="2025-08-08T07:07:26.486" v="3360" actId="478"/>
          <ac:spMkLst>
            <pc:docMk/>
            <pc:sldMk cId="4126077128" sldId="2147482794"/>
            <ac:spMk id="65" creationId="{16351F1C-5F56-F77F-1210-D4A54207A5AA}"/>
          </ac:spMkLst>
        </pc:spChg>
        <pc:grpChg chg="del mod">
          <ac:chgData name="Rafael Paiva" userId="0f1da5dc-8e18-4b0f-9084-4ec0f6007059" providerId="ADAL" clId="{A38CD9FC-834D-4ED8-B959-E6594366335F}" dt="2025-08-08T07:07:31.600" v="3361" actId="478"/>
          <ac:grpSpMkLst>
            <pc:docMk/>
            <pc:sldMk cId="4126077128" sldId="2147482794"/>
            <ac:grpSpMk id="44" creationId="{53CEF4E6-26B9-3A5A-5893-143C19E08F7F}"/>
          </ac:grpSpMkLst>
        </pc:grpChg>
        <pc:grpChg chg="add del">
          <ac:chgData name="Rafael Paiva" userId="0f1da5dc-8e18-4b0f-9084-4ec0f6007059" providerId="ADAL" clId="{A38CD9FC-834D-4ED8-B959-E6594366335F}" dt="2025-08-08T07:07:26.486" v="3360" actId="478"/>
          <ac:grpSpMkLst>
            <pc:docMk/>
            <pc:sldMk cId="4126077128" sldId="2147482794"/>
            <ac:grpSpMk id="60" creationId="{5CFAFC47-DDB2-F959-D364-67537FAD0FA1}"/>
          </ac:grpSpMkLst>
        </pc:grpChg>
      </pc:sldChg>
      <pc:sldChg chg="addSp delSp modSp add mod ord delAnim modAnim">
        <pc:chgData name="Rafael Paiva" userId="0f1da5dc-8e18-4b0f-9084-4ec0f6007059" providerId="ADAL" clId="{A38CD9FC-834D-4ED8-B959-E6594366335F}" dt="2025-08-08T07:10:46.176" v="3379" actId="478"/>
        <pc:sldMkLst>
          <pc:docMk/>
          <pc:sldMk cId="1791044496" sldId="2147482795"/>
        </pc:sldMkLst>
        <pc:spChg chg="add del mod">
          <ac:chgData name="Rafael Paiva" userId="0f1da5dc-8e18-4b0f-9084-4ec0f6007059" providerId="ADAL" clId="{A38CD9FC-834D-4ED8-B959-E6594366335F}" dt="2025-08-08T07:10:43.575" v="3378" actId="478"/>
          <ac:spMkLst>
            <pc:docMk/>
            <pc:sldMk cId="1791044496" sldId="2147482795"/>
            <ac:spMk id="39" creationId="{4A402BFC-8BA3-97E7-78F9-30A96C129797}"/>
          </ac:spMkLst>
        </pc:spChg>
        <pc:spChg chg="mod">
          <ac:chgData name="Rafael Paiva" userId="0f1da5dc-8e18-4b0f-9084-4ec0f6007059" providerId="ADAL" clId="{A38CD9FC-834D-4ED8-B959-E6594366335F}" dt="2025-08-04T08:27:44.374" v="2201"/>
          <ac:spMkLst>
            <pc:docMk/>
            <pc:sldMk cId="1791044496" sldId="2147482795"/>
            <ac:spMk id="40" creationId="{9BB87B2D-3EB5-9071-1CA4-A990230897FE}"/>
          </ac:spMkLst>
        </pc:spChg>
        <pc:spChg chg="add mod">
          <ac:chgData name="Rafael Paiva" userId="0f1da5dc-8e18-4b0f-9084-4ec0f6007059" providerId="ADAL" clId="{A38CD9FC-834D-4ED8-B959-E6594366335F}" dt="2025-08-04T08:29:06.672" v="2224" actId="20577"/>
          <ac:spMkLst>
            <pc:docMk/>
            <pc:sldMk cId="1791044496" sldId="2147482795"/>
            <ac:spMk id="42" creationId="{5EB83C0C-AB7F-E483-F9A4-4DCF087673C5}"/>
          </ac:spMkLst>
        </pc:spChg>
        <pc:picChg chg="add mod">
          <ac:chgData name="Rafael Paiva" userId="0f1da5dc-8e18-4b0f-9084-4ec0f6007059" providerId="ADAL" clId="{A38CD9FC-834D-4ED8-B959-E6594366335F}" dt="2025-08-04T08:21:06.285" v="1863" actId="1076"/>
          <ac:picMkLst>
            <pc:docMk/>
            <pc:sldMk cId="1791044496" sldId="2147482795"/>
            <ac:picMk id="35" creationId="{D1AA4B18-0195-8955-A6FE-666060F72440}"/>
          </ac:picMkLst>
        </pc:picChg>
        <pc:picChg chg="add del mod">
          <ac:chgData name="Rafael Paiva" userId="0f1da5dc-8e18-4b0f-9084-4ec0f6007059" providerId="ADAL" clId="{A38CD9FC-834D-4ED8-B959-E6594366335F}" dt="2025-08-08T07:10:46.176" v="3379" actId="478"/>
          <ac:picMkLst>
            <pc:docMk/>
            <pc:sldMk cId="1791044496" sldId="2147482795"/>
            <ac:picMk id="43" creationId="{FEDD566E-91F9-4A44-CEC4-C5D6E86F61D2}"/>
          </ac:picMkLst>
        </pc:picChg>
      </pc:sldChg>
      <pc:sldChg chg="addSp delSp modSp add mod addAnim delAnim modAnim">
        <pc:chgData name="Rafael Paiva" userId="0f1da5dc-8e18-4b0f-9084-4ec0f6007059" providerId="ADAL" clId="{A38CD9FC-834D-4ED8-B959-E6594366335F}" dt="2025-08-08T07:12:39.213" v="3389" actId="478"/>
        <pc:sldMkLst>
          <pc:docMk/>
          <pc:sldMk cId="3502926901" sldId="2147482796"/>
        </pc:sldMkLst>
        <pc:spChg chg="mod">
          <ac:chgData name="Rafael Paiva" userId="0f1da5dc-8e18-4b0f-9084-4ec0f6007059" providerId="ADAL" clId="{A38CD9FC-834D-4ED8-B959-E6594366335F}" dt="2025-08-04T08:33:46.247" v="2263"/>
          <ac:spMkLst>
            <pc:docMk/>
            <pc:sldMk cId="3502926901" sldId="2147482796"/>
            <ac:spMk id="40" creationId="{D6FE2EE5-72EF-BBBD-211D-56ACCFFA8A81}"/>
          </ac:spMkLst>
        </pc:spChg>
        <pc:spChg chg="add mod">
          <ac:chgData name="Rafael Paiva" userId="0f1da5dc-8e18-4b0f-9084-4ec0f6007059" providerId="ADAL" clId="{A38CD9FC-834D-4ED8-B959-E6594366335F}" dt="2025-08-04T09:51:28.664" v="2323" actId="1076"/>
          <ac:spMkLst>
            <pc:docMk/>
            <pc:sldMk cId="3502926901" sldId="2147482796"/>
            <ac:spMk id="55" creationId="{398E99F0-501E-5474-A978-4670D2F01179}"/>
          </ac:spMkLst>
        </pc:spChg>
        <pc:spChg chg="add del mod">
          <ac:chgData name="Rafael Paiva" userId="0f1da5dc-8e18-4b0f-9084-4ec0f6007059" providerId="ADAL" clId="{A38CD9FC-834D-4ED8-B959-E6594366335F}" dt="2025-08-08T07:12:37.348" v="3388" actId="478"/>
          <ac:spMkLst>
            <pc:docMk/>
            <pc:sldMk cId="3502926901" sldId="2147482796"/>
            <ac:spMk id="56" creationId="{0D179134-32FB-9C7E-7F8F-129C44B1D405}"/>
          </ac:spMkLst>
        </pc:spChg>
        <pc:graphicFrameChg chg="add del mod modGraphic">
          <ac:chgData name="Rafael Paiva" userId="0f1da5dc-8e18-4b0f-9084-4ec0f6007059" providerId="ADAL" clId="{A38CD9FC-834D-4ED8-B959-E6594366335F}" dt="2025-08-08T07:12:39.213" v="3389" actId="478"/>
          <ac:graphicFrameMkLst>
            <pc:docMk/>
            <pc:sldMk cId="3502926901" sldId="2147482796"/>
            <ac:graphicFrameMk id="38" creationId="{7285A8E0-B64A-4CA7-3D28-D323783CE410}"/>
          </ac:graphicFrameMkLst>
        </pc:graphicFrameChg>
        <pc:picChg chg="add del mod">
          <ac:chgData name="Rafael Paiva" userId="0f1da5dc-8e18-4b0f-9084-4ec0f6007059" providerId="ADAL" clId="{A38CD9FC-834D-4ED8-B959-E6594366335F}" dt="2025-08-08T07:12:33.722" v="3387" actId="478"/>
          <ac:picMkLst>
            <pc:docMk/>
            <pc:sldMk cId="3502926901" sldId="2147482796"/>
            <ac:picMk id="45" creationId="{D22029B8-F4A4-5B82-581E-730F31D75426}"/>
          </ac:picMkLst>
        </pc:picChg>
        <pc:picChg chg="add del mod">
          <ac:chgData name="Rafael Paiva" userId="0f1da5dc-8e18-4b0f-9084-4ec0f6007059" providerId="ADAL" clId="{A38CD9FC-834D-4ED8-B959-E6594366335F}" dt="2025-08-08T07:12:31.543" v="3386" actId="478"/>
          <ac:picMkLst>
            <pc:docMk/>
            <pc:sldMk cId="3502926901" sldId="2147482796"/>
            <ac:picMk id="52" creationId="{9C8363E8-7036-6C5B-CBD7-F9FB0BFC231E}"/>
          </ac:picMkLst>
        </pc:picChg>
        <pc:picChg chg="add mod">
          <ac:chgData name="Rafael Paiva" userId="0f1da5dc-8e18-4b0f-9084-4ec0f6007059" providerId="ADAL" clId="{A38CD9FC-834D-4ED8-B959-E6594366335F}" dt="2025-08-04T09:50:25.111" v="2319" actId="14100"/>
          <ac:picMkLst>
            <pc:docMk/>
            <pc:sldMk cId="3502926901" sldId="2147482796"/>
            <ac:picMk id="54" creationId="{A6FA8A51-9B58-B131-0209-45C12B08C612}"/>
          </ac:picMkLst>
        </pc:picChg>
      </pc:sldChg>
      <pc:sldChg chg="addSp delSp modSp add mod delAnim modAnim">
        <pc:chgData name="Rafael Paiva" userId="0f1da5dc-8e18-4b0f-9084-4ec0f6007059" providerId="ADAL" clId="{A38CD9FC-834D-4ED8-B959-E6594366335F}" dt="2025-08-08T04:47:34.202" v="3226" actId="20577"/>
        <pc:sldMkLst>
          <pc:docMk/>
          <pc:sldMk cId="2579566150" sldId="2147482797"/>
        </pc:sldMkLst>
        <pc:spChg chg="mod">
          <ac:chgData name="Rafael Paiva" userId="0f1da5dc-8e18-4b0f-9084-4ec0f6007059" providerId="ADAL" clId="{A38CD9FC-834D-4ED8-B959-E6594366335F}" dt="2025-08-04T10:57:16.995" v="2425" actId="20577"/>
          <ac:spMkLst>
            <pc:docMk/>
            <pc:sldMk cId="2579566150" sldId="2147482797"/>
            <ac:spMk id="40" creationId="{2ACB9CCE-3BBF-D8D5-DE99-B869591CDC62}"/>
          </ac:spMkLst>
        </pc:spChg>
        <pc:spChg chg="mod">
          <ac:chgData name="Rafael Paiva" userId="0f1da5dc-8e18-4b0f-9084-4ec0f6007059" providerId="ADAL" clId="{A38CD9FC-834D-4ED8-B959-E6594366335F}" dt="2025-08-07T04:45:10.176" v="2752" actId="1076"/>
          <ac:spMkLst>
            <pc:docMk/>
            <pc:sldMk cId="2579566150" sldId="2147482797"/>
            <ac:spMk id="61" creationId="{C448592E-ABF9-872B-069D-7FA8C4BB0218}"/>
          </ac:spMkLst>
        </pc:spChg>
        <pc:graphicFrameChg chg="add mod modGraphic">
          <ac:chgData name="Rafael Paiva" userId="0f1da5dc-8e18-4b0f-9084-4ec0f6007059" providerId="ADAL" clId="{A38CD9FC-834D-4ED8-B959-E6594366335F}" dt="2025-08-08T04:47:34.202" v="3226" actId="20577"/>
          <ac:graphicFrameMkLst>
            <pc:docMk/>
            <pc:sldMk cId="2579566150" sldId="2147482797"/>
            <ac:graphicFrameMk id="34" creationId="{E2785F69-4483-5DEB-4E28-019AF88A7D3B}"/>
          </ac:graphicFrameMkLst>
        </pc:graphicFrame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35" creationId="{85923932-F7EE-E287-1010-436BA42A951D}"/>
          </ac:picMkLst>
        </pc:pic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37" creationId="{EF0DD9EF-1DE3-C93B-96C8-63D4D2D30559}"/>
          </ac:picMkLst>
        </pc:pic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39" creationId="{18E93FA3-3A0C-6013-A03D-3F56DB4CE553}"/>
          </ac:picMkLst>
        </pc:pic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42" creationId="{0400E630-C938-A5FC-3FF4-262370334A33}"/>
          </ac:picMkLst>
        </pc:pic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46" creationId="{1EDB73C5-ADCA-4ED3-AC75-655DD1828870}"/>
          </ac:picMkLst>
        </pc:picChg>
        <pc:picChg chg="add mod">
          <ac:chgData name="Rafael Paiva" userId="0f1da5dc-8e18-4b0f-9084-4ec0f6007059" providerId="ADAL" clId="{A38CD9FC-834D-4ED8-B959-E6594366335F}" dt="2025-08-07T04:45:10.176" v="2752" actId="1076"/>
          <ac:picMkLst>
            <pc:docMk/>
            <pc:sldMk cId="2579566150" sldId="2147482797"/>
            <ac:picMk id="47" creationId="{99C61365-FD98-E9FF-5B24-8FECC6AADEC8}"/>
          </ac:picMkLst>
        </pc:picChg>
        <pc:cxnChg chg="mod">
          <ac:chgData name="Rafael Paiva" userId="0f1da5dc-8e18-4b0f-9084-4ec0f6007059" providerId="ADAL" clId="{A38CD9FC-834D-4ED8-B959-E6594366335F}" dt="2025-08-07T04:45:10.176" v="2752" actId="1076"/>
          <ac:cxnSpMkLst>
            <pc:docMk/>
            <pc:sldMk cId="2579566150" sldId="2147482797"/>
            <ac:cxnSpMk id="51" creationId="{D39A5623-4A50-F601-9049-7B42F81B60B1}"/>
          </ac:cxnSpMkLst>
        </pc:cxnChg>
      </pc:sldChg>
      <pc:sldChg chg="addSp delSp modSp add mod delAnim">
        <pc:chgData name="Rafael Paiva" userId="0f1da5dc-8e18-4b0f-9084-4ec0f6007059" providerId="ADAL" clId="{A38CD9FC-834D-4ED8-B959-E6594366335F}" dt="2025-08-07T05:15:09.005" v="2918" actId="20577"/>
        <pc:sldMkLst>
          <pc:docMk/>
          <pc:sldMk cId="4186562177" sldId="2147482798"/>
        </pc:sldMkLst>
        <pc:spChg chg="mod">
          <ac:chgData name="Rafael Paiva" userId="0f1da5dc-8e18-4b0f-9084-4ec0f6007059" providerId="ADAL" clId="{A38CD9FC-834D-4ED8-B959-E6594366335F}" dt="2025-08-04T11:37:44.409" v="2456" actId="20577"/>
          <ac:spMkLst>
            <pc:docMk/>
            <pc:sldMk cId="4186562177" sldId="2147482798"/>
            <ac:spMk id="40" creationId="{0D0ADD37-AEC3-3F4C-8A16-26F768E1FED7}"/>
          </ac:spMkLst>
        </pc:spChg>
        <pc:spChg chg="add mod">
          <ac:chgData name="Rafael Paiva" userId="0f1da5dc-8e18-4b0f-9084-4ec0f6007059" providerId="ADAL" clId="{A38CD9FC-834D-4ED8-B959-E6594366335F}" dt="2025-08-06T06:12:17.761" v="2633" actId="1076"/>
          <ac:spMkLst>
            <pc:docMk/>
            <pc:sldMk cId="4186562177" sldId="2147482798"/>
            <ac:spMk id="44" creationId="{74BE98B0-68A4-A998-E5BF-2F1AAE81A62A}"/>
          </ac:spMkLst>
        </pc:spChg>
        <pc:spChg chg="add mod">
          <ac:chgData name="Rafael Paiva" userId="0f1da5dc-8e18-4b0f-9084-4ec0f6007059" providerId="ADAL" clId="{A38CD9FC-834D-4ED8-B959-E6594366335F}" dt="2025-08-07T05:15:09.005" v="2918" actId="20577"/>
          <ac:spMkLst>
            <pc:docMk/>
            <pc:sldMk cId="4186562177" sldId="2147482798"/>
            <ac:spMk id="45" creationId="{E05B9E63-B7CB-3433-50FB-FA7BA4110A96}"/>
          </ac:spMkLst>
        </pc:spChg>
        <pc:picChg chg="add mod modCrop">
          <ac:chgData name="Rafael Paiva" userId="0f1da5dc-8e18-4b0f-9084-4ec0f6007059" providerId="ADAL" clId="{A38CD9FC-834D-4ED8-B959-E6594366335F}" dt="2025-08-06T06:12:10.392" v="2632" actId="14100"/>
          <ac:picMkLst>
            <pc:docMk/>
            <pc:sldMk cId="4186562177" sldId="2147482798"/>
            <ac:picMk id="49" creationId="{E564B40E-EF53-0CC6-8911-C3B2660677B0}"/>
          </ac:picMkLst>
        </pc:picChg>
      </pc:sldChg>
      <pc:sldChg chg="addSp delSp modSp add mod modAnim">
        <pc:chgData name="Rafael Paiva" userId="0f1da5dc-8e18-4b0f-9084-4ec0f6007059" providerId="ADAL" clId="{A38CD9FC-834D-4ED8-B959-E6594366335F}" dt="2025-08-07T10:02:12.401" v="2972" actId="1076"/>
        <pc:sldMkLst>
          <pc:docMk/>
          <pc:sldMk cId="673789897" sldId="2147482799"/>
        </pc:sldMkLst>
        <pc:spChg chg="add mod">
          <ac:chgData name="Rafael Paiva" userId="0f1da5dc-8e18-4b0f-9084-4ec0f6007059" providerId="ADAL" clId="{A38CD9FC-834D-4ED8-B959-E6594366335F}" dt="2025-08-07T07:02:19.662" v="2935" actId="1076"/>
          <ac:spMkLst>
            <pc:docMk/>
            <pc:sldMk cId="673789897" sldId="2147482799"/>
            <ac:spMk id="34" creationId="{C3F7A9AB-A352-1509-2A6D-D21D36AD0C22}"/>
          </ac:spMkLst>
        </pc:spChg>
        <pc:picChg chg="add mod">
          <ac:chgData name="Rafael Paiva" userId="0f1da5dc-8e18-4b0f-9084-4ec0f6007059" providerId="ADAL" clId="{A38CD9FC-834D-4ED8-B959-E6594366335F}" dt="2025-08-07T04:49:27.950" v="2757"/>
          <ac:picMkLst>
            <pc:docMk/>
            <pc:sldMk cId="673789897" sldId="2147482799"/>
            <ac:picMk id="34" creationId="{EB6FCBA7-795D-796B-1F22-C370F714774C}"/>
          </ac:picMkLst>
        </pc:picChg>
        <pc:picChg chg="add mod ord">
          <ac:chgData name="Rafael Paiva" userId="0f1da5dc-8e18-4b0f-9084-4ec0f6007059" providerId="ADAL" clId="{A38CD9FC-834D-4ED8-B959-E6594366335F}" dt="2025-08-07T10:02:12.401" v="2972" actId="1076"/>
          <ac:picMkLst>
            <pc:docMk/>
            <pc:sldMk cId="673789897" sldId="2147482799"/>
            <ac:picMk id="35" creationId="{F0496843-B8C4-8F10-879E-5C8E07041D89}"/>
          </ac:picMkLst>
        </pc:picChg>
        <pc:picChg chg="add del mod">
          <ac:chgData name="Rafael Paiva" userId="0f1da5dc-8e18-4b0f-9084-4ec0f6007059" providerId="ADAL" clId="{A38CD9FC-834D-4ED8-B959-E6594366335F}" dt="2025-08-07T05:04:06.650" v="2762" actId="478"/>
          <ac:picMkLst>
            <pc:docMk/>
            <pc:sldMk cId="673789897" sldId="2147482799"/>
            <ac:picMk id="36" creationId="{A17D216C-6B84-4205-B0E1-D16D59263D71}"/>
          </ac:picMkLst>
        </pc:picChg>
        <pc:picChg chg="add mod">
          <ac:chgData name="Rafael Paiva" userId="0f1da5dc-8e18-4b0f-9084-4ec0f6007059" providerId="ADAL" clId="{A38CD9FC-834D-4ED8-B959-E6594366335F}" dt="2025-08-07T04:49:46.137" v="2761" actId="1076"/>
          <ac:picMkLst>
            <pc:docMk/>
            <pc:sldMk cId="673789897" sldId="2147482799"/>
            <ac:picMk id="39" creationId="{F4B03A25-B5FE-2ED4-0D05-BF9F14038215}"/>
          </ac:picMkLst>
        </pc:picChg>
        <pc:picChg chg="add mod">
          <ac:chgData name="Rafael Paiva" userId="0f1da5dc-8e18-4b0f-9084-4ec0f6007059" providerId="ADAL" clId="{A38CD9FC-834D-4ED8-B959-E6594366335F}" dt="2025-08-07T07:02:22.108" v="2936" actId="1076"/>
          <ac:picMkLst>
            <pc:docMk/>
            <pc:sldMk cId="673789897" sldId="2147482799"/>
            <ac:picMk id="42" creationId="{38693CBE-A425-5121-47A6-E8926A405351}"/>
          </ac:picMkLst>
        </pc:picChg>
      </pc:sldChg>
      <pc:sldChg chg="addSp delSp modSp add del mod addAnim delAnim">
        <pc:chgData name="Rafael Paiva" userId="0f1da5dc-8e18-4b0f-9084-4ec0f6007059" providerId="ADAL" clId="{A38CD9FC-834D-4ED8-B959-E6594366335F}" dt="2025-08-08T04:53:48.345" v="3250" actId="47"/>
        <pc:sldMkLst>
          <pc:docMk/>
          <pc:sldMk cId="2155060181" sldId="2147482800"/>
        </pc:sldMkLst>
        <pc:picChg chg="add mod">
          <ac:chgData name="Rafael Paiva" userId="0f1da5dc-8e18-4b0f-9084-4ec0f6007059" providerId="ADAL" clId="{A38CD9FC-834D-4ED8-B959-E6594366335F}" dt="2025-08-07T04:36:53.195" v="2726" actId="1076"/>
          <ac:picMkLst>
            <pc:docMk/>
            <pc:sldMk cId="2155060181" sldId="2147482800"/>
            <ac:picMk id="36" creationId="{F8151B2C-DBD4-4967-50BA-5EB731894AA9}"/>
          </ac:picMkLst>
        </pc:picChg>
      </pc:sldChg>
      <pc:sldChg chg="delSp modSp add del mod">
        <pc:chgData name="Rafael Paiva" userId="0f1da5dc-8e18-4b0f-9084-4ec0f6007059" providerId="ADAL" clId="{A38CD9FC-834D-4ED8-B959-E6594366335F}" dt="2025-08-07T11:54:01.347" v="3167" actId="47"/>
        <pc:sldMkLst>
          <pc:docMk/>
          <pc:sldMk cId="1495500543" sldId="2147482801"/>
        </pc:sldMkLst>
        <pc:spChg chg="del">
          <ac:chgData name="Rafael Paiva" userId="0f1da5dc-8e18-4b0f-9084-4ec0f6007059" providerId="ADAL" clId="{A38CD9FC-834D-4ED8-B959-E6594366335F}" dt="2025-08-07T11:45:51.046" v="3007" actId="478"/>
          <ac:spMkLst>
            <pc:docMk/>
            <pc:sldMk cId="1495500543" sldId="2147482801"/>
            <ac:spMk id="39" creationId="{FFD2A55A-F855-4AF2-03A8-3BF16FC7E8EC}"/>
          </ac:spMkLst>
        </pc:spChg>
        <pc:spChg chg="mod">
          <ac:chgData name="Rafael Paiva" userId="0f1da5dc-8e18-4b0f-9084-4ec0f6007059" providerId="ADAL" clId="{A38CD9FC-834D-4ED8-B959-E6594366335F}" dt="2025-08-07T11:46:47.672" v="3035" actId="20577"/>
          <ac:spMkLst>
            <pc:docMk/>
            <pc:sldMk cId="1495500543" sldId="2147482801"/>
            <ac:spMk id="40" creationId="{7089554F-1303-F1BA-6067-087AECE2AA14}"/>
          </ac:spMkLst>
        </pc:spChg>
        <pc:picChg chg="del">
          <ac:chgData name="Rafael Paiva" userId="0f1da5dc-8e18-4b0f-9084-4ec0f6007059" providerId="ADAL" clId="{A38CD9FC-834D-4ED8-B959-E6594366335F}" dt="2025-08-07T11:45:48.322" v="3006" actId="478"/>
          <ac:picMkLst>
            <pc:docMk/>
            <pc:sldMk cId="1495500543" sldId="2147482801"/>
            <ac:picMk id="35" creationId="{863B2A6B-7380-2609-B7E4-A2885862E5E9}"/>
          </ac:picMkLst>
        </pc:picChg>
        <pc:picChg chg="del">
          <ac:chgData name="Rafael Paiva" userId="0f1da5dc-8e18-4b0f-9084-4ec0f6007059" providerId="ADAL" clId="{A38CD9FC-834D-4ED8-B959-E6594366335F}" dt="2025-08-07T11:45:52.202" v="3008" actId="478"/>
          <ac:picMkLst>
            <pc:docMk/>
            <pc:sldMk cId="1495500543" sldId="2147482801"/>
            <ac:picMk id="38" creationId="{07342978-9253-71EE-2CC1-CBF3E09C9060}"/>
          </ac:picMkLst>
        </pc:picChg>
      </pc:sldChg>
      <pc:sldChg chg="addSp new del">
        <pc:chgData name="Rafael Paiva" userId="0f1da5dc-8e18-4b0f-9084-4ec0f6007059" providerId="ADAL" clId="{A38CD9FC-834D-4ED8-B959-E6594366335F}" dt="2025-08-07T10:03:30.165" v="2975" actId="47"/>
        <pc:sldMkLst>
          <pc:docMk/>
          <pc:sldMk cId="2635635546" sldId="2147482801"/>
        </pc:sldMkLst>
        <pc:picChg chg="add">
          <ac:chgData name="Rafael Paiva" userId="0f1da5dc-8e18-4b0f-9084-4ec0f6007059" providerId="ADAL" clId="{A38CD9FC-834D-4ED8-B959-E6594366335F}" dt="2025-08-07T10:03:26.105" v="2974"/>
          <ac:picMkLst>
            <pc:docMk/>
            <pc:sldMk cId="2635635546" sldId="2147482801"/>
            <ac:picMk id="1026" creationId="{67966699-6422-920D-EFA1-D4B8F7238AC8}"/>
          </ac:picMkLst>
        </pc:picChg>
      </pc:sldChg>
      <pc:sldChg chg="addSp delSp modSp add del mod">
        <pc:chgData name="Rafael Paiva" userId="0f1da5dc-8e18-4b0f-9084-4ec0f6007059" providerId="ADAL" clId="{A38CD9FC-834D-4ED8-B959-E6594366335F}" dt="2025-08-07T10:04:49.427" v="2986" actId="47"/>
        <pc:sldMkLst>
          <pc:docMk/>
          <pc:sldMk cId="2776649255" sldId="2147482801"/>
        </pc:sldMkLst>
        <pc:spChg chg="del mod">
          <ac:chgData name="Rafael Paiva" userId="0f1da5dc-8e18-4b0f-9084-4ec0f6007059" providerId="ADAL" clId="{A38CD9FC-834D-4ED8-B959-E6594366335F}" dt="2025-08-07T10:03:48.771" v="2978" actId="478"/>
          <ac:spMkLst>
            <pc:docMk/>
            <pc:sldMk cId="2776649255" sldId="2147482801"/>
            <ac:spMk id="38" creationId="{2F6ABBDC-033B-B189-4577-9F555F0FBA98}"/>
          </ac:spMkLst>
        </pc:spChg>
        <pc:picChg chg="del">
          <ac:chgData name="Rafael Paiva" userId="0f1da5dc-8e18-4b0f-9084-4ec0f6007059" providerId="ADAL" clId="{A38CD9FC-834D-4ED8-B959-E6594366335F}" dt="2025-08-07T10:03:50.319" v="2979" actId="478"/>
          <ac:picMkLst>
            <pc:docMk/>
            <pc:sldMk cId="2776649255" sldId="2147482801"/>
            <ac:picMk id="37" creationId="{64B57467-8968-6E85-C6C2-925E8B49C3EC}"/>
          </ac:picMkLst>
        </pc:picChg>
        <pc:picChg chg="add del mod">
          <ac:chgData name="Rafael Paiva" userId="0f1da5dc-8e18-4b0f-9084-4ec0f6007059" providerId="ADAL" clId="{A38CD9FC-834D-4ED8-B959-E6594366335F}" dt="2025-08-07T10:04:47.463" v="2985" actId="478"/>
          <ac:picMkLst>
            <pc:docMk/>
            <pc:sldMk cId="2776649255" sldId="2147482801"/>
            <ac:picMk id="2050" creationId="{C9387AD2-20FA-123D-CF55-48373A1170FB}"/>
          </ac:picMkLst>
        </pc:picChg>
      </pc:sldChg>
      <pc:sldChg chg="delSp modSp add del mod">
        <pc:chgData name="Rafael Paiva" userId="0f1da5dc-8e18-4b0f-9084-4ec0f6007059" providerId="ADAL" clId="{A38CD9FC-834D-4ED8-B959-E6594366335F}" dt="2025-08-07T12:08:01.543" v="3168" actId="47"/>
        <pc:sldMkLst>
          <pc:docMk/>
          <pc:sldMk cId="4133982962" sldId="2147482802"/>
        </pc:sldMkLst>
        <pc:spChg chg="del">
          <ac:chgData name="Rafael Paiva" userId="0f1da5dc-8e18-4b0f-9084-4ec0f6007059" providerId="ADAL" clId="{A38CD9FC-834D-4ED8-B959-E6594366335F}" dt="2025-08-07T11:48:33.159" v="3093" actId="478"/>
          <ac:spMkLst>
            <pc:docMk/>
            <pc:sldMk cId="4133982962" sldId="2147482802"/>
            <ac:spMk id="38" creationId="{1C2071D1-4358-1F1E-8DF8-179DC24D7195}"/>
          </ac:spMkLst>
        </pc:spChg>
        <pc:spChg chg="mod">
          <ac:chgData name="Rafael Paiva" userId="0f1da5dc-8e18-4b0f-9084-4ec0f6007059" providerId="ADAL" clId="{A38CD9FC-834D-4ED8-B959-E6594366335F}" dt="2025-08-07T11:48:28.269" v="3092" actId="20577"/>
          <ac:spMkLst>
            <pc:docMk/>
            <pc:sldMk cId="4133982962" sldId="2147482802"/>
            <ac:spMk id="40" creationId="{8497BCD1-101C-6240-ACDA-6DFBB34DF974}"/>
          </ac:spMkLst>
        </pc:spChg>
        <pc:picChg chg="del">
          <ac:chgData name="Rafael Paiva" userId="0f1da5dc-8e18-4b0f-9084-4ec0f6007059" providerId="ADAL" clId="{A38CD9FC-834D-4ED8-B959-E6594366335F}" dt="2025-08-07T11:48:35.147" v="3094" actId="478"/>
          <ac:picMkLst>
            <pc:docMk/>
            <pc:sldMk cId="4133982962" sldId="2147482802"/>
            <ac:picMk id="35" creationId="{67A6332B-9F37-DB0A-49AD-920E4ADA63D8}"/>
          </ac:picMkLst>
        </pc:picChg>
      </pc:sldChg>
      <pc:sldChg chg="add">
        <pc:chgData name="Rafael Paiva" userId="0f1da5dc-8e18-4b0f-9084-4ec0f6007059" providerId="ADAL" clId="{A38CD9FC-834D-4ED8-B959-E6594366335F}" dt="2025-08-08T06:54:46.806" v="3331"/>
        <pc:sldMkLst>
          <pc:docMk/>
          <pc:sldMk cId="1778458594" sldId="2147482811"/>
        </pc:sldMkLst>
      </pc:sldChg>
      <pc:sldChg chg="add del">
        <pc:chgData name="Rafael Paiva" userId="0f1da5dc-8e18-4b0f-9084-4ec0f6007059" providerId="ADAL" clId="{A38CD9FC-834D-4ED8-B959-E6594366335F}" dt="2025-08-08T06:56:23.444" v="3333"/>
        <pc:sldMkLst>
          <pc:docMk/>
          <pc:sldMk cId="3366481107" sldId="2147482812"/>
        </pc:sldMkLst>
      </pc:sldChg>
      <pc:sldChg chg="delSp add mod delAnim">
        <pc:chgData name="Rafael Paiva" userId="0f1da5dc-8e18-4b0f-9084-4ec0f6007059" providerId="ADAL" clId="{A38CD9FC-834D-4ED8-B959-E6594366335F}" dt="2025-08-08T07:06:34.579" v="3354" actId="478"/>
        <pc:sldMkLst>
          <pc:docMk/>
          <pc:sldMk cId="4003553251" sldId="2147482812"/>
        </pc:sldMkLst>
        <pc:spChg chg="del">
          <ac:chgData name="Rafael Paiva" userId="0f1da5dc-8e18-4b0f-9084-4ec0f6007059" providerId="ADAL" clId="{A38CD9FC-834D-4ED8-B959-E6594366335F}" dt="2025-08-08T07:06:34.579" v="3354" actId="478"/>
          <ac:spMkLst>
            <pc:docMk/>
            <pc:sldMk cId="4003553251" sldId="2147482812"/>
            <ac:spMk id="50" creationId="{05D7CAC7-6EA0-76BB-F4CC-DD7EDE16AC20}"/>
          </ac:spMkLst>
        </pc:spChg>
        <pc:grpChg chg="del">
          <ac:chgData name="Rafael Paiva" userId="0f1da5dc-8e18-4b0f-9084-4ec0f6007059" providerId="ADAL" clId="{A38CD9FC-834D-4ED8-B959-E6594366335F}" dt="2025-08-08T07:06:31.412" v="3353" actId="478"/>
          <ac:grpSpMkLst>
            <pc:docMk/>
            <pc:sldMk cId="4003553251" sldId="2147482812"/>
            <ac:grpSpMk id="45" creationId="{03128A36-70D5-B4EA-2A48-65BA6D77AC40}"/>
          </ac:grpSpMkLst>
        </pc:grpChg>
      </pc:sldChg>
      <pc:sldChg chg="add">
        <pc:chgData name="Rafael Paiva" userId="0f1da5dc-8e18-4b0f-9084-4ec0f6007059" providerId="ADAL" clId="{A38CD9FC-834D-4ED8-B959-E6594366335F}" dt="2025-08-08T07:05:47.974" v="3348" actId="2890"/>
        <pc:sldMkLst>
          <pc:docMk/>
          <pc:sldMk cId="2894934679" sldId="2147482813"/>
        </pc:sldMkLst>
      </pc:sldChg>
      <pc:sldChg chg="delSp modSp add mod">
        <pc:chgData name="Rafael Paiva" userId="0f1da5dc-8e18-4b0f-9084-4ec0f6007059" providerId="ADAL" clId="{A38CD9FC-834D-4ED8-B959-E6594366335F}" dt="2025-08-08T07:08:56.108" v="3368" actId="20577"/>
        <pc:sldMkLst>
          <pc:docMk/>
          <pc:sldMk cId="991140130" sldId="2147482814"/>
        </pc:sldMkLst>
        <pc:spChg chg="mod">
          <ac:chgData name="Rafael Paiva" userId="0f1da5dc-8e18-4b0f-9084-4ec0f6007059" providerId="ADAL" clId="{A38CD9FC-834D-4ED8-B959-E6594366335F}" dt="2025-08-08T07:08:56.108" v="3368" actId="20577"/>
          <ac:spMkLst>
            <pc:docMk/>
            <pc:sldMk cId="991140130" sldId="2147482814"/>
            <ac:spMk id="37" creationId="{41D02FD9-9DD4-8563-FF8B-2642D4FA4454}"/>
          </ac:spMkLst>
        </pc:spChg>
        <pc:grpChg chg="del">
          <ac:chgData name="Rafael Paiva" userId="0f1da5dc-8e18-4b0f-9084-4ec0f6007059" providerId="ADAL" clId="{A38CD9FC-834D-4ED8-B959-E6594366335F}" dt="2025-08-08T07:06:59.151" v="3358" actId="478"/>
          <ac:grpSpMkLst>
            <pc:docMk/>
            <pc:sldMk cId="991140130" sldId="2147482814"/>
            <ac:grpSpMk id="44" creationId="{8AA28E5E-435F-4447-8ECB-6A08E4F37629}"/>
          </ac:grpSpMkLst>
        </pc:grpChg>
      </pc:sldChg>
      <pc:sldChg chg="delSp add mod">
        <pc:chgData name="Rafael Paiva" userId="0f1da5dc-8e18-4b0f-9084-4ec0f6007059" providerId="ADAL" clId="{A38CD9FC-834D-4ED8-B959-E6594366335F}" dt="2025-08-08T07:07:41.070" v="3362" actId="478"/>
        <pc:sldMkLst>
          <pc:docMk/>
          <pc:sldMk cId="1906657644" sldId="2147482815"/>
        </pc:sldMkLst>
        <pc:grpChg chg="del">
          <ac:chgData name="Rafael Paiva" userId="0f1da5dc-8e18-4b0f-9084-4ec0f6007059" providerId="ADAL" clId="{A38CD9FC-834D-4ED8-B959-E6594366335F}" dt="2025-08-08T07:07:41.070" v="3362" actId="478"/>
          <ac:grpSpMkLst>
            <pc:docMk/>
            <pc:sldMk cId="1906657644" sldId="2147482815"/>
            <ac:grpSpMk id="44" creationId="{BE2D2413-CCC2-A31E-EFCC-203CCB4D722D}"/>
          </ac:grpSpMkLst>
        </pc:grpChg>
      </pc:sldChg>
      <pc:sldChg chg="add">
        <pc:chgData name="Rafael Paiva" userId="0f1da5dc-8e18-4b0f-9084-4ec0f6007059" providerId="ADAL" clId="{A38CD9FC-834D-4ED8-B959-E6594366335F}" dt="2025-08-08T07:06:51.910" v="3357" actId="2890"/>
        <pc:sldMkLst>
          <pc:docMk/>
          <pc:sldMk cId="3310129149" sldId="2147482816"/>
        </pc:sldMkLst>
      </pc:sldChg>
      <pc:sldChg chg="delSp add mod delAnim">
        <pc:chgData name="Rafael Paiva" userId="0f1da5dc-8e18-4b0f-9084-4ec0f6007059" providerId="ADAL" clId="{A38CD9FC-834D-4ED8-B959-E6594366335F}" dt="2025-08-08T07:09:59.704" v="3373" actId="478"/>
        <pc:sldMkLst>
          <pc:docMk/>
          <pc:sldMk cId="2191624504" sldId="2147482817"/>
        </pc:sldMkLst>
        <pc:picChg chg="del">
          <ac:chgData name="Rafael Paiva" userId="0f1da5dc-8e18-4b0f-9084-4ec0f6007059" providerId="ADAL" clId="{A38CD9FC-834D-4ED8-B959-E6594366335F}" dt="2025-08-08T07:09:59.704" v="3373" actId="478"/>
          <ac:picMkLst>
            <pc:docMk/>
            <pc:sldMk cId="2191624504" sldId="2147482817"/>
            <ac:picMk id="39" creationId="{B6E51FDA-98BB-8C94-1D49-D31405E95070}"/>
          </ac:picMkLst>
        </pc:picChg>
      </pc:sldChg>
      <pc:sldChg chg="add">
        <pc:chgData name="Rafael Paiva" userId="0f1da5dc-8e18-4b0f-9084-4ec0f6007059" providerId="ADAL" clId="{A38CD9FC-834D-4ED8-B959-E6594366335F}" dt="2025-08-08T07:09:44.591" v="3370" actId="2890"/>
        <pc:sldMkLst>
          <pc:docMk/>
          <pc:sldMk cId="1546991174" sldId="2147482818"/>
        </pc:sldMkLst>
      </pc:sldChg>
      <pc:sldChg chg="delSp add mod">
        <pc:chgData name="Rafael Paiva" userId="0f1da5dc-8e18-4b0f-9084-4ec0f6007059" providerId="ADAL" clId="{A38CD9FC-834D-4ED8-B959-E6594366335F}" dt="2025-08-08T07:10:51.829" v="3380" actId="478"/>
        <pc:sldMkLst>
          <pc:docMk/>
          <pc:sldMk cId="2893070686" sldId="2147482819"/>
        </pc:sldMkLst>
        <pc:spChg chg="del">
          <ac:chgData name="Rafael Paiva" userId="0f1da5dc-8e18-4b0f-9084-4ec0f6007059" providerId="ADAL" clId="{A38CD9FC-834D-4ED8-B959-E6594366335F}" dt="2025-08-08T07:10:51.829" v="3380" actId="478"/>
          <ac:spMkLst>
            <pc:docMk/>
            <pc:sldMk cId="2893070686" sldId="2147482819"/>
            <ac:spMk id="39" creationId="{463521F5-4554-D028-D1EE-ACFCDA6A00EE}"/>
          </ac:spMkLst>
        </pc:spChg>
      </pc:sldChg>
      <pc:sldChg chg="addSp delSp add mod">
        <pc:chgData name="Rafael Paiva" userId="0f1da5dc-8e18-4b0f-9084-4ec0f6007059" providerId="ADAL" clId="{A38CD9FC-834D-4ED8-B959-E6594366335F}" dt="2025-08-08T07:10:36.637" v="3377" actId="478"/>
        <pc:sldMkLst>
          <pc:docMk/>
          <pc:sldMk cId="2138015519" sldId="2147482820"/>
        </pc:sldMkLst>
        <pc:spChg chg="add del">
          <ac:chgData name="Rafael Paiva" userId="0f1da5dc-8e18-4b0f-9084-4ec0f6007059" providerId="ADAL" clId="{A38CD9FC-834D-4ED8-B959-E6594366335F}" dt="2025-08-08T07:10:36.637" v="3377" actId="478"/>
          <ac:spMkLst>
            <pc:docMk/>
            <pc:sldMk cId="2138015519" sldId="2147482820"/>
            <ac:spMk id="39" creationId="{B29D5AA0-E2B4-E49B-2BE2-347DCBE2E3C7}"/>
          </ac:spMkLst>
        </pc:spChg>
      </pc:sldChg>
      <pc:sldChg chg="delSp add mod delAnim">
        <pc:chgData name="Rafael Paiva" userId="0f1da5dc-8e18-4b0f-9084-4ec0f6007059" providerId="ADAL" clId="{A38CD9FC-834D-4ED8-B959-E6594366335F}" dt="2025-08-08T07:12:59.099" v="3392" actId="478"/>
        <pc:sldMkLst>
          <pc:docMk/>
          <pc:sldMk cId="3867005776" sldId="2147482821"/>
        </pc:sldMkLst>
        <pc:spChg chg="del">
          <ac:chgData name="Rafael Paiva" userId="0f1da5dc-8e18-4b0f-9084-4ec0f6007059" providerId="ADAL" clId="{A38CD9FC-834D-4ED8-B959-E6594366335F}" dt="2025-08-08T07:12:56.191" v="3391" actId="478"/>
          <ac:spMkLst>
            <pc:docMk/>
            <pc:sldMk cId="3867005776" sldId="2147482821"/>
            <ac:spMk id="56" creationId="{77622A50-78DA-0AC1-DE7F-B2DB6E62FAB4}"/>
          </ac:spMkLst>
        </pc:spChg>
        <pc:graphicFrameChg chg="del">
          <ac:chgData name="Rafael Paiva" userId="0f1da5dc-8e18-4b0f-9084-4ec0f6007059" providerId="ADAL" clId="{A38CD9FC-834D-4ED8-B959-E6594366335F}" dt="2025-08-08T07:12:59.099" v="3392" actId="478"/>
          <ac:graphicFrameMkLst>
            <pc:docMk/>
            <pc:sldMk cId="3867005776" sldId="2147482821"/>
            <ac:graphicFrameMk id="38" creationId="{F4423A17-0F6D-AA43-8D50-6BF79652690A}"/>
          </ac:graphicFrameMkLst>
        </pc:graphicFrameChg>
        <pc:picChg chg="del">
          <ac:chgData name="Rafael Paiva" userId="0f1da5dc-8e18-4b0f-9084-4ec0f6007059" providerId="ADAL" clId="{A38CD9FC-834D-4ED8-B959-E6594366335F}" dt="2025-08-08T07:12:52.588" v="3390" actId="478"/>
          <ac:picMkLst>
            <pc:docMk/>
            <pc:sldMk cId="3867005776" sldId="2147482821"/>
            <ac:picMk id="45" creationId="{07F457DE-3F42-ABD5-6102-B7B7D977ABEB}"/>
          </ac:picMkLst>
        </pc:picChg>
      </pc:sldChg>
      <pc:sldChg chg="delSp add mod delAnim">
        <pc:chgData name="Rafael Paiva" userId="0f1da5dc-8e18-4b0f-9084-4ec0f6007059" providerId="ADAL" clId="{A38CD9FC-834D-4ED8-B959-E6594366335F}" dt="2025-08-08T07:13:06.112" v="3393" actId="478"/>
        <pc:sldMkLst>
          <pc:docMk/>
          <pc:sldMk cId="2198903790" sldId="2147482822"/>
        </pc:sldMkLst>
        <pc:graphicFrameChg chg="del">
          <ac:chgData name="Rafael Paiva" userId="0f1da5dc-8e18-4b0f-9084-4ec0f6007059" providerId="ADAL" clId="{A38CD9FC-834D-4ED8-B959-E6594366335F}" dt="2025-08-08T07:13:06.112" v="3393" actId="478"/>
          <ac:graphicFrameMkLst>
            <pc:docMk/>
            <pc:sldMk cId="2198903790" sldId="2147482822"/>
            <ac:graphicFrameMk id="38" creationId="{1C57C11F-CD4C-DB9B-6FD0-658B801B4E40}"/>
          </ac:graphicFrameMkLst>
        </pc:graphicFrameChg>
      </pc:sldChg>
      <pc:sldChg chg="addSp delSp add mod">
        <pc:chgData name="Rafael Paiva" userId="0f1da5dc-8e18-4b0f-9084-4ec0f6007059" providerId="ADAL" clId="{A38CD9FC-834D-4ED8-B959-E6594366335F}" dt="2025-08-08T07:12:27.655" v="3385" actId="478"/>
        <pc:sldMkLst>
          <pc:docMk/>
          <pc:sldMk cId="4009837775" sldId="2147482823"/>
        </pc:sldMkLst>
        <pc:picChg chg="add del">
          <ac:chgData name="Rafael Paiva" userId="0f1da5dc-8e18-4b0f-9084-4ec0f6007059" providerId="ADAL" clId="{A38CD9FC-834D-4ED8-B959-E6594366335F}" dt="2025-08-08T07:12:27.655" v="3385" actId="478"/>
          <ac:picMkLst>
            <pc:docMk/>
            <pc:sldMk cId="4009837775" sldId="2147482823"/>
            <ac:picMk id="52" creationId="{5BA07764-B105-3846-2D50-32562167B3EC}"/>
          </ac:picMkLst>
        </pc:picChg>
      </pc:sldChg>
      <pc:sldChg chg="addSp delSp modSp add mod">
        <pc:chgData name="Rafael Paiva" userId="0f1da5dc-8e18-4b0f-9084-4ec0f6007059" providerId="ADAL" clId="{A38CD9FC-834D-4ED8-B959-E6594366335F}" dt="2025-08-08T07:18:28.385" v="3405" actId="478"/>
        <pc:sldMkLst>
          <pc:docMk/>
          <pc:sldMk cId="45704856" sldId="2147482824"/>
        </pc:sldMkLst>
        <pc:spChg chg="del">
          <ac:chgData name="Rafael Paiva" userId="0f1da5dc-8e18-4b0f-9084-4ec0f6007059" providerId="ADAL" clId="{A38CD9FC-834D-4ED8-B959-E6594366335F}" dt="2025-08-08T07:18:28.385" v="3405" actId="478"/>
          <ac:spMkLst>
            <pc:docMk/>
            <pc:sldMk cId="45704856" sldId="2147482824"/>
            <ac:spMk id="38" creationId="{B3AB619F-5993-227C-2042-F110D7A48CC6}"/>
          </ac:spMkLst>
        </pc:spChg>
        <pc:picChg chg="add del">
          <ac:chgData name="Rafael Paiva" userId="0f1da5dc-8e18-4b0f-9084-4ec0f6007059" providerId="ADAL" clId="{A38CD9FC-834D-4ED8-B959-E6594366335F}" dt="2025-08-08T07:17:45.550" v="3397" actId="478"/>
          <ac:picMkLst>
            <pc:docMk/>
            <pc:sldMk cId="45704856" sldId="2147482824"/>
            <ac:picMk id="35" creationId="{7110C0D6-6D6B-E00B-C40E-6D7A44CA1829}"/>
          </ac:picMkLst>
        </pc:picChg>
        <pc:picChg chg="mod">
          <ac:chgData name="Rafael Paiva" userId="0f1da5dc-8e18-4b0f-9084-4ec0f6007059" providerId="ADAL" clId="{A38CD9FC-834D-4ED8-B959-E6594366335F}" dt="2025-08-08T07:17:51.277" v="3398" actId="14100"/>
          <ac:picMkLst>
            <pc:docMk/>
            <pc:sldMk cId="45704856" sldId="2147482824"/>
            <ac:picMk id="37" creationId="{1A6D1376-7646-7D3D-1C0D-CCACABBC3896}"/>
          </ac:picMkLst>
        </pc:picChg>
      </pc:sldChg>
      <pc:sldChg chg="addSp delSp add mod">
        <pc:chgData name="Rafael Paiva" userId="0f1da5dc-8e18-4b0f-9084-4ec0f6007059" providerId="ADAL" clId="{A38CD9FC-834D-4ED8-B959-E6594366335F}" dt="2025-08-08T07:18:22.736" v="3404" actId="478"/>
        <pc:sldMkLst>
          <pc:docMk/>
          <pc:sldMk cId="39939879" sldId="2147482825"/>
        </pc:sldMkLst>
        <pc:spChg chg="add del">
          <ac:chgData name="Rafael Paiva" userId="0f1da5dc-8e18-4b0f-9084-4ec0f6007059" providerId="ADAL" clId="{A38CD9FC-834D-4ED8-B959-E6594366335F}" dt="2025-08-08T07:18:22.736" v="3404" actId="478"/>
          <ac:spMkLst>
            <pc:docMk/>
            <pc:sldMk cId="39939879" sldId="2147482825"/>
            <ac:spMk id="38" creationId="{63E5FAA1-41A4-FEA5-7394-4ED4A61C0B08}"/>
          </ac:spMkLst>
        </pc:spChg>
      </pc:sldChg>
      <pc:sldMasterChg chg="delSp mod 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1165841154" sldId="2147483669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165841154" sldId="2147483669"/>
            <pc:sldLayoutMk cId="3367915879" sldId="214748367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165841154" sldId="2147483669"/>
            <pc:sldLayoutMk cId="2005922976" sldId="214748367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165841154" sldId="2147483669"/>
            <pc:sldLayoutMk cId="2248867813" sldId="2147483678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4156241963" sldId="2147483679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698450535" sldId="214748368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2022822770" sldId="214748368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845700214" sldId="214748368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2551322928" sldId="214748368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3311457347" sldId="214748369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113301" sldId="214748369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176167337" sldId="214748369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635370215" sldId="214748369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317458004" sldId="214748374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2528332554" sldId="2147483748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894033270" sldId="214748374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1189180685" sldId="214748375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679"/>
            <pc:sldLayoutMk cId="3074623018" sldId="2147483751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1787203792" sldId="2147483681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787203792" sldId="2147483681"/>
            <pc:sldLayoutMk cId="2029202205" sldId="214748368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787203792" sldId="2147483681"/>
            <pc:sldLayoutMk cId="1536423262" sldId="214748368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787203792" sldId="2147483681"/>
            <pc:sldLayoutMk cId="1799395529" sldId="2147483688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787203792" sldId="2147483681"/>
            <pc:sldLayoutMk cId="4202691356" sldId="214748368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1787203792" sldId="2147483681"/>
            <pc:sldLayoutMk cId="2521116606" sldId="2147483691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860036574" sldId="2147483696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18059580" sldId="214748369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3295787019" sldId="2147483698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3172553936" sldId="214748369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560356574" sldId="214748370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86520367" sldId="2147483701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2164745565" sldId="214748370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714624164" sldId="214748370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1125263837" sldId="214748370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860036574" sldId="2147483696"/>
            <pc:sldLayoutMk cId="1324080903" sldId="2147483705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2606754778" sldId="2147483708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1304595676" sldId="214748370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380932225" sldId="214748371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1804268327" sldId="2147483711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3713396476" sldId="214748371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709337856" sldId="214748371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1019707763" sldId="214748371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2895812049" sldId="214748371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3426839267" sldId="214748371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3395064858" sldId="214748371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2606754778" sldId="2147483708"/>
            <pc:sldLayoutMk cId="2481513287" sldId="2147483718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33.735" v="2685" actId="478"/>
        <pc:sldMasterMkLst>
          <pc:docMk/>
          <pc:sldMasterMk cId="486087918" sldId="2147483720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3011744156" sldId="2147483721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1527493411" sldId="214748372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3829745700" sldId="214748372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3494601858" sldId="214748372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2519311128" sldId="214748372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1582752315" sldId="214748372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600575455" sldId="214748372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900170054" sldId="2147483728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3089871803" sldId="214748372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86087918" sldId="2147483720"/>
            <pc:sldLayoutMk cId="2458469726" sldId="2147483730"/>
          </pc:sldLayoutMkLst>
        </pc:sldLayoutChg>
      </pc:sldMasterChg>
      <pc:sldMasterChg chg="delSp modSp mod setBg modSldLayout">
        <pc:chgData name="Rafael Paiva" userId="0f1da5dc-8e18-4b0f-9084-4ec0f6007059" providerId="ADAL" clId="{A38CD9FC-834D-4ED8-B959-E6594366335F}" dt="2025-08-06T06:23:40.294" v="2687" actId="478"/>
        <pc:sldMasterMkLst>
          <pc:docMk/>
          <pc:sldMasterMk cId="4156241963" sldId="2147483731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2193424213" sldId="214748369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1698450535" sldId="214748373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2022822770" sldId="214748373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1845700214" sldId="214748373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2551322928" sldId="214748373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4156241963" sldId="2147483731"/>
            <pc:sldLayoutMk cId="3311457347" sldId="2147483737"/>
          </pc:sldLayoutMkLst>
        </pc:sldLayoutChg>
      </pc:sldMasterChg>
      <pc:sldMasterChg chg="delSp modSp mod setBg delSldLayout modSldLayout">
        <pc:chgData name="Rafael Paiva" userId="0f1da5dc-8e18-4b0f-9084-4ec0f6007059" providerId="ADAL" clId="{A38CD9FC-834D-4ED8-B959-E6594366335F}" dt="2025-08-08T05:08:51.583" v="3328" actId="2696"/>
        <pc:sldMasterMkLst>
          <pc:docMk/>
          <pc:sldMasterMk cId="0" sldId="2147483770"/>
        </pc:sldMasterMkLst>
        <pc:sldLayoutChg chg="modSp 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0" sldId="2147483661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0" sldId="2147483662"/>
          </pc:sldLayoutMkLst>
        </pc:sldLayoutChg>
        <pc:sldLayoutChg chg="modSp 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0" sldId="214748366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1486046452" sldId="214748366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1180921819" sldId="214748366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2355647453" sldId="2147483667"/>
          </pc:sldLayoutMkLst>
        </pc:sldLayoutChg>
        <pc:sldLayoutChg chg="modSp 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1059451531" sldId="2147483668"/>
          </pc:sldLayoutMkLst>
        </pc:sldLayoutChg>
        <pc:sldLayoutChg chg="modSp 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0" sldId="2147483770"/>
            <pc:sldLayoutMk cId="4275396758" sldId="2147483752"/>
          </pc:sldLayoutMkLst>
        </pc:sldLayoutChg>
        <pc:sldLayoutChg chg="del">
          <pc:chgData name="Rafael Paiva" userId="0f1da5dc-8e18-4b0f-9084-4ec0f6007059" providerId="ADAL" clId="{A38CD9FC-834D-4ED8-B959-E6594366335F}" dt="2025-08-08T05:08:51.583" v="3328" actId="2696"/>
          <pc:sldLayoutMkLst>
            <pc:docMk/>
            <pc:sldMasterMk cId="0" sldId="2147483770"/>
            <pc:sldLayoutMk cId="1841382502" sldId="2147483785"/>
          </pc:sldLayoutMkLst>
        </pc:sldLayoutChg>
        <pc:sldLayoutChg chg="del">
          <pc:chgData name="Rafael Paiva" userId="0f1da5dc-8e18-4b0f-9084-4ec0f6007059" providerId="ADAL" clId="{A38CD9FC-834D-4ED8-B959-E6594366335F}" dt="2025-08-04T06:09:38.466" v="498" actId="47"/>
          <pc:sldLayoutMkLst>
            <pc:docMk/>
            <pc:sldMasterMk cId="0" sldId="2147483770"/>
            <pc:sldLayoutMk cId="1956899450" sldId="2147483785"/>
          </pc:sldLayoutMkLst>
        </pc:sldLayoutChg>
      </pc:sldMasterChg>
      <pc:sldMasterChg chg="setBg modSldLayout">
        <pc:chgData name="Rafael Paiva" userId="0f1da5dc-8e18-4b0f-9084-4ec0f6007059" providerId="ADAL" clId="{A38CD9FC-834D-4ED8-B959-E6594366335F}" dt="2025-08-06T06:23:27.805" v="2683"/>
        <pc:sldMasterMkLst>
          <pc:docMk/>
          <pc:sldMasterMk cId="3251574589" sldId="2147483771"/>
        </pc:sldMasterMkLst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887725309" sldId="214748377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4108375233" sldId="214748377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951368535" sldId="2147483774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2871940538" sldId="2147483775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2025948916" sldId="2147483776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1213019303" sldId="2147483777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4147601303" sldId="2147483778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4294795473" sldId="2147483779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2014897334" sldId="2147483780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2359945933" sldId="2147483781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1376176621" sldId="2147483782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2736538866" sldId="2147483783"/>
          </pc:sldLayoutMkLst>
        </pc:sldLayoutChg>
        <pc:sldLayoutChg chg="setBg">
          <pc:chgData name="Rafael Paiva" userId="0f1da5dc-8e18-4b0f-9084-4ec0f6007059" providerId="ADAL" clId="{A38CD9FC-834D-4ED8-B959-E6594366335F}" dt="2025-08-06T06:23:27.805" v="2683"/>
          <pc:sldLayoutMkLst>
            <pc:docMk/>
            <pc:sldMasterMk cId="3251574589" sldId="2147483771"/>
            <pc:sldLayoutMk cId="3722601461" sldId="2147483784"/>
          </pc:sldLayoutMkLst>
        </pc:sldLayoutChg>
      </pc:sldMasterChg>
    </pc:docChg>
  </pc:docChgLst>
  <pc:docChgLst>
    <pc:chgData name="Rene Reimann" userId="6f796a88-50d6-4895-b492-f57c71f36700" providerId="ADAL" clId="{00D5A31A-F0C1-42D0-94D3-0F4A4A365623}"/>
    <pc:docChg chg="custSel addSld modSld sldOrd">
      <pc:chgData name="Rene Reimann" userId="6f796a88-50d6-4895-b492-f57c71f36700" providerId="ADAL" clId="{00D5A31A-F0C1-42D0-94D3-0F4A4A365623}" dt="2024-02-12T11:57:12.348" v="824" actId="1036"/>
      <pc:docMkLst>
        <pc:docMk/>
      </pc:docMkLst>
      <pc:sldChg chg="modSp mod">
        <pc:chgData name="Rene Reimann" userId="6f796a88-50d6-4895-b492-f57c71f36700" providerId="ADAL" clId="{00D5A31A-F0C1-42D0-94D3-0F4A4A365623}" dt="2024-02-12T10:22:45.513" v="103" actId="20577"/>
        <pc:sldMkLst>
          <pc:docMk/>
          <pc:sldMk cId="2335879743" sldId="2147480143"/>
        </pc:sldMkLst>
      </pc:sldChg>
      <pc:sldChg chg="modSp mod ord">
        <pc:chgData name="Rene Reimann" userId="6f796a88-50d6-4895-b492-f57c71f36700" providerId="ADAL" clId="{00D5A31A-F0C1-42D0-94D3-0F4A4A365623}" dt="2024-02-12T10:26:52.398" v="138" actId="20577"/>
        <pc:sldMkLst>
          <pc:docMk/>
          <pc:sldMk cId="3251187104" sldId="2147480162"/>
        </pc:sldMkLst>
      </pc:sldChg>
      <pc:sldChg chg="addSp modSp mod">
        <pc:chgData name="Rene Reimann" userId="6f796a88-50d6-4895-b492-f57c71f36700" providerId="ADAL" clId="{00D5A31A-F0C1-42D0-94D3-0F4A4A365623}" dt="2024-02-12T11:19:47.414" v="558" actId="14100"/>
        <pc:sldMkLst>
          <pc:docMk/>
          <pc:sldMk cId="1450085012" sldId="2147480191"/>
        </pc:sldMkLst>
      </pc:sldChg>
      <pc:sldChg chg="addSp delSp modSp mod">
        <pc:chgData name="Rene Reimann" userId="6f796a88-50d6-4895-b492-f57c71f36700" providerId="ADAL" clId="{00D5A31A-F0C1-42D0-94D3-0F4A4A365623}" dt="2024-02-12T11:15:47.700" v="550" actId="1038"/>
        <pc:sldMkLst>
          <pc:docMk/>
          <pc:sldMk cId="2923116502" sldId="2147480197"/>
        </pc:sldMkLst>
      </pc:sldChg>
      <pc:sldChg chg="addSp delSp modSp add mod delAnim modAnim">
        <pc:chgData name="Rene Reimann" userId="6f796a88-50d6-4895-b492-f57c71f36700" providerId="ADAL" clId="{00D5A31A-F0C1-42D0-94D3-0F4A4A365623}" dt="2024-02-12T11:57:12.348" v="824" actId="1036"/>
        <pc:sldMkLst>
          <pc:docMk/>
          <pc:sldMk cId="3543974876" sldId="2147480217"/>
        </pc:sldMkLst>
      </pc:sldChg>
    </pc:docChg>
  </pc:docChgLst>
  <pc:docChgLst>
    <pc:chgData name="Rene Reimann" userId="6f796a88-50d6-4895-b492-f57c71f36700" providerId="ADAL" clId="{DF03CDB0-CF29-44FC-989F-288EB17D0206}"/>
    <pc:docChg chg="undo redo custSel addSld delSld modSld sldOrd modMainMaster">
      <pc:chgData name="Rene Reimann" userId="6f796a88-50d6-4895-b492-f57c71f36700" providerId="ADAL" clId="{DF03CDB0-CF29-44FC-989F-288EB17D0206}" dt="2024-09-11T13:22:07.801" v="2685" actId="20577"/>
      <pc:docMkLst>
        <pc:docMk/>
      </pc:docMkLst>
      <pc:sldChg chg="addSp modSp add del modNotesTx">
        <pc:chgData name="Rene Reimann" userId="6f796a88-50d6-4895-b492-f57c71f36700" providerId="ADAL" clId="{DF03CDB0-CF29-44FC-989F-288EB17D0206}" dt="2024-09-11T05:06:58.746" v="1915"/>
        <pc:sldMkLst>
          <pc:docMk/>
          <pc:sldMk cId="3013998974" sldId="325"/>
        </pc:sldMkLst>
      </pc:sldChg>
      <pc:sldChg chg="modSp mod modNotesTx">
        <pc:chgData name="Rene Reimann" userId="6f796a88-50d6-4895-b492-f57c71f36700" providerId="ADAL" clId="{DF03CDB0-CF29-44FC-989F-288EB17D0206}" dt="2024-09-10T04:36:16.077" v="1440" actId="1036"/>
        <pc:sldMkLst>
          <pc:docMk/>
          <pc:sldMk cId="2335879743" sldId="2147480143"/>
        </pc:sldMkLst>
      </pc:sldChg>
      <pc:sldChg chg="add del modNotesTx">
        <pc:chgData name="Rene Reimann" userId="6f796a88-50d6-4895-b492-f57c71f36700" providerId="ADAL" clId="{DF03CDB0-CF29-44FC-989F-288EB17D0206}" dt="2024-09-02T13:16:07.685" v="163"/>
        <pc:sldMkLst>
          <pc:docMk/>
          <pc:sldMk cId="2774459964" sldId="2147480145"/>
        </pc:sldMkLst>
      </pc:sldChg>
      <pc:sldChg chg="add del modNotesTx">
        <pc:chgData name="Rene Reimann" userId="6f796a88-50d6-4895-b492-f57c71f36700" providerId="ADAL" clId="{DF03CDB0-CF29-44FC-989F-288EB17D0206}" dt="2024-09-02T13:11:23.701" v="162"/>
        <pc:sldMkLst>
          <pc:docMk/>
          <pc:sldMk cId="695216839" sldId="2147480146"/>
        </pc:sldMkLst>
      </pc:sldChg>
      <pc:sldChg chg="add del modNotesTx">
        <pc:chgData name="Rene Reimann" userId="6f796a88-50d6-4895-b492-f57c71f36700" providerId="ADAL" clId="{DF03CDB0-CF29-44FC-989F-288EB17D0206}" dt="2024-09-02T13:16:09.542" v="164"/>
        <pc:sldMkLst>
          <pc:docMk/>
          <pc:sldMk cId="3667151380" sldId="2147480148"/>
        </pc:sldMkLst>
      </pc:sldChg>
      <pc:sldChg chg="addSp delSp modSp mod">
        <pc:chgData name="Rene Reimann" userId="6f796a88-50d6-4895-b492-f57c71f36700" providerId="ADAL" clId="{DF03CDB0-CF29-44FC-989F-288EB17D0206}" dt="2024-09-11T05:01:18.132" v="1732" actId="1076"/>
        <pc:sldMkLst>
          <pc:docMk/>
          <pc:sldMk cId="1450085012" sldId="2147480191"/>
        </pc:sldMkLst>
      </pc:sldChg>
      <pc:sldChg chg="del">
        <pc:chgData name="Rene Reimann" userId="6f796a88-50d6-4895-b492-f57c71f36700" providerId="ADAL" clId="{DF03CDB0-CF29-44FC-989F-288EB17D0206}" dt="2024-09-05T17:24:29.161" v="1299" actId="47"/>
        <pc:sldMkLst>
          <pc:docMk/>
          <pc:sldMk cId="2923116502" sldId="2147480197"/>
        </pc:sldMkLst>
      </pc:sldChg>
      <pc:sldChg chg="ord">
        <pc:chgData name="Rene Reimann" userId="6f796a88-50d6-4895-b492-f57c71f36700" providerId="ADAL" clId="{DF03CDB0-CF29-44FC-989F-288EB17D0206}" dt="2024-09-11T06:20:22.031" v="2498"/>
        <pc:sldMkLst>
          <pc:docMk/>
          <pc:sldMk cId="3704341915" sldId="2147480218"/>
        </pc:sldMkLst>
      </pc:sldChg>
      <pc:sldChg chg="ord">
        <pc:chgData name="Rene Reimann" userId="6f796a88-50d6-4895-b492-f57c71f36700" providerId="ADAL" clId="{DF03CDB0-CF29-44FC-989F-288EB17D0206}" dt="2024-09-11T06:20:22.031" v="2498"/>
        <pc:sldMkLst>
          <pc:docMk/>
          <pc:sldMk cId="2107249650" sldId="2147480219"/>
        </pc:sldMkLst>
      </pc:sldChg>
      <pc:sldChg chg="ord">
        <pc:chgData name="Rene Reimann" userId="6f796a88-50d6-4895-b492-f57c71f36700" providerId="ADAL" clId="{DF03CDB0-CF29-44FC-989F-288EB17D0206}" dt="2024-09-11T06:20:22.031" v="2498"/>
        <pc:sldMkLst>
          <pc:docMk/>
          <pc:sldMk cId="3410764742" sldId="2147480221"/>
        </pc:sldMkLst>
      </pc:sldChg>
      <pc:sldChg chg="ord">
        <pc:chgData name="Rene Reimann" userId="6f796a88-50d6-4895-b492-f57c71f36700" providerId="ADAL" clId="{DF03CDB0-CF29-44FC-989F-288EB17D0206}" dt="2024-09-11T06:20:22.031" v="2498"/>
        <pc:sldMkLst>
          <pc:docMk/>
          <pc:sldMk cId="1004653947" sldId="2147480222"/>
        </pc:sldMkLst>
      </pc:sldChg>
      <pc:sldChg chg="addSp modSp mod">
        <pc:chgData name="Rene Reimann" userId="6f796a88-50d6-4895-b492-f57c71f36700" providerId="ADAL" clId="{DF03CDB0-CF29-44FC-989F-288EB17D0206}" dt="2024-09-11T06:21:58.959" v="2512"/>
        <pc:sldMkLst>
          <pc:docMk/>
          <pc:sldMk cId="2658236060" sldId="2147480224"/>
        </pc:sldMkLst>
      </pc:sldChg>
      <pc:sldChg chg="addSp delSp modSp mod ord">
        <pc:chgData name="Rene Reimann" userId="6f796a88-50d6-4895-b492-f57c71f36700" providerId="ADAL" clId="{DF03CDB0-CF29-44FC-989F-288EB17D0206}" dt="2024-09-11T06:22:07.344" v="2514" actId="167"/>
        <pc:sldMkLst>
          <pc:docMk/>
          <pc:sldMk cId="904164822" sldId="2147480226"/>
        </pc:sldMkLst>
      </pc:sldChg>
      <pc:sldChg chg="delSp mod">
        <pc:chgData name="Rene Reimann" userId="6f796a88-50d6-4895-b492-f57c71f36700" providerId="ADAL" clId="{DF03CDB0-CF29-44FC-989F-288EB17D0206}" dt="2024-09-11T06:21:17.963" v="2507" actId="478"/>
        <pc:sldMkLst>
          <pc:docMk/>
          <pc:sldMk cId="1290399699" sldId="2147480227"/>
        </pc:sldMkLst>
      </pc:sldChg>
      <pc:sldChg chg="delSp modSp mod">
        <pc:chgData name="Rene Reimann" userId="6f796a88-50d6-4895-b492-f57c71f36700" providerId="ADAL" clId="{DF03CDB0-CF29-44FC-989F-288EB17D0206}" dt="2024-09-11T06:21:26.390" v="2511" actId="20577"/>
        <pc:sldMkLst>
          <pc:docMk/>
          <pc:sldMk cId="2243740437" sldId="2147480228"/>
        </pc:sldMkLst>
      </pc:sldChg>
      <pc:sldChg chg="addSp delSp modSp mod">
        <pc:chgData name="Rene Reimann" userId="6f796a88-50d6-4895-b492-f57c71f36700" providerId="ADAL" clId="{DF03CDB0-CF29-44FC-989F-288EB17D0206}" dt="2024-09-11T06:22:11.764" v="2516" actId="167"/>
        <pc:sldMkLst>
          <pc:docMk/>
          <pc:sldMk cId="1047863825" sldId="2147480229"/>
        </pc:sldMkLst>
      </pc:sldChg>
      <pc:sldChg chg="ord">
        <pc:chgData name="Rene Reimann" userId="6f796a88-50d6-4895-b492-f57c71f36700" providerId="ADAL" clId="{DF03CDB0-CF29-44FC-989F-288EB17D0206}" dt="2024-09-11T06:20:22.031" v="2498"/>
        <pc:sldMkLst>
          <pc:docMk/>
          <pc:sldMk cId="2104628256" sldId="2147480230"/>
        </pc:sldMkLst>
      </pc:sldChg>
      <pc:sldChg chg="addSp delSp modSp add mod">
        <pc:chgData name="Rene Reimann" userId="6f796a88-50d6-4895-b492-f57c71f36700" providerId="ADAL" clId="{DF03CDB0-CF29-44FC-989F-288EB17D0206}" dt="2024-09-11T05:06:51.577" v="1914" actId="167"/>
        <pc:sldMkLst>
          <pc:docMk/>
          <pc:sldMk cId="2194639930" sldId="2147480231"/>
        </pc:sldMkLst>
      </pc:sldChg>
      <pc:sldChg chg="add del">
        <pc:chgData name="Rene Reimann" userId="6f796a88-50d6-4895-b492-f57c71f36700" providerId="ADAL" clId="{DF03CDB0-CF29-44FC-989F-288EB17D0206}" dt="2024-09-02T13:07:47.511" v="130" actId="47"/>
        <pc:sldMkLst>
          <pc:docMk/>
          <pc:sldMk cId="1478633505" sldId="2147480232"/>
        </pc:sldMkLst>
      </pc:sldChg>
      <pc:sldChg chg="add del">
        <pc:chgData name="Rene Reimann" userId="6f796a88-50d6-4895-b492-f57c71f36700" providerId="ADAL" clId="{DF03CDB0-CF29-44FC-989F-288EB17D0206}" dt="2024-09-02T13:07:23.851" v="128"/>
        <pc:sldMkLst>
          <pc:docMk/>
          <pc:sldMk cId="2226365226" sldId="2147480232"/>
        </pc:sldMkLst>
      </pc:sldChg>
      <pc:sldChg chg="addSp delSp modSp add mod delAnim">
        <pc:chgData name="Rene Reimann" userId="6f796a88-50d6-4895-b492-f57c71f36700" providerId="ADAL" clId="{DF03CDB0-CF29-44FC-989F-288EB17D0206}" dt="2024-09-11T05:07:06.058" v="1916"/>
        <pc:sldMkLst>
          <pc:docMk/>
          <pc:sldMk cId="2484657878" sldId="2147480232"/>
        </pc:sldMkLst>
      </pc:sldChg>
      <pc:sldChg chg="addSp delSp modSp add mod ord modAnim">
        <pc:chgData name="Rene Reimann" userId="6f796a88-50d6-4895-b492-f57c71f36700" providerId="ADAL" clId="{DF03CDB0-CF29-44FC-989F-288EB17D0206}" dt="2024-09-11T07:29:12.035" v="2659" actId="1038"/>
        <pc:sldMkLst>
          <pc:docMk/>
          <pc:sldMk cId="2990031380" sldId="2147480233"/>
        </pc:sldMkLst>
      </pc:sldChg>
      <pc:sldChg chg="add del">
        <pc:chgData name="Rene Reimann" userId="6f796a88-50d6-4895-b492-f57c71f36700" providerId="ADAL" clId="{DF03CDB0-CF29-44FC-989F-288EB17D0206}" dt="2024-09-10T04:48:44.139" v="1560" actId="47"/>
        <pc:sldMkLst>
          <pc:docMk/>
          <pc:sldMk cId="3559382406" sldId="2147480234"/>
        </pc:sldMkLst>
      </pc:sldChg>
      <pc:sldChg chg="addSp delSp modSp add mod ord delAnim modAnim modNotesTx">
        <pc:chgData name="Rene Reimann" userId="6f796a88-50d6-4895-b492-f57c71f36700" providerId="ADAL" clId="{DF03CDB0-CF29-44FC-989F-288EB17D0206}" dt="2024-09-11T06:01:38.294" v="2104"/>
        <pc:sldMkLst>
          <pc:docMk/>
          <pc:sldMk cId="1262034898" sldId="2147480235"/>
        </pc:sldMkLst>
      </pc:sldChg>
      <pc:sldChg chg="addSp delSp modSp add mod modAnim modNotesTx">
        <pc:chgData name="Rene Reimann" userId="6f796a88-50d6-4895-b492-f57c71f36700" providerId="ADAL" clId="{DF03CDB0-CF29-44FC-989F-288EB17D0206}" dt="2024-09-11T06:01:45.153" v="2105"/>
        <pc:sldMkLst>
          <pc:docMk/>
          <pc:sldMk cId="447624418" sldId="2147480236"/>
        </pc:sldMkLst>
      </pc:sldChg>
      <pc:sldChg chg="new del">
        <pc:chgData name="Rene Reimann" userId="6f796a88-50d6-4895-b492-f57c71f36700" providerId="ADAL" clId="{DF03CDB0-CF29-44FC-989F-288EB17D0206}" dt="2024-09-11T05:03:59.324" v="1888" actId="47"/>
        <pc:sldMkLst>
          <pc:docMk/>
          <pc:sldMk cId="4086854071" sldId="2147480236"/>
        </pc:sldMkLst>
      </pc:sldChg>
      <pc:sldChg chg="delSp modSp add mod">
        <pc:chgData name="Rene Reimann" userId="6f796a88-50d6-4895-b492-f57c71f36700" providerId="ADAL" clId="{DF03CDB0-CF29-44FC-989F-288EB17D0206}" dt="2024-09-11T06:03:54.463" v="2139" actId="478"/>
        <pc:sldMkLst>
          <pc:docMk/>
          <pc:sldMk cId="2731012059" sldId="2147480237"/>
        </pc:sldMkLst>
      </pc:sldChg>
      <pc:sldChg chg="modSp add mod modNotesTx">
        <pc:chgData name="Rene Reimann" userId="6f796a88-50d6-4895-b492-f57c71f36700" providerId="ADAL" clId="{DF03CDB0-CF29-44FC-989F-288EB17D0206}" dt="2024-09-11T13:22:07.801" v="2685" actId="20577"/>
        <pc:sldMkLst>
          <pc:docMk/>
          <pc:sldMk cId="1434044373" sldId="2147480238"/>
        </pc:sldMkLst>
      </pc:sldChg>
      <pc:sldChg chg="addSp delSp modSp add mod">
        <pc:chgData name="Rene Reimann" userId="6f796a88-50d6-4895-b492-f57c71f36700" providerId="ADAL" clId="{DF03CDB0-CF29-44FC-989F-288EB17D0206}" dt="2024-09-11T06:07:52.025" v="2228" actId="20577"/>
        <pc:sldMkLst>
          <pc:docMk/>
          <pc:sldMk cId="497835311" sldId="2147480239"/>
        </pc:sldMkLst>
      </pc:sldChg>
      <pc:sldChg chg="delSp modSp mod modAnim">
        <pc:chgData name="Rene Reimann" userId="6f796a88-50d6-4895-b492-f57c71f36700" providerId="ADAL" clId="{DF03CDB0-CF29-44FC-989F-288EB17D0206}" dt="2024-09-11T06:08:42.342" v="2305" actId="478"/>
        <pc:sldMkLst>
          <pc:docMk/>
          <pc:sldMk cId="4148479740" sldId="2147480240"/>
        </pc:sldMkLst>
      </pc:sldChg>
      <pc:sldChg chg="modSp add mod">
        <pc:chgData name="Rene Reimann" userId="6f796a88-50d6-4895-b492-f57c71f36700" providerId="ADAL" clId="{DF03CDB0-CF29-44FC-989F-288EB17D0206}" dt="2024-09-11T06:09:08.141" v="2319" actId="20577"/>
        <pc:sldMkLst>
          <pc:docMk/>
          <pc:sldMk cId="3163353658" sldId="2147480241"/>
        </pc:sldMkLst>
      </pc:sldChg>
      <pc:sldChg chg="addSp delSp modSp add mod ord">
        <pc:chgData name="Rene Reimann" userId="6f796a88-50d6-4895-b492-f57c71f36700" providerId="ADAL" clId="{DF03CDB0-CF29-44FC-989F-288EB17D0206}" dt="2024-09-11T06:13:34.287" v="2368"/>
        <pc:sldMkLst>
          <pc:docMk/>
          <pc:sldMk cId="984047627" sldId="2147480242"/>
        </pc:sldMkLst>
      </pc:sldChg>
      <pc:sldChg chg="modSp add mod ord">
        <pc:chgData name="Rene Reimann" userId="6f796a88-50d6-4895-b492-f57c71f36700" providerId="ADAL" clId="{DF03CDB0-CF29-44FC-989F-288EB17D0206}" dt="2024-09-11T06:14:46.679" v="2452"/>
        <pc:sldMkLst>
          <pc:docMk/>
          <pc:sldMk cId="3111537975" sldId="2147480243"/>
        </pc:sldMkLst>
      </pc:sldChg>
      <pc:sldChg chg="modSp add mod">
        <pc:chgData name="Rene Reimann" userId="6f796a88-50d6-4895-b492-f57c71f36700" providerId="ADAL" clId="{DF03CDB0-CF29-44FC-989F-288EB17D0206}" dt="2024-09-11T06:15:15.756" v="2458" actId="20577"/>
        <pc:sldMkLst>
          <pc:docMk/>
          <pc:sldMk cId="546120140" sldId="2147480244"/>
        </pc:sldMkLst>
      </pc:sldChg>
      <pc:sldChg chg="modSp add mod">
        <pc:chgData name="Rene Reimann" userId="6f796a88-50d6-4895-b492-f57c71f36700" providerId="ADAL" clId="{DF03CDB0-CF29-44FC-989F-288EB17D0206}" dt="2024-09-11T06:15:34.583" v="2488" actId="20577"/>
        <pc:sldMkLst>
          <pc:docMk/>
          <pc:sldMk cId="2108395151" sldId="2147480245"/>
        </pc:sldMkLst>
      </pc:sldChg>
      <pc:sldMasterChg chg="addSp modSp mod">
        <pc:chgData name="Rene Reimann" userId="6f796a88-50d6-4895-b492-f57c71f36700" providerId="ADAL" clId="{DF03CDB0-CF29-44FC-989F-288EB17D0206}" dt="2024-09-11T05:04:21.153" v="1894" actId="1036"/>
        <pc:sldMasterMkLst>
          <pc:docMk/>
          <pc:sldMasterMk cId="1165841154" sldId="2147483669"/>
        </pc:sldMasterMkLst>
      </pc:sldMasterChg>
      <pc:sldMasterChg chg="addSp modSp">
        <pc:chgData name="Rene Reimann" userId="6f796a88-50d6-4895-b492-f57c71f36700" providerId="ADAL" clId="{DF03CDB0-CF29-44FC-989F-288EB17D0206}" dt="2024-09-11T05:04:31.589" v="1896"/>
        <pc:sldMasterMkLst>
          <pc:docMk/>
          <pc:sldMasterMk cId="4156241963" sldId="2147483679"/>
        </pc:sldMasterMkLst>
      </pc:sldMasterChg>
      <pc:sldMasterChg chg="addSp delSp modSp mod">
        <pc:chgData name="Rene Reimann" userId="6f796a88-50d6-4895-b492-f57c71f36700" providerId="ADAL" clId="{DF03CDB0-CF29-44FC-989F-288EB17D0206}" dt="2024-09-11T05:04:43.425" v="1898"/>
        <pc:sldMasterMkLst>
          <pc:docMk/>
          <pc:sldMasterMk cId="1787203792" sldId="2147483681"/>
        </pc:sldMasterMkLst>
      </pc:sldMasterChg>
      <pc:sldMasterChg chg="addSp delSp modSp mod">
        <pc:chgData name="Rene Reimann" userId="6f796a88-50d6-4895-b492-f57c71f36700" providerId="ADAL" clId="{DF03CDB0-CF29-44FC-989F-288EB17D0206}" dt="2024-09-11T05:04:48.595" v="1900"/>
        <pc:sldMasterMkLst>
          <pc:docMk/>
          <pc:sldMasterMk cId="860036574" sldId="2147483696"/>
        </pc:sldMasterMkLst>
      </pc:sldMasterChg>
      <pc:sldMasterChg chg="addSp delSp modSp mod">
        <pc:chgData name="Rene Reimann" userId="6f796a88-50d6-4895-b492-f57c71f36700" providerId="ADAL" clId="{DF03CDB0-CF29-44FC-989F-288EB17D0206}" dt="2024-09-11T05:04:56.877" v="1902"/>
        <pc:sldMasterMkLst>
          <pc:docMk/>
          <pc:sldMasterMk cId="2606754778" sldId="2147483708"/>
        </pc:sldMasterMkLst>
      </pc:sldMasterChg>
      <pc:sldMasterChg chg="addSp delSp modSp mod">
        <pc:chgData name="Rene Reimann" userId="6f796a88-50d6-4895-b492-f57c71f36700" providerId="ADAL" clId="{DF03CDB0-CF29-44FC-989F-288EB17D0206}" dt="2024-09-11T05:05:02.727" v="1904"/>
        <pc:sldMasterMkLst>
          <pc:docMk/>
          <pc:sldMasterMk cId="486087918" sldId="2147483720"/>
        </pc:sldMasterMkLst>
      </pc:sldMasterChg>
      <pc:sldMasterChg chg="addSp modSp">
        <pc:chgData name="Rene Reimann" userId="6f796a88-50d6-4895-b492-f57c71f36700" providerId="ADAL" clId="{DF03CDB0-CF29-44FC-989F-288EB17D0206}" dt="2024-09-11T05:05:07.173" v="1905"/>
        <pc:sldMasterMkLst>
          <pc:docMk/>
          <pc:sldMasterMk cId="4156241963" sldId="2147483731"/>
        </pc:sldMasterMkLst>
      </pc:sldMasterChg>
      <pc:sldMasterChg chg="addSp modSp">
        <pc:chgData name="Rene Reimann" userId="6f796a88-50d6-4895-b492-f57c71f36700" providerId="ADAL" clId="{DF03CDB0-CF29-44FC-989F-288EB17D0206}" dt="2024-09-11T05:04:28.197" v="1895"/>
        <pc:sldMasterMkLst>
          <pc:docMk/>
          <pc:sldMasterMk cId="0" sldId="2147483770"/>
        </pc:sldMasterMkLst>
      </pc:sldMasterChg>
      <pc:sldMasterChg chg="addSp delSp modSp mod">
        <pc:chgData name="Rene Reimann" userId="6f796a88-50d6-4895-b492-f57c71f36700" providerId="ADAL" clId="{DF03CDB0-CF29-44FC-989F-288EB17D0206}" dt="2024-09-11T05:05:12.144" v="1907"/>
        <pc:sldMasterMkLst>
          <pc:docMk/>
          <pc:sldMasterMk cId="3251574589" sldId="2147483771"/>
        </pc:sldMasterMkLst>
      </pc:sldMasterChg>
    </pc:docChg>
  </pc:docChgLst>
  <pc:docChgLst>
    <pc:chgData name="Karsten Pyka" userId="67be5ce7-2e7e-4c01-9201-1028b8d02cca" providerId="ADAL" clId="{A798C2DD-D117-49C3-93DC-7BDBA057E0F0}"/>
    <pc:docChg chg="undo custSel addSld delSld modSld sldOrd modMainMaster">
      <pc:chgData name="Karsten Pyka" userId="67be5ce7-2e7e-4c01-9201-1028b8d02cca" providerId="ADAL" clId="{A798C2DD-D117-49C3-93DC-7BDBA057E0F0}" dt="2025-01-16T05:11:15.992" v="8718" actId="478"/>
      <pc:docMkLst>
        <pc:docMk/>
      </pc:docMkLst>
      <pc:sldChg chg="addSp modSp add del mod setBg modNotesTx">
        <pc:chgData name="Karsten Pyka" userId="67be5ce7-2e7e-4c01-9201-1028b8d02cca" providerId="ADAL" clId="{A798C2DD-D117-49C3-93DC-7BDBA057E0F0}" dt="2025-01-12T09:29:35.237" v="8595" actId="1076"/>
        <pc:sldMkLst>
          <pc:docMk/>
          <pc:sldMk cId="3013998974" sldId="325"/>
        </pc:sldMkLst>
      </pc:sldChg>
      <pc:sldChg chg="delSp modSp mod delAnim modAnim modNotesTx">
        <pc:chgData name="Karsten Pyka" userId="67be5ce7-2e7e-4c01-9201-1028b8d02cca" providerId="ADAL" clId="{A798C2DD-D117-49C3-93DC-7BDBA057E0F0}" dt="2025-01-05T17:12:14.909" v="468" actId="6549"/>
        <pc:sldMkLst>
          <pc:docMk/>
          <pc:sldMk cId="2335879743" sldId="2147480143"/>
        </pc:sldMkLst>
      </pc:sldChg>
      <pc:sldChg chg="modNotesTx">
        <pc:chgData name="Karsten Pyka" userId="67be5ce7-2e7e-4c01-9201-1028b8d02cca" providerId="ADAL" clId="{A798C2DD-D117-49C3-93DC-7BDBA057E0F0}" dt="2025-01-05T17:12:43.665" v="560" actId="20577"/>
        <pc:sldMkLst>
          <pc:docMk/>
          <pc:sldMk cId="2774459964" sldId="2147480145"/>
        </pc:sldMkLst>
      </pc:sldChg>
      <pc:sldChg chg="add del modNotesTx">
        <pc:chgData name="Karsten Pyka" userId="67be5ce7-2e7e-4c01-9201-1028b8d02cca" providerId="ADAL" clId="{A798C2DD-D117-49C3-93DC-7BDBA057E0F0}" dt="2025-01-06T06:05:07.188" v="779" actId="6549"/>
        <pc:sldMkLst>
          <pc:docMk/>
          <pc:sldMk cId="695216839" sldId="2147480146"/>
        </pc:sldMkLst>
      </pc:sldChg>
      <pc:sldChg chg="addSp delSp modSp add del mod modNotesTx">
        <pc:chgData name="Karsten Pyka" userId="67be5ce7-2e7e-4c01-9201-1028b8d02cca" providerId="ADAL" clId="{A798C2DD-D117-49C3-93DC-7BDBA057E0F0}" dt="2025-01-11T10:16:15.899" v="7073" actId="207"/>
        <pc:sldMkLst>
          <pc:docMk/>
          <pc:sldMk cId="3667151380" sldId="2147480148"/>
        </pc:sldMkLst>
      </pc:sldChg>
      <pc:sldChg chg="del">
        <pc:chgData name="Karsten Pyka" userId="67be5ce7-2e7e-4c01-9201-1028b8d02cca" providerId="ADAL" clId="{A798C2DD-D117-49C3-93DC-7BDBA057E0F0}" dt="2025-01-05T17:07:25.523" v="23" actId="47"/>
        <pc:sldMkLst>
          <pc:docMk/>
          <pc:sldMk cId="3466067186" sldId="2147480151"/>
        </pc:sldMkLst>
      </pc:sldChg>
      <pc:sldChg chg="del">
        <pc:chgData name="Karsten Pyka" userId="67be5ce7-2e7e-4c01-9201-1028b8d02cca" providerId="ADAL" clId="{A798C2DD-D117-49C3-93DC-7BDBA057E0F0}" dt="2025-01-05T17:07:20.086" v="8" actId="47"/>
        <pc:sldMkLst>
          <pc:docMk/>
          <pc:sldMk cId="1450085012" sldId="2147480191"/>
        </pc:sldMkLst>
      </pc:sldChg>
      <pc:sldChg chg="del">
        <pc:chgData name="Karsten Pyka" userId="67be5ce7-2e7e-4c01-9201-1028b8d02cca" providerId="ADAL" clId="{A798C2DD-D117-49C3-93DC-7BDBA057E0F0}" dt="2025-01-05T17:07:32.777" v="27" actId="47"/>
        <pc:sldMkLst>
          <pc:docMk/>
          <pc:sldMk cId="3704341915" sldId="2147480218"/>
        </pc:sldMkLst>
      </pc:sldChg>
      <pc:sldChg chg="del">
        <pc:chgData name="Karsten Pyka" userId="67be5ce7-2e7e-4c01-9201-1028b8d02cca" providerId="ADAL" clId="{A798C2DD-D117-49C3-93DC-7BDBA057E0F0}" dt="2025-01-05T17:07:33.943" v="29" actId="47"/>
        <pc:sldMkLst>
          <pc:docMk/>
          <pc:sldMk cId="2107249650" sldId="2147480219"/>
        </pc:sldMkLst>
      </pc:sldChg>
      <pc:sldChg chg="del">
        <pc:chgData name="Karsten Pyka" userId="67be5ce7-2e7e-4c01-9201-1028b8d02cca" providerId="ADAL" clId="{A798C2DD-D117-49C3-93DC-7BDBA057E0F0}" dt="2025-01-05T17:07:34.234" v="30" actId="47"/>
        <pc:sldMkLst>
          <pc:docMk/>
          <pc:sldMk cId="3410764742" sldId="2147480221"/>
        </pc:sldMkLst>
      </pc:sldChg>
      <pc:sldChg chg="del">
        <pc:chgData name="Karsten Pyka" userId="67be5ce7-2e7e-4c01-9201-1028b8d02cca" providerId="ADAL" clId="{A798C2DD-D117-49C3-93DC-7BDBA057E0F0}" dt="2025-01-05T17:07:34.865" v="31" actId="47"/>
        <pc:sldMkLst>
          <pc:docMk/>
          <pc:sldMk cId="1004653947" sldId="2147480222"/>
        </pc:sldMkLst>
      </pc:sldChg>
      <pc:sldChg chg="del">
        <pc:chgData name="Karsten Pyka" userId="67be5ce7-2e7e-4c01-9201-1028b8d02cca" providerId="ADAL" clId="{A798C2DD-D117-49C3-93DC-7BDBA057E0F0}" dt="2025-01-05T17:07:32.089" v="25" actId="47"/>
        <pc:sldMkLst>
          <pc:docMk/>
          <pc:sldMk cId="1761172823" sldId="2147480223"/>
        </pc:sldMkLst>
      </pc:sldChg>
      <pc:sldChg chg="del">
        <pc:chgData name="Karsten Pyka" userId="67be5ce7-2e7e-4c01-9201-1028b8d02cca" providerId="ADAL" clId="{A798C2DD-D117-49C3-93DC-7BDBA057E0F0}" dt="2025-01-05T17:07:23.641" v="18" actId="47"/>
        <pc:sldMkLst>
          <pc:docMk/>
          <pc:sldMk cId="2658236060" sldId="2147480224"/>
        </pc:sldMkLst>
      </pc:sldChg>
      <pc:sldChg chg="del">
        <pc:chgData name="Karsten Pyka" userId="67be5ce7-2e7e-4c01-9201-1028b8d02cca" providerId="ADAL" clId="{A798C2DD-D117-49C3-93DC-7BDBA057E0F0}" dt="2025-01-05T17:07:32.450" v="26" actId="47"/>
        <pc:sldMkLst>
          <pc:docMk/>
          <pc:sldMk cId="2677530998" sldId="2147480225"/>
        </pc:sldMkLst>
      </pc:sldChg>
      <pc:sldChg chg="del">
        <pc:chgData name="Karsten Pyka" userId="67be5ce7-2e7e-4c01-9201-1028b8d02cca" providerId="ADAL" clId="{A798C2DD-D117-49C3-93DC-7BDBA057E0F0}" dt="2025-01-05T17:07:23.979" v="19" actId="47"/>
        <pc:sldMkLst>
          <pc:docMk/>
          <pc:sldMk cId="904164822" sldId="2147480226"/>
        </pc:sldMkLst>
      </pc:sldChg>
      <pc:sldChg chg="del">
        <pc:chgData name="Karsten Pyka" userId="67be5ce7-2e7e-4c01-9201-1028b8d02cca" providerId="ADAL" clId="{A798C2DD-D117-49C3-93DC-7BDBA057E0F0}" dt="2025-01-05T17:07:25.129" v="22" actId="47"/>
        <pc:sldMkLst>
          <pc:docMk/>
          <pc:sldMk cId="1290399699" sldId="2147480227"/>
        </pc:sldMkLst>
      </pc:sldChg>
      <pc:sldChg chg="del">
        <pc:chgData name="Karsten Pyka" userId="67be5ce7-2e7e-4c01-9201-1028b8d02cca" providerId="ADAL" clId="{A798C2DD-D117-49C3-93DC-7BDBA057E0F0}" dt="2025-01-05T17:07:24.736" v="21" actId="47"/>
        <pc:sldMkLst>
          <pc:docMk/>
          <pc:sldMk cId="2243740437" sldId="2147480228"/>
        </pc:sldMkLst>
      </pc:sldChg>
      <pc:sldChg chg="del">
        <pc:chgData name="Karsten Pyka" userId="67be5ce7-2e7e-4c01-9201-1028b8d02cca" providerId="ADAL" clId="{A798C2DD-D117-49C3-93DC-7BDBA057E0F0}" dt="2025-01-05T17:07:24.344" v="20" actId="47"/>
        <pc:sldMkLst>
          <pc:docMk/>
          <pc:sldMk cId="1047863825" sldId="2147480229"/>
        </pc:sldMkLst>
      </pc:sldChg>
      <pc:sldChg chg="del">
        <pc:chgData name="Karsten Pyka" userId="67be5ce7-2e7e-4c01-9201-1028b8d02cca" providerId="ADAL" clId="{A798C2DD-D117-49C3-93DC-7BDBA057E0F0}" dt="2025-01-05T17:07:33.591" v="28" actId="47"/>
        <pc:sldMkLst>
          <pc:docMk/>
          <pc:sldMk cId="2104628256" sldId="2147480230"/>
        </pc:sldMkLst>
      </pc:sldChg>
      <pc:sldChg chg="modSp del mod">
        <pc:chgData name="Karsten Pyka" userId="67be5ce7-2e7e-4c01-9201-1028b8d02cca" providerId="ADAL" clId="{A798C2DD-D117-49C3-93DC-7BDBA057E0F0}" dt="2025-01-05T17:08:37.845" v="87" actId="47"/>
        <pc:sldMkLst>
          <pc:docMk/>
          <pc:sldMk cId="2194639930" sldId="2147480231"/>
        </pc:sldMkLst>
      </pc:sldChg>
      <pc:sldChg chg="addSp delSp modSp mod ord modAnim">
        <pc:chgData name="Karsten Pyka" userId="67be5ce7-2e7e-4c01-9201-1028b8d02cca" providerId="ADAL" clId="{A798C2DD-D117-49C3-93DC-7BDBA057E0F0}" dt="2025-01-13T11:36:35.738" v="8695"/>
        <pc:sldMkLst>
          <pc:docMk/>
          <pc:sldMk cId="2990031380" sldId="2147480233"/>
        </pc:sldMkLst>
      </pc:sldChg>
      <pc:sldChg chg="del">
        <pc:chgData name="Karsten Pyka" userId="67be5ce7-2e7e-4c01-9201-1028b8d02cca" providerId="ADAL" clId="{A798C2DD-D117-49C3-93DC-7BDBA057E0F0}" dt="2025-01-05T17:07:31.680" v="24" actId="47"/>
        <pc:sldMkLst>
          <pc:docMk/>
          <pc:sldMk cId="1262034898" sldId="2147480235"/>
        </pc:sldMkLst>
      </pc:sldChg>
      <pc:sldChg chg="del">
        <pc:chgData name="Karsten Pyka" userId="67be5ce7-2e7e-4c01-9201-1028b8d02cca" providerId="ADAL" clId="{A798C2DD-D117-49C3-93DC-7BDBA057E0F0}" dt="2025-01-05T17:07:20.484" v="9" actId="47"/>
        <pc:sldMkLst>
          <pc:docMk/>
          <pc:sldMk cId="447624418" sldId="2147480236"/>
        </pc:sldMkLst>
      </pc:sldChg>
      <pc:sldChg chg="del">
        <pc:chgData name="Karsten Pyka" userId="67be5ce7-2e7e-4c01-9201-1028b8d02cca" providerId="ADAL" clId="{A798C2DD-D117-49C3-93DC-7BDBA057E0F0}" dt="2025-01-05T17:07:20.897" v="10" actId="47"/>
        <pc:sldMkLst>
          <pc:docMk/>
          <pc:sldMk cId="2731012059" sldId="2147480237"/>
        </pc:sldMkLst>
      </pc:sldChg>
      <pc:sldChg chg="del">
        <pc:chgData name="Karsten Pyka" userId="67be5ce7-2e7e-4c01-9201-1028b8d02cca" providerId="ADAL" clId="{A798C2DD-D117-49C3-93DC-7BDBA057E0F0}" dt="2025-01-05T17:07:21.344" v="11" actId="47"/>
        <pc:sldMkLst>
          <pc:docMk/>
          <pc:sldMk cId="1434044373" sldId="2147480238"/>
        </pc:sldMkLst>
      </pc:sldChg>
      <pc:sldChg chg="del">
        <pc:chgData name="Karsten Pyka" userId="67be5ce7-2e7e-4c01-9201-1028b8d02cca" providerId="ADAL" clId="{A798C2DD-D117-49C3-93DC-7BDBA057E0F0}" dt="2025-01-05T17:07:18.894" v="5" actId="47"/>
        <pc:sldMkLst>
          <pc:docMk/>
          <pc:sldMk cId="497835311" sldId="2147480239"/>
        </pc:sldMkLst>
      </pc:sldChg>
      <pc:sldChg chg="del">
        <pc:chgData name="Karsten Pyka" userId="67be5ce7-2e7e-4c01-9201-1028b8d02cca" providerId="ADAL" clId="{A798C2DD-D117-49C3-93DC-7BDBA057E0F0}" dt="2025-01-05T17:07:17.716" v="3" actId="47"/>
        <pc:sldMkLst>
          <pc:docMk/>
          <pc:sldMk cId="4148479740" sldId="2147480240"/>
        </pc:sldMkLst>
      </pc:sldChg>
      <pc:sldChg chg="del">
        <pc:chgData name="Karsten Pyka" userId="67be5ce7-2e7e-4c01-9201-1028b8d02cca" providerId="ADAL" clId="{A798C2DD-D117-49C3-93DC-7BDBA057E0F0}" dt="2025-01-05T17:07:19.329" v="6" actId="47"/>
        <pc:sldMkLst>
          <pc:docMk/>
          <pc:sldMk cId="3163353658" sldId="2147480241"/>
        </pc:sldMkLst>
      </pc:sldChg>
      <pc:sldChg chg="del">
        <pc:chgData name="Karsten Pyka" userId="67be5ce7-2e7e-4c01-9201-1028b8d02cca" providerId="ADAL" clId="{A798C2DD-D117-49C3-93DC-7BDBA057E0F0}" dt="2025-01-05T17:07:22.015" v="13" actId="47"/>
        <pc:sldMkLst>
          <pc:docMk/>
          <pc:sldMk cId="984047627" sldId="2147480242"/>
        </pc:sldMkLst>
      </pc:sldChg>
      <pc:sldChg chg="del">
        <pc:chgData name="Karsten Pyka" userId="67be5ce7-2e7e-4c01-9201-1028b8d02cca" providerId="ADAL" clId="{A798C2DD-D117-49C3-93DC-7BDBA057E0F0}" dt="2025-01-05T17:07:22.339" v="14" actId="47"/>
        <pc:sldMkLst>
          <pc:docMk/>
          <pc:sldMk cId="3111537975" sldId="2147480243"/>
        </pc:sldMkLst>
      </pc:sldChg>
      <pc:sldChg chg="del">
        <pc:chgData name="Karsten Pyka" userId="67be5ce7-2e7e-4c01-9201-1028b8d02cca" providerId="ADAL" clId="{A798C2DD-D117-49C3-93DC-7BDBA057E0F0}" dt="2025-01-05T17:07:22.918" v="16" actId="47"/>
        <pc:sldMkLst>
          <pc:docMk/>
          <pc:sldMk cId="546120140" sldId="2147480244"/>
        </pc:sldMkLst>
      </pc:sldChg>
      <pc:sldChg chg="del">
        <pc:chgData name="Karsten Pyka" userId="67be5ce7-2e7e-4c01-9201-1028b8d02cca" providerId="ADAL" clId="{A798C2DD-D117-49C3-93DC-7BDBA057E0F0}" dt="2025-01-05T17:07:23.282" v="17" actId="47"/>
        <pc:sldMkLst>
          <pc:docMk/>
          <pc:sldMk cId="2108395151" sldId="2147480245"/>
        </pc:sldMkLst>
      </pc:sldChg>
      <pc:sldChg chg="del">
        <pc:chgData name="Karsten Pyka" userId="67be5ce7-2e7e-4c01-9201-1028b8d02cca" providerId="ADAL" clId="{A798C2DD-D117-49C3-93DC-7BDBA057E0F0}" dt="2025-01-05T17:07:21.673" v="12" actId="47"/>
        <pc:sldMkLst>
          <pc:docMk/>
          <pc:sldMk cId="1546482928" sldId="2147480246"/>
        </pc:sldMkLst>
      </pc:sldChg>
      <pc:sldChg chg="del">
        <pc:chgData name="Karsten Pyka" userId="67be5ce7-2e7e-4c01-9201-1028b8d02cca" providerId="ADAL" clId="{A798C2DD-D117-49C3-93DC-7BDBA057E0F0}" dt="2025-01-05T17:07:22.670" v="15" actId="47"/>
        <pc:sldMkLst>
          <pc:docMk/>
          <pc:sldMk cId="3700291237" sldId="2147480247"/>
        </pc:sldMkLst>
      </pc:sldChg>
      <pc:sldChg chg="del">
        <pc:chgData name="Karsten Pyka" userId="67be5ce7-2e7e-4c01-9201-1028b8d02cca" providerId="ADAL" clId="{A798C2DD-D117-49C3-93DC-7BDBA057E0F0}" dt="2025-01-05T17:06:26.701" v="0" actId="47"/>
        <pc:sldMkLst>
          <pc:docMk/>
          <pc:sldMk cId="1450030781" sldId="2147480248"/>
        </pc:sldMkLst>
      </pc:sldChg>
      <pc:sldChg chg="del">
        <pc:chgData name="Karsten Pyka" userId="67be5ce7-2e7e-4c01-9201-1028b8d02cca" providerId="ADAL" clId="{A798C2DD-D117-49C3-93DC-7BDBA057E0F0}" dt="2025-01-05T17:06:28.700" v="1" actId="47"/>
        <pc:sldMkLst>
          <pc:docMk/>
          <pc:sldMk cId="2226157150" sldId="2147480249"/>
        </pc:sldMkLst>
      </pc:sldChg>
      <pc:sldChg chg="del">
        <pc:chgData name="Karsten Pyka" userId="67be5ce7-2e7e-4c01-9201-1028b8d02cca" providerId="ADAL" clId="{A798C2DD-D117-49C3-93DC-7BDBA057E0F0}" dt="2025-01-05T17:06:30.084" v="2" actId="47"/>
        <pc:sldMkLst>
          <pc:docMk/>
          <pc:sldMk cId="2129793262" sldId="2147480250"/>
        </pc:sldMkLst>
      </pc:sldChg>
      <pc:sldChg chg="del">
        <pc:chgData name="Karsten Pyka" userId="67be5ce7-2e7e-4c01-9201-1028b8d02cca" providerId="ADAL" clId="{A798C2DD-D117-49C3-93DC-7BDBA057E0F0}" dt="2025-01-05T17:07:18.412" v="4" actId="47"/>
        <pc:sldMkLst>
          <pc:docMk/>
          <pc:sldMk cId="3862481955" sldId="2147480251"/>
        </pc:sldMkLst>
      </pc:sldChg>
      <pc:sldChg chg="del">
        <pc:chgData name="Karsten Pyka" userId="67be5ce7-2e7e-4c01-9201-1028b8d02cca" providerId="ADAL" clId="{A798C2DD-D117-49C3-93DC-7BDBA057E0F0}" dt="2025-01-05T17:07:19.730" v="7" actId="47"/>
        <pc:sldMkLst>
          <pc:docMk/>
          <pc:sldMk cId="26172288" sldId="2147480252"/>
        </pc:sldMkLst>
      </pc:sldChg>
      <pc:sldChg chg="addSp delSp modSp add del mod ord modNotesTx">
        <pc:chgData name="Karsten Pyka" userId="67be5ce7-2e7e-4c01-9201-1028b8d02cca" providerId="ADAL" clId="{A798C2DD-D117-49C3-93DC-7BDBA057E0F0}" dt="2025-01-11T10:15:43.247" v="7068"/>
        <pc:sldMkLst>
          <pc:docMk/>
          <pc:sldMk cId="1203878180" sldId="2147482776"/>
        </pc:sldMkLst>
      </pc:sldChg>
      <pc:sldChg chg="addSp delSp modSp add mod ord delAnim modAnim">
        <pc:chgData name="Karsten Pyka" userId="67be5ce7-2e7e-4c01-9201-1028b8d02cca" providerId="ADAL" clId="{A798C2DD-D117-49C3-93DC-7BDBA057E0F0}" dt="2025-01-13T11:37:03.384" v="8697"/>
        <pc:sldMkLst>
          <pc:docMk/>
          <pc:sldMk cId="3228894131" sldId="2147482777"/>
        </pc:sldMkLst>
      </pc:sldChg>
      <pc:sldChg chg="add del">
        <pc:chgData name="Karsten Pyka" userId="67be5ce7-2e7e-4c01-9201-1028b8d02cca" providerId="ADAL" clId="{A798C2DD-D117-49C3-93DC-7BDBA057E0F0}" dt="2025-01-06T06:01:37.276" v="774" actId="47"/>
        <pc:sldMkLst>
          <pc:docMk/>
          <pc:sldMk cId="3953495878" sldId="2147482777"/>
        </pc:sldMkLst>
      </pc:sldChg>
      <pc:sldChg chg="add del">
        <pc:chgData name="Karsten Pyka" userId="67be5ce7-2e7e-4c01-9201-1028b8d02cca" providerId="ADAL" clId="{A798C2DD-D117-49C3-93DC-7BDBA057E0F0}" dt="2025-01-06T06:01:37.276" v="774" actId="47"/>
        <pc:sldMkLst>
          <pc:docMk/>
          <pc:sldMk cId="1221595454" sldId="2147482778"/>
        </pc:sldMkLst>
      </pc:sldChg>
      <pc:sldChg chg="addSp modSp add mod modAnim">
        <pc:chgData name="Karsten Pyka" userId="67be5ce7-2e7e-4c01-9201-1028b8d02cca" providerId="ADAL" clId="{A798C2DD-D117-49C3-93DC-7BDBA057E0F0}" dt="2025-01-13T14:28:05.106" v="8705"/>
        <pc:sldMkLst>
          <pc:docMk/>
          <pc:sldMk cId="2490543494" sldId="2147482778"/>
        </pc:sldMkLst>
      </pc:sldChg>
      <pc:sldChg chg="modSp add del mod">
        <pc:chgData name="Karsten Pyka" userId="67be5ce7-2e7e-4c01-9201-1028b8d02cca" providerId="ADAL" clId="{A798C2DD-D117-49C3-93DC-7BDBA057E0F0}" dt="2025-01-08T08:13:56.090" v="2324" actId="47"/>
        <pc:sldMkLst>
          <pc:docMk/>
          <pc:sldMk cId="1653565760" sldId="2147482779"/>
        </pc:sldMkLst>
      </pc:sldChg>
      <pc:sldChg chg="add del">
        <pc:chgData name="Karsten Pyka" userId="67be5ce7-2e7e-4c01-9201-1028b8d02cca" providerId="ADAL" clId="{A798C2DD-D117-49C3-93DC-7BDBA057E0F0}" dt="2025-01-06T06:01:37.276" v="774" actId="47"/>
        <pc:sldMkLst>
          <pc:docMk/>
          <pc:sldMk cId="1899031681" sldId="2147482779"/>
        </pc:sldMkLst>
      </pc:sldChg>
      <pc:sldChg chg="addSp delSp modSp add mod delAnim modAnim">
        <pc:chgData name="Karsten Pyka" userId="67be5ce7-2e7e-4c01-9201-1028b8d02cca" providerId="ADAL" clId="{A798C2DD-D117-49C3-93DC-7BDBA057E0F0}" dt="2025-01-13T14:36:46.306" v="8711"/>
        <pc:sldMkLst>
          <pc:docMk/>
          <pc:sldMk cId="1812977671" sldId="2147482780"/>
        </pc:sldMkLst>
      </pc:sldChg>
      <pc:sldChg chg="addSp delSp modSp add mod modAnim">
        <pc:chgData name="Karsten Pyka" userId="67be5ce7-2e7e-4c01-9201-1028b8d02cca" providerId="ADAL" clId="{A798C2DD-D117-49C3-93DC-7BDBA057E0F0}" dt="2025-01-13T14:37:23.790" v="8714"/>
        <pc:sldMkLst>
          <pc:docMk/>
          <pc:sldMk cId="3223077830" sldId="2147482781"/>
        </pc:sldMkLst>
      </pc:sldChg>
      <pc:sldChg chg="addSp modSp add mod">
        <pc:chgData name="Karsten Pyka" userId="67be5ce7-2e7e-4c01-9201-1028b8d02cca" providerId="ADAL" clId="{A798C2DD-D117-49C3-93DC-7BDBA057E0F0}" dt="2025-01-10T10:36:16.053" v="6196" actId="1037"/>
        <pc:sldMkLst>
          <pc:docMk/>
          <pc:sldMk cId="3219849600" sldId="2147482782"/>
        </pc:sldMkLst>
      </pc:sldChg>
      <pc:sldChg chg="addSp modSp add mod ord">
        <pc:chgData name="Karsten Pyka" userId="67be5ce7-2e7e-4c01-9201-1028b8d02cca" providerId="ADAL" clId="{A798C2DD-D117-49C3-93DC-7BDBA057E0F0}" dt="2025-01-11T10:42:18.524" v="7744"/>
        <pc:sldMkLst>
          <pc:docMk/>
          <pc:sldMk cId="4188920059" sldId="2147482783"/>
        </pc:sldMkLst>
      </pc:sldChg>
      <pc:sldChg chg="addSp delSp modSp add mod ord">
        <pc:chgData name="Karsten Pyka" userId="67be5ce7-2e7e-4c01-9201-1028b8d02cca" providerId="ADAL" clId="{A798C2DD-D117-49C3-93DC-7BDBA057E0F0}" dt="2025-01-12T09:43:09.625" v="8682" actId="14100"/>
        <pc:sldMkLst>
          <pc:docMk/>
          <pc:sldMk cId="1373405662" sldId="2147482784"/>
        </pc:sldMkLst>
      </pc:sldChg>
      <pc:sldChg chg="addSp delSp modSp add mod ord">
        <pc:chgData name="Karsten Pyka" userId="67be5ce7-2e7e-4c01-9201-1028b8d02cca" providerId="ADAL" clId="{A798C2DD-D117-49C3-93DC-7BDBA057E0F0}" dt="2025-01-12T09:44:16.399" v="8694" actId="20577"/>
        <pc:sldMkLst>
          <pc:docMk/>
          <pc:sldMk cId="2266645209" sldId="2147482785"/>
        </pc:sldMkLst>
      </pc:sldChg>
      <pc:sldChg chg="addSp delSp modSp add mod delAnim modAnim">
        <pc:chgData name="Karsten Pyka" userId="67be5ce7-2e7e-4c01-9201-1028b8d02cca" providerId="ADAL" clId="{A798C2DD-D117-49C3-93DC-7BDBA057E0F0}" dt="2025-01-16T05:11:15.992" v="8718" actId="478"/>
        <pc:sldMkLst>
          <pc:docMk/>
          <pc:sldMk cId="4072836860" sldId="2147482786"/>
        </pc:sldMkLst>
      </pc:sldChg>
      <pc:sldChg chg="addSp delSp modSp add mod ord delAnim">
        <pc:chgData name="Karsten Pyka" userId="67be5ce7-2e7e-4c01-9201-1028b8d02cca" providerId="ADAL" clId="{A798C2DD-D117-49C3-93DC-7BDBA057E0F0}" dt="2025-01-12T09:13:06.752" v="8525" actId="1076"/>
        <pc:sldMkLst>
          <pc:docMk/>
          <pc:sldMk cId="3737639026" sldId="2147482787"/>
        </pc:sldMkLst>
      </pc:sldChg>
      <pc:sldChg chg="addSp delSp modSp add mod">
        <pc:chgData name="Karsten Pyka" userId="67be5ce7-2e7e-4c01-9201-1028b8d02cca" providerId="ADAL" clId="{A798C2DD-D117-49C3-93DC-7BDBA057E0F0}" dt="2025-01-11T10:50:19.636" v="8096" actId="20577"/>
        <pc:sldMkLst>
          <pc:docMk/>
          <pc:sldMk cId="2959083063" sldId="2147482788"/>
        </pc:sldMkLst>
      </pc:sldChg>
      <pc:sldMasterChg chg="modSp mod">
        <pc:chgData name="Karsten Pyka" userId="67be5ce7-2e7e-4c01-9201-1028b8d02cca" providerId="ADAL" clId="{A798C2DD-D117-49C3-93DC-7BDBA057E0F0}" dt="2025-01-05T17:17:31.848" v="744" actId="20577"/>
        <pc:sldMasterMkLst>
          <pc:docMk/>
          <pc:sldMasterMk cId="1165841154" sldId="2147483669"/>
        </pc:sldMasterMkLst>
      </pc:sldMasterChg>
      <pc:sldMasterChg chg="modSp mod">
        <pc:chgData name="Karsten Pyka" userId="67be5ce7-2e7e-4c01-9201-1028b8d02cca" providerId="ADAL" clId="{A798C2DD-D117-49C3-93DC-7BDBA057E0F0}" dt="2025-01-05T17:15:37.285" v="584" actId="20577"/>
        <pc:sldMasterMkLst>
          <pc:docMk/>
          <pc:sldMasterMk cId="4156241963" sldId="2147483679"/>
        </pc:sldMasterMkLst>
      </pc:sldMasterChg>
      <pc:sldMasterChg chg="modSp mod">
        <pc:chgData name="Karsten Pyka" userId="67be5ce7-2e7e-4c01-9201-1028b8d02cca" providerId="ADAL" clId="{A798C2DD-D117-49C3-93DC-7BDBA057E0F0}" dt="2025-01-05T17:15:56.334" v="606" actId="20577"/>
        <pc:sldMasterMkLst>
          <pc:docMk/>
          <pc:sldMasterMk cId="1787203792" sldId="2147483681"/>
        </pc:sldMasterMkLst>
      </pc:sldMasterChg>
      <pc:sldMasterChg chg="modSp mod">
        <pc:chgData name="Karsten Pyka" userId="67be5ce7-2e7e-4c01-9201-1028b8d02cca" providerId="ADAL" clId="{A798C2DD-D117-49C3-93DC-7BDBA057E0F0}" dt="2025-01-05T17:16:08.776" v="628" actId="20577"/>
        <pc:sldMasterMkLst>
          <pc:docMk/>
          <pc:sldMasterMk cId="860036574" sldId="2147483696"/>
        </pc:sldMasterMkLst>
      </pc:sldMasterChg>
      <pc:sldMasterChg chg="modSp mod">
        <pc:chgData name="Karsten Pyka" userId="67be5ce7-2e7e-4c01-9201-1028b8d02cca" providerId="ADAL" clId="{A798C2DD-D117-49C3-93DC-7BDBA057E0F0}" dt="2025-01-05T17:16:26.421" v="650" actId="20577"/>
        <pc:sldMasterMkLst>
          <pc:docMk/>
          <pc:sldMasterMk cId="2606754778" sldId="2147483708"/>
        </pc:sldMasterMkLst>
      </pc:sldMasterChg>
      <pc:sldMasterChg chg="modSp mod">
        <pc:chgData name="Karsten Pyka" userId="67be5ce7-2e7e-4c01-9201-1028b8d02cca" providerId="ADAL" clId="{A798C2DD-D117-49C3-93DC-7BDBA057E0F0}" dt="2025-01-05T17:16:38.633" v="672" actId="20577"/>
        <pc:sldMasterMkLst>
          <pc:docMk/>
          <pc:sldMasterMk cId="486087918" sldId="2147483720"/>
        </pc:sldMasterMkLst>
      </pc:sldMasterChg>
      <pc:sldMasterChg chg="modSp mod">
        <pc:chgData name="Karsten Pyka" userId="67be5ce7-2e7e-4c01-9201-1028b8d02cca" providerId="ADAL" clId="{A798C2DD-D117-49C3-93DC-7BDBA057E0F0}" dt="2025-01-05T17:16:56.299" v="700" actId="20577"/>
        <pc:sldMasterMkLst>
          <pc:docMk/>
          <pc:sldMasterMk cId="4156241963" sldId="2147483731"/>
        </pc:sldMasterMkLst>
      </pc:sldMasterChg>
      <pc:sldMasterChg chg="modSp mod delSldLayout">
        <pc:chgData name="Karsten Pyka" userId="67be5ce7-2e7e-4c01-9201-1028b8d02cca" providerId="ADAL" clId="{A798C2DD-D117-49C3-93DC-7BDBA057E0F0}" dt="2025-01-06T05:59:53.845" v="771" actId="47"/>
        <pc:sldMasterMkLst>
          <pc:docMk/>
          <pc:sldMasterMk cId="0" sldId="2147483770"/>
        </pc:sldMasterMkLst>
        <pc:sldLayoutChg chg="del">
          <pc:chgData name="Karsten Pyka" userId="67be5ce7-2e7e-4c01-9201-1028b8d02cca" providerId="ADAL" clId="{A798C2DD-D117-49C3-93DC-7BDBA057E0F0}" dt="2025-01-06T05:59:53.845" v="771" actId="47"/>
          <pc:sldLayoutMkLst>
            <pc:docMk/>
            <pc:sldMasterMk cId="0" sldId="2147483770"/>
            <pc:sldLayoutMk cId="4233718665" sldId="2147483785"/>
          </pc:sldLayoutMkLst>
        </pc:sldLayoutChg>
      </pc:sldMasterChg>
      <pc:sldMasterChg chg="modSp mod">
        <pc:chgData name="Karsten Pyka" userId="67be5ce7-2e7e-4c01-9201-1028b8d02cca" providerId="ADAL" clId="{A798C2DD-D117-49C3-93DC-7BDBA057E0F0}" dt="2025-01-05T17:17:14.564" v="722" actId="20577"/>
        <pc:sldMasterMkLst>
          <pc:docMk/>
          <pc:sldMasterMk cId="3251574589" sldId="2147483771"/>
        </pc:sldMasterMkLst>
      </pc:sldMasterChg>
    </pc:docChg>
  </pc:docChgLst>
  <pc:docChgLst>
    <pc:chgData name="Rene Reimann" userId="6f796a88-50d6-4895-b492-f57c71f36700" providerId="ADAL" clId="{A58A2FC3-F501-4FFF-9F5D-6E616FAEA698}"/>
    <pc:docChg chg="undo redo custSel addSld delSld modSld sldOrd">
      <pc:chgData name="Rene Reimann" userId="6f796a88-50d6-4895-b492-f57c71f36700" providerId="ADAL" clId="{A58A2FC3-F501-4FFF-9F5D-6E616FAEA698}" dt="2023-10-30T08:24:30.216" v="7388" actId="20577"/>
      <pc:docMkLst>
        <pc:docMk/>
      </pc:docMkLst>
      <pc:sldChg chg="del">
        <pc:chgData name="Rene Reimann" userId="6f796a88-50d6-4895-b492-f57c71f36700" providerId="ADAL" clId="{A58A2FC3-F501-4FFF-9F5D-6E616FAEA698}" dt="2023-10-26T13:20:14.279" v="2307" actId="47"/>
        <pc:sldMkLst>
          <pc:docMk/>
          <pc:sldMk cId="0" sldId="258"/>
        </pc:sldMkLst>
      </pc:sldChg>
      <pc:sldChg chg="del">
        <pc:chgData name="Rene Reimann" userId="6f796a88-50d6-4895-b492-f57c71f36700" providerId="ADAL" clId="{A58A2FC3-F501-4FFF-9F5D-6E616FAEA698}" dt="2023-10-26T13:20:11.860" v="2306" actId="47"/>
        <pc:sldMkLst>
          <pc:docMk/>
          <pc:sldMk cId="229910801" sldId="268"/>
        </pc:sldMkLst>
      </pc:sldChg>
      <pc:sldChg chg="add del">
        <pc:chgData name="Rene Reimann" userId="6f796a88-50d6-4895-b492-f57c71f36700" providerId="ADAL" clId="{A58A2FC3-F501-4FFF-9F5D-6E616FAEA698}" dt="2023-10-26T17:11:47.978" v="3351" actId="47"/>
        <pc:sldMkLst>
          <pc:docMk/>
          <pc:sldMk cId="2629014683" sldId="355"/>
        </pc:sldMkLst>
      </pc:sldChg>
      <pc:sldChg chg="addSp modSp mod modAnim">
        <pc:chgData name="Rene Reimann" userId="6f796a88-50d6-4895-b492-f57c71f36700" providerId="ADAL" clId="{A58A2FC3-F501-4FFF-9F5D-6E616FAEA698}" dt="2023-10-26T13:16:19.179" v="2228" actId="20577"/>
        <pc:sldMkLst>
          <pc:docMk/>
          <pc:sldMk cId="2335879743" sldId="2147480143"/>
        </pc:sldMkLst>
      </pc:sldChg>
      <pc:sldChg chg="del">
        <pc:chgData name="Rene Reimann" userId="6f796a88-50d6-4895-b492-f57c71f36700" providerId="ADAL" clId="{A58A2FC3-F501-4FFF-9F5D-6E616FAEA698}" dt="2023-10-26T13:20:35.270" v="2310" actId="47"/>
        <pc:sldMkLst>
          <pc:docMk/>
          <pc:sldMk cId="695216839" sldId="2147480146"/>
        </pc:sldMkLst>
      </pc:sldChg>
      <pc:sldChg chg="modSp del mod">
        <pc:chgData name="Rene Reimann" userId="6f796a88-50d6-4895-b492-f57c71f36700" providerId="ADAL" clId="{A58A2FC3-F501-4FFF-9F5D-6E616FAEA698}" dt="2023-10-26T13:20:37.245" v="2311" actId="47"/>
        <pc:sldMkLst>
          <pc:docMk/>
          <pc:sldMk cId="755333853" sldId="2147480149"/>
        </pc:sldMkLst>
      </pc:sldChg>
      <pc:sldChg chg="del">
        <pc:chgData name="Rene Reimann" userId="6f796a88-50d6-4895-b492-f57c71f36700" providerId="ADAL" clId="{A58A2FC3-F501-4FFF-9F5D-6E616FAEA698}" dt="2023-10-26T13:20:06.292" v="2305" actId="47"/>
        <pc:sldMkLst>
          <pc:docMk/>
          <pc:sldMk cId="191142055" sldId="2147480152"/>
        </pc:sldMkLst>
      </pc:sldChg>
      <pc:sldChg chg="addSp delSp modSp mod delAnim modAnim modShow modNotesTx">
        <pc:chgData name="Rene Reimann" userId="6f796a88-50d6-4895-b492-f57c71f36700" providerId="ADAL" clId="{A58A2FC3-F501-4FFF-9F5D-6E616FAEA698}" dt="2023-10-30T08:24:30.216" v="7388" actId="20577"/>
        <pc:sldMkLst>
          <pc:docMk/>
          <pc:sldMk cId="3251187104" sldId="2147480162"/>
        </pc:sldMkLst>
      </pc:sldChg>
      <pc:sldChg chg="del">
        <pc:chgData name="Rene Reimann" userId="6f796a88-50d6-4895-b492-f57c71f36700" providerId="ADAL" clId="{A58A2FC3-F501-4FFF-9F5D-6E616FAEA698}" dt="2023-10-26T13:19:40.213" v="2303" actId="47"/>
        <pc:sldMkLst>
          <pc:docMk/>
          <pc:sldMk cId="2792662612" sldId="2147480172"/>
        </pc:sldMkLst>
      </pc:sldChg>
      <pc:sldChg chg="del">
        <pc:chgData name="Rene Reimann" userId="6f796a88-50d6-4895-b492-f57c71f36700" providerId="ADAL" clId="{A58A2FC3-F501-4FFF-9F5D-6E616FAEA698}" dt="2023-10-26T10:02:09.109" v="707" actId="47"/>
        <pc:sldMkLst>
          <pc:docMk/>
          <pc:sldMk cId="205031049" sldId="2147480173"/>
        </pc:sldMkLst>
      </pc:sldChg>
      <pc:sldChg chg="del">
        <pc:chgData name="Rene Reimann" userId="6f796a88-50d6-4895-b492-f57c71f36700" providerId="ADAL" clId="{A58A2FC3-F501-4FFF-9F5D-6E616FAEA698}" dt="2023-10-26T13:20:17.336" v="2308" actId="47"/>
        <pc:sldMkLst>
          <pc:docMk/>
          <pc:sldMk cId="2794166592" sldId="2147480174"/>
        </pc:sldMkLst>
      </pc:sldChg>
      <pc:sldChg chg="del">
        <pc:chgData name="Rene Reimann" userId="6f796a88-50d6-4895-b492-f57c71f36700" providerId="ADAL" clId="{A58A2FC3-F501-4FFF-9F5D-6E616FAEA698}" dt="2023-10-26T10:02:13.625" v="708" actId="47"/>
        <pc:sldMkLst>
          <pc:docMk/>
          <pc:sldMk cId="3836675206" sldId="2147480175"/>
        </pc:sldMkLst>
      </pc:sldChg>
      <pc:sldChg chg="del">
        <pc:chgData name="Rene Reimann" userId="6f796a88-50d6-4895-b492-f57c71f36700" providerId="ADAL" clId="{A58A2FC3-F501-4FFF-9F5D-6E616FAEA698}" dt="2023-10-26T13:18:40.095" v="2296" actId="47"/>
        <pc:sldMkLst>
          <pc:docMk/>
          <pc:sldMk cId="1822527416" sldId="2147480178"/>
        </pc:sldMkLst>
      </pc:sldChg>
      <pc:sldChg chg="del">
        <pc:chgData name="Rene Reimann" userId="6f796a88-50d6-4895-b492-f57c71f36700" providerId="ADAL" clId="{A58A2FC3-F501-4FFF-9F5D-6E616FAEA698}" dt="2023-10-26T13:18:52.449" v="2297" actId="47"/>
        <pc:sldMkLst>
          <pc:docMk/>
          <pc:sldMk cId="998577823" sldId="2147480180"/>
        </pc:sldMkLst>
      </pc:sldChg>
      <pc:sldChg chg="del">
        <pc:chgData name="Rene Reimann" userId="6f796a88-50d6-4895-b492-f57c71f36700" providerId="ADAL" clId="{A58A2FC3-F501-4FFF-9F5D-6E616FAEA698}" dt="2023-10-26T13:19:14.550" v="2299" actId="47"/>
        <pc:sldMkLst>
          <pc:docMk/>
          <pc:sldMk cId="1636441548" sldId="2147480182"/>
        </pc:sldMkLst>
      </pc:sldChg>
      <pc:sldChg chg="del">
        <pc:chgData name="Rene Reimann" userId="6f796a88-50d6-4895-b492-f57c71f36700" providerId="ADAL" clId="{A58A2FC3-F501-4FFF-9F5D-6E616FAEA698}" dt="2023-10-26T13:19:16.580" v="2300" actId="47"/>
        <pc:sldMkLst>
          <pc:docMk/>
          <pc:sldMk cId="1534106933" sldId="2147480184"/>
        </pc:sldMkLst>
      </pc:sldChg>
      <pc:sldChg chg="del">
        <pc:chgData name="Rene Reimann" userId="6f796a88-50d6-4895-b492-f57c71f36700" providerId="ADAL" clId="{A58A2FC3-F501-4FFF-9F5D-6E616FAEA698}" dt="2023-10-26T13:19:19.389" v="2301" actId="47"/>
        <pc:sldMkLst>
          <pc:docMk/>
          <pc:sldMk cId="3442336592" sldId="2147480187"/>
        </pc:sldMkLst>
      </pc:sldChg>
      <pc:sldChg chg="del">
        <pc:chgData name="Rene Reimann" userId="6f796a88-50d6-4895-b492-f57c71f36700" providerId="ADAL" clId="{A58A2FC3-F501-4FFF-9F5D-6E616FAEA698}" dt="2023-10-26T13:19:07.306" v="2298" actId="47"/>
        <pc:sldMkLst>
          <pc:docMk/>
          <pc:sldMk cId="2508441258" sldId="2147480190"/>
        </pc:sldMkLst>
      </pc:sldChg>
      <pc:sldChg chg="addSp delSp modSp mod modAnim">
        <pc:chgData name="Rene Reimann" userId="6f796a88-50d6-4895-b492-f57c71f36700" providerId="ADAL" clId="{A58A2FC3-F501-4FFF-9F5D-6E616FAEA698}" dt="2023-10-29T16:44:39.808" v="7313" actId="688"/>
        <pc:sldMkLst>
          <pc:docMk/>
          <pc:sldMk cId="1450085012" sldId="2147480191"/>
        </pc:sldMkLst>
      </pc:sldChg>
      <pc:sldChg chg="addSp delSp modSp mod modNotesTx">
        <pc:chgData name="Rene Reimann" userId="6f796a88-50d6-4895-b492-f57c71f36700" providerId="ADAL" clId="{A58A2FC3-F501-4FFF-9F5D-6E616FAEA698}" dt="2023-10-27T13:17:54.275" v="6358" actId="122"/>
        <pc:sldMkLst>
          <pc:docMk/>
          <pc:sldMk cId="4256566388" sldId="2147480192"/>
        </pc:sldMkLst>
      </pc:sldChg>
      <pc:sldChg chg="del">
        <pc:chgData name="Rene Reimann" userId="6f796a88-50d6-4895-b492-f57c71f36700" providerId="ADAL" clId="{A58A2FC3-F501-4FFF-9F5D-6E616FAEA698}" dt="2023-10-26T13:20:18.839" v="2309" actId="47"/>
        <pc:sldMkLst>
          <pc:docMk/>
          <pc:sldMk cId="2980270885" sldId="2147480194"/>
        </pc:sldMkLst>
      </pc:sldChg>
      <pc:sldChg chg="del">
        <pc:chgData name="Rene Reimann" userId="6f796a88-50d6-4895-b492-f57c71f36700" providerId="ADAL" clId="{A58A2FC3-F501-4FFF-9F5D-6E616FAEA698}" dt="2023-10-26T13:19:24.313" v="2302" actId="47"/>
        <pc:sldMkLst>
          <pc:docMk/>
          <pc:sldMk cId="3217694043" sldId="2147480195"/>
        </pc:sldMkLst>
      </pc:sldChg>
      <pc:sldChg chg="del">
        <pc:chgData name="Rene Reimann" userId="6f796a88-50d6-4895-b492-f57c71f36700" providerId="ADAL" clId="{A58A2FC3-F501-4FFF-9F5D-6E616FAEA698}" dt="2023-10-26T13:19:59.421" v="2304" actId="47"/>
        <pc:sldMkLst>
          <pc:docMk/>
          <pc:sldMk cId="1272409098" sldId="2147480196"/>
        </pc:sldMkLst>
      </pc:sldChg>
      <pc:sldChg chg="addSp delSp modSp add mod">
        <pc:chgData name="Rene Reimann" userId="6f796a88-50d6-4895-b492-f57c71f36700" providerId="ADAL" clId="{A58A2FC3-F501-4FFF-9F5D-6E616FAEA698}" dt="2023-10-26T13:15:59.078" v="2220" actId="1037"/>
        <pc:sldMkLst>
          <pc:docMk/>
          <pc:sldMk cId="2923116502" sldId="2147480197"/>
        </pc:sldMkLst>
      </pc:sldChg>
      <pc:sldChg chg="addSp delSp modSp add mod delAnim modAnim">
        <pc:chgData name="Rene Reimann" userId="6f796a88-50d6-4895-b492-f57c71f36700" providerId="ADAL" clId="{A58A2FC3-F501-4FFF-9F5D-6E616FAEA698}" dt="2023-10-26T16:07:51.178" v="2847" actId="1076"/>
        <pc:sldMkLst>
          <pc:docMk/>
          <pc:sldMk cId="692334686" sldId="2147480198"/>
        </pc:sldMkLst>
      </pc:sldChg>
      <pc:sldChg chg="addSp delSp modSp add mod modAnim">
        <pc:chgData name="Rene Reimann" userId="6f796a88-50d6-4895-b492-f57c71f36700" providerId="ADAL" clId="{A58A2FC3-F501-4FFF-9F5D-6E616FAEA698}" dt="2023-10-26T16:41:40.443" v="3191" actId="1076"/>
        <pc:sldMkLst>
          <pc:docMk/>
          <pc:sldMk cId="135012569" sldId="2147480199"/>
        </pc:sldMkLst>
      </pc:sldChg>
      <pc:sldChg chg="addSp delSp modSp add mod ord modAnim">
        <pc:chgData name="Rene Reimann" userId="6f796a88-50d6-4895-b492-f57c71f36700" providerId="ADAL" clId="{A58A2FC3-F501-4FFF-9F5D-6E616FAEA698}" dt="2023-10-26T16:42:52.117" v="3201" actId="167"/>
        <pc:sldMkLst>
          <pc:docMk/>
          <pc:sldMk cId="2529887268" sldId="2147480200"/>
        </pc:sldMkLst>
      </pc:sldChg>
      <pc:sldChg chg="addSp delSp modSp add mod ord delAnim modAnim">
        <pc:chgData name="Rene Reimann" userId="6f796a88-50d6-4895-b492-f57c71f36700" providerId="ADAL" clId="{A58A2FC3-F501-4FFF-9F5D-6E616FAEA698}" dt="2023-10-29T16:27:51.372" v="7312" actId="688"/>
        <pc:sldMkLst>
          <pc:docMk/>
          <pc:sldMk cId="2941031528" sldId="2147480201"/>
        </pc:sldMkLst>
      </pc:sldChg>
      <pc:sldChg chg="addSp delSp modSp add mod delAnim modAnim">
        <pc:chgData name="Rene Reimann" userId="6f796a88-50d6-4895-b492-f57c71f36700" providerId="ADAL" clId="{A58A2FC3-F501-4FFF-9F5D-6E616FAEA698}" dt="2023-10-26T16:33:36.028" v="3140" actId="1035"/>
        <pc:sldMkLst>
          <pc:docMk/>
          <pc:sldMk cId="4171557263" sldId="2147480202"/>
        </pc:sldMkLst>
      </pc:sldChg>
      <pc:sldChg chg="addSp delSp modSp add mod delAnim modAnim">
        <pc:chgData name="Rene Reimann" userId="6f796a88-50d6-4895-b492-f57c71f36700" providerId="ADAL" clId="{A58A2FC3-F501-4FFF-9F5D-6E616FAEA698}" dt="2023-10-26T16:38:26.918" v="3177"/>
        <pc:sldMkLst>
          <pc:docMk/>
          <pc:sldMk cId="143372399" sldId="2147480203"/>
        </pc:sldMkLst>
      </pc:sldChg>
      <pc:sldChg chg="addSp modSp new del modAnim">
        <pc:chgData name="Rene Reimann" userId="6f796a88-50d6-4895-b492-f57c71f36700" providerId="ADAL" clId="{A58A2FC3-F501-4FFF-9F5D-6E616FAEA698}" dt="2023-10-26T16:29:01.666" v="3048" actId="47"/>
        <pc:sldMkLst>
          <pc:docMk/>
          <pc:sldMk cId="2531442541" sldId="2147480203"/>
        </pc:sldMkLst>
      </pc:sldChg>
      <pc:sldChg chg="new del">
        <pc:chgData name="Rene Reimann" userId="6f796a88-50d6-4895-b492-f57c71f36700" providerId="ADAL" clId="{A58A2FC3-F501-4FFF-9F5D-6E616FAEA698}" dt="2023-10-26T16:27:28.113" v="3029" actId="680"/>
        <pc:sldMkLst>
          <pc:docMk/>
          <pc:sldMk cId="2703803207" sldId="2147480203"/>
        </pc:sldMkLst>
      </pc:sldChg>
      <pc:sldChg chg="addSp delSp modSp add mod">
        <pc:chgData name="Rene Reimann" userId="6f796a88-50d6-4895-b492-f57c71f36700" providerId="ADAL" clId="{A58A2FC3-F501-4FFF-9F5D-6E616FAEA698}" dt="2023-10-26T16:48:03.171" v="3350" actId="1076"/>
        <pc:sldMkLst>
          <pc:docMk/>
          <pc:sldMk cId="495533470" sldId="2147480204"/>
        </pc:sldMkLst>
      </pc:sldChg>
      <pc:sldChg chg="add del">
        <pc:chgData name="Rene Reimann" userId="6f796a88-50d6-4895-b492-f57c71f36700" providerId="ADAL" clId="{A58A2FC3-F501-4FFF-9F5D-6E616FAEA698}" dt="2023-10-26T16:47:17.473" v="3309" actId="47"/>
        <pc:sldMkLst>
          <pc:docMk/>
          <pc:sldMk cId="2042898238" sldId="2147480204"/>
        </pc:sldMkLst>
      </pc:sldChg>
      <pc:sldChg chg="addSp delSp modSp add mod ord delAnim">
        <pc:chgData name="Rene Reimann" userId="6f796a88-50d6-4895-b492-f57c71f36700" providerId="ADAL" clId="{A58A2FC3-F501-4FFF-9F5D-6E616FAEA698}" dt="2023-10-26T17:20:44.729" v="3694"/>
        <pc:sldMkLst>
          <pc:docMk/>
          <pc:sldMk cId="817176493" sldId="2147480205"/>
        </pc:sldMkLst>
      </pc:sldChg>
      <pc:sldChg chg="addSp delSp modSp add mod delAnim modAnim modNotesTx">
        <pc:chgData name="Rene Reimann" userId="6f796a88-50d6-4895-b492-f57c71f36700" providerId="ADAL" clId="{A58A2FC3-F501-4FFF-9F5D-6E616FAEA698}" dt="2023-10-29T07:18:05.265" v="7180" actId="20577"/>
        <pc:sldMkLst>
          <pc:docMk/>
          <pc:sldMk cId="2621909226" sldId="2147480206"/>
        </pc:sldMkLst>
      </pc:sldChg>
      <pc:sldChg chg="addSp delSp modSp add mod delAnim modAnim modNotesTx">
        <pc:chgData name="Rene Reimann" userId="6f796a88-50d6-4895-b492-f57c71f36700" providerId="ADAL" clId="{A58A2FC3-F501-4FFF-9F5D-6E616FAEA698}" dt="2023-10-28T10:07:50.427" v="6564"/>
        <pc:sldMkLst>
          <pc:docMk/>
          <pc:sldMk cId="1053528474" sldId="2147480207"/>
        </pc:sldMkLst>
      </pc:sldChg>
      <pc:sldChg chg="addSp delSp modSp add del mod delAnim">
        <pc:chgData name="Rene Reimann" userId="6f796a88-50d6-4895-b492-f57c71f36700" providerId="ADAL" clId="{A58A2FC3-F501-4FFF-9F5D-6E616FAEA698}" dt="2023-10-26T17:55:56.147" v="3968" actId="47"/>
        <pc:sldMkLst>
          <pc:docMk/>
          <pc:sldMk cId="1329720966" sldId="2147480207"/>
        </pc:sldMkLst>
      </pc:sldChg>
      <pc:sldChg chg="addSp delSp modSp add mod delAnim modAnim modNotesTx">
        <pc:chgData name="Rene Reimann" userId="6f796a88-50d6-4895-b492-f57c71f36700" providerId="ADAL" clId="{A58A2FC3-F501-4FFF-9F5D-6E616FAEA698}" dt="2023-10-29T07:33:31.307" v="7299"/>
        <pc:sldMkLst>
          <pc:docMk/>
          <pc:sldMk cId="2425976961" sldId="2147480208"/>
        </pc:sldMkLst>
      </pc:sldChg>
      <pc:sldChg chg="addSp delSp modSp add mod modAnim">
        <pc:chgData name="Rene Reimann" userId="6f796a88-50d6-4895-b492-f57c71f36700" providerId="ADAL" clId="{A58A2FC3-F501-4FFF-9F5D-6E616FAEA698}" dt="2023-10-29T16:27:43.021" v="7311" actId="688"/>
        <pc:sldMkLst>
          <pc:docMk/>
          <pc:sldMk cId="3408569708" sldId="2147480209"/>
        </pc:sldMkLst>
      </pc:sldChg>
      <pc:sldChg chg="addSp delSp modSp add del mod modAnim">
        <pc:chgData name="Rene Reimann" userId="6f796a88-50d6-4895-b492-f57c71f36700" providerId="ADAL" clId="{A58A2FC3-F501-4FFF-9F5D-6E616FAEA698}" dt="2023-10-29T07:23:40.750" v="7182"/>
        <pc:sldMkLst>
          <pc:docMk/>
          <pc:sldMk cId="982788155" sldId="2147480210"/>
        </pc:sldMkLst>
      </pc:sldChg>
      <pc:sldChg chg="addSp delSp modSp add mod delAnim modAnim">
        <pc:chgData name="Rene Reimann" userId="6f796a88-50d6-4895-b492-f57c71f36700" providerId="ADAL" clId="{A58A2FC3-F501-4FFF-9F5D-6E616FAEA698}" dt="2023-10-28T10:10:28.769" v="6567"/>
        <pc:sldMkLst>
          <pc:docMk/>
          <pc:sldMk cId="2893925705" sldId="2147480211"/>
        </pc:sldMkLst>
      </pc:sldChg>
      <pc:sldChg chg="addSp delSp modSp add mod delAnim modAnim">
        <pc:chgData name="Rene Reimann" userId="6f796a88-50d6-4895-b492-f57c71f36700" providerId="ADAL" clId="{A58A2FC3-F501-4FFF-9F5D-6E616FAEA698}" dt="2023-10-29T06:49:12.017" v="6827" actId="1036"/>
        <pc:sldMkLst>
          <pc:docMk/>
          <pc:sldMk cId="2699940755" sldId="2147480212"/>
        </pc:sldMkLst>
      </pc:sldChg>
      <pc:sldChg chg="addSp delSp modSp add mod modAnim">
        <pc:chgData name="Rene Reimann" userId="6f796a88-50d6-4895-b492-f57c71f36700" providerId="ADAL" clId="{A58A2FC3-F501-4FFF-9F5D-6E616FAEA698}" dt="2023-10-30T06:11:36.326" v="7386" actId="1038"/>
        <pc:sldMkLst>
          <pc:docMk/>
          <pc:sldMk cId="212888688" sldId="2147480213"/>
        </pc:sldMkLst>
      </pc:sldChg>
      <pc:sldChg chg="addSp delSp modSp add mod delAnim modAnim">
        <pc:chgData name="Rene Reimann" userId="6f796a88-50d6-4895-b492-f57c71f36700" providerId="ADAL" clId="{A58A2FC3-F501-4FFF-9F5D-6E616FAEA698}" dt="2023-10-28T10:19:22.329" v="6578"/>
        <pc:sldMkLst>
          <pc:docMk/>
          <pc:sldMk cId="2493413826" sldId="2147480214"/>
        </pc:sldMkLst>
      </pc:sldChg>
      <pc:sldChg chg="add del">
        <pc:chgData name="Rene Reimann" userId="6f796a88-50d6-4895-b492-f57c71f36700" providerId="ADAL" clId="{A58A2FC3-F501-4FFF-9F5D-6E616FAEA698}" dt="2023-10-28T09:42:16.584" v="6360" actId="47"/>
        <pc:sldMkLst>
          <pc:docMk/>
          <pc:sldMk cId="934658139" sldId="2147480215"/>
        </pc:sldMkLst>
      </pc:sldChg>
      <pc:sldChg chg="addSp delSp modSp add mod modAnim modNotesTx">
        <pc:chgData name="Rene Reimann" userId="6f796a88-50d6-4895-b492-f57c71f36700" providerId="ADAL" clId="{A58A2FC3-F501-4FFF-9F5D-6E616FAEA698}" dt="2023-10-29T07:11:13.427" v="7045" actId="5793"/>
        <pc:sldMkLst>
          <pc:docMk/>
          <pc:sldMk cId="3704545915" sldId="2147480215"/>
        </pc:sldMkLst>
      </pc:sldChg>
      <pc:sldChg chg="addSp delSp modSp add mod delAnim modAnim">
        <pc:chgData name="Rene Reimann" userId="6f796a88-50d6-4895-b492-f57c71f36700" providerId="ADAL" clId="{A58A2FC3-F501-4FFF-9F5D-6E616FAEA698}" dt="2023-10-29T07:34:53.038" v="7304"/>
        <pc:sldMkLst>
          <pc:docMk/>
          <pc:sldMk cId="3965300230" sldId="2147480216"/>
        </pc:sldMkLst>
      </pc:sldChg>
      <pc:sldChg chg="delSp modSp add del mod delAnim modAnim">
        <pc:chgData name="Rene Reimann" userId="6f796a88-50d6-4895-b492-f57c71f36700" providerId="ADAL" clId="{A58A2FC3-F501-4FFF-9F5D-6E616FAEA698}" dt="2023-10-30T06:09:58.934" v="7376" actId="47"/>
        <pc:sldMkLst>
          <pc:docMk/>
          <pc:sldMk cId="2394511525" sldId="2147480217"/>
        </pc:sldMkLst>
      </pc:sldChg>
      <pc:sldMasterChg chg="delSldLayout">
        <pc:chgData name="Rene Reimann" userId="6f796a88-50d6-4895-b492-f57c71f36700" providerId="ADAL" clId="{A58A2FC3-F501-4FFF-9F5D-6E616FAEA698}" dt="2023-10-26T17:11:47.978" v="3351" actId="47"/>
        <pc:sldMasterMkLst>
          <pc:docMk/>
          <pc:sldMasterMk cId="0" sldId="2147483770"/>
        </pc:sldMasterMkLst>
        <pc:sldLayoutChg chg="del">
          <pc:chgData name="Rene Reimann" userId="6f796a88-50d6-4895-b492-f57c71f36700" providerId="ADAL" clId="{A58A2FC3-F501-4FFF-9F5D-6E616FAEA698}" dt="2023-10-26T13:20:14.279" v="2307" actId="47"/>
          <pc:sldLayoutMkLst>
            <pc:docMk/>
            <pc:sldMasterMk cId="0" sldId="2147483770"/>
            <pc:sldLayoutMk cId="4112900790" sldId="2147483753"/>
          </pc:sldLayoutMkLst>
        </pc:sldLayoutChg>
        <pc:sldLayoutChg chg="del">
          <pc:chgData name="Rene Reimann" userId="6f796a88-50d6-4895-b492-f57c71f36700" providerId="ADAL" clId="{A58A2FC3-F501-4FFF-9F5D-6E616FAEA698}" dt="2023-10-26T17:11:47.978" v="3351" actId="47"/>
          <pc:sldLayoutMkLst>
            <pc:docMk/>
            <pc:sldMasterMk cId="0" sldId="2147483770"/>
            <pc:sldLayoutMk cId="2005359845" sldId="2147483771"/>
          </pc:sldLayoutMkLst>
        </pc:sldLayoutChg>
      </pc:sldMasterChg>
    </pc:docChg>
  </pc:docChgLst>
  <pc:docChgLst>
    <pc:chgData name="Karsten Pyka" userId="67be5ce7-2e7e-4c01-9201-1028b8d02cca" providerId="ADAL" clId="{735C9279-0DB7-4553-B282-CEDAF8E42FD2}"/>
    <pc:docChg chg="modSld">
      <pc:chgData name="Karsten Pyka" userId="67be5ce7-2e7e-4c01-9201-1028b8d02cca" providerId="ADAL" clId="{735C9279-0DB7-4553-B282-CEDAF8E42FD2}" dt="2023-11-15T07:08:21.951" v="0" actId="1076"/>
      <pc:docMkLst>
        <pc:docMk/>
      </pc:docMkLst>
      <pc:sldChg chg="modSp mod">
        <pc:chgData name="Karsten Pyka" userId="67be5ce7-2e7e-4c01-9201-1028b8d02cca" providerId="ADAL" clId="{735C9279-0DB7-4553-B282-CEDAF8E42FD2}" dt="2023-11-15T07:08:21.951" v="0" actId="1076"/>
        <pc:sldMkLst>
          <pc:docMk/>
          <pc:sldMk cId="3704545915" sldId="2147480215"/>
        </pc:sldMkLst>
      </pc:sldChg>
    </pc:docChg>
  </pc:docChgLst>
  <pc:docChgLst>
    <pc:chgData name="Rene Reimann" userId="6f796a88-50d6-4895-b492-f57c71f36700" providerId="ADAL" clId="{6A169B42-E431-44CC-B61D-997CF28E22A8}"/>
    <pc:docChg chg="undo custSel addSld delSld modSld delMainMaster">
      <pc:chgData name="Rene Reimann" userId="6f796a88-50d6-4895-b492-f57c71f36700" providerId="ADAL" clId="{6A169B42-E431-44CC-B61D-997CF28E22A8}" dt="2024-12-17T11:41:09.118" v="224" actId="20577"/>
      <pc:docMkLst>
        <pc:docMk/>
      </pc:docMkLst>
      <pc:sldChg chg="del">
        <pc:chgData name="Rene Reimann" userId="6f796a88-50d6-4895-b492-f57c71f36700" providerId="ADAL" clId="{6A169B42-E431-44CC-B61D-997CF28E22A8}" dt="2024-12-17T11:13:43.536" v="74" actId="47"/>
        <pc:sldMkLst>
          <pc:docMk/>
          <pc:sldMk cId="3013998974" sldId="325"/>
        </pc:sldMkLst>
      </pc:sldChg>
      <pc:sldChg chg="modSp mod">
        <pc:chgData name="Rene Reimann" userId="6f796a88-50d6-4895-b492-f57c71f36700" providerId="ADAL" clId="{6A169B42-E431-44CC-B61D-997CF28E22A8}" dt="2024-12-17T11:13:17.548" v="70" actId="20577"/>
        <pc:sldMkLst>
          <pc:docMk/>
          <pc:sldMk cId="2335879743" sldId="2147480143"/>
        </pc:sldMkLst>
      </pc:sldChg>
      <pc:sldChg chg="del">
        <pc:chgData name="Rene Reimann" userId="6f796a88-50d6-4895-b492-f57c71f36700" providerId="ADAL" clId="{6A169B42-E431-44CC-B61D-997CF28E22A8}" dt="2024-12-17T11:13:36.977" v="71" actId="47"/>
        <pc:sldMkLst>
          <pc:docMk/>
          <pc:sldMk cId="695216839" sldId="2147480146"/>
        </pc:sldMkLst>
      </pc:sldChg>
      <pc:sldChg chg="del">
        <pc:chgData name="Rene Reimann" userId="6f796a88-50d6-4895-b492-f57c71f36700" providerId="ADAL" clId="{6A169B42-E431-44CC-B61D-997CF28E22A8}" dt="2024-12-17T11:13:38.021" v="72" actId="47"/>
        <pc:sldMkLst>
          <pc:docMk/>
          <pc:sldMk cId="3667151380" sldId="2147480148"/>
        </pc:sldMkLst>
      </pc:sldChg>
      <pc:sldChg chg="delSp modSp mod delAnim">
        <pc:chgData name="Rene Reimann" userId="6f796a88-50d6-4895-b492-f57c71f36700" providerId="ADAL" clId="{6A169B42-E431-44CC-B61D-997CF28E22A8}" dt="2024-12-17T11:26:12.174" v="84" actId="166"/>
        <pc:sldMkLst>
          <pc:docMk/>
          <pc:sldMk cId="3163353658" sldId="2147480241"/>
        </pc:sldMkLst>
      </pc:sldChg>
      <pc:sldChg chg="addSp delSp modSp add mod delAnim modAnim modNotesTx">
        <pc:chgData name="Rene Reimann" userId="6f796a88-50d6-4895-b492-f57c71f36700" providerId="ADAL" clId="{6A169B42-E431-44CC-B61D-997CF28E22A8}" dt="2024-12-17T11:41:09.118" v="224" actId="20577"/>
        <pc:sldMkLst>
          <pc:docMk/>
          <pc:sldMk cId="26172288" sldId="2147480252"/>
        </pc:sldMkLst>
      </pc:sldChg>
      <pc:sldChg chg="del">
        <pc:chgData name="Rene Reimann" userId="6f796a88-50d6-4895-b492-f57c71f36700" providerId="ADAL" clId="{6A169B42-E431-44CC-B61D-997CF28E22A8}" dt="2024-12-17T11:13:40.445" v="73" actId="47"/>
        <pc:sldMkLst>
          <pc:docMk/>
          <pc:sldMk cId="1203878180" sldId="2147482776"/>
        </pc:sldMkLst>
      </pc:sldChg>
      <pc:sldMasterChg chg="del delSldLayout">
        <pc:chgData name="Rene Reimann" userId="6f796a88-50d6-4895-b492-f57c71f36700" providerId="ADAL" clId="{6A169B42-E431-44CC-B61D-997CF28E22A8}" dt="2024-12-17T11:13:40.445" v="73" actId="47"/>
        <pc:sldMasterMkLst>
          <pc:docMk/>
          <pc:sldMasterMk cId="4226058781" sldId="2147483785"/>
        </pc:sldMasterMkLst>
        <pc:sldLayoutChg chg="del">
          <pc:chgData name="Rene Reimann" userId="6f796a88-50d6-4895-b492-f57c71f36700" providerId="ADAL" clId="{6A169B42-E431-44CC-B61D-997CF28E22A8}" dt="2024-12-17T11:13:40.445" v="73" actId="47"/>
          <pc:sldLayoutMkLst>
            <pc:docMk/>
            <pc:sldMasterMk cId="4226058781" sldId="2147483785"/>
            <pc:sldLayoutMk cId="1258983826" sldId="2147483786"/>
          </pc:sldLayoutMkLst>
        </pc:sldLayoutChg>
      </pc:sldMasterChg>
    </pc:docChg>
  </pc:docChgLst>
  <pc:docChgLst>
    <pc:chgData name="Rene Reimann" userId="6f796a88-50d6-4895-b492-f57c71f36700" providerId="ADAL" clId="{EB6A2562-4E60-4BD5-AB5F-F8EE1898B2EB}"/>
    <pc:docChg chg="modSld">
      <pc:chgData name="Rene Reimann" userId="6f796a88-50d6-4895-b492-f57c71f36700" providerId="ADAL" clId="{EB6A2562-4E60-4BD5-AB5F-F8EE1898B2EB}" dt="2024-11-28T15:54:29.353" v="0" actId="20577"/>
      <pc:docMkLst>
        <pc:docMk/>
      </pc:docMkLst>
      <pc:sldChg chg="modSp">
        <pc:chgData name="Rene Reimann" userId="6f796a88-50d6-4895-b492-f57c71f36700" providerId="ADAL" clId="{EB6A2562-4E60-4BD5-AB5F-F8EE1898B2EB}" dt="2024-11-28T15:54:29.353" v="0" actId="20577"/>
        <pc:sldMkLst>
          <pc:docMk/>
          <pc:sldMk cId="2335879743" sldId="2147480143"/>
        </pc:sldMkLst>
      </pc:sldChg>
    </pc:docChg>
  </pc:docChgLst>
  <pc:docChgLst>
    <pc:chgData name="Rene Reimann" userId="6f796a88-50d6-4895-b492-f57c71f36700" providerId="ADAL" clId="{43631947-BC3B-4F1C-85E7-96343EE5C8C9}"/>
    <pc:docChg chg="undo custSel delSld modSld">
      <pc:chgData name="Rene Reimann" userId="6f796a88-50d6-4895-b492-f57c71f36700" providerId="ADAL" clId="{43631947-BC3B-4F1C-85E7-96343EE5C8C9}" dt="2023-10-26T05:32:00.340" v="300" actId="1076"/>
      <pc:docMkLst>
        <pc:docMk/>
      </pc:docMkLst>
      <pc:sldChg chg="modSp mod">
        <pc:chgData name="Rene Reimann" userId="6f796a88-50d6-4895-b492-f57c71f36700" providerId="ADAL" clId="{43631947-BC3B-4F1C-85E7-96343EE5C8C9}" dt="2023-10-26T05:13:29.265" v="54" actId="20577"/>
        <pc:sldMkLst>
          <pc:docMk/>
          <pc:sldMk cId="2335879743" sldId="2147480143"/>
        </pc:sldMkLst>
      </pc:sldChg>
      <pc:sldChg chg="addSp delSp modSp mod modNotesTx">
        <pc:chgData name="Rene Reimann" userId="6f796a88-50d6-4895-b492-f57c71f36700" providerId="ADAL" clId="{43631947-BC3B-4F1C-85E7-96343EE5C8C9}" dt="2023-10-26T05:32:00.340" v="300" actId="1076"/>
        <pc:sldMkLst>
          <pc:docMk/>
          <pc:sldMk cId="3251187104" sldId="2147480162"/>
        </pc:sldMkLst>
      </pc:sldChg>
      <pc:sldChg chg="del">
        <pc:chgData name="Rene Reimann" userId="6f796a88-50d6-4895-b492-f57c71f36700" providerId="ADAL" clId="{43631947-BC3B-4F1C-85E7-96343EE5C8C9}" dt="2023-10-26T05:17:34.718" v="55" actId="47"/>
        <pc:sldMkLst>
          <pc:docMk/>
          <pc:sldMk cId="4012937896" sldId="2147480193"/>
        </pc:sldMkLst>
      </pc:sldChg>
    </pc:docChg>
  </pc:docChgLst>
  <pc:docChgLst>
    <pc:chgData name="Rene Reimann" userId="6f796a88-50d6-4895-b492-f57c71f36700" providerId="ADAL" clId="{716E7683-F846-4755-AE19-F05C4C2E5A3C}"/>
    <pc:docChg chg="modSld">
      <pc:chgData name="Rene Reimann" userId="6f796a88-50d6-4895-b492-f57c71f36700" providerId="ADAL" clId="{716E7683-F846-4755-AE19-F05C4C2E5A3C}" dt="2024-10-26T19:32:38.677" v="112" actId="20577"/>
      <pc:docMkLst>
        <pc:docMk/>
      </pc:docMkLst>
      <pc:sldChg chg="addSp modSp mod">
        <pc:chgData name="Rene Reimann" userId="6f796a88-50d6-4895-b492-f57c71f36700" providerId="ADAL" clId="{716E7683-F846-4755-AE19-F05C4C2E5A3C}" dt="2024-10-26T19:32:38.677" v="112" actId="20577"/>
        <pc:sldMkLst>
          <pc:docMk/>
          <pc:sldMk cId="2658236060" sldId="21474802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E66EFB-99E9-509C-3F58-BDD7E1A25F3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16C42-54AA-441B-9490-CA75356A77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6A242-BED2-43E0-96B7-63BF335297D2}" type="datetimeFigureOut">
              <a:rPr lang="en-AE" smtClean="0"/>
              <a:t>08/08/2025</a:t>
            </a:fld>
            <a:endParaRPr lang="en-A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7A5B2-EC18-7A75-96A8-C5679727E2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03F01-F9AC-7438-A7C6-5B6F3817EF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10856-F180-406D-8A33-53873909D44F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453630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39150-CA87-5B43-9344-6F6343374F94}" type="datetimeFigureOut">
              <a:rPr lang="en-AE" smtClean="0"/>
              <a:t>08/08/2025</a:t>
            </a:fld>
            <a:endParaRPr lang="en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AA25B-A303-0241-9E08-01213653BA01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06642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1pPr>
    <a:lvl2pPr marL="207935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2pPr>
    <a:lvl3pPr marL="415869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3pPr>
    <a:lvl4pPr marL="623804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4pPr>
    <a:lvl5pPr marL="831738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5pPr>
    <a:lvl6pPr marL="1039673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6pPr>
    <a:lvl7pPr marL="1247607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7pPr>
    <a:lvl8pPr marL="1455542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8pPr>
    <a:lvl9pPr marL="1663476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41088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258CD-C681-A816-8179-92F4D53A8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913777-1221-92D4-FEE6-ED2F7176BA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83BB1C-9D50-0275-DD07-9BE0C6A75F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71F5A-B1CF-2F28-A0C8-5EE07791BE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10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632902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9A21D-DEAC-2082-3B0D-BB603EE9A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64B0A3-960B-13FD-0816-1F45927C55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8CA58B-078A-A604-0739-3A7171FB81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42461-193D-D54E-87B4-9D8BC5636D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11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159485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B7BED-2F41-0686-0533-42A5B29F7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FBC10A-9655-C530-5C2D-82B2FB459A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D006CE-C01B-BC4E-19BC-7FD30E402D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4E873-8E4B-3E7C-05F5-124836F443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12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286200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AAD3C1-6211-41E8-C12A-C29DC7204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B071DD-0A35-3EB9-D187-3E338916E6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C3DD52-DE7A-69FD-BC77-66CD8A076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4CA0C-D75B-1D53-BA51-5A146E4483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13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369231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75CFF-E84D-91FB-9A0B-752C21836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871E2B-7680-2BB3-89B6-6C455C7718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E3F250-B524-33A6-9B87-847C3A4308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AA9D3-0671-2601-ED8D-4E7DF99B24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14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795031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70C39-7012-E400-FC3A-963C4DC5F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3D3DBD-7EED-F0AA-ED39-5819412042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5417BE-B760-020D-3F31-3FC1D51C42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96936-3D8F-747F-6AC5-DD785B1C50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15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904002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4DE6C-41FE-ABCB-B7F7-067939DA1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1CDCB1-ED21-70E8-3199-EF1BDCBAF3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53735F-01A8-3E65-CEEE-B1D14B1733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6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OPM/measurements/Sensitivity/2024-11-28/12-02-38/Analysed_data.hdf5</a:t>
            </a:r>
            <a:r>
              <a:rPr lang="en-US" dirty="0"/>
              <a:t> 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BA9EE-DDAF-6281-F1C5-F965C929FE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16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4631794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FDE49-FB0E-A545-99C5-74A7A0BB5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DB388E-FD40-432E-4E1C-F3406E0E3A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38529E-1A47-500B-EA97-A05C530682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6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OPM/measurements/Sensitivity/2024-11-28/12-02-38/Analysed_data.hdf5</a:t>
            </a:r>
            <a:r>
              <a:rPr lang="en-US" dirty="0"/>
              <a:t> 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62B222-8F50-1DBE-B180-B7E33C6BD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17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4085198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6A2A3-2592-9382-32BE-F50C5A57D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50A77-957B-73C2-707F-07E75F4403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435E5A-E009-1731-A04F-E43758EBC7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6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OPM/measurements/Sensitivity/2024-11-28/12-02-38/Analysed_data.hdf5</a:t>
            </a:r>
            <a:r>
              <a:rPr lang="en-US" dirty="0"/>
              <a:t> 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76D96-3013-4E5D-A91C-146223048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18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4209791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21008-9CDB-E8FA-EE6C-767B25869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607863-01EB-2B1D-7282-8D10112C25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BB39B0-7886-BD31-DC84-D4D5979639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6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OPM/measurements/Sensitivity/2024-11-28/12-02-38/Analysed_data.hdf5</a:t>
            </a:r>
            <a:r>
              <a:rPr lang="en-US" dirty="0"/>
              <a:t> 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9A5E8-464E-FDE6-8DF3-E6B5241845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19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4257684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108144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D298D-C524-5256-A754-94BFBDBA4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E31A16-0F37-DF2C-72A4-1E6370EDD7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D65B18-7247-F8DC-6BBA-7ACA8FC140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C. </a:t>
            </a:r>
            <a:r>
              <a:rPr lang="fr-FR" b="0" dirty="0" err="1"/>
              <a:t>Troullinou</a:t>
            </a:r>
            <a:r>
              <a:rPr lang="fr-FR" b="0" dirty="0"/>
              <a:t>, Phys. </a:t>
            </a:r>
            <a:r>
              <a:rPr lang="fr-FR" b="0" dirty="0" err="1"/>
              <a:t>Rev</a:t>
            </a:r>
            <a:r>
              <a:rPr lang="fr-FR" b="0" dirty="0"/>
              <a:t>. </a:t>
            </a:r>
            <a:r>
              <a:rPr lang="fr-FR" b="0" dirty="0" err="1"/>
              <a:t>Lett</a:t>
            </a:r>
            <a:r>
              <a:rPr lang="fr-FR" b="0" dirty="0"/>
              <a:t>. 131, 133602 (2023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D293F-FE17-2E20-AFD0-A96BF1B4F4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20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41929774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45D05-2E3C-9400-475B-C2EE4E11A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DBA1A2-BC14-4498-8DE3-EFD2E43918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2A3FC1-9BF0-AC3F-94C4-11CA815FB5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C. </a:t>
            </a:r>
            <a:r>
              <a:rPr lang="fr-FR" b="0" dirty="0" err="1"/>
              <a:t>Troullinou</a:t>
            </a:r>
            <a:r>
              <a:rPr lang="fr-FR" b="0" dirty="0"/>
              <a:t>, Phys. </a:t>
            </a:r>
            <a:r>
              <a:rPr lang="fr-FR" b="0" dirty="0" err="1"/>
              <a:t>Rev</a:t>
            </a:r>
            <a:r>
              <a:rPr lang="fr-FR" b="0" dirty="0"/>
              <a:t>. </a:t>
            </a:r>
            <a:r>
              <a:rPr lang="fr-FR" b="0" dirty="0" err="1"/>
              <a:t>Lett</a:t>
            </a:r>
            <a:r>
              <a:rPr lang="fr-FR" b="0" dirty="0"/>
              <a:t>. 131, 133602 (2023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260A7-9917-A716-9736-0304DED0C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21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564379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B074C-9D22-E381-109F-A67659948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545D59-993F-8C17-16CF-9ECB386356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1E0DB2-5B07-3DCF-1A66-2617C0BBFD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dirty="0"/>
              <a:t>C. </a:t>
            </a:r>
            <a:r>
              <a:rPr lang="fr-FR" b="0" dirty="0" err="1"/>
              <a:t>Troullinou</a:t>
            </a:r>
            <a:r>
              <a:rPr lang="fr-FR" b="0" dirty="0"/>
              <a:t>, Phys. </a:t>
            </a:r>
            <a:r>
              <a:rPr lang="fr-FR" b="0" dirty="0" err="1"/>
              <a:t>Rev</a:t>
            </a:r>
            <a:r>
              <a:rPr lang="fr-FR" b="0" dirty="0"/>
              <a:t>. </a:t>
            </a:r>
            <a:r>
              <a:rPr lang="fr-FR" b="0" dirty="0" err="1"/>
              <a:t>Lett</a:t>
            </a:r>
            <a:r>
              <a:rPr lang="fr-FR" b="0" dirty="0"/>
              <a:t>. 131, 133602 (2023</a:t>
            </a:r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E798A-6655-557F-7B17-424C9E371D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22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855209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42314-EBE9-FC33-9A7D-30158E689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3E1F28-FA1E-6D4B-1905-AB83A50114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1F7A85-E213-F307-927F-8E95F5E07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179B7-2C6A-6827-DB5F-FF820915F0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23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507830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25E39-6295-0D49-442A-261C7355D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FB59C2-6281-453F-2E94-648379EB5C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F7AFAC-2781-A6CB-7DD7-A7A12CDEC3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608B3-B52B-8DFB-D803-91AA34DF34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24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483277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FC9CD-2ED1-4809-DDD7-D1E28442D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C7D52-83F5-DFE0-16C9-5FEA6D27ED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D8FCFD-73B9-466D-3AE6-4998C589BD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FD5B2-0710-4380-7365-9E6C8A6C0C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3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56105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686E5-E7DE-600F-6D80-3D30EA798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9A0BB2-BA03-CAAA-97B9-8700E934EA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6B69C5-2B03-F048-867B-35329195D6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91385F-18B8-21BF-12FD-6DB60C9FC7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4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23866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98EE3-DFCE-8359-1BC3-465C410D6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E866ED-EA5D-436A-7D04-FB2A65CFA6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437A1A-2E95-761C-3363-782B221FD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0C8F28-D22C-A4E8-9032-DA472BA78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5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910131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EB927-6FC1-E91B-5ABB-D8216A4F1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698C82-8F9D-3D23-F7FD-E03EC18101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349504-6CE5-D8CB-3F25-30EE8ABF70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0DC2F-C62E-E4F2-2063-803FB9A40E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6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648482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5FDC9-7927-6A32-D15F-0D976F554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9638C6-1D2A-A625-5B9B-F24C0F9E89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12750F-3DEA-09B8-01F5-8E363AF510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118F8-06AD-A242-C361-BC12F1876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7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34675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5F990-3288-0BB8-89C6-C07A8132D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F3834B-A51B-225C-304E-0CD547E2DC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AC3BFD-D225-4CB2-8FC7-2AEEE3511F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6B385-66A5-5EB1-E241-1106658DE7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8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642609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98FF7-9FF0-4472-6D1F-FEB3BEFA86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327E9C-DCFA-837A-D552-0587BC0C6A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4E9445-889A-19B3-7038-F76BFA4B42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DDC08-8608-592D-FA73-B037278FD7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7AA25B-A303-0241-9E08-01213653BA01}" type="slidenum">
              <a:rPr lang="en-AE" smtClean="0"/>
              <a:t>9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05918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19" Type="http://schemas.openxmlformats.org/officeDocument/2006/relationships/image" Target="../media/image36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2BF17DB-5F18-C443-BD0E-13AB4BA42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0C2C538-1E67-F345-BCCA-121A134E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791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1F68CC-E6F1-BB46-B9D0-66CC665C9BAC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3" name="object 3">
              <a:extLst>
                <a:ext uri="{FF2B5EF4-FFF2-40B4-BE49-F238E27FC236}">
                  <a16:creationId xmlns:a16="http://schemas.microsoft.com/office/drawing/2014/main" id="{9CFFD417-6924-6940-983C-7527999C82BD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6" name="object 4">
                <a:extLst>
                  <a:ext uri="{FF2B5EF4-FFF2-40B4-BE49-F238E27FC236}">
                    <a16:creationId xmlns:a16="http://schemas.microsoft.com/office/drawing/2014/main" id="{43B9E378-D1C9-5048-A7AD-318DFC7E5AA3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7" name="object 5">
                <a:extLst>
                  <a:ext uri="{FF2B5EF4-FFF2-40B4-BE49-F238E27FC236}">
                    <a16:creationId xmlns:a16="http://schemas.microsoft.com/office/drawing/2014/main" id="{7C20AC2D-DFF7-D740-84C5-A43518C20918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8" name="object 6">
                <a:extLst>
                  <a:ext uri="{FF2B5EF4-FFF2-40B4-BE49-F238E27FC236}">
                    <a16:creationId xmlns:a16="http://schemas.microsoft.com/office/drawing/2014/main" id="{CCF3476A-05A6-7A4B-8ABA-803D628AEA68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19" name="object 7">
                <a:extLst>
                  <a:ext uri="{FF2B5EF4-FFF2-40B4-BE49-F238E27FC236}">
                    <a16:creationId xmlns:a16="http://schemas.microsoft.com/office/drawing/2014/main" id="{E6D4F181-4A75-AD48-B7C6-32AE6A99316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0" name="object 8">
                <a:extLst>
                  <a:ext uri="{FF2B5EF4-FFF2-40B4-BE49-F238E27FC236}">
                    <a16:creationId xmlns:a16="http://schemas.microsoft.com/office/drawing/2014/main" id="{C9810867-5C1D-2E4C-BBD1-90A48E3FEED9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1" name="object 9">
                <a:extLst>
                  <a:ext uri="{FF2B5EF4-FFF2-40B4-BE49-F238E27FC236}">
                    <a16:creationId xmlns:a16="http://schemas.microsoft.com/office/drawing/2014/main" id="{FCF20FD0-CF72-554D-BE97-3484BA6EC08F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2" name="object 10">
                <a:extLst>
                  <a:ext uri="{FF2B5EF4-FFF2-40B4-BE49-F238E27FC236}">
                    <a16:creationId xmlns:a16="http://schemas.microsoft.com/office/drawing/2014/main" id="{6D03B03E-0FB7-804C-B266-5040869AB68B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3" name="object 11">
                <a:extLst>
                  <a:ext uri="{FF2B5EF4-FFF2-40B4-BE49-F238E27FC236}">
                    <a16:creationId xmlns:a16="http://schemas.microsoft.com/office/drawing/2014/main" id="{A3753BF7-E0FC-634D-B8BA-68A4EE5B3C3C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4" name="object 12">
                <a:extLst>
                  <a:ext uri="{FF2B5EF4-FFF2-40B4-BE49-F238E27FC236}">
                    <a16:creationId xmlns:a16="http://schemas.microsoft.com/office/drawing/2014/main" id="{66309E74-AA8D-C74D-8811-EDEDE02DD34F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BEC0ADD-D571-3842-AD65-1FB8FF13B0D0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6" name="object 14">
                <a:extLst>
                  <a:ext uri="{FF2B5EF4-FFF2-40B4-BE49-F238E27FC236}">
                    <a16:creationId xmlns:a16="http://schemas.microsoft.com/office/drawing/2014/main" id="{1FFDE0D1-BD82-D046-B1BA-5FD96D227208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7" name="object 15">
                <a:extLst>
                  <a:ext uri="{FF2B5EF4-FFF2-40B4-BE49-F238E27FC236}">
                    <a16:creationId xmlns:a16="http://schemas.microsoft.com/office/drawing/2014/main" id="{64310638-8284-3843-B0D8-AF2B52C9D3F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6">
                <a:extLst>
                  <a:ext uri="{FF2B5EF4-FFF2-40B4-BE49-F238E27FC236}">
                    <a16:creationId xmlns:a16="http://schemas.microsoft.com/office/drawing/2014/main" id="{38FE4D68-3A03-5A4E-8A91-60E1220F284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29" name="object 17">
                <a:extLst>
                  <a:ext uri="{FF2B5EF4-FFF2-40B4-BE49-F238E27FC236}">
                    <a16:creationId xmlns:a16="http://schemas.microsoft.com/office/drawing/2014/main" id="{DD0C53B7-AA0A-7B44-92AF-0F6A2CFA9471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0" name="object 18">
                <a:extLst>
                  <a:ext uri="{FF2B5EF4-FFF2-40B4-BE49-F238E27FC236}">
                    <a16:creationId xmlns:a16="http://schemas.microsoft.com/office/drawing/2014/main" id="{8B358751-1A9C-1C4F-B591-7E2997D05F22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1" name="object 19">
                <a:extLst>
                  <a:ext uri="{FF2B5EF4-FFF2-40B4-BE49-F238E27FC236}">
                    <a16:creationId xmlns:a16="http://schemas.microsoft.com/office/drawing/2014/main" id="{DB66BDF8-E69A-6C4D-A316-598F9880738A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2" name="object 20">
                <a:extLst>
                  <a:ext uri="{FF2B5EF4-FFF2-40B4-BE49-F238E27FC236}">
                    <a16:creationId xmlns:a16="http://schemas.microsoft.com/office/drawing/2014/main" id="{E42D92F3-9B7A-6E47-827E-CF658CCED7A0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4" name="object 21">
              <a:extLst>
                <a:ext uri="{FF2B5EF4-FFF2-40B4-BE49-F238E27FC236}">
                  <a16:creationId xmlns:a16="http://schemas.microsoft.com/office/drawing/2014/main" id="{B5CE0881-A029-6445-8926-E226E755B81B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5" name="object 22">
              <a:extLst>
                <a:ext uri="{FF2B5EF4-FFF2-40B4-BE49-F238E27FC236}">
                  <a16:creationId xmlns:a16="http://schemas.microsoft.com/office/drawing/2014/main" id="{FC8500B8-5F5F-344F-AB81-ADE232E100D2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9" name="object 23">
                <a:extLst>
                  <a:ext uri="{FF2B5EF4-FFF2-40B4-BE49-F238E27FC236}">
                    <a16:creationId xmlns:a16="http://schemas.microsoft.com/office/drawing/2014/main" id="{C73F76A1-7FAE-2248-BCF3-1F473C37E0E5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0" name="object 24">
                <a:extLst>
                  <a:ext uri="{FF2B5EF4-FFF2-40B4-BE49-F238E27FC236}">
                    <a16:creationId xmlns:a16="http://schemas.microsoft.com/office/drawing/2014/main" id="{89A9E8C8-D77D-0246-9147-9DA9DE490E2C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1" name="object 25">
                <a:extLst>
                  <a:ext uri="{FF2B5EF4-FFF2-40B4-BE49-F238E27FC236}">
                    <a16:creationId xmlns:a16="http://schemas.microsoft.com/office/drawing/2014/main" id="{393EBFDA-FCC0-F544-9CD4-1DF349F1D8D1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2" name="object 26">
                <a:extLst>
                  <a:ext uri="{FF2B5EF4-FFF2-40B4-BE49-F238E27FC236}">
                    <a16:creationId xmlns:a16="http://schemas.microsoft.com/office/drawing/2014/main" id="{C6E46ECD-3F7A-A545-ACF4-637523A3E0FD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3" name="object 27">
                <a:extLst>
                  <a:ext uri="{FF2B5EF4-FFF2-40B4-BE49-F238E27FC236}">
                    <a16:creationId xmlns:a16="http://schemas.microsoft.com/office/drawing/2014/main" id="{1B141E22-2F7D-8B4E-AC00-7DF2CF2B5EEA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4" name="object 28">
                <a:extLst>
                  <a:ext uri="{FF2B5EF4-FFF2-40B4-BE49-F238E27FC236}">
                    <a16:creationId xmlns:a16="http://schemas.microsoft.com/office/drawing/2014/main" id="{E8F23494-238D-5246-9595-1321F4C25940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5" name="object 29">
                <a:extLst>
                  <a:ext uri="{FF2B5EF4-FFF2-40B4-BE49-F238E27FC236}">
                    <a16:creationId xmlns:a16="http://schemas.microsoft.com/office/drawing/2014/main" id="{D469985C-9F1D-B041-8633-DDC22A6F7EA0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6" name="object 30">
              <a:extLst>
                <a:ext uri="{FF2B5EF4-FFF2-40B4-BE49-F238E27FC236}">
                  <a16:creationId xmlns:a16="http://schemas.microsoft.com/office/drawing/2014/main" id="{F0B282E4-798D-274A-BDFA-03E3CE6CA5E5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7" name="object 31">
              <a:extLst>
                <a:ext uri="{FF2B5EF4-FFF2-40B4-BE49-F238E27FC236}">
                  <a16:creationId xmlns:a16="http://schemas.microsoft.com/office/drawing/2014/main" id="{AE3F852B-B95D-4C47-B467-A7A3B86E11D2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2">
              <a:extLst>
                <a:ext uri="{FF2B5EF4-FFF2-40B4-BE49-F238E27FC236}">
                  <a16:creationId xmlns:a16="http://schemas.microsoft.com/office/drawing/2014/main" id="{375D1E98-D2C0-8E46-88BA-F24EC47022D0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3" name="object 37">
            <a:extLst>
              <a:ext uri="{FF2B5EF4-FFF2-40B4-BE49-F238E27FC236}">
                <a16:creationId xmlns:a16="http://schemas.microsoft.com/office/drawing/2014/main" id="{BAD2144F-B206-2F42-B756-9EA8980EC79E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74682-CE5C-2A4A-A033-CC029ACDE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25410-961E-FF4A-B4BA-74F193285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C5041-B161-2647-AF07-4479AABDB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 Aug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337F6-FD55-CC41-85C7-EDB89DECC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rafael.rothganger@tii.ae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3C66E-694B-B143-8444-37BAEB756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42707-866B-3245-967F-F47EBB71026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96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B2AA246E-2B67-F449-AFF4-5B445184D7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698450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047376"/>
            <a:ext cx="3833731" cy="89394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568163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73721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Text Placeholder 83">
            <a:extLst>
              <a:ext uri="{FF2B5EF4-FFF2-40B4-BE49-F238E27FC236}">
                <a16:creationId xmlns:a16="http://schemas.microsoft.com/office/drawing/2014/main" id="{DF33D91C-D88B-1F46-9964-BA8FA5A7C14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7432" y="2686764"/>
            <a:ext cx="1546714" cy="170436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0" name="Text Placeholder 84">
            <a:extLst>
              <a:ext uri="{FF2B5EF4-FFF2-40B4-BE49-F238E27FC236}">
                <a16:creationId xmlns:a16="http://schemas.microsoft.com/office/drawing/2014/main" id="{884E4AC7-B53C-1641-BE01-C7DD8ABDDA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76488" y="2686764"/>
            <a:ext cx="1914675" cy="369081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1" name="Text Placeholder 85">
            <a:extLst>
              <a:ext uri="{FF2B5EF4-FFF2-40B4-BE49-F238E27FC236}">
                <a16:creationId xmlns:a16="http://schemas.microsoft.com/office/drawing/2014/main" id="{7A1F6A69-479C-D94B-AF47-2F58E20804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276488" y="3391521"/>
            <a:ext cx="1914675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2" name="Text Placeholder 86">
            <a:extLst>
              <a:ext uri="{FF2B5EF4-FFF2-40B4-BE49-F238E27FC236}">
                <a16:creationId xmlns:a16="http://schemas.microsoft.com/office/drawing/2014/main" id="{46F9BF66-C06C-8545-96DA-C982A53500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72106" y="4023674"/>
            <a:ext cx="1919057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131745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786697"/>
            <a:ext cx="3833731" cy="2541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4CF67DBB-A9B6-D641-B1DE-273DD544A0E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2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4F0D692-2E54-FD46-81DA-EBFBD970C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7432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E4D5CF94-1E87-0549-95B7-EB119951B44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689791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A97B07E4-D85F-0546-8B88-E8FF713A28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89791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CBFB5248-1302-2740-A875-420756085B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57432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51F346EC-D695-9E4E-B87A-F6C092EFEE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7432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02C5D928-5CD7-CE46-A7FD-34ACEF7FA25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89791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10454230-AD28-F442-8719-A50B998BC09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89791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C8324B54-5E33-934D-AC53-2BFB801836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847564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0" name="Text Placeholder 94">
            <a:extLst>
              <a:ext uri="{FF2B5EF4-FFF2-40B4-BE49-F238E27FC236}">
                <a16:creationId xmlns:a16="http://schemas.microsoft.com/office/drawing/2014/main" id="{41EA8438-C39A-3A47-AA7A-E89884D530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5049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1" name="Text Placeholder 94">
            <a:extLst>
              <a:ext uri="{FF2B5EF4-FFF2-40B4-BE49-F238E27FC236}">
                <a16:creationId xmlns:a16="http://schemas.microsoft.com/office/drawing/2014/main" id="{46A283CB-41CC-FE42-8ECC-F60F32B376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376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2" name="Text Placeholder 94">
            <a:extLst>
              <a:ext uri="{FF2B5EF4-FFF2-40B4-BE49-F238E27FC236}">
                <a16:creationId xmlns:a16="http://schemas.microsoft.com/office/drawing/2014/main" id="{BED0B757-6D0A-4446-B879-40EF365FAE9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791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3" name="Text Placeholder 94">
            <a:extLst>
              <a:ext uri="{FF2B5EF4-FFF2-40B4-BE49-F238E27FC236}">
                <a16:creationId xmlns:a16="http://schemas.microsoft.com/office/drawing/2014/main" id="{85B0EE39-A06B-5648-BA3D-3A95C90871F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570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F1A3380F-2683-1947-8285-567852D3447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670057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70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277516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197600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2">
            <a:extLst>
              <a:ext uri="{FF2B5EF4-FFF2-40B4-BE49-F238E27FC236}">
                <a16:creationId xmlns:a16="http://schemas.microsoft.com/office/drawing/2014/main" id="{B3B2DFA7-F219-AF42-ACE7-C8C87965505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7432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77516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97600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36A00691-0A25-BA49-8B3F-153375F8D2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72083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63FF4FB-0980-5C43-A5EB-353D538857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197600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50306DFE-3F94-614E-8261-59D8CBBDAC6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3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A6815294-8500-9B4F-88CE-2794C521A7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72083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1DB78D36-76D3-F245-8121-FAB31B0AB4C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97600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Our Partners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70373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83314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209194" y="92026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496255" y="920263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9EA07B79-569C-8D46-A12E-EA04ABB5A33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7432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5332EA91-C492-074A-B416-D2C85BCC6A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70373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7DFAEA0D-00DE-AF49-B578-317431FCB0C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783314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63820B4C-5307-7949-814C-6443DB28075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09194" y="22241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D35758A1-4283-C345-B176-AE191B32DCD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549625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CA4D194-A285-704E-B951-6043028FABB9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357432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4D3A2DBC-FCE4-E345-9975-F6C8D1B00EE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70373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1" name="Picture Placeholder 92">
            <a:extLst>
              <a:ext uri="{FF2B5EF4-FFF2-40B4-BE49-F238E27FC236}">
                <a16:creationId xmlns:a16="http://schemas.microsoft.com/office/drawing/2014/main" id="{CA403D7B-2154-A444-910B-CD2B66FBF63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783314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2" name="Picture Placeholder 92">
            <a:extLst>
              <a:ext uri="{FF2B5EF4-FFF2-40B4-BE49-F238E27FC236}">
                <a16:creationId xmlns:a16="http://schemas.microsoft.com/office/drawing/2014/main" id="{090D041C-697D-AF46-80B8-3D671A6033F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7209194" y="35195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3" name="Picture Placeholder 92">
            <a:extLst>
              <a:ext uri="{FF2B5EF4-FFF2-40B4-BE49-F238E27FC236}">
                <a16:creationId xmlns:a16="http://schemas.microsoft.com/office/drawing/2014/main" id="{8C7BCE76-0B31-5D44-BD65-D75316DD7B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9625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67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49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5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2FFFC2F-F15D-114B-AF82-9538A52C22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2022822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1999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BE185F67-F1D2-264F-AB1E-BF8D61B116A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845700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F4472D-973B-736C-C37E-DD3767295F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1999" y="0"/>
            <a:ext cx="4572001" cy="2571750"/>
          </a:xfrm>
          <a:prstGeom prst="rect">
            <a:avLst/>
          </a:prstGeom>
          <a:solidFill>
            <a:srgbClr val="A4B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DF2C3D-EAA2-5328-F07A-DADEE1BD09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5974" y="2571750"/>
            <a:ext cx="4572001" cy="2571750"/>
          </a:xfrm>
          <a:prstGeom prst="rect">
            <a:avLst/>
          </a:prstGeom>
          <a:solidFill>
            <a:srgbClr val="C6D5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13581279-5DBB-4EC7-0490-3C7D1D0CFA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>
          <a:xfrm>
            <a:off x="5441645" y="3061842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4229C16-2B0C-1039-E741-71C0DB1C9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 hasCustomPrompt="1"/>
          </p:nvPr>
        </p:nvSpPr>
        <p:spPr>
          <a:xfrm>
            <a:off x="4730750" y="635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253746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  <a:p>
            <a:pPr lvl="0"/>
            <a:r>
              <a:rPr lang="en-US" err="1"/>
              <a:t>aaaa</a:t>
            </a:r>
            <a:endParaRPr lang="en-US"/>
          </a:p>
          <a:p>
            <a:pPr lvl="0"/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95CB95F-E361-54C3-B6C8-2A113119BE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 hasCustomPrompt="1"/>
          </p:nvPr>
        </p:nvSpPr>
        <p:spPr>
          <a:xfrm>
            <a:off x="4730749" y="263525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253746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BE586AD6-FC02-2A93-9C73-219209DEAD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 hasCustomPrompt="1"/>
          </p:nvPr>
        </p:nvSpPr>
        <p:spPr>
          <a:xfrm>
            <a:off x="4730748" y="4584766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rgbClr val="253746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4BB9435-FAE3-DA8E-E8B8-552EF3E3F4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>
          <a:xfrm>
            <a:off x="5441645" y="497076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8B1493A6-066C-82FE-B3D7-F1A56C170F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9" hasCustomPrompt="1"/>
          </p:nvPr>
        </p:nvSpPr>
        <p:spPr>
          <a:xfrm>
            <a:off x="4730748" y="20200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rgbClr val="253746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2833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2BF17DB-5F18-C443-BD0E-13AB4BA42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0C2C538-1E67-F345-BCCA-121A134E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59229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F4472D-973B-736C-C37E-DD3767295F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1999" y="0"/>
            <a:ext cx="4572001" cy="2571750"/>
          </a:xfrm>
          <a:prstGeom prst="rect">
            <a:avLst/>
          </a:prstGeom>
          <a:solidFill>
            <a:srgbClr val="64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DF2C3D-EAA2-5328-F07A-DADEE1BD09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5974" y="2571750"/>
            <a:ext cx="4572001" cy="257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13581279-5DBB-4EC7-0490-3C7D1D0CFA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>
          <a:xfrm>
            <a:off x="5441645" y="3061842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4229C16-2B0C-1039-E741-71C0DB1C9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 hasCustomPrompt="1"/>
          </p:nvPr>
        </p:nvSpPr>
        <p:spPr>
          <a:xfrm>
            <a:off x="4730750" y="635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  <a:p>
            <a:pPr lvl="0"/>
            <a:r>
              <a:rPr lang="en-US" err="1"/>
              <a:t>aaaa</a:t>
            </a:r>
            <a:endParaRPr lang="en-US"/>
          </a:p>
          <a:p>
            <a:pPr lvl="0"/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95CB95F-E361-54C3-B6C8-2A113119BE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 hasCustomPrompt="1"/>
          </p:nvPr>
        </p:nvSpPr>
        <p:spPr>
          <a:xfrm>
            <a:off x="4730749" y="263525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BE586AD6-FC02-2A93-9C73-219209DEAD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 hasCustomPrompt="1"/>
          </p:nvPr>
        </p:nvSpPr>
        <p:spPr>
          <a:xfrm>
            <a:off x="4730748" y="4584766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4BB9435-FAE3-DA8E-E8B8-552EF3E3F4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>
          <a:xfrm>
            <a:off x="5441645" y="497076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8B1493A6-066C-82FE-B3D7-F1A56C170F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9" hasCustomPrompt="1"/>
          </p:nvPr>
        </p:nvSpPr>
        <p:spPr>
          <a:xfrm>
            <a:off x="4730748" y="20200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94033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F4472D-973B-736C-C37E-DD3767295F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1999" y="0"/>
            <a:ext cx="4572001" cy="2571750"/>
          </a:xfrm>
          <a:prstGeom prst="rect">
            <a:avLst/>
          </a:prstGeom>
          <a:solidFill>
            <a:srgbClr val="2537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DF2C3D-EAA2-5328-F07A-DADEE1BD09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5974" y="2571750"/>
            <a:ext cx="4572001" cy="2571750"/>
          </a:xfrm>
          <a:prstGeom prst="rect">
            <a:avLst/>
          </a:prstGeom>
          <a:solidFill>
            <a:srgbClr val="A4B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13581279-5DBB-4EC7-0490-3C7D1D0CFA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>
          <a:xfrm>
            <a:off x="5441645" y="3061842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4229C16-2B0C-1039-E741-71C0DB1C9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 hasCustomPrompt="1"/>
          </p:nvPr>
        </p:nvSpPr>
        <p:spPr>
          <a:xfrm>
            <a:off x="4730750" y="635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  <a:p>
            <a:pPr lvl="0"/>
            <a:r>
              <a:rPr lang="en-US" err="1"/>
              <a:t>aaaa</a:t>
            </a:r>
            <a:endParaRPr lang="en-US"/>
          </a:p>
          <a:p>
            <a:pPr lvl="0"/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95CB95F-E361-54C3-B6C8-2A113119BE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 hasCustomPrompt="1"/>
          </p:nvPr>
        </p:nvSpPr>
        <p:spPr>
          <a:xfrm>
            <a:off x="4730749" y="263525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BE586AD6-FC02-2A93-9C73-219209DEAD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 hasCustomPrompt="1"/>
          </p:nvPr>
        </p:nvSpPr>
        <p:spPr>
          <a:xfrm>
            <a:off x="4730748" y="4584766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4BB9435-FAE3-DA8E-E8B8-552EF3E3F4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>
          <a:xfrm>
            <a:off x="5441645" y="497076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8B1493A6-066C-82FE-B3D7-F1A56C170F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9" hasCustomPrompt="1"/>
          </p:nvPr>
        </p:nvSpPr>
        <p:spPr>
          <a:xfrm>
            <a:off x="4730748" y="20200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189180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F4472D-973B-736C-C37E-DD3767295F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1999" y="0"/>
            <a:ext cx="4572001" cy="2571750"/>
          </a:xfrm>
          <a:prstGeom prst="rect">
            <a:avLst/>
          </a:prstGeom>
          <a:solidFill>
            <a:srgbClr val="9678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DF2C3D-EAA2-5328-F07A-DADEE1BD09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4575974" y="2571750"/>
            <a:ext cx="4572001" cy="2571750"/>
          </a:xfrm>
          <a:prstGeom prst="rect">
            <a:avLst/>
          </a:prstGeom>
          <a:solidFill>
            <a:srgbClr val="7578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13581279-5DBB-4EC7-0490-3C7D1D0CFA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4"/>
          </p:nvPr>
        </p:nvSpPr>
        <p:spPr>
          <a:xfrm>
            <a:off x="5441645" y="3061842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4229C16-2B0C-1039-E741-71C0DB1C95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5" hasCustomPrompt="1"/>
          </p:nvPr>
        </p:nvSpPr>
        <p:spPr>
          <a:xfrm>
            <a:off x="4730750" y="635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  <a:p>
            <a:pPr lvl="0"/>
            <a:r>
              <a:rPr lang="en-US" err="1"/>
              <a:t>aaaa</a:t>
            </a:r>
            <a:endParaRPr lang="en-US"/>
          </a:p>
          <a:p>
            <a:pPr lvl="0"/>
            <a:endParaRPr lang="en-US"/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95CB95F-E361-54C3-B6C8-2A113119BE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6" hasCustomPrompt="1"/>
          </p:nvPr>
        </p:nvSpPr>
        <p:spPr>
          <a:xfrm>
            <a:off x="4730749" y="263525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BE586AD6-FC02-2A93-9C73-219209DEAD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7" hasCustomPrompt="1"/>
          </p:nvPr>
        </p:nvSpPr>
        <p:spPr>
          <a:xfrm>
            <a:off x="4730748" y="4584766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4BB9435-FAE3-DA8E-E8B8-552EF3E3F4B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28"/>
          </p:nvPr>
        </p:nvSpPr>
        <p:spPr>
          <a:xfrm>
            <a:off x="5441645" y="497076"/>
            <a:ext cx="2840657" cy="14646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8B1493A6-066C-82FE-B3D7-F1A56C170F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9" hasCustomPrompt="1"/>
          </p:nvPr>
        </p:nvSpPr>
        <p:spPr>
          <a:xfrm>
            <a:off x="4730748" y="2020000"/>
            <a:ext cx="4246563" cy="3683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074623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DB685A5-7E04-F944-A23B-1DEDB2CFE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2551322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84D91261-1882-E345-BAFB-DDFDAEBDA39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3311457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C31C-4D32-1A47-BE77-226DEC28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9CA463-EBD5-524C-8A85-A6F4FE503A9A}"/>
              </a:ext>
            </a:extLst>
          </p:cNvPr>
          <p:cNvSpPr/>
          <p:nvPr userDrawn="1"/>
        </p:nvSpPr>
        <p:spPr>
          <a:xfrm>
            <a:off x="6110416" y="2571750"/>
            <a:ext cx="2668533" cy="1949074"/>
          </a:xfrm>
          <a:prstGeom prst="rect">
            <a:avLst/>
          </a:prstGeom>
          <a:solidFill>
            <a:srgbClr val="00B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FE875B-1BED-374D-BDA1-8EDCD1787668}"/>
              </a:ext>
            </a:extLst>
          </p:cNvPr>
          <p:cNvSpPr/>
          <p:nvPr userDrawn="1"/>
        </p:nvSpPr>
        <p:spPr>
          <a:xfrm>
            <a:off x="3238007" y="2571750"/>
            <a:ext cx="2668533" cy="1949074"/>
          </a:xfrm>
          <a:prstGeom prst="rect">
            <a:avLst/>
          </a:prstGeom>
          <a:solidFill>
            <a:srgbClr val="947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/>
              <a:t>ii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B21EA3-19DD-6C48-BC91-FB9C4459D3DE}"/>
              </a:ext>
            </a:extLst>
          </p:cNvPr>
          <p:cNvSpPr/>
          <p:nvPr userDrawn="1"/>
        </p:nvSpPr>
        <p:spPr>
          <a:xfrm>
            <a:off x="355659" y="2571750"/>
            <a:ext cx="2668533" cy="1949074"/>
          </a:xfrm>
          <a:prstGeom prst="rect">
            <a:avLst/>
          </a:prstGeom>
          <a:solidFill>
            <a:srgbClr val="FA7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C064617D-51A5-EC4A-95D3-06EF8F2685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11" name="Text Placeholder 94">
            <a:extLst>
              <a:ext uri="{FF2B5EF4-FFF2-40B4-BE49-F238E27FC236}">
                <a16:creationId xmlns:a16="http://schemas.microsoft.com/office/drawing/2014/main" id="{28312843-24B8-B143-B359-063157A4D5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2788" y="2772566"/>
            <a:ext cx="2335538" cy="156453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2" name="Text Placeholder 94">
            <a:extLst>
              <a:ext uri="{FF2B5EF4-FFF2-40B4-BE49-F238E27FC236}">
                <a16:creationId xmlns:a16="http://schemas.microsoft.com/office/drawing/2014/main" id="{C07C04B7-D063-6043-AE8E-74326866EA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99201" y="2772566"/>
            <a:ext cx="2335538" cy="156453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ED54611A-FD38-FA4F-AA0D-F185D0D13B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76913" y="2772566"/>
            <a:ext cx="2335538" cy="156453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FA7B8F-4E60-5947-9F1F-0D68C0D63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5659" y="2098129"/>
            <a:ext cx="246034" cy="369051"/>
          </a:xfrm>
          <a:prstGeom prst="rect">
            <a:avLst/>
          </a:prstGeom>
        </p:spPr>
      </p:pic>
      <p:sp>
        <p:nvSpPr>
          <p:cNvPr id="17" name="object 37">
            <a:extLst>
              <a:ext uri="{FF2B5EF4-FFF2-40B4-BE49-F238E27FC236}">
                <a16:creationId xmlns:a16="http://schemas.microsoft.com/office/drawing/2014/main" id="{BCB6964D-B3EB-F249-8ED1-794197573825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object 37">
            <a:extLst>
              <a:ext uri="{FF2B5EF4-FFF2-40B4-BE49-F238E27FC236}">
                <a16:creationId xmlns:a16="http://schemas.microsoft.com/office/drawing/2014/main" id="{A6B2F1DF-C0FE-CA40-94CF-B9B42B1EE403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chemeClr val="bg1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9" name="Picture 15">
            <a:extLst>
              <a:ext uri="{FF2B5EF4-FFF2-40B4-BE49-F238E27FC236}">
                <a16:creationId xmlns:a16="http://schemas.microsoft.com/office/drawing/2014/main" id="{886543E1-DFFF-7A4C-B868-6C85FC7922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38007" y="2098129"/>
            <a:ext cx="246034" cy="369051"/>
          </a:xfrm>
          <a:prstGeom prst="rect">
            <a:avLst/>
          </a:prstGeom>
        </p:spPr>
      </p:pic>
      <p:pic>
        <p:nvPicPr>
          <p:cNvPr id="20" name="Picture 15">
            <a:extLst>
              <a:ext uri="{FF2B5EF4-FFF2-40B4-BE49-F238E27FC236}">
                <a16:creationId xmlns:a16="http://schemas.microsoft.com/office/drawing/2014/main" id="{2C4239C4-E51A-6644-BFC3-C2B424CBD0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0416" y="2098129"/>
            <a:ext cx="246034" cy="36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02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70B0C2-F39E-234A-B8ED-DBE5E3939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3" name="Picture Placeholder 92">
            <a:extLst>
              <a:ext uri="{FF2B5EF4-FFF2-40B4-BE49-F238E27FC236}">
                <a16:creationId xmlns:a16="http://schemas.microsoft.com/office/drawing/2014/main" id="{C6D445F7-DA4F-AC4E-BD90-22C615DF93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" name="Picture Placeholder 92">
            <a:extLst>
              <a:ext uri="{FF2B5EF4-FFF2-40B4-BE49-F238E27FC236}">
                <a16:creationId xmlns:a16="http://schemas.microsoft.com/office/drawing/2014/main" id="{DA701AEE-E15A-7640-867F-7D09919338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463438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5" name="Picture Placeholder 92">
            <a:extLst>
              <a:ext uri="{FF2B5EF4-FFF2-40B4-BE49-F238E27FC236}">
                <a16:creationId xmlns:a16="http://schemas.microsoft.com/office/drawing/2014/main" id="{3AAFCC39-3EE6-1447-9DA9-A06A36B4DF6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76784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62BC0130-BD81-0543-9E72-CC2EAD7A6AA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9013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7" name="Text Placeholder 94">
            <a:extLst>
              <a:ext uri="{FF2B5EF4-FFF2-40B4-BE49-F238E27FC236}">
                <a16:creationId xmlns:a16="http://schemas.microsoft.com/office/drawing/2014/main" id="{93D91537-FD54-2445-A407-5106258DC11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5049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DD01A065-20D5-024E-B24B-B40B2DA8DC8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463438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3E8ADE47-3003-B44D-A7A9-9299A388509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6784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C62D521-4B56-0743-90D3-6827FF6CC9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9013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3" name="object 37">
            <a:extLst>
              <a:ext uri="{FF2B5EF4-FFF2-40B4-BE49-F238E27FC236}">
                <a16:creationId xmlns:a16="http://schemas.microsoft.com/office/drawing/2014/main" id="{A9F1B98F-29EC-154C-8112-9F6B05DA3193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203544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203544"/>
              </a:solidFill>
              <a:latin typeface="Arial"/>
              <a:cs typeface="Arial"/>
            </a:endParaRPr>
          </a:p>
        </p:txBody>
      </p:sp>
      <p:sp>
        <p:nvSpPr>
          <p:cNvPr id="14" name="object 37">
            <a:extLst>
              <a:ext uri="{FF2B5EF4-FFF2-40B4-BE49-F238E27FC236}">
                <a16:creationId xmlns:a16="http://schemas.microsoft.com/office/drawing/2014/main" id="{820BABEB-68E9-9E4C-A2F7-2AF506A2692B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203544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203544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203544"/>
              </a:solidFill>
              <a:latin typeface="Arial"/>
              <a:cs typeface="Arial"/>
            </a:endParaRPr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324D74F4-4EE1-4643-8AE5-BBA45A64B25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chemeClr val="bg1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95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864744B-929B-3149-BA5D-924B7A28C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6" name="object 37">
            <a:extLst>
              <a:ext uri="{FF2B5EF4-FFF2-40B4-BE49-F238E27FC236}">
                <a16:creationId xmlns:a16="http://schemas.microsoft.com/office/drawing/2014/main" id="{92290A35-DDE3-F64C-91D3-50D8D7DCA10B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8EE2DC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8EE2DC"/>
              </a:solidFill>
              <a:latin typeface="Arial"/>
              <a:cs typeface="Arial"/>
            </a:endParaRPr>
          </a:p>
        </p:txBody>
      </p:sp>
      <p:pic>
        <p:nvPicPr>
          <p:cNvPr id="10" name="Picture 47">
            <a:extLst>
              <a:ext uri="{FF2B5EF4-FFF2-40B4-BE49-F238E27FC236}">
                <a16:creationId xmlns:a16="http://schemas.microsoft.com/office/drawing/2014/main" id="{BD593A2A-B81A-F447-8B38-B48D6A4A79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93380" y="1702682"/>
            <a:ext cx="70732" cy="141464"/>
          </a:xfrm>
          <a:prstGeom prst="rect">
            <a:avLst/>
          </a:prstGeom>
        </p:spPr>
      </p:pic>
      <p:pic>
        <p:nvPicPr>
          <p:cNvPr id="13" name="Picture 17">
            <a:extLst>
              <a:ext uri="{FF2B5EF4-FFF2-40B4-BE49-F238E27FC236}">
                <a16:creationId xmlns:a16="http://schemas.microsoft.com/office/drawing/2014/main" id="{E4A2523F-D07B-B143-ADC0-C198ABB601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9619" y="1702682"/>
            <a:ext cx="70732" cy="141464"/>
          </a:xfrm>
          <a:prstGeom prst="rect">
            <a:avLst/>
          </a:prstGeom>
        </p:spPr>
      </p:pic>
      <p:pic>
        <p:nvPicPr>
          <p:cNvPr id="14" name="Picture 20">
            <a:extLst>
              <a:ext uri="{FF2B5EF4-FFF2-40B4-BE49-F238E27FC236}">
                <a16:creationId xmlns:a16="http://schemas.microsoft.com/office/drawing/2014/main" id="{548BA976-1429-CD42-B4BC-F0C7BE8A84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87064" y="1702682"/>
            <a:ext cx="70732" cy="141464"/>
          </a:xfrm>
          <a:prstGeom prst="rect">
            <a:avLst/>
          </a:prstGeom>
        </p:spPr>
      </p:pic>
      <p:sp>
        <p:nvSpPr>
          <p:cNvPr id="18" name="object 37">
            <a:extLst>
              <a:ext uri="{FF2B5EF4-FFF2-40B4-BE49-F238E27FC236}">
                <a16:creationId xmlns:a16="http://schemas.microsoft.com/office/drawing/2014/main" id="{1E07DDFD-853A-CA49-B84E-ADFD26C3332D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8EE3DC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8EE3DC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8EE3DC"/>
              </a:solidFill>
              <a:latin typeface="Arial"/>
              <a:cs typeface="Arial"/>
            </a:endParaRPr>
          </a:p>
        </p:txBody>
      </p:sp>
      <p:sp>
        <p:nvSpPr>
          <p:cNvPr id="19" name="Text Placeholder 94">
            <a:extLst>
              <a:ext uri="{FF2B5EF4-FFF2-40B4-BE49-F238E27FC236}">
                <a16:creationId xmlns:a16="http://schemas.microsoft.com/office/drawing/2014/main" id="{8E97A1B6-0D9C-A040-A82A-02DA82D6D4B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chemeClr val="bg1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21" name="Text Placeholder 94">
            <a:extLst>
              <a:ext uri="{FF2B5EF4-FFF2-40B4-BE49-F238E27FC236}">
                <a16:creationId xmlns:a16="http://schemas.microsoft.com/office/drawing/2014/main" id="{5AFECAF5-4F44-F342-9710-54DC1EEDC48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5049" y="2525266"/>
            <a:ext cx="1922601" cy="198691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8EE3D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2" name="Text Placeholder 94">
            <a:extLst>
              <a:ext uri="{FF2B5EF4-FFF2-40B4-BE49-F238E27FC236}">
                <a16:creationId xmlns:a16="http://schemas.microsoft.com/office/drawing/2014/main" id="{5E1833AE-A76C-5948-8705-79E659255EC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476151" y="2525266"/>
            <a:ext cx="1922601" cy="198691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8EE3D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F5365ACF-1ED3-D842-B1FC-D1677295488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569723" y="2525266"/>
            <a:ext cx="1922601" cy="198691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8EE3D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40B9E35A-F624-674C-94AE-107D90EC34C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672659" y="2525266"/>
            <a:ext cx="1922601" cy="198691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8EE3D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74332005-40C5-484B-8F15-19EED93721B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8" y="1246209"/>
            <a:ext cx="1625205" cy="105041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rgbClr val="8EE3DC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65900C9E-8AFE-FB43-97AE-C924822F679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476151" y="1246209"/>
            <a:ext cx="1625205" cy="105041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rgbClr val="8EE3DC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5911F713-BC5B-314A-9C96-086E49D28F9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569723" y="1246209"/>
            <a:ext cx="1625205" cy="105041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rgbClr val="8EE3DC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1D36AEDA-21D7-924C-87AA-91368B265F92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2659" y="1246209"/>
            <a:ext cx="1625205" cy="105041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rgbClr val="8EE3DC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913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6DEC94-3E56-1B41-BE7A-05D314C3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390790B8-77AA-274E-ACD7-0FE2D871EF18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8EE2DC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8EE2DC"/>
              </a:solidFill>
              <a:latin typeface="Arial"/>
              <a:cs typeface="Arial"/>
            </a:endParaRPr>
          </a:p>
        </p:txBody>
      </p:sp>
      <p:sp>
        <p:nvSpPr>
          <p:cNvPr id="9" name="object 37">
            <a:extLst>
              <a:ext uri="{FF2B5EF4-FFF2-40B4-BE49-F238E27FC236}">
                <a16:creationId xmlns:a16="http://schemas.microsoft.com/office/drawing/2014/main" id="{87B8AAD6-0230-6A47-AF45-7B791A398911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8EE3DC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8EE3DC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8EE3DC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767D5859-24F8-AE41-B000-AD9F32A4D89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chemeClr val="bg1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11" name="Text Placeholder 94">
            <a:extLst>
              <a:ext uri="{FF2B5EF4-FFF2-40B4-BE49-F238E27FC236}">
                <a16:creationId xmlns:a16="http://schemas.microsoft.com/office/drawing/2014/main" id="{69DE4EB6-64A3-1F40-B625-8798D5F207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2" name="Text Placeholder 94">
            <a:extLst>
              <a:ext uri="{FF2B5EF4-FFF2-40B4-BE49-F238E27FC236}">
                <a16:creationId xmlns:a16="http://schemas.microsoft.com/office/drawing/2014/main" id="{56A2B230-6934-2E48-9BBC-D78AD9F720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2282D77D-969D-FA45-9785-D33A15D80DA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FD192EC6-A458-1E4A-ABEA-2418AE9AEF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BEC35734-65B8-6F47-A908-1CA4871180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252695D5-28D8-5348-A3E6-894880273C2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D6D154CC-73A5-A441-8E5E-07AC27E3092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A168ACF4-2D9F-AB45-BB6D-5569AF785A7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9" name="Text Placeholder 94">
            <a:extLst>
              <a:ext uri="{FF2B5EF4-FFF2-40B4-BE49-F238E27FC236}">
                <a16:creationId xmlns:a16="http://schemas.microsoft.com/office/drawing/2014/main" id="{68C46B97-5B26-5440-8E1D-577F04DBF7E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0" name="Text Placeholder 94">
            <a:extLst>
              <a:ext uri="{FF2B5EF4-FFF2-40B4-BE49-F238E27FC236}">
                <a16:creationId xmlns:a16="http://schemas.microsoft.com/office/drawing/2014/main" id="{EDAC1740-C984-7044-A691-6F71B3E6ADC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B17F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0B68C437-D967-E843-8798-5D31CAC7058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DB4E4F37-7871-244E-8BE1-C737F1591D3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92">
            <a:extLst>
              <a:ext uri="{FF2B5EF4-FFF2-40B4-BE49-F238E27FC236}">
                <a16:creationId xmlns:a16="http://schemas.microsoft.com/office/drawing/2014/main" id="{0E13F35E-22CB-E645-AD6F-DAECE2B1E51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4" name="Picture Placeholder 92">
            <a:extLst>
              <a:ext uri="{FF2B5EF4-FFF2-40B4-BE49-F238E27FC236}">
                <a16:creationId xmlns:a16="http://schemas.microsoft.com/office/drawing/2014/main" id="{36993B80-DF27-F040-96FB-C83D33BB5C72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46260A3-D3CE-0B49-86FB-0DC9A35FF47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DDFF54AC-E5D0-3F4B-854C-F7BC8B86FC5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AED117A5-4139-B348-9516-1264E0FF02B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477A8A08-D312-8A4E-9F49-D0CD432D069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6A92EC6-BFCF-B346-85FD-919F5343D59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84F952A3-6DE0-0149-8476-ECA5382DBE4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166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ground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1">
            <a:extLst>
              <a:ext uri="{FF2B5EF4-FFF2-40B4-BE49-F238E27FC236}">
                <a16:creationId xmlns:a16="http://schemas.microsoft.com/office/drawing/2014/main" id="{CCA7AC39-B92E-6F4D-9AB4-594437635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4" name="Text Placeholder 94">
            <a:extLst>
              <a:ext uri="{FF2B5EF4-FFF2-40B4-BE49-F238E27FC236}">
                <a16:creationId xmlns:a16="http://schemas.microsoft.com/office/drawing/2014/main" id="{2FEBC5AC-C864-6C4B-A488-CC1C9E20B5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9FC2021F-985F-E246-AFE1-88A85FA8F0D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Text Placeholder 94">
            <a:extLst>
              <a:ext uri="{FF2B5EF4-FFF2-40B4-BE49-F238E27FC236}">
                <a16:creationId xmlns:a16="http://schemas.microsoft.com/office/drawing/2014/main" id="{F94BC0BB-5164-5543-8798-A3BD88333A8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Text Placeholder 94">
            <a:extLst>
              <a:ext uri="{FF2B5EF4-FFF2-40B4-BE49-F238E27FC236}">
                <a16:creationId xmlns:a16="http://schemas.microsoft.com/office/drawing/2014/main" id="{7C9029C0-307E-5644-99AF-315A4E95EAD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63264960-1CE1-7346-8615-DBFFA803E1F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49D42F75-D8BF-784A-B3AE-5CD728256B0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0408E67B-1CB9-924E-B20F-21471668C98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1" name="Text Placeholder 94">
            <a:extLst>
              <a:ext uri="{FF2B5EF4-FFF2-40B4-BE49-F238E27FC236}">
                <a16:creationId xmlns:a16="http://schemas.microsoft.com/office/drawing/2014/main" id="{F1F47A19-FE72-3F46-B813-5464F1CA038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2" name="Text Placeholder 94">
            <a:extLst>
              <a:ext uri="{FF2B5EF4-FFF2-40B4-BE49-F238E27FC236}">
                <a16:creationId xmlns:a16="http://schemas.microsoft.com/office/drawing/2014/main" id="{C86EBA30-59D4-BB4C-A621-25B1971F109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8DC2C294-C9D0-0240-8DC8-76E09F9F071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76A1D5D2-165F-5A4E-9BEC-B47FAB8B9DE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5" name="Picture Placeholder 92">
            <a:extLst>
              <a:ext uri="{FF2B5EF4-FFF2-40B4-BE49-F238E27FC236}">
                <a16:creationId xmlns:a16="http://schemas.microsoft.com/office/drawing/2014/main" id="{D93307C0-1A03-FE45-A8EA-FC13A47C451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60C282D3-F379-B04F-A34C-215FA087DF2D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8DBA5EDE-6A33-5B46-91F1-FD9E7AB3EE0C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83A2AB13-9649-FC4E-9F42-2E6CE095EC5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2CD2A875-A032-F54A-9D9F-6B631D9ED99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685239E6-292E-6943-AF87-947232D1605F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2940F2EA-E097-1048-A1B4-77A34ACA81C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45F701C8-69E4-7646-BA5D-D4F1521D7245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3" name="Picture Placeholder 92">
            <a:extLst>
              <a:ext uri="{FF2B5EF4-FFF2-40B4-BE49-F238E27FC236}">
                <a16:creationId xmlns:a16="http://schemas.microsoft.com/office/drawing/2014/main" id="{C290E923-E082-7E44-A036-67D39363072E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7D80012B-64DA-784D-A290-AF38EC2FAEE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25" name="object 37">
            <a:extLst>
              <a:ext uri="{FF2B5EF4-FFF2-40B4-BE49-F238E27FC236}">
                <a16:creationId xmlns:a16="http://schemas.microsoft.com/office/drawing/2014/main" id="{E1A8266D-8A87-9F47-93F5-9758CC0F2744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6" name="object 37">
            <a:extLst>
              <a:ext uri="{FF2B5EF4-FFF2-40B4-BE49-F238E27FC236}">
                <a16:creationId xmlns:a16="http://schemas.microsoft.com/office/drawing/2014/main" id="{696AD550-486C-9C47-A31C-A3BA9C6F6404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642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2BF17DB-5F18-C443-BD0E-13AB4BA42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0C2C538-1E67-F345-BCCA-121A134E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488678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B2AA246E-2B67-F449-AFF4-5B445184D7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8059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047376"/>
            <a:ext cx="3833731" cy="89394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568163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73721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Text Placeholder 83">
            <a:extLst>
              <a:ext uri="{FF2B5EF4-FFF2-40B4-BE49-F238E27FC236}">
                <a16:creationId xmlns:a16="http://schemas.microsoft.com/office/drawing/2014/main" id="{DF33D91C-D88B-1F46-9964-BA8FA5A7C14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7432" y="2686764"/>
            <a:ext cx="1546714" cy="170436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0" name="Text Placeholder 84">
            <a:extLst>
              <a:ext uri="{FF2B5EF4-FFF2-40B4-BE49-F238E27FC236}">
                <a16:creationId xmlns:a16="http://schemas.microsoft.com/office/drawing/2014/main" id="{884E4AC7-B53C-1641-BE01-C7DD8ABDDA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76488" y="2686764"/>
            <a:ext cx="1914675" cy="369081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1" name="Text Placeholder 85">
            <a:extLst>
              <a:ext uri="{FF2B5EF4-FFF2-40B4-BE49-F238E27FC236}">
                <a16:creationId xmlns:a16="http://schemas.microsoft.com/office/drawing/2014/main" id="{7A1F6A69-479C-D94B-AF47-2F58E20804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276488" y="3391521"/>
            <a:ext cx="1914675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2" name="Text Placeholder 86">
            <a:extLst>
              <a:ext uri="{FF2B5EF4-FFF2-40B4-BE49-F238E27FC236}">
                <a16:creationId xmlns:a16="http://schemas.microsoft.com/office/drawing/2014/main" id="{46F9BF66-C06C-8545-96DA-C982A53500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72106" y="4023674"/>
            <a:ext cx="1919057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3295787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786697"/>
            <a:ext cx="3833731" cy="2541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4CF67DBB-A9B6-D641-B1DE-273DD544A0E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2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4F0D692-2E54-FD46-81DA-EBFBD970C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7432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E4D5CF94-1E87-0549-95B7-EB119951B44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689791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A97B07E4-D85F-0546-8B88-E8FF713A28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89791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CBFB5248-1302-2740-A875-420756085B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57432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51F346EC-D695-9E4E-B87A-F6C092EFEE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7432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02C5D928-5CD7-CE46-A7FD-34ACEF7FA25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89791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10454230-AD28-F442-8719-A50B998BC09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89791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C8324B54-5E33-934D-AC53-2BFB801836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847564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0" name="Text Placeholder 94">
            <a:extLst>
              <a:ext uri="{FF2B5EF4-FFF2-40B4-BE49-F238E27FC236}">
                <a16:creationId xmlns:a16="http://schemas.microsoft.com/office/drawing/2014/main" id="{41EA8438-C39A-3A47-AA7A-E89884D530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5049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1" name="Text Placeholder 94">
            <a:extLst>
              <a:ext uri="{FF2B5EF4-FFF2-40B4-BE49-F238E27FC236}">
                <a16:creationId xmlns:a16="http://schemas.microsoft.com/office/drawing/2014/main" id="{46A283CB-41CC-FE42-8ECC-F60F32B376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376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2" name="Text Placeholder 94">
            <a:extLst>
              <a:ext uri="{FF2B5EF4-FFF2-40B4-BE49-F238E27FC236}">
                <a16:creationId xmlns:a16="http://schemas.microsoft.com/office/drawing/2014/main" id="{BED0B757-6D0A-4446-B879-40EF365FAE9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791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3" name="Text Placeholder 94">
            <a:extLst>
              <a:ext uri="{FF2B5EF4-FFF2-40B4-BE49-F238E27FC236}">
                <a16:creationId xmlns:a16="http://schemas.microsoft.com/office/drawing/2014/main" id="{85B0EE39-A06B-5648-BA3D-3A95C90871F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570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F1A3380F-2683-1947-8285-567852D3447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670057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53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277516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197600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2">
            <a:extLst>
              <a:ext uri="{FF2B5EF4-FFF2-40B4-BE49-F238E27FC236}">
                <a16:creationId xmlns:a16="http://schemas.microsoft.com/office/drawing/2014/main" id="{B3B2DFA7-F219-AF42-ACE7-C8C87965505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7432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77516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97600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36A00691-0A25-BA49-8B3F-153375F8D2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72083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63FF4FB-0980-5C43-A5EB-353D538857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197600" y="2300360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50306DFE-3F94-614E-8261-59D8CBBDAC6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3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A6815294-8500-9B4F-88CE-2794C521A7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72083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1DB78D36-76D3-F245-8121-FAB31B0AB4C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97600" y="4262685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565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Our Partners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70373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83314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209194" y="92026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496255" y="920263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9EA07B79-569C-8D46-A12E-EA04ABB5A33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7432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5332EA91-C492-074A-B416-D2C85BCC6A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70373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7DFAEA0D-00DE-AF49-B578-317431FCB0C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783314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63820B4C-5307-7949-814C-6443DB28075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09194" y="22241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D35758A1-4283-C345-B176-AE191B32DCD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549625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CA4D194-A285-704E-B951-6043028FABB9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357432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4D3A2DBC-FCE4-E345-9975-F6C8D1B00EE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70373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1" name="Picture Placeholder 92">
            <a:extLst>
              <a:ext uri="{FF2B5EF4-FFF2-40B4-BE49-F238E27FC236}">
                <a16:creationId xmlns:a16="http://schemas.microsoft.com/office/drawing/2014/main" id="{CA403D7B-2154-A444-910B-CD2B66FBF63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783314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2" name="Picture Placeholder 92">
            <a:extLst>
              <a:ext uri="{FF2B5EF4-FFF2-40B4-BE49-F238E27FC236}">
                <a16:creationId xmlns:a16="http://schemas.microsoft.com/office/drawing/2014/main" id="{090D041C-697D-AF46-80B8-3D671A6033F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7209194" y="35195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3" name="Picture Placeholder 92">
            <a:extLst>
              <a:ext uri="{FF2B5EF4-FFF2-40B4-BE49-F238E27FC236}">
                <a16:creationId xmlns:a16="http://schemas.microsoft.com/office/drawing/2014/main" id="{8C7BCE76-0B31-5D44-BD65-D75316DD7B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9625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0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49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5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2FFFC2F-F15D-114B-AF82-9538A52C22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21647455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1999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BE185F67-F1D2-264F-AB1E-BF8D61B116A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7146241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DB685A5-7E04-F944-A23B-1DEDB2CFE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1252638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84D91261-1882-E345-BAFB-DDFDAEBDA39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3240809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9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B2AA246E-2B67-F449-AFF4-5B445184D7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304595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2BF17DB-5F18-C443-BD0E-13AB4BA42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0C2C538-1E67-F345-BCCA-121A134E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26CDDE-1731-9B42-A6AC-3F749DFB97D5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5" name="object 3">
              <a:extLst>
                <a:ext uri="{FF2B5EF4-FFF2-40B4-BE49-F238E27FC236}">
                  <a16:creationId xmlns:a16="http://schemas.microsoft.com/office/drawing/2014/main" id="{51B7B2FE-CD0F-0643-96D5-4478D89ADC44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20" name="object 4">
                <a:extLst>
                  <a:ext uri="{FF2B5EF4-FFF2-40B4-BE49-F238E27FC236}">
                    <a16:creationId xmlns:a16="http://schemas.microsoft.com/office/drawing/2014/main" id="{04AFA148-B4AF-744D-81BA-A01AD171626D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21" name="object 5">
                <a:extLst>
                  <a:ext uri="{FF2B5EF4-FFF2-40B4-BE49-F238E27FC236}">
                    <a16:creationId xmlns:a16="http://schemas.microsoft.com/office/drawing/2014/main" id="{80E9B316-96D4-4944-A664-F75FB63499F2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2" name="object 6">
                <a:extLst>
                  <a:ext uri="{FF2B5EF4-FFF2-40B4-BE49-F238E27FC236}">
                    <a16:creationId xmlns:a16="http://schemas.microsoft.com/office/drawing/2014/main" id="{67E2B30E-9C94-0D41-BC42-39D9C5A5F788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3" name="object 7">
                <a:extLst>
                  <a:ext uri="{FF2B5EF4-FFF2-40B4-BE49-F238E27FC236}">
                    <a16:creationId xmlns:a16="http://schemas.microsoft.com/office/drawing/2014/main" id="{15DF5CB3-963A-724B-8848-D095F549E36B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4" name="object 8">
                <a:extLst>
                  <a:ext uri="{FF2B5EF4-FFF2-40B4-BE49-F238E27FC236}">
                    <a16:creationId xmlns:a16="http://schemas.microsoft.com/office/drawing/2014/main" id="{DB9CF4A3-A949-0A43-AFF0-3EC18E3711A0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5" name="object 9">
                <a:extLst>
                  <a:ext uri="{FF2B5EF4-FFF2-40B4-BE49-F238E27FC236}">
                    <a16:creationId xmlns:a16="http://schemas.microsoft.com/office/drawing/2014/main" id="{F1BCD194-F87F-F144-9C98-EEE7D31D1E16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6" name="object 10">
                <a:extLst>
                  <a:ext uri="{FF2B5EF4-FFF2-40B4-BE49-F238E27FC236}">
                    <a16:creationId xmlns:a16="http://schemas.microsoft.com/office/drawing/2014/main" id="{B6E39B9E-F646-4842-A625-010D73EFDC67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7" name="object 11">
                <a:extLst>
                  <a:ext uri="{FF2B5EF4-FFF2-40B4-BE49-F238E27FC236}">
                    <a16:creationId xmlns:a16="http://schemas.microsoft.com/office/drawing/2014/main" id="{3329A064-5BC2-DD43-AEFC-62649F2A0DC9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8" name="object 12">
                <a:extLst>
                  <a:ext uri="{FF2B5EF4-FFF2-40B4-BE49-F238E27FC236}">
                    <a16:creationId xmlns:a16="http://schemas.microsoft.com/office/drawing/2014/main" id="{6C102F81-EC92-8149-A599-0D6F01E589FB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9" name="object 13">
                <a:extLst>
                  <a:ext uri="{FF2B5EF4-FFF2-40B4-BE49-F238E27FC236}">
                    <a16:creationId xmlns:a16="http://schemas.microsoft.com/office/drawing/2014/main" id="{43340179-EE2A-084F-8CD4-0F4A984843B8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0" name="object 14">
                <a:extLst>
                  <a:ext uri="{FF2B5EF4-FFF2-40B4-BE49-F238E27FC236}">
                    <a16:creationId xmlns:a16="http://schemas.microsoft.com/office/drawing/2014/main" id="{B59CCBAC-1839-814C-862D-717409F8CB0C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1" name="object 15">
                <a:extLst>
                  <a:ext uri="{FF2B5EF4-FFF2-40B4-BE49-F238E27FC236}">
                    <a16:creationId xmlns:a16="http://schemas.microsoft.com/office/drawing/2014/main" id="{B0BB5EDD-7BE2-1D45-B866-CEA05325F1B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2" name="object 16">
                <a:extLst>
                  <a:ext uri="{FF2B5EF4-FFF2-40B4-BE49-F238E27FC236}">
                    <a16:creationId xmlns:a16="http://schemas.microsoft.com/office/drawing/2014/main" id="{7CC82AE5-0C24-B847-B0E5-1F015E5E44E0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3" name="object 17">
                <a:extLst>
                  <a:ext uri="{FF2B5EF4-FFF2-40B4-BE49-F238E27FC236}">
                    <a16:creationId xmlns:a16="http://schemas.microsoft.com/office/drawing/2014/main" id="{C598EF51-67D1-8B40-8E56-4BA7C870F57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4" name="object 18">
                <a:extLst>
                  <a:ext uri="{FF2B5EF4-FFF2-40B4-BE49-F238E27FC236}">
                    <a16:creationId xmlns:a16="http://schemas.microsoft.com/office/drawing/2014/main" id="{763A8F10-59FA-3646-9BBE-3054F3E8E423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5" name="object 19">
                <a:extLst>
                  <a:ext uri="{FF2B5EF4-FFF2-40B4-BE49-F238E27FC236}">
                    <a16:creationId xmlns:a16="http://schemas.microsoft.com/office/drawing/2014/main" id="{FB6B7EAC-DCB7-3545-B587-B0E374D91897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6" name="object 20">
                <a:extLst>
                  <a:ext uri="{FF2B5EF4-FFF2-40B4-BE49-F238E27FC236}">
                    <a16:creationId xmlns:a16="http://schemas.microsoft.com/office/drawing/2014/main" id="{7C312472-DE45-BB46-AF25-4FB8441BAD26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" name="object 21">
              <a:extLst>
                <a:ext uri="{FF2B5EF4-FFF2-40B4-BE49-F238E27FC236}">
                  <a16:creationId xmlns:a16="http://schemas.microsoft.com/office/drawing/2014/main" id="{65525C40-64F7-2A42-874B-6EE4D489EE0E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7" name="object 22">
              <a:extLst>
                <a:ext uri="{FF2B5EF4-FFF2-40B4-BE49-F238E27FC236}">
                  <a16:creationId xmlns:a16="http://schemas.microsoft.com/office/drawing/2014/main" id="{8EA99B61-DD65-A048-B813-3F3F5F9CC8C2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3" name="object 23">
                <a:extLst>
                  <a:ext uri="{FF2B5EF4-FFF2-40B4-BE49-F238E27FC236}">
                    <a16:creationId xmlns:a16="http://schemas.microsoft.com/office/drawing/2014/main" id="{BBCAA559-B86B-5D43-BD79-4F451F31902B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4" name="object 24">
                <a:extLst>
                  <a:ext uri="{FF2B5EF4-FFF2-40B4-BE49-F238E27FC236}">
                    <a16:creationId xmlns:a16="http://schemas.microsoft.com/office/drawing/2014/main" id="{7B81FF56-D9D0-1548-9E96-07AD820961A6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5" name="object 25">
                <a:extLst>
                  <a:ext uri="{FF2B5EF4-FFF2-40B4-BE49-F238E27FC236}">
                    <a16:creationId xmlns:a16="http://schemas.microsoft.com/office/drawing/2014/main" id="{F07DBD7F-C7A0-E84A-A24E-C66C306D648E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6" name="object 26">
                <a:extLst>
                  <a:ext uri="{FF2B5EF4-FFF2-40B4-BE49-F238E27FC236}">
                    <a16:creationId xmlns:a16="http://schemas.microsoft.com/office/drawing/2014/main" id="{45A3D918-AAC9-D74D-BF8C-7E6F4F3552B7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7" name="object 27">
                <a:extLst>
                  <a:ext uri="{FF2B5EF4-FFF2-40B4-BE49-F238E27FC236}">
                    <a16:creationId xmlns:a16="http://schemas.microsoft.com/office/drawing/2014/main" id="{CA2F8B3C-B099-D745-842C-AAE8C71D7F6B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8" name="object 28">
                <a:extLst>
                  <a:ext uri="{FF2B5EF4-FFF2-40B4-BE49-F238E27FC236}">
                    <a16:creationId xmlns:a16="http://schemas.microsoft.com/office/drawing/2014/main" id="{71FDBE27-89EB-E54C-93F2-C3707FC1ED2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9" name="object 29">
                <a:extLst>
                  <a:ext uri="{FF2B5EF4-FFF2-40B4-BE49-F238E27FC236}">
                    <a16:creationId xmlns:a16="http://schemas.microsoft.com/office/drawing/2014/main" id="{A6770134-014F-ED46-8120-A2CBF8FCB382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8" name="object 30">
              <a:extLst>
                <a:ext uri="{FF2B5EF4-FFF2-40B4-BE49-F238E27FC236}">
                  <a16:creationId xmlns:a16="http://schemas.microsoft.com/office/drawing/2014/main" id="{E65AFA7D-3DE5-2B41-9920-4646934A936C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1" name="object 31">
              <a:extLst>
                <a:ext uri="{FF2B5EF4-FFF2-40B4-BE49-F238E27FC236}">
                  <a16:creationId xmlns:a16="http://schemas.microsoft.com/office/drawing/2014/main" id="{F24B9C61-9EEE-2D49-9176-D27A7E8161B8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2" name="object 32">
              <a:extLst>
                <a:ext uri="{FF2B5EF4-FFF2-40B4-BE49-F238E27FC236}">
                  <a16:creationId xmlns:a16="http://schemas.microsoft.com/office/drawing/2014/main" id="{BC7A3623-DF2E-8248-8941-C2A3E1A675A9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7" name="object 37">
            <a:extLst>
              <a:ext uri="{FF2B5EF4-FFF2-40B4-BE49-F238E27FC236}">
                <a16:creationId xmlns:a16="http://schemas.microsoft.com/office/drawing/2014/main" id="{A062F299-DE9D-3749-AC09-A5347F4F2D61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6046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9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047377"/>
            <a:ext cx="3833731" cy="89394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568164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737219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Text Placeholder 83">
            <a:extLst>
              <a:ext uri="{FF2B5EF4-FFF2-40B4-BE49-F238E27FC236}">
                <a16:creationId xmlns:a16="http://schemas.microsoft.com/office/drawing/2014/main" id="{DF33D91C-D88B-1F46-9964-BA8FA5A7C14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7432" y="2686764"/>
            <a:ext cx="1546714" cy="170436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0" name="Text Placeholder 84">
            <a:extLst>
              <a:ext uri="{FF2B5EF4-FFF2-40B4-BE49-F238E27FC236}">
                <a16:creationId xmlns:a16="http://schemas.microsoft.com/office/drawing/2014/main" id="{884E4AC7-B53C-1641-BE01-C7DD8ABDDA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76489" y="2686765"/>
            <a:ext cx="1914675" cy="369081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1" name="Text Placeholder 85">
            <a:extLst>
              <a:ext uri="{FF2B5EF4-FFF2-40B4-BE49-F238E27FC236}">
                <a16:creationId xmlns:a16="http://schemas.microsoft.com/office/drawing/2014/main" id="{7A1F6A69-479C-D94B-AF47-2F58E20804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276489" y="3391522"/>
            <a:ext cx="1914675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2" name="Text Placeholder 86">
            <a:extLst>
              <a:ext uri="{FF2B5EF4-FFF2-40B4-BE49-F238E27FC236}">
                <a16:creationId xmlns:a16="http://schemas.microsoft.com/office/drawing/2014/main" id="{46F9BF66-C06C-8545-96DA-C982A53500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72107" y="4023675"/>
            <a:ext cx="1919057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3809322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786698"/>
            <a:ext cx="3833731" cy="2541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4CF67DBB-A9B6-D641-B1DE-273DD544A0E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3" y="2444265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4F0D692-2E54-FD46-81DA-EBFBD970C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7433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E4D5CF94-1E87-0549-95B7-EB119951B44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689792" y="2444265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A97B07E4-D85F-0546-8B88-E8FF713A28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89792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CBFB5248-1302-2740-A875-420756085B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57433" y="3773532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51F346EC-D695-9E4E-B87A-F6C092EFEE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7433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02C5D928-5CD7-CE46-A7FD-34ACEF7FA25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89792" y="3773532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10454230-AD28-F442-8719-A50B998BC09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89792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C8324B54-5E33-934D-AC53-2BFB801836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847565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0" name="Text Placeholder 94">
            <a:extLst>
              <a:ext uri="{FF2B5EF4-FFF2-40B4-BE49-F238E27FC236}">
                <a16:creationId xmlns:a16="http://schemas.microsoft.com/office/drawing/2014/main" id="{41EA8438-C39A-3A47-AA7A-E89884D530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5050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1" name="Text Placeholder 94">
            <a:extLst>
              <a:ext uri="{FF2B5EF4-FFF2-40B4-BE49-F238E27FC236}">
                <a16:creationId xmlns:a16="http://schemas.microsoft.com/office/drawing/2014/main" id="{46A283CB-41CC-FE42-8ECC-F60F32B376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37699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2" name="Text Placeholder 94">
            <a:extLst>
              <a:ext uri="{FF2B5EF4-FFF2-40B4-BE49-F238E27FC236}">
                <a16:creationId xmlns:a16="http://schemas.microsoft.com/office/drawing/2014/main" id="{BED0B757-6D0A-4446-B879-40EF365FAE9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792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3" name="Text Placeholder 94">
            <a:extLst>
              <a:ext uri="{FF2B5EF4-FFF2-40B4-BE49-F238E27FC236}">
                <a16:creationId xmlns:a16="http://schemas.microsoft.com/office/drawing/2014/main" id="{85B0EE39-A06B-5648-BA3D-3A95C90871F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57099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F1A3380F-2683-1947-8285-567852D3447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670058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83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4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277517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197601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2">
            <a:extLst>
              <a:ext uri="{FF2B5EF4-FFF2-40B4-BE49-F238E27FC236}">
                <a16:creationId xmlns:a16="http://schemas.microsoft.com/office/drawing/2014/main" id="{B3B2DFA7-F219-AF42-ACE7-C8C87965505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7432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77517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97601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36A00691-0A25-BA49-8B3F-153375F8D2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72084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63FF4FB-0980-5C43-A5EB-353D538857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197601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50306DFE-3F94-614E-8261-59D8CBBDAC6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4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A6815294-8500-9B4F-88CE-2794C521A7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72084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1DB78D36-76D3-F245-8121-FAB31B0AB4C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97601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964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Our Partners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70373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83315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209195" y="920263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496255" y="92026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9EA07B79-569C-8D46-A12E-EA04ABB5A33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7432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5332EA91-C492-074A-B416-D2C85BCC6A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70373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7DFAEA0D-00DE-AF49-B578-317431FCB0C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783315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63820B4C-5307-7949-814C-6443DB28075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0919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D35758A1-4283-C345-B176-AE191B32DCD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549625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CA4D194-A285-704E-B951-6043028FABB9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357432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4D3A2DBC-FCE4-E345-9975-F6C8D1B00EE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70373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1" name="Picture Placeholder 92">
            <a:extLst>
              <a:ext uri="{FF2B5EF4-FFF2-40B4-BE49-F238E27FC236}">
                <a16:creationId xmlns:a16="http://schemas.microsoft.com/office/drawing/2014/main" id="{CA403D7B-2154-A444-910B-CD2B66FBF63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783315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2" name="Picture Placeholder 92">
            <a:extLst>
              <a:ext uri="{FF2B5EF4-FFF2-40B4-BE49-F238E27FC236}">
                <a16:creationId xmlns:a16="http://schemas.microsoft.com/office/drawing/2014/main" id="{090D041C-697D-AF46-80B8-3D671A6033F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720919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3" name="Picture Placeholder 92">
            <a:extLst>
              <a:ext uri="{FF2B5EF4-FFF2-40B4-BE49-F238E27FC236}">
                <a16:creationId xmlns:a16="http://schemas.microsoft.com/office/drawing/2014/main" id="{8C7BCE76-0B31-5D44-BD65-D75316DD7B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9625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378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5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1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2FFFC2F-F15D-114B-AF82-9538A52C22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0197077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184719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BE185F67-F1D2-264F-AB1E-BF8D61B116A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28958120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184720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DB685A5-7E04-F944-A23B-1DEDB2CFE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34268392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4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3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1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4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3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1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84D91261-1882-E345-BAFB-DDFDAEBDA39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33950648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 Aug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rafael.rothganger@tii.ae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AB7-222F-324C-BE45-1445B8817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132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9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B2AA246E-2B67-F449-AFF4-5B445184D7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301174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7A53DA9E-52B1-6E42-8586-85D89AC12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9B8C1FC8-4787-584B-B931-0B1CA37ABC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8B560B-C4E3-F14E-B3E6-C91A94A1A911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5" name="object 3">
              <a:extLst>
                <a:ext uri="{FF2B5EF4-FFF2-40B4-BE49-F238E27FC236}">
                  <a16:creationId xmlns:a16="http://schemas.microsoft.com/office/drawing/2014/main" id="{168A65A2-4F88-3A49-8E7D-CA2FA4A3BBAF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20" name="object 4">
                <a:extLst>
                  <a:ext uri="{FF2B5EF4-FFF2-40B4-BE49-F238E27FC236}">
                    <a16:creationId xmlns:a16="http://schemas.microsoft.com/office/drawing/2014/main" id="{4DC59377-D475-9541-8B0F-A2555AB699EF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21" name="object 5">
                <a:extLst>
                  <a:ext uri="{FF2B5EF4-FFF2-40B4-BE49-F238E27FC236}">
                    <a16:creationId xmlns:a16="http://schemas.microsoft.com/office/drawing/2014/main" id="{923D7F26-DDEA-3047-B44E-6DF34F1B558C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2" name="object 6">
                <a:extLst>
                  <a:ext uri="{FF2B5EF4-FFF2-40B4-BE49-F238E27FC236}">
                    <a16:creationId xmlns:a16="http://schemas.microsoft.com/office/drawing/2014/main" id="{08CBDFC7-FC45-9748-BB77-C59DAEBD7677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3" name="object 7">
                <a:extLst>
                  <a:ext uri="{FF2B5EF4-FFF2-40B4-BE49-F238E27FC236}">
                    <a16:creationId xmlns:a16="http://schemas.microsoft.com/office/drawing/2014/main" id="{C3C2C19E-3914-2245-8901-3A1DF51970A5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4" name="object 8">
                <a:extLst>
                  <a:ext uri="{FF2B5EF4-FFF2-40B4-BE49-F238E27FC236}">
                    <a16:creationId xmlns:a16="http://schemas.microsoft.com/office/drawing/2014/main" id="{E65C9BCF-6A09-C84C-9A8B-F5FD458C669D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5" name="object 9">
                <a:extLst>
                  <a:ext uri="{FF2B5EF4-FFF2-40B4-BE49-F238E27FC236}">
                    <a16:creationId xmlns:a16="http://schemas.microsoft.com/office/drawing/2014/main" id="{5FC47527-044E-E44A-926E-1D4A1EA4BCAA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6" name="object 10">
                <a:extLst>
                  <a:ext uri="{FF2B5EF4-FFF2-40B4-BE49-F238E27FC236}">
                    <a16:creationId xmlns:a16="http://schemas.microsoft.com/office/drawing/2014/main" id="{2BCBD0AE-C629-9C44-A1BD-3DAC970D80C8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7" name="object 11">
                <a:extLst>
                  <a:ext uri="{FF2B5EF4-FFF2-40B4-BE49-F238E27FC236}">
                    <a16:creationId xmlns:a16="http://schemas.microsoft.com/office/drawing/2014/main" id="{1FEE33BC-D13E-B34A-AB8F-CE30D85D23EF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8" name="object 12">
                <a:extLst>
                  <a:ext uri="{FF2B5EF4-FFF2-40B4-BE49-F238E27FC236}">
                    <a16:creationId xmlns:a16="http://schemas.microsoft.com/office/drawing/2014/main" id="{75CA8E22-7B03-EF4D-B381-B1BD6F5B6689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9" name="object 13">
                <a:extLst>
                  <a:ext uri="{FF2B5EF4-FFF2-40B4-BE49-F238E27FC236}">
                    <a16:creationId xmlns:a16="http://schemas.microsoft.com/office/drawing/2014/main" id="{56624C3C-B7BA-D949-90EA-7B2CEED973D9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0" name="object 14">
                <a:extLst>
                  <a:ext uri="{FF2B5EF4-FFF2-40B4-BE49-F238E27FC236}">
                    <a16:creationId xmlns:a16="http://schemas.microsoft.com/office/drawing/2014/main" id="{CC661F6B-F24A-C04D-B9CE-4B7D1B59BCE4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1" name="object 15">
                <a:extLst>
                  <a:ext uri="{FF2B5EF4-FFF2-40B4-BE49-F238E27FC236}">
                    <a16:creationId xmlns:a16="http://schemas.microsoft.com/office/drawing/2014/main" id="{C6677147-1F75-5940-9417-4F25634C88EF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2" name="object 16">
                <a:extLst>
                  <a:ext uri="{FF2B5EF4-FFF2-40B4-BE49-F238E27FC236}">
                    <a16:creationId xmlns:a16="http://schemas.microsoft.com/office/drawing/2014/main" id="{D3C0A771-FEC0-5F46-B794-474927C49271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3" name="object 17">
                <a:extLst>
                  <a:ext uri="{FF2B5EF4-FFF2-40B4-BE49-F238E27FC236}">
                    <a16:creationId xmlns:a16="http://schemas.microsoft.com/office/drawing/2014/main" id="{B2C2A39E-40D5-7C47-9CB2-52258B5AB87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4" name="object 18">
                <a:extLst>
                  <a:ext uri="{FF2B5EF4-FFF2-40B4-BE49-F238E27FC236}">
                    <a16:creationId xmlns:a16="http://schemas.microsoft.com/office/drawing/2014/main" id="{414EB63D-FB34-F24B-BE3D-76A58FFB721C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5" name="object 19">
                <a:extLst>
                  <a:ext uri="{FF2B5EF4-FFF2-40B4-BE49-F238E27FC236}">
                    <a16:creationId xmlns:a16="http://schemas.microsoft.com/office/drawing/2014/main" id="{841E078F-AE0A-554B-992D-18676E20E553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6" name="object 20">
                <a:extLst>
                  <a:ext uri="{FF2B5EF4-FFF2-40B4-BE49-F238E27FC236}">
                    <a16:creationId xmlns:a16="http://schemas.microsoft.com/office/drawing/2014/main" id="{5E5B056E-C526-B340-BACE-ED7CF852D869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" name="object 21">
              <a:extLst>
                <a:ext uri="{FF2B5EF4-FFF2-40B4-BE49-F238E27FC236}">
                  <a16:creationId xmlns:a16="http://schemas.microsoft.com/office/drawing/2014/main" id="{1AEA1D9C-563F-EB40-AAAF-51AFBB9ECA02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7" name="object 22">
              <a:extLst>
                <a:ext uri="{FF2B5EF4-FFF2-40B4-BE49-F238E27FC236}">
                  <a16:creationId xmlns:a16="http://schemas.microsoft.com/office/drawing/2014/main" id="{25F3BF2E-ADD9-DC40-B710-105A1F836C17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3" name="object 23">
                <a:extLst>
                  <a:ext uri="{FF2B5EF4-FFF2-40B4-BE49-F238E27FC236}">
                    <a16:creationId xmlns:a16="http://schemas.microsoft.com/office/drawing/2014/main" id="{5A3685C4-EAA6-0F4E-BF0C-BB95C9BD0931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4" name="object 24">
                <a:extLst>
                  <a:ext uri="{FF2B5EF4-FFF2-40B4-BE49-F238E27FC236}">
                    <a16:creationId xmlns:a16="http://schemas.microsoft.com/office/drawing/2014/main" id="{E2504FEB-E2CB-1A4A-9916-BEA21CA8C07C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5" name="object 25">
                <a:extLst>
                  <a:ext uri="{FF2B5EF4-FFF2-40B4-BE49-F238E27FC236}">
                    <a16:creationId xmlns:a16="http://schemas.microsoft.com/office/drawing/2014/main" id="{CA89FF54-1E3A-D548-882A-5CCF106846CE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6" name="object 26">
                <a:extLst>
                  <a:ext uri="{FF2B5EF4-FFF2-40B4-BE49-F238E27FC236}">
                    <a16:creationId xmlns:a16="http://schemas.microsoft.com/office/drawing/2014/main" id="{D3B682B1-7DEB-EB46-A5D7-78AA01A16D69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7" name="object 27">
                <a:extLst>
                  <a:ext uri="{FF2B5EF4-FFF2-40B4-BE49-F238E27FC236}">
                    <a16:creationId xmlns:a16="http://schemas.microsoft.com/office/drawing/2014/main" id="{EC51AC97-2DE4-2442-907F-84C086CACE93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8" name="object 28">
                <a:extLst>
                  <a:ext uri="{FF2B5EF4-FFF2-40B4-BE49-F238E27FC236}">
                    <a16:creationId xmlns:a16="http://schemas.microsoft.com/office/drawing/2014/main" id="{D3E7883C-A2CD-C546-B411-AA1E79F2B0FD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9" name="object 29">
                <a:extLst>
                  <a:ext uri="{FF2B5EF4-FFF2-40B4-BE49-F238E27FC236}">
                    <a16:creationId xmlns:a16="http://schemas.microsoft.com/office/drawing/2014/main" id="{2455742F-7AF4-084C-AD93-38755B450EDD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8" name="object 30">
              <a:extLst>
                <a:ext uri="{FF2B5EF4-FFF2-40B4-BE49-F238E27FC236}">
                  <a16:creationId xmlns:a16="http://schemas.microsoft.com/office/drawing/2014/main" id="{7BCBCE16-4D96-5D4A-9F68-6B1B0F73040A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1">
              <a:extLst>
                <a:ext uri="{FF2B5EF4-FFF2-40B4-BE49-F238E27FC236}">
                  <a16:creationId xmlns:a16="http://schemas.microsoft.com/office/drawing/2014/main" id="{17F2B2D9-E9E8-CF46-B7DF-87D33502B5E9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2">
              <a:extLst>
                <a:ext uri="{FF2B5EF4-FFF2-40B4-BE49-F238E27FC236}">
                  <a16:creationId xmlns:a16="http://schemas.microsoft.com/office/drawing/2014/main" id="{197C2B53-9367-8942-B142-798F547B855D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7" name="object 37">
            <a:extLst>
              <a:ext uri="{FF2B5EF4-FFF2-40B4-BE49-F238E27FC236}">
                <a16:creationId xmlns:a16="http://schemas.microsoft.com/office/drawing/2014/main" id="{215B2DDA-D9D4-3E4F-B76F-93230F7D5F1E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9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047377"/>
            <a:ext cx="3833731" cy="89394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568164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737219" y="1047377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Text Placeholder 83">
            <a:extLst>
              <a:ext uri="{FF2B5EF4-FFF2-40B4-BE49-F238E27FC236}">
                <a16:creationId xmlns:a16="http://schemas.microsoft.com/office/drawing/2014/main" id="{DF33D91C-D88B-1F46-9964-BA8FA5A7C14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7432" y="2686764"/>
            <a:ext cx="1546714" cy="170436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0" name="Text Placeholder 84">
            <a:extLst>
              <a:ext uri="{FF2B5EF4-FFF2-40B4-BE49-F238E27FC236}">
                <a16:creationId xmlns:a16="http://schemas.microsoft.com/office/drawing/2014/main" id="{884E4AC7-B53C-1641-BE01-C7DD8ABDDA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76489" y="2686765"/>
            <a:ext cx="1914675" cy="369081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1" name="Text Placeholder 85">
            <a:extLst>
              <a:ext uri="{FF2B5EF4-FFF2-40B4-BE49-F238E27FC236}">
                <a16:creationId xmlns:a16="http://schemas.microsoft.com/office/drawing/2014/main" id="{7A1F6A69-479C-D94B-AF47-2F58E20804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276489" y="3391522"/>
            <a:ext cx="1914675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2" name="Text Placeholder 86">
            <a:extLst>
              <a:ext uri="{FF2B5EF4-FFF2-40B4-BE49-F238E27FC236}">
                <a16:creationId xmlns:a16="http://schemas.microsoft.com/office/drawing/2014/main" id="{46F9BF66-C06C-8545-96DA-C982A53500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72107" y="4023675"/>
            <a:ext cx="1919057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152749341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786698"/>
            <a:ext cx="3833731" cy="2541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4CF67DBB-A9B6-D641-B1DE-273DD544A0E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3" y="2444265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4F0D692-2E54-FD46-81DA-EBFBD970C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7433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E4D5CF94-1E87-0549-95B7-EB119951B44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689792" y="2444265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A97B07E4-D85F-0546-8B88-E8FF713A28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89792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CBFB5248-1302-2740-A875-420756085B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57433" y="3773532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51F346EC-D695-9E4E-B87A-F6C092EFEE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7433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02C5D928-5CD7-CE46-A7FD-34ACEF7FA25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89792" y="3773532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10454230-AD28-F442-8719-A50B998BC09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89792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C8324B54-5E33-934D-AC53-2BFB801836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847565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0" name="Text Placeholder 94">
            <a:extLst>
              <a:ext uri="{FF2B5EF4-FFF2-40B4-BE49-F238E27FC236}">
                <a16:creationId xmlns:a16="http://schemas.microsoft.com/office/drawing/2014/main" id="{41EA8438-C39A-3A47-AA7A-E89884D530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5050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1" name="Text Placeholder 94">
            <a:extLst>
              <a:ext uri="{FF2B5EF4-FFF2-40B4-BE49-F238E27FC236}">
                <a16:creationId xmlns:a16="http://schemas.microsoft.com/office/drawing/2014/main" id="{46A283CB-41CC-FE42-8ECC-F60F32B376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37699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2" name="Text Placeholder 94">
            <a:extLst>
              <a:ext uri="{FF2B5EF4-FFF2-40B4-BE49-F238E27FC236}">
                <a16:creationId xmlns:a16="http://schemas.microsoft.com/office/drawing/2014/main" id="{BED0B757-6D0A-4446-B879-40EF365FAE9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792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3" name="Text Placeholder 94">
            <a:extLst>
              <a:ext uri="{FF2B5EF4-FFF2-40B4-BE49-F238E27FC236}">
                <a16:creationId xmlns:a16="http://schemas.microsoft.com/office/drawing/2014/main" id="{85B0EE39-A06B-5648-BA3D-3A95C90871F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57099" y="1608939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F1A3380F-2683-1947-8285-567852D3447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670058" y="1084005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1" indent="-73151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457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4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277517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197601" y="921284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3" name="Picture Placeholder 92">
            <a:extLst>
              <a:ext uri="{FF2B5EF4-FFF2-40B4-BE49-F238E27FC236}">
                <a16:creationId xmlns:a16="http://schemas.microsoft.com/office/drawing/2014/main" id="{B3B2DFA7-F219-AF42-ACE7-C8C87965505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57432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77517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197601" y="2894579"/>
            <a:ext cx="2571292" cy="128442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36A00691-0A25-BA49-8B3F-153375F8D27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272084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63FF4FB-0980-5C43-A5EB-353D538857B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197601" y="2300361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50306DFE-3F94-614E-8261-59D8CBBDAC6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4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A6815294-8500-9B4F-88CE-2794C521A7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72084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1DB78D36-76D3-F245-8121-FAB31B0AB4C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97601" y="4262686"/>
            <a:ext cx="2571292" cy="30899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0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Our Partners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70373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83315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209195" y="920263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496255" y="92026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9EA07B79-569C-8D46-A12E-EA04ABB5A33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7432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5332EA91-C492-074A-B416-D2C85BCC6A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70373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7DFAEA0D-00DE-AF49-B578-317431FCB0C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783315" y="22251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63820B4C-5307-7949-814C-6443DB28075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0919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D35758A1-4283-C345-B176-AE191B32DCD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549625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CA4D194-A285-704E-B951-6043028FABB9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357432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4D3A2DBC-FCE4-E345-9975-F6C8D1B00EE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70373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1" name="Picture Placeholder 92">
            <a:extLst>
              <a:ext uri="{FF2B5EF4-FFF2-40B4-BE49-F238E27FC236}">
                <a16:creationId xmlns:a16="http://schemas.microsoft.com/office/drawing/2014/main" id="{CA403D7B-2154-A444-910B-CD2B66FBF63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783315" y="352055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2" name="Picture Placeholder 92">
            <a:extLst>
              <a:ext uri="{FF2B5EF4-FFF2-40B4-BE49-F238E27FC236}">
                <a16:creationId xmlns:a16="http://schemas.microsoft.com/office/drawing/2014/main" id="{090D041C-697D-AF46-80B8-3D671A6033F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720919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33" name="Picture Placeholder 92">
            <a:extLst>
              <a:ext uri="{FF2B5EF4-FFF2-40B4-BE49-F238E27FC236}">
                <a16:creationId xmlns:a16="http://schemas.microsoft.com/office/drawing/2014/main" id="{8C7BCE76-0B31-5D44-BD65-D75316DD7B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9625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111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5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1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2FFFC2F-F15D-114B-AF82-9538A52C22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5827523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184719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BE185F67-F1D2-264F-AB1E-BF8D61B116A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6005754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3" y="1184720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DB685A5-7E04-F944-A23B-1DEDB2CFE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9001700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4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3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1" y="2413150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4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3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1" y="3853762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3" y="4786132"/>
            <a:ext cx="394210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84D91261-1882-E345-BAFB-DDFDAEBDA39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91818" y="4873688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30898718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08 Aug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rafael.rothganger@tii.ae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81AB7-222F-324C-BE45-1445B8817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46972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2" name="Text Placeholder 94">
            <a:extLst>
              <a:ext uri="{FF2B5EF4-FFF2-40B4-BE49-F238E27FC236}">
                <a16:creationId xmlns:a16="http://schemas.microsoft.com/office/drawing/2014/main" id="{FFB76486-4175-8B43-A3F2-55656619C0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9" name="object 37">
            <a:extLst>
              <a:ext uri="{FF2B5EF4-FFF2-40B4-BE49-F238E27FC236}">
                <a16:creationId xmlns:a16="http://schemas.microsoft.com/office/drawing/2014/main" id="{9DCE4459-F276-054B-BE86-C608C2B793BF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845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Cover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66C986-B365-B24A-9874-299D155C3DA2}"/>
              </a:ext>
            </a:extLst>
          </p:cNvPr>
          <p:cNvSpPr/>
          <p:nvPr userDrawn="1"/>
        </p:nvSpPr>
        <p:spPr>
          <a:xfrm>
            <a:off x="1" y="1"/>
            <a:ext cx="9144000" cy="5143500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D920F0-09CD-6A44-8C47-3C46B64F6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91E0A024-1950-6746-BD31-2B247FA75E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483407-99B2-2441-9882-11A60E828323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6" name="object 3">
              <a:extLst>
                <a:ext uri="{FF2B5EF4-FFF2-40B4-BE49-F238E27FC236}">
                  <a16:creationId xmlns:a16="http://schemas.microsoft.com/office/drawing/2014/main" id="{094A1F4E-5D5B-1D4F-B083-B17564AE7CC5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9" name="object 4">
                <a:extLst>
                  <a:ext uri="{FF2B5EF4-FFF2-40B4-BE49-F238E27FC236}">
                    <a16:creationId xmlns:a16="http://schemas.microsoft.com/office/drawing/2014/main" id="{C44FF557-F074-3A46-A140-A97B48BEA64F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20" name="object 5">
                <a:extLst>
                  <a:ext uri="{FF2B5EF4-FFF2-40B4-BE49-F238E27FC236}">
                    <a16:creationId xmlns:a16="http://schemas.microsoft.com/office/drawing/2014/main" id="{10FD9D80-A939-4943-840E-58C0CED970C2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1" name="object 6">
                <a:extLst>
                  <a:ext uri="{FF2B5EF4-FFF2-40B4-BE49-F238E27FC236}">
                    <a16:creationId xmlns:a16="http://schemas.microsoft.com/office/drawing/2014/main" id="{AFACCECF-B67E-2F49-95A6-7B1E174D1CF7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2" name="object 7">
                <a:extLst>
                  <a:ext uri="{FF2B5EF4-FFF2-40B4-BE49-F238E27FC236}">
                    <a16:creationId xmlns:a16="http://schemas.microsoft.com/office/drawing/2014/main" id="{DEB5C1B5-C1E4-254D-9375-023E516825F4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3" name="object 8">
                <a:extLst>
                  <a:ext uri="{FF2B5EF4-FFF2-40B4-BE49-F238E27FC236}">
                    <a16:creationId xmlns:a16="http://schemas.microsoft.com/office/drawing/2014/main" id="{02714FCA-583B-E34D-8778-52D4D22A3D0D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4" name="object 9">
                <a:extLst>
                  <a:ext uri="{FF2B5EF4-FFF2-40B4-BE49-F238E27FC236}">
                    <a16:creationId xmlns:a16="http://schemas.microsoft.com/office/drawing/2014/main" id="{948A3889-FDDB-8445-BB25-EAEF22B8307E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5" name="object 10">
                <a:extLst>
                  <a:ext uri="{FF2B5EF4-FFF2-40B4-BE49-F238E27FC236}">
                    <a16:creationId xmlns:a16="http://schemas.microsoft.com/office/drawing/2014/main" id="{A8716CB3-7644-A247-88D1-6729C32E23D9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6" name="object 11">
                <a:extLst>
                  <a:ext uri="{FF2B5EF4-FFF2-40B4-BE49-F238E27FC236}">
                    <a16:creationId xmlns:a16="http://schemas.microsoft.com/office/drawing/2014/main" id="{3034FAF0-85DF-4947-95A1-59A39ADF565F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7" name="object 12">
                <a:extLst>
                  <a:ext uri="{FF2B5EF4-FFF2-40B4-BE49-F238E27FC236}">
                    <a16:creationId xmlns:a16="http://schemas.microsoft.com/office/drawing/2014/main" id="{BBA69412-18DD-E34C-A8EE-50A2CB48AD6C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8" name="object 13">
                <a:extLst>
                  <a:ext uri="{FF2B5EF4-FFF2-40B4-BE49-F238E27FC236}">
                    <a16:creationId xmlns:a16="http://schemas.microsoft.com/office/drawing/2014/main" id="{67EA2A0A-53A3-5F4A-A9A7-A3212794F46B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9" name="object 14">
                <a:extLst>
                  <a:ext uri="{FF2B5EF4-FFF2-40B4-BE49-F238E27FC236}">
                    <a16:creationId xmlns:a16="http://schemas.microsoft.com/office/drawing/2014/main" id="{1B3739F9-FF99-CC40-A738-A5EB8E89C77C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0" name="object 15">
                <a:extLst>
                  <a:ext uri="{FF2B5EF4-FFF2-40B4-BE49-F238E27FC236}">
                    <a16:creationId xmlns:a16="http://schemas.microsoft.com/office/drawing/2014/main" id="{0B03037B-2400-1C48-9B69-B8B7B2BD3FE2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1" name="object 16">
                <a:extLst>
                  <a:ext uri="{FF2B5EF4-FFF2-40B4-BE49-F238E27FC236}">
                    <a16:creationId xmlns:a16="http://schemas.microsoft.com/office/drawing/2014/main" id="{A3D25795-AFAF-AA49-A3F1-7B555F3B6680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2" name="object 17">
                <a:extLst>
                  <a:ext uri="{FF2B5EF4-FFF2-40B4-BE49-F238E27FC236}">
                    <a16:creationId xmlns:a16="http://schemas.microsoft.com/office/drawing/2014/main" id="{9A02B846-4BDB-E847-AF21-F780F46A0B0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3" name="object 18">
                <a:extLst>
                  <a:ext uri="{FF2B5EF4-FFF2-40B4-BE49-F238E27FC236}">
                    <a16:creationId xmlns:a16="http://schemas.microsoft.com/office/drawing/2014/main" id="{3C5A53D6-8260-5548-BC12-970CA73292D3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4" name="object 19">
                <a:extLst>
                  <a:ext uri="{FF2B5EF4-FFF2-40B4-BE49-F238E27FC236}">
                    <a16:creationId xmlns:a16="http://schemas.microsoft.com/office/drawing/2014/main" id="{6F17B8AE-B127-E948-9552-60D1F1931892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5" name="object 20">
                <a:extLst>
                  <a:ext uri="{FF2B5EF4-FFF2-40B4-BE49-F238E27FC236}">
                    <a16:creationId xmlns:a16="http://schemas.microsoft.com/office/drawing/2014/main" id="{D530234B-B392-4945-9ACA-EBA27A027B5F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7" name="object 21">
              <a:extLst>
                <a:ext uri="{FF2B5EF4-FFF2-40B4-BE49-F238E27FC236}">
                  <a16:creationId xmlns:a16="http://schemas.microsoft.com/office/drawing/2014/main" id="{56A7E2D7-B617-7642-A0F3-480291F5AF4A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8" name="object 22">
              <a:extLst>
                <a:ext uri="{FF2B5EF4-FFF2-40B4-BE49-F238E27FC236}">
                  <a16:creationId xmlns:a16="http://schemas.microsoft.com/office/drawing/2014/main" id="{513F9F9A-20FD-7141-ACC4-A26D51548A46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2" name="object 23">
                <a:extLst>
                  <a:ext uri="{FF2B5EF4-FFF2-40B4-BE49-F238E27FC236}">
                    <a16:creationId xmlns:a16="http://schemas.microsoft.com/office/drawing/2014/main" id="{BE0DA187-96FF-C741-B245-52E018902103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3" name="object 24">
                <a:extLst>
                  <a:ext uri="{FF2B5EF4-FFF2-40B4-BE49-F238E27FC236}">
                    <a16:creationId xmlns:a16="http://schemas.microsoft.com/office/drawing/2014/main" id="{60BA0F88-D7ED-344A-8834-54C2627E9C69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4" name="object 25">
                <a:extLst>
                  <a:ext uri="{FF2B5EF4-FFF2-40B4-BE49-F238E27FC236}">
                    <a16:creationId xmlns:a16="http://schemas.microsoft.com/office/drawing/2014/main" id="{83E6A660-6195-4D42-A6F6-A3726ABECF1D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5" name="object 26">
                <a:extLst>
                  <a:ext uri="{FF2B5EF4-FFF2-40B4-BE49-F238E27FC236}">
                    <a16:creationId xmlns:a16="http://schemas.microsoft.com/office/drawing/2014/main" id="{9140BCE1-4299-314C-81BF-E9AF89102EB1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7">
                <a:extLst>
                  <a:ext uri="{FF2B5EF4-FFF2-40B4-BE49-F238E27FC236}">
                    <a16:creationId xmlns:a16="http://schemas.microsoft.com/office/drawing/2014/main" id="{370CBFB9-3B45-6E4A-9273-830FE9D53860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7" name="object 28">
                <a:extLst>
                  <a:ext uri="{FF2B5EF4-FFF2-40B4-BE49-F238E27FC236}">
                    <a16:creationId xmlns:a16="http://schemas.microsoft.com/office/drawing/2014/main" id="{CB483C55-55D4-A24B-A122-C4BBE73C359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8" name="object 29">
                <a:extLst>
                  <a:ext uri="{FF2B5EF4-FFF2-40B4-BE49-F238E27FC236}">
                    <a16:creationId xmlns:a16="http://schemas.microsoft.com/office/drawing/2014/main" id="{E7C76E84-645B-7345-B8A7-67BF50F2147A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9" name="object 30">
              <a:extLst>
                <a:ext uri="{FF2B5EF4-FFF2-40B4-BE49-F238E27FC236}">
                  <a16:creationId xmlns:a16="http://schemas.microsoft.com/office/drawing/2014/main" id="{06E6F32B-FD57-A346-B0AA-E00A7F7E61CE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1">
              <a:extLst>
                <a:ext uri="{FF2B5EF4-FFF2-40B4-BE49-F238E27FC236}">
                  <a16:creationId xmlns:a16="http://schemas.microsoft.com/office/drawing/2014/main" id="{6C96DD88-6649-7844-9F2B-AC23BEEC263D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1" name="object 32">
              <a:extLst>
                <a:ext uri="{FF2B5EF4-FFF2-40B4-BE49-F238E27FC236}">
                  <a16:creationId xmlns:a16="http://schemas.microsoft.com/office/drawing/2014/main" id="{D496B7C1-04A3-7348-B799-12D2F24786AB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6" name="object 37">
            <a:extLst>
              <a:ext uri="{FF2B5EF4-FFF2-40B4-BE49-F238E27FC236}">
                <a16:creationId xmlns:a16="http://schemas.microsoft.com/office/drawing/2014/main" id="{317BCB95-9E0F-B447-9CB9-00709F07839D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9218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84110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94">
            <a:extLst>
              <a:ext uri="{FF2B5EF4-FFF2-40B4-BE49-F238E27FC236}">
                <a16:creationId xmlns:a16="http://schemas.microsoft.com/office/drawing/2014/main" id="{FFB76486-4175-8B43-A3F2-55656619C0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9" name="object 37">
            <a:extLst>
              <a:ext uri="{FF2B5EF4-FFF2-40B4-BE49-F238E27FC236}">
                <a16:creationId xmlns:a16="http://schemas.microsoft.com/office/drawing/2014/main" id="{9DCE4459-F276-054B-BE86-C608C2B793BF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34242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49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5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2A4CB9EF-8AD3-B74C-A553-F2BE5141780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3" name="object 37">
            <a:extLst>
              <a:ext uri="{FF2B5EF4-FFF2-40B4-BE49-F238E27FC236}">
                <a16:creationId xmlns:a16="http://schemas.microsoft.com/office/drawing/2014/main" id="{5E26408E-E224-DE4E-8ACD-B1E78A2BAE8E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8227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1999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0FCDCAEC-AB58-1049-840C-718150B677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3" name="object 37">
            <a:extLst>
              <a:ext uri="{FF2B5EF4-FFF2-40B4-BE49-F238E27FC236}">
                <a16:creationId xmlns:a16="http://schemas.microsoft.com/office/drawing/2014/main" id="{D9E08D55-D53F-554D-8EFC-9D5B0136F6BE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57002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7" name="Text Placeholder 94">
            <a:extLst>
              <a:ext uri="{FF2B5EF4-FFF2-40B4-BE49-F238E27FC236}">
                <a16:creationId xmlns:a16="http://schemas.microsoft.com/office/drawing/2014/main" id="{7CCAA476-6CDC-E449-BA80-7D596064537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9" name="object 37">
            <a:extLst>
              <a:ext uri="{FF2B5EF4-FFF2-40B4-BE49-F238E27FC236}">
                <a16:creationId xmlns:a16="http://schemas.microsoft.com/office/drawing/2014/main" id="{02BFEA1A-D510-F940-88DC-FE2F86C39C9B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13229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49" name="Text Placeholder 94">
            <a:extLst>
              <a:ext uri="{FF2B5EF4-FFF2-40B4-BE49-F238E27FC236}">
                <a16:creationId xmlns:a16="http://schemas.microsoft.com/office/drawing/2014/main" id="{0AB82386-EB90-5946-B11C-79FC6850924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990254" y="4853755"/>
            <a:ext cx="4821150" cy="17517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30" b="0">
                <a:solidFill>
                  <a:srgbClr val="86898C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/>
              <a:t>XXX XXX Research Centre</a:t>
            </a:r>
          </a:p>
          <a:p>
            <a:pPr lvl="0"/>
            <a:endParaRPr lang="en-US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51" name="object 37">
            <a:extLst>
              <a:ext uri="{FF2B5EF4-FFF2-40B4-BE49-F238E27FC236}">
                <a16:creationId xmlns:a16="http://schemas.microsoft.com/office/drawing/2014/main" id="{CBD3EA4F-EFCC-B64E-972C-8B1C7FD48EC7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14573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184719"/>
            <a:ext cx="3369374" cy="3196596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4821150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B2AA246E-2B67-F449-AFF4-5B445184D7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8877253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9910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047376"/>
            <a:ext cx="3833731" cy="89394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568163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737218" y="1047376"/>
            <a:ext cx="1031674" cy="893947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/>
          </a:p>
        </p:txBody>
      </p:sp>
      <p:sp>
        <p:nvSpPr>
          <p:cNvPr id="19" name="Text Placeholder 83">
            <a:extLst>
              <a:ext uri="{FF2B5EF4-FFF2-40B4-BE49-F238E27FC236}">
                <a16:creationId xmlns:a16="http://schemas.microsoft.com/office/drawing/2014/main" id="{DF33D91C-D88B-1F46-9964-BA8FA5A7C14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57432" y="2686764"/>
            <a:ext cx="1546714" cy="170436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0" name="Text Placeholder 84">
            <a:extLst>
              <a:ext uri="{FF2B5EF4-FFF2-40B4-BE49-F238E27FC236}">
                <a16:creationId xmlns:a16="http://schemas.microsoft.com/office/drawing/2014/main" id="{884E4AC7-B53C-1641-BE01-C7DD8ABDDA0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276488" y="2686764"/>
            <a:ext cx="1914675" cy="369081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1" name="Text Placeholder 85">
            <a:extLst>
              <a:ext uri="{FF2B5EF4-FFF2-40B4-BE49-F238E27FC236}">
                <a16:creationId xmlns:a16="http://schemas.microsoft.com/office/drawing/2014/main" id="{7A1F6A69-479C-D94B-AF47-2F58E20804C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276488" y="3391521"/>
            <a:ext cx="1914675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  <p:sp>
        <p:nvSpPr>
          <p:cNvPr id="22" name="Text Placeholder 86">
            <a:extLst>
              <a:ext uri="{FF2B5EF4-FFF2-40B4-BE49-F238E27FC236}">
                <a16:creationId xmlns:a16="http://schemas.microsoft.com/office/drawing/2014/main" id="{46F9BF66-C06C-8545-96DA-C982A535005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72106" y="4023674"/>
            <a:ext cx="1919057" cy="367454"/>
          </a:xfrm>
          <a:prstGeom prst="rect">
            <a:avLst/>
          </a:prstGeom>
          <a:solidFill>
            <a:schemeClr val="bg2">
              <a:lumMod val="90000"/>
              <a:alpha val="44000"/>
            </a:schemeClr>
          </a:solidFill>
          <a:ln>
            <a:noFill/>
          </a:ln>
        </p:spPr>
        <p:txBody>
          <a:bodyPr lIns="45720" tIns="45720" rIns="45720"/>
          <a:lstStyle>
            <a:lvl1pPr marL="0" indent="0">
              <a:buNone/>
              <a:defRPr/>
            </a:lvl1pPr>
          </a:lstStyle>
          <a:p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41083752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4">
            <a:extLst>
              <a:ext uri="{FF2B5EF4-FFF2-40B4-BE49-F238E27FC236}">
                <a16:creationId xmlns:a16="http://schemas.microsoft.com/office/drawing/2014/main" id="{04E19B2B-9BB2-F144-8FCA-0EA4548690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786697"/>
            <a:ext cx="3833731" cy="25415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err="1"/>
              <a:t>xxxx</a:t>
            </a:r>
            <a:r>
              <a:rPr lang="en-US"/>
              <a:t> Research Center</a:t>
            </a:r>
          </a:p>
        </p:txBody>
      </p:sp>
      <p:sp>
        <p:nvSpPr>
          <p:cNvPr id="13" name="Text Placeholder 94">
            <a:extLst>
              <a:ext uri="{FF2B5EF4-FFF2-40B4-BE49-F238E27FC236}">
                <a16:creationId xmlns:a16="http://schemas.microsoft.com/office/drawing/2014/main" id="{4CF67DBB-A9B6-D641-B1DE-273DD544A0E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57432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4F0D692-2E54-FD46-81DA-EBFBD970C96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7432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3" name="Text Placeholder 94">
            <a:extLst>
              <a:ext uri="{FF2B5EF4-FFF2-40B4-BE49-F238E27FC236}">
                <a16:creationId xmlns:a16="http://schemas.microsoft.com/office/drawing/2014/main" id="{E4D5CF94-1E87-0549-95B7-EB119951B44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689791" y="2444264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A97B07E4-D85F-0546-8B88-E8FF713A28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689791" y="2220935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CBFB5248-1302-2740-A875-420756085B2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57432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51F346EC-D695-9E4E-B87A-F6C092EFEE1C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7432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02C5D928-5CD7-CE46-A7FD-34ACEF7FA25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89791" y="3773531"/>
            <a:ext cx="4079101" cy="9200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10454230-AD28-F442-8719-A50B998BC09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89791" y="3550202"/>
            <a:ext cx="4079101" cy="22332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chemeClr val="tx2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C8324B54-5E33-934D-AC53-2BFB801836F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847564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0" name="Text Placeholder 94">
            <a:extLst>
              <a:ext uri="{FF2B5EF4-FFF2-40B4-BE49-F238E27FC236}">
                <a16:creationId xmlns:a16="http://schemas.microsoft.com/office/drawing/2014/main" id="{41EA8438-C39A-3A47-AA7A-E89884D5308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65049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1" name="Text Placeholder 94">
            <a:extLst>
              <a:ext uri="{FF2B5EF4-FFF2-40B4-BE49-F238E27FC236}">
                <a16:creationId xmlns:a16="http://schemas.microsoft.com/office/drawing/2014/main" id="{46A283CB-41CC-FE42-8ECC-F60F32B3762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376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2" name="Text Placeholder 94">
            <a:extLst>
              <a:ext uri="{FF2B5EF4-FFF2-40B4-BE49-F238E27FC236}">
                <a16:creationId xmlns:a16="http://schemas.microsoft.com/office/drawing/2014/main" id="{BED0B757-6D0A-4446-B879-40EF365FAE9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689791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3" name="Text Placeholder 94">
            <a:extLst>
              <a:ext uri="{FF2B5EF4-FFF2-40B4-BE49-F238E27FC236}">
                <a16:creationId xmlns:a16="http://schemas.microsoft.com/office/drawing/2014/main" id="{85B0EE39-A06B-5648-BA3D-3A95C90871F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6157098" y="1608938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F1A3380F-2683-1947-8285-567852D3447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670057" y="1084004"/>
            <a:ext cx="1098835" cy="4598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73152" indent="-73152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sz="7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685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"/>
            <a:ext cx="9144000" cy="5143211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203645">
              <a:alpha val="89999"/>
            </a:srgbClr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5224" y="2281019"/>
            <a:ext cx="8393553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2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10" b="0" i="0">
                <a:solidFill>
                  <a:srgbClr val="47D4AD"/>
                </a:solidFill>
                <a:latin typeface="Arial"/>
                <a:cs typeface="Arial"/>
              </a:defRPr>
            </a:lvl1pPr>
          </a:lstStyle>
          <a:p>
            <a:pPr marL="5776" marR="2310">
              <a:lnSpc>
                <a:spcPts val="1615"/>
              </a:lnSpc>
              <a:spcBef>
                <a:spcPts val="43"/>
              </a:spcBef>
            </a:pPr>
            <a:r>
              <a:rPr lang="en-US" spc="7">
                <a:solidFill>
                  <a:srgbClr val="89949D"/>
                </a:solidFill>
              </a:rPr>
              <a:t>rafael.rothganger@tii.ae</a:t>
            </a:r>
            <a:endParaRPr lang="en-US" spc="5">
              <a:solidFill>
                <a:srgbClr val="89949D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08 Aug 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405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 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7079-7B06-9343-A6A8-4CC25BB448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Our Partners</a:t>
            </a:r>
          </a:p>
        </p:txBody>
      </p:sp>
      <p:sp>
        <p:nvSpPr>
          <p:cNvPr id="6" name="Picture Placeholder 92">
            <a:extLst>
              <a:ext uri="{FF2B5EF4-FFF2-40B4-BE49-F238E27FC236}">
                <a16:creationId xmlns:a16="http://schemas.microsoft.com/office/drawing/2014/main" id="{0E256C7C-7432-E84E-98AB-5BA19F0301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7432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7" name="object 37">
            <a:extLst>
              <a:ext uri="{FF2B5EF4-FFF2-40B4-BE49-F238E27FC236}">
                <a16:creationId xmlns:a16="http://schemas.microsoft.com/office/drawing/2014/main" id="{C406C3C5-4430-DC41-B9E1-41929574B429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DE88D14E-E608-0E48-9C1E-229CD4627F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  <p:sp>
        <p:nvSpPr>
          <p:cNvPr id="16" name="Picture Placeholder 92">
            <a:extLst>
              <a:ext uri="{FF2B5EF4-FFF2-40B4-BE49-F238E27FC236}">
                <a16:creationId xmlns:a16="http://schemas.microsoft.com/office/drawing/2014/main" id="{2F31462E-9496-4C40-9A82-07E1FDE7E6D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70373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7" name="Picture Placeholder 92">
            <a:extLst>
              <a:ext uri="{FF2B5EF4-FFF2-40B4-BE49-F238E27FC236}">
                <a16:creationId xmlns:a16="http://schemas.microsoft.com/office/drawing/2014/main" id="{FFD47941-1004-4C4B-917D-73A3E4A7F91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783314" y="921284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4" name="Picture Placeholder 92">
            <a:extLst>
              <a:ext uri="{FF2B5EF4-FFF2-40B4-BE49-F238E27FC236}">
                <a16:creationId xmlns:a16="http://schemas.microsoft.com/office/drawing/2014/main" id="{F2B69C13-067E-EF42-B7A3-5E1BCE8A19F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209194" y="920262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8" name="Picture Placeholder 92">
            <a:extLst>
              <a:ext uri="{FF2B5EF4-FFF2-40B4-BE49-F238E27FC236}">
                <a16:creationId xmlns:a16="http://schemas.microsoft.com/office/drawing/2014/main" id="{9E6B1FF5-EC10-A048-95D7-3E03D37830F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496255" y="920263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9" name="Picture Placeholder 92">
            <a:extLst>
              <a:ext uri="{FF2B5EF4-FFF2-40B4-BE49-F238E27FC236}">
                <a16:creationId xmlns:a16="http://schemas.microsoft.com/office/drawing/2014/main" id="{9EA07B79-569C-8D46-A12E-EA04ABB5A33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57432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0" name="Picture Placeholder 92">
            <a:extLst>
              <a:ext uri="{FF2B5EF4-FFF2-40B4-BE49-F238E27FC236}">
                <a16:creationId xmlns:a16="http://schemas.microsoft.com/office/drawing/2014/main" id="{5332EA91-C492-074A-B416-D2C85BCC6A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2070373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1" name="Picture Placeholder 92">
            <a:extLst>
              <a:ext uri="{FF2B5EF4-FFF2-40B4-BE49-F238E27FC236}">
                <a16:creationId xmlns:a16="http://schemas.microsoft.com/office/drawing/2014/main" id="{7DFAEA0D-00DE-AF49-B578-317431FCB0C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3783314" y="22251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2" name="Picture Placeholder 92">
            <a:extLst>
              <a:ext uri="{FF2B5EF4-FFF2-40B4-BE49-F238E27FC236}">
                <a16:creationId xmlns:a16="http://schemas.microsoft.com/office/drawing/2014/main" id="{63820B4C-5307-7949-814C-6443DB28075C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209194" y="22241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D35758A1-4283-C345-B176-AE191B32DCD5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5496255" y="22241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9" name="Picture Placeholder 92">
            <a:extLst>
              <a:ext uri="{FF2B5EF4-FFF2-40B4-BE49-F238E27FC236}">
                <a16:creationId xmlns:a16="http://schemas.microsoft.com/office/drawing/2014/main" id="{7CA4D194-A285-704E-B951-6043028FABB9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357432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0" name="Picture Placeholder 92">
            <a:extLst>
              <a:ext uri="{FF2B5EF4-FFF2-40B4-BE49-F238E27FC236}">
                <a16:creationId xmlns:a16="http://schemas.microsoft.com/office/drawing/2014/main" id="{4D3A2DBC-FCE4-E345-9975-F6C8D1B00EEB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70373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1" name="Picture Placeholder 92">
            <a:extLst>
              <a:ext uri="{FF2B5EF4-FFF2-40B4-BE49-F238E27FC236}">
                <a16:creationId xmlns:a16="http://schemas.microsoft.com/office/drawing/2014/main" id="{CA403D7B-2154-A444-910B-CD2B66FBF63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783314" y="3520551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2" name="Picture Placeholder 92">
            <a:extLst>
              <a:ext uri="{FF2B5EF4-FFF2-40B4-BE49-F238E27FC236}">
                <a16:creationId xmlns:a16="http://schemas.microsoft.com/office/drawing/2014/main" id="{090D041C-697D-AF46-80B8-3D671A6033FA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7209194" y="3519529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3" name="Picture Placeholder 92">
            <a:extLst>
              <a:ext uri="{FF2B5EF4-FFF2-40B4-BE49-F238E27FC236}">
                <a16:creationId xmlns:a16="http://schemas.microsoft.com/office/drawing/2014/main" id="{8C7BCE76-0B31-5D44-BD65-D75316DD7B18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96255" y="3519530"/>
            <a:ext cx="1559698" cy="1119183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4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67B59-51EA-AA42-B009-CCC5AF40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5374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C59353D9-6255-2941-911E-606B1C7DC1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44D6AC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A72DBF-F460-764E-A994-68F09EA234A2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5" name="object 3">
              <a:extLst>
                <a:ext uri="{FF2B5EF4-FFF2-40B4-BE49-F238E27FC236}">
                  <a16:creationId xmlns:a16="http://schemas.microsoft.com/office/drawing/2014/main" id="{05F81083-2C51-384B-9C21-E71C24FA4FA0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8" name="object 4">
                <a:extLst>
                  <a:ext uri="{FF2B5EF4-FFF2-40B4-BE49-F238E27FC236}">
                    <a16:creationId xmlns:a16="http://schemas.microsoft.com/office/drawing/2014/main" id="{C8523CFB-3B9E-F047-927C-493DDDD772CD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9" name="object 5">
                <a:extLst>
                  <a:ext uri="{FF2B5EF4-FFF2-40B4-BE49-F238E27FC236}">
                    <a16:creationId xmlns:a16="http://schemas.microsoft.com/office/drawing/2014/main" id="{C9B719AC-FE5E-7240-84D4-3DCD7D40AE16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0" name="object 6">
                <a:extLst>
                  <a:ext uri="{FF2B5EF4-FFF2-40B4-BE49-F238E27FC236}">
                    <a16:creationId xmlns:a16="http://schemas.microsoft.com/office/drawing/2014/main" id="{FACB522B-0D8F-6748-84CA-AAE906D26424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1" name="object 7">
                <a:extLst>
                  <a:ext uri="{FF2B5EF4-FFF2-40B4-BE49-F238E27FC236}">
                    <a16:creationId xmlns:a16="http://schemas.microsoft.com/office/drawing/2014/main" id="{7CE6110F-6DFC-434D-AAFD-25C84EC275EE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2" name="object 8">
                <a:extLst>
                  <a:ext uri="{FF2B5EF4-FFF2-40B4-BE49-F238E27FC236}">
                    <a16:creationId xmlns:a16="http://schemas.microsoft.com/office/drawing/2014/main" id="{1820A889-C98A-5545-BEA2-04D5948A93AD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3" name="object 9">
                <a:extLst>
                  <a:ext uri="{FF2B5EF4-FFF2-40B4-BE49-F238E27FC236}">
                    <a16:creationId xmlns:a16="http://schemas.microsoft.com/office/drawing/2014/main" id="{0B4E3F0D-8908-134A-893B-5BF007D81F6F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4" name="object 10">
                <a:extLst>
                  <a:ext uri="{FF2B5EF4-FFF2-40B4-BE49-F238E27FC236}">
                    <a16:creationId xmlns:a16="http://schemas.microsoft.com/office/drawing/2014/main" id="{76DF49D6-4C24-4644-AFA0-387D2559711F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5" name="object 11">
                <a:extLst>
                  <a:ext uri="{FF2B5EF4-FFF2-40B4-BE49-F238E27FC236}">
                    <a16:creationId xmlns:a16="http://schemas.microsoft.com/office/drawing/2014/main" id="{6AEFEA1A-043A-7E4E-A92E-8801279B742F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6" name="object 12">
                <a:extLst>
                  <a:ext uri="{FF2B5EF4-FFF2-40B4-BE49-F238E27FC236}">
                    <a16:creationId xmlns:a16="http://schemas.microsoft.com/office/drawing/2014/main" id="{2CA9A0C8-1089-7646-8880-9884AF4114FD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7" name="object 13">
                <a:extLst>
                  <a:ext uri="{FF2B5EF4-FFF2-40B4-BE49-F238E27FC236}">
                    <a16:creationId xmlns:a16="http://schemas.microsoft.com/office/drawing/2014/main" id="{D310E593-5D4B-8E4D-88D5-7AFD3D40C776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8" name="object 14">
                <a:extLst>
                  <a:ext uri="{FF2B5EF4-FFF2-40B4-BE49-F238E27FC236}">
                    <a16:creationId xmlns:a16="http://schemas.microsoft.com/office/drawing/2014/main" id="{2965993E-F989-7440-8C21-D37DD6B72288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5">
                <a:extLst>
                  <a:ext uri="{FF2B5EF4-FFF2-40B4-BE49-F238E27FC236}">
                    <a16:creationId xmlns:a16="http://schemas.microsoft.com/office/drawing/2014/main" id="{51D00620-5D98-4F47-96A3-6ED8D633A129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0" name="object 16">
                <a:extLst>
                  <a:ext uri="{FF2B5EF4-FFF2-40B4-BE49-F238E27FC236}">
                    <a16:creationId xmlns:a16="http://schemas.microsoft.com/office/drawing/2014/main" id="{1166FDE3-941B-7D4F-88AB-F3FEBF693A22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1" name="object 17">
                <a:extLst>
                  <a:ext uri="{FF2B5EF4-FFF2-40B4-BE49-F238E27FC236}">
                    <a16:creationId xmlns:a16="http://schemas.microsoft.com/office/drawing/2014/main" id="{6B599E92-52AA-4D4E-8DBF-FE3E6F37E6F4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2" name="object 18">
                <a:extLst>
                  <a:ext uri="{FF2B5EF4-FFF2-40B4-BE49-F238E27FC236}">
                    <a16:creationId xmlns:a16="http://schemas.microsoft.com/office/drawing/2014/main" id="{22A857BF-C95E-E045-B7BB-5FFFE2B7D88D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3" name="object 19">
                <a:extLst>
                  <a:ext uri="{FF2B5EF4-FFF2-40B4-BE49-F238E27FC236}">
                    <a16:creationId xmlns:a16="http://schemas.microsoft.com/office/drawing/2014/main" id="{FE0FB095-63CD-CB41-A7AA-5E6BE2B09517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4" name="object 20">
                <a:extLst>
                  <a:ext uri="{FF2B5EF4-FFF2-40B4-BE49-F238E27FC236}">
                    <a16:creationId xmlns:a16="http://schemas.microsoft.com/office/drawing/2014/main" id="{D95A6B1E-8CD7-EB4F-A500-C6A2E93DE1F4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" name="object 21">
              <a:extLst>
                <a:ext uri="{FF2B5EF4-FFF2-40B4-BE49-F238E27FC236}">
                  <a16:creationId xmlns:a16="http://schemas.microsoft.com/office/drawing/2014/main" id="{E2D4D718-D8B3-5F4E-A9CD-821882905A43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7" name="object 22">
              <a:extLst>
                <a:ext uri="{FF2B5EF4-FFF2-40B4-BE49-F238E27FC236}">
                  <a16:creationId xmlns:a16="http://schemas.microsoft.com/office/drawing/2014/main" id="{00DA27D3-9E6E-FF4C-B454-2E54D79119EC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1" name="object 23">
                <a:extLst>
                  <a:ext uri="{FF2B5EF4-FFF2-40B4-BE49-F238E27FC236}">
                    <a16:creationId xmlns:a16="http://schemas.microsoft.com/office/drawing/2014/main" id="{78FE8D87-9D01-E944-84ED-C9E688741EC5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2" name="object 24">
                <a:extLst>
                  <a:ext uri="{FF2B5EF4-FFF2-40B4-BE49-F238E27FC236}">
                    <a16:creationId xmlns:a16="http://schemas.microsoft.com/office/drawing/2014/main" id="{725FDB4A-9602-F542-B36C-3DC5CD6AD3B6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3" name="object 25">
                <a:extLst>
                  <a:ext uri="{FF2B5EF4-FFF2-40B4-BE49-F238E27FC236}">
                    <a16:creationId xmlns:a16="http://schemas.microsoft.com/office/drawing/2014/main" id="{DC58ED0F-4EC3-4049-909A-923B80407E7D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4" name="object 26">
                <a:extLst>
                  <a:ext uri="{FF2B5EF4-FFF2-40B4-BE49-F238E27FC236}">
                    <a16:creationId xmlns:a16="http://schemas.microsoft.com/office/drawing/2014/main" id="{1D15BF17-5B9B-BC47-8B55-88794124B7DC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5" name="object 27">
                <a:extLst>
                  <a:ext uri="{FF2B5EF4-FFF2-40B4-BE49-F238E27FC236}">
                    <a16:creationId xmlns:a16="http://schemas.microsoft.com/office/drawing/2014/main" id="{25EB3773-7C02-FA45-B4DE-9D49F63BA184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6" name="object 28">
                <a:extLst>
                  <a:ext uri="{FF2B5EF4-FFF2-40B4-BE49-F238E27FC236}">
                    <a16:creationId xmlns:a16="http://schemas.microsoft.com/office/drawing/2014/main" id="{EAF8540B-B02B-8A43-8490-E65F191EB2E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7" name="object 29">
                <a:extLst>
                  <a:ext uri="{FF2B5EF4-FFF2-40B4-BE49-F238E27FC236}">
                    <a16:creationId xmlns:a16="http://schemas.microsoft.com/office/drawing/2014/main" id="{9F6A6C6C-3CAB-AF4E-857F-78BE0DFAA6D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8" name="object 30">
              <a:extLst>
                <a:ext uri="{FF2B5EF4-FFF2-40B4-BE49-F238E27FC236}">
                  <a16:creationId xmlns:a16="http://schemas.microsoft.com/office/drawing/2014/main" id="{5E523C22-698F-4345-9999-FF2168CC5E1D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1">
              <a:extLst>
                <a:ext uri="{FF2B5EF4-FFF2-40B4-BE49-F238E27FC236}">
                  <a16:creationId xmlns:a16="http://schemas.microsoft.com/office/drawing/2014/main" id="{86D21E05-A5BB-7040-93E9-87D043466881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2">
              <a:extLst>
                <a:ext uri="{FF2B5EF4-FFF2-40B4-BE49-F238E27FC236}">
                  <a16:creationId xmlns:a16="http://schemas.microsoft.com/office/drawing/2014/main" id="{6D3E3A1D-96A1-2146-86C5-BBD4749EF8BD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5" name="object 37">
            <a:extLst>
              <a:ext uri="{FF2B5EF4-FFF2-40B4-BE49-F238E27FC236}">
                <a16:creationId xmlns:a16="http://schemas.microsoft.com/office/drawing/2014/main" id="{16C6966E-6B93-6946-BC7E-D111D76EA326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5647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DA772-AD33-9843-86AA-B34C983DF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94">
            <a:extLst>
              <a:ext uri="{FF2B5EF4-FFF2-40B4-BE49-F238E27FC236}">
                <a16:creationId xmlns:a16="http://schemas.microsoft.com/office/drawing/2014/main" id="{13F41F20-38AA-ED43-B4CB-14C2E8EA14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65049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16" name="Text Placeholder 94">
            <a:extLst>
              <a:ext uri="{FF2B5EF4-FFF2-40B4-BE49-F238E27FC236}">
                <a16:creationId xmlns:a16="http://schemas.microsoft.com/office/drawing/2014/main" id="{48EA12B7-EADF-9B42-A556-948CFD1632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59606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17" name="Text Placeholder 94">
            <a:extLst>
              <a:ext uri="{FF2B5EF4-FFF2-40B4-BE49-F238E27FC236}">
                <a16:creationId xmlns:a16="http://schemas.microsoft.com/office/drawing/2014/main" id="{FF2290C5-73A4-7249-8732-9501C1181E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61780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18" name="Text Placeholder 94">
            <a:extLst>
              <a:ext uri="{FF2B5EF4-FFF2-40B4-BE49-F238E27FC236}">
                <a16:creationId xmlns:a16="http://schemas.microsoft.com/office/drawing/2014/main" id="{4E115B13-E818-664E-BE6A-FB1C4E4710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663955" y="2766782"/>
            <a:ext cx="1922601" cy="174539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000" b="1">
                <a:solidFill>
                  <a:srgbClr val="253746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25" name="Picture Placeholder 92">
            <a:extLst>
              <a:ext uri="{FF2B5EF4-FFF2-40B4-BE49-F238E27FC236}">
                <a16:creationId xmlns:a16="http://schemas.microsoft.com/office/drawing/2014/main" id="{0AC46195-421E-7F43-82D2-DED2C7AC085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5049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6" name="Picture Placeholder 92">
            <a:extLst>
              <a:ext uri="{FF2B5EF4-FFF2-40B4-BE49-F238E27FC236}">
                <a16:creationId xmlns:a16="http://schemas.microsoft.com/office/drawing/2014/main" id="{04BC338E-58B9-954D-8974-018D44E17F5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459606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7" name="Picture Placeholder 92">
            <a:extLst>
              <a:ext uri="{FF2B5EF4-FFF2-40B4-BE49-F238E27FC236}">
                <a16:creationId xmlns:a16="http://schemas.microsoft.com/office/drawing/2014/main" id="{48676F40-F746-7448-ABF9-0552E2B12EA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61780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8" name="Picture Placeholder 92">
            <a:extLst>
              <a:ext uri="{FF2B5EF4-FFF2-40B4-BE49-F238E27FC236}">
                <a16:creationId xmlns:a16="http://schemas.microsoft.com/office/drawing/2014/main" id="{FABDB13D-0BB6-D545-82BF-0A66831EAE8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663955" y="1962150"/>
            <a:ext cx="579600" cy="5796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65B8741C-D315-B54C-81D2-1D67112AF144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92FFFC2F-F15D-114B-AF82-9538A52C22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12130193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2">
            <a:extLst>
              <a:ext uri="{FF2B5EF4-FFF2-40B4-BE49-F238E27FC236}">
                <a16:creationId xmlns:a16="http://schemas.microsoft.com/office/drawing/2014/main" id="{F1264E21-012F-5840-8414-50F90952AB7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1999" y="0"/>
            <a:ext cx="4572001" cy="51435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0C096D-98F6-0746-98CA-02876FA39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3959305" cy="2541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94">
            <a:extLst>
              <a:ext uri="{FF2B5EF4-FFF2-40B4-BE49-F238E27FC236}">
                <a16:creationId xmlns:a16="http://schemas.microsoft.com/office/drawing/2014/main" id="{E1859806-822D-334A-9E43-9C85B8C44D3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8"/>
            <a:ext cx="3959305" cy="319659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5" name="object 37">
            <a:extLst>
              <a:ext uri="{FF2B5EF4-FFF2-40B4-BE49-F238E27FC236}">
                <a16:creationId xmlns:a16="http://schemas.microsoft.com/office/drawing/2014/main" id="{552BFB46-3117-DB4B-83C8-003F9EFC0B97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object 37">
            <a:extLst>
              <a:ext uri="{FF2B5EF4-FFF2-40B4-BE49-F238E27FC236}">
                <a16:creationId xmlns:a16="http://schemas.microsoft.com/office/drawing/2014/main" id="{000E3E7A-5890-A84E-B800-65019BFEE67D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chemeClr val="bg1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4" name="Text Placeholder 94">
            <a:extLst>
              <a:ext uri="{FF2B5EF4-FFF2-40B4-BE49-F238E27FC236}">
                <a16:creationId xmlns:a16="http://schemas.microsoft.com/office/drawing/2014/main" id="{BE185F67-F1D2-264F-AB1E-BF8D61B116A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41476013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F7F2-F9A8-804C-985A-25F91731E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94">
            <a:extLst>
              <a:ext uri="{FF2B5EF4-FFF2-40B4-BE49-F238E27FC236}">
                <a16:creationId xmlns:a16="http://schemas.microsoft.com/office/drawing/2014/main" id="{FA510A7E-CFBA-274F-AF6C-94F76DDAF0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432" y="1184719"/>
            <a:ext cx="3959305" cy="25415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1200" b="1">
                <a:solidFill>
                  <a:srgbClr val="6300FF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6" name="Content Placeholder 42">
            <a:extLst>
              <a:ext uri="{FF2B5EF4-FFF2-40B4-BE49-F238E27FC236}">
                <a16:creationId xmlns:a16="http://schemas.microsoft.com/office/drawing/2014/main" id="{D4450037-B19D-794B-919E-39FFFA28B0C9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57432" y="1768979"/>
            <a:ext cx="8411460" cy="28554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object 37">
            <a:extLst>
              <a:ext uri="{FF2B5EF4-FFF2-40B4-BE49-F238E27FC236}">
                <a16:creationId xmlns:a16="http://schemas.microsoft.com/office/drawing/2014/main" id="{C7DBD443-B133-4D46-ABE2-0D0D167C532C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10" name="Text Placeholder 94">
            <a:extLst>
              <a:ext uri="{FF2B5EF4-FFF2-40B4-BE49-F238E27FC236}">
                <a16:creationId xmlns:a16="http://schemas.microsoft.com/office/drawing/2014/main" id="{DDB685A5-7E04-F944-A23B-1DEDB2CFE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42947954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535D1A8-22AE-924B-85FB-FE35EC71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AE"/>
          </a:p>
        </p:txBody>
      </p:sp>
      <p:sp>
        <p:nvSpPr>
          <p:cNvPr id="24" name="Text Placeholder 94">
            <a:extLst>
              <a:ext uri="{FF2B5EF4-FFF2-40B4-BE49-F238E27FC236}">
                <a16:creationId xmlns:a16="http://schemas.microsoft.com/office/drawing/2014/main" id="{18720CB2-3263-1541-A822-E57B01E9C3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1554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25" name="Text Placeholder 94">
            <a:extLst>
              <a:ext uri="{FF2B5EF4-FFF2-40B4-BE49-F238E27FC236}">
                <a16:creationId xmlns:a16="http://schemas.microsoft.com/office/drawing/2014/main" id="{2FEA35F8-A714-B84B-A6E0-0C44361C57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139333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26" name="Text Placeholder 94">
            <a:extLst>
              <a:ext uri="{FF2B5EF4-FFF2-40B4-BE49-F238E27FC236}">
                <a16:creationId xmlns:a16="http://schemas.microsoft.com/office/drawing/2014/main" id="{38BCA825-D058-C543-8CC4-9F3FB405A9B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817112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27" name="Text Placeholder 94">
            <a:extLst>
              <a:ext uri="{FF2B5EF4-FFF2-40B4-BE49-F238E27FC236}">
                <a16:creationId xmlns:a16="http://schemas.microsoft.com/office/drawing/2014/main" id="{DAC011C4-98DC-B649-9CAE-FEAD54734A0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494891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28" name="Text Placeholder 94">
            <a:extLst>
              <a:ext uri="{FF2B5EF4-FFF2-40B4-BE49-F238E27FC236}">
                <a16:creationId xmlns:a16="http://schemas.microsoft.com/office/drawing/2014/main" id="{40B23610-A73B-F741-A741-56D1E845B1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172670" y="2413149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4" name="Text Placeholder 94">
            <a:extLst>
              <a:ext uri="{FF2B5EF4-FFF2-40B4-BE49-F238E27FC236}">
                <a16:creationId xmlns:a16="http://schemas.microsoft.com/office/drawing/2014/main" id="{D24BDD4D-E16F-F243-82B6-78D8C47ED0E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61554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5" name="Text Placeholder 94">
            <a:extLst>
              <a:ext uri="{FF2B5EF4-FFF2-40B4-BE49-F238E27FC236}">
                <a16:creationId xmlns:a16="http://schemas.microsoft.com/office/drawing/2014/main" id="{10251CDE-8DD8-A142-9587-F1D32E6FC32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139333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6" name="Text Placeholder 94">
            <a:extLst>
              <a:ext uri="{FF2B5EF4-FFF2-40B4-BE49-F238E27FC236}">
                <a16:creationId xmlns:a16="http://schemas.microsoft.com/office/drawing/2014/main" id="{3AF4B612-75CF-E240-B30B-4D020B29831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817112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7" name="Text Placeholder 94">
            <a:extLst>
              <a:ext uri="{FF2B5EF4-FFF2-40B4-BE49-F238E27FC236}">
                <a16:creationId xmlns:a16="http://schemas.microsoft.com/office/drawing/2014/main" id="{36F4F366-FA09-864A-BA8D-DB9926E5939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94891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8" name="Text Placeholder 94">
            <a:extLst>
              <a:ext uri="{FF2B5EF4-FFF2-40B4-BE49-F238E27FC236}">
                <a16:creationId xmlns:a16="http://schemas.microsoft.com/office/drawing/2014/main" id="{C564766B-C5FA-2C4D-AD98-5BD7F74A289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72670" y="3853761"/>
            <a:ext cx="1503362" cy="254157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ctr">
              <a:lnSpc>
                <a:spcPct val="100000"/>
              </a:lnSpc>
              <a:buNone/>
              <a:tabLst/>
              <a:defRPr sz="800" b="1">
                <a:solidFill>
                  <a:srgbClr val="74787B"/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endParaRPr lang="en-US" dirty="0"/>
          </a:p>
        </p:txBody>
      </p:sp>
      <p:sp>
        <p:nvSpPr>
          <p:cNvPr id="39" name="Picture Placeholder 92">
            <a:extLst>
              <a:ext uri="{FF2B5EF4-FFF2-40B4-BE49-F238E27FC236}">
                <a16:creationId xmlns:a16="http://schemas.microsoft.com/office/drawing/2014/main" id="{2046BF6E-2CEF-C946-B054-C4C353E0D9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6835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0" name="Picture Placeholder 92">
            <a:extLst>
              <a:ext uri="{FF2B5EF4-FFF2-40B4-BE49-F238E27FC236}">
                <a16:creationId xmlns:a16="http://schemas.microsoft.com/office/drawing/2014/main" id="{F933B18B-621D-5847-B444-AA7A1F707C4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24614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1" name="Picture Placeholder 92">
            <a:extLst>
              <a:ext uri="{FF2B5EF4-FFF2-40B4-BE49-F238E27FC236}">
                <a16:creationId xmlns:a16="http://schemas.microsoft.com/office/drawing/2014/main" id="{60437D62-D98B-7B46-B3A1-84D9D136BD0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302393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2" name="Picture Placeholder 92">
            <a:extLst>
              <a:ext uri="{FF2B5EF4-FFF2-40B4-BE49-F238E27FC236}">
                <a16:creationId xmlns:a16="http://schemas.microsoft.com/office/drawing/2014/main" id="{B2A96473-49BF-494F-8A8E-33B7484C42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5980172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3" name="Picture Placeholder 92">
            <a:extLst>
              <a:ext uri="{FF2B5EF4-FFF2-40B4-BE49-F238E27FC236}">
                <a16:creationId xmlns:a16="http://schemas.microsoft.com/office/drawing/2014/main" id="{0F9EFC3C-E52F-DD43-B776-5464ACCAE2F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657951" y="1612946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4" name="Picture Placeholder 92">
            <a:extLst>
              <a:ext uri="{FF2B5EF4-FFF2-40B4-BE49-F238E27FC236}">
                <a16:creationId xmlns:a16="http://schemas.microsoft.com/office/drawing/2014/main" id="{2138286F-7DCD-D84A-95B9-0EA3AD3E61C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5980172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5" name="Picture Placeholder 92">
            <a:extLst>
              <a:ext uri="{FF2B5EF4-FFF2-40B4-BE49-F238E27FC236}">
                <a16:creationId xmlns:a16="http://schemas.microsoft.com/office/drawing/2014/main" id="{4FF5DC96-59F9-A044-A4B6-085C6F4AAF14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7657951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6" name="Picture Placeholder 92">
            <a:extLst>
              <a:ext uri="{FF2B5EF4-FFF2-40B4-BE49-F238E27FC236}">
                <a16:creationId xmlns:a16="http://schemas.microsoft.com/office/drawing/2014/main" id="{217EE222-0EFB-2049-B8BE-85E2DBE3A11F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302393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7" name="Picture Placeholder 92">
            <a:extLst>
              <a:ext uri="{FF2B5EF4-FFF2-40B4-BE49-F238E27FC236}">
                <a16:creationId xmlns:a16="http://schemas.microsoft.com/office/drawing/2014/main" id="{D78FBF67-3AE4-A34B-85E3-932055A9AE1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2624614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48" name="Picture Placeholder 92">
            <a:extLst>
              <a:ext uri="{FF2B5EF4-FFF2-40B4-BE49-F238E27FC236}">
                <a16:creationId xmlns:a16="http://schemas.microsoft.com/office/drawing/2014/main" id="{258CEE9C-1083-FB45-B7D5-6BD76B5C664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46835" y="3062184"/>
            <a:ext cx="532800" cy="532800"/>
          </a:xfrm>
          <a:prstGeom prst="rect">
            <a:avLst/>
          </a:prstGeom>
        </p:spPr>
        <p:txBody>
          <a:bodyPr lIns="0" tIns="0" rIns="0" bIns="0"/>
          <a:lstStyle>
            <a:lvl1pPr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50" name="object 37">
            <a:extLst>
              <a:ext uri="{FF2B5EF4-FFF2-40B4-BE49-F238E27FC236}">
                <a16:creationId xmlns:a16="http://schemas.microsoft.com/office/drawing/2014/main" id="{0608C849-22A9-454B-9AEA-8143AA074C62}"/>
              </a:ext>
            </a:extLst>
          </p:cNvPr>
          <p:cNvSpPr txBox="1"/>
          <p:nvPr userDrawn="1"/>
        </p:nvSpPr>
        <p:spPr>
          <a:xfrm>
            <a:off x="8374682" y="4786131"/>
            <a:ext cx="394210" cy="1751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fld id="{4FC69F23-2E07-414A-8684-A0744552B4DF}" type="slidenum">
              <a:rPr lang="en-GB" sz="728" spc="5">
                <a:solidFill>
                  <a:srgbClr val="6300FF"/>
                </a:solidFill>
                <a:latin typeface="Arial"/>
                <a:cs typeface="Arial"/>
              </a:rPr>
              <a:pPr marL="5776" algn="r">
                <a:lnSpc>
                  <a:spcPts val="1616"/>
                </a:lnSpc>
              </a:pPr>
              <a:t>‹#›</a:t>
            </a:fld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  <p:sp>
        <p:nvSpPr>
          <p:cNvPr id="29" name="Text Placeholder 94">
            <a:extLst>
              <a:ext uri="{FF2B5EF4-FFF2-40B4-BE49-F238E27FC236}">
                <a16:creationId xmlns:a16="http://schemas.microsoft.com/office/drawing/2014/main" id="{84D91261-1882-E345-BAFB-DDFDAEBDA39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691818" y="4873687"/>
            <a:ext cx="2306024" cy="7937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lnSpc>
                <a:spcPct val="100000"/>
              </a:lnSpc>
              <a:buNone/>
              <a:tabLst/>
              <a:defRPr sz="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en-US" dirty="0" err="1"/>
              <a:t>xxxx</a:t>
            </a:r>
            <a:r>
              <a:rPr lang="en-US" dirty="0"/>
              <a:t> Research Center</a:t>
            </a:r>
          </a:p>
        </p:txBody>
      </p:sp>
    </p:spTree>
    <p:extLst>
      <p:ext uri="{BB962C8B-B14F-4D97-AF65-F5344CB8AC3E}">
        <p14:creationId xmlns:p14="http://schemas.microsoft.com/office/powerpoint/2010/main" val="20148973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F2BF17DB-5F18-C443-BD0E-13AB4BA421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 dirty="0"/>
              <a:t>XXX XXX</a:t>
            </a:r>
          </a:p>
          <a:p>
            <a:pPr lvl="0"/>
            <a:r>
              <a:rPr lang="en-US" dirty="0"/>
              <a:t>Research Center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0C2C538-1E67-F345-BCCA-121A134E2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99459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-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9D03C-6120-DA3D-2CB4-DAFC7E7DDC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184733-CF4C-2F6C-DCED-587B909E77A3}"/>
              </a:ext>
            </a:extLst>
          </p:cNvPr>
          <p:cNvSpPr/>
          <p:nvPr userDrawn="1"/>
        </p:nvSpPr>
        <p:spPr>
          <a:xfrm>
            <a:off x="872035" y="1294666"/>
            <a:ext cx="1625849" cy="3344774"/>
          </a:xfrm>
          <a:prstGeom prst="rect">
            <a:avLst/>
          </a:prstGeom>
          <a:solidFill>
            <a:srgbClr val="620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BEA348-CDBE-BA45-E832-B90FB1516400}"/>
              </a:ext>
            </a:extLst>
          </p:cNvPr>
          <p:cNvSpPr/>
          <p:nvPr userDrawn="1"/>
        </p:nvSpPr>
        <p:spPr>
          <a:xfrm>
            <a:off x="2662050" y="1294666"/>
            <a:ext cx="1625849" cy="3344774"/>
          </a:xfrm>
          <a:prstGeom prst="rect">
            <a:avLst/>
          </a:prstGeom>
          <a:solidFill>
            <a:srgbClr val="620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C5493D-3DA3-3321-4024-C769F80AC7C4}"/>
              </a:ext>
            </a:extLst>
          </p:cNvPr>
          <p:cNvSpPr/>
          <p:nvPr userDrawn="1"/>
        </p:nvSpPr>
        <p:spPr>
          <a:xfrm>
            <a:off x="4457607" y="1294666"/>
            <a:ext cx="1625849" cy="3344774"/>
          </a:xfrm>
          <a:prstGeom prst="rect">
            <a:avLst/>
          </a:prstGeom>
          <a:solidFill>
            <a:srgbClr val="620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1A5878-23E8-7207-D48D-3AABE29F2195}"/>
              </a:ext>
            </a:extLst>
          </p:cNvPr>
          <p:cNvSpPr/>
          <p:nvPr userDrawn="1"/>
        </p:nvSpPr>
        <p:spPr>
          <a:xfrm>
            <a:off x="6253164" y="1294666"/>
            <a:ext cx="1625849" cy="3344774"/>
          </a:xfrm>
          <a:prstGeom prst="rect">
            <a:avLst/>
          </a:prstGeom>
          <a:solidFill>
            <a:srgbClr val="620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7AA8E6F7-7D9A-785D-AE38-5DC3898EBC68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54475" y="1440908"/>
            <a:ext cx="1112445" cy="432000"/>
          </a:xfrm>
          <a:prstGeom prst="rect">
            <a:avLst/>
          </a:prstGeom>
        </p:spPr>
        <p:txBody>
          <a:bodyPr lIns="7200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</a:t>
            </a:r>
            <a:br>
              <a:rPr lang="en-US"/>
            </a:br>
            <a:r>
              <a:rPr lang="en-US"/>
              <a:t>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514D4201-4D21-FC49-E2CE-20D50824DC0A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892739" y="1440908"/>
            <a:ext cx="432000" cy="43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8A9CC8-572E-6249-BCC0-15DF94558243}"/>
              </a:ext>
            </a:extLst>
          </p:cNvPr>
          <p:cNvCxnSpPr>
            <a:cxnSpLocks/>
          </p:cNvCxnSpPr>
          <p:nvPr userDrawn="1"/>
        </p:nvCxnSpPr>
        <p:spPr>
          <a:xfrm>
            <a:off x="892739" y="1967427"/>
            <a:ext cx="1574181" cy="0"/>
          </a:xfrm>
          <a:prstGeom prst="line">
            <a:avLst/>
          </a:prstGeom>
          <a:ln w="8890">
            <a:solidFill>
              <a:srgbClr val="8DE3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4C827F4-8237-9741-A785-C0AF0A3712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92739" y="2019149"/>
            <a:ext cx="1574181" cy="254786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8DE3DD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Sed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a </a:t>
            </a:r>
            <a:r>
              <a:rPr lang="en-US" err="1"/>
              <a:t>risus</a:t>
            </a:r>
            <a:br>
              <a:rPr lang="en-US"/>
            </a:br>
            <a:r>
              <a:rPr lang="en-US"/>
              <a:t>vestibulum </a:t>
            </a:r>
            <a:r>
              <a:rPr lang="en-US" err="1"/>
              <a:t>accumsan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Aenean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vestibulum.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05212DF-1425-9FD4-E2AB-AED13396CD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144711" y="1440908"/>
            <a:ext cx="1122244" cy="432000"/>
          </a:xfrm>
          <a:prstGeom prst="rect">
            <a:avLst/>
          </a:prstGeom>
        </p:spPr>
        <p:txBody>
          <a:bodyPr lIns="7200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</a:t>
            </a:r>
            <a:br>
              <a:rPr lang="en-US"/>
            </a:br>
            <a:r>
              <a:rPr lang="en-US"/>
              <a:t>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7" name="Picture Placeholder 5">
            <a:extLst>
              <a:ext uri="{FF2B5EF4-FFF2-40B4-BE49-F238E27FC236}">
                <a16:creationId xmlns:a16="http://schemas.microsoft.com/office/drawing/2014/main" id="{DA5A0E7B-DED4-827C-80D4-1F05AA7C1905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2676197" y="1440908"/>
            <a:ext cx="432000" cy="43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84853F25-7593-3B5E-E5B1-1E44919C28D7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4955593" y="1439642"/>
            <a:ext cx="1091249" cy="432000"/>
          </a:xfrm>
          <a:prstGeom prst="rect">
            <a:avLst/>
          </a:prstGeom>
        </p:spPr>
        <p:txBody>
          <a:bodyPr lIns="7200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</a:t>
            </a:r>
            <a:br>
              <a:rPr lang="en-US"/>
            </a:br>
            <a:r>
              <a:rPr lang="en-US"/>
              <a:t>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9" name="Picture Placeholder 5">
            <a:extLst>
              <a:ext uri="{FF2B5EF4-FFF2-40B4-BE49-F238E27FC236}">
                <a16:creationId xmlns:a16="http://schemas.microsoft.com/office/drawing/2014/main" id="{033A29B0-C009-5311-B5C7-174921AD64A2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4496609" y="1440908"/>
            <a:ext cx="432000" cy="43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BF614B5B-8398-C676-757B-8E93F3E0072D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6752630" y="1444099"/>
            <a:ext cx="1107661" cy="432000"/>
          </a:xfrm>
          <a:prstGeom prst="rect">
            <a:avLst/>
          </a:prstGeom>
        </p:spPr>
        <p:txBody>
          <a:bodyPr lIns="72000" tIns="0" rIns="0" bIns="0" anchor="ctr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Lorem ipsum dolor </a:t>
            </a:r>
            <a:br>
              <a:rPr lang="en-US"/>
            </a:br>
            <a:r>
              <a:rPr lang="en-US"/>
              <a:t>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95C6B842-A221-EDC0-AC8B-A998986089BD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286897" y="1444169"/>
            <a:ext cx="432000" cy="43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BE47628-994B-A8ED-DEAC-61F2589A05F5}"/>
              </a:ext>
            </a:extLst>
          </p:cNvPr>
          <p:cNvCxnSpPr>
            <a:cxnSpLocks/>
          </p:cNvCxnSpPr>
          <p:nvPr userDrawn="1"/>
        </p:nvCxnSpPr>
        <p:spPr>
          <a:xfrm>
            <a:off x="2679938" y="1967427"/>
            <a:ext cx="1574181" cy="0"/>
          </a:xfrm>
          <a:prstGeom prst="line">
            <a:avLst/>
          </a:prstGeom>
          <a:ln w="8890">
            <a:solidFill>
              <a:srgbClr val="8DE3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E56E0D52-29B6-9F15-B49C-A02375270562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2679938" y="2019149"/>
            <a:ext cx="1574181" cy="254786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8DE3DD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Sed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a </a:t>
            </a:r>
            <a:r>
              <a:rPr lang="en-US" err="1"/>
              <a:t>risus</a:t>
            </a:r>
            <a:br>
              <a:rPr lang="en-US"/>
            </a:br>
            <a:r>
              <a:rPr lang="en-US"/>
              <a:t>vestibulum </a:t>
            </a:r>
            <a:r>
              <a:rPr lang="en-US" err="1"/>
              <a:t>accumsan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Aenean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vestibulum.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C06CD58-6C86-7456-3C28-79C10822BBE1}"/>
              </a:ext>
            </a:extLst>
          </p:cNvPr>
          <p:cNvCxnSpPr>
            <a:cxnSpLocks/>
          </p:cNvCxnSpPr>
          <p:nvPr userDrawn="1"/>
        </p:nvCxnSpPr>
        <p:spPr>
          <a:xfrm>
            <a:off x="4496609" y="1967427"/>
            <a:ext cx="1574181" cy="0"/>
          </a:xfrm>
          <a:prstGeom prst="line">
            <a:avLst/>
          </a:prstGeom>
          <a:ln w="8890">
            <a:solidFill>
              <a:srgbClr val="8DE3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2F4A7FBE-E0B4-C652-44FC-91D00E677068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496609" y="2019149"/>
            <a:ext cx="1574181" cy="254786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8DE3DD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Sed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a </a:t>
            </a:r>
            <a:r>
              <a:rPr lang="en-US" err="1"/>
              <a:t>risus</a:t>
            </a:r>
            <a:br>
              <a:rPr lang="en-US"/>
            </a:br>
            <a:r>
              <a:rPr lang="en-US"/>
              <a:t>vestibulum </a:t>
            </a:r>
            <a:r>
              <a:rPr lang="en-US" err="1"/>
              <a:t>accumsan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Aenean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vestibulum.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1E2D704-55A4-F8EC-1807-00940DE19950}"/>
              </a:ext>
            </a:extLst>
          </p:cNvPr>
          <p:cNvCxnSpPr>
            <a:cxnSpLocks/>
          </p:cNvCxnSpPr>
          <p:nvPr userDrawn="1"/>
        </p:nvCxnSpPr>
        <p:spPr>
          <a:xfrm>
            <a:off x="6286110" y="1967427"/>
            <a:ext cx="1574181" cy="0"/>
          </a:xfrm>
          <a:prstGeom prst="line">
            <a:avLst/>
          </a:prstGeom>
          <a:ln w="8890">
            <a:solidFill>
              <a:srgbClr val="8DE3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5DB67EA8-B768-B82C-0652-BBE448FC45A0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286110" y="2019149"/>
            <a:ext cx="1574181" cy="254786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en-GB" sz="1000" b="1" i="0" u="none" strike="noStrike" kern="1200" cap="none" spc="5" normalizeH="0" baseline="0" noProof="0" dirty="0">
                <a:ln>
                  <a:noFill/>
                </a:ln>
                <a:solidFill>
                  <a:srgbClr val="8DE3DD"/>
                </a:solidFill>
                <a:effectLst/>
                <a:uLnTx/>
                <a:uFillTx/>
                <a:latin typeface="Arial" panose="020B0604020202020204"/>
              </a:defRPr>
            </a:lvl1pPr>
            <a:lvl2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Sed </a:t>
            </a:r>
            <a:r>
              <a:rPr lang="en-US" err="1"/>
              <a:t>euismod</a:t>
            </a:r>
            <a:r>
              <a:rPr lang="en-US"/>
              <a:t> </a:t>
            </a:r>
            <a:r>
              <a:rPr lang="en-US" err="1"/>
              <a:t>purus</a:t>
            </a:r>
            <a:r>
              <a:rPr lang="en-US"/>
              <a:t> a </a:t>
            </a:r>
            <a:r>
              <a:rPr lang="en-US" err="1"/>
              <a:t>risus</a:t>
            </a:r>
            <a:br>
              <a:rPr lang="en-US"/>
            </a:br>
            <a:r>
              <a:rPr lang="en-US"/>
              <a:t>vestibulum </a:t>
            </a:r>
            <a:r>
              <a:rPr lang="en-US" err="1"/>
              <a:t>accumsan</a:t>
            </a:r>
            <a:r>
              <a:rPr lang="en-US"/>
              <a:t>.</a:t>
            </a:r>
          </a:p>
          <a:p>
            <a:pPr lvl="0"/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Aenean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commodo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en-US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vestibulum.</a:t>
            </a:r>
            <a:endParaRPr 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1766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1C39AD-4F23-69A2-11A6-526861994D4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61601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AD9E16-D676-E664-667C-7F4FF4C9F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653886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ody -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DAD9F-2FDA-1240-A3A2-1751ACFE7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83" name="Text Placeholder 94">
            <a:extLst>
              <a:ext uri="{FF2B5EF4-FFF2-40B4-BE49-F238E27FC236}">
                <a16:creationId xmlns:a16="http://schemas.microsoft.com/office/drawing/2014/main" id="{96D96772-3B44-6EB3-C7D9-3E2740E7286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7433" y="1129625"/>
            <a:ext cx="1310028" cy="3863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200" b="1" kern="1200" dirty="0">
                <a:solidFill>
                  <a:srgbClr val="59677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  <a:br>
              <a:rPr lang="en-US"/>
            </a:br>
            <a:r>
              <a:rPr lang="en-US"/>
              <a:t>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84" name="Text Placeholder 94">
            <a:extLst>
              <a:ext uri="{FF2B5EF4-FFF2-40B4-BE49-F238E27FC236}">
                <a16:creationId xmlns:a16="http://schemas.microsoft.com/office/drawing/2014/main" id="{B963612D-BAD9-BFB9-536C-036E386ACE2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57433" y="797611"/>
            <a:ext cx="1310028" cy="23945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1</a:t>
            </a:r>
          </a:p>
        </p:txBody>
      </p:sp>
      <p:sp>
        <p:nvSpPr>
          <p:cNvPr id="85" name="Text Placeholder 94">
            <a:extLst>
              <a:ext uri="{FF2B5EF4-FFF2-40B4-BE49-F238E27FC236}">
                <a16:creationId xmlns:a16="http://schemas.microsoft.com/office/drawing/2014/main" id="{D7A30377-5C90-5209-AE5C-E8F12E81CB6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357433" y="1940524"/>
            <a:ext cx="1310028" cy="3863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  <a:br>
              <a:rPr lang="en-US"/>
            </a:br>
            <a:r>
              <a:rPr lang="en-US"/>
              <a:t>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86" name="Text Placeholder 94">
            <a:extLst>
              <a:ext uri="{FF2B5EF4-FFF2-40B4-BE49-F238E27FC236}">
                <a16:creationId xmlns:a16="http://schemas.microsoft.com/office/drawing/2014/main" id="{94C922DC-F398-27B2-2D25-1B46DCF765F0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57433" y="1608510"/>
            <a:ext cx="1310028" cy="23945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2</a:t>
            </a:r>
          </a:p>
        </p:txBody>
      </p:sp>
      <p:sp>
        <p:nvSpPr>
          <p:cNvPr id="87" name="Text Placeholder 94">
            <a:extLst>
              <a:ext uri="{FF2B5EF4-FFF2-40B4-BE49-F238E27FC236}">
                <a16:creationId xmlns:a16="http://schemas.microsoft.com/office/drawing/2014/main" id="{79008B20-A6DA-2C8D-082F-95DC4663EFE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357433" y="2750650"/>
            <a:ext cx="1310028" cy="3863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  <a:br>
              <a:rPr lang="en-US"/>
            </a:br>
            <a:r>
              <a:rPr lang="en-US"/>
              <a:t>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88" name="Text Placeholder 94">
            <a:extLst>
              <a:ext uri="{FF2B5EF4-FFF2-40B4-BE49-F238E27FC236}">
                <a16:creationId xmlns:a16="http://schemas.microsoft.com/office/drawing/2014/main" id="{2CFAEA1F-DC4B-19C2-7A62-3748E8345B6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357433" y="2418636"/>
            <a:ext cx="1310028" cy="23945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3</a:t>
            </a:r>
          </a:p>
        </p:txBody>
      </p:sp>
      <p:sp>
        <p:nvSpPr>
          <p:cNvPr id="119" name="Text Placeholder 94">
            <a:extLst>
              <a:ext uri="{FF2B5EF4-FFF2-40B4-BE49-F238E27FC236}">
                <a16:creationId xmlns:a16="http://schemas.microsoft.com/office/drawing/2014/main" id="{623DBBDE-1405-9A37-182A-D7506E98B1D0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387152" y="1239961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20" name="Text Placeholder 94">
            <a:extLst>
              <a:ext uri="{FF2B5EF4-FFF2-40B4-BE49-F238E27FC236}">
                <a16:creationId xmlns:a16="http://schemas.microsoft.com/office/drawing/2014/main" id="{47FFB159-7B63-716C-DD9D-851C900A4618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4350352" y="1240731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21" name="Text Placeholder 94">
            <a:extLst>
              <a:ext uri="{FF2B5EF4-FFF2-40B4-BE49-F238E27FC236}">
                <a16:creationId xmlns:a16="http://schemas.microsoft.com/office/drawing/2014/main" id="{5B277CCB-DD64-D917-E1FF-9A35C25DC3E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83035" y="1240731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39" name="Text Placeholder 94">
            <a:extLst>
              <a:ext uri="{FF2B5EF4-FFF2-40B4-BE49-F238E27FC236}">
                <a16:creationId xmlns:a16="http://schemas.microsoft.com/office/drawing/2014/main" id="{8ED97E4D-D2EB-EFC6-0967-2828C1FF0EA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2387152" y="2050859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40" name="Text Placeholder 94">
            <a:extLst>
              <a:ext uri="{FF2B5EF4-FFF2-40B4-BE49-F238E27FC236}">
                <a16:creationId xmlns:a16="http://schemas.microsoft.com/office/drawing/2014/main" id="{2DE3B53E-3138-08CB-40CA-62B062794A8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4350352" y="2051629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41" name="Text Placeholder 94">
            <a:extLst>
              <a:ext uri="{FF2B5EF4-FFF2-40B4-BE49-F238E27FC236}">
                <a16:creationId xmlns:a16="http://schemas.microsoft.com/office/drawing/2014/main" id="{33744909-11BD-9975-BBEE-9959BF61666E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6283035" y="2051629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49" name="Text Placeholder 94">
            <a:extLst>
              <a:ext uri="{FF2B5EF4-FFF2-40B4-BE49-F238E27FC236}">
                <a16:creationId xmlns:a16="http://schemas.microsoft.com/office/drawing/2014/main" id="{05159B4A-E7EF-E7A4-68AB-A6999FAD4825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2387152" y="2860985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50" name="Text Placeholder 94">
            <a:extLst>
              <a:ext uri="{FF2B5EF4-FFF2-40B4-BE49-F238E27FC236}">
                <a16:creationId xmlns:a16="http://schemas.microsoft.com/office/drawing/2014/main" id="{7275695E-41B6-B98A-93CB-A76E0ED194D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4350352" y="2861755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51" name="Text Placeholder 94">
            <a:extLst>
              <a:ext uri="{FF2B5EF4-FFF2-40B4-BE49-F238E27FC236}">
                <a16:creationId xmlns:a16="http://schemas.microsoft.com/office/drawing/2014/main" id="{811D110B-6B4A-B4C3-CDC6-6B052EAE31C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283035" y="2861755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159" name="Picture Placeholder 5">
            <a:extLst>
              <a:ext uri="{FF2B5EF4-FFF2-40B4-BE49-F238E27FC236}">
                <a16:creationId xmlns:a16="http://schemas.microsoft.com/office/drawing/2014/main" id="{F1E0EE0F-8EEC-BEE7-E13F-1E72982A66E5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2374666" y="87996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0" name="Picture Placeholder 5">
            <a:extLst>
              <a:ext uri="{FF2B5EF4-FFF2-40B4-BE49-F238E27FC236}">
                <a16:creationId xmlns:a16="http://schemas.microsoft.com/office/drawing/2014/main" id="{078F66F4-4518-4CD3-1B63-3C6E1DC63725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4342767" y="88073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1" name="Picture Placeholder 5">
            <a:extLst>
              <a:ext uri="{FF2B5EF4-FFF2-40B4-BE49-F238E27FC236}">
                <a16:creationId xmlns:a16="http://schemas.microsoft.com/office/drawing/2014/main" id="{8AF1E2BF-BE22-1FF6-0BDB-FC16B5832336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79008" y="88073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4" name="Picture Placeholder 5">
            <a:extLst>
              <a:ext uri="{FF2B5EF4-FFF2-40B4-BE49-F238E27FC236}">
                <a16:creationId xmlns:a16="http://schemas.microsoft.com/office/drawing/2014/main" id="{4615D027-F27F-1C69-C5BC-96DD0ABCC270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2374666" y="169086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5" name="Picture Placeholder 5">
            <a:extLst>
              <a:ext uri="{FF2B5EF4-FFF2-40B4-BE49-F238E27FC236}">
                <a16:creationId xmlns:a16="http://schemas.microsoft.com/office/drawing/2014/main" id="{14721B49-C6C9-9F6D-5172-C0CFC549CF5C}"/>
              </a:ext>
            </a:extLst>
          </p:cNvPr>
          <p:cNvSpPr>
            <a:spLocks noGrp="1"/>
          </p:cNvSpPr>
          <p:nvPr>
            <p:ph type="pic" sz="quarter" idx="85"/>
          </p:nvPr>
        </p:nvSpPr>
        <p:spPr>
          <a:xfrm>
            <a:off x="4342767" y="169163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6" name="Picture Placeholder 5">
            <a:extLst>
              <a:ext uri="{FF2B5EF4-FFF2-40B4-BE49-F238E27FC236}">
                <a16:creationId xmlns:a16="http://schemas.microsoft.com/office/drawing/2014/main" id="{2202F7CB-8409-0515-9423-51FA86910ED5}"/>
              </a:ext>
            </a:extLst>
          </p:cNvPr>
          <p:cNvSpPr>
            <a:spLocks noGrp="1"/>
          </p:cNvSpPr>
          <p:nvPr>
            <p:ph type="pic" sz="quarter" idx="86"/>
          </p:nvPr>
        </p:nvSpPr>
        <p:spPr>
          <a:xfrm>
            <a:off x="6279008" y="1691631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69" name="Picture Placeholder 5">
            <a:extLst>
              <a:ext uri="{FF2B5EF4-FFF2-40B4-BE49-F238E27FC236}">
                <a16:creationId xmlns:a16="http://schemas.microsoft.com/office/drawing/2014/main" id="{36BACFA3-3BBF-2657-C2C1-448192D4903B}"/>
              </a:ext>
            </a:extLst>
          </p:cNvPr>
          <p:cNvSpPr>
            <a:spLocks noGrp="1"/>
          </p:cNvSpPr>
          <p:nvPr>
            <p:ph type="pic" sz="quarter" idx="89"/>
          </p:nvPr>
        </p:nvSpPr>
        <p:spPr>
          <a:xfrm>
            <a:off x="2374666" y="2497003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70" name="Picture Placeholder 5">
            <a:extLst>
              <a:ext uri="{FF2B5EF4-FFF2-40B4-BE49-F238E27FC236}">
                <a16:creationId xmlns:a16="http://schemas.microsoft.com/office/drawing/2014/main" id="{98789379-A8F4-B1F3-1B3B-477373B36240}"/>
              </a:ext>
            </a:extLst>
          </p:cNvPr>
          <p:cNvSpPr>
            <a:spLocks noGrp="1"/>
          </p:cNvSpPr>
          <p:nvPr>
            <p:ph type="pic" sz="quarter" idx="90"/>
          </p:nvPr>
        </p:nvSpPr>
        <p:spPr>
          <a:xfrm>
            <a:off x="4342767" y="2497773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71" name="Picture Placeholder 5">
            <a:extLst>
              <a:ext uri="{FF2B5EF4-FFF2-40B4-BE49-F238E27FC236}">
                <a16:creationId xmlns:a16="http://schemas.microsoft.com/office/drawing/2014/main" id="{533C3306-0FBB-6676-4098-E27ECB407BF7}"/>
              </a:ext>
            </a:extLst>
          </p:cNvPr>
          <p:cNvSpPr>
            <a:spLocks noGrp="1"/>
          </p:cNvSpPr>
          <p:nvPr>
            <p:ph type="pic" sz="quarter" idx="91"/>
          </p:nvPr>
        </p:nvSpPr>
        <p:spPr>
          <a:xfrm>
            <a:off x="6279008" y="2497773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8F74939-3E6C-811A-3193-0D5604539C85}"/>
              </a:ext>
            </a:extLst>
          </p:cNvPr>
          <p:cNvGrpSpPr/>
          <p:nvPr userDrawn="1"/>
        </p:nvGrpSpPr>
        <p:grpSpPr>
          <a:xfrm>
            <a:off x="352969" y="798872"/>
            <a:ext cx="1645329" cy="3240460"/>
            <a:chOff x="1778702" y="791302"/>
            <a:chExt cx="1314730" cy="3240460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87BAC58A-6894-28CF-E888-F97DC1444CB1}"/>
                </a:ext>
              </a:extLst>
            </p:cNvPr>
            <p:cNvGrpSpPr/>
            <p:nvPr userDrawn="1"/>
          </p:nvGrpSpPr>
          <p:grpSpPr>
            <a:xfrm>
              <a:off x="1782059" y="1599062"/>
              <a:ext cx="1311373" cy="2432700"/>
              <a:chOff x="1780716" y="1390190"/>
              <a:chExt cx="1311373" cy="2432700"/>
            </a:xfrm>
          </p:grpSpPr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71BD300E-829D-BF2B-726F-309CB1C800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13901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9465653F-3A9A-0B75-1C7B-32A05AA3D6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22010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C3011FAF-7AFE-A384-01DF-28EF877C69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0119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0D054C9A-BDD2-68C6-AAA7-A6C53B73E2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8228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49A467F7-FDC5-76EB-5830-08218D555F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78702" y="791302"/>
              <a:ext cx="1311373" cy="0"/>
            </a:xfrm>
            <a:prstGeom prst="line">
              <a:avLst/>
            </a:prstGeom>
            <a:ln w="8890">
              <a:solidFill>
                <a:srgbClr val="8D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33EB9493-7F40-0ED0-24FE-0E20DDD1E632}"/>
              </a:ext>
            </a:extLst>
          </p:cNvPr>
          <p:cNvGrpSpPr/>
          <p:nvPr userDrawn="1"/>
        </p:nvGrpSpPr>
        <p:grpSpPr>
          <a:xfrm>
            <a:off x="2366479" y="797322"/>
            <a:ext cx="1314730" cy="3240460"/>
            <a:chOff x="1778702" y="791302"/>
            <a:chExt cx="1314730" cy="3240460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A1C41A73-6F16-85CC-CE07-FFB54463C799}"/>
                </a:ext>
              </a:extLst>
            </p:cNvPr>
            <p:cNvGrpSpPr/>
            <p:nvPr userDrawn="1"/>
          </p:nvGrpSpPr>
          <p:grpSpPr>
            <a:xfrm>
              <a:off x="1782059" y="1599062"/>
              <a:ext cx="1311373" cy="2432700"/>
              <a:chOff x="1780716" y="1390190"/>
              <a:chExt cx="1311373" cy="2432700"/>
            </a:xfrm>
          </p:grpSpPr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04732DB4-0EE2-28E3-8EFD-4E91CD329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13901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25EEAE70-0A58-4667-79CD-CF200B1F4C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22010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367AF287-7CD8-FEDD-A082-359E135071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0119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4DE248E7-C499-6602-2411-8358E82D80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8228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425E79A5-D121-4C13-0DD8-B21E8226F44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78702" y="791302"/>
              <a:ext cx="1311373" cy="0"/>
            </a:xfrm>
            <a:prstGeom prst="line">
              <a:avLst/>
            </a:prstGeom>
            <a:ln w="8890">
              <a:solidFill>
                <a:srgbClr val="8D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F94863D-C771-E7F7-DFDC-5E6E4F8650AC}"/>
              </a:ext>
            </a:extLst>
          </p:cNvPr>
          <p:cNvGrpSpPr/>
          <p:nvPr userDrawn="1"/>
        </p:nvGrpSpPr>
        <p:grpSpPr>
          <a:xfrm>
            <a:off x="4334150" y="797322"/>
            <a:ext cx="1314730" cy="3240460"/>
            <a:chOff x="1778702" y="791302"/>
            <a:chExt cx="1314730" cy="3240460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39C1A659-7643-89F1-5C3D-A899829795B7}"/>
                </a:ext>
              </a:extLst>
            </p:cNvPr>
            <p:cNvGrpSpPr/>
            <p:nvPr userDrawn="1"/>
          </p:nvGrpSpPr>
          <p:grpSpPr>
            <a:xfrm>
              <a:off x="1782059" y="1599062"/>
              <a:ext cx="1311373" cy="2432700"/>
              <a:chOff x="1780716" y="1390190"/>
              <a:chExt cx="1311373" cy="2432700"/>
            </a:xfrm>
          </p:grpSpPr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FAC3CC54-A5CB-2262-B53D-839644D09F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13901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50AA0467-5A84-9DE8-A65B-57C9429CFE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22010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CC8D044C-2E82-F828-87A1-1325312A61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0119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34706923-DD2C-E428-142E-85C1DAD001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8228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0B4CFEA2-A648-64D9-FFDB-147D49E132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78702" y="791302"/>
              <a:ext cx="1311373" cy="0"/>
            </a:xfrm>
            <a:prstGeom prst="line">
              <a:avLst/>
            </a:prstGeom>
            <a:ln w="8890">
              <a:solidFill>
                <a:srgbClr val="8D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31AE686-34FD-91E5-3AAE-7E94AC9391EB}"/>
              </a:ext>
            </a:extLst>
          </p:cNvPr>
          <p:cNvGrpSpPr/>
          <p:nvPr userDrawn="1"/>
        </p:nvGrpSpPr>
        <p:grpSpPr>
          <a:xfrm>
            <a:off x="6253517" y="797324"/>
            <a:ext cx="1314730" cy="3240460"/>
            <a:chOff x="1778702" y="791302"/>
            <a:chExt cx="1314730" cy="3240460"/>
          </a:xfrm>
        </p:grpSpPr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6B25E5B7-1D50-5485-4E6A-8600A8BA4F23}"/>
                </a:ext>
              </a:extLst>
            </p:cNvPr>
            <p:cNvGrpSpPr/>
            <p:nvPr userDrawn="1"/>
          </p:nvGrpSpPr>
          <p:grpSpPr>
            <a:xfrm>
              <a:off x="1782059" y="1599062"/>
              <a:ext cx="1311373" cy="2432700"/>
              <a:chOff x="1780716" y="1390190"/>
              <a:chExt cx="1311373" cy="2432700"/>
            </a:xfrm>
          </p:grpSpPr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D6D2FAB2-932C-680C-B37E-E2B1FFED57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13901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AE122AB6-93A9-7E64-94C0-51C2ABD32A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22010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4D940F57-1562-5031-2A8E-16F75F7611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0119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7801D357-9638-3321-A5E3-DA155932A8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0716" y="3822890"/>
                <a:ext cx="1311373" cy="0"/>
              </a:xfrm>
              <a:prstGeom prst="line">
                <a:avLst/>
              </a:prstGeom>
              <a:ln w="8890">
                <a:solidFill>
                  <a:srgbClr val="8DE3D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E1E049DA-C47B-97F8-CE75-24914FC7F5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78702" y="791302"/>
              <a:ext cx="1311373" cy="0"/>
            </a:xfrm>
            <a:prstGeom prst="line">
              <a:avLst/>
            </a:prstGeom>
            <a:ln w="8890">
              <a:solidFill>
                <a:srgbClr val="8DE3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7" name="Text Placeholder 94">
            <a:extLst>
              <a:ext uri="{FF2B5EF4-FFF2-40B4-BE49-F238E27FC236}">
                <a16:creationId xmlns:a16="http://schemas.microsoft.com/office/drawing/2014/main" id="{7E22C931-2893-4BCF-64E8-AB30C723DA4F}"/>
              </a:ext>
            </a:extLst>
          </p:cNvPr>
          <p:cNvSpPr>
            <a:spLocks noGrp="1"/>
          </p:cNvSpPr>
          <p:nvPr>
            <p:ph type="body" sz="quarter" idx="99" hasCustomPrompt="1"/>
          </p:nvPr>
        </p:nvSpPr>
        <p:spPr>
          <a:xfrm>
            <a:off x="357433" y="3560777"/>
            <a:ext cx="1310028" cy="386325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  <a:br>
              <a:rPr lang="en-US"/>
            </a:br>
            <a:r>
              <a:rPr lang="en-US"/>
              <a:t>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28" name="Text Placeholder 94">
            <a:extLst>
              <a:ext uri="{FF2B5EF4-FFF2-40B4-BE49-F238E27FC236}">
                <a16:creationId xmlns:a16="http://schemas.microsoft.com/office/drawing/2014/main" id="{ED0F1785-8677-DE57-5BE0-347E9BBCC382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357433" y="3228763"/>
            <a:ext cx="1310028" cy="239451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4</a:t>
            </a:r>
          </a:p>
        </p:txBody>
      </p:sp>
      <p:sp>
        <p:nvSpPr>
          <p:cNvPr id="229" name="Text Placeholder 94">
            <a:extLst>
              <a:ext uri="{FF2B5EF4-FFF2-40B4-BE49-F238E27FC236}">
                <a16:creationId xmlns:a16="http://schemas.microsoft.com/office/drawing/2014/main" id="{D37A537A-5EB5-4042-F073-9A0C3747BA6E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2387152" y="3671112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230" name="Text Placeholder 94">
            <a:extLst>
              <a:ext uri="{FF2B5EF4-FFF2-40B4-BE49-F238E27FC236}">
                <a16:creationId xmlns:a16="http://schemas.microsoft.com/office/drawing/2014/main" id="{87AC0EED-5AEB-81B7-221D-1EE919A1F781}"/>
              </a:ext>
            </a:extLst>
          </p:cNvPr>
          <p:cNvSpPr>
            <a:spLocks noGrp="1"/>
          </p:cNvSpPr>
          <p:nvPr>
            <p:ph type="body" sz="quarter" idx="102" hasCustomPrompt="1"/>
          </p:nvPr>
        </p:nvSpPr>
        <p:spPr>
          <a:xfrm>
            <a:off x="4350352" y="3671882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231" name="Text Placeholder 94">
            <a:extLst>
              <a:ext uri="{FF2B5EF4-FFF2-40B4-BE49-F238E27FC236}">
                <a16:creationId xmlns:a16="http://schemas.microsoft.com/office/drawing/2014/main" id="{D7B679E0-721E-7BC8-38DC-87F7416BEEBF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6283035" y="3671882"/>
            <a:ext cx="1310028" cy="27521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 b="1">
                <a:solidFill>
                  <a:srgbClr val="5967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/>
            </a:lvl2pPr>
            <a:lvl3pPr>
              <a:buNone/>
              <a:defRPr b="1"/>
            </a:lvl3pPr>
            <a:lvl4pPr>
              <a:buNone/>
              <a:defRPr b="1"/>
            </a:lvl4pPr>
            <a:lvl5pPr>
              <a:buNone/>
              <a:defRPr b="1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LOREM IPSUM</a:t>
            </a:r>
          </a:p>
        </p:txBody>
      </p:sp>
      <p:sp>
        <p:nvSpPr>
          <p:cNvPr id="234" name="Picture Placeholder 5">
            <a:extLst>
              <a:ext uri="{FF2B5EF4-FFF2-40B4-BE49-F238E27FC236}">
                <a16:creationId xmlns:a16="http://schemas.microsoft.com/office/drawing/2014/main" id="{0E05B4EC-AD82-F2F7-4EE0-FB8EFDDC221C}"/>
              </a:ext>
            </a:extLst>
          </p:cNvPr>
          <p:cNvSpPr>
            <a:spLocks noGrp="1"/>
          </p:cNvSpPr>
          <p:nvPr>
            <p:ph type="pic" sz="quarter" idx="106"/>
          </p:nvPr>
        </p:nvSpPr>
        <p:spPr>
          <a:xfrm>
            <a:off x="2374666" y="3319002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35" name="Picture Placeholder 5">
            <a:extLst>
              <a:ext uri="{FF2B5EF4-FFF2-40B4-BE49-F238E27FC236}">
                <a16:creationId xmlns:a16="http://schemas.microsoft.com/office/drawing/2014/main" id="{4C046F78-51A4-DDA1-D464-5C67351AD15E}"/>
              </a:ext>
            </a:extLst>
          </p:cNvPr>
          <p:cNvSpPr>
            <a:spLocks noGrp="1"/>
          </p:cNvSpPr>
          <p:nvPr>
            <p:ph type="pic" sz="quarter" idx="107"/>
          </p:nvPr>
        </p:nvSpPr>
        <p:spPr>
          <a:xfrm>
            <a:off x="4342767" y="3319772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36" name="Picture Placeholder 5">
            <a:extLst>
              <a:ext uri="{FF2B5EF4-FFF2-40B4-BE49-F238E27FC236}">
                <a16:creationId xmlns:a16="http://schemas.microsoft.com/office/drawing/2014/main" id="{7B7C183D-0C24-8233-9E51-4176A770EEA8}"/>
              </a:ext>
            </a:extLst>
          </p:cNvPr>
          <p:cNvSpPr>
            <a:spLocks noGrp="1"/>
          </p:cNvSpPr>
          <p:nvPr>
            <p:ph type="pic" sz="quarter" idx="108"/>
          </p:nvPr>
        </p:nvSpPr>
        <p:spPr>
          <a:xfrm>
            <a:off x="6279008" y="3319772"/>
            <a:ext cx="360000" cy="3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lang="en-US" sz="800" kern="1200">
                <a:solidFill>
                  <a:srgbClr val="59677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0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B416B-1787-074E-950D-0F36D9988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5374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62785E29-0D1C-874A-B65E-752000D569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BCCFD4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3E3856-34CC-414A-85C8-607962B7E17B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5" name="object 3">
              <a:extLst>
                <a:ext uri="{FF2B5EF4-FFF2-40B4-BE49-F238E27FC236}">
                  <a16:creationId xmlns:a16="http://schemas.microsoft.com/office/drawing/2014/main" id="{3BDAF090-43CA-C843-A2B6-244973143AE5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8" name="object 4">
                <a:extLst>
                  <a:ext uri="{FF2B5EF4-FFF2-40B4-BE49-F238E27FC236}">
                    <a16:creationId xmlns:a16="http://schemas.microsoft.com/office/drawing/2014/main" id="{A046E55E-87B6-9B46-A9B2-0CE6309DAB23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9" name="object 5">
                <a:extLst>
                  <a:ext uri="{FF2B5EF4-FFF2-40B4-BE49-F238E27FC236}">
                    <a16:creationId xmlns:a16="http://schemas.microsoft.com/office/drawing/2014/main" id="{8A110434-7D81-0E4F-91A8-3FF8B4258813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0" name="object 6">
                <a:extLst>
                  <a:ext uri="{FF2B5EF4-FFF2-40B4-BE49-F238E27FC236}">
                    <a16:creationId xmlns:a16="http://schemas.microsoft.com/office/drawing/2014/main" id="{10F7448A-DB80-7F4C-A5A8-0AFEA3DDFD28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1" name="object 7">
                <a:extLst>
                  <a:ext uri="{FF2B5EF4-FFF2-40B4-BE49-F238E27FC236}">
                    <a16:creationId xmlns:a16="http://schemas.microsoft.com/office/drawing/2014/main" id="{4BA24F97-0243-1047-B843-5281DCC5E668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2" name="object 8">
                <a:extLst>
                  <a:ext uri="{FF2B5EF4-FFF2-40B4-BE49-F238E27FC236}">
                    <a16:creationId xmlns:a16="http://schemas.microsoft.com/office/drawing/2014/main" id="{97676D87-BFBE-DC46-A9E7-50CDBD8898FC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3" name="object 9">
                <a:extLst>
                  <a:ext uri="{FF2B5EF4-FFF2-40B4-BE49-F238E27FC236}">
                    <a16:creationId xmlns:a16="http://schemas.microsoft.com/office/drawing/2014/main" id="{DFC9B6AE-EAD6-7C46-8CAA-625C7FCD5ACE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4" name="object 10">
                <a:extLst>
                  <a:ext uri="{FF2B5EF4-FFF2-40B4-BE49-F238E27FC236}">
                    <a16:creationId xmlns:a16="http://schemas.microsoft.com/office/drawing/2014/main" id="{44A7DD35-ECDA-FA4B-8DE3-ACC884265B58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5" name="object 11">
                <a:extLst>
                  <a:ext uri="{FF2B5EF4-FFF2-40B4-BE49-F238E27FC236}">
                    <a16:creationId xmlns:a16="http://schemas.microsoft.com/office/drawing/2014/main" id="{3AC6CA4C-37CD-D046-8B9E-EB0414100745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6" name="object 12">
                <a:extLst>
                  <a:ext uri="{FF2B5EF4-FFF2-40B4-BE49-F238E27FC236}">
                    <a16:creationId xmlns:a16="http://schemas.microsoft.com/office/drawing/2014/main" id="{7C3F4A25-1A3E-5B47-BEA6-53BBCC6B380B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7" name="object 13">
                <a:extLst>
                  <a:ext uri="{FF2B5EF4-FFF2-40B4-BE49-F238E27FC236}">
                    <a16:creationId xmlns:a16="http://schemas.microsoft.com/office/drawing/2014/main" id="{E12EC508-FBD2-6A41-9196-9DC494779220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8" name="object 14">
                <a:extLst>
                  <a:ext uri="{FF2B5EF4-FFF2-40B4-BE49-F238E27FC236}">
                    <a16:creationId xmlns:a16="http://schemas.microsoft.com/office/drawing/2014/main" id="{F4B2D864-50BA-E041-A327-1574963C1FA3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5">
                <a:extLst>
                  <a:ext uri="{FF2B5EF4-FFF2-40B4-BE49-F238E27FC236}">
                    <a16:creationId xmlns:a16="http://schemas.microsoft.com/office/drawing/2014/main" id="{7F7CE982-CBFE-2748-B21A-0F92F27E833F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0" name="object 16">
                <a:extLst>
                  <a:ext uri="{FF2B5EF4-FFF2-40B4-BE49-F238E27FC236}">
                    <a16:creationId xmlns:a16="http://schemas.microsoft.com/office/drawing/2014/main" id="{7547E727-0BB7-3D49-8FFE-51B1E4E599A4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1" name="object 17">
                <a:extLst>
                  <a:ext uri="{FF2B5EF4-FFF2-40B4-BE49-F238E27FC236}">
                    <a16:creationId xmlns:a16="http://schemas.microsoft.com/office/drawing/2014/main" id="{CF6A6E76-C435-2447-B6A7-70E7595D2E9C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2" name="object 18">
                <a:extLst>
                  <a:ext uri="{FF2B5EF4-FFF2-40B4-BE49-F238E27FC236}">
                    <a16:creationId xmlns:a16="http://schemas.microsoft.com/office/drawing/2014/main" id="{4CABB96F-B195-2A43-B22B-BB2CAB5AC6F2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3" name="object 19">
                <a:extLst>
                  <a:ext uri="{FF2B5EF4-FFF2-40B4-BE49-F238E27FC236}">
                    <a16:creationId xmlns:a16="http://schemas.microsoft.com/office/drawing/2014/main" id="{FD113520-4605-BC43-B69A-8C7C9FC4CC22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4" name="object 20">
                <a:extLst>
                  <a:ext uri="{FF2B5EF4-FFF2-40B4-BE49-F238E27FC236}">
                    <a16:creationId xmlns:a16="http://schemas.microsoft.com/office/drawing/2014/main" id="{2FC25EC5-6FAD-1343-B65F-87FEFECE666E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" name="object 21">
              <a:extLst>
                <a:ext uri="{FF2B5EF4-FFF2-40B4-BE49-F238E27FC236}">
                  <a16:creationId xmlns:a16="http://schemas.microsoft.com/office/drawing/2014/main" id="{981814A5-136A-9E48-9FE6-5BB2BB18F6EF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7" name="object 22">
              <a:extLst>
                <a:ext uri="{FF2B5EF4-FFF2-40B4-BE49-F238E27FC236}">
                  <a16:creationId xmlns:a16="http://schemas.microsoft.com/office/drawing/2014/main" id="{B8864EDD-3385-4D45-8C41-C0E8AE07119B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1" name="object 23">
                <a:extLst>
                  <a:ext uri="{FF2B5EF4-FFF2-40B4-BE49-F238E27FC236}">
                    <a16:creationId xmlns:a16="http://schemas.microsoft.com/office/drawing/2014/main" id="{37D4A024-C569-FE4B-921E-8A7618A6BBB1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2" name="object 24">
                <a:extLst>
                  <a:ext uri="{FF2B5EF4-FFF2-40B4-BE49-F238E27FC236}">
                    <a16:creationId xmlns:a16="http://schemas.microsoft.com/office/drawing/2014/main" id="{A41F4B80-7B46-FF49-92CF-4BFA905FC94C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3" name="object 25">
                <a:extLst>
                  <a:ext uri="{FF2B5EF4-FFF2-40B4-BE49-F238E27FC236}">
                    <a16:creationId xmlns:a16="http://schemas.microsoft.com/office/drawing/2014/main" id="{D9AFCA6B-B9C9-C94F-863D-68D0D98E5A21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4" name="object 26">
                <a:extLst>
                  <a:ext uri="{FF2B5EF4-FFF2-40B4-BE49-F238E27FC236}">
                    <a16:creationId xmlns:a16="http://schemas.microsoft.com/office/drawing/2014/main" id="{DFE93F9E-F919-7B46-B651-F6A7EAB75EF8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5" name="object 27">
                <a:extLst>
                  <a:ext uri="{FF2B5EF4-FFF2-40B4-BE49-F238E27FC236}">
                    <a16:creationId xmlns:a16="http://schemas.microsoft.com/office/drawing/2014/main" id="{15A441BF-CEB7-CC46-89F1-CF05C8C3DCD3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6" name="object 28">
                <a:extLst>
                  <a:ext uri="{FF2B5EF4-FFF2-40B4-BE49-F238E27FC236}">
                    <a16:creationId xmlns:a16="http://schemas.microsoft.com/office/drawing/2014/main" id="{7981CED0-8687-C743-94A0-A8A878714AAC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7" name="object 29">
                <a:extLst>
                  <a:ext uri="{FF2B5EF4-FFF2-40B4-BE49-F238E27FC236}">
                    <a16:creationId xmlns:a16="http://schemas.microsoft.com/office/drawing/2014/main" id="{D8F2A643-0093-D147-A2A1-E8C83FB96BC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8" name="object 30">
              <a:extLst>
                <a:ext uri="{FF2B5EF4-FFF2-40B4-BE49-F238E27FC236}">
                  <a16:creationId xmlns:a16="http://schemas.microsoft.com/office/drawing/2014/main" id="{DCBB9A07-53E9-3745-8942-9ABCB0731CB5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1">
              <a:extLst>
                <a:ext uri="{FF2B5EF4-FFF2-40B4-BE49-F238E27FC236}">
                  <a16:creationId xmlns:a16="http://schemas.microsoft.com/office/drawing/2014/main" id="{46298C47-FF75-A846-951C-B28BF073E1EF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2">
              <a:extLst>
                <a:ext uri="{FF2B5EF4-FFF2-40B4-BE49-F238E27FC236}">
                  <a16:creationId xmlns:a16="http://schemas.microsoft.com/office/drawing/2014/main" id="{B364B3DA-ABEF-3141-BF5D-15261F29DB75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5" name="object 37">
            <a:extLst>
              <a:ext uri="{FF2B5EF4-FFF2-40B4-BE49-F238E27FC236}">
                <a16:creationId xmlns:a16="http://schemas.microsoft.com/office/drawing/2014/main" id="{502C4881-E960-0146-9703-EC4CDD2BCE2E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9451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845F95E0-EF4B-8245-A28D-7E2875EA14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74" y="4552950"/>
            <a:ext cx="6346826" cy="44349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>
              <a:buFont typeface="Arial" panose="020B0604020202020204" pitchFamily="34" charset="0"/>
              <a:buNone/>
              <a:defRPr sz="1400" b="0">
                <a:solidFill>
                  <a:srgbClr val="75787B"/>
                </a:solidFill>
              </a:defRPr>
            </a:lvl1pPr>
            <a:lvl2pPr>
              <a:defRPr sz="1400" b="0">
                <a:solidFill>
                  <a:srgbClr val="75787B"/>
                </a:solidFill>
              </a:defRPr>
            </a:lvl2pPr>
            <a:lvl3pPr>
              <a:defRPr sz="1400" b="0">
                <a:solidFill>
                  <a:srgbClr val="75787B"/>
                </a:solidFill>
              </a:defRPr>
            </a:lvl3pPr>
            <a:lvl4pPr>
              <a:defRPr sz="1400" b="0">
                <a:solidFill>
                  <a:srgbClr val="75787B"/>
                </a:solidFill>
              </a:defRPr>
            </a:lvl4pPr>
            <a:lvl5pPr>
              <a:defRPr sz="1400" b="0">
                <a:solidFill>
                  <a:srgbClr val="75787B"/>
                </a:solidFill>
              </a:defRPr>
            </a:lvl5pPr>
          </a:lstStyle>
          <a:p>
            <a:pPr lvl="0"/>
            <a:r>
              <a:rPr lang="en-US"/>
              <a:t>XXX XXX</a:t>
            </a:r>
          </a:p>
          <a:p>
            <a:pPr lvl="0"/>
            <a:r>
              <a:rPr lang="en-US"/>
              <a:t>Research Center</a:t>
            </a:r>
          </a:p>
        </p:txBody>
      </p:sp>
      <p:sp>
        <p:nvSpPr>
          <p:cNvPr id="4" name="Title 9">
            <a:extLst>
              <a:ext uri="{FF2B5EF4-FFF2-40B4-BE49-F238E27FC236}">
                <a16:creationId xmlns:a16="http://schemas.microsoft.com/office/drawing/2014/main" id="{22CCD303-9C92-634F-ADB8-442781E6D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406150"/>
            <a:ext cx="5619600" cy="331200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F4E3157-F666-7641-9181-E200C459AC32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6" name="object 3">
              <a:extLst>
                <a:ext uri="{FF2B5EF4-FFF2-40B4-BE49-F238E27FC236}">
                  <a16:creationId xmlns:a16="http://schemas.microsoft.com/office/drawing/2014/main" id="{0005B691-1729-804D-83D7-0ECA521F9DF4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9" name="object 4">
                <a:extLst>
                  <a:ext uri="{FF2B5EF4-FFF2-40B4-BE49-F238E27FC236}">
                    <a16:creationId xmlns:a16="http://schemas.microsoft.com/office/drawing/2014/main" id="{64470A54-AB5A-F946-9C4C-779D12D403A7}"/>
                  </a:ext>
                </a:extLst>
              </p:cNvPr>
              <p:cNvPicPr/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20" name="object 5">
                <a:extLst>
                  <a:ext uri="{FF2B5EF4-FFF2-40B4-BE49-F238E27FC236}">
                    <a16:creationId xmlns:a16="http://schemas.microsoft.com/office/drawing/2014/main" id="{2DE78F14-D164-3D44-8E9A-53AF4927254E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1" name="object 6">
                <a:extLst>
                  <a:ext uri="{FF2B5EF4-FFF2-40B4-BE49-F238E27FC236}">
                    <a16:creationId xmlns:a16="http://schemas.microsoft.com/office/drawing/2014/main" id="{7DB97F40-F0A6-5C48-95E9-1F6B00A39B0F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2" name="object 7">
                <a:extLst>
                  <a:ext uri="{FF2B5EF4-FFF2-40B4-BE49-F238E27FC236}">
                    <a16:creationId xmlns:a16="http://schemas.microsoft.com/office/drawing/2014/main" id="{808403F2-E985-8F4D-8C24-FBB0E623326F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3" name="object 8">
                <a:extLst>
                  <a:ext uri="{FF2B5EF4-FFF2-40B4-BE49-F238E27FC236}">
                    <a16:creationId xmlns:a16="http://schemas.microsoft.com/office/drawing/2014/main" id="{D63E6F67-6BA3-F84E-BF3A-F43CE8F017B7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4" name="object 9">
                <a:extLst>
                  <a:ext uri="{FF2B5EF4-FFF2-40B4-BE49-F238E27FC236}">
                    <a16:creationId xmlns:a16="http://schemas.microsoft.com/office/drawing/2014/main" id="{2A982E76-8382-B248-8C06-3E3C432B813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5" name="object 10">
                <a:extLst>
                  <a:ext uri="{FF2B5EF4-FFF2-40B4-BE49-F238E27FC236}">
                    <a16:creationId xmlns:a16="http://schemas.microsoft.com/office/drawing/2014/main" id="{B50E7153-8921-D44F-A546-504B31632405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6" name="object 11">
                <a:extLst>
                  <a:ext uri="{FF2B5EF4-FFF2-40B4-BE49-F238E27FC236}">
                    <a16:creationId xmlns:a16="http://schemas.microsoft.com/office/drawing/2014/main" id="{476A02AD-4F80-DD43-95F7-21942CB50CF0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7" name="object 12">
                <a:extLst>
                  <a:ext uri="{FF2B5EF4-FFF2-40B4-BE49-F238E27FC236}">
                    <a16:creationId xmlns:a16="http://schemas.microsoft.com/office/drawing/2014/main" id="{FCED56C2-01FC-CB49-B4EE-C57C0C758B20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8" name="object 13">
                <a:extLst>
                  <a:ext uri="{FF2B5EF4-FFF2-40B4-BE49-F238E27FC236}">
                    <a16:creationId xmlns:a16="http://schemas.microsoft.com/office/drawing/2014/main" id="{E1A28908-413D-FC47-83B6-91727CB902AD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9" name="object 14">
                <a:extLst>
                  <a:ext uri="{FF2B5EF4-FFF2-40B4-BE49-F238E27FC236}">
                    <a16:creationId xmlns:a16="http://schemas.microsoft.com/office/drawing/2014/main" id="{4A210C35-2AA6-5E4D-ADCF-A45DBFF7F56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0" name="object 15">
                <a:extLst>
                  <a:ext uri="{FF2B5EF4-FFF2-40B4-BE49-F238E27FC236}">
                    <a16:creationId xmlns:a16="http://schemas.microsoft.com/office/drawing/2014/main" id="{C8C14B99-F871-674E-8C3A-99E5194A0B7A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1" name="object 16">
                <a:extLst>
                  <a:ext uri="{FF2B5EF4-FFF2-40B4-BE49-F238E27FC236}">
                    <a16:creationId xmlns:a16="http://schemas.microsoft.com/office/drawing/2014/main" id="{C6117870-7B19-9A4F-B415-95CF7425CD86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2" name="object 17">
                <a:extLst>
                  <a:ext uri="{FF2B5EF4-FFF2-40B4-BE49-F238E27FC236}">
                    <a16:creationId xmlns:a16="http://schemas.microsoft.com/office/drawing/2014/main" id="{3A79915D-9CF5-CE49-9FED-EEBA67B1BF85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3" name="object 18">
                <a:extLst>
                  <a:ext uri="{FF2B5EF4-FFF2-40B4-BE49-F238E27FC236}">
                    <a16:creationId xmlns:a16="http://schemas.microsoft.com/office/drawing/2014/main" id="{B560562D-35C3-7E40-AD46-1E4FD26FC0C9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4" name="object 19">
                <a:extLst>
                  <a:ext uri="{FF2B5EF4-FFF2-40B4-BE49-F238E27FC236}">
                    <a16:creationId xmlns:a16="http://schemas.microsoft.com/office/drawing/2014/main" id="{DCDDD8F6-2763-4945-ACB5-C04F19489536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5" name="object 20">
                <a:extLst>
                  <a:ext uri="{FF2B5EF4-FFF2-40B4-BE49-F238E27FC236}">
                    <a16:creationId xmlns:a16="http://schemas.microsoft.com/office/drawing/2014/main" id="{83E790A6-4E0F-6F47-80E0-432080455E4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7" name="object 21">
              <a:extLst>
                <a:ext uri="{FF2B5EF4-FFF2-40B4-BE49-F238E27FC236}">
                  <a16:creationId xmlns:a16="http://schemas.microsoft.com/office/drawing/2014/main" id="{7EAEDD75-A691-1046-A7AA-B94BB9A45AB1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8" name="object 22">
              <a:extLst>
                <a:ext uri="{FF2B5EF4-FFF2-40B4-BE49-F238E27FC236}">
                  <a16:creationId xmlns:a16="http://schemas.microsoft.com/office/drawing/2014/main" id="{98865461-F3E4-5A46-A895-BA90B1CE2E35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2" name="object 23">
                <a:extLst>
                  <a:ext uri="{FF2B5EF4-FFF2-40B4-BE49-F238E27FC236}">
                    <a16:creationId xmlns:a16="http://schemas.microsoft.com/office/drawing/2014/main" id="{5A5E006F-1A43-3449-B0B1-1C1D805A5266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3" name="object 24">
                <a:extLst>
                  <a:ext uri="{FF2B5EF4-FFF2-40B4-BE49-F238E27FC236}">
                    <a16:creationId xmlns:a16="http://schemas.microsoft.com/office/drawing/2014/main" id="{46512D8B-96B6-BB4A-AC22-C0261F42FFBE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4" name="object 25">
                <a:extLst>
                  <a:ext uri="{FF2B5EF4-FFF2-40B4-BE49-F238E27FC236}">
                    <a16:creationId xmlns:a16="http://schemas.microsoft.com/office/drawing/2014/main" id="{330265B7-49CF-9C48-843E-ED3C7D1F63AB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5" name="object 26">
                <a:extLst>
                  <a:ext uri="{FF2B5EF4-FFF2-40B4-BE49-F238E27FC236}">
                    <a16:creationId xmlns:a16="http://schemas.microsoft.com/office/drawing/2014/main" id="{8F0E0B9E-D02D-C54A-A86C-C1C2675EE6C9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7">
                <a:extLst>
                  <a:ext uri="{FF2B5EF4-FFF2-40B4-BE49-F238E27FC236}">
                    <a16:creationId xmlns:a16="http://schemas.microsoft.com/office/drawing/2014/main" id="{343B8D7A-DAF6-714D-A1DB-2BC28CC13905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7" name="object 28">
                <a:extLst>
                  <a:ext uri="{FF2B5EF4-FFF2-40B4-BE49-F238E27FC236}">
                    <a16:creationId xmlns:a16="http://schemas.microsoft.com/office/drawing/2014/main" id="{CCC3A7C0-D32F-A640-8F83-2314C85682F7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8" name="object 29">
                <a:extLst>
                  <a:ext uri="{FF2B5EF4-FFF2-40B4-BE49-F238E27FC236}">
                    <a16:creationId xmlns:a16="http://schemas.microsoft.com/office/drawing/2014/main" id="{8791D8A9-913C-894C-99AE-2FEF55A74C5F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9" name="object 30">
              <a:extLst>
                <a:ext uri="{FF2B5EF4-FFF2-40B4-BE49-F238E27FC236}">
                  <a16:creationId xmlns:a16="http://schemas.microsoft.com/office/drawing/2014/main" id="{51326A88-7DE9-1A4D-82D5-3DD5475E551A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1">
              <a:extLst>
                <a:ext uri="{FF2B5EF4-FFF2-40B4-BE49-F238E27FC236}">
                  <a16:creationId xmlns:a16="http://schemas.microsoft.com/office/drawing/2014/main" id="{A1816BEC-AFC0-AD43-948B-4563F8D78D80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1" name="object 32">
              <a:extLst>
                <a:ext uri="{FF2B5EF4-FFF2-40B4-BE49-F238E27FC236}">
                  <a16:creationId xmlns:a16="http://schemas.microsoft.com/office/drawing/2014/main" id="{CD214218-0BAE-9747-8794-814BE5C8B47C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36" name="object 37">
            <a:extLst>
              <a:ext uri="{FF2B5EF4-FFF2-40B4-BE49-F238E27FC236}">
                <a16:creationId xmlns:a16="http://schemas.microsoft.com/office/drawing/2014/main" id="{AC0CF96A-1815-7F46-9C31-CD235A4F96D9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chemeClr val="bg1"/>
                </a:solidFill>
                <a:latin typeface="Arial"/>
                <a:cs typeface="Arial"/>
              </a:rPr>
              <a:t>tii.ae</a:t>
            </a:r>
            <a:endParaRPr sz="141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theme" Target="../theme/theme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bject 37">
            <a:extLst>
              <a:ext uri="{FF2B5EF4-FFF2-40B4-BE49-F238E27FC236}">
                <a16:creationId xmlns:a16="http://schemas.microsoft.com/office/drawing/2014/main" id="{776CA753-87E3-5B47-A922-F882F14A84EB}"/>
              </a:ext>
            </a:extLst>
          </p:cNvPr>
          <p:cNvSpPr txBox="1"/>
          <p:nvPr userDrawn="1"/>
        </p:nvSpPr>
        <p:spPr>
          <a:xfrm>
            <a:off x="8390879" y="4793717"/>
            <a:ext cx="39421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 algn="r">
              <a:lnSpc>
                <a:spcPts val="1616"/>
              </a:lnSpc>
            </a:pPr>
            <a:r>
              <a:rPr sz="1410" spc="5">
                <a:solidFill>
                  <a:srgbClr val="253746"/>
                </a:solidFill>
                <a:latin typeface="Arial"/>
                <a:cs typeface="Arial"/>
              </a:rPr>
              <a:t>tii.ae</a:t>
            </a:r>
            <a:endParaRPr sz="1410">
              <a:solidFill>
                <a:srgbClr val="253746"/>
              </a:solidFill>
              <a:latin typeface="Arial"/>
              <a:cs typeface="Arial"/>
            </a:endParaRPr>
          </a:p>
        </p:txBody>
      </p:sp>
      <p:sp>
        <p:nvSpPr>
          <p:cNvPr id="112" name="Title Placeholder 110">
            <a:extLst>
              <a:ext uri="{FF2B5EF4-FFF2-40B4-BE49-F238E27FC236}">
                <a16:creationId xmlns:a16="http://schemas.microsoft.com/office/drawing/2014/main" id="{63BAE5F2-023D-C045-AFA8-B75BC2F0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406150"/>
            <a:ext cx="5619600" cy="3312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798282-9855-2E4C-83A5-AF582718AB2F}"/>
              </a:ext>
            </a:extLst>
          </p:cNvPr>
          <p:cNvGrpSpPr/>
          <p:nvPr userDrawn="1"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67" name="object 2">
              <a:extLst>
                <a:ext uri="{FF2B5EF4-FFF2-40B4-BE49-F238E27FC236}">
                  <a16:creationId xmlns:a16="http://schemas.microsoft.com/office/drawing/2014/main" id="{762CE74F-74A0-1940-9751-BEB65A08CAB2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13" name="object 3">
                <a:extLst>
                  <a:ext uri="{FF2B5EF4-FFF2-40B4-BE49-F238E27FC236}">
                    <a16:creationId xmlns:a16="http://schemas.microsoft.com/office/drawing/2014/main" id="{89172FDD-6E09-E346-AE9E-F087439D1258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14" name="object 4">
                <a:extLst>
                  <a:ext uri="{FF2B5EF4-FFF2-40B4-BE49-F238E27FC236}">
                    <a16:creationId xmlns:a16="http://schemas.microsoft.com/office/drawing/2014/main" id="{EB792FD7-CFA4-9F4C-8AB8-5C9A766F853B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15" name="object 5">
                <a:extLst>
                  <a:ext uri="{FF2B5EF4-FFF2-40B4-BE49-F238E27FC236}">
                    <a16:creationId xmlns:a16="http://schemas.microsoft.com/office/drawing/2014/main" id="{20B93192-EB98-F240-BAB0-6453658CE9A0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116" name="object 6">
                <a:extLst>
                  <a:ext uri="{FF2B5EF4-FFF2-40B4-BE49-F238E27FC236}">
                    <a16:creationId xmlns:a16="http://schemas.microsoft.com/office/drawing/2014/main" id="{1DB35CE6-F102-A240-8D30-9BD8C2800D5F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7" name="object 7">
                <a:extLst>
                  <a:ext uri="{FF2B5EF4-FFF2-40B4-BE49-F238E27FC236}">
                    <a16:creationId xmlns:a16="http://schemas.microsoft.com/office/drawing/2014/main" id="{B5D27337-1412-B74B-9C6F-6DF14F9E22BB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118" name="object 8">
                <a:extLst>
                  <a:ext uri="{FF2B5EF4-FFF2-40B4-BE49-F238E27FC236}">
                    <a16:creationId xmlns:a16="http://schemas.microsoft.com/office/drawing/2014/main" id="{5574387F-5DE5-E64A-B427-59FB84BC46AC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6300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19" name="object 9">
                <a:extLst>
                  <a:ext uri="{FF2B5EF4-FFF2-40B4-BE49-F238E27FC236}">
                    <a16:creationId xmlns:a16="http://schemas.microsoft.com/office/drawing/2014/main" id="{FBEC4A1A-95B6-A642-8983-F752E39F0FAA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120" name="object 10">
                <a:extLst>
                  <a:ext uri="{FF2B5EF4-FFF2-40B4-BE49-F238E27FC236}">
                    <a16:creationId xmlns:a16="http://schemas.microsoft.com/office/drawing/2014/main" id="{BE2705C1-2F55-4042-ADF2-48D74BE4C5E9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121" name="object 11">
                <a:extLst>
                  <a:ext uri="{FF2B5EF4-FFF2-40B4-BE49-F238E27FC236}">
                    <a16:creationId xmlns:a16="http://schemas.microsoft.com/office/drawing/2014/main" id="{CE5A1304-0306-E145-B818-9DE91DAA1553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122" name="object 12">
                <a:extLst>
                  <a:ext uri="{FF2B5EF4-FFF2-40B4-BE49-F238E27FC236}">
                    <a16:creationId xmlns:a16="http://schemas.microsoft.com/office/drawing/2014/main" id="{6AF17A14-AB08-8247-B3AB-2F00AFF0C706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6300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23" name="object 13">
                <a:extLst>
                  <a:ext uri="{FF2B5EF4-FFF2-40B4-BE49-F238E27FC236}">
                    <a16:creationId xmlns:a16="http://schemas.microsoft.com/office/drawing/2014/main" id="{C00DCEC0-C6DD-8D4B-BF71-53F70256BDAF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124" name="object 14">
                <a:extLst>
                  <a:ext uri="{FF2B5EF4-FFF2-40B4-BE49-F238E27FC236}">
                    <a16:creationId xmlns:a16="http://schemas.microsoft.com/office/drawing/2014/main" id="{5AC1C1F7-5A04-F846-97D3-19C1146B3E6F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125" name="object 15">
                <a:extLst>
                  <a:ext uri="{FF2B5EF4-FFF2-40B4-BE49-F238E27FC236}">
                    <a16:creationId xmlns:a16="http://schemas.microsoft.com/office/drawing/2014/main" id="{44F3FD20-48FB-8F4D-98A9-879B5CF2B11B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126" name="object 16">
                <a:extLst>
                  <a:ext uri="{FF2B5EF4-FFF2-40B4-BE49-F238E27FC236}">
                    <a16:creationId xmlns:a16="http://schemas.microsoft.com/office/drawing/2014/main" id="{B9A9265D-FE9D-E040-9B3A-3976D06F7A0C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127" name="object 17">
                <a:extLst>
                  <a:ext uri="{FF2B5EF4-FFF2-40B4-BE49-F238E27FC236}">
                    <a16:creationId xmlns:a16="http://schemas.microsoft.com/office/drawing/2014/main" id="{965385C3-25E2-FC43-AA6D-8B9BD6157B8A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6300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28" name="object 18">
                <a:extLst>
                  <a:ext uri="{FF2B5EF4-FFF2-40B4-BE49-F238E27FC236}">
                    <a16:creationId xmlns:a16="http://schemas.microsoft.com/office/drawing/2014/main" id="{B35DA836-1960-A646-A2AA-1E46A75EADD4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129" name="object 19">
                <a:extLst>
                  <a:ext uri="{FF2B5EF4-FFF2-40B4-BE49-F238E27FC236}">
                    <a16:creationId xmlns:a16="http://schemas.microsoft.com/office/drawing/2014/main" id="{E74EA676-5276-074D-B060-D84B2673CE70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8" name="object 20">
              <a:extLst>
                <a:ext uri="{FF2B5EF4-FFF2-40B4-BE49-F238E27FC236}">
                  <a16:creationId xmlns:a16="http://schemas.microsoft.com/office/drawing/2014/main" id="{2B478BAA-3304-D142-9808-026B0090DB45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6300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9" name="object 21">
              <a:extLst>
                <a:ext uri="{FF2B5EF4-FFF2-40B4-BE49-F238E27FC236}">
                  <a16:creationId xmlns:a16="http://schemas.microsoft.com/office/drawing/2014/main" id="{4E81C542-EF18-814B-8181-522636D9DA21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73" name="object 22">
                <a:extLst>
                  <a:ext uri="{FF2B5EF4-FFF2-40B4-BE49-F238E27FC236}">
                    <a16:creationId xmlns:a16="http://schemas.microsoft.com/office/drawing/2014/main" id="{995F3F5C-E03B-C747-9675-52E202BF71AF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74" name="object 23">
                <a:extLst>
                  <a:ext uri="{FF2B5EF4-FFF2-40B4-BE49-F238E27FC236}">
                    <a16:creationId xmlns:a16="http://schemas.microsoft.com/office/drawing/2014/main" id="{F1B08E50-0C64-3C49-A682-923F6A6CBB09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06" name="object 24">
                <a:extLst>
                  <a:ext uri="{FF2B5EF4-FFF2-40B4-BE49-F238E27FC236}">
                    <a16:creationId xmlns:a16="http://schemas.microsoft.com/office/drawing/2014/main" id="{2ABF7E6C-ACA7-074E-B4AC-87B78EC6BD53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6300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08" name="object 25">
                <a:extLst>
                  <a:ext uri="{FF2B5EF4-FFF2-40B4-BE49-F238E27FC236}">
                    <a16:creationId xmlns:a16="http://schemas.microsoft.com/office/drawing/2014/main" id="{6156DA30-4BDC-A44E-B59F-A41FDCA25F4A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09" name="object 26">
                <a:extLst>
                  <a:ext uri="{FF2B5EF4-FFF2-40B4-BE49-F238E27FC236}">
                    <a16:creationId xmlns:a16="http://schemas.microsoft.com/office/drawing/2014/main" id="{9E3BF7C7-6C4C-C242-A450-7305D5D88D2D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10" name="object 27">
                <a:extLst>
                  <a:ext uri="{FF2B5EF4-FFF2-40B4-BE49-F238E27FC236}">
                    <a16:creationId xmlns:a16="http://schemas.microsoft.com/office/drawing/2014/main" id="{565B0520-431C-BE44-8E39-461825BEB98B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11" name="object 28">
                <a:extLst>
                  <a:ext uri="{FF2B5EF4-FFF2-40B4-BE49-F238E27FC236}">
                    <a16:creationId xmlns:a16="http://schemas.microsoft.com/office/drawing/2014/main" id="{3E3A1CDD-B5F0-9F48-BED1-945D30A8CE10}"/>
                  </a:ext>
                </a:extLst>
              </p:cNvPr>
              <p:cNvPicPr/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0" name="object 29">
              <a:extLst>
                <a:ext uri="{FF2B5EF4-FFF2-40B4-BE49-F238E27FC236}">
                  <a16:creationId xmlns:a16="http://schemas.microsoft.com/office/drawing/2014/main" id="{415CC82B-40DF-D845-8160-B35BC3C8E3BE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6300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71" name="object 30">
              <a:extLst>
                <a:ext uri="{FF2B5EF4-FFF2-40B4-BE49-F238E27FC236}">
                  <a16:creationId xmlns:a16="http://schemas.microsoft.com/office/drawing/2014/main" id="{46D19D94-39EA-C247-A7D0-A1E2D949FB45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6300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72" name="object 31">
              <a:extLst>
                <a:ext uri="{FF2B5EF4-FFF2-40B4-BE49-F238E27FC236}">
                  <a16:creationId xmlns:a16="http://schemas.microsoft.com/office/drawing/2014/main" id="{99E1A652-F821-8344-9C42-97013539EA8C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6300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</p:spTree>
    <p:extLst>
      <p:ext uri="{BB962C8B-B14F-4D97-AF65-F5344CB8AC3E}">
        <p14:creationId xmlns:p14="http://schemas.microsoft.com/office/powerpoint/2010/main" val="116584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7" r:id="rId2"/>
    <p:sldLayoutId id="2147483678" r:id="rId3"/>
  </p:sldLayoutIdLst>
  <p:hf hdr="0"/>
  <p:txStyles>
    <p:titleStyle>
      <a:lvl1pPr>
        <a:defRPr sz="1870" b="1">
          <a:solidFill>
            <a:srgbClr val="253746"/>
          </a:solidFill>
          <a:latin typeface="+mj-lt"/>
          <a:ea typeface="+mj-ea"/>
          <a:cs typeface="+mj-cs"/>
        </a:defRPr>
      </a:lvl1pPr>
    </p:titleStyle>
    <p:bodyStyle>
      <a:lvl1pPr marL="7938" indent="0">
        <a:tabLst/>
        <a:defRPr sz="1860" b="1">
          <a:solidFill>
            <a:srgbClr val="8EE2DC"/>
          </a:solidFill>
          <a:latin typeface="+mn-lt"/>
          <a:ea typeface="+mn-ea"/>
          <a:cs typeface="+mn-cs"/>
        </a:defRPr>
      </a:lvl1pPr>
      <a:lvl2pPr marL="7938" indent="0">
        <a:tabLst/>
        <a:defRPr sz="1860" b="0">
          <a:latin typeface="+mn-lt"/>
          <a:ea typeface="+mn-ea"/>
          <a:cs typeface="+mn-cs"/>
        </a:defRPr>
      </a:lvl2pPr>
      <a:lvl3pPr marL="7938" indent="0">
        <a:tabLst/>
        <a:defRPr sz="1860" b="0">
          <a:latin typeface="+mn-lt"/>
          <a:ea typeface="+mn-ea"/>
          <a:cs typeface="+mn-cs"/>
        </a:defRPr>
      </a:lvl3pPr>
      <a:lvl4pPr marL="7938" indent="0">
        <a:tabLst/>
        <a:defRPr sz="1860" b="0">
          <a:latin typeface="+mn-lt"/>
          <a:ea typeface="+mn-ea"/>
          <a:cs typeface="+mn-cs"/>
        </a:defRPr>
      </a:lvl4pPr>
      <a:lvl5pPr marL="7938" indent="0">
        <a:tabLst/>
        <a:defRPr sz="1860" b="0">
          <a:latin typeface="+mn-lt"/>
          <a:ea typeface="+mn-ea"/>
          <a:cs typeface="+mn-cs"/>
        </a:defRPr>
      </a:lvl5pPr>
      <a:lvl6pPr marL="1039673">
        <a:defRPr>
          <a:latin typeface="+mn-lt"/>
          <a:ea typeface="+mn-ea"/>
          <a:cs typeface="+mn-cs"/>
        </a:defRPr>
      </a:lvl6pPr>
      <a:lvl7pPr marL="1247607">
        <a:defRPr>
          <a:latin typeface="+mn-lt"/>
          <a:ea typeface="+mn-ea"/>
          <a:cs typeface="+mn-cs"/>
        </a:defRPr>
      </a:lvl7pPr>
      <a:lvl8pPr marL="1455542">
        <a:defRPr>
          <a:latin typeface="+mn-lt"/>
          <a:ea typeface="+mn-ea"/>
          <a:cs typeface="+mn-cs"/>
        </a:defRPr>
      </a:lvl8pPr>
      <a:lvl9pPr marL="166347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07935">
        <a:defRPr>
          <a:latin typeface="+mn-lt"/>
          <a:ea typeface="+mn-ea"/>
          <a:cs typeface="+mn-cs"/>
        </a:defRPr>
      </a:lvl2pPr>
      <a:lvl3pPr marL="415869">
        <a:defRPr>
          <a:latin typeface="+mn-lt"/>
          <a:ea typeface="+mn-ea"/>
          <a:cs typeface="+mn-cs"/>
        </a:defRPr>
      </a:lvl3pPr>
      <a:lvl4pPr marL="623804">
        <a:defRPr>
          <a:latin typeface="+mn-lt"/>
          <a:ea typeface="+mn-ea"/>
          <a:cs typeface="+mn-cs"/>
        </a:defRPr>
      </a:lvl4pPr>
      <a:lvl5pPr marL="831738">
        <a:defRPr>
          <a:latin typeface="+mn-lt"/>
          <a:ea typeface="+mn-ea"/>
          <a:cs typeface="+mn-cs"/>
        </a:defRPr>
      </a:lvl5pPr>
      <a:lvl6pPr marL="1039673">
        <a:defRPr>
          <a:latin typeface="+mn-lt"/>
          <a:ea typeface="+mn-ea"/>
          <a:cs typeface="+mn-cs"/>
        </a:defRPr>
      </a:lvl6pPr>
      <a:lvl7pPr marL="1247607">
        <a:defRPr>
          <a:latin typeface="+mn-lt"/>
          <a:ea typeface="+mn-ea"/>
          <a:cs typeface="+mn-cs"/>
        </a:defRPr>
      </a:lvl7pPr>
      <a:lvl8pPr marL="1455542">
        <a:defRPr>
          <a:latin typeface="+mn-lt"/>
          <a:ea typeface="+mn-ea"/>
          <a:cs typeface="+mn-cs"/>
        </a:defRPr>
      </a:lvl8pPr>
      <a:lvl9pPr marL="1663476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Placeholder 110">
            <a:extLst>
              <a:ext uri="{FF2B5EF4-FFF2-40B4-BE49-F238E27FC236}">
                <a16:creationId xmlns:a16="http://schemas.microsoft.com/office/drawing/2014/main" id="{63BAE5F2-023D-C045-AFA8-B75BC2F0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2406150"/>
            <a:ext cx="5619600" cy="3312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2" r:id="rId2"/>
    <p:sldLayoutId id="2147483666" r:id="rId3"/>
    <p:sldLayoutId id="2147483667" r:id="rId4"/>
    <p:sldLayoutId id="2147483668" r:id="rId5"/>
    <p:sldLayoutId id="2147483664" r:id="rId6"/>
    <p:sldLayoutId id="2147483661" r:id="rId7"/>
    <p:sldLayoutId id="2147483752" r:id="rId8"/>
  </p:sldLayoutIdLst>
  <p:hf hdr="0"/>
  <p:txStyles>
    <p:titleStyle>
      <a:lvl1pPr>
        <a:defRPr sz="1870" b="1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7938" indent="0">
        <a:tabLst/>
        <a:defRPr sz="1860" b="1">
          <a:solidFill>
            <a:srgbClr val="8EE2DC"/>
          </a:solidFill>
          <a:latin typeface="+mn-lt"/>
          <a:ea typeface="+mn-ea"/>
          <a:cs typeface="+mn-cs"/>
        </a:defRPr>
      </a:lvl1pPr>
      <a:lvl2pPr marL="7938" indent="0">
        <a:tabLst/>
        <a:defRPr sz="1860" b="0">
          <a:latin typeface="+mn-lt"/>
          <a:ea typeface="+mn-ea"/>
          <a:cs typeface="+mn-cs"/>
        </a:defRPr>
      </a:lvl2pPr>
      <a:lvl3pPr marL="7938" indent="0">
        <a:tabLst/>
        <a:defRPr sz="1860" b="0">
          <a:latin typeface="+mn-lt"/>
          <a:ea typeface="+mn-ea"/>
          <a:cs typeface="+mn-cs"/>
        </a:defRPr>
      </a:lvl3pPr>
      <a:lvl4pPr marL="7938" indent="0">
        <a:tabLst/>
        <a:defRPr sz="1860" b="0">
          <a:latin typeface="+mn-lt"/>
          <a:ea typeface="+mn-ea"/>
          <a:cs typeface="+mn-cs"/>
        </a:defRPr>
      </a:lvl4pPr>
      <a:lvl5pPr marL="7938" indent="0">
        <a:tabLst/>
        <a:defRPr sz="1860" b="0">
          <a:latin typeface="+mn-lt"/>
          <a:ea typeface="+mn-ea"/>
          <a:cs typeface="+mn-cs"/>
        </a:defRPr>
      </a:lvl5pPr>
      <a:lvl6pPr marL="1039673">
        <a:defRPr>
          <a:latin typeface="+mn-lt"/>
          <a:ea typeface="+mn-ea"/>
          <a:cs typeface="+mn-cs"/>
        </a:defRPr>
      </a:lvl6pPr>
      <a:lvl7pPr marL="1247607">
        <a:defRPr>
          <a:latin typeface="+mn-lt"/>
          <a:ea typeface="+mn-ea"/>
          <a:cs typeface="+mn-cs"/>
        </a:defRPr>
      </a:lvl7pPr>
      <a:lvl8pPr marL="1455542">
        <a:defRPr>
          <a:latin typeface="+mn-lt"/>
          <a:ea typeface="+mn-ea"/>
          <a:cs typeface="+mn-cs"/>
        </a:defRPr>
      </a:lvl8pPr>
      <a:lvl9pPr marL="166347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07935">
        <a:defRPr>
          <a:latin typeface="+mn-lt"/>
          <a:ea typeface="+mn-ea"/>
          <a:cs typeface="+mn-cs"/>
        </a:defRPr>
      </a:lvl2pPr>
      <a:lvl3pPr marL="415869">
        <a:defRPr>
          <a:latin typeface="+mn-lt"/>
          <a:ea typeface="+mn-ea"/>
          <a:cs typeface="+mn-cs"/>
        </a:defRPr>
      </a:lvl3pPr>
      <a:lvl4pPr marL="623804">
        <a:defRPr>
          <a:latin typeface="+mn-lt"/>
          <a:ea typeface="+mn-ea"/>
          <a:cs typeface="+mn-cs"/>
        </a:defRPr>
      </a:lvl4pPr>
      <a:lvl5pPr marL="831738">
        <a:defRPr>
          <a:latin typeface="+mn-lt"/>
          <a:ea typeface="+mn-ea"/>
          <a:cs typeface="+mn-cs"/>
        </a:defRPr>
      </a:lvl5pPr>
      <a:lvl6pPr marL="1039673">
        <a:defRPr>
          <a:latin typeface="+mn-lt"/>
          <a:ea typeface="+mn-ea"/>
          <a:cs typeface="+mn-cs"/>
        </a:defRPr>
      </a:lvl6pPr>
      <a:lvl7pPr marL="1247607">
        <a:defRPr>
          <a:latin typeface="+mn-lt"/>
          <a:ea typeface="+mn-ea"/>
          <a:cs typeface="+mn-cs"/>
        </a:defRPr>
      </a:lvl7pPr>
      <a:lvl8pPr marL="1455542">
        <a:defRPr>
          <a:latin typeface="+mn-lt"/>
          <a:ea typeface="+mn-ea"/>
          <a:cs typeface="+mn-cs"/>
        </a:defRPr>
      </a:lvl8pPr>
      <a:lvl9pPr marL="1663476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object 37">
            <a:extLst>
              <a:ext uri="{FF2B5EF4-FFF2-40B4-BE49-F238E27FC236}">
                <a16:creationId xmlns:a16="http://schemas.microsoft.com/office/drawing/2014/main" id="{EA47819E-9C52-06FA-E5AE-0F4CE6CB6A16}"/>
              </a:ext>
            </a:extLst>
          </p:cNvPr>
          <p:cNvSpPr txBox="1"/>
          <p:nvPr userDrawn="1"/>
        </p:nvSpPr>
        <p:spPr>
          <a:xfrm>
            <a:off x="365049" y="4791256"/>
            <a:ext cx="1539951" cy="1751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76">
              <a:lnSpc>
                <a:spcPts val="1616"/>
              </a:lnSpc>
            </a:pPr>
            <a:r>
              <a:rPr lang="en-GB" sz="728" b="1" spc="5" dirty="0">
                <a:solidFill>
                  <a:srgbClr val="6300FF"/>
                </a:solidFill>
                <a:latin typeface="Arial"/>
                <a:cs typeface="Arial"/>
              </a:rPr>
              <a:t>TII </a:t>
            </a:r>
            <a:r>
              <a:rPr lang="en-GB" sz="728" spc="5" dirty="0">
                <a:solidFill>
                  <a:srgbClr val="6300FF"/>
                </a:solidFill>
                <a:latin typeface="Arial"/>
                <a:cs typeface="Arial"/>
              </a:rPr>
              <a:t>– Technology Innovation Institute</a:t>
            </a:r>
            <a:endParaRPr sz="728" dirty="0">
              <a:solidFill>
                <a:srgbClr val="63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624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47" r:id="rId2"/>
    <p:sldLayoutId id="2147483695" r:id="rId3"/>
    <p:sldLayoutId id="2147483693" r:id="rId4"/>
    <p:sldLayoutId id="2147483694" r:id="rId5"/>
    <p:sldLayoutId id="2147483684" r:id="rId6"/>
    <p:sldLayoutId id="2147483685" r:id="rId7"/>
    <p:sldLayoutId id="2147483748" r:id="rId8"/>
    <p:sldLayoutId id="2147483749" r:id="rId9"/>
    <p:sldLayoutId id="2147483750" r:id="rId10"/>
    <p:sldLayoutId id="2147483751" r:id="rId11"/>
    <p:sldLayoutId id="2147483686" r:id="rId12"/>
    <p:sldLayoutId id="214748369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720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  <p:sldLayoutId id="2147483689" r:id="rId3"/>
    <p:sldLayoutId id="2147483691" r:id="rId4"/>
    <p:sldLayoutId id="214748368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0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6754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50" y="352426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608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624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692" r:id="rId2"/>
    <p:sldLayoutId id="2147483734" r:id="rId3"/>
    <p:sldLayoutId id="2147483735" r:id="rId4"/>
    <p:sldLayoutId id="2147483736" r:id="rId5"/>
    <p:sldLayoutId id="214748373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4">
            <a:extLst>
              <a:ext uri="{FF2B5EF4-FFF2-40B4-BE49-F238E27FC236}">
                <a16:creationId xmlns:a16="http://schemas.microsoft.com/office/drawing/2014/main" id="{EB99C226-9A0E-934B-912A-2FD9A64A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49" y="352425"/>
            <a:ext cx="8403843" cy="2541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3DB1E1-5193-CD1A-AE1C-49CAD7468669}"/>
              </a:ext>
            </a:extLst>
          </p:cNvPr>
          <p:cNvSpPr txBox="1"/>
          <p:nvPr userDrawn="1"/>
        </p:nvSpPr>
        <p:spPr>
          <a:xfrm>
            <a:off x="82796" y="4818608"/>
            <a:ext cx="1039067" cy="218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karsten.pyka@tii.ae</a:t>
            </a:r>
          </a:p>
        </p:txBody>
      </p:sp>
    </p:spTree>
    <p:extLst>
      <p:ext uri="{BB962C8B-B14F-4D97-AF65-F5344CB8AC3E}">
        <p14:creationId xmlns:p14="http://schemas.microsoft.com/office/powerpoint/2010/main" val="32515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70" b="1" kern="1200">
          <a:solidFill>
            <a:srgbClr val="25374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video" Target="../media/media1.mp4"/><Relationship Id="rId21" Type="http://schemas.openxmlformats.org/officeDocument/2006/relationships/image" Target="../media/image32.png"/><Relationship Id="rId7" Type="http://schemas.openxmlformats.org/officeDocument/2006/relationships/image" Target="../media/image41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microsoft.com/office/2007/relationships/media" Target="../media/media1.mp4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tags" Target="../tags/tag1.xml"/><Relationship Id="rId6" Type="http://schemas.openxmlformats.org/officeDocument/2006/relationships/image" Target="../media/image40.jpe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notesSlide" Target="../notesSlides/notesSlide1.xml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6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47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6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9.jpe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52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5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54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50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51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26" Type="http://schemas.openxmlformats.org/officeDocument/2006/relationships/image" Target="../media/image54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5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24" Type="http://schemas.openxmlformats.org/officeDocument/2006/relationships/image" Target="../media/image50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51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4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56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hyperlink" Target="https://doi.org/10.1063/5.0248330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5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59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58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42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63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21" Type="http://schemas.openxmlformats.org/officeDocument/2006/relationships/image" Target="../media/image64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42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21" Type="http://schemas.openxmlformats.org/officeDocument/2006/relationships/image" Target="../media/image64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42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hyperlink" Target="http://dx.doi.org/10.1016/j.egypro.2014.11.505" TargetMode="External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21" Type="http://schemas.openxmlformats.org/officeDocument/2006/relationships/image" Target="../media/image64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42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hyperlink" Target="http://dx.doi.org/10.1016/j.egypro.2014.11.505" TargetMode="External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19.png"/><Relationship Id="rId21" Type="http://schemas.openxmlformats.org/officeDocument/2006/relationships/image" Target="../media/image66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image" Target="../media/image42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26" Type="http://schemas.openxmlformats.org/officeDocument/2006/relationships/image" Target="../media/image73.png"/><Relationship Id="rId3" Type="http://schemas.openxmlformats.org/officeDocument/2006/relationships/image" Target="../media/image19.png"/><Relationship Id="rId21" Type="http://schemas.openxmlformats.org/officeDocument/2006/relationships/image" Target="../media/image68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5" Type="http://schemas.openxmlformats.org/officeDocument/2006/relationships/image" Target="../media/image72.jpeg"/><Relationship Id="rId2" Type="http://schemas.openxmlformats.org/officeDocument/2006/relationships/image" Target="../media/image42.png"/><Relationship Id="rId16" Type="http://schemas.openxmlformats.org/officeDocument/2006/relationships/image" Target="../media/image32.png"/><Relationship Id="rId20" Type="http://schemas.openxmlformats.org/officeDocument/2006/relationships/image" Target="../media/image36.png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24" Type="http://schemas.openxmlformats.org/officeDocument/2006/relationships/image" Target="../media/image71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70.png"/><Relationship Id="rId28" Type="http://schemas.openxmlformats.org/officeDocument/2006/relationships/image" Target="../media/image75.jpeg"/><Relationship Id="rId10" Type="http://schemas.openxmlformats.org/officeDocument/2006/relationships/image" Target="../media/image26.png"/><Relationship Id="rId19" Type="http://schemas.openxmlformats.org/officeDocument/2006/relationships/image" Target="../media/image35.png"/><Relationship Id="rId31" Type="http://schemas.openxmlformats.org/officeDocument/2006/relationships/image" Target="../media/image78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Relationship Id="rId22" Type="http://schemas.openxmlformats.org/officeDocument/2006/relationships/image" Target="../media/image69.png"/><Relationship Id="rId27" Type="http://schemas.openxmlformats.org/officeDocument/2006/relationships/image" Target="../media/image74.png"/><Relationship Id="rId30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4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42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4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!!BGPic1">
            <a:extLst>
              <a:ext uri="{FF2B5EF4-FFF2-40B4-BE49-F238E27FC236}">
                <a16:creationId xmlns:a16="http://schemas.microsoft.com/office/drawing/2014/main" id="{59663726-8F29-8312-FD38-2790FF5AE380}"/>
              </a:ext>
            </a:extLst>
          </p:cNvPr>
          <p:cNvSpPr/>
          <p:nvPr/>
        </p:nvSpPr>
        <p:spPr>
          <a:xfrm flipH="1">
            <a:off x="-1490134" y="-838200"/>
            <a:ext cx="12124266" cy="6819900"/>
          </a:xfrm>
          <a:prstGeom prst="rect">
            <a:avLst/>
          </a:prstGeom>
          <a:blipFill>
            <a:blip r:embed="rId6"/>
            <a:srcRect/>
            <a:stretch>
              <a:fillRect t="-45" b="-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!!BGVid">
            <a:hlinkClick r:id="" action="ppaction://media"/>
            <a:extLst>
              <a:ext uri="{FF2B5EF4-FFF2-40B4-BE49-F238E27FC236}">
                <a16:creationId xmlns:a16="http://schemas.microsoft.com/office/drawing/2014/main" id="{0FA0314D-2DEB-2D42-EE78-0EC3D53754E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5" name="!!Wash1">
            <a:extLst>
              <a:ext uri="{FF2B5EF4-FFF2-40B4-BE49-F238E27FC236}">
                <a16:creationId xmlns:a16="http://schemas.microsoft.com/office/drawing/2014/main" id="{F5500C28-2A27-C5BB-35A4-CF8CCE1A474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DA4B38-0CC6-D464-58FA-FE0FA6636DE0}"/>
              </a:ext>
            </a:extLst>
          </p:cNvPr>
          <p:cNvSpPr/>
          <p:nvPr/>
        </p:nvSpPr>
        <p:spPr>
          <a:xfrm>
            <a:off x="358775" y="1337684"/>
            <a:ext cx="6014524" cy="1278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b" anchorCtr="0"/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Towards Optimal Atomic Magnetometry for Practical Applications: Examining Scheme, Laser Source, and Vapor Cell Interplay</a:t>
            </a:r>
            <a:endParaRPr lang="en-US" sz="2400" b="1" spc="-8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A1633EF-7F8D-9613-3F2D-1D3D20F13FFB}"/>
              </a:ext>
            </a:extLst>
          </p:cNvPr>
          <p:cNvSpPr/>
          <p:nvPr/>
        </p:nvSpPr>
        <p:spPr>
          <a:xfrm>
            <a:off x="3800477" y="3451298"/>
            <a:ext cx="1666582" cy="297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t" anchorCtr="0"/>
          <a:lstStyle/>
          <a:p>
            <a:pPr algn="r"/>
            <a:r>
              <a:rPr lang="en-US" sz="1400" spc="-80" dirty="0"/>
              <a:t>8</a:t>
            </a:r>
            <a:r>
              <a:rPr lang="en-US" sz="1400" spc="-80" baseline="30000" dirty="0"/>
              <a:t>th</a:t>
            </a:r>
            <a:r>
              <a:rPr lang="en-US" sz="1400" spc="-80" dirty="0"/>
              <a:t>  of  August 2025</a:t>
            </a:r>
          </a:p>
        </p:txBody>
      </p:sp>
      <p:cxnSp>
        <p:nvCxnSpPr>
          <p:cNvPr id="47" name="!!Line1">
            <a:extLst>
              <a:ext uri="{FF2B5EF4-FFF2-40B4-BE49-F238E27FC236}">
                <a16:creationId xmlns:a16="http://schemas.microsoft.com/office/drawing/2014/main" id="{AD04D09F-BB8A-BADD-1C0F-37B2768520C3}"/>
              </a:ext>
            </a:extLst>
          </p:cNvPr>
          <p:cNvCxnSpPr>
            <a:cxnSpLocks/>
          </p:cNvCxnSpPr>
          <p:nvPr/>
        </p:nvCxnSpPr>
        <p:spPr>
          <a:xfrm flipH="1">
            <a:off x="358775" y="3595413"/>
            <a:ext cx="339074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!!Box1">
            <a:extLst>
              <a:ext uri="{FF2B5EF4-FFF2-40B4-BE49-F238E27FC236}">
                <a16:creationId xmlns:a16="http://schemas.microsoft.com/office/drawing/2014/main" id="{FDED9516-AB06-C927-9B5F-92E684292ADB}"/>
              </a:ext>
            </a:extLst>
          </p:cNvPr>
          <p:cNvSpPr/>
          <p:nvPr/>
        </p:nvSpPr>
        <p:spPr>
          <a:xfrm>
            <a:off x="-1" y="2729780"/>
            <a:ext cx="5467057" cy="5563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C8EF52B-0A28-64A3-CB14-053EFCEC9329}"/>
              </a:ext>
            </a:extLst>
          </p:cNvPr>
          <p:cNvSpPr/>
          <p:nvPr/>
        </p:nvSpPr>
        <p:spPr>
          <a:xfrm>
            <a:off x="381293" y="2836910"/>
            <a:ext cx="4636756" cy="3420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r>
              <a:rPr lang="en-US" sz="1400" b="1" dirty="0">
                <a:solidFill>
                  <a:schemeClr val="accent5"/>
                </a:solidFill>
                <a:cs typeface="Arial"/>
              </a:rPr>
              <a:t>Workshop on optically-pumped magnetometers 2025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E42DB7A-4791-828A-2D0A-D081BF5E1B88}"/>
              </a:ext>
            </a:extLst>
          </p:cNvPr>
          <p:cNvCxnSpPr>
            <a:cxnSpLocks/>
          </p:cNvCxnSpPr>
          <p:nvPr/>
        </p:nvCxnSpPr>
        <p:spPr>
          <a:xfrm>
            <a:off x="358775" y="2861083"/>
            <a:ext cx="0" cy="29373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!!Logo">
            <a:extLst>
              <a:ext uri="{FF2B5EF4-FFF2-40B4-BE49-F238E27FC236}">
                <a16:creationId xmlns:a16="http://schemas.microsoft.com/office/drawing/2014/main" id="{6A8FCBC5-05D8-9EE7-C558-6E4580333D4C}"/>
              </a:ext>
            </a:extLst>
          </p:cNvPr>
          <p:cNvGrpSpPr/>
          <p:nvPr/>
        </p:nvGrpSpPr>
        <p:grpSpPr>
          <a:xfrm>
            <a:off x="381293" y="380998"/>
            <a:ext cx="1317732" cy="727483"/>
            <a:chOff x="837666" y="837723"/>
            <a:chExt cx="2897383" cy="1599565"/>
          </a:xfrm>
        </p:grpSpPr>
        <p:grpSp>
          <p:nvGrpSpPr>
            <p:cNvPr id="5" name="object 3">
              <a:extLst>
                <a:ext uri="{FF2B5EF4-FFF2-40B4-BE49-F238E27FC236}">
                  <a16:creationId xmlns:a16="http://schemas.microsoft.com/office/drawing/2014/main" id="{CC48F4DD-350E-A5D2-E231-97BDBBF4FE3A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8" name="object 4">
                <a:extLst>
                  <a:ext uri="{FF2B5EF4-FFF2-40B4-BE49-F238E27FC236}">
                    <a16:creationId xmlns:a16="http://schemas.microsoft.com/office/drawing/2014/main" id="{4D010455-2718-6EF5-166A-4AFB6C35E965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9" name="object 5">
                <a:extLst>
                  <a:ext uri="{FF2B5EF4-FFF2-40B4-BE49-F238E27FC236}">
                    <a16:creationId xmlns:a16="http://schemas.microsoft.com/office/drawing/2014/main" id="{B7E0F749-768C-0C9A-48EB-181DAFD5B39C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20" name="object 6">
                <a:extLst>
                  <a:ext uri="{FF2B5EF4-FFF2-40B4-BE49-F238E27FC236}">
                    <a16:creationId xmlns:a16="http://schemas.microsoft.com/office/drawing/2014/main" id="{306D2F76-676C-6F05-23ED-8AFEFFCBBBE4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1" name="object 7">
                <a:extLst>
                  <a:ext uri="{FF2B5EF4-FFF2-40B4-BE49-F238E27FC236}">
                    <a16:creationId xmlns:a16="http://schemas.microsoft.com/office/drawing/2014/main" id="{00F1F670-3935-8B72-AA69-91D5F7465247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2" name="object 8">
                <a:extLst>
                  <a:ext uri="{FF2B5EF4-FFF2-40B4-BE49-F238E27FC236}">
                    <a16:creationId xmlns:a16="http://schemas.microsoft.com/office/drawing/2014/main" id="{F6F72CF1-7650-89F0-DEED-3408E48451DF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3" name="object 9">
                <a:extLst>
                  <a:ext uri="{FF2B5EF4-FFF2-40B4-BE49-F238E27FC236}">
                    <a16:creationId xmlns:a16="http://schemas.microsoft.com/office/drawing/2014/main" id="{86A462D7-1A7C-4011-74C1-57B2EEFE385E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4" name="object 10">
                <a:extLst>
                  <a:ext uri="{FF2B5EF4-FFF2-40B4-BE49-F238E27FC236}">
                    <a16:creationId xmlns:a16="http://schemas.microsoft.com/office/drawing/2014/main" id="{800675B3-670A-0308-6613-C7B7B78F0588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5" name="object 11">
                <a:extLst>
                  <a:ext uri="{FF2B5EF4-FFF2-40B4-BE49-F238E27FC236}">
                    <a16:creationId xmlns:a16="http://schemas.microsoft.com/office/drawing/2014/main" id="{E73708DC-E336-B751-9859-9EB061E1DF6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6" name="object 12">
                <a:extLst>
                  <a:ext uri="{FF2B5EF4-FFF2-40B4-BE49-F238E27FC236}">
                    <a16:creationId xmlns:a16="http://schemas.microsoft.com/office/drawing/2014/main" id="{F7E195CB-43C4-3B0E-4B5C-5FB23C43D443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7" name="object 13">
                <a:extLst>
                  <a:ext uri="{FF2B5EF4-FFF2-40B4-BE49-F238E27FC236}">
                    <a16:creationId xmlns:a16="http://schemas.microsoft.com/office/drawing/2014/main" id="{0BAF6D46-2DEC-9AA9-6F23-612579E8045F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8" name="object 14">
                <a:extLst>
                  <a:ext uri="{FF2B5EF4-FFF2-40B4-BE49-F238E27FC236}">
                    <a16:creationId xmlns:a16="http://schemas.microsoft.com/office/drawing/2014/main" id="{500656BE-3ED2-150B-1BE8-ACD70E2803B8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5">
                <a:extLst>
                  <a:ext uri="{FF2B5EF4-FFF2-40B4-BE49-F238E27FC236}">
                    <a16:creationId xmlns:a16="http://schemas.microsoft.com/office/drawing/2014/main" id="{7441DF05-797E-E135-7A38-190424343571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30" name="object 16">
                <a:extLst>
                  <a:ext uri="{FF2B5EF4-FFF2-40B4-BE49-F238E27FC236}">
                    <a16:creationId xmlns:a16="http://schemas.microsoft.com/office/drawing/2014/main" id="{9D3A17F8-211C-E6F6-28D2-AD103B8A9C32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1" name="object 17">
                <a:extLst>
                  <a:ext uri="{FF2B5EF4-FFF2-40B4-BE49-F238E27FC236}">
                    <a16:creationId xmlns:a16="http://schemas.microsoft.com/office/drawing/2014/main" id="{36CEDA9F-3829-299E-B48A-D93D9639756C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2" name="object 18">
                <a:extLst>
                  <a:ext uri="{FF2B5EF4-FFF2-40B4-BE49-F238E27FC236}">
                    <a16:creationId xmlns:a16="http://schemas.microsoft.com/office/drawing/2014/main" id="{9642FF91-301B-8F44-E59C-A7489813816E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3" name="object 19">
                <a:extLst>
                  <a:ext uri="{FF2B5EF4-FFF2-40B4-BE49-F238E27FC236}">
                    <a16:creationId xmlns:a16="http://schemas.microsoft.com/office/drawing/2014/main" id="{7DC275F1-BE23-A654-FC92-19964C743EA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4" name="object 20">
                <a:extLst>
                  <a:ext uri="{FF2B5EF4-FFF2-40B4-BE49-F238E27FC236}">
                    <a16:creationId xmlns:a16="http://schemas.microsoft.com/office/drawing/2014/main" id="{F8C4C1B0-939F-ACFF-3939-B50FFCB0F66A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6" name="object 21">
              <a:extLst>
                <a:ext uri="{FF2B5EF4-FFF2-40B4-BE49-F238E27FC236}">
                  <a16:creationId xmlns:a16="http://schemas.microsoft.com/office/drawing/2014/main" id="{83D9AEDE-E2B2-3AF8-4FEF-F8055C3DAAEF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7" name="object 22">
              <a:extLst>
                <a:ext uri="{FF2B5EF4-FFF2-40B4-BE49-F238E27FC236}">
                  <a16:creationId xmlns:a16="http://schemas.microsoft.com/office/drawing/2014/main" id="{ECFC4DE0-32E1-1B79-B696-56776695F33D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1" name="object 23">
                <a:extLst>
                  <a:ext uri="{FF2B5EF4-FFF2-40B4-BE49-F238E27FC236}">
                    <a16:creationId xmlns:a16="http://schemas.microsoft.com/office/drawing/2014/main" id="{81DF7E78-C62F-949E-90BE-46F6EE23ED17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2" name="object 24">
                <a:extLst>
                  <a:ext uri="{FF2B5EF4-FFF2-40B4-BE49-F238E27FC236}">
                    <a16:creationId xmlns:a16="http://schemas.microsoft.com/office/drawing/2014/main" id="{620031ED-4E54-9616-E690-94326E8B61D6}"/>
                  </a:ext>
                </a:extLst>
              </p:cNvPr>
              <p:cNvPicPr/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3" name="object 25">
                <a:extLst>
                  <a:ext uri="{FF2B5EF4-FFF2-40B4-BE49-F238E27FC236}">
                    <a16:creationId xmlns:a16="http://schemas.microsoft.com/office/drawing/2014/main" id="{5D20A240-255E-87C5-A9F5-71B23AF2D8F8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4" name="object 26">
                <a:extLst>
                  <a:ext uri="{FF2B5EF4-FFF2-40B4-BE49-F238E27FC236}">
                    <a16:creationId xmlns:a16="http://schemas.microsoft.com/office/drawing/2014/main" id="{B38F659C-B5EE-DBC8-FD31-07FBBBF4F806}"/>
                  </a:ext>
                </a:extLst>
              </p:cNvPr>
              <p:cNvPicPr/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5" name="object 27">
                <a:extLst>
                  <a:ext uri="{FF2B5EF4-FFF2-40B4-BE49-F238E27FC236}">
                    <a16:creationId xmlns:a16="http://schemas.microsoft.com/office/drawing/2014/main" id="{B0F11023-40F9-E315-DFA9-7D3B3215C42C}"/>
                  </a:ext>
                </a:extLst>
              </p:cNvPr>
              <p:cNvPicPr/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6" name="object 28">
                <a:extLst>
                  <a:ext uri="{FF2B5EF4-FFF2-40B4-BE49-F238E27FC236}">
                    <a16:creationId xmlns:a16="http://schemas.microsoft.com/office/drawing/2014/main" id="{5BE4E136-0374-2666-3D76-EDE7BE3FEF3E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7" name="object 29">
                <a:extLst>
                  <a:ext uri="{FF2B5EF4-FFF2-40B4-BE49-F238E27FC236}">
                    <a16:creationId xmlns:a16="http://schemas.microsoft.com/office/drawing/2014/main" id="{7A999AC8-5C58-EF2E-48F7-35820BCCAAFC}"/>
                  </a:ext>
                </a:extLst>
              </p:cNvPr>
              <p:cNvPicPr/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8" name="object 30">
              <a:extLst>
                <a:ext uri="{FF2B5EF4-FFF2-40B4-BE49-F238E27FC236}">
                  <a16:creationId xmlns:a16="http://schemas.microsoft.com/office/drawing/2014/main" id="{C4EA725C-166F-CD84-6131-2FF275569E97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1">
              <a:extLst>
                <a:ext uri="{FF2B5EF4-FFF2-40B4-BE49-F238E27FC236}">
                  <a16:creationId xmlns:a16="http://schemas.microsoft.com/office/drawing/2014/main" id="{50468CFF-76C7-D988-BBF6-4C74F1EA0A25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10" name="object 32">
              <a:extLst>
                <a:ext uri="{FF2B5EF4-FFF2-40B4-BE49-F238E27FC236}">
                  <a16:creationId xmlns:a16="http://schemas.microsoft.com/office/drawing/2014/main" id="{7B21FB92-561D-F80F-E23F-CDDBD5ACDA33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1E5A0A4-B16D-0945-B554-3D981700DEF4}"/>
              </a:ext>
            </a:extLst>
          </p:cNvPr>
          <p:cNvSpPr/>
          <p:nvPr/>
        </p:nvSpPr>
        <p:spPr>
          <a:xfrm>
            <a:off x="357870" y="3868343"/>
            <a:ext cx="4866475" cy="674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r>
              <a:rPr lang="en-US" sz="1400" b="1" dirty="0">
                <a:solidFill>
                  <a:schemeClr val="bg1"/>
                </a:solidFill>
                <a:cs typeface="Arial"/>
              </a:rPr>
              <a:t>Rafael Rothganger de Paiva – Lead Researcher</a:t>
            </a:r>
          </a:p>
          <a:p>
            <a:r>
              <a:rPr lang="en-US" sz="1400" b="1" dirty="0">
                <a:solidFill>
                  <a:schemeClr val="bg1"/>
                </a:solidFill>
                <a:cs typeface="Arial"/>
              </a:rPr>
              <a:t>Quantum Sensing – QRC</a:t>
            </a:r>
            <a:br>
              <a:rPr lang="en-US" sz="1400" b="1" dirty="0">
                <a:solidFill>
                  <a:schemeClr val="bg1"/>
                </a:solidFill>
                <a:cs typeface="Arial"/>
              </a:rPr>
            </a:br>
            <a:r>
              <a:rPr lang="en-US" sz="1400" b="1" dirty="0">
                <a:solidFill>
                  <a:schemeClr val="bg1"/>
                </a:solidFill>
                <a:cs typeface="Arial"/>
              </a:rPr>
              <a:t>rafael.rothganger@tii.ae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587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9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0046 L 3.125E-6 -7.40741E-7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3473 L 6.25E-7 3.33333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65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718 -0.00023 L -4.79167E-6 -7.40741E-7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7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65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9" repeatCount="indefinite" fill="hold" display="0">
                  <p:stCondLst>
                    <p:cond delay="indefinite"/>
                  </p:stCondLst>
                </p:cTn>
                <p:tgtEl>
                  <p:spTgt spid="36"/>
                </p:tgtEl>
              </p:cMediaNode>
            </p:video>
          </p:childTnLst>
        </p:cTn>
      </p:par>
    </p:tnLst>
    <p:bldLst>
      <p:bldP spid="38" grpId="0"/>
      <p:bldP spid="38" grpId="1"/>
      <p:bldP spid="42" grpId="0"/>
      <p:bldP spid="42" grpId="1"/>
      <p:bldP spid="37" grpId="0" animBg="1"/>
      <p:bldP spid="3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A0125-A0BD-02E3-1275-15E7756D6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3D3442FC-05FB-7DC0-742A-E7EE160068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6568E564-0630-F32B-77CE-D8B9931FDEA4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B4921396-E6B8-5BFB-B687-3854C7DC9FE0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8A28F5F4-71A1-F98A-862A-3AC8D0A54DB5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AC72D861-F89B-970A-082C-04EB3483F0EE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49112051-E327-1905-4D1B-02C21FC62AB4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08C2EF03-FB05-A292-A4D9-8CEAB92B6AD4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61F71DF5-01BA-0F97-3A34-1882521390E1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8531C1A8-59AE-D03B-875C-4B64C756304F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E0741A44-F2AC-08EF-2E24-2A97551295D1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24328896-9B4F-F645-3CF7-458BD1CA3C6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42E06ED-42CE-E9B5-48D4-C3073410C306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735CF72C-48D9-0C2D-63D0-B3D7F53EF91A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063D1D04-771B-60C4-E81A-29B4842F080F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C0BD2226-466C-57B2-E980-5F75828492DD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23161F6B-AEF1-18AB-EED4-2FD76F247D9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3FF6FE28-D0D1-F565-D0DB-747DF7BFFA7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32F65C40-28E6-F764-4DFF-7795DDBBEC13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EF5DB30F-3C5E-322D-A5FE-0229437CB3CF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9B66AC7F-A951-FD75-9311-0812D08B0512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EB86CBD0-6CC6-B274-B5E6-D40666D9A6DB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FB3CF63B-C903-5F47-9BF0-3B71E19F9802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A7B92701-16EB-FC2D-E9A4-5E455EA5BA36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CFBA4303-545D-250D-637A-57D9F793A760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E7E0DFDF-EA12-C765-A10A-CD178A9821C9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E935866E-6485-7019-B229-DA9283FBCC5F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9561E79B-10D8-C0DB-85B0-B94422384736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0C38F30-5106-2225-7600-FB5D1A6C5D55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64041E49-C47D-E9BC-6C2E-0B395673B72B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20C6AB67-57ED-E8A5-E21B-89C2BE55C831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145C2BD8-0607-063A-DCB1-E72A4B0027C2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C250EDD0-41A3-3CA2-D04C-07FC9B7E699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E30B1FB4-9028-C700-5052-27DF29DD52F6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4A76C682-38E3-8E90-989F-3D24AC0287FF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585DDDBE-024E-54C9-67D5-46AA39886361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5AF05DB-3FA3-43B3-12F1-08631492CA80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D60AF7FF-642E-11CD-BF72-E97222FE41C1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10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0382C86-B299-C484-4C82-595118CE7003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">
            <a:extLst>
              <a:ext uri="{FF2B5EF4-FFF2-40B4-BE49-F238E27FC236}">
                <a16:creationId xmlns:a16="http://schemas.microsoft.com/office/drawing/2014/main" id="{358F1803-2852-1AF6-8CDE-854F78A7A127}"/>
              </a:ext>
            </a:extLst>
          </p:cNvPr>
          <p:cNvGrpSpPr/>
          <p:nvPr/>
        </p:nvGrpSpPr>
        <p:grpSpPr>
          <a:xfrm>
            <a:off x="571500" y="1266300"/>
            <a:ext cx="2189843" cy="1230567"/>
            <a:chOff x="0" y="-288219"/>
            <a:chExt cx="5230247" cy="2939102"/>
          </a:xfrm>
        </p:grpSpPr>
        <p:pic>
          <p:nvPicPr>
            <p:cNvPr id="37" name="FID-scetch.pdf" descr="FID-scetch.pdf">
              <a:extLst>
                <a:ext uri="{FF2B5EF4-FFF2-40B4-BE49-F238E27FC236}">
                  <a16:creationId xmlns:a16="http://schemas.microsoft.com/office/drawing/2014/main" id="{84F50387-137F-0087-3060-5AEEFB57D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0" y="0"/>
              <a:ext cx="4944079" cy="2650883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38" name="FID">
              <a:extLst>
                <a:ext uri="{FF2B5EF4-FFF2-40B4-BE49-F238E27FC236}">
                  <a16:creationId xmlns:a16="http://schemas.microsoft.com/office/drawing/2014/main" id="{0FA2987B-1809-72F9-F991-A6E05C88A6BE}"/>
                </a:ext>
              </a:extLst>
            </p:cNvPr>
            <p:cNvSpPr txBox="1"/>
            <p:nvPr/>
          </p:nvSpPr>
          <p:spPr>
            <a:xfrm>
              <a:off x="4025415" y="-288219"/>
              <a:ext cx="1204832" cy="57643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lang="en-US" sz="1200" dirty="0"/>
                <a:t>FID</a:t>
              </a:r>
              <a:endParaRPr sz="1200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66DE05F-56CC-960F-82E4-67A9314D8B92}"/>
              </a:ext>
            </a:extLst>
          </p:cNvPr>
          <p:cNvSpPr txBox="1"/>
          <p:nvPr/>
        </p:nvSpPr>
        <p:spPr>
          <a:xfrm>
            <a:off x="517291" y="2617541"/>
            <a:ext cx="2178446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Free-Induction-Decay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Circular polarization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Detector</a:t>
            </a:r>
          </a:p>
          <a:p>
            <a:r>
              <a:rPr lang="en-US" sz="1400" dirty="0">
                <a:latin typeface="CMU Bright" panose="02000603000000000000"/>
              </a:rPr>
              <a:t>Simplest scheme for integration. </a:t>
            </a: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FB873934-DBE5-5695-A81D-24FDFFE93C1A}"/>
              </a:ext>
            </a:extLst>
          </p:cNvPr>
          <p:cNvSpPr/>
          <p:nvPr/>
        </p:nvSpPr>
        <p:spPr>
          <a:xfrm>
            <a:off x="398582" y="4234639"/>
            <a:ext cx="8440746" cy="51075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CMU Bright" panose="02000603000000000000"/>
              </a:rPr>
              <a:t>Complexity</a:t>
            </a:r>
            <a:endParaRPr lang="en-AE" sz="18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713548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871B7-052B-A510-168D-BB1AE5FFC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08912077-474D-5E2D-BA27-2948267E7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C459D3FF-EBEF-392C-384F-7D5D93D83607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A6F3E8D7-5CCB-AAEB-9BC7-34D66D0FE883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82BABD8A-5D94-FC11-6356-B7A0601DBC65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672321B5-7681-B1C8-A66F-A4A1E4366FD6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34D17B70-B558-B4E2-A526-0D5D31E18407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B307FD9A-6326-1E1C-72DA-9CBB300F62FE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3F9C556F-94A2-CB6E-C632-591BA04C1463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FCB591D9-5B13-20F0-F47B-2DF0D21C0740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B72A4886-571E-E4FE-F0B3-03DD9BF37157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75343DF4-2DBE-8800-6B1C-EE9ED3A4E764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93D616EB-BDF0-8135-DDEC-BC8D868CEFDC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42801FCD-429F-AB73-A3BA-8AF97C4A52ED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149FEBD8-4988-613D-EB7F-3B8CDCC3E620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AD2BC2A1-004D-A2E1-0512-3FD1249A8C16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E5027FAB-20F2-F038-0069-9C757A58ED98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9D9F6CB0-BF80-DDB5-426A-D931DD9D9D6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7DE7727B-EC6C-6597-C1C7-5E25B15895BA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B2C9C83F-1626-1CC6-BCF8-9BF2E6497934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36B6DA5-5527-577E-F808-CE3348101B14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0022E468-678C-5850-93EC-D6954FE133A7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14ED6634-04D3-8343-39FF-3DE2EAEC288F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ABF5E6C4-ACA3-1858-7E51-852D6CCD16ED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30420206-65F0-31FE-F634-3A5C5A76AB93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C31B4C29-9044-1569-20FD-ED56A83B9A52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8771F663-1990-E6D0-01BA-1673B9625C8D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C034B44A-107A-6CEF-7241-E3C8BDCC1800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F70C41EA-AB97-9A89-7CBF-E8B6E895DC2F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E12E0D4F-1FB5-89F0-9187-324D3D07D653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949CECC0-3CC0-9FD0-E0EB-D9BDB753F907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83C7C72F-FAA0-FE39-7E77-018BFEA4DAAF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77E02C6D-E51B-3594-4DE7-D8CA7CF246B8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A48C3122-B1B3-53C6-A85D-E1827467EAA4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33A50441-C32C-6A52-3C3D-9FB23A6DD3FD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66EB086F-913A-8412-516B-4380ACC3B1FF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BDC9FAE-54CB-EE39-5D52-AD8BC3443684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848C9A18-EB56-C7C1-38D0-A0115E62D028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11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2CB8C6C-BC51-DB03-D08F-9217547E220D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">
            <a:extLst>
              <a:ext uri="{FF2B5EF4-FFF2-40B4-BE49-F238E27FC236}">
                <a16:creationId xmlns:a16="http://schemas.microsoft.com/office/drawing/2014/main" id="{4E008B71-F2A2-E29A-881E-48E800EA7FDD}"/>
              </a:ext>
            </a:extLst>
          </p:cNvPr>
          <p:cNvGrpSpPr/>
          <p:nvPr/>
        </p:nvGrpSpPr>
        <p:grpSpPr>
          <a:xfrm>
            <a:off x="571500" y="1266300"/>
            <a:ext cx="2189843" cy="1230567"/>
            <a:chOff x="0" y="-288219"/>
            <a:chExt cx="5230247" cy="2939102"/>
          </a:xfrm>
        </p:grpSpPr>
        <p:pic>
          <p:nvPicPr>
            <p:cNvPr id="37" name="FID-scetch.pdf" descr="FID-scetch.pdf">
              <a:extLst>
                <a:ext uri="{FF2B5EF4-FFF2-40B4-BE49-F238E27FC236}">
                  <a16:creationId xmlns:a16="http://schemas.microsoft.com/office/drawing/2014/main" id="{34314B49-363B-C8EB-9A9A-B0F3BECD0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0" y="0"/>
              <a:ext cx="4944079" cy="2650883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38" name="FID">
              <a:extLst>
                <a:ext uri="{FF2B5EF4-FFF2-40B4-BE49-F238E27FC236}">
                  <a16:creationId xmlns:a16="http://schemas.microsoft.com/office/drawing/2014/main" id="{BCD53D16-8EA7-4E69-AFBD-ED02D3A3F7BD}"/>
                </a:ext>
              </a:extLst>
            </p:cNvPr>
            <p:cNvSpPr txBox="1"/>
            <p:nvPr/>
          </p:nvSpPr>
          <p:spPr>
            <a:xfrm>
              <a:off x="4025415" y="-288219"/>
              <a:ext cx="1204832" cy="57643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lang="en-US" sz="1200" dirty="0"/>
                <a:t>FID</a:t>
              </a:r>
              <a:endParaRPr sz="1200" dirty="0"/>
            </a:p>
          </p:txBody>
        </p:sp>
      </p:grpSp>
      <p:grpSp>
        <p:nvGrpSpPr>
          <p:cNvPr id="42" name="Group">
            <a:extLst>
              <a:ext uri="{FF2B5EF4-FFF2-40B4-BE49-F238E27FC236}">
                <a16:creationId xmlns:a16="http://schemas.microsoft.com/office/drawing/2014/main" id="{F4C2E5BD-2826-0967-85F4-D2DC511D85DD}"/>
              </a:ext>
            </a:extLst>
          </p:cNvPr>
          <p:cNvGrpSpPr/>
          <p:nvPr/>
        </p:nvGrpSpPr>
        <p:grpSpPr>
          <a:xfrm>
            <a:off x="3244851" y="1269474"/>
            <a:ext cx="2578924" cy="1230567"/>
            <a:chOff x="0" y="-267792"/>
            <a:chExt cx="6116725" cy="2918675"/>
          </a:xfrm>
        </p:grpSpPr>
        <p:pic>
          <p:nvPicPr>
            <p:cNvPr id="43" name="NMOR-scetch.pdf" descr="NMOR-scetch.pdf">
              <a:extLst>
                <a:ext uri="{FF2B5EF4-FFF2-40B4-BE49-F238E27FC236}">
                  <a16:creationId xmlns:a16="http://schemas.microsoft.com/office/drawing/2014/main" id="{47F8C9B1-84A5-7E1B-037E-BB7BF5180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0" y="0"/>
              <a:ext cx="5807728" cy="2650883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44" name="NMOR">
              <a:extLst>
                <a:ext uri="{FF2B5EF4-FFF2-40B4-BE49-F238E27FC236}">
                  <a16:creationId xmlns:a16="http://schemas.microsoft.com/office/drawing/2014/main" id="{92881A30-E5E6-29AE-3CC1-CF5418D53A2F}"/>
                </a:ext>
              </a:extLst>
            </p:cNvPr>
            <p:cNvSpPr txBox="1"/>
            <p:nvPr/>
          </p:nvSpPr>
          <p:spPr>
            <a:xfrm>
              <a:off x="4064179" y="-267792"/>
              <a:ext cx="2052546" cy="53558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lang="en-US" sz="1200" dirty="0"/>
                <a:t>FR</a:t>
              </a:r>
              <a:endParaRPr sz="1200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32D44CE5-22D8-1853-9781-F5FE331E5DF3}"/>
              </a:ext>
            </a:extLst>
          </p:cNvPr>
          <p:cNvSpPr txBox="1"/>
          <p:nvPr/>
        </p:nvSpPr>
        <p:spPr>
          <a:xfrm>
            <a:off x="517291" y="2617541"/>
            <a:ext cx="2178446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Free-Induction-Decay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Circular polarization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Detector</a:t>
            </a:r>
          </a:p>
          <a:p>
            <a:r>
              <a:rPr lang="en-US" sz="1400" dirty="0">
                <a:latin typeface="CMU Bright" panose="02000603000000000000"/>
              </a:rPr>
              <a:t>Simplest scheme for integration.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2C27E36-35A0-34B4-C06F-5E55FA0A502D}"/>
              </a:ext>
            </a:extLst>
          </p:cNvPr>
          <p:cNvSpPr txBox="1"/>
          <p:nvPr/>
        </p:nvSpPr>
        <p:spPr>
          <a:xfrm>
            <a:off x="3295371" y="2612947"/>
            <a:ext cx="2448644" cy="1600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Faraday Rotation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Elliptical polarization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2 Detector</a:t>
            </a:r>
          </a:p>
          <a:p>
            <a:r>
              <a:rPr lang="en-US" sz="1400" dirty="0">
                <a:latin typeface="CMU Bright" panose="02000603000000000000"/>
              </a:rPr>
              <a:t> Balance detection increases SNR </a:t>
            </a:r>
          </a:p>
          <a:p>
            <a:endParaRPr lang="en-US" sz="1400" dirty="0">
              <a:latin typeface="CMU Bright" panose="02000603000000000000"/>
            </a:endParaRP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8592205E-4BEC-EDF6-7345-827F1A9271A4}"/>
              </a:ext>
            </a:extLst>
          </p:cNvPr>
          <p:cNvSpPr/>
          <p:nvPr/>
        </p:nvSpPr>
        <p:spPr>
          <a:xfrm>
            <a:off x="398582" y="4234639"/>
            <a:ext cx="8440746" cy="51075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CMU Bright" panose="02000603000000000000"/>
              </a:rPr>
              <a:t>Complexity</a:t>
            </a:r>
            <a:endParaRPr lang="en-AE" sz="18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40035532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dvAuto="0"/>
      <p:bldP spid="42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867A6-5378-B4DA-C620-7744A7649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5FB2F147-1358-BC51-8089-3B4196F22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1FD17BA0-AE8A-96F4-3CED-DBB15AD41210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B7D3C144-632E-0587-E385-7B3E034372E9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88474771-A6C0-C5E2-BC71-682E7EF2F8CE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46BA085E-4E2B-C6C4-B151-11466CCC030D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DFB017B1-C832-DB2C-4663-825D362F7157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E7BA670F-C122-BB8D-8066-6C40BD532437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E36EDCD8-7999-B2D4-EDBA-1479F9C09E51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C83BBDBD-6CD4-0CC8-F4C5-63424BC88CAC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319BE360-F157-8AD7-C19F-D32E7E74966C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85F556CC-925B-87DC-D12A-A4B28C1146C5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579F11FF-BB7F-AF94-1D76-A75AF267DBA1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905FE3F8-3B2C-11F9-68AD-65783F8C7AD9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1E8719CE-C7F0-855F-454D-0E7121D18C0C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0F0F7756-1B11-FFC5-0E83-6FC85255D77D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E5C428D9-C664-CC87-E113-8236458E8DB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5597E5AD-0AA6-2905-D321-C3416A09CD8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0B3FCE60-66F5-FD64-0920-C1F1F00D5D60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EABA8757-9BD8-B62B-572E-F68C6BBEC52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50EFA70A-6B9A-55AB-E5A3-24B002A7FBB5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0AB1F50D-F350-B9FB-7073-5AD04D32036A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0AD24765-2E96-BEF8-B5CC-127A77D63D40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61005853-8A72-AC9C-F73B-74ECF7234AA2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B159164C-8FBE-7DB7-32A8-FCC7DAE79E45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7106997E-FF1C-5E41-0781-33914A44E607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3725A0E9-7A7B-E55F-9B85-01026C58C0E5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6B367773-ADD0-3245-BB94-1F8FEDFE9791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2602E57F-05E6-1DD4-CEC7-0DE796212F5D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7CD8FB72-8652-261D-7199-A92F35C74E81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A756E0CF-997C-9302-7273-312932B8710E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BC721435-2226-92E3-4F09-704D3EB31352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964EDA73-9BEB-DFF4-4241-B6AF109E59FB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43A3531E-D10A-B7D9-989A-F590F89916A4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53E94734-C664-F1D8-65A3-73B7413FAB42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129A33C3-512E-E7A2-6B53-1988BB9E95AC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C554FF2-2858-0992-BF99-E60FF02A9DED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AE05F0DC-9B29-6ADD-14FC-1EA15CBDF6C4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12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903891F-052E-5977-B3C6-F3ECD71B1093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">
            <a:extLst>
              <a:ext uri="{FF2B5EF4-FFF2-40B4-BE49-F238E27FC236}">
                <a16:creationId xmlns:a16="http://schemas.microsoft.com/office/drawing/2014/main" id="{2E0AF62E-2F37-0528-B8D4-CA73F45B7E5F}"/>
              </a:ext>
            </a:extLst>
          </p:cNvPr>
          <p:cNvGrpSpPr/>
          <p:nvPr/>
        </p:nvGrpSpPr>
        <p:grpSpPr>
          <a:xfrm>
            <a:off x="571500" y="1266300"/>
            <a:ext cx="2189843" cy="1230567"/>
            <a:chOff x="0" y="-288219"/>
            <a:chExt cx="5230247" cy="2939102"/>
          </a:xfrm>
        </p:grpSpPr>
        <p:pic>
          <p:nvPicPr>
            <p:cNvPr id="37" name="FID-scetch.pdf" descr="FID-scetch.pdf">
              <a:extLst>
                <a:ext uri="{FF2B5EF4-FFF2-40B4-BE49-F238E27FC236}">
                  <a16:creationId xmlns:a16="http://schemas.microsoft.com/office/drawing/2014/main" id="{4349B744-9AFE-C5E1-6D90-62CCD7681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0" y="0"/>
              <a:ext cx="4944079" cy="2650883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38" name="FID">
              <a:extLst>
                <a:ext uri="{FF2B5EF4-FFF2-40B4-BE49-F238E27FC236}">
                  <a16:creationId xmlns:a16="http://schemas.microsoft.com/office/drawing/2014/main" id="{86535483-8815-83E3-3B33-DE020B9ECFFE}"/>
                </a:ext>
              </a:extLst>
            </p:cNvPr>
            <p:cNvSpPr txBox="1"/>
            <p:nvPr/>
          </p:nvSpPr>
          <p:spPr>
            <a:xfrm>
              <a:off x="4025415" y="-288219"/>
              <a:ext cx="1204832" cy="57643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lang="en-US" sz="1200" dirty="0"/>
                <a:t>FID</a:t>
              </a:r>
              <a:endParaRPr sz="1200" dirty="0"/>
            </a:p>
          </p:txBody>
        </p:sp>
      </p:grpSp>
      <p:grpSp>
        <p:nvGrpSpPr>
          <p:cNvPr id="42" name="Group">
            <a:extLst>
              <a:ext uri="{FF2B5EF4-FFF2-40B4-BE49-F238E27FC236}">
                <a16:creationId xmlns:a16="http://schemas.microsoft.com/office/drawing/2014/main" id="{C7395C5C-8092-412D-114D-0BDA3F437578}"/>
              </a:ext>
            </a:extLst>
          </p:cNvPr>
          <p:cNvGrpSpPr/>
          <p:nvPr/>
        </p:nvGrpSpPr>
        <p:grpSpPr>
          <a:xfrm>
            <a:off x="3244851" y="1269474"/>
            <a:ext cx="2578924" cy="1230567"/>
            <a:chOff x="0" y="-267792"/>
            <a:chExt cx="6116725" cy="2918675"/>
          </a:xfrm>
        </p:grpSpPr>
        <p:pic>
          <p:nvPicPr>
            <p:cNvPr id="43" name="NMOR-scetch.pdf" descr="NMOR-scetch.pdf">
              <a:extLst>
                <a:ext uri="{FF2B5EF4-FFF2-40B4-BE49-F238E27FC236}">
                  <a16:creationId xmlns:a16="http://schemas.microsoft.com/office/drawing/2014/main" id="{10251958-988B-081D-9C9D-27405A577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0" y="0"/>
              <a:ext cx="5807728" cy="2650883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44" name="NMOR">
              <a:extLst>
                <a:ext uri="{FF2B5EF4-FFF2-40B4-BE49-F238E27FC236}">
                  <a16:creationId xmlns:a16="http://schemas.microsoft.com/office/drawing/2014/main" id="{A5A9F8E4-50FF-CA9C-8BE6-2EEE4D7A12D9}"/>
                </a:ext>
              </a:extLst>
            </p:cNvPr>
            <p:cNvSpPr txBox="1"/>
            <p:nvPr/>
          </p:nvSpPr>
          <p:spPr>
            <a:xfrm>
              <a:off x="4064179" y="-267792"/>
              <a:ext cx="2052546" cy="53558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lang="en-US" sz="1200" dirty="0"/>
                <a:t>FR</a:t>
              </a:r>
              <a:endParaRPr sz="1200" dirty="0"/>
            </a:p>
          </p:txBody>
        </p:sp>
      </p:grpSp>
      <p:grpSp>
        <p:nvGrpSpPr>
          <p:cNvPr id="45" name="Group">
            <a:extLst>
              <a:ext uri="{FF2B5EF4-FFF2-40B4-BE49-F238E27FC236}">
                <a16:creationId xmlns:a16="http://schemas.microsoft.com/office/drawing/2014/main" id="{4E0EF715-4F35-8FFC-2A02-20041982A87D}"/>
              </a:ext>
            </a:extLst>
          </p:cNvPr>
          <p:cNvGrpSpPr/>
          <p:nvPr/>
        </p:nvGrpSpPr>
        <p:grpSpPr>
          <a:xfrm>
            <a:off x="6343650" y="1255005"/>
            <a:ext cx="2132320" cy="1235511"/>
            <a:chOff x="0" y="-266484"/>
            <a:chExt cx="5030325" cy="2914676"/>
          </a:xfrm>
        </p:grpSpPr>
        <p:pic>
          <p:nvPicPr>
            <p:cNvPr id="46" name="Bell-Bloom-scetch.pdf" descr="Bell-Bloom-scetch.pdf">
              <a:extLst>
                <a:ext uri="{FF2B5EF4-FFF2-40B4-BE49-F238E27FC236}">
                  <a16:creationId xmlns:a16="http://schemas.microsoft.com/office/drawing/2014/main" id="{3B8D5922-E4CA-402F-7B40-704B5D9D5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0" y="0"/>
              <a:ext cx="4835757" cy="2648192"/>
            </a:xfrm>
            <a:prstGeom prst="rect">
              <a:avLst/>
            </a:prstGeom>
            <a:ln w="76200" cap="flat">
              <a:solidFill>
                <a:srgbClr val="75DBD5"/>
              </a:solidFill>
              <a:prstDash val="solid"/>
              <a:miter lim="400000"/>
            </a:ln>
            <a:effectLst/>
          </p:spPr>
        </p:pic>
        <p:sp>
          <p:nvSpPr>
            <p:cNvPr id="47" name="Bell-Bloom">
              <a:extLst>
                <a:ext uri="{FF2B5EF4-FFF2-40B4-BE49-F238E27FC236}">
                  <a16:creationId xmlns:a16="http://schemas.microsoft.com/office/drawing/2014/main" id="{2B408134-CF37-012C-0A6B-604B9BFF5928}"/>
                </a:ext>
              </a:extLst>
            </p:cNvPr>
            <p:cNvSpPr txBox="1"/>
            <p:nvPr/>
          </p:nvSpPr>
          <p:spPr>
            <a:xfrm>
              <a:off x="1890039" y="-266484"/>
              <a:ext cx="3140286" cy="53503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21919" tIns="121919" rIns="121919" bIns="121919" numCol="1" anchor="t">
              <a:noAutofit/>
            </a:bodyPr>
            <a:lstStyle>
              <a:lvl1pPr algn="r" defTabSz="2438400">
                <a:lnSpc>
                  <a:spcPct val="100000"/>
                </a:lnSpc>
                <a:defRPr sz="2400" spc="0">
                  <a:solidFill>
                    <a:srgbClr val="000000"/>
                  </a:solidFill>
                </a:defRPr>
              </a:lvl1pPr>
            </a:lstStyle>
            <a:p>
              <a:r>
                <a:rPr sz="1200" dirty="0"/>
                <a:t>Bell-Bloom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DE15A17A-C455-DA22-C36A-279B50883D59}"/>
              </a:ext>
            </a:extLst>
          </p:cNvPr>
          <p:cNvSpPr txBox="1"/>
          <p:nvPr/>
        </p:nvSpPr>
        <p:spPr>
          <a:xfrm>
            <a:off x="517291" y="2617541"/>
            <a:ext cx="2178446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Free-Induction-Decay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Circular polarization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Detector</a:t>
            </a:r>
          </a:p>
          <a:p>
            <a:r>
              <a:rPr lang="en-US" sz="1400" dirty="0">
                <a:latin typeface="CMU Bright" panose="02000603000000000000"/>
              </a:rPr>
              <a:t>Simplest scheme for integration.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5D0057-23AC-DB2F-D617-D250ECC87602}"/>
              </a:ext>
            </a:extLst>
          </p:cNvPr>
          <p:cNvSpPr txBox="1"/>
          <p:nvPr/>
        </p:nvSpPr>
        <p:spPr>
          <a:xfrm>
            <a:off x="3295371" y="2612947"/>
            <a:ext cx="2448644" cy="1600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Faraday Rotation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1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Elliptical polarization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2 Detector</a:t>
            </a:r>
          </a:p>
          <a:p>
            <a:r>
              <a:rPr lang="en-US" sz="1400" dirty="0">
                <a:latin typeface="CMU Bright" panose="02000603000000000000"/>
              </a:rPr>
              <a:t> Balance detection increases SNR </a:t>
            </a:r>
          </a:p>
          <a:p>
            <a:endParaRPr lang="en-US" sz="1400" dirty="0">
              <a:latin typeface="CMU Bright" panose="0200060300000000000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2E5B626-34A5-4807-55D1-010887175C71}"/>
              </a:ext>
            </a:extLst>
          </p:cNvPr>
          <p:cNvSpPr txBox="1"/>
          <p:nvPr/>
        </p:nvSpPr>
        <p:spPr>
          <a:xfrm>
            <a:off x="6296774" y="2603477"/>
            <a:ext cx="2448644" cy="1600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Amplitude Modulated Bell-Bloom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2 laser beam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Amplitude modulation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MU Bright" panose="02000603000000000000"/>
              </a:rPr>
              <a:t>2 Detector</a:t>
            </a:r>
          </a:p>
          <a:p>
            <a:r>
              <a:rPr lang="en-US" sz="1400" dirty="0">
                <a:latin typeface="CMU Bright" panose="02000603000000000000"/>
              </a:rPr>
              <a:t>Magnetic silent</a:t>
            </a:r>
          </a:p>
          <a:p>
            <a:endParaRPr lang="en-US" sz="1400" dirty="0">
              <a:latin typeface="CMU Bright" panose="02000603000000000000"/>
            </a:endParaRP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D57AB4D8-2428-6D4B-9D58-F1B7D3C90D82}"/>
              </a:ext>
            </a:extLst>
          </p:cNvPr>
          <p:cNvSpPr/>
          <p:nvPr/>
        </p:nvSpPr>
        <p:spPr>
          <a:xfrm>
            <a:off x="398582" y="4234639"/>
            <a:ext cx="8440746" cy="51075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latin typeface="CMU Bright" panose="02000603000000000000"/>
              </a:rPr>
              <a:t>Complexity</a:t>
            </a:r>
            <a:endParaRPr lang="en-AE" sz="18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8949346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 advAuto="0"/>
      <p:bldP spid="42" grpId="0" animBg="1" advAuto="0"/>
      <p:bldP spid="45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7A915-632B-57FD-2764-F4AA7B83A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15913999-E65E-C74D-1383-272B65CE2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4BC69AB2-1C62-D75A-3923-F9A25E1EA85D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C5257BBF-167F-B0E1-47BE-3817EB358C77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A34D4362-139D-9DE0-137F-50F0DADFDFFB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175D91CD-4485-EEC5-BAF3-05579E8C8CBB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8018D684-7D1D-B9F7-616A-C34AFD7F1328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CA4C62BE-1C43-4787-57D8-D28D6F2A6510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7D7CEA7D-D9D1-44C1-A2B1-CAA48B23144C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7A90413A-C81D-E426-3E90-FEE44F08CB49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96C511CD-0CC9-5BD2-5055-3B4BEDF53741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BCEC53E5-1858-3A81-76C2-BA22EA5BD245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FA7FC51-C891-C197-096B-3903F709B8A7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EC1662C3-9151-759A-E718-BEC9193F4783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5D1D5159-D99A-5C03-B5E3-A0860A09D136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5368F060-88EF-F130-59DF-6571723172F4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913DBE8F-FD31-DFB5-7252-343A220FC13D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66A5D741-84B5-42EE-981D-B39012FD8968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6D7FEB5-BD19-AA0B-6A46-E5B97A97B8E8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2D67135B-AC0C-53C1-D30F-B3891352E358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3564D942-12E2-CE03-3501-5CC441618C9B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EA2B3B4A-B154-0782-47CB-84CEE3B92936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4BB43D46-1158-0815-C143-F17086565CEF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DCD43536-9737-B423-1C27-3E2CA45D49C6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174E6334-45BA-ED6A-F8AD-0D5C38404ECF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668A2A36-029B-BC41-6CEC-6D263E749BC5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F5158CBC-8D64-3651-2BE0-353CFCB75E09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598D3266-8D51-3993-C26F-D242AAD20C09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4988D894-2DCA-BCA4-C216-F0B6F5D3F797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3B59F5E3-E873-A53F-51AD-8376A0A1FBCA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592E1F67-35C6-400F-CDF7-CE1A36954E9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DA61A656-1904-C2A5-58AB-54F593730403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10E0686E-BED7-6DF1-264D-1DB357CBF0B4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8067FC76-4495-27D7-3893-064E42E2C404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A07DC895-50D9-A569-422A-B475ADB08ECD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DDF70C3-9CFC-562D-4D3C-1DFE3600DA86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Test Bed Description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FEECBB1-B234-0677-2737-BB063A2E1084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5DF20499-6821-C483-BE0D-36D925F6463E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13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FF5EA16-1717-4DED-ACD1-D8B4BA058953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experimental_setup_new.pdf" descr="experimental_setup_new.pdf">
            <a:extLst>
              <a:ext uri="{FF2B5EF4-FFF2-40B4-BE49-F238E27FC236}">
                <a16:creationId xmlns:a16="http://schemas.microsoft.com/office/drawing/2014/main" id="{104D068E-B2AB-71DC-184D-88A792FADE81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b="3309"/>
          <a:stretch>
            <a:fillRect/>
          </a:stretch>
        </p:blipFill>
        <p:spPr>
          <a:xfrm>
            <a:off x="440872" y="1372727"/>
            <a:ext cx="3633080" cy="3218385"/>
          </a:xfrm>
          <a:prstGeom prst="rect">
            <a:avLst/>
          </a:prstGeom>
          <a:ln w="76200">
            <a:solidFill>
              <a:srgbClr val="75DBD5"/>
            </a:solidFill>
            <a:miter lim="400000"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5880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3162C-9F55-5552-5BFA-DDA702B91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17752994-D524-8CF3-F114-7715B6BBE7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7E877BC6-F9E9-D70E-0685-98B68862FB0D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3AE8136F-2569-C697-04FC-CFE38BEB37D9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9F7092E8-A462-6318-DEC5-D2FB9C41A3F7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4269E83B-679F-72FC-34B0-7537395A09B3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8AF1E7A9-CFE1-D7BE-9EB2-47833398306B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C1392669-D073-0A99-08EC-37DA3E96C6F5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5C9FB18B-5BE8-1D8E-BC36-1E6086F509E8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B48AC54C-2EF0-FF00-5683-8C7D4BA9205A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D35A5CD6-6C81-CBF2-985B-344879016085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59996E5D-26C6-93E4-D965-04B94D3B47C2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A7C8B643-9125-E5E3-CA0F-0D679DEEBA94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FB4897D1-9008-9415-F4FF-A64802E88D63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3CE2FBC0-7589-D19F-5AA3-74DD12DE7B63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285A5A42-DBB9-5C22-8419-C9DD90C97A72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E1C7C1E6-3EE4-5D39-2ACD-D122EE1AA8EA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64115EBE-7F5B-72DE-E0B4-DE1775493200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D79D2E94-E215-4417-7A22-A370F3485B46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9522D0F4-A599-D581-E7B5-FE942115F2E5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69E38B1-0F2B-DB03-10D6-B0C91C02B9AB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ABA96D68-C1D3-D21D-2E90-5C4F930059BD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49C83745-1376-DF74-9809-42B5EEF43374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64D361AA-C2F3-AD14-B10A-2313F882138A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F396E9FC-F3C7-FCE3-57D3-D1893C190C22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151D0307-5F8F-2E2E-21FE-A3B21F39E424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9F54244E-B814-987C-456D-EF6CA27BCE2D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71929E8F-4599-702C-F15E-79EAE4D747DE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E70C96E3-008D-9C48-28BF-CB4B6FADA93E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665466E4-FA95-403D-0321-79BAEC1509AB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C4029F5A-BC5D-2367-B14A-8892CAAF96B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77CA0C69-5E20-51A1-E99B-2E57D2827D6A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F52F8F95-72F7-8D64-0DDB-C1C2B58283B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17419EAA-14CF-9E8D-0629-08F1FD4707F8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5014D4C9-5312-9913-884B-61C516DBC312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0230659-45FD-35FA-F74D-924DB1BE6D68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Test Bed Description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8BEE2-0D67-0FE8-AF81-B66C9AA2B718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8569E22D-EDDF-6F22-2DEA-0B342FF5C1ED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14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2B1D486-0586-ABE3-5728-8628BEC90AFD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experimental_setup_new.pdf" descr="experimental_setup_new.pdf">
            <a:extLst>
              <a:ext uri="{FF2B5EF4-FFF2-40B4-BE49-F238E27FC236}">
                <a16:creationId xmlns:a16="http://schemas.microsoft.com/office/drawing/2014/main" id="{875512FC-E4B7-7022-AC6C-64F529483EC5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b="3309"/>
          <a:stretch>
            <a:fillRect/>
          </a:stretch>
        </p:blipFill>
        <p:spPr>
          <a:xfrm>
            <a:off x="440872" y="1372727"/>
            <a:ext cx="3633080" cy="3218385"/>
          </a:xfrm>
          <a:prstGeom prst="rect">
            <a:avLst/>
          </a:prstGeom>
          <a:ln w="76200">
            <a:solidFill>
              <a:srgbClr val="75DBD5"/>
            </a:solidFill>
            <a:miter lim="400000"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B5A113F-DF13-A153-DE23-A69B147DE797}"/>
              </a:ext>
            </a:extLst>
          </p:cNvPr>
          <p:cNvSpPr txBox="1"/>
          <p:nvPr/>
        </p:nvSpPr>
        <p:spPr>
          <a:xfrm>
            <a:off x="5010371" y="1258697"/>
            <a:ext cx="3633080" cy="18158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MU Bright" panose="02000603000000000000"/>
              </a:rPr>
              <a:t>3 Laser systems, amp. modulated via AOM’s</a:t>
            </a:r>
          </a:p>
          <a:p>
            <a:r>
              <a:rPr lang="en-US" sz="1400" dirty="0">
                <a:latin typeface="CMU Bright" panose="02000603000000000000"/>
              </a:rPr>
              <a:t>4 Layer mu-metal shield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30fT/√Hz noise floor (DC - 100 Hz), &lt; 1 </a:t>
            </a:r>
            <a:r>
              <a:rPr lang="en-US" sz="1400" dirty="0" err="1">
                <a:latin typeface="CMU Bright" panose="02000603000000000000"/>
              </a:rPr>
              <a:t>nT</a:t>
            </a:r>
            <a:r>
              <a:rPr lang="en-US" sz="1400" dirty="0">
                <a:latin typeface="CMU Bright" panose="02000603000000000000"/>
              </a:rPr>
              <a:t> DC field</a:t>
            </a:r>
          </a:p>
          <a:p>
            <a:r>
              <a:rPr lang="en-US" sz="1400" dirty="0">
                <a:latin typeface="CMU Bright" panose="02000603000000000000"/>
              </a:rPr>
              <a:t>Active field compensation and degaussing</a:t>
            </a:r>
          </a:p>
          <a:p>
            <a:r>
              <a:rPr lang="en-US" sz="1400" dirty="0">
                <a:latin typeface="CMU Bright" panose="02000603000000000000"/>
              </a:rPr>
              <a:t>Cs-133, multiple cell types (ARC and buffer gases)</a:t>
            </a:r>
          </a:p>
          <a:p>
            <a:r>
              <a:rPr lang="en-US" sz="1400" dirty="0">
                <a:latin typeface="CMU Bright" panose="02000603000000000000"/>
              </a:rPr>
              <a:t>Fully controllable via ARTIQ</a:t>
            </a:r>
          </a:p>
        </p:txBody>
      </p:sp>
    </p:spTree>
    <p:extLst>
      <p:ext uri="{BB962C8B-B14F-4D97-AF65-F5344CB8AC3E}">
        <p14:creationId xmlns:p14="http://schemas.microsoft.com/office/powerpoint/2010/main" val="21916245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EE713-069A-4284-B6E8-76A21D7E0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A0E8DCEA-6305-D8B5-2C9B-C2AC005BE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F0C32180-F224-DDAD-F7C5-816F2D4060BC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96BF7FA5-41B9-4F16-D053-7303361E9FE6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A55472FF-53AC-696E-91C7-1DF37A3441E7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7690A188-1633-00EA-001C-3FC83C4035BE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25497BEB-D0BF-C869-5A7F-B4FC3CAD6ADF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4152E859-6AA5-6148-FF50-4C26F0594DE4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2C93C511-0696-524D-05B8-9D0F4E3D026D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3BF6AAC6-763B-90C2-066F-5AE3B0F1916A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51F2BDC2-F07E-D0CB-024E-C414CC5F64E0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4DE0FFC9-FB1A-3BC0-68CB-709650E38E3F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6083F9C4-8B80-B48B-06C0-995866C6654B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4374063E-405A-C32E-8252-0C1039F0BB2E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3F54C599-2994-CEAB-9C3E-C5EE45923F0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03304AF-D282-D063-FFE0-FD17A7ED546A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7C74DA54-0B43-53CC-7F63-6658AF1F1C83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76C6E08B-2322-A264-F08B-49EB1E3AE60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5095D158-E6A0-37D1-AF2B-38F37DAAF2F6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F4B98414-081C-B57D-0D80-8FB824063542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DD29F6B2-0488-877D-D8B6-2DF27D3DA689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A5E2F6A4-CF47-C44F-0F2D-25B8890CF53F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7B7CEBD1-43A9-8487-0C22-7B644ECF5BB8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5F57C5D0-3E0F-B2C3-14E4-5203EBE63372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A30487FF-0788-5571-D8B7-B7B9DD56019A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68FCBBA7-1AB5-93E2-A6CD-01906487CC9A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ECE498C4-719A-87AC-0767-05A9EBAD9B58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C19A04A1-1EF4-5D84-62E5-44833C31ADA2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05BB1154-07DD-90E8-3F6A-E8CE312229C3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C0618EC7-43E9-8FCB-BE4C-8C1A568A4C14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8F58892A-1244-2798-50EB-06E5468B7D1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B612B348-E7F8-A87E-DC83-EF28B722E4A5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A28EEEBB-05BB-C4CD-BD73-2B4DE4B129F2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093AC555-D93B-9A69-4D43-7A1114CAFDED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5CFABB51-961F-60ED-BE5B-98461F8D86EF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93B9259-B0DD-399D-63CA-E3AEA2D0A414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Test Bed Description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F630713-4B8F-48D1-625D-41370EE6E9BB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818C1D41-131F-12E5-EA47-261FE69D35F9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15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BAE52D6-E480-FE4C-90A0-4EDABCF346B8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experimental_setup_new.pdf" descr="experimental_setup_new.pdf">
            <a:extLst>
              <a:ext uri="{FF2B5EF4-FFF2-40B4-BE49-F238E27FC236}">
                <a16:creationId xmlns:a16="http://schemas.microsoft.com/office/drawing/2014/main" id="{45311A7E-407C-6CB2-8559-13D8500E6939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b="3309"/>
          <a:stretch>
            <a:fillRect/>
          </a:stretch>
        </p:blipFill>
        <p:spPr>
          <a:xfrm>
            <a:off x="440872" y="1372727"/>
            <a:ext cx="3633080" cy="3218385"/>
          </a:xfrm>
          <a:prstGeom prst="rect">
            <a:avLst/>
          </a:prstGeom>
          <a:ln w="76200">
            <a:solidFill>
              <a:srgbClr val="75DBD5"/>
            </a:solidFill>
            <a:miter lim="400000"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CE01254-7A9D-01C1-CE34-E5E121DA5182}"/>
              </a:ext>
            </a:extLst>
          </p:cNvPr>
          <p:cNvSpPr txBox="1"/>
          <p:nvPr/>
        </p:nvSpPr>
        <p:spPr>
          <a:xfrm>
            <a:off x="5010371" y="1258697"/>
            <a:ext cx="3633080" cy="18158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MU Bright" panose="02000603000000000000"/>
              </a:rPr>
              <a:t>3 Laser systems, amp. modulated via AOM’s</a:t>
            </a:r>
          </a:p>
          <a:p>
            <a:r>
              <a:rPr lang="en-US" sz="1400" dirty="0">
                <a:latin typeface="CMU Bright" panose="02000603000000000000"/>
              </a:rPr>
              <a:t>4 Layer mu-metal shield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30fT/√Hz noise floor (DC - 100 Hz), &lt; 1 </a:t>
            </a:r>
            <a:r>
              <a:rPr lang="en-US" sz="1400" dirty="0" err="1">
                <a:latin typeface="CMU Bright" panose="02000603000000000000"/>
              </a:rPr>
              <a:t>nT</a:t>
            </a:r>
            <a:r>
              <a:rPr lang="en-US" sz="1400" dirty="0">
                <a:latin typeface="CMU Bright" panose="02000603000000000000"/>
              </a:rPr>
              <a:t> DC field</a:t>
            </a:r>
          </a:p>
          <a:p>
            <a:r>
              <a:rPr lang="en-US" sz="1400" dirty="0">
                <a:latin typeface="CMU Bright" panose="02000603000000000000"/>
              </a:rPr>
              <a:t>Active field compensation and degaussing</a:t>
            </a:r>
          </a:p>
          <a:p>
            <a:r>
              <a:rPr lang="en-US" sz="1400" dirty="0">
                <a:latin typeface="CMU Bright" panose="02000603000000000000"/>
              </a:rPr>
              <a:t>Cs-133, multiple cell types (ARC and buffer gases)</a:t>
            </a:r>
          </a:p>
          <a:p>
            <a:r>
              <a:rPr lang="en-US" sz="1400" dirty="0">
                <a:latin typeface="CMU Bright" panose="02000603000000000000"/>
              </a:rPr>
              <a:t>Fully controllable via ARTIQ</a:t>
            </a:r>
          </a:p>
        </p:txBody>
      </p:sp>
      <p:pic>
        <p:nvPicPr>
          <p:cNvPr id="39" name="IMG_9976.jpeg" descr="IMG_9976.jpeg">
            <a:extLst>
              <a:ext uri="{FF2B5EF4-FFF2-40B4-BE49-F238E27FC236}">
                <a16:creationId xmlns:a16="http://schemas.microsoft.com/office/drawing/2014/main" id="{7476080F-3434-C14E-27BC-D7D0306B063A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4073" t="2901" r="19846" b="22349"/>
          <a:stretch>
            <a:fillRect/>
          </a:stretch>
        </p:blipFill>
        <p:spPr>
          <a:xfrm>
            <a:off x="5070050" y="3191170"/>
            <a:ext cx="2840323" cy="1569742"/>
          </a:xfrm>
          <a:prstGeom prst="rect">
            <a:avLst/>
          </a:prstGeom>
          <a:ln w="76200">
            <a:solidFill>
              <a:srgbClr val="75DBD5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5469911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dvAuto="0"/>
      <p:bldP spid="39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2B96C2-DE4D-CFD0-471E-747E79947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F31A6B2C-6FA2-A23C-75F8-89FBAC333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24388EA6-30D0-3D1C-C334-0ECC69FB620D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F738CCD1-FF3F-E173-51C8-774FCF2A866C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E7AB5EDB-E9E9-D800-EAB5-0E72BD6A7BAE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8B1AB6C0-A2F1-9C0C-A36D-0ED1B69CC2A2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DE8CFDC3-F799-8140-2C14-A281DAD7776C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73F1D2D1-6527-8E32-085E-CFEC315045FD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178F10D9-8635-C82D-A5E8-8F809F319DB2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F05F4FB6-4950-6189-6EF1-99BB6FC94FE8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801E5FB0-C053-913C-30C3-12DD99FEF913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59CE484D-CA70-FB90-BFAA-3285EC3B8A50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B5934942-2056-1D8E-1446-982E230F515C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39F756D1-C3BA-4EAD-2A62-930D8BFD88C2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CA00DB78-4811-80A8-5CD1-CB53502A83A6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75EA94B0-F415-3E9F-5941-C2420ABDC525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6EC356AE-0BDF-1691-986E-164913985380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4824FC95-8B35-4939-AD6F-16F88E268035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829471C1-D9EC-6EDD-C138-6874986D6AE5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CBA0B3E6-93B7-0FF3-CE89-F0CFAA10F868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6B7556A4-F845-9BBD-BA03-89C69143D7DA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745E0F46-3673-1714-5A8D-9ED1C15F6A6B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01F877DC-2629-64BA-4ECC-999086B27611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C522ADFB-78AD-62A9-3AA6-72D4F40336CD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C53DC5CA-8E41-DEEE-867D-646C2188C7D6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D6427E48-C47A-BF69-0311-04C2EB4DCA98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12F81169-F208-028F-3EE9-CE17596B531E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D4622E95-050B-47E1-3748-168CB26A05FE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5A0EF742-91E4-C269-E74E-1BC209F1AF78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FEDBC17B-E445-773F-334C-FD6F5AC5C52A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08DCC26F-E277-BC2B-3018-6D77AE2BCDA0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B2F90F59-E327-16D1-4EAC-B964F4A124C8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A7949112-0134-A005-D47B-F9F85A36B6ED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91952069-9BF1-8049-2767-68CE020CE878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0A4F4CA0-602D-63C3-EE91-5C3CA6284DA1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6FE2EE5-72EF-BBBD-211D-56ACCFFA8A81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Data acquisition and analysis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F86280-BA93-88EC-1DBA-FBD58FD006C7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936FCB72-F692-188E-9768-9827CD92AAE1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16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5A64F23-D0B4-782F-08FB-CA920501C412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A graph with a purple line&#10;&#10;AI-generated content may be incorrect.">
            <a:extLst>
              <a:ext uri="{FF2B5EF4-FFF2-40B4-BE49-F238E27FC236}">
                <a16:creationId xmlns:a16="http://schemas.microsoft.com/office/drawing/2014/main" id="{A6FA8A51-9B58-B131-0209-45C12B08C61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1341786"/>
            <a:ext cx="4099323" cy="1229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398E99F0-501E-5474-A978-4670D2F01179}"/>
                  </a:ext>
                </a:extLst>
              </p:cNvPr>
              <p:cNvSpPr txBox="1"/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ar-A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398E99F0-501E-5474-A978-4670D2F01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blipFill>
                <a:blip r:embed="rId25"/>
                <a:stretch>
                  <a:fillRect l="-624" r="-1248" b="-3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926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828AC-CF35-3036-8D60-254CC1E519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CD1AE38A-065F-6230-DA01-3B6BD088A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EBA6A7C4-2442-43E2-738B-76A0103543EE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B090E1D7-BCAC-22C2-F179-C905B805D283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DE9E68AC-4025-2BB2-934C-69128C76DB66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D966DF77-3AD9-1ED2-BA1E-15136CBBFBEE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D04E9C72-8271-0093-E6FA-74FF4D096F02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B874C47B-6490-E3A0-8D8C-B6E10397880A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D2A59B9F-BC73-8288-E453-F72C995C3EEA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651D62E4-B1B7-234D-D24E-966CCDFC3E0A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F8B3235A-DABC-0F68-80F0-7383B5B4C40C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ACAA73F5-28C0-EDEF-C025-BA03265BE647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96C989E-F40A-6385-CE60-34CFCC1F5002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8CFCD966-8780-216B-4261-54160A1077F3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759485E1-1747-3444-0C50-C5C0377C9EFD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BA9D2FDB-55E8-25D8-232D-4172B13D0953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65F84E68-D19B-338A-485F-19164022AE7C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3C024979-E2B8-9391-64D1-2541C4C0C9AF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36D04F17-873C-723E-7D79-9CCDD5D1F727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586BF48F-0955-BA0B-721B-9DFCAC766FEB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0E0BFF8-6346-B4E6-F000-03445B9BFF3C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797133AE-F19D-30A4-4347-0975AE0AAB4F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AAAF5EDC-FBBD-B8E0-6CA2-86E4887A1879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46EE68D9-475D-9692-63E1-BC96C531B7EA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EAD50B24-8752-DFF7-E6B6-72070C9257D1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5DFC3C18-85A7-CE7E-E362-701B543CC9C5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F50E44CE-EB7C-3941-AA55-3A90107B64DA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4F43EF13-0EFC-6E26-9FA4-1373BE1ADC98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8EAB292-A5FB-4E4E-20CB-E723660A8FD9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24E74B22-7C6A-BF22-604B-C9B5163EC83E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539D0B81-ED17-D1DE-7DF1-798910740C9C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AA5D57DD-19E9-4724-50EC-7E35DC939664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98C3ACF2-61AB-38A5-6941-2C40F9019E6B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5B9B3DF1-7B33-426D-C3C1-92735C391C1F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6FE2D0D8-506B-A4BF-C68A-DED587C2F872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B5454BB-C58D-5552-2912-72837C636E6F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Data acquisition and analysis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F848751-CD5A-E5C4-6709-43F9C5EA28A5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FB750B83-55D4-E392-8266-9226818CC4D0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17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59B642C-3FEA-0148-47ED-FFD321A3831C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A graph showing a number of points&#10;&#10;AI-generated content may be incorrect.">
            <a:extLst>
              <a:ext uri="{FF2B5EF4-FFF2-40B4-BE49-F238E27FC236}">
                <a16:creationId xmlns:a16="http://schemas.microsoft.com/office/drawing/2014/main" id="{83B356C3-37D8-246F-AF1C-F4866787F2C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2" y="1311274"/>
            <a:ext cx="4235556" cy="1270667"/>
          </a:xfrm>
          <a:prstGeom prst="rect">
            <a:avLst/>
          </a:prstGeom>
        </p:spPr>
      </p:pic>
      <p:pic>
        <p:nvPicPr>
          <p:cNvPr id="54" name="Picture 53" descr="A graph with a purple line&#10;&#10;AI-generated content may be incorrect.">
            <a:extLst>
              <a:ext uri="{FF2B5EF4-FFF2-40B4-BE49-F238E27FC236}">
                <a16:creationId xmlns:a16="http://schemas.microsoft.com/office/drawing/2014/main" id="{8F39090A-1362-FD50-D0C9-7FBE4C9943A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1341786"/>
            <a:ext cx="4099323" cy="1229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639D448A-F938-9CBC-9F5C-06F7FC7510D4}"/>
                  </a:ext>
                </a:extLst>
              </p:cNvPr>
              <p:cNvSpPr txBox="1"/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ar-A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639D448A-F938-9CBC-9F5C-06F7FC7510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blipFill>
                <a:blip r:embed="rId24"/>
                <a:stretch>
                  <a:fillRect l="-624" r="-1248" b="-3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70057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5A7EE-3CFF-FE8E-C44B-A067072F7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07895AB7-D09B-6B02-0C7D-C076EBCFB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E7AD8ACE-0FF7-5739-1736-034DC1C0498A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6FBACD49-D259-5C01-F6C7-0970713C0D67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7FA55698-5C21-CBA1-B6B3-E0E0F09BDD40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2EA6CFF2-8D91-215A-5DD0-8DF30274B168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39E5F7B4-5143-B9B5-050B-9D84839FBB13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F5EF31EF-B8A8-BE53-4BBE-3AF6F1155333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76D07F58-9BEA-5C6E-E28C-092C3631FAD7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249C6CF9-F4A0-F6DE-8841-9CBF3810B2AF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CE81A40E-6D01-AB22-0675-143AA5A7C698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00DFE6EE-1109-3714-37B4-E15F42FCA10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23366B56-A7B7-4DF2-8517-170CF93D4661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9ACDB104-FCB9-5350-9F83-36653FE8A33C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80925A19-8C12-20BF-ADD4-31C60941AF88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10F05493-9C17-58D1-FB5B-262DB8D54672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739E3F3A-761A-0594-D70E-EB6C565D65C4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E4F327EF-71B0-781A-CCD0-E9A6F24FD0AD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FA5FB86-EA64-10A3-A243-7A21ACD489DE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D1B5B9DD-6B3C-2028-5EAB-5C929FF03985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2C3C1359-B898-8981-56B8-4B4398BDFF97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A8881B34-8015-04F7-5279-07AFDD918E1D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21A63EC7-2B77-BA4F-B78F-668EE6842DF0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E499E80B-274C-371F-7F1C-8EFDA1EE2B8E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E6A80EB2-EC72-8771-838D-17E0C78D3BD8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4042D388-38BC-4F39-DBFC-537E7B38CC38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53156335-1047-5BC1-4C81-58E5939DB88C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74CD4138-B199-4AB4-006F-FE8E94041249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34045BC0-CDFB-D6C8-C72C-B5DFD0CE567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AC74DCD0-4890-C061-2E9B-24B540807525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3DAFC86F-5F6B-99A6-45C6-476AA01A22E9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01A7AC4B-67D6-10DC-B215-874AECB24904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18C3E125-773C-C28A-37EC-D469F6F02772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91951F88-F9F6-506F-8C97-BD8FD842A86D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C0925777-D10A-8617-B2A9-690A46C19DFE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77AF18BE-DDB8-562F-EAC4-CE07E8EF69A8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Data acquisition and analysis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9F7973C-5E3A-0C80-6C2A-4D0F17113338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8E39C6B9-04B7-4632-55FF-E314A0388A93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18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13CC1A8-18B9-4641-4871-D18F5632E69F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A graph of a root spectrum&#10;&#10;AI-generated content may be incorrect.">
            <a:extLst>
              <a:ext uri="{FF2B5EF4-FFF2-40B4-BE49-F238E27FC236}">
                <a16:creationId xmlns:a16="http://schemas.microsoft.com/office/drawing/2014/main" id="{F664A0D0-B5C6-B190-54A9-66DFDE5003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3083560"/>
            <a:ext cx="2867025" cy="1720215"/>
          </a:xfrm>
          <a:prstGeom prst="rect">
            <a:avLst/>
          </a:prstGeom>
        </p:spPr>
      </p:pic>
      <p:pic>
        <p:nvPicPr>
          <p:cNvPr id="52" name="Picture 51" descr="A graph showing a number of points&#10;&#10;AI-generated content may be incorrect.">
            <a:extLst>
              <a:ext uri="{FF2B5EF4-FFF2-40B4-BE49-F238E27FC236}">
                <a16:creationId xmlns:a16="http://schemas.microsoft.com/office/drawing/2014/main" id="{D1AE7889-80FA-901B-4B00-7245F0670E0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2" y="1311274"/>
            <a:ext cx="4235556" cy="1270667"/>
          </a:xfrm>
          <a:prstGeom prst="rect">
            <a:avLst/>
          </a:prstGeom>
        </p:spPr>
      </p:pic>
      <p:pic>
        <p:nvPicPr>
          <p:cNvPr id="54" name="Picture 53" descr="A graph with a purple line&#10;&#10;AI-generated content may be incorrect.">
            <a:extLst>
              <a:ext uri="{FF2B5EF4-FFF2-40B4-BE49-F238E27FC236}">
                <a16:creationId xmlns:a16="http://schemas.microsoft.com/office/drawing/2014/main" id="{A4728EBB-71A0-75BA-7E9E-76B0CA1143D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1341786"/>
            <a:ext cx="4099323" cy="1229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104AFBC7-056A-C6F7-93DA-840B35F31545}"/>
                  </a:ext>
                </a:extLst>
              </p:cNvPr>
              <p:cNvSpPr txBox="1"/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ar-A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104AFBC7-056A-C6F7-93DA-840B35F31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blipFill>
                <a:blip r:embed="rId25"/>
                <a:stretch>
                  <a:fillRect l="-624" r="-1248" b="-3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Equation">
                <a:extLst>
                  <a:ext uri="{FF2B5EF4-FFF2-40B4-BE49-F238E27FC236}">
                    <a16:creationId xmlns:a16="http://schemas.microsoft.com/office/drawing/2014/main" id="{336CE5E4-D358-1E82-37E6-C737024E8A62}"/>
                  </a:ext>
                </a:extLst>
              </p:cNvPr>
              <p:cNvSpPr txBox="1"/>
              <p:nvPr/>
            </p:nvSpPr>
            <p:spPr>
              <a:xfrm>
                <a:off x="3357005" y="3646598"/>
                <a:ext cx="1532086" cy="2970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</m:e>
                        <m:sub>
                          <m:r>
                            <a:rPr lang="ar-AE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BW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ar-AE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𝑆𝐷𝑑</m:t>
                      </m:r>
                      <m:rad>
                        <m:radPr>
                          <m:degHide m:val="on"/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rad>
                      <m:r>
                        <a:rPr lang="ar-AE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sz="1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6" name="Equation">
                <a:extLst>
                  <a:ext uri="{FF2B5EF4-FFF2-40B4-BE49-F238E27FC236}">
                    <a16:creationId xmlns:a16="http://schemas.microsoft.com/office/drawing/2014/main" id="{336CE5E4-D358-1E82-37E6-C737024E8A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005" y="3646598"/>
                <a:ext cx="1532086" cy="297069"/>
              </a:xfrm>
              <a:prstGeom prst="rect">
                <a:avLst/>
              </a:prstGeom>
              <a:blipFill>
                <a:blip r:embed="rId26"/>
                <a:stretch>
                  <a:fillRect l="-4382" b="-2040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89037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 advAuto="0"/>
      <p:bldP spid="56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0EB50-9783-111D-F4D1-227AFB86B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BBF92742-F8CA-9F73-1EF7-94FB44AC23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7C84DE2C-93E2-D2B9-8BE7-4720B559FCB4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5F843ED8-2C27-4EE2-8FD7-20203A65760D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2D6BBA4B-27AA-2A54-02D6-4CD25B8A7142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919B758B-1E80-ED6B-1060-84D4C717C576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0A07F8D7-B059-7B6D-5F7B-56CFFE3E06A1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7CB6C9BB-F44D-674F-1B7A-D5E57C6EBC2A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D9E90DA7-69ED-178A-6A9C-52AB3034C1C6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3D3C52DF-1C6A-BF3F-6DAE-A8CA4D1E8EAE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4DF3BD92-D21F-F514-28C8-A0FFBF3B0DC0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4CB6599F-8A72-FA2E-B8B1-48BB4A9E665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354A15C6-2C29-2EC0-A043-B1FAC7235162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1346CCFA-36B2-F6AC-3718-221C91EEBEFD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1142B5AD-5E59-4D91-4D50-3D61C3BF0EA0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7906106F-D080-749E-32FD-50204DE0FD63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DDB1AF08-DB0D-02D5-4198-AEC332515DB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AA1611C2-45C0-7EC1-77EB-7AE5D114A71C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F797AA08-B20A-F45A-8FDD-74FDC672B772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D4C6B337-9E8A-A65E-4616-4B8516331F0E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5EFD4DB-2661-0DD4-9684-6C151C4EE297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0292CA1D-BC89-E118-5EDE-6E0E9FC56280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CECF8044-5D36-FA21-3F4C-3E1BC0ECDF1E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73C23ADC-19BD-06B5-59F4-D9C903906084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1AEB4FB1-849F-1DF7-BEC5-1CF2BF0953A4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D43F4850-0435-3B8E-5AEE-2D07C344DB28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EAD01AA9-0E5C-8228-78C0-F342F741D490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4ED0D247-8106-A8BB-C85F-A7C121FD683C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4CA88EA-8A30-2051-4C46-C100F5AA4F8E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69DA8D12-E484-7FF5-7915-6703525C9CDC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42237F67-7DF8-45BD-FA2C-DCB797E3C1E1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8FDFAC5F-08CE-3A56-17B3-8A46382C8DE3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2662F038-4B56-D29E-DF41-B1AE0B993417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5CE70B2D-A277-60EA-713A-7F9E72CEDD82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228FEA80-F063-6596-1231-668B4DECADC8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A6E366D5-BD7C-74E3-887B-770A42122709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Data acquisition and analysis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32B7912-DB83-50A1-11AB-053422109E91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1BBFD156-EC8C-67B8-2054-9B13912B75AB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19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B411477-AFDE-3EBE-793B-57789E36FFF4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elle 1">
            <a:extLst>
              <a:ext uri="{FF2B5EF4-FFF2-40B4-BE49-F238E27FC236}">
                <a16:creationId xmlns:a16="http://schemas.microsoft.com/office/drawing/2014/main" id="{1D23ECE2-B2B0-5248-04C3-709BC2B54928}"/>
              </a:ext>
            </a:extLst>
          </p:cNvPr>
          <p:cNvGraphicFramePr/>
          <p:nvPr/>
        </p:nvGraphicFramePr>
        <p:xfrm>
          <a:off x="4992120" y="3185442"/>
          <a:ext cx="3676940" cy="1356531"/>
        </p:xfrm>
        <a:graphic>
          <a:graphicData uri="http://schemas.openxmlformats.org/drawingml/2006/table">
            <a:tbl>
              <a:tblPr firstRow="1" firstCol="1"/>
              <a:tblGrid>
                <a:gridCol w="786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76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7733">
                <a:tc>
                  <a:txBody>
                    <a:bodyPr/>
                    <a:lstStyle/>
                    <a:p>
                      <a:pPr algn="ctr" defTabSz="2438400">
                        <a:defRPr sz="2200"/>
                      </a:pPr>
                      <a:endParaRPr sz="1200"/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/>
                        <a:t>FID</a:t>
                      </a:r>
                    </a:p>
                  </a:txBody>
                  <a:tcPr marL="0" marR="0" marT="0" marB="0" anchor="ctr" horzOverflow="overflow"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lang="en-US" sz="1200" b="1" dirty="0"/>
                        <a:t>FR</a:t>
                      </a:r>
                      <a:endParaRPr sz="1200" b="1" dirty="0"/>
                    </a:p>
                  </a:txBody>
                  <a:tcPr marL="0" marR="0" marT="0" marB="0" anchor="ctr" horzOverflow="overflow"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/>
                        <a:t>Bell-Bloom</a:t>
                      </a:r>
                    </a:p>
                  </a:txBody>
                  <a:tcPr marL="0" marR="0" marT="0" marB="0" anchor="ctr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397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/>
                        <a:t>Field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1µT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1µT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>
                          <a:solidFill>
                            <a:schemeClr val="tx1"/>
                          </a:solidFill>
                        </a:rPr>
                        <a:t>1µT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698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 dirty="0"/>
                        <a:t>Laser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>
                          <a:solidFill>
                            <a:schemeClr val="tx1"/>
                          </a:solidFill>
                        </a:rPr>
                        <a:t>VCSEL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DBR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ECDL, DBR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780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/>
                        <a:t>Sensitivity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>
                          <a:solidFill>
                            <a:schemeClr val="tx1"/>
                          </a:solidFill>
                        </a:rPr>
                        <a:t>25 pT/√Hz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sz="12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r>
                        <a:rPr sz="1200" dirty="0">
                          <a:solidFill>
                            <a:schemeClr val="tx1"/>
                          </a:solidFill>
                        </a:rPr>
                        <a:t>/√Hz 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>
                          <a:solidFill>
                            <a:schemeClr val="tx1"/>
                          </a:solidFill>
                        </a:rPr>
                        <a:t>500 fT/ √Hz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923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200" b="1"/>
                        <a:t>Bandwidth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lnB w="12700">
                      <a:miter lim="400000"/>
                    </a:lnB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>
                          <a:solidFill>
                            <a:schemeClr val="tx1"/>
                          </a:solidFill>
                        </a:rPr>
                        <a:t>125 Hz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25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200" dirty="0">
                          <a:solidFill>
                            <a:schemeClr val="tx1"/>
                          </a:solidFill>
                        </a:rPr>
                        <a:t>&lt; 25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5" name="Picture 44" descr="A graph of a root spectrum&#10;&#10;AI-generated content may be incorrect.">
            <a:extLst>
              <a:ext uri="{FF2B5EF4-FFF2-40B4-BE49-F238E27FC236}">
                <a16:creationId xmlns:a16="http://schemas.microsoft.com/office/drawing/2014/main" id="{56773689-2E39-D8D9-91F3-6B73AD75DED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3083560"/>
            <a:ext cx="2867025" cy="1720215"/>
          </a:xfrm>
          <a:prstGeom prst="rect">
            <a:avLst/>
          </a:prstGeom>
        </p:spPr>
      </p:pic>
      <p:pic>
        <p:nvPicPr>
          <p:cNvPr id="52" name="Picture 51" descr="A graph showing a number of points&#10;&#10;AI-generated content may be incorrect.">
            <a:extLst>
              <a:ext uri="{FF2B5EF4-FFF2-40B4-BE49-F238E27FC236}">
                <a16:creationId xmlns:a16="http://schemas.microsoft.com/office/drawing/2014/main" id="{5BA07764-B105-3846-2D50-32562167B3E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2" y="1311274"/>
            <a:ext cx="4235556" cy="1270667"/>
          </a:xfrm>
          <a:prstGeom prst="rect">
            <a:avLst/>
          </a:prstGeom>
        </p:spPr>
      </p:pic>
      <p:pic>
        <p:nvPicPr>
          <p:cNvPr id="54" name="Picture 53" descr="A graph with a purple line&#10;&#10;AI-generated content may be incorrect.">
            <a:extLst>
              <a:ext uri="{FF2B5EF4-FFF2-40B4-BE49-F238E27FC236}">
                <a16:creationId xmlns:a16="http://schemas.microsoft.com/office/drawing/2014/main" id="{B4922D29-34A1-E399-79D7-DA945982FD4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52" y="1341786"/>
            <a:ext cx="4099323" cy="1229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9A6B33A4-C59D-1307-A696-0A49E1EB5E1E}"/>
                  </a:ext>
                </a:extLst>
              </p:cNvPr>
              <p:cNvSpPr txBox="1"/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ar-AE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ar-AE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ar-A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Equation">
                <a:extLst>
                  <a:ext uri="{FF2B5EF4-FFF2-40B4-BE49-F238E27FC236}">
                    <a16:creationId xmlns:a16="http://schemas.microsoft.com/office/drawing/2014/main" id="{9A6B33A4-C59D-1307-A696-0A49E1EB5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366" y="2704461"/>
                <a:ext cx="3910494" cy="246221"/>
              </a:xfrm>
              <a:prstGeom prst="rect">
                <a:avLst/>
              </a:prstGeom>
              <a:blipFill>
                <a:blip r:embed="rId25"/>
                <a:stretch>
                  <a:fillRect l="-624" r="-1248" b="-3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Equation">
                <a:extLst>
                  <a:ext uri="{FF2B5EF4-FFF2-40B4-BE49-F238E27FC236}">
                    <a16:creationId xmlns:a16="http://schemas.microsoft.com/office/drawing/2014/main" id="{22E43858-1AD4-E2F6-3FB1-4C61393BD93B}"/>
                  </a:ext>
                </a:extLst>
              </p:cNvPr>
              <p:cNvSpPr txBox="1"/>
              <p:nvPr/>
            </p:nvSpPr>
            <p:spPr>
              <a:xfrm>
                <a:off x="3357005" y="3646598"/>
                <a:ext cx="1532086" cy="29706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</m:e>
                        <m:sub>
                          <m:r>
                            <a:rPr lang="ar-AE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BW</m:t>
                          </m:r>
                        </m:sup>
                      </m:sSubSup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ar-AE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𝑆𝐷𝑑</m:t>
                      </m:r>
                      <m:rad>
                        <m:radPr>
                          <m:degHide m:val="on"/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rad>
                      <m:r>
                        <a:rPr lang="ar-AE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ar-AE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1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sz="1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6" name="Equation">
                <a:extLst>
                  <a:ext uri="{FF2B5EF4-FFF2-40B4-BE49-F238E27FC236}">
                    <a16:creationId xmlns:a16="http://schemas.microsoft.com/office/drawing/2014/main" id="{22E43858-1AD4-E2F6-3FB1-4C61393BD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005" y="3646598"/>
                <a:ext cx="1532086" cy="297069"/>
              </a:xfrm>
              <a:prstGeom prst="rect">
                <a:avLst/>
              </a:prstGeom>
              <a:blipFill>
                <a:blip r:embed="rId26"/>
                <a:stretch>
                  <a:fillRect l="-4382" b="-2040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98377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 advAuto="0"/>
      <p:bldP spid="55" grpId="0" animBg="1" advAuto="0"/>
      <p:bldP spid="56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A58A9-5D4C-6ADF-D396-B2DEC2E8F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05E0FEB3-581D-AACF-75E7-66DE1F829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F1D2AF34-0E36-1EFE-5B17-B63DC44BCC99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F2FDAF60-700E-F99E-0C2B-1978A64E0F10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7B79A886-21EB-0508-FB1C-170EFFB77CAA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99CCC8B1-F538-271B-2116-3DD33A9C887B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D21768A6-1D7F-301B-E1BD-DB596460C9AF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4CEA64C4-626D-69FB-4E6B-3604D42AE096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BA17DD6E-80B4-CC20-2FC7-9A279CD240B9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8C0E5A13-59CC-9138-5B0C-4AD28A7D4192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8FA9F9B3-B8E6-B285-78D2-9B6666582E9C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213CEB0D-7D87-063A-D86D-8AE90D7BDDAA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74E5E3B8-86CA-5D5E-AE98-710F5458C7D2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8ADA372D-3B18-DDD2-9993-E818025D02EF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ADCEBB97-08E6-7B0D-695A-FAB3100F4339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22AB6E76-8208-4626-A85D-32EA033C4E29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60AD7E1C-2D3F-D722-FF81-4C9DB66BFBB6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FFC6A265-E017-2E53-40EE-B82DA4E13AC4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A01E1D17-333A-E02B-6FEC-92BA100101BD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9777C596-A056-A485-2F29-D08F5A4CAB32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60ACBB6D-292B-F65D-4DD3-4CB10861DBA7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F70B677C-880D-3F5E-4061-B674A01CE801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61914A30-E2F7-1E9E-AE19-1148351880C0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7AAF72F6-43B4-5C19-440D-1E5D46990D04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F7472943-F37F-40E5-0235-7AC375F18E24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A0CAAC6A-1493-1DD3-1785-483D7CEEBB10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E2831048-4A47-F379-4586-72B903C795D5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DA8F006A-C029-216D-64BC-FBB591595C80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CDCD2C5-1C4D-5CF0-3BB3-CBF8266ECAC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CF31F1D8-7369-556A-2AE2-EF136AC21AAC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175CEC7A-87A1-885C-03EC-6F9EAD29157F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EBFBD65C-D77D-6FE0-0A54-FCAFFD7A288E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014AF7D2-4947-0F06-B02D-F8300EF64C70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0C874D37-E7F7-2EE8-44AE-07B921CDE2D2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63897A2C-EE81-8B27-F704-E76BE6A9C531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AEB3B15C-1865-62DA-7CF2-A1012385FC4E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Technology Innovation Institute (TII) - Overview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2C6B95F-2C26-1806-A6E9-3CFEE002F67F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E03B1FD9-9A56-D2C8-A75E-322195FE7DD2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D459520-F387-080A-DF1A-E0451B8BF666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3B8240C-0946-6F67-6282-826D2BE6A0EA}"/>
              </a:ext>
            </a:extLst>
          </p:cNvPr>
          <p:cNvSpPr txBox="1"/>
          <p:nvPr/>
        </p:nvSpPr>
        <p:spPr>
          <a:xfrm>
            <a:off x="386952" y="1273818"/>
            <a:ext cx="3859146" cy="3539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MU Bright" panose="02000603000000000000"/>
              </a:rPr>
              <a:t>Established in </a:t>
            </a:r>
            <a:r>
              <a:rPr lang="en-US" sz="1400" b="1" dirty="0">
                <a:latin typeface="CMU Bright" panose="02000603000000000000"/>
              </a:rPr>
              <a:t>2020</a:t>
            </a:r>
            <a:r>
              <a:rPr lang="en-US" sz="1400" dirty="0">
                <a:latin typeface="CMU Bright" panose="02000603000000000000"/>
              </a:rPr>
              <a:t>, TII is a </a:t>
            </a:r>
            <a:r>
              <a:rPr lang="en-US" sz="1400" b="1" dirty="0">
                <a:latin typeface="CMU Bright" panose="02000603000000000000"/>
              </a:rPr>
              <a:t>government-funded research center</a:t>
            </a:r>
            <a:r>
              <a:rPr lang="en-US" sz="1400" dirty="0">
                <a:latin typeface="CMU Bright" panose="02000603000000000000"/>
              </a:rPr>
              <a:t> under Abu Dhabi’s Advanced Technology Research Council (ATRC). It focuses on </a:t>
            </a:r>
            <a:r>
              <a:rPr lang="en-US" sz="1400" b="1" dirty="0">
                <a:latin typeface="CMU Bright" panose="02000603000000000000"/>
              </a:rPr>
              <a:t>applied R&amp;D</a:t>
            </a:r>
            <a:r>
              <a:rPr lang="en-US" sz="1400" dirty="0">
                <a:latin typeface="CMU Bright" panose="02000603000000000000"/>
              </a:rPr>
              <a:t>.</a:t>
            </a:r>
          </a:p>
          <a:p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MU Bright" panose="02000603000000000000"/>
              </a:rPr>
              <a:t>Goals: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Create a dynamic R&amp;D ecosystem.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Position Abu Dhabi as a world-leading R&amp;D hub.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Contribute to Abu Dhabi’s knowledge economy 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Develop local and global partnerships</a:t>
            </a:r>
          </a:p>
          <a:p>
            <a:pPr lvl="1"/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MU Bright" panose="02000603000000000000"/>
              </a:rPr>
              <a:t>Key Achievements: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Developed the Falcon series of open-source AI models.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Launched the Abu Dhabi Quantum Optical Ground Station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40F0227-D5EC-53CB-8A42-5C5F3ADE8E6F}"/>
              </a:ext>
            </a:extLst>
          </p:cNvPr>
          <p:cNvSpPr txBox="1"/>
          <p:nvPr/>
        </p:nvSpPr>
        <p:spPr>
          <a:xfrm>
            <a:off x="5692094" y="1214437"/>
            <a:ext cx="2370155" cy="37548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MU Bright" panose="02000603000000000000"/>
              </a:rPr>
              <a:t>Research areas: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Advanced Materials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AI &amp; Digital Science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Autonomous Robotics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Cryptography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Directed Energy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Propulsion &amp; Space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Quantum</a:t>
            </a:r>
          </a:p>
          <a:p>
            <a:pPr lvl="2"/>
            <a:r>
              <a:rPr lang="en-US" sz="1400" b="1" u="sng" dirty="0">
                <a:solidFill>
                  <a:schemeClr val="bg2"/>
                </a:solidFill>
                <a:latin typeface="CMU Bright" panose="02000603000000000000"/>
              </a:rPr>
              <a:t>Sensing</a:t>
            </a:r>
          </a:p>
          <a:p>
            <a:pPr lvl="2"/>
            <a:r>
              <a:rPr lang="en-US" sz="1400" b="1" dirty="0">
                <a:solidFill>
                  <a:schemeClr val="bg2"/>
                </a:solidFill>
                <a:latin typeface="CMU Bright" panose="02000603000000000000"/>
              </a:rPr>
              <a:t>Communications</a:t>
            </a:r>
          </a:p>
          <a:p>
            <a:pPr lvl="2"/>
            <a:r>
              <a:rPr lang="en-US" sz="1400" b="1" dirty="0">
                <a:solidFill>
                  <a:schemeClr val="bg2"/>
                </a:solidFill>
                <a:latin typeface="CMU Bright" panose="02000603000000000000"/>
              </a:rPr>
              <a:t>Physics</a:t>
            </a:r>
          </a:p>
          <a:p>
            <a:pPr lvl="2"/>
            <a:r>
              <a:rPr lang="en-US" sz="1400" b="1" dirty="0">
                <a:solidFill>
                  <a:schemeClr val="bg2"/>
                </a:solidFill>
                <a:latin typeface="CMU Bright" panose="02000603000000000000"/>
              </a:rPr>
              <a:t>Computing</a:t>
            </a:r>
          </a:p>
          <a:p>
            <a:pPr lvl="2"/>
            <a:r>
              <a:rPr lang="en-US" sz="1400" b="1" dirty="0">
                <a:solidFill>
                  <a:schemeClr val="bg2"/>
                </a:solidFill>
                <a:latin typeface="CMU Bright" panose="02000603000000000000"/>
              </a:rPr>
              <a:t>Middleware</a:t>
            </a:r>
          </a:p>
          <a:p>
            <a:pPr lvl="2"/>
            <a:r>
              <a:rPr lang="en-US" sz="1400" b="1" dirty="0">
                <a:solidFill>
                  <a:schemeClr val="bg2"/>
                </a:solidFill>
                <a:latin typeface="CMU Bright" panose="02000603000000000000"/>
              </a:rPr>
              <a:t>Algorithms 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Renewable &amp; Sustainable Energy</a:t>
            </a:r>
          </a:p>
          <a:p>
            <a:pPr lvl="1"/>
            <a:r>
              <a:rPr lang="en-US" sz="1400" dirty="0">
                <a:latin typeface="CMU Bright" panose="02000603000000000000"/>
              </a:rPr>
              <a:t>Secure Systems</a:t>
            </a:r>
          </a:p>
        </p:txBody>
      </p:sp>
    </p:spTree>
    <p:extLst>
      <p:ext uri="{BB962C8B-B14F-4D97-AF65-F5344CB8AC3E}">
        <p14:creationId xmlns:p14="http://schemas.microsoft.com/office/powerpoint/2010/main" val="4188920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F4494-202E-7228-CB0A-5DDA04CFE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35D2FE80-C765-0F61-4CAB-AF138AFEC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A31AFC55-D8D8-F5FB-F96D-6EFF2E75F21A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A75E9D85-A397-AD2A-8551-B006BCD1ABAC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685FE885-66C5-C712-F42F-019924119374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2B5FA22C-A2B6-98DA-0750-E8A0ED8309E8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7EC25A70-A96D-4351-B994-FFCCDC22ED9A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9F907A0C-980A-BD51-B40F-54B376FB85B0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806531A7-74E7-2783-F8D3-090F13779889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FD9DF4DA-B98D-9B10-2BEA-9EBF87410D24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A15A7414-A789-23AC-0F2B-D83DF62E4AB7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98F279DA-9941-414D-79BF-CF7ADB35C847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8467D40-A27F-8BFF-D4E1-CE7EB7537631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ECA80CBE-69D9-5850-A2A1-EFF8C7BD69BF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AC73DE53-F6B4-D0E9-D0D8-A90684A97AF1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0C94212D-CB63-061A-2CB6-6F585B2E8A52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F8066843-1341-B16E-AE0A-9354E1B86E8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25B67831-9684-C16F-FEB5-AA64FC3EF84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1FC2576-8346-3509-A94C-02345E6BA668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7FE61B64-B4CC-9495-63EB-C1344ECDB448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9AFDFB0-C441-6DF4-6593-ABB77DB6CE14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3F17F4A3-33C8-5A7C-7DE9-B658343705D8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0A625E7D-17CA-846D-2EE3-5B53D232184A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79837D7B-18AB-5C74-6189-B0181F091682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ADD1F4CB-B37E-7547-9C60-91A10F4F7370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18222778-8F88-267D-B3C7-BA0DB66D472E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75FC5156-40CC-4D9A-C59E-F5C2BC8AE40E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F1B8DC4A-3F27-3AE3-9B94-34ADF4A21354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9616B2AE-9A74-08E1-CF3B-BCBE73CC45A7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94F559ED-5CF7-488E-049A-3B79981667E9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D87BEFEA-D394-48DB-F9A6-3358B06F1A9A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A13F2EC1-4AF3-1811-2E37-C226820DD0C2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3861EEA2-3227-924B-F9D4-63904AB3CCF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121B7AC6-3C32-8363-8EE4-4F842C9C6A31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832C5E76-C3B2-61CD-F67A-4B089506586A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2ACB9CCE-3BBF-D8D5-DE99-B869591CDC62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Scheme Comparison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29F396D-0FFA-E8C6-F3BB-07B6635A9AD1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C448592E-ABF9-872B-069D-7FA8C4BB0218}"/>
              </a:ext>
            </a:extLst>
          </p:cNvPr>
          <p:cNvSpPr txBox="1">
            <a:spLocks/>
          </p:cNvSpPr>
          <p:nvPr/>
        </p:nvSpPr>
        <p:spPr>
          <a:xfrm>
            <a:off x="8062798" y="3926551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20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39A5623-4A50-F601-9049-7B42F81B60B1}"/>
              </a:ext>
            </a:extLst>
          </p:cNvPr>
          <p:cNvCxnSpPr>
            <a:cxnSpLocks/>
          </p:cNvCxnSpPr>
          <p:nvPr/>
        </p:nvCxnSpPr>
        <p:spPr>
          <a:xfrm>
            <a:off x="6031794" y="3137390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Tabelle 1">
            <a:extLst>
              <a:ext uri="{FF2B5EF4-FFF2-40B4-BE49-F238E27FC236}">
                <a16:creationId xmlns:a16="http://schemas.microsoft.com/office/drawing/2014/main" id="{E2785F69-4483-5DEB-4E28-019AF88A7D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1347847"/>
              </p:ext>
            </p:extLst>
          </p:nvPr>
        </p:nvGraphicFramePr>
        <p:xfrm>
          <a:off x="61796" y="1714281"/>
          <a:ext cx="8408515" cy="2255132"/>
        </p:xfrm>
        <a:graphic>
          <a:graphicData uri="http://schemas.openxmlformats.org/drawingml/2006/table">
            <a:tbl>
              <a:tblPr firstRow="1" firstCol="1"/>
              <a:tblGrid>
                <a:gridCol w="145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6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46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7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4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39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2260">
                <a:tc>
                  <a:txBody>
                    <a:bodyPr/>
                    <a:lstStyle/>
                    <a:p>
                      <a:pPr algn="ctr" defTabSz="2438400">
                        <a:defRPr sz="4200"/>
                      </a:pPr>
                      <a:endParaRPr sz="1800" dirty="0"/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 dirty="0"/>
                        <a:t>FID</a:t>
                      </a:r>
                    </a:p>
                  </a:txBody>
                  <a:tcPr marL="79782" marR="79782" marT="39891" marB="39891" anchor="ctr" horzOverflow="overflow"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lang="en-US" sz="1000" b="1" dirty="0"/>
                        <a:t>FR</a:t>
                      </a:r>
                      <a:endParaRPr sz="1000" b="1" dirty="0"/>
                    </a:p>
                  </a:txBody>
                  <a:tcPr marL="79782" marR="79782" marT="39891" marB="39891" anchor="ctr" horzOverflow="overflow"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/>
                        <a:t>Bell-Bloom</a:t>
                      </a:r>
                    </a:p>
                  </a:txBody>
                  <a:tcPr marL="79782" marR="79782" marT="39891" marB="39891" anchor="ctr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63500">
                      <a:solidFill>
                        <a:srgbClr val="72DDD5"/>
                      </a:solidFill>
                    </a:lnB>
                    <a:solidFill>
                      <a:srgbClr val="72D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834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 dirty="0"/>
                        <a:t>Field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100 </a:t>
                      </a:r>
                      <a:r>
                        <a:rPr sz="1000" dirty="0" err="1">
                          <a:solidFill>
                            <a:schemeClr val="tx1"/>
                          </a:solidFill>
                        </a:rPr>
                        <a:t>nT</a:t>
                      </a:r>
                      <a:endParaRPr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10 µT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50 nT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100 µT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50 nT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25 µT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25400">
                      <a:solidFill>
                        <a:srgbClr val="72DDD5"/>
                      </a:solidFill>
                    </a:lnR>
                    <a:lnT w="635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898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/>
                        <a:t>Cell / Laser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Paraffin / </a:t>
                      </a:r>
                      <a:r>
                        <a:rPr sz="1000" b="1" dirty="0">
                          <a:solidFill>
                            <a:schemeClr val="tx1"/>
                          </a:solidFill>
                        </a:rPr>
                        <a:t>VCSEL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Paraffin / VCSEL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Paraffin / DBR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Paraffin / DBR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Paraffin / 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Paraffin / 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254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342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/>
                        <a:t>Sensitivity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15 pT/√Hz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90 pT/√Hz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2 pT/√Hz 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70 </a:t>
                      </a:r>
                      <a:r>
                        <a:rPr sz="1000" dirty="0" err="1">
                          <a:solidFill>
                            <a:schemeClr val="tx1"/>
                          </a:solidFill>
                        </a:rPr>
                        <a:t>pT</a:t>
                      </a:r>
                      <a:r>
                        <a:rPr sz="1000" dirty="0">
                          <a:solidFill>
                            <a:schemeClr val="tx1"/>
                          </a:solidFill>
                        </a:rPr>
                        <a:t>/√Hz 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500 </a:t>
                      </a:r>
                      <a:r>
                        <a:rPr sz="1000" dirty="0" err="1">
                          <a:solidFill>
                            <a:schemeClr val="tx1"/>
                          </a:solidFill>
                        </a:rPr>
                        <a:t>fT</a:t>
                      </a:r>
                      <a:r>
                        <a:rPr sz="1000" dirty="0">
                          <a:solidFill>
                            <a:schemeClr val="tx1"/>
                          </a:solidFill>
                        </a:rPr>
                        <a:t>/ √Hz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60 pT/√Hz 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254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899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/>
                        <a:t>Bandwidth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solidFill>
                      <a:srgbClr val="72DD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15 Hz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250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10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1000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10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1000 Hz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72DDD5"/>
                      </a:solidFill>
                    </a:lnL>
                    <a:lnR w="254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12700">
                      <a:solidFill>
                        <a:srgbClr val="72DDD5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899">
                <a:tc>
                  <a:txBody>
                    <a:bodyPr/>
                    <a:lstStyle/>
                    <a:p>
                      <a:pPr algn="ctr" defTabSz="2438400">
                        <a:defRPr sz="1800" b="0"/>
                      </a:pPr>
                      <a:r>
                        <a:rPr sz="1000" b="1"/>
                        <a:t>Notes</a:t>
                      </a: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25400">
                      <a:solidFill>
                        <a:srgbClr val="72DDD5"/>
                      </a:solidFill>
                    </a:lnR>
                    <a:lnB w="12700">
                      <a:miter lim="400000"/>
                    </a:lnB>
                    <a:solidFill>
                      <a:srgbClr val="72DDD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Limited SNR, electronic processing more elaborate </a:t>
                      </a:r>
                    </a:p>
                  </a:txBody>
                  <a:tcPr marL="79782" marR="79782" marT="39891" marB="39891" anchor="ctr" horzOverflow="overflow">
                    <a:lnL w="254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>
                          <a:solidFill>
                            <a:schemeClr val="tx1"/>
                          </a:solidFill>
                        </a:rPr>
                        <a:t>Long atomic coherence time, high SNR</a:t>
                      </a:r>
                    </a:p>
                  </a:txBody>
                  <a:tcPr marL="79782" marR="79782" marT="39891" marB="39891" anchor="ctr" horzOverflow="overflow">
                    <a:lnL w="12700">
                      <a:solidFill>
                        <a:srgbClr val="72DDD5"/>
                      </a:solidFill>
                    </a:lnL>
                    <a:lnR w="127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defTabSz="2438400">
                        <a:defRPr sz="1800"/>
                      </a:pPr>
                      <a:r>
                        <a:rPr sz="1000" dirty="0">
                          <a:solidFill>
                            <a:schemeClr val="tx1"/>
                          </a:solidFill>
                        </a:rPr>
                        <a:t>pumping dependent on B-field, limited </a:t>
                      </a:r>
                      <a:r>
                        <a:rPr sz="1000" dirty="0" err="1">
                          <a:solidFill>
                            <a:schemeClr val="tx1"/>
                          </a:solidFill>
                        </a:rPr>
                        <a:t>dyn</a:t>
                      </a:r>
                      <a:r>
                        <a:rPr sz="1000" dirty="0">
                          <a:solidFill>
                            <a:schemeClr val="tx1"/>
                          </a:solidFill>
                        </a:rPr>
                        <a:t>. Range </a:t>
                      </a:r>
                    </a:p>
                  </a:txBody>
                  <a:tcPr marL="79782" marR="79782" marT="39891" marB="39891" anchor="ctr" horzOverflow="overflow">
                    <a:lnL w="12700">
                      <a:solidFill>
                        <a:srgbClr val="72DDD5"/>
                      </a:solidFill>
                    </a:lnL>
                    <a:lnR w="25400">
                      <a:solidFill>
                        <a:srgbClr val="72DDD5"/>
                      </a:solidFill>
                    </a:lnR>
                    <a:lnT w="12700">
                      <a:solidFill>
                        <a:srgbClr val="72DDD5"/>
                      </a:solidFill>
                    </a:lnT>
                    <a:lnB w="25400">
                      <a:solidFill>
                        <a:srgbClr val="72DDD5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5" name="Oval Oval" descr="Oval Oval">
            <a:extLst>
              <a:ext uri="{FF2B5EF4-FFF2-40B4-BE49-F238E27FC236}">
                <a16:creationId xmlns:a16="http://schemas.microsoft.com/office/drawing/2014/main" id="{85923932-F7EE-E287-1010-436BA42A951D}"/>
              </a:ext>
            </a:extLst>
          </p:cNvPr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2896162" y="2037646"/>
            <a:ext cx="885775" cy="511079"/>
          </a:xfrm>
          <a:prstGeom prst="rect">
            <a:avLst/>
          </a:prstGeom>
        </p:spPr>
      </p:pic>
      <p:pic>
        <p:nvPicPr>
          <p:cNvPr id="37" name="Oval Oval" descr="Oval Oval">
            <a:extLst>
              <a:ext uri="{FF2B5EF4-FFF2-40B4-BE49-F238E27FC236}">
                <a16:creationId xmlns:a16="http://schemas.microsoft.com/office/drawing/2014/main" id="{EF0DD9EF-1DE3-C93B-96C8-63D4D2D30559}"/>
              </a:ext>
            </a:extLst>
          </p:cNvPr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7471110" y="2051523"/>
            <a:ext cx="885775" cy="511078"/>
          </a:xfrm>
          <a:prstGeom prst="rect">
            <a:avLst/>
          </a:prstGeom>
        </p:spPr>
      </p:pic>
      <p:pic>
        <p:nvPicPr>
          <p:cNvPr id="39" name="Oval Oval" descr="Oval Oval">
            <a:extLst>
              <a:ext uri="{FF2B5EF4-FFF2-40B4-BE49-F238E27FC236}">
                <a16:creationId xmlns:a16="http://schemas.microsoft.com/office/drawing/2014/main" id="{18E93FA3-3A0C-6013-A03D-3F56DB4CE553}"/>
              </a:ext>
            </a:extLst>
          </p:cNvPr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5146019" y="2037647"/>
            <a:ext cx="885775" cy="511078"/>
          </a:xfrm>
          <a:prstGeom prst="rect">
            <a:avLst/>
          </a:prstGeom>
        </p:spPr>
      </p:pic>
      <p:pic>
        <p:nvPicPr>
          <p:cNvPr id="42" name="Oval Oval" descr="Oval Oval">
            <a:extLst>
              <a:ext uri="{FF2B5EF4-FFF2-40B4-BE49-F238E27FC236}">
                <a16:creationId xmlns:a16="http://schemas.microsoft.com/office/drawing/2014/main" id="{0400E630-C938-A5FC-3FF4-262370334A33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1507171" y="2785990"/>
            <a:ext cx="1220145" cy="429258"/>
          </a:xfrm>
          <a:prstGeom prst="rect">
            <a:avLst/>
          </a:prstGeom>
        </p:spPr>
      </p:pic>
      <p:pic>
        <p:nvPicPr>
          <p:cNvPr id="46" name="Oval Oval" descr="Oval Oval">
            <a:extLst>
              <a:ext uri="{FF2B5EF4-FFF2-40B4-BE49-F238E27FC236}">
                <a16:creationId xmlns:a16="http://schemas.microsoft.com/office/drawing/2014/main" id="{1EDB73C5-ADCA-4ED3-AC75-655DD1828870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3813590" y="2785990"/>
            <a:ext cx="1220145" cy="429258"/>
          </a:xfrm>
          <a:prstGeom prst="rect">
            <a:avLst/>
          </a:prstGeom>
        </p:spPr>
      </p:pic>
      <p:pic>
        <p:nvPicPr>
          <p:cNvPr id="47" name="Oval Oval" descr="Oval Oval">
            <a:extLst>
              <a:ext uri="{FF2B5EF4-FFF2-40B4-BE49-F238E27FC236}">
                <a16:creationId xmlns:a16="http://schemas.microsoft.com/office/drawing/2014/main" id="{99C61365-FD98-E9FF-5B24-8FECC6AADEC8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6120009" y="2785990"/>
            <a:ext cx="1220145" cy="42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66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dvAuto="0"/>
      <p:bldP spid="35" grpId="0" animBg="1" advAuto="0"/>
      <p:bldP spid="37" grpId="0" animBg="1" advAuto="0"/>
      <p:bldP spid="39" grpId="0" animBg="1" advAuto="0"/>
      <p:bldP spid="42" grpId="0" animBg="1" advAuto="0"/>
      <p:bldP spid="46" grpId="0" animBg="1" advAuto="0"/>
      <p:bldP spid="4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481C8-A04E-491B-FF57-66D4A41CE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3182FE21-C191-7835-794C-E87CEAA9A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9C09EE12-5B55-224E-743C-3582F496A795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DD3A6507-070D-0812-12B0-6FFA33D4FF59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FF3C3EC2-D73C-04E8-FA48-3FF1400CD7CF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420A3B85-76B3-EE52-1C7E-7AEF2E84FBDC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E5A5BA30-15C6-8E98-09BD-D8602FD81F8D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8C354FB7-26FF-B7E3-AC60-D32ADAF23A17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EFB60D6B-7E70-88BE-9DB4-B678D2DDFF5F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A4B4B214-ECE6-B7FC-46CD-D98B108F96D8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07AF13CE-0D9C-95EF-8693-D3C4C4B57263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C3265194-664F-952C-1F27-54CD2A92A8C4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95ACF7E8-B65A-A498-75E4-0086658FFB46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DBA6F004-7879-8547-35F7-8AE61C8729F9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5182F8C9-A17A-28F0-AE41-9E8C0CC5707D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8D31C144-954D-8E67-F96C-0C1092505FB1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3C4DEBFE-31DF-426E-10AC-88809031816C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C260AD0A-CF50-A992-DE81-D476B6C56B9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53766DC7-019E-9D04-7A26-585EA736D44B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CE01B585-3D79-541B-68A5-37644704A9BD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3D24DCBB-7D87-E552-A912-07D02FE3FCD5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E57665DE-386E-341E-EAF5-62E705950417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708638B4-71DB-FD43-F700-D47C4468EBDC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32114683-68BF-2F1C-0685-285F1490C5D6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25068FE0-2F99-FFBE-72A4-34B97320B989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5893E77B-968E-616D-B4E2-DA251FA8FFF1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C26123BB-5276-9F4D-F707-3A541DAC8B35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CDCF696B-6903-9F9A-14F6-395647734455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56CDD36E-EB0D-CE69-B256-88453075CBDF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C0486CAF-78F1-D315-DF4C-DAE2A1C92C88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FC757438-0528-778A-E3BD-C739DA193865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96D2A87C-B402-BAE7-DB8F-2477D630FF1E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9EA8CDF9-2E25-04DB-08A5-166B8034358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B145756E-FAEB-52A7-59C2-999D8B20BAB3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51C63C19-D785-DA61-DCC6-DDB2CAF47416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0D0ADD37-AEC3-3F4C-8A16-26F768E1FED7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Dead Zone Free Scheme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DABE31E-BBF5-080B-D00A-282E410317EA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786A866C-D9F5-D19D-3805-FC3B14280AC7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21</a:t>
            </a:fld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4BE98B0-68A4-A998-E5BF-2F1AAE81A62A}"/>
              </a:ext>
            </a:extLst>
          </p:cNvPr>
          <p:cNvSpPr txBox="1"/>
          <p:nvPr/>
        </p:nvSpPr>
        <p:spPr>
          <a:xfrm>
            <a:off x="4249446" y="4598081"/>
            <a:ext cx="270221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2"/>
              </a:rPr>
              <a:t>https://doi.org/10.1063/5.0248330</a:t>
            </a:r>
            <a:endParaRPr lang="da-DK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05B9E63-B7CB-3433-50FB-FA7BA4110A96}"/>
              </a:ext>
            </a:extLst>
          </p:cNvPr>
          <p:cNvSpPr txBox="1"/>
          <p:nvPr/>
        </p:nvSpPr>
        <p:spPr>
          <a:xfrm>
            <a:off x="480410" y="1376018"/>
            <a:ext cx="3633080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MU Bright" panose="02000603000000000000"/>
              </a:rPr>
              <a:t>The schemes I presented suffers from a dead zone when the sensor pumping axis is aligned with the measurement magnetic field</a:t>
            </a:r>
          </a:p>
          <a:p>
            <a:endParaRPr lang="en-US" sz="1400" dirty="0">
              <a:latin typeface="CMU Bright" panose="02000603000000000000"/>
            </a:endParaRPr>
          </a:p>
          <a:p>
            <a:r>
              <a:rPr lang="en-US" sz="1400" b="1" dirty="0">
                <a:latin typeface="CMU Bright" panose="02000603000000000000"/>
              </a:rPr>
              <a:t>One Solution: </a:t>
            </a:r>
            <a:r>
              <a:rPr lang="en-US" sz="1400" dirty="0">
                <a:latin typeface="CMU Bright" panose="02000603000000000000"/>
              </a:rPr>
              <a:t>Excite a mixture of linear and circular polarizations amplitude modulated with  𝜔</a:t>
            </a:r>
            <a:r>
              <a:rPr lang="en-US" sz="1400" baseline="-25000" dirty="0">
                <a:latin typeface="CMU Bright" panose="02000603000000000000"/>
              </a:rPr>
              <a:t>𝐿 </a:t>
            </a:r>
            <a:r>
              <a:rPr lang="en-US" sz="1400" dirty="0">
                <a:latin typeface="CMU Bright" panose="02000603000000000000"/>
              </a:rPr>
              <a:t>and 2 𝜔</a:t>
            </a:r>
            <a:r>
              <a:rPr lang="en-US" sz="1400" baseline="-25000" dirty="0">
                <a:latin typeface="CMU Bright" panose="02000603000000000000"/>
              </a:rPr>
              <a:t>𝐿   </a:t>
            </a:r>
            <a:r>
              <a:rPr lang="en-US" sz="1400" dirty="0">
                <a:latin typeface="CMU Bright" panose="02000603000000000000"/>
              </a:rPr>
              <a:t>can generate a magnetic resonance signal at  𝜔</a:t>
            </a:r>
            <a:r>
              <a:rPr lang="en-US" sz="1400" baseline="-25000" dirty="0">
                <a:latin typeface="CMU Bright" panose="02000603000000000000"/>
              </a:rPr>
              <a:t>𝐿  </a:t>
            </a:r>
            <a:r>
              <a:rPr lang="en-US" sz="1400" dirty="0">
                <a:latin typeface="CMU Bright" panose="02000603000000000000"/>
              </a:rPr>
              <a:t>for the external magnetic field perpendicular to the light propagation direction, and 2 𝜔</a:t>
            </a:r>
            <a:r>
              <a:rPr lang="en-US" sz="1400" baseline="-25000" dirty="0">
                <a:latin typeface="CMU Bright" panose="02000603000000000000"/>
              </a:rPr>
              <a:t>𝐿  </a:t>
            </a:r>
            <a:r>
              <a:rPr lang="en-US" sz="1400" dirty="0">
                <a:latin typeface="CMU Bright" panose="02000603000000000000"/>
              </a:rPr>
              <a:t>when the external magnetic field is parallel to the direction of light propagation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564B40E-EF53-0CC6-8911-C3B2660677B0}"/>
              </a:ext>
            </a:extLst>
          </p:cNvPr>
          <p:cNvPicPr>
            <a:picLocks noChangeAspect="1"/>
          </p:cNvPicPr>
          <p:nvPr/>
        </p:nvPicPr>
        <p:blipFill>
          <a:blip r:embed="rId23"/>
          <a:srcRect l="9483" b="2500"/>
          <a:stretch>
            <a:fillRect/>
          </a:stretch>
        </p:blipFill>
        <p:spPr>
          <a:xfrm>
            <a:off x="4178105" y="1213464"/>
            <a:ext cx="4815805" cy="315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621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72025-B96D-A7A4-BDA6-DDB13554E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Dead-Zone-Free-scetch.pdf" descr="Dead-Zone-Free-scetch.pdf">
            <a:extLst>
              <a:ext uri="{FF2B5EF4-FFF2-40B4-BE49-F238E27FC236}">
                <a16:creationId xmlns:a16="http://schemas.microsoft.com/office/drawing/2014/main" id="{F0496843-B8C4-8F10-879E-5C8E07041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29" y="1292838"/>
            <a:ext cx="4707542" cy="16684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8E52FDE4-FCD3-6FC3-A3D9-D6801EAA55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51EEFBC7-E23B-4320-1E14-FB715892AB15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670C0540-1E7A-54B5-B9C1-B15FD15D6BA3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2FB36263-7A04-B9B8-F9FA-ECA23FA24551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3AD53808-C012-98C7-F472-6A4C6DD5237B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D2C5655F-D00F-645C-0F1E-B4E961E84463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76CB48E8-40AE-C5B4-948B-2DFB708D187F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9D797CE4-5A07-EF28-068B-2DDA1A08E4F3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582863EF-2117-163C-9F60-EAF8C5B18CB8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03739ACF-84C1-0EB6-6FC0-A73FBF932E82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34EBF79A-9F7D-7932-9D42-D31C9951B666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F1FCDB81-FB68-6C03-F61F-5D62AC091271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C9467EF1-AE9C-89D7-C872-A61C1795421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7C4542A8-2B37-6E6D-DBBD-83E3139BE306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128DC9B6-D28A-798D-A180-DC3BC9E1AFB1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4852DB7D-622D-7075-BFA2-6C151CF9D643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CA17CB06-1535-2F5C-7D23-5CE79A36C3E8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35A9B733-B243-8E70-7B9B-6C3C2A5D2479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FC9E6BF3-03F1-B35C-3834-131102A0AEA4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D4556B7E-8DBC-C8A3-C3FB-0566D40950E6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DF3C9403-D97B-2ABC-642A-7354DCE96093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6109A074-743B-2E96-A779-5475D3397C34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7A821DB5-8390-1DEA-71B5-D46D970297A1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5B78795C-CECA-0E87-EBD5-D985D934BD0E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C5CE3A34-7901-54C6-FCAB-A2F683A3DAB0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60C9845E-48A7-6595-47C0-BD55EEDDD671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AABA36B5-2C39-8CF5-2951-66E56EE4AB6A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1D0DBA7-CC4E-FCD1-8003-8BF0A5E724C6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CFED488B-190C-BEED-B65B-069BFE91E4B1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4340D2DF-F82E-F5C3-7129-8B1614C760A8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9B2CA969-FE63-02EB-E3F5-3DD8A70C52D6}"/>
                  </a:ext>
                </a:extLst>
              </p:cNvPr>
              <p:cNvPicPr/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E1B4EDAF-5559-8AD0-584A-A8650A61E4D8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38122551-0051-27A4-ED7A-21602E1C2D87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E773EC9F-3770-1C58-1CFC-C6A8ED13A417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1C349626-729B-BA0D-23B2-7F2F7E778CA5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Dead Zone Free Scheme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0BD3CF9-3CDB-4A40-9E0A-A81D80081FA7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AD30F91C-7C0E-3DE6-5CA3-ECE51B3CF306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22</a:t>
            </a:fld>
            <a:endParaRPr lang="en-GB"/>
          </a:p>
        </p:txBody>
      </p:sp>
      <p:pic>
        <p:nvPicPr>
          <p:cNvPr id="39" name="Picture 38" descr="A circular chart with numbers and points&#10;&#10;AI-generated content may be incorrect.">
            <a:extLst>
              <a:ext uri="{FF2B5EF4-FFF2-40B4-BE49-F238E27FC236}">
                <a16:creationId xmlns:a16="http://schemas.microsoft.com/office/drawing/2014/main" id="{F4B03A25-B5FE-2ED4-0D05-BF9F1403821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98" y="1486946"/>
            <a:ext cx="3074685" cy="3139445"/>
          </a:xfrm>
          <a:prstGeom prst="rect">
            <a:avLst/>
          </a:prstGeom>
        </p:spPr>
      </p:pic>
      <p:pic>
        <p:nvPicPr>
          <p:cNvPr id="42" name="Y0wuq.png">
            <a:extLst>
              <a:ext uri="{FF2B5EF4-FFF2-40B4-BE49-F238E27FC236}">
                <a16:creationId xmlns:a16="http://schemas.microsoft.com/office/drawing/2014/main" id="{38693CBE-A425-5121-47A6-E8926A405351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t="2549" b="43191"/>
          <a:stretch>
            <a:fillRect/>
          </a:stretch>
        </p:blipFill>
        <p:spPr>
          <a:xfrm>
            <a:off x="448568" y="2912933"/>
            <a:ext cx="4664003" cy="129293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Equation">
                <a:extLst>
                  <a:ext uri="{FF2B5EF4-FFF2-40B4-BE49-F238E27FC236}">
                    <a16:creationId xmlns:a16="http://schemas.microsoft.com/office/drawing/2014/main" id="{C3F7A9AB-A352-1509-2A6D-D21D36AD0C22}"/>
                  </a:ext>
                </a:extLst>
              </p:cNvPr>
              <p:cNvSpPr txBox="1"/>
              <p:nvPr/>
            </p:nvSpPr>
            <p:spPr>
              <a:xfrm>
                <a:off x="465727" y="4447430"/>
                <a:ext cx="5175655" cy="4924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 b="0" spc="0"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r>
                      <a:rPr lang="ar-AE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ar-AE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ar-AE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ar-AE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ar-AE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ar-AE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ar-AE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ar-AE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ar-AE" sz="1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ar-AE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ar-AE" sz="16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ar-AE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ar-AE" sz="16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m:rPr>
                        <m:sty m:val="p"/>
                      </m:rPr>
                      <a:rPr lang="en-US" sz="1600" i="1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ar-A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L</m:t>
                        </m:r>
                      </m:sub>
                    </m:sSub>
                    <m:r>
                      <a:rPr lang="ar-AE" sz="16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ar-AE" sz="16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ar-AE" sz="1600" i="1">
                        <a:latin typeface="Cambria Math" panose="02040503050406030204" pitchFamily="18" charset="0"/>
                      </a:rPr>
                      <m:t>𝜙</m:t>
                    </m:r>
                    <m:r>
                      <a:rPr lang="ar-AE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ar-AE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Equation">
                <a:extLst>
                  <a:ext uri="{FF2B5EF4-FFF2-40B4-BE49-F238E27FC236}">
                    <a16:creationId xmlns:a16="http://schemas.microsoft.com/office/drawing/2014/main" id="{C3F7A9AB-A352-1509-2A6D-D21D36AD0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27" y="4447430"/>
                <a:ext cx="5175655" cy="492443"/>
              </a:xfrm>
              <a:prstGeom prst="rect">
                <a:avLst/>
              </a:prstGeom>
              <a:blipFill>
                <a:blip r:embed="rId25"/>
                <a:stretch>
                  <a:fillRect l="-1296" t="-13750" b="-1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A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3789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42C0C-392D-6197-691E-47C3D4EAE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2F3214CE-E9E3-F17B-4DDE-DCBCB448E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8AFB7FC4-F4EB-33DD-DCC3-B9829BF274B4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B2159967-7962-DC6A-4517-E6C0E8EEDCFB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0699D604-DBB8-3CFB-9995-359B9D0807BE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219E2DFD-CE33-203E-1F9D-9CEA968FED23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B58A929D-03D9-92FE-3E08-3918922FCA6D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1997009B-7C2E-BFCB-AC70-EAFF7EFDAAB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EC1E679C-92DD-884E-9EF6-64B2314D8883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19BCBBDA-5B56-1914-EC0C-F537F2A23516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D495E06D-8D29-8197-4A74-2E4750642D0F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C55F406E-41C5-84E2-F913-184292A2616D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F5DEB7BA-DA83-257C-0ACD-8E60E88D06F4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4708EC9C-9A8B-6F4B-DEC8-36ED1A128114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9889F846-98B9-17B5-781A-B20DEF59142B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C97D4AC5-E334-63FD-E74F-7CFD0FAD5E6C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E7E398C1-8247-9AFE-1731-F380DFA086E3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C2F1D44F-3E52-0DA2-4A1B-AADD7DC58389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F56F1F39-1F8A-18C4-F7C4-A9E657BAE1EC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9CD0EE86-C62B-83F8-2206-204FAB0F4E8B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D001FF0-EEFA-6FC6-8114-067A679B2ABE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990D2D5B-6CAB-87D9-C26C-60F05E4EB840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D0C97E76-6023-F573-8A69-8295093F01AA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C62C6D16-167F-B336-D108-0F5E510F9DE4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178AF381-45C6-CC61-B197-576F18B24192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FA4B850D-79DA-C97F-C38C-DFA04791693A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81DA444F-CC93-7C1B-6A63-D954F85C46AB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F593FF02-112E-CA43-DC4B-C4E190C58CD9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EDEBD3FA-039E-72DA-556F-54D73C6C23F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B2FC9CF4-8A56-630D-3D84-690B4C56D27F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2A92E313-AB3B-8FAB-BC53-6B20475605D1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027ACC4E-DF31-7CA5-F1B5-A81BEA1BA804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DC45950B-FBFE-FC05-139F-33EDA904E6EF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B3C3FEEB-4BFB-6DAB-656C-BD5F5022C8B4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B2912F34-F755-9B2F-B039-AA1C65576C12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64487E4E-8703-EFB1-D55D-0ED00A5E1980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Practical Application: GNSS-free Navigation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549CC03-474E-3778-585D-145DCEA6D0B3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5081B057-B9E0-7883-D28B-7D9AF42EEC15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23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4BD91A3-6179-77C4-B673-F1BF98411FC8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E620A8E-4669-206D-EE3F-2F1EA81DF71A}"/>
              </a:ext>
            </a:extLst>
          </p:cNvPr>
          <p:cNvSpPr txBox="1"/>
          <p:nvPr/>
        </p:nvSpPr>
        <p:spPr>
          <a:xfrm>
            <a:off x="358775" y="1221482"/>
            <a:ext cx="4526215" cy="28931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Navigation without Satellite position: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Use Earth’s magnetic field as a natural map. The Earth’s crust has subtle </a:t>
            </a:r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magnetic anomalies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(variations) unique to locations</a:t>
            </a:r>
          </a:p>
          <a:p>
            <a:endParaRPr lang="en-US" sz="1400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Magnetic fingerprinting: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 vehicle with a sensitive magnetometer can measure the local magnetic field and compare it to a pre-recorded magnetic anomaly map to determine its location (like matching a fingerprint)</a:t>
            </a:r>
          </a:p>
          <a:p>
            <a:endParaRPr lang="en-US" sz="1400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Use cases: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Critical for GPS-denied environments – e.g. submarines (underwater, no GPS), aircraft in polar regions or in combat zones with GPS jamming, underground navigation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5676A5C-D87D-30FB-881D-6F598DF414EA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11803" y="1203948"/>
            <a:ext cx="3230681" cy="352352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964CD7F-C2F2-5353-F1C2-7C629845BBF1}"/>
              </a:ext>
            </a:extLst>
          </p:cNvPr>
          <p:cNvSpPr txBox="1"/>
          <p:nvPr/>
        </p:nvSpPr>
        <p:spPr>
          <a:xfrm>
            <a:off x="5460791" y="4651715"/>
            <a:ext cx="1845212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https://arxiv.org/pdf/2504.08167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2008931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58D86-0EFB-84C1-95EC-ECE27BF4D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9977A960-C5B9-43FD-9FC7-84A62A16D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6AD17532-C726-E751-FA3A-834FDB9F0670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66EF217B-1B56-04EE-CFBA-59436AB772BD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010726ED-E643-7F1F-514C-4CBADC1D1E04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B032E6AD-FE68-FE37-1B20-F7DE92EE02C0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A29BC49C-92F7-451D-3079-FBAF4732D88E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8912756E-C7B6-A82D-2941-78B96E590536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54DEAF1B-0548-5F12-DC51-748F53F3DF6E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B7E1E166-272E-FB06-A305-57CD948D24B5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0AF1ECF9-D825-8499-5645-19DB94048813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04E8003B-199E-4729-B545-176FE2F00AB7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FA0E79D9-78F0-5F66-1E34-7662E64396E1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EB93991B-9E79-E105-F012-AB36865A7FB7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EA8C17B2-EFFD-5565-2E59-00B5D5D3C3E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0B1B42A1-77C4-9CB5-4E10-DF7F28D9F7A7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71B883F5-AB3D-07A8-3CB0-E250D581C014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5F276F85-FECF-C5E3-DD1A-F43BDBBCE600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879518BC-A15E-8551-FEB6-19D0E5771570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A04EDFF0-8C42-1182-7C33-38B21D77F3C4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CE62F6A-DE96-7F45-2DA4-6007164F1A3D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63DE1FFB-EC4E-6796-1F04-F54472F54267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66AC587E-46A7-14C5-AECE-0575AB6296F8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9043263A-636B-4427-0E28-2FD5F906059F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2AF243B0-904C-09FE-C24A-3BE36E9A707F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59BACC16-E73C-A254-ECCC-B8C33346C1DC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47A1D645-9F07-E6A6-5B20-9048B7CE8E30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A09425C6-B5A6-018D-93D9-317B7F96584C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EB0FE9A1-2803-70B9-C10D-486F0646395B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1E2F910F-8838-83C2-0938-1FF8E7B6FACB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079D9FB5-6865-23CD-E8C6-D80206F232C1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1CC06F74-E074-DE86-AFA6-1845C45ACBE3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ECB0BA9E-43DE-4CA7-3B02-D9FFBB00F204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2147B561-C6EC-0CBC-3B48-CD02CFC027F4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10689062-DA84-F7B5-0A75-55904FDEC7A0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78DD3448-DC9F-69C4-8AE1-5994A18C67D1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>
                <a:solidFill>
                  <a:schemeClr val="bg1"/>
                </a:solidFill>
              </a:rPr>
              <a:t>Collaboration with ADNOC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B5157FC-6DAC-09C4-7B97-910035403D04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398822DE-DEDC-2969-FD0C-D08F3FD2B000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24</a:t>
            </a:fld>
            <a:endParaRPr lang="en-GB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A462CEF-BF4F-DFEA-E553-C022005CC6D6}"/>
              </a:ext>
            </a:extLst>
          </p:cNvPr>
          <p:cNvGrpSpPr/>
          <p:nvPr/>
        </p:nvGrpSpPr>
        <p:grpSpPr>
          <a:xfrm>
            <a:off x="1605278" y="1046609"/>
            <a:ext cx="5531218" cy="3803028"/>
            <a:chOff x="1605278" y="1046609"/>
            <a:chExt cx="5531218" cy="380302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CA6036E1-D930-072A-D84E-781AC72DB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rcRect t="16036" b="78009"/>
            <a:stretch/>
          </p:blipFill>
          <p:spPr>
            <a:xfrm>
              <a:off x="1605279" y="2107906"/>
              <a:ext cx="5530837" cy="247451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E2666A8-38F3-1987-4C41-1D30DAA6E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rcRect r="17406"/>
            <a:stretch/>
          </p:blipFill>
          <p:spPr>
            <a:xfrm>
              <a:off x="1605279" y="1046609"/>
              <a:ext cx="5530837" cy="661764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E0D66D68-FBF9-A0B5-3CA8-034FAA8A4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rcRect b="86624"/>
            <a:stretch/>
          </p:blipFill>
          <p:spPr>
            <a:xfrm>
              <a:off x="1605659" y="1538252"/>
              <a:ext cx="5530837" cy="555825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91390C59-ADE3-F1CF-ED03-1E4AE586D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rcRect t="28750" b="11224"/>
            <a:stretch/>
          </p:blipFill>
          <p:spPr>
            <a:xfrm>
              <a:off x="1605278" y="2355357"/>
              <a:ext cx="5530837" cy="24942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8458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E2D99-BED1-2893-FE17-BE8CFF541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3299A2CA-A2B3-50C7-D58A-7B492B56F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D61D5C76-6617-DCFA-D461-A3A7F3800217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D594A708-A8A5-617D-0FC0-9B1790A54337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3E326D61-4325-0AA2-F5F9-9BFCEFB2CD58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4D2E8FE8-86F0-3772-CD95-C22D28CF6016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F2331235-E5A8-F500-114E-744575D5A0A2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953E0EAD-BC1F-8D57-47D2-5A01B1CEA489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5795AF25-A29A-06A4-273F-E3DB3B34672D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12B8CB13-0C9A-E87B-3E6B-FA749AB04F3C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11633EA7-178A-35F4-C393-3DF995DC840C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A592543B-0E4D-D87E-E753-3E1CA22F2602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150AB9F8-B07A-F359-4617-B321D19E36FC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D6F3245E-38B4-A705-8F3E-2A92B4669B92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F4A6B545-2BE3-BB91-09C8-E7517A93D9F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108A6C8E-3479-6AC2-D861-D34D6A48F31F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E476C41A-721A-6760-96D0-7F6C645D4FC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C53E6D7F-9AB6-CDCC-4CE6-490379A3CEF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B5974B1-77DE-6568-EE46-E5457C3B3BA5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5D42C2B4-1B9C-3903-CCAC-45FC9768229D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48524C4F-6E39-4C76-B802-98DFC9BAA402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A010ED58-83D5-E693-9D01-870EB8C09B7F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CB89D67B-64DB-0821-600A-A7FAD1C6C797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7BD6E1F0-226F-4B13-A48B-D2EED3C3CFD3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01587464-21FB-C1E6-4B8D-F8CC2687DC21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06943A99-1168-8012-B2A8-5F17049E2430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6ACF5340-1577-0673-F6EF-4F23E9091801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ADBE0EDA-DA04-41E6-2430-9565C56B44BF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7E9DF2E6-D9C6-B30A-2C29-34576727249A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EEBBC8EB-DD07-5B38-4B99-5A2ED97F9FC7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F11AF22E-2649-237C-E951-89B723F6C461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454C3017-BA00-82C2-A9D1-3BBE0269388A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B8BF9847-3F69-B11C-C33A-6DEA850C58FC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5A5B427D-659C-93D4-27F3-B0251CF94188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ED58BD28-8B88-B498-65BD-DF1D21A39D37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254822C1-6713-8875-3FB8-6BE825F666FF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Practical Application: Monitoring Carbon Capture &amp; Storage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F2D384-5F6E-B6CF-2FF7-0E48D83D475F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E02BDD2A-D0BA-AB37-44D8-8BD6AC92FBA9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25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AC284BC-078F-AB66-76A0-7D09C6B134EB}"/>
              </a:ext>
            </a:extLst>
          </p:cNvPr>
          <p:cNvCxnSpPr>
            <a:cxnSpLocks/>
          </p:cNvCxnSpPr>
          <p:nvPr/>
        </p:nvCxnSpPr>
        <p:spPr>
          <a:xfrm>
            <a:off x="6761995" y="3978393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Inside Fujairah's carbon capture project that converts CO2 to ...">
            <a:extLst>
              <a:ext uri="{FF2B5EF4-FFF2-40B4-BE49-F238E27FC236}">
                <a16:creationId xmlns:a16="http://schemas.microsoft.com/office/drawing/2014/main" id="{B7C2A190-325F-ED57-FA6A-4CCEB88D2E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1844" r="1463" b="664"/>
          <a:stretch/>
        </p:blipFill>
        <p:spPr bwMode="auto">
          <a:xfrm>
            <a:off x="358775" y="1232443"/>
            <a:ext cx="4307010" cy="323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405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B8D7A-370D-BBB3-F7A5-71E38ECDB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8990057D-AAB6-F454-128B-F14126E28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F7414C2A-FBA6-8BEA-3532-6DC0ACCE969A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02DF09A4-D76A-5E52-7C05-76444710C6AC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318D1BA3-F195-C5DA-A688-813BB80D14DF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61D3BC5D-1B73-DFD4-A4EF-8FB51E8D8B12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A41708C9-F185-E43C-F4ED-56DFE31E0F94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D4C23529-1E21-55D1-3C9B-50BA9BE5E33D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B907B002-6426-F12E-01AE-EBD2A803F539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4841D532-5D6F-8C5E-66D2-7E2BB522E722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F1038027-0CBE-F53A-E390-4AA7ACD808F3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37D0A2A1-14B7-8996-6B95-2544A2C19A6A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03C70C50-D4BC-2E35-E0AC-DF8FAF12ACD8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F9263A2F-17EA-AECA-F39E-8D10CCA41A2E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DA923C7B-A99C-AE55-C3F2-CFBF4027114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3330B53-274A-65AC-A697-E9F079616F72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AC8A24F7-B700-787A-65EF-5570F00CC89C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477C30D5-5482-9E22-F572-C71E112EA33B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9956D0C0-4E15-C8DA-F33B-DEBE846178E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1A99D3CF-D517-EB09-EB7C-0CAF92A5F97A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79FB06E5-626E-EF4D-D97F-DD03F34A41AA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9829CDDB-8200-C3BB-BE08-2EE54DC521DE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D5114953-8113-B75D-7BA0-8295020C0F8A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CC269527-46DF-1326-DB47-D40DB4733B7D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DBDDAFA5-9294-7003-CA51-2D58C8FC4221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DA939534-36B3-52B2-5E56-28922833FC22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576498EB-718C-9098-DED0-BC71F736D84D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11871560-CA65-126B-67F4-764572C01D1D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DC7FD925-5DF7-5244-94E4-1EA2ECA8E311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F5A2FA91-2D60-6640-FE2E-6D642E16B9EF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CEBC6FAE-267D-B032-4054-F6BEF45681F9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5AF54BBD-C8FE-9DEE-AE8C-52888B39E286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DF5F5F2A-E0A8-C272-F3D3-371CFB083132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E464CD25-D321-5FB4-2411-BE29BED7603E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96D4F33A-CD6E-7D7F-8AEB-32854378A636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A8D10652-F90F-5DE6-42B1-F0B8F3BB0D07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Practical Application: Monitoring Carbon Capture &amp; Storage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654F15F-5AB2-2ADC-3E29-786A4327DE4D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BC5134E1-0588-B472-DD26-93170D40025B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26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3E1C896-E35F-387D-46DA-073699E5616E}"/>
              </a:ext>
            </a:extLst>
          </p:cNvPr>
          <p:cNvCxnSpPr>
            <a:cxnSpLocks/>
          </p:cNvCxnSpPr>
          <p:nvPr/>
        </p:nvCxnSpPr>
        <p:spPr>
          <a:xfrm>
            <a:off x="6761995" y="3978393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Inside Fujairah's carbon capture project that converts CO2 to ...">
            <a:extLst>
              <a:ext uri="{FF2B5EF4-FFF2-40B4-BE49-F238E27FC236}">
                <a16:creationId xmlns:a16="http://schemas.microsoft.com/office/drawing/2014/main" id="{7110C0D6-6D6B-E00B-C40E-6D7A44CA18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1844" r="1463" b="664"/>
          <a:stretch/>
        </p:blipFill>
        <p:spPr bwMode="auto">
          <a:xfrm>
            <a:off x="358775" y="1232443"/>
            <a:ext cx="3267559" cy="245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Simulated CO2 plume migration in the reservoir during injection and post-injection periods for the sealing fault scenario.  ">
            <a:extLst>
              <a:ext uri="{FF2B5EF4-FFF2-40B4-BE49-F238E27FC236}">
                <a16:creationId xmlns:a16="http://schemas.microsoft.com/office/drawing/2014/main" id="{1A6D1376-7646-7D3D-1C0D-CCACABBC38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3"/>
          <a:stretch/>
        </p:blipFill>
        <p:spPr bwMode="auto">
          <a:xfrm>
            <a:off x="864482" y="1655299"/>
            <a:ext cx="4284308" cy="29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86B63A2-38A1-2126-833C-EEE0F7910F17}"/>
              </a:ext>
            </a:extLst>
          </p:cNvPr>
          <p:cNvSpPr txBox="1"/>
          <p:nvPr/>
        </p:nvSpPr>
        <p:spPr>
          <a:xfrm>
            <a:off x="2103878" y="4585382"/>
            <a:ext cx="177969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US" b="0" i="0" u="sng" dirty="0">
                <a:effectLst/>
                <a:latin typeface="Roboto" panose="02000000000000000000" pitchFamily="2" charset="0"/>
                <a:hlinkClick r:id="rId23"/>
              </a:rPr>
              <a:t>10.1016/j.egypro.2014.11.505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457048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7E098-6C7D-C903-A9F6-F8B3F43BD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E4D4AF55-14FF-FD6D-F6EC-7644BC9C0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CF33DD6C-B4A8-D491-218C-24EBF7D2CA9D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0BE21790-6121-6080-0E95-F76841AB1CAE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046F80ED-D006-6E89-E805-988822C263A4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28202A4C-18D5-22C5-2A76-FA5D89D059FB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B61247DC-8438-983A-2927-0C91B73D5347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2EA7DF99-DB12-A0BE-B116-CCEE2BC09B3A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170879F3-5222-93C4-69BB-34154B9C9B3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37F954A8-F815-FC19-7A51-0D0428454778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FD8B8EEB-B868-69D9-1651-EBB28E17EDEC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67A9DA3E-D3E1-866E-8A00-1BD984861A21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0F56D72-17F1-9B1C-E2F8-E1D410AE8912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8297AA95-6C7C-8EE6-F3F9-EC9158C8D2F3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D8497277-1E82-0FBE-FEFE-03F1DC43FB2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A0964FA8-F1E1-6C7E-3202-90CC8D6F72A5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9F2C1A7B-A9A0-5AF8-7714-DBB447CBDBA9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63812A3C-7753-C74A-F5CB-E3D0B1C49547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7E18BADF-4C4E-A721-C93E-BDBF90945698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4C4C2108-406A-F524-BCF8-579BB90BAE8E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A43FCB1-46B2-0C18-3588-6CD8C9A29534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BAAB536D-C91D-DCA9-1B35-E02D537B74B4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2003F721-A3E2-74A3-2DA9-65EF0C34FA2F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065B33FE-C77A-8CCB-E669-6F22B829CBB3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57A47677-625D-1951-B203-D6F76252D439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705A1EA6-1C15-940F-B64B-85764314CA90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405125D1-60FB-6039-B6A8-AB042B4D0C64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07EE0F8B-1027-70A6-1323-75D1FBFB490B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38219FB7-73BC-AEA3-737D-5882282DD21D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987A04B3-D126-2AA8-B683-670614ECAF11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B52201AA-A3BD-EE8B-6858-0811FB3AF2A2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E28DAAE5-9241-D84F-050F-69CCBFA7EED7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C43A7D18-0EFA-E0FC-E443-66CE521F5D2B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39C8374F-609E-25DE-A040-D867F2DD18DC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06E9546A-8421-BFD8-8112-78ED0FCF2CC3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0E99384D-74A0-7D27-E7F8-1B12ECD99BBC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Practical Application: Monitoring Carbon Capture &amp; Storage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0F935A8-857B-3FB1-E5EB-8FFE54B39027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6A8BCE62-9B9B-B52A-6AEA-DB5FAC6BBBC9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27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4F3E8D1-FCA4-4F90-DE11-713D14768177}"/>
              </a:ext>
            </a:extLst>
          </p:cNvPr>
          <p:cNvCxnSpPr>
            <a:cxnSpLocks/>
          </p:cNvCxnSpPr>
          <p:nvPr/>
        </p:nvCxnSpPr>
        <p:spPr>
          <a:xfrm>
            <a:off x="6761995" y="3978393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Inside Fujairah's carbon capture project that converts CO2 to ...">
            <a:extLst>
              <a:ext uri="{FF2B5EF4-FFF2-40B4-BE49-F238E27FC236}">
                <a16:creationId xmlns:a16="http://schemas.microsoft.com/office/drawing/2014/main" id="{5B3A79DC-A71C-22A3-7389-07588ACB8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1844" r="1463" b="664"/>
          <a:stretch/>
        </p:blipFill>
        <p:spPr bwMode="auto">
          <a:xfrm>
            <a:off x="358775" y="1232443"/>
            <a:ext cx="3267559" cy="245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Simulated CO2 plume migration in the reservoir during injection and post-injection periods for the sealing fault scenario.  ">
            <a:extLst>
              <a:ext uri="{FF2B5EF4-FFF2-40B4-BE49-F238E27FC236}">
                <a16:creationId xmlns:a16="http://schemas.microsoft.com/office/drawing/2014/main" id="{51DC0CFA-22D9-4F06-C9C2-490BDA8BFE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3"/>
          <a:stretch/>
        </p:blipFill>
        <p:spPr bwMode="auto">
          <a:xfrm>
            <a:off x="864482" y="1655299"/>
            <a:ext cx="4284308" cy="29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3E5FAA1-41A4-FEA5-7394-4ED4A61C0B08}"/>
              </a:ext>
            </a:extLst>
          </p:cNvPr>
          <p:cNvSpPr txBox="1"/>
          <p:nvPr/>
        </p:nvSpPr>
        <p:spPr>
          <a:xfrm>
            <a:off x="5453894" y="1311274"/>
            <a:ext cx="3333757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Magnetometers in action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: Ultra-sensitive mags (like SQUIDs and OPMs) have been tested for CCS monitoring. </a:t>
            </a:r>
          </a:p>
          <a:p>
            <a:endParaRPr lang="en-US" sz="1400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Advantage of OPM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: Room-temperature quantum sensors could be deployed on drones or networks around a site for continuously monitoring. </a:t>
            </a:r>
          </a:p>
          <a:p>
            <a:endParaRPr lang="en-US" sz="1400" b="1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endParaRPr lang="en-US" sz="1400" b="1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Impact: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Adds an extra layer of safety for CCS projects – early anomaly detection can prompt intervention, building confidence in carbon sequestration as a climate solution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2CC5147-6E42-42D5-A06C-C424A2106286}"/>
              </a:ext>
            </a:extLst>
          </p:cNvPr>
          <p:cNvSpPr txBox="1"/>
          <p:nvPr/>
        </p:nvSpPr>
        <p:spPr>
          <a:xfrm>
            <a:off x="2103878" y="4585382"/>
            <a:ext cx="177969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US" b="0" i="0" u="sng" dirty="0">
                <a:effectLst/>
                <a:latin typeface="Roboto" panose="02000000000000000000" pitchFamily="2" charset="0"/>
                <a:hlinkClick r:id="rId23"/>
              </a:rPr>
              <a:t>10.1016/j.egypro.2014.11.505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39939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8D758-7F0B-3FF1-E3C4-D61C35A8E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D5A9A4DD-B074-A515-7780-A1E5FF216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AD5EECCC-2B00-BC1D-EA1C-3F94E28D3EBA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2ABFC190-650A-5E71-FF19-D2DCA24E8664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AB2ABF69-4BC3-5196-1ECD-1A9DF844A785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58D4A53E-58D5-9F1B-09B9-2F91F4249DDF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98536A45-07B2-2B00-0AA0-BE45C8C065C1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C7C58A08-6149-ED22-0FED-9DB453BB735A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5E226CC9-0D13-EADD-D03D-4C715B3231E3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9EB781B0-9470-5B23-168F-501474A6124A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4A6B8823-50CF-95BB-89E2-BCB7216E24D1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9120987A-8D98-E2A7-A6F5-6C6899DD262F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2461D4F6-2343-0BF7-83E5-C1CA7C870C9B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4244699A-EDF5-5182-3755-859C392AB437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F06427A1-EEA2-9049-644A-8C061E5020E1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AF2C8B22-54B7-7DD9-5F48-7742CC452DC5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9552E9BB-39B7-87E4-1516-FD9C8D6B42DF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BB8614CC-7A79-08AA-9EF7-983E1607E680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EDD6E6B5-0D17-CFDA-2F3F-913F2CE449F4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DC65C1B7-66BB-53C3-A15E-89FE4AFA0D45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1189F22-7839-20B1-DBFD-BB5267C00153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6C8852BE-27DD-DAFA-18ED-CB00E7ED196D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F247BC92-6A16-601B-332B-08C9C1A93C1D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FB25EBEB-060D-7D96-E0E8-2F60FD0A3C36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EC28D853-4A0A-EEBA-64F9-E7311FEE362F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A2E11FB3-FF3E-AC13-8FE5-E3B4B1243248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BB6AAAB4-6D50-461E-9211-F035BEE6BD39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94C57174-E36C-15C3-FF5D-B6E0355B92FB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B2CACBE8-BF46-C0A1-144E-A96FEA7D0084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4C189A43-A376-7F34-49DC-9786414AF8B1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A2BC1CF0-E51D-AB17-C224-70635C84DCF7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AF99E571-962D-8D0B-D1AD-F2EDFEBF7689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0B05D855-7CCD-DD71-EDB5-38B5C7DC3BCA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5698ECED-DBED-5A26-03E0-3C18F9E2307E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D7C2C58E-7916-8536-0FF1-1AADDAE8A9B5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E26FA1BF-0C78-D32B-5FDE-3E7340D7E60E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Practical Application: Battery State-of-Charge and Health Diagnostics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39A2BCA-A598-F585-479A-F9453C99D3FF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3775FF0D-4E83-4CCE-8571-0B875FEB3D00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28</a:t>
            </a:fld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D10420E-114C-4860-4603-22946D93181B}"/>
              </a:ext>
            </a:extLst>
          </p:cNvPr>
          <p:cNvSpPr/>
          <p:nvPr/>
        </p:nvSpPr>
        <p:spPr>
          <a:xfrm>
            <a:off x="1223455" y="-646755"/>
            <a:ext cx="5210372" cy="4016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Battery State-of-Charge and Health Diagnostics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4E32AE0-6FDC-B9C1-A0A4-D4E0D8E968D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74389" y="3319245"/>
            <a:ext cx="2593101" cy="1552792"/>
          </a:xfrm>
          <a:prstGeom prst="rect">
            <a:avLst/>
          </a:prstGeom>
        </p:spPr>
      </p:pic>
      <p:pic>
        <p:nvPicPr>
          <p:cNvPr id="38" name="Picture 1" descr="。 ロ 朝 れ 一 &#10;( ・ ロ 己 】 ロ &#10;Y-axis 作 &#10;Y ・ ( 0 &#10;Y-axis (cm) &#10;ロ 己 ミ &#10;X も を ! 0 ヨ 一 &#10;X も 興 一 0 ョ ) &#10;m 冐 ro Short circuit. &#10;variation(AB) ofdlfferentsamples 】 (i)untreated 、 (j)externalextrusion 、 (k) over-discharge 、 and (l) &#10;magnetic field distribution ofpowerbatteries after different treatments ( B2 ) 「 andmagnetic field &#10;Figure6 ・ (Ed): Magneticfielddistr1butionofhealthypowerbatteriesbeforetreatment(B1);(e—h): &#10;誉 を 一 0 ョ ) &#10;X ・ を 一 0 ョ ) &#10;X ー ョ ) &#10;B2(pT) &#10;Extemal ex - 「 usio コ &#10;要 iC 「 0 short-circuit &#10;0 《 0 「 と 一 Scha 「 90 &#10;unt 「 eated &#10;誉 is ヨ 一 &#10;X も 当 5 ヨ 一 . &#10;「 ロ (VT) &#10;」 AB (VT) &#10;ー 3 OC &#10;ー 4 00 ">
            <a:extLst>
              <a:ext uri="{FF2B5EF4-FFF2-40B4-BE49-F238E27FC236}">
                <a16:creationId xmlns:a16="http://schemas.microsoft.com/office/drawing/2014/main" id="{F84A2F37-4266-FEDF-BA99-2E7003CF5A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9" t="-772" r="18391" b="33079"/>
          <a:stretch/>
        </p:blipFill>
        <p:spPr bwMode="auto">
          <a:xfrm>
            <a:off x="5362575" y="1220791"/>
            <a:ext cx="3387010" cy="355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B0875B2-5C96-5104-FE35-B6F74EC4B02D}"/>
              </a:ext>
            </a:extLst>
          </p:cNvPr>
          <p:cNvSpPr txBox="1"/>
          <p:nvPr/>
        </p:nvSpPr>
        <p:spPr>
          <a:xfrm>
            <a:off x="358775" y="1263961"/>
            <a:ext cx="518543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Need for battery diagnostics: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Lithium-ion batteries (EVs, grid storage) require monitoring of state-of-charge (SoC) and state-of-health (</a:t>
            </a:r>
            <a:r>
              <a:rPr lang="en-US" sz="1400" dirty="0" err="1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SoH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). Internal issues (degradation, shorts) are hard to detect without disassembly</a:t>
            </a:r>
          </a:p>
          <a:p>
            <a:endParaRPr lang="en-US" sz="1400" b="1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  <a:p>
            <a:r>
              <a:rPr lang="en-US" sz="1400" b="1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State-of-charge mapping: </a:t>
            </a:r>
            <a:r>
              <a:rPr lang="en-US" sz="1400" dirty="0">
                <a:latin typeface="CMU Bright" panose="02000603000000000000" pitchFamily="2" charset="0"/>
                <a:ea typeface="CMU Bright" panose="02000603000000000000" pitchFamily="2" charset="0"/>
                <a:cs typeface="CMU Bright" panose="02000603000000000000" pitchFamily="2" charset="0"/>
              </a:rPr>
              <a:t>A fully charged cell vs a discharged cell produces different magnetic signatures. Researchers demonstrated that by analyzing the external magnetic field, they could determine the battery’s SoC and even identify damaged sections​</a:t>
            </a:r>
          </a:p>
          <a:p>
            <a:endParaRPr lang="en-US" sz="1400" dirty="0"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6452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573C3-8CEB-7866-8714-ED386F6F4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52D6341C-D0C9-4086-974F-DB4A9786A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5630A6BB-7541-DF1F-B8FA-9D4A6E3CB918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DC0CAF46-30C9-EA57-9259-BF67D33C949D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30764864-3AC2-5AFB-74FE-AE8688FEA9F6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BC59E461-6077-F630-25CA-58A2D132B630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6ACF08D7-55E5-6AC8-B7BC-6E2921D5E362}"/>
                  </a:ext>
                </a:extLst>
              </p:cNvPr>
              <p:cNvPicPr/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0DEACADE-A36F-840D-9B18-C02C8AE9A888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048CF0EF-4BA0-7DE2-A2E8-582792EB701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1CFDE303-873D-51D0-6484-CB1269C8B8DA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85F4E867-F322-F793-18CD-1A0123ED763C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F472D10E-7259-A9CC-F729-4EDF0DB37D8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F849A956-8CD6-E2C2-01C9-01EA3B1BC784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133F44C4-845D-F5A5-E556-FE84055EC8A3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1A0F7F53-9D85-9E7B-88D3-369A07987696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89ABCB9-8B8B-F919-F05D-2D9C01158B99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3EB04652-4617-99E4-685E-56B514FCA8AF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2D22D5FD-F16A-FFA0-6B1E-C559A5D89762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90ADA487-DB5B-9732-07FA-0F53FB53C087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61CB3592-BBA3-4419-3E98-42E04B11D2EE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8E0877E6-6F95-06EC-B92E-DE0D2D8BB0F6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8B8DEAB4-345D-6079-6ADD-45F9F159F11A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1218BC07-848E-18F9-4FFD-8D4EAFE9CCF3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97592490-7D16-5F0D-040F-2D89E383E367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F04952A1-2C8C-E0D1-10CD-32D5C1E4875A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C91E20D0-4151-3013-16AA-32DEDE06997A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098AC569-44F9-A3AD-2A66-86C9D2FB2FFC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DF4F0727-3030-D26E-1517-0BB400B74C8E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18555A03-F684-A1F3-3D82-7BB3F93AB8D9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42D29B32-F076-072D-97EC-AAE1153DB987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875C2A53-0E66-3285-B2C8-65380F2B5513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5510AE54-5061-6965-9B93-63E68209CF76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D2566457-B7C1-51FD-2B41-9E2FFC8D94DE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68CB602B-7028-0253-FA7E-2F99A80AC670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E08A6C67-E1E3-CEB7-DE66-9EAFA76C421A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636E528-0058-E7AA-905A-C222B79F3502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 err="1">
                <a:solidFill>
                  <a:schemeClr val="bg1"/>
                </a:solidFill>
              </a:rPr>
              <a:t>QSens</a:t>
            </a:r>
            <a:r>
              <a:rPr lang="en-US" sz="2200" b="1" spc="-80" dirty="0">
                <a:solidFill>
                  <a:schemeClr val="bg1"/>
                </a:solidFill>
              </a:rPr>
              <a:t>  team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908FF56-B5C6-1C34-2AF2-B0B5740E0B55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4BF13304-573C-005B-EA08-FA594692FBAB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29</a:t>
            </a:fld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8581BD-F507-2B55-B658-DCA6E0B6EDCB}"/>
              </a:ext>
            </a:extLst>
          </p:cNvPr>
          <p:cNvSpPr txBox="1"/>
          <p:nvPr/>
        </p:nvSpPr>
        <p:spPr>
          <a:xfrm>
            <a:off x="160286" y="2407746"/>
            <a:ext cx="14003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Rene Reimann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Senior Director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F6A015-314B-5549-2577-62AB15756AC2}"/>
              </a:ext>
            </a:extLst>
          </p:cNvPr>
          <p:cNvSpPr txBox="1"/>
          <p:nvPr/>
        </p:nvSpPr>
        <p:spPr>
          <a:xfrm>
            <a:off x="6158864" y="2412882"/>
            <a:ext cx="152530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Stephen Vintskevich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Senior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B914EC-AAB8-6455-7CDD-0D10C3A3EA64}"/>
              </a:ext>
            </a:extLst>
          </p:cNvPr>
          <p:cNvSpPr txBox="1"/>
          <p:nvPr/>
        </p:nvSpPr>
        <p:spPr>
          <a:xfrm>
            <a:off x="3026278" y="4261309"/>
            <a:ext cx="160783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Dmitrii Grigorev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Associate Software Engineer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pic>
        <p:nvPicPr>
          <p:cNvPr id="6146" name="Picture 2" descr="Dr. Konstantin Katamadze">
            <a:extLst>
              <a:ext uri="{FF2B5EF4-FFF2-40B4-BE49-F238E27FC236}">
                <a16:creationId xmlns:a16="http://schemas.microsoft.com/office/drawing/2014/main" id="{D4D414DD-E985-11E5-388E-17503FA35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98" y="1477852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TIANTIAN">
            <a:extLst>
              <a:ext uri="{FF2B5EF4-FFF2-40B4-BE49-F238E27FC236}">
                <a16:creationId xmlns:a16="http://schemas.microsoft.com/office/drawing/2014/main" id="{0506CA7E-4E2E-473E-34BE-A2AF76911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38" y="3316063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Dr. Tingpeng">
            <a:extLst>
              <a:ext uri="{FF2B5EF4-FFF2-40B4-BE49-F238E27FC236}">
                <a16:creationId xmlns:a16="http://schemas.microsoft.com/office/drawing/2014/main" id="{8C8ED707-8822-8C7B-3823-1FE7D20A2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64" y="3316063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picture_marco_decker">
            <a:extLst>
              <a:ext uri="{FF2B5EF4-FFF2-40B4-BE49-F238E27FC236}">
                <a16:creationId xmlns:a16="http://schemas.microsoft.com/office/drawing/2014/main" id="{070C03EA-3317-9597-5135-A30D2CB0A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142" y="3316063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Philip Verwegen">
            <a:extLst>
              <a:ext uri="{FF2B5EF4-FFF2-40B4-BE49-F238E27FC236}">
                <a16:creationId xmlns:a16="http://schemas.microsoft.com/office/drawing/2014/main" id="{F5C51B0B-125D-140D-7517-7904047E8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070" y="3316088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Dr. Rene Reimann">
            <a:extLst>
              <a:ext uri="{FF2B5EF4-FFF2-40B4-BE49-F238E27FC236}">
                <a16:creationId xmlns:a16="http://schemas.microsoft.com/office/drawing/2014/main" id="{E6356D5A-7E7B-1279-F6FE-D0B741CFB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38" y="1477852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EB9AEF68-9082-F8AC-85EA-FA551285B462}"/>
              </a:ext>
            </a:extLst>
          </p:cNvPr>
          <p:cNvSpPr txBox="1"/>
          <p:nvPr/>
        </p:nvSpPr>
        <p:spPr>
          <a:xfrm>
            <a:off x="1645166" y="2413886"/>
            <a:ext cx="140030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Karsten Pyka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Lead Technology Development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E086AA7-198A-AA7D-25D1-55C85D6AB217}"/>
              </a:ext>
            </a:extLst>
          </p:cNvPr>
          <p:cNvSpPr txBox="1"/>
          <p:nvPr/>
        </p:nvSpPr>
        <p:spPr>
          <a:xfrm>
            <a:off x="4532269" y="4259183"/>
            <a:ext cx="1607839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Hitheswar Prasad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Associate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9768E2F-9666-BA88-B227-48B6F7476D46}"/>
              </a:ext>
            </a:extLst>
          </p:cNvPr>
          <p:cNvSpPr txBox="1"/>
          <p:nvPr/>
        </p:nvSpPr>
        <p:spPr>
          <a:xfrm>
            <a:off x="7531590" y="4259183"/>
            <a:ext cx="149959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Philip Verwegen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Associate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6F808B7-D63E-40F8-CF77-F61ECE32E820}"/>
              </a:ext>
            </a:extLst>
          </p:cNvPr>
          <p:cNvSpPr txBox="1"/>
          <p:nvPr/>
        </p:nvSpPr>
        <p:spPr>
          <a:xfrm>
            <a:off x="5996038" y="4259183"/>
            <a:ext cx="1607839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Marco Decker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Associate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144" name="TextBox 6143">
            <a:extLst>
              <a:ext uri="{FF2B5EF4-FFF2-40B4-BE49-F238E27FC236}">
                <a16:creationId xmlns:a16="http://schemas.microsoft.com/office/drawing/2014/main" id="{AF82DCCD-8BA2-AFA5-0A44-35420475F39C}"/>
              </a:ext>
            </a:extLst>
          </p:cNvPr>
          <p:cNvSpPr txBox="1"/>
          <p:nvPr/>
        </p:nvSpPr>
        <p:spPr>
          <a:xfrm>
            <a:off x="1637343" y="4247927"/>
            <a:ext cx="14003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Tingpeng Luo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Senior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145" name="TextBox 6144">
            <a:extLst>
              <a:ext uri="{FF2B5EF4-FFF2-40B4-BE49-F238E27FC236}">
                <a16:creationId xmlns:a16="http://schemas.microsoft.com/office/drawing/2014/main" id="{D64A8AEA-EA43-711A-B60F-BD9192BDA80A}"/>
              </a:ext>
            </a:extLst>
          </p:cNvPr>
          <p:cNvSpPr txBox="1"/>
          <p:nvPr/>
        </p:nvSpPr>
        <p:spPr>
          <a:xfrm>
            <a:off x="160286" y="4247928"/>
            <a:ext cx="14003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Tiantian Zhang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Senior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147" name="TextBox 6146">
            <a:extLst>
              <a:ext uri="{FF2B5EF4-FFF2-40B4-BE49-F238E27FC236}">
                <a16:creationId xmlns:a16="http://schemas.microsoft.com/office/drawing/2014/main" id="{6583C63C-4C0F-41C0-A191-5101F678A396}"/>
              </a:ext>
            </a:extLst>
          </p:cNvPr>
          <p:cNvSpPr txBox="1"/>
          <p:nvPr/>
        </p:nvSpPr>
        <p:spPr>
          <a:xfrm>
            <a:off x="3020232" y="2413886"/>
            <a:ext cx="1607840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Konstantin Katamadze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Lead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sp>
        <p:nvSpPr>
          <p:cNvPr id="6149" name="TextBox 6148">
            <a:extLst>
              <a:ext uri="{FF2B5EF4-FFF2-40B4-BE49-F238E27FC236}">
                <a16:creationId xmlns:a16="http://schemas.microsoft.com/office/drawing/2014/main" id="{8BC5912E-982B-458B-D95C-0A4D95280EFA}"/>
              </a:ext>
            </a:extLst>
          </p:cNvPr>
          <p:cNvSpPr txBox="1"/>
          <p:nvPr/>
        </p:nvSpPr>
        <p:spPr>
          <a:xfrm>
            <a:off x="4756333" y="2416984"/>
            <a:ext cx="1367507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Raquel Flores</a:t>
            </a:r>
          </a:p>
          <a:p>
            <a:pPr algn="ctr" defTabSz="685800"/>
            <a:r>
              <a:rPr lang="en-US" sz="1200" dirty="0">
                <a:solidFill>
                  <a:prstClr val="black"/>
                </a:solidFill>
                <a:latin typeface="CMU Bright"/>
                <a:ea typeface="CMU Bright" panose="02000603000000000000" pitchFamily="2" charset="0"/>
                <a:cs typeface="CMU Bright" panose="02000603000000000000" pitchFamily="2" charset="0"/>
              </a:rPr>
              <a:t>Senior Researcher</a:t>
            </a:r>
            <a:endParaRPr lang="en-US" sz="1200" dirty="0">
              <a:solidFill>
                <a:prstClr val="black"/>
              </a:solidFill>
              <a:latin typeface="CMU Bright" panose="02000603000000000000" pitchFamily="2" charset="0"/>
              <a:ea typeface="CMU Bright" panose="02000603000000000000" pitchFamily="2" charset="0"/>
              <a:cs typeface="CMU Bright" panose="02000603000000000000" pitchFamily="2" charset="0"/>
            </a:endParaRPr>
          </a:p>
        </p:txBody>
      </p:sp>
      <p:pic>
        <p:nvPicPr>
          <p:cNvPr id="6160" name="Picture 16" descr="pyka">
            <a:extLst>
              <a:ext uri="{FF2B5EF4-FFF2-40B4-BE49-F238E27FC236}">
                <a16:creationId xmlns:a16="http://schemas.microsoft.com/office/drawing/2014/main" id="{42B5B532-31A0-D031-519D-7C558295C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318" y="1477852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Raquel Flores">
            <a:extLst>
              <a:ext uri="{FF2B5EF4-FFF2-40B4-BE49-F238E27FC236}">
                <a16:creationId xmlns:a16="http://schemas.microsoft.com/office/drawing/2014/main" id="{9177F021-86E9-541D-3D5B-AA588E769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088" y="1477852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Stephen">
            <a:extLst>
              <a:ext uri="{FF2B5EF4-FFF2-40B4-BE49-F238E27FC236}">
                <a16:creationId xmlns:a16="http://schemas.microsoft.com/office/drawing/2014/main" id="{9863172A-126E-F166-359D-EB414B829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967" y="1472955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6" name="Picture 22" descr="Dmitrii">
            <a:extLst>
              <a:ext uri="{FF2B5EF4-FFF2-40B4-BE49-F238E27FC236}">
                <a16:creationId xmlns:a16="http://schemas.microsoft.com/office/drawing/2014/main" id="{755F39A2-EFD8-2744-376E-6949E892F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90" y="3316063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8" name="Picture 24" descr="Hitheswar Prasad">
            <a:extLst>
              <a:ext uri="{FF2B5EF4-FFF2-40B4-BE49-F238E27FC236}">
                <a16:creationId xmlns:a16="http://schemas.microsoft.com/office/drawing/2014/main" id="{79138A77-B2B0-F984-DF4E-3C8131E26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216" y="3316063"/>
            <a:ext cx="846000" cy="84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1732297-F246-8A0C-0896-132CF70919BF}"/>
              </a:ext>
            </a:extLst>
          </p:cNvPr>
          <p:cNvSpPr txBox="1"/>
          <p:nvPr/>
        </p:nvSpPr>
        <p:spPr>
          <a:xfrm>
            <a:off x="612332" y="4816474"/>
            <a:ext cx="458137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cs typeface="Arial"/>
              </a:rPr>
              <a:t>rafael.rothganger@tii.ae</a:t>
            </a:r>
            <a:endParaRPr lang="en-A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390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E2901-9243-E44A-90F3-4967F43E4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666E5E1B-FAEC-E160-50A8-CE8BDB72A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3CB5D4A3-F137-9154-5D5F-5A06BD947C6B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34B9495D-2B86-8E02-7CDE-411DA08F5D48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FD4101CB-CDD1-0BB4-6D03-70938382A628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DF04A05D-16DD-6C99-3AAE-7F4A6B795A08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6C1E098B-86C8-1FE7-2D54-E67750D92DC2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772182E4-3094-C7FF-57C8-26B0A4285774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64782B9B-89A7-FC52-ED8C-B242B7174503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4B9F5FB2-192C-1FCF-AC22-7AC1C4F95A12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F0BD79F6-B34F-CAEA-F5E4-D20792D78929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0C21F67A-A959-A48E-791D-48418C923FFA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2D5B0CAA-94CA-C37A-AF76-693CE3254679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B18C877D-234A-59E6-364C-E385E34B1433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399BDE6E-DD42-6569-22CA-4DC98D509192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805129A6-418C-5362-0A9F-234C394C3F2B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71774133-D825-FB83-992D-A5DE6D93384F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70BAC379-8912-24B0-A9EB-CCE29254CB8D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0864DDDD-D5C4-0717-C310-94239DF15FA1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470096C3-DA26-31A5-9811-88F02DE2974E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EC940B88-3E82-8F01-65E6-725F33D92F89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5E1BEFFA-898D-834E-B46E-950CBC971256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C515A3D6-BA04-5754-F831-F54FAC459819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E9421C3F-041A-3DCA-5843-6D4CC059C2AD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B3EEB1CE-D61B-0DE6-E855-2A90A9BCABBF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A3E45A87-A4D4-18DA-3670-C96E1EA3A82A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24BB0FB4-44EA-1B93-69DE-4D47337E88EA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23F991B6-1722-6CA9-E891-AEECB04E957F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540CE248-86CF-9463-98CA-8182D466AB06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4C441E37-3A42-BDD0-A981-08768F895E9F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4B1AF294-4AF9-805B-966E-4B34DA9AA12F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2265C85F-2E29-73EE-A5C6-ED0C0E64D3F7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A109761A-B1D2-C9E4-1C8A-4C9311B8C76D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1F94DE9F-E263-52A4-8E6F-CE084871785F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FF909DA1-1ECF-EABB-25DF-93129BB3E51B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A8B7C3E9-F048-1FB1-A9A6-2B6A693B9CE8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From Lab to Real World Application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C043837-0620-CA09-EEAA-6D9F3D6D9E69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6AD9EE13-E0DD-6E36-F87B-96E1E9583BB2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3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2F989D-AF41-8851-57FA-93C4397EC7A8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5C5322F-91BF-B471-196A-186AB03BE84B}"/>
              </a:ext>
            </a:extLst>
          </p:cNvPr>
          <p:cNvSpPr txBox="1"/>
          <p:nvPr/>
        </p:nvSpPr>
        <p:spPr>
          <a:xfrm>
            <a:off x="285081" y="1264344"/>
            <a:ext cx="4371856" cy="18158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Transitioning laboratory-developed setups to real-world applications involves overcoming several critical challenges:</a:t>
            </a: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System Complexity and User Friendliness: </a:t>
            </a:r>
            <a:r>
              <a:rPr lang="en-US" sz="1400" dirty="0"/>
              <a:t>Laboratory setups are typically operated by highly trained researchers familiar with complex experimental parameters.</a:t>
            </a:r>
          </a:p>
          <a:p>
            <a:endParaRPr lang="en-US" sz="14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41260771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8683A-F8F8-D564-1DD4-84F055AC6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76165146-4970-D787-9A88-F12637930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BE51A98A-FC69-7512-870B-77040BBD4E9B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A4BF520D-0F73-A66A-52F4-BE505738CC20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ED2D512F-F1BC-08F4-4E26-C3F253289890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A13A7EF7-F9CE-4721-AE30-2040D29CCFE5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C3336472-186C-9384-AF6F-50E85F042EED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81F23ACD-FC48-6BCB-E8B3-0C597729FDCC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C6F08F00-B5D0-7E48-EBFD-28361E95D0D8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F524CCCC-3546-D019-79D4-D137DB683653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00CAF876-2863-A03B-802E-614B01077AFA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F4C20B37-FBF7-2C25-FA6C-07E281587450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D15C840A-23BD-4CD4-FDD9-90B8D15CDEF6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66A6855A-4B9E-63DD-72FE-25612A72C344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82359164-E97D-3AE4-0B3C-2CE5421D6081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C3900C1D-D492-FF52-FDA4-01871AB7E415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C01139F9-E74D-E262-281D-FB48455939F8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78D3EAC8-44F6-FA11-3D42-A45D3A67BFF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389D5828-429C-988C-C980-0E448EF0CFAE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BC730EB2-D429-5F70-12E8-399ED238902B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97159412-FD51-5F31-03E0-53C77CA7FA95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B927A660-E025-FE5D-A349-E0673EC6A177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5204854D-B10D-3683-4E06-39DC78ED35C6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E85E433C-D65A-CC7E-5A48-B30586C5C9D3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2E6FC9F8-B958-ADFF-7A85-9AF9445514F5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29AC7516-AB65-55C8-2A89-4EF5B0963622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7C450ED5-5868-4762-05FA-4D8E3A8E4B20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6C8F5DD9-A5F6-91C7-9358-5C6E899A6F20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9C004A13-F4D0-AEEB-982C-DAEAF19B6161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ABBDD02C-35D9-61F8-98C5-AEEB2BC36DAD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FA18AA19-2B75-CCCA-106E-28BE3C4474B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85B53ADA-66FA-B0F9-AF52-AB25E1D0304E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CBA3EA14-097A-558E-20D3-95670D3B0531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E8B29A9D-ADF4-E7B5-C213-A6C2E5A48C50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B329D74D-543A-766A-2038-96463F113FC9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7451283-538D-A92A-7455-9E00BD58A95D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From Lab to Real World Application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447A5BA-F144-B9AE-D3FF-602A52D7E262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57319559-D880-AD45-C885-2926B17581CA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4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139FA89-E7E9-F4F3-8C55-7495E3138B5C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1D02FD9-9DD4-8563-FF8B-2642D4FA4454}"/>
              </a:ext>
            </a:extLst>
          </p:cNvPr>
          <p:cNvSpPr txBox="1"/>
          <p:nvPr/>
        </p:nvSpPr>
        <p:spPr>
          <a:xfrm>
            <a:off x="285081" y="1264344"/>
            <a:ext cx="4371856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Transitioning laboratory-developed setups to real-world applications involves overcoming several critical challenges:</a:t>
            </a: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System Complexity and User Friendliness: </a:t>
            </a:r>
            <a:r>
              <a:rPr lang="en-US" sz="1400" dirty="0"/>
              <a:t>Laboratory setups are typically operated by highly trained researchers familiar with complex experimental parameters.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Cost and Scalability</a:t>
            </a:r>
            <a:r>
              <a:rPr lang="en-US" sz="1400" b="1" dirty="0">
                <a:latin typeface="CMU Bright" panose="02000603000000000000"/>
              </a:rPr>
              <a:t>: </a:t>
            </a:r>
            <a:r>
              <a:rPr lang="en-US" sz="1400" dirty="0"/>
              <a:t>High-precision components used in labs are expensive and may not scale well for mass production.</a:t>
            </a:r>
          </a:p>
          <a:p>
            <a:r>
              <a:rPr lang="en-US" sz="1400" dirty="0"/>
              <a:t>.</a:t>
            </a:r>
            <a:endParaRPr lang="en-US" sz="14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991140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E0A62-D651-7745-8E56-55CD33272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C23B5261-1BF8-D44B-20C2-ED791919B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C552C28D-5105-3B06-6BA2-75E4EB6B404B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757A038A-A592-FF0E-316B-48ECC08A73A1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31E9658B-88FE-F275-3AF4-DD19C3837A4D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CF0A23A8-82B1-2A13-FA25-C9CD04BBB3F2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4F3B22F2-C3B5-EBD3-B99F-A4E3440BFAA7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11E82212-7348-316B-67DD-26977E68C351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6E020CEA-2745-84CF-8D6A-77C48BBB8F56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78904E94-D293-8E8B-534D-00C79893729C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73E1A413-E144-008A-0A30-B610D3A76CBB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25B6894E-5774-8BAB-9509-14A2E52F1D74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7C468EAF-8155-2C15-2168-3695814E0613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2A897AFE-DD87-1A26-8612-7EE9FEDABA8E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D8367CA1-8084-C388-5A4F-6B923C284C71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26FB525E-EE06-6D96-CAF7-C12C88C4FEA2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5583A9A4-EA54-638B-5210-69358004B061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B3B938BA-99F4-6A26-1966-9E27202F1D1E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F8E7D10C-2720-DB61-3C19-0F12B34F00C6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BADC5790-3EC7-F6A2-6C76-02C98470CC17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2568257-6B36-8713-2B16-1C3A05582AF2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5B27F3FF-CD0C-39F8-0368-87A66949DF7E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711A164F-5B5D-C73C-32EC-47E2C38E5B1A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84500113-4C49-4550-8119-A02B6BFD948A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8C972F81-EE8F-E6C0-05CD-C972BC1763ED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7CFF8399-7F55-0958-A2DC-29177F1F921C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AA9C9A08-8909-20F1-4A30-DF096B1C4232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56A31D80-EDCC-7601-12CE-3965E36D067D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56980383-0DF7-4170-648F-653498A1CDB9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550021C6-1CF2-5ACD-626A-8F4F117BB64F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3415D7D6-D64B-2063-8D52-6FC070DFA4E2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B5928AF8-1350-028B-E78E-73D42AC68DCA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C7CD002A-613E-3676-2BA0-AF78EA2205E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0AA034AA-D03E-E924-680D-6D15278577EA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6EDD6C90-5FB1-F4A9-70A6-26B4EFDB2590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264D2CF6-0543-4019-BD5B-40C9E30EC9F1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From Lab to Real World Application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7428CBA-E3D5-FD94-2E0E-C74A270B6E1D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7C4587B0-1ECE-02F5-1251-22B81AFB308A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5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AA5E367-1AF8-3ED7-0ED2-617A19CD666A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6978E24-5A04-867E-6D1D-64A8A87F679B}"/>
              </a:ext>
            </a:extLst>
          </p:cNvPr>
          <p:cNvSpPr txBox="1"/>
          <p:nvPr/>
        </p:nvSpPr>
        <p:spPr>
          <a:xfrm>
            <a:off x="285081" y="1264344"/>
            <a:ext cx="4371856" cy="3539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Transitioning laboratory-developed setups to real-world applications involves overcoming several critical challenges:</a:t>
            </a: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System Complexity and User Friendliness: </a:t>
            </a:r>
            <a:r>
              <a:rPr lang="en-US" sz="1400" dirty="0"/>
              <a:t>Laboratory setups are typically operated by highly trained researchers familiar with complex experimental parameters.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Cost and Scalability</a:t>
            </a:r>
            <a:r>
              <a:rPr lang="en-US" sz="1400" b="1" dirty="0">
                <a:latin typeface="CMU Bright" panose="02000603000000000000"/>
              </a:rPr>
              <a:t>: </a:t>
            </a:r>
            <a:r>
              <a:rPr lang="en-US" sz="1400" dirty="0"/>
              <a:t>High-precision components used in labs are expensive and may not scale well for mass production.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Performance Trade-offs: </a:t>
            </a:r>
            <a:r>
              <a:rPr lang="en-US" sz="1400" dirty="0"/>
              <a:t>Laboratory experiments maximize certain metrics which may not align with real-world application needs such as higher bandwidth, dynamic range, or operational flexibility.</a:t>
            </a:r>
            <a:endParaRPr lang="en-US" sz="1400" b="1" dirty="0">
              <a:latin typeface="CMU Bright" panose="02000603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906657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2DC7C-59B2-C26C-5AA6-EC5C855F6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13A4BBE8-5F46-A9E3-8EB9-565D5E25CA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3FC953F5-35F6-5F85-0EE5-1F782D8640FC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CC996C47-5CA5-31D2-2C4B-753F6C6ADB79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3D79A275-A765-4846-3CAE-1EA383532CD3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019B44B5-741B-5414-3749-017E2DC6F402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F26301C1-E8D4-AF68-5E7F-E67595BB53FA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F281E5E4-DC7D-6547-4A0B-253DCB1EF233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79CE9A3D-8E7E-0072-8EFB-E11DBF740E49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1905A81A-2A1E-BAC5-B70B-77A41306BC81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63B1FC86-2779-5A72-5459-C1F5033C81FD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3AEC92B6-AD5D-0F93-83B9-865CFD8CF870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0F199B5C-F42C-6268-534B-EA404DC9C266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EC6F1795-DB85-CD4A-D407-447992BB7A8F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1041A96A-329D-C9A9-C253-2F0A81B44156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66ACA199-67A3-FF6A-1D14-E6A3134C32AE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F7327AF9-330B-AF59-7C42-17D1A6DA8E6A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0AB36A3B-F799-7210-CBED-3FF9B0B662C6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B35A808C-0537-BFFC-8897-F053F37C3BD8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2102F930-BD88-332F-6132-2719F383E11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F28CF112-17DC-20E3-D7A3-02CB5D730738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CB09B9ED-1AE4-5D61-3323-40BEA12E490B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DD9C0E89-4C33-115F-C2FE-9A1C010B09DE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4ABBA93D-890B-8E81-368E-DAC5C9D22E69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F52672A4-7F04-0352-599D-5EE6BFDAC93C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47D7BA01-A569-7BFD-EF03-EC49E49ED810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B4890ABB-B750-120F-4319-4AE1C91DAC9A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EFEA12AF-1682-027E-2A98-E4EE1D14D4EA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F3A63AA7-3DB6-E45C-E414-B29A5E1702B8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04B0E294-6832-C4DF-5E97-641E9682D297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5C23ABC9-A5A1-7132-A5BA-37922FC0DF78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F2FC1D40-B52E-A877-2635-2ABD0F41BA06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09583E67-05CA-5968-C56A-108F47C318BA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5A32F395-BDA5-EACD-8232-244FE40D3AD3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39E03D2C-6431-9BF6-E184-E23298B6B659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C55BE37-28E7-C7E9-42F1-6BF90C117D47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From Lab to Real World Application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321C3BF-C07E-ACE0-1146-3661E47D1E26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908981B4-549C-7D12-5299-C3C45F912291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6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24EB0CF-FB72-3A24-A894-3CA2ADFF95EC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135A7F2-FD9E-D64E-F129-1BF9AA9DDDD8}"/>
              </a:ext>
            </a:extLst>
          </p:cNvPr>
          <p:cNvSpPr txBox="1"/>
          <p:nvPr/>
        </p:nvSpPr>
        <p:spPr>
          <a:xfrm>
            <a:off x="285081" y="1264344"/>
            <a:ext cx="4371856" cy="3539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Transitioning laboratory-developed setups to real-world applications involves overcoming several critical challenges:</a:t>
            </a: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System Complexity and User Friendliness: </a:t>
            </a:r>
            <a:r>
              <a:rPr lang="en-US" sz="1400" dirty="0"/>
              <a:t>Laboratory setups are typically operated by highly trained researchers familiar with complex experimental parameters.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CMU Bright" panose="0200060300000000000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Cost and Scalability</a:t>
            </a:r>
            <a:r>
              <a:rPr lang="en-US" sz="1400" b="1" dirty="0">
                <a:latin typeface="CMU Bright" panose="02000603000000000000"/>
              </a:rPr>
              <a:t>: </a:t>
            </a:r>
            <a:r>
              <a:rPr lang="en-US" sz="1400" dirty="0"/>
              <a:t>High-precision components used in labs are expensive and may not scale well for mass production.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/>
              <a:t>Performance Trade-offs: </a:t>
            </a:r>
            <a:r>
              <a:rPr lang="en-US" sz="1400" dirty="0"/>
              <a:t>Laboratory experiments maximize certain metrics which may not align with real-world application needs such as higher bandwidth, dynamic range, or operational flexibility.</a:t>
            </a:r>
            <a:endParaRPr lang="en-US" sz="1400" b="1" dirty="0">
              <a:latin typeface="CMU Bright" panose="0200060300000000000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C792AFD-FE58-BEC1-6F6B-DAAFBF7F6A9B}"/>
              </a:ext>
            </a:extLst>
          </p:cNvPr>
          <p:cNvGrpSpPr/>
          <p:nvPr/>
        </p:nvGrpSpPr>
        <p:grpSpPr>
          <a:xfrm>
            <a:off x="4747999" y="1339587"/>
            <a:ext cx="3490931" cy="3545645"/>
            <a:chOff x="503656" y="3816927"/>
            <a:chExt cx="9366477" cy="9513281"/>
          </a:xfrm>
        </p:grpSpPr>
        <p:grpSp>
          <p:nvGrpSpPr>
            <p:cNvPr id="45" name="Group">
              <a:extLst>
                <a:ext uri="{FF2B5EF4-FFF2-40B4-BE49-F238E27FC236}">
                  <a16:creationId xmlns:a16="http://schemas.microsoft.com/office/drawing/2014/main" id="{C1764595-545C-1CA0-3C9C-F03CF0CE7AC6}"/>
                </a:ext>
              </a:extLst>
            </p:cNvPr>
            <p:cNvGrpSpPr/>
            <p:nvPr/>
          </p:nvGrpSpPr>
          <p:grpSpPr>
            <a:xfrm>
              <a:off x="503656" y="3816927"/>
              <a:ext cx="9366477" cy="9513281"/>
              <a:chOff x="-370903" y="-1"/>
              <a:chExt cx="9366474" cy="9513278"/>
            </a:xfrm>
          </p:grpSpPr>
          <p:grpSp>
            <p:nvGrpSpPr>
              <p:cNvPr id="60" name="Group">
                <a:extLst>
                  <a:ext uri="{FF2B5EF4-FFF2-40B4-BE49-F238E27FC236}">
                    <a16:creationId xmlns:a16="http://schemas.microsoft.com/office/drawing/2014/main" id="{0E9EABE9-04B5-9888-C981-D25F31BB5C0E}"/>
                  </a:ext>
                </a:extLst>
              </p:cNvPr>
              <p:cNvGrpSpPr/>
              <p:nvPr/>
            </p:nvGrpSpPr>
            <p:grpSpPr>
              <a:xfrm>
                <a:off x="991324" y="-1"/>
                <a:ext cx="8004247" cy="7959882"/>
                <a:chOff x="0" y="0"/>
                <a:chExt cx="8004246" cy="7959880"/>
              </a:xfrm>
            </p:grpSpPr>
            <p:sp>
              <p:nvSpPr>
                <p:cNvPr id="64" name="Line">
                  <a:extLst>
                    <a:ext uri="{FF2B5EF4-FFF2-40B4-BE49-F238E27FC236}">
                      <a16:creationId xmlns:a16="http://schemas.microsoft.com/office/drawing/2014/main" id="{E288BBE1-E15C-5FFE-D60F-158A87E51508}"/>
                    </a:ext>
                  </a:extLst>
                </p:cNvPr>
                <p:cNvSpPr/>
                <p:nvPr/>
              </p:nvSpPr>
              <p:spPr>
                <a:xfrm flipV="1">
                  <a:off x="-1" y="-1"/>
                  <a:ext cx="2" cy="7959882"/>
                </a:xfrm>
                <a:prstGeom prst="line">
                  <a:avLst/>
                </a:prstGeom>
                <a:noFill/>
                <a:ln w="127000" cap="flat">
                  <a:solidFill>
                    <a:srgbClr val="A2E1DB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121919" tIns="121919" rIns="121919" bIns="121919" numCol="1" anchor="t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b="0" spc="0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  <p:sp>
              <p:nvSpPr>
                <p:cNvPr id="65" name="Line">
                  <a:extLst>
                    <a:ext uri="{FF2B5EF4-FFF2-40B4-BE49-F238E27FC236}">
                      <a16:creationId xmlns:a16="http://schemas.microsoft.com/office/drawing/2014/main" id="{2C73B812-A1B5-1112-D5F4-55C6D5B71E7E}"/>
                    </a:ext>
                  </a:extLst>
                </p:cNvPr>
                <p:cNvSpPr/>
                <p:nvPr/>
              </p:nvSpPr>
              <p:spPr>
                <a:xfrm>
                  <a:off x="44366" y="7894366"/>
                  <a:ext cx="7959881" cy="1"/>
                </a:xfrm>
                <a:prstGeom prst="line">
                  <a:avLst/>
                </a:prstGeom>
                <a:noFill/>
                <a:ln w="127000" cap="flat">
                  <a:solidFill>
                    <a:srgbClr val="A2E1DB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121919" tIns="121919" rIns="121919" bIns="121919" numCol="1" anchor="t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b="0" spc="0">
                      <a:solidFill>
                        <a:srgbClr val="000000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62" name="1 / Sensitivity">
                <a:extLst>
                  <a:ext uri="{FF2B5EF4-FFF2-40B4-BE49-F238E27FC236}">
                    <a16:creationId xmlns:a16="http://schemas.microsoft.com/office/drawing/2014/main" id="{77619AB8-160C-C5E8-DC49-BF282E9153BA}"/>
                  </a:ext>
                </a:extLst>
              </p:cNvPr>
              <p:cNvSpPr txBox="1"/>
              <p:nvPr/>
            </p:nvSpPr>
            <p:spPr>
              <a:xfrm>
                <a:off x="2923118" y="6994619"/>
                <a:ext cx="4140651" cy="2518658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1919" tIns="121919" rIns="121919" bIns="121919" numCol="1" anchor="ctr">
                <a:spAutoFit/>
              </a:bodyPr>
              <a:lstStyle>
                <a:lvl1pPr algn="ctr">
                  <a:defRPr sz="2500" spc="-7">
                    <a:solidFill>
                      <a:srgbClr val="FFFFFF"/>
                    </a:solidFill>
                  </a:defRPr>
                </a:lvl1pPr>
              </a:lstStyle>
              <a:p>
                <a:endParaRPr lang="en-US" dirty="0">
                  <a:solidFill>
                    <a:schemeClr val="accent1"/>
                  </a:solidFill>
                </a:endParaRPr>
              </a:p>
              <a:p>
                <a:r>
                  <a:rPr sz="2000" dirty="0">
                    <a:solidFill>
                      <a:schemeClr val="accent1"/>
                    </a:solidFill>
                  </a:rPr>
                  <a:t>Sensitivity</a:t>
                </a:r>
                <a:r>
                  <a:rPr lang="en-US" sz="2000" baseline="30000" dirty="0">
                    <a:solidFill>
                      <a:schemeClr val="accent1"/>
                    </a:solidFill>
                  </a:rPr>
                  <a:t>-1</a:t>
                </a:r>
                <a:endParaRPr sz="2000" baseline="300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3" name="Complexity">
                <a:extLst>
                  <a:ext uri="{FF2B5EF4-FFF2-40B4-BE49-F238E27FC236}">
                    <a16:creationId xmlns:a16="http://schemas.microsoft.com/office/drawing/2014/main" id="{E2BFEDEF-368D-FA83-9CD5-E08C6D7C8EC6}"/>
                  </a:ext>
                </a:extLst>
              </p:cNvPr>
              <p:cNvSpPr txBox="1"/>
              <p:nvPr/>
            </p:nvSpPr>
            <p:spPr>
              <a:xfrm rot="16200000">
                <a:off x="-1690449" y="3412793"/>
                <a:ext cx="4125511" cy="1486420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121919" tIns="121919" rIns="121919" bIns="121919" numCol="1" anchor="ctr">
                <a:spAutoFit/>
              </a:bodyPr>
              <a:lstStyle>
                <a:lvl1pPr algn="ctr">
                  <a:defRPr sz="2500" spc="17">
                    <a:solidFill>
                      <a:srgbClr val="FFFFFF"/>
                    </a:solidFill>
                  </a:defRPr>
                </a:lvl1pPr>
              </a:lstStyle>
              <a:p>
                <a:r>
                  <a:rPr lang="en-US" sz="2000" dirty="0">
                    <a:solidFill>
                      <a:schemeClr val="accent1"/>
                    </a:solidFill>
                  </a:rPr>
                  <a:t>Complexity</a:t>
                </a:r>
                <a:endParaRPr sz="2000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47" name="Group">
              <a:extLst>
                <a:ext uri="{FF2B5EF4-FFF2-40B4-BE49-F238E27FC236}">
                  <a16:creationId xmlns:a16="http://schemas.microsoft.com/office/drawing/2014/main" id="{6C153D7D-AAF9-9132-61CB-07E1207C698D}"/>
                </a:ext>
              </a:extLst>
            </p:cNvPr>
            <p:cNvGrpSpPr/>
            <p:nvPr/>
          </p:nvGrpSpPr>
          <p:grpSpPr>
            <a:xfrm>
              <a:off x="2426194" y="4107335"/>
              <a:ext cx="3911218" cy="6159296"/>
              <a:chOff x="-292677" y="-23370"/>
              <a:chExt cx="3911217" cy="6159295"/>
            </a:xfrm>
          </p:grpSpPr>
          <p:sp>
            <p:nvSpPr>
              <p:cNvPr id="49" name="Ornament 1">
                <a:extLst>
                  <a:ext uri="{FF2B5EF4-FFF2-40B4-BE49-F238E27FC236}">
                    <a16:creationId xmlns:a16="http://schemas.microsoft.com/office/drawing/2014/main" id="{87CD0EF5-FCE0-6E5C-D0DC-A859DED31466}"/>
                  </a:ext>
                </a:extLst>
              </p:cNvPr>
              <p:cNvSpPr/>
              <p:nvPr/>
            </p:nvSpPr>
            <p:spPr>
              <a:xfrm>
                <a:off x="654150" y="3938749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" name="Ornament 1">
                <a:extLst>
                  <a:ext uri="{FF2B5EF4-FFF2-40B4-BE49-F238E27FC236}">
                    <a16:creationId xmlns:a16="http://schemas.microsoft.com/office/drawing/2014/main" id="{77DDA104-0413-CB0F-958A-9A91F1FF60A0}"/>
                  </a:ext>
                </a:extLst>
              </p:cNvPr>
              <p:cNvSpPr/>
              <p:nvPr/>
            </p:nvSpPr>
            <p:spPr>
              <a:xfrm>
                <a:off x="2718032" y="2225112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2" name="Ornament 1">
                <a:extLst>
                  <a:ext uri="{FF2B5EF4-FFF2-40B4-BE49-F238E27FC236}">
                    <a16:creationId xmlns:a16="http://schemas.microsoft.com/office/drawing/2014/main" id="{B131B925-AB94-0D7D-E82E-54DF93828C38}"/>
                  </a:ext>
                </a:extLst>
              </p:cNvPr>
              <p:cNvSpPr/>
              <p:nvPr/>
            </p:nvSpPr>
            <p:spPr>
              <a:xfrm>
                <a:off x="1101123" y="3435220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3" name="Ornament 1">
                <a:extLst>
                  <a:ext uri="{FF2B5EF4-FFF2-40B4-BE49-F238E27FC236}">
                    <a16:creationId xmlns:a16="http://schemas.microsoft.com/office/drawing/2014/main" id="{BFAB538F-4B34-733E-47FC-430E488D76C1}"/>
                  </a:ext>
                </a:extLst>
              </p:cNvPr>
              <p:cNvSpPr/>
              <p:nvPr/>
            </p:nvSpPr>
            <p:spPr>
              <a:xfrm>
                <a:off x="481557" y="4977751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4" name="Ornament 1">
                <a:extLst>
                  <a:ext uri="{FF2B5EF4-FFF2-40B4-BE49-F238E27FC236}">
                    <a16:creationId xmlns:a16="http://schemas.microsoft.com/office/drawing/2014/main" id="{D1A6A185-5CA0-C576-3878-F7497A376874}"/>
                  </a:ext>
                </a:extLst>
              </p:cNvPr>
              <p:cNvSpPr/>
              <p:nvPr/>
            </p:nvSpPr>
            <p:spPr>
              <a:xfrm>
                <a:off x="-292677" y="5674037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5" name="Ornament 1">
                <a:extLst>
                  <a:ext uri="{FF2B5EF4-FFF2-40B4-BE49-F238E27FC236}">
                    <a16:creationId xmlns:a16="http://schemas.microsoft.com/office/drawing/2014/main" id="{10C5A875-776B-8BDB-2291-9DD6B806192E}"/>
                  </a:ext>
                </a:extLst>
              </p:cNvPr>
              <p:cNvSpPr/>
              <p:nvPr/>
            </p:nvSpPr>
            <p:spPr>
              <a:xfrm>
                <a:off x="2066610" y="3064817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6" name="Ornament 1">
                <a:extLst>
                  <a:ext uri="{FF2B5EF4-FFF2-40B4-BE49-F238E27FC236}">
                    <a16:creationId xmlns:a16="http://schemas.microsoft.com/office/drawing/2014/main" id="{B8E806EF-C238-0453-01B4-58F517618E7E}"/>
                  </a:ext>
                </a:extLst>
              </p:cNvPr>
              <p:cNvSpPr/>
              <p:nvPr/>
            </p:nvSpPr>
            <p:spPr>
              <a:xfrm>
                <a:off x="2180864" y="1483657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8" name="Ornament 1">
                <a:extLst>
                  <a:ext uri="{FF2B5EF4-FFF2-40B4-BE49-F238E27FC236}">
                    <a16:creationId xmlns:a16="http://schemas.microsoft.com/office/drawing/2014/main" id="{DFAAA1FA-70F8-51E2-D515-C332F088D531}"/>
                  </a:ext>
                </a:extLst>
              </p:cNvPr>
              <p:cNvSpPr/>
              <p:nvPr/>
            </p:nvSpPr>
            <p:spPr>
              <a:xfrm>
                <a:off x="3171318" y="-23370"/>
                <a:ext cx="447222" cy="461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600" extrusionOk="0">
                    <a:moveTo>
                      <a:pt x="8538" y="0"/>
                    </a:moveTo>
                    <a:cubicBezTo>
                      <a:pt x="8472" y="0"/>
                      <a:pt x="8418" y="52"/>
                      <a:pt x="8418" y="116"/>
                    </a:cubicBezTo>
                    <a:lnTo>
                      <a:pt x="8418" y="6694"/>
                    </a:lnTo>
                    <a:cubicBezTo>
                      <a:pt x="8418" y="6754"/>
                      <a:pt x="8352" y="6792"/>
                      <a:pt x="8298" y="6762"/>
                    </a:cubicBezTo>
                    <a:lnTo>
                      <a:pt x="2424" y="3473"/>
                    </a:lnTo>
                    <a:cubicBezTo>
                      <a:pt x="2366" y="3440"/>
                      <a:pt x="2293" y="3461"/>
                      <a:pt x="2260" y="3517"/>
                    </a:cubicBezTo>
                    <a:lnTo>
                      <a:pt x="15" y="7285"/>
                    </a:lnTo>
                    <a:cubicBezTo>
                      <a:pt x="-18" y="7341"/>
                      <a:pt x="3" y="7413"/>
                      <a:pt x="61" y="7445"/>
                    </a:cubicBezTo>
                    <a:lnTo>
                      <a:pt x="5933" y="10732"/>
                    </a:lnTo>
                    <a:cubicBezTo>
                      <a:pt x="5987" y="10762"/>
                      <a:pt x="5987" y="10838"/>
                      <a:pt x="5933" y="10867"/>
                    </a:cubicBezTo>
                    <a:lnTo>
                      <a:pt x="61" y="14156"/>
                    </a:lnTo>
                    <a:cubicBezTo>
                      <a:pt x="3" y="14189"/>
                      <a:pt x="-18" y="14259"/>
                      <a:pt x="15" y="14315"/>
                    </a:cubicBezTo>
                    <a:lnTo>
                      <a:pt x="2260" y="18085"/>
                    </a:lnTo>
                    <a:cubicBezTo>
                      <a:pt x="2293" y="18141"/>
                      <a:pt x="2366" y="18160"/>
                      <a:pt x="2424" y="18127"/>
                    </a:cubicBezTo>
                    <a:lnTo>
                      <a:pt x="8298" y="14838"/>
                    </a:lnTo>
                    <a:cubicBezTo>
                      <a:pt x="8352" y="14808"/>
                      <a:pt x="8418" y="14846"/>
                      <a:pt x="8418" y="14906"/>
                    </a:cubicBezTo>
                    <a:lnTo>
                      <a:pt x="8418" y="21484"/>
                    </a:lnTo>
                    <a:cubicBezTo>
                      <a:pt x="8418" y="21548"/>
                      <a:pt x="8472" y="21600"/>
                      <a:pt x="8538" y="21600"/>
                    </a:cubicBezTo>
                    <a:lnTo>
                      <a:pt x="13026" y="21600"/>
                    </a:lnTo>
                    <a:cubicBezTo>
                      <a:pt x="13092" y="21600"/>
                      <a:pt x="13146" y="21548"/>
                      <a:pt x="13146" y="21484"/>
                    </a:cubicBezTo>
                    <a:lnTo>
                      <a:pt x="13146" y="14906"/>
                    </a:lnTo>
                    <a:cubicBezTo>
                      <a:pt x="13146" y="14846"/>
                      <a:pt x="13214" y="14808"/>
                      <a:pt x="13268" y="14838"/>
                    </a:cubicBezTo>
                    <a:lnTo>
                      <a:pt x="19140" y="18127"/>
                    </a:lnTo>
                    <a:cubicBezTo>
                      <a:pt x="19198" y="18160"/>
                      <a:pt x="19272" y="18139"/>
                      <a:pt x="19306" y="18083"/>
                    </a:cubicBezTo>
                    <a:lnTo>
                      <a:pt x="21549" y="14315"/>
                    </a:lnTo>
                    <a:cubicBezTo>
                      <a:pt x="21582" y="14259"/>
                      <a:pt x="21562" y="14187"/>
                      <a:pt x="21505" y="14155"/>
                    </a:cubicBezTo>
                    <a:lnTo>
                      <a:pt x="15631" y="10867"/>
                    </a:lnTo>
                    <a:cubicBezTo>
                      <a:pt x="15577" y="10838"/>
                      <a:pt x="15577" y="10762"/>
                      <a:pt x="15631" y="10732"/>
                    </a:cubicBezTo>
                    <a:lnTo>
                      <a:pt x="21505" y="7444"/>
                    </a:lnTo>
                    <a:cubicBezTo>
                      <a:pt x="21563" y="7411"/>
                      <a:pt x="21582" y="7341"/>
                      <a:pt x="21549" y="7285"/>
                    </a:cubicBezTo>
                    <a:lnTo>
                      <a:pt x="19306" y="3515"/>
                    </a:lnTo>
                    <a:cubicBezTo>
                      <a:pt x="19272" y="3459"/>
                      <a:pt x="19198" y="3440"/>
                      <a:pt x="19140" y="3473"/>
                    </a:cubicBezTo>
                    <a:lnTo>
                      <a:pt x="13268" y="6762"/>
                    </a:lnTo>
                    <a:cubicBezTo>
                      <a:pt x="13214" y="6792"/>
                      <a:pt x="13146" y="6754"/>
                      <a:pt x="13146" y="6694"/>
                    </a:cubicBezTo>
                    <a:lnTo>
                      <a:pt x="13146" y="116"/>
                    </a:lnTo>
                    <a:cubicBezTo>
                      <a:pt x="13146" y="52"/>
                      <a:pt x="13092" y="0"/>
                      <a:pt x="13026" y="0"/>
                    </a:cubicBezTo>
                    <a:lnTo>
                      <a:pt x="8538" y="0"/>
                    </a:lnTo>
                    <a:close/>
                  </a:path>
                </a:pathLst>
              </a:custGeom>
              <a:solidFill>
                <a:srgbClr val="E44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21919" tIns="121919" rIns="121919" bIns="121919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b="0" spc="0">
                    <a:solidFill>
                      <a:srgbClr val="000000"/>
                    </a:solidFill>
                  </a:defRPr>
                </a:pPr>
                <a:endParaRPr/>
              </a:p>
            </p:txBody>
          </p:sp>
        </p:grpSp>
        <p:sp>
          <p:nvSpPr>
            <p:cNvPr id="48" name="Line">
              <a:extLst>
                <a:ext uri="{FF2B5EF4-FFF2-40B4-BE49-F238E27FC236}">
                  <a16:creationId xmlns:a16="http://schemas.microsoft.com/office/drawing/2014/main" id="{CAAA17A6-BCBB-D80A-AD5D-A0D3BFA1B41F}"/>
                </a:ext>
              </a:extLst>
            </p:cNvPr>
            <p:cNvSpPr/>
            <p:nvPr/>
          </p:nvSpPr>
          <p:spPr>
            <a:xfrm flipV="1">
              <a:off x="2234404" y="5418868"/>
              <a:ext cx="5427845" cy="6134091"/>
            </a:xfrm>
            <a:prstGeom prst="line">
              <a:avLst/>
            </a:prstGeom>
            <a:ln w="127000">
              <a:solidFill>
                <a:srgbClr val="FF0013"/>
              </a:solidFill>
              <a:prstDash val="sysDot"/>
              <a:miter lim="400000"/>
            </a:ln>
          </p:spPr>
          <p:txBody>
            <a:bodyPr lIns="121919" tIns="121919" rIns="121919" bIns="121919"/>
            <a:lstStyle/>
            <a:p>
              <a:pPr>
                <a:lnSpc>
                  <a:spcPct val="100000"/>
                </a:lnSpc>
                <a:defRPr b="0" spc="0">
                  <a:solidFill>
                    <a:srgbClr val="000000"/>
                  </a:solidFill>
                </a:defRPr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3310129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893C7-1521-A7D1-1D91-F725569B9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F662E352-AC01-C134-FA33-B54890AC4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306CEC83-D7E1-997B-C091-6D3FA2974D0C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7CE0131B-1875-F054-6C34-70AA39B9C2D2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4AD9FA8D-B44E-3260-17EC-44609C8444F5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B62899BF-A026-AAB3-F428-3F2D2E38457F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721A0A2B-8DA3-3AF1-3AD4-35E7F9A855BF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EE0249B4-75DA-3845-AAF8-0E9B41E1C264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E9FDF4D3-7B37-5661-11F1-E3F02D2C3F9F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EED73EF9-3BCE-145E-FA97-0F1A98D9112A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A14BB04E-4EDF-50F7-CCE3-347F4EBD3627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EE7BBED0-89A5-30B7-FE79-397EE96B1C0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3CD6EC7C-415F-9D73-AD60-938470FFD2F0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35CDD31E-7CA1-3383-217A-DC3DE376ECF2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7121B073-EED1-F113-9B7F-8B9E8EE2F32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0226CA2-1A05-6804-2B1C-AB729B73EA23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604AB45C-5FC9-2098-F065-6055E0EAF64A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2DBB848B-6D85-7224-0F14-D4A30E41F365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B4D0308-11A9-10B6-0B73-E096A54FCF85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6109FE41-3244-014F-AB0E-A481EBBE30BD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B4E215FD-0AA3-AB82-EC58-20ECF857A387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84B1F5AA-9427-9DCE-DDBC-AE8D7F5D1FDD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C7FD4B28-32DE-4EA5-22FB-5CC28CD02479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FF888B52-74DE-6DD8-F125-66D2CFF78B60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83F2B845-F86B-B518-707E-82A846D8540D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75F3D2FB-7BC9-E1F2-8AFE-9BDBC86CCB06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F4C28A88-077C-989D-27D7-71F5AADD7D5F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CC33F80F-2FB8-9501-85E4-196CA9131E14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8713212F-3CD3-943D-4A5F-4A2FB9636915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EEBF7464-8E05-29C2-5A42-ABEC0D280798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DD93BE42-1812-40EC-5D4A-9B3D8620EEB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82734EC1-CD70-54F0-9A6D-DBF48F69EF12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01CC8399-267E-507E-1634-244F69B9361A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ED48152F-D91D-DE4D-C73E-5CCF34D0F83A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778D1B38-CA6C-BF35-0B4C-EAFF58F6DDB5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9BB87B2D-3EB5-9071-1CA4-A990230897FE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Challenges in Comparing 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182AB94-3A9E-13DE-2D4F-41793076289A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0731FC4C-DEBD-9231-F08B-08E759792541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7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1673793-0A6E-251C-6228-590E73F64CA8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D1AA4B18-0195-8955-A6FE-666060F7244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01175" y="1256288"/>
            <a:ext cx="4460043" cy="312062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EB83C0C-AB7F-E483-F9A4-4DCF087673C5}"/>
              </a:ext>
            </a:extLst>
          </p:cNvPr>
          <p:cNvSpPr txBox="1"/>
          <p:nvPr/>
        </p:nvSpPr>
        <p:spPr>
          <a:xfrm>
            <a:off x="646553" y="4425500"/>
            <a:ext cx="177969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US" u="sng" dirty="0">
                <a:latin typeface="Roboto" panose="02000000000000000000" pitchFamily="2" charset="0"/>
              </a:rPr>
              <a:t>10.1088/1367-2630/acb840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1791044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C67BB8-0916-00A9-00EF-41A131A9F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998CCC6E-0B1E-9F23-A358-FB3F0A720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643F89B2-3F0C-7E3B-7CE1-28F8DBBC88E8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2D0D5871-A293-9E1D-67EF-FEF1FE225532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2999D853-8970-3D27-2994-7CD43AB2DF7E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B8B328A0-6917-B55C-AD67-4087CCA35254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F3748960-E496-0C5D-E22B-C25E2AE177D9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50E8CAAF-1DC4-53CF-939E-6E933C44B1C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C116921B-0337-2313-7C77-FA978AB4DB3E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3F557A9B-00D1-6D40-1823-E85B723179C8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452B8634-C97A-1CE4-8925-DB628AB6D1A5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0974C34A-C558-D3A4-1B0D-828F56951DB8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B5FD9268-89BA-063D-51A0-895EA9E94CDA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31E9FE7C-D088-E8B6-30EB-56EE5EB13174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AC8F2622-5377-CA71-7EF9-DC5D8FCDDB15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40A80EBF-A9D3-56C6-2663-1E0BF8999ADE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5D038DC8-3088-43B9-4887-80811405D4E0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862396B7-6FE6-1EC2-5FAC-652DFA7DA8F2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2CA6829B-3292-C0EB-3127-A6E0845AE631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2A520CE2-D7F6-ED29-AD1F-A39E33AE766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C92C038F-C0DF-3EF8-06AD-23EA773FC874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608B04B7-6129-B113-B566-AAB9744864AF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F504936F-4CBE-0A5B-E65E-A5A1F8FFB63B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3C2713A1-ABF0-CAEA-A893-896254AFD1DC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BE91BD2D-23BF-20BB-E2C5-B50C6A1BC4FC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AC28F17D-194A-7D66-BBD2-7207783A5B6A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808B1FF1-EC7D-E352-1EFA-4421B035515B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31C25DDE-E2D4-79D3-4AA6-8B39095487F9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94D7E497-3A53-F1BF-F7F5-316BBF02DA86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0CCADB45-2F08-FA26-D59C-6AB3965E1C88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1D791B3A-A46E-A07A-344B-D4FBA444DF02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EB861BF3-21BD-136E-D435-AE792067AFFD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0ABD87A1-42FE-B9C0-A1A1-920732F61E4B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03EA0DE3-0E35-6BB9-41D4-914466D57A61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BF15187E-B392-67E2-CADB-99E1F04E0281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E84FB433-31DE-4845-61FA-BB449F8655CB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Challenges in Comparing 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B31C177-4A96-6F8E-43D6-9F27D97E7A00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536EE5A8-FF73-222F-9960-D307AC713B3A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8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B8E2E4D-27E5-CD65-EF72-176BDE24678C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69CF7CC3-E672-A50C-782D-AB54A61ADA6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01175" y="1256288"/>
            <a:ext cx="4460043" cy="312062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C7F64F7A-7BB2-80DA-9DD7-EE5023075808}"/>
              </a:ext>
            </a:extLst>
          </p:cNvPr>
          <p:cNvSpPr txBox="1"/>
          <p:nvPr/>
        </p:nvSpPr>
        <p:spPr>
          <a:xfrm>
            <a:off x="646553" y="4425500"/>
            <a:ext cx="177969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US" u="sng" dirty="0">
                <a:latin typeface="Roboto" panose="02000000000000000000" pitchFamily="2" charset="0"/>
              </a:rPr>
              <a:t>10.1088/1367-2630/acb840</a:t>
            </a:r>
            <a:endParaRPr lang="en-AE" dirty="0"/>
          </a:p>
        </p:txBody>
      </p:sp>
      <p:pic>
        <p:nvPicPr>
          <p:cNvPr id="43" name="Oval Oval" descr="Oval Oval">
            <a:extLst>
              <a:ext uri="{FF2B5EF4-FFF2-40B4-BE49-F238E27FC236}">
                <a16:creationId xmlns:a16="http://schemas.microsoft.com/office/drawing/2014/main" id="{D2F4BA32-10FA-43EB-D314-CB49C6891B64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3304612"/>
            <a:ext cx="4766988" cy="84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07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94B3A-D708-BAB4-BA6C-22AC54617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blue sky with no clouds&#10;&#10;Description automatically generated">
            <a:extLst>
              <a:ext uri="{FF2B5EF4-FFF2-40B4-BE49-F238E27FC236}">
                <a16:creationId xmlns:a16="http://schemas.microsoft.com/office/drawing/2014/main" id="{5DEDBEE0-0507-2FA5-630A-23CD54DC8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22" y="-11615"/>
            <a:ext cx="9150015" cy="1196307"/>
          </a:xfrm>
          <a:prstGeom prst="rect">
            <a:avLst/>
          </a:prstGeom>
        </p:spPr>
      </p:pic>
      <p:sp>
        <p:nvSpPr>
          <p:cNvPr id="2" name="!!Wash1">
            <a:extLst>
              <a:ext uri="{FF2B5EF4-FFF2-40B4-BE49-F238E27FC236}">
                <a16:creationId xmlns:a16="http://schemas.microsoft.com/office/drawing/2014/main" id="{F82E2AF2-47D3-810F-5391-109E0EE4D3C6}"/>
              </a:ext>
            </a:extLst>
          </p:cNvPr>
          <p:cNvSpPr/>
          <p:nvPr/>
        </p:nvSpPr>
        <p:spPr>
          <a:xfrm>
            <a:off x="0" y="0"/>
            <a:ext cx="9154783" cy="1207699"/>
          </a:xfrm>
          <a:prstGeom prst="rect">
            <a:avLst/>
          </a:prstGeom>
          <a:solidFill>
            <a:schemeClr val="tx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!!Box2">
            <a:extLst>
              <a:ext uri="{FF2B5EF4-FFF2-40B4-BE49-F238E27FC236}">
                <a16:creationId xmlns:a16="http://schemas.microsoft.com/office/drawing/2014/main" id="{13BE41E3-B6EB-7061-84B7-FB51755AB3C8}"/>
              </a:ext>
            </a:extLst>
          </p:cNvPr>
          <p:cNvSpPr>
            <a:spLocks/>
          </p:cNvSpPr>
          <p:nvPr/>
        </p:nvSpPr>
        <p:spPr>
          <a:xfrm>
            <a:off x="7735557" y="-10489"/>
            <a:ext cx="1414732" cy="1214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!!Logo">
            <a:extLst>
              <a:ext uri="{FF2B5EF4-FFF2-40B4-BE49-F238E27FC236}">
                <a16:creationId xmlns:a16="http://schemas.microsoft.com/office/drawing/2014/main" id="{D7772B2F-74EE-AC90-31D6-0296FF6D9FAE}"/>
              </a:ext>
            </a:extLst>
          </p:cNvPr>
          <p:cNvGrpSpPr/>
          <p:nvPr/>
        </p:nvGrpSpPr>
        <p:grpSpPr>
          <a:xfrm>
            <a:off x="8129600" y="431799"/>
            <a:ext cx="655625" cy="361952"/>
            <a:chOff x="837666" y="837723"/>
            <a:chExt cx="2897383" cy="1599565"/>
          </a:xfrm>
        </p:grpSpPr>
        <p:grpSp>
          <p:nvGrpSpPr>
            <p:cNvPr id="4" name="object 3">
              <a:extLst>
                <a:ext uri="{FF2B5EF4-FFF2-40B4-BE49-F238E27FC236}">
                  <a16:creationId xmlns:a16="http://schemas.microsoft.com/office/drawing/2014/main" id="{5BD8CD9A-3E34-5E7A-DD80-D08206A51745}"/>
                </a:ext>
              </a:extLst>
            </p:cNvPr>
            <p:cNvGrpSpPr/>
            <p:nvPr/>
          </p:nvGrpSpPr>
          <p:grpSpPr>
            <a:xfrm>
              <a:off x="2212954" y="1261511"/>
              <a:ext cx="1522095" cy="476884"/>
              <a:chOff x="2212954" y="1261511"/>
              <a:chExt cx="1522095" cy="476884"/>
            </a:xfrm>
          </p:grpSpPr>
          <p:pic>
            <p:nvPicPr>
              <p:cNvPr id="17" name="object 4">
                <a:extLst>
                  <a:ext uri="{FF2B5EF4-FFF2-40B4-BE49-F238E27FC236}">
                    <a16:creationId xmlns:a16="http://schemas.microsoft.com/office/drawing/2014/main" id="{6D35EE61-A298-B31A-8992-0B58EDAA8DCD}"/>
                  </a:ext>
                </a:extLst>
              </p:cNvPr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12954" y="1269885"/>
                <a:ext cx="277227" cy="198317"/>
              </a:xfrm>
              <a:prstGeom prst="rect">
                <a:avLst/>
              </a:prstGeom>
            </p:spPr>
          </p:pic>
          <p:pic>
            <p:nvPicPr>
              <p:cNvPr id="18" name="object 5">
                <a:extLst>
                  <a:ext uri="{FF2B5EF4-FFF2-40B4-BE49-F238E27FC236}">
                    <a16:creationId xmlns:a16="http://schemas.microsoft.com/office/drawing/2014/main" id="{55CC1B91-1FBC-27DB-1F22-1CC7D7B522E2}"/>
                  </a:ext>
                </a:extLst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13354" y="1317787"/>
                <a:ext cx="132592" cy="150424"/>
              </a:xfrm>
              <a:prstGeom prst="rect">
                <a:avLst/>
              </a:prstGeom>
            </p:spPr>
          </p:pic>
          <p:pic>
            <p:nvPicPr>
              <p:cNvPr id="19" name="object 6">
                <a:extLst>
                  <a:ext uri="{FF2B5EF4-FFF2-40B4-BE49-F238E27FC236}">
                    <a16:creationId xmlns:a16="http://schemas.microsoft.com/office/drawing/2014/main" id="{AFFBAFD1-7920-E586-7B73-FF39384478C4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75804" y="1261515"/>
                <a:ext cx="125912" cy="203355"/>
              </a:xfrm>
              <a:prstGeom prst="rect">
                <a:avLst/>
              </a:prstGeom>
            </p:spPr>
          </p:pic>
          <p:pic>
            <p:nvPicPr>
              <p:cNvPr id="20" name="object 7">
                <a:extLst>
                  <a:ext uri="{FF2B5EF4-FFF2-40B4-BE49-F238E27FC236}">
                    <a16:creationId xmlns:a16="http://schemas.microsoft.com/office/drawing/2014/main" id="{F73CADDF-D244-D24C-0951-E04CC58C8C42}"/>
                  </a:ext>
                </a:extLst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1878" y="1317793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21" name="object 8">
                <a:extLst>
                  <a:ext uri="{FF2B5EF4-FFF2-40B4-BE49-F238E27FC236}">
                    <a16:creationId xmlns:a16="http://schemas.microsoft.com/office/drawing/2014/main" id="{788494C3-8DB5-BB00-C3D5-BF68471A0655}"/>
                  </a:ext>
                </a:extLst>
              </p:cNvPr>
              <p:cNvPicPr/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99038" y="1317787"/>
                <a:ext cx="150142" cy="150424"/>
              </a:xfrm>
              <a:prstGeom prst="rect">
                <a:avLst/>
              </a:prstGeom>
            </p:spPr>
          </p:pic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1208BC01-6C9B-D0B5-A99D-2ECC31261FFB}"/>
                  </a:ext>
                </a:extLst>
              </p:cNvPr>
              <p:cNvSpPr/>
              <p:nvPr/>
            </p:nvSpPr>
            <p:spPr>
              <a:xfrm>
                <a:off x="3184342" y="1261511"/>
                <a:ext cx="21590" cy="20383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203834">
                    <a:moveTo>
                      <a:pt x="21444" y="0"/>
                    </a:moveTo>
                    <a:lnTo>
                      <a:pt x="0" y="0"/>
                    </a:lnTo>
                    <a:lnTo>
                      <a:pt x="0" y="203355"/>
                    </a:lnTo>
                    <a:lnTo>
                      <a:pt x="21444" y="203355"/>
                    </a:lnTo>
                    <a:lnTo>
                      <a:pt x="214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3" name="object 10">
                <a:extLst>
                  <a:ext uri="{FF2B5EF4-FFF2-40B4-BE49-F238E27FC236}">
                    <a16:creationId xmlns:a16="http://schemas.microsoft.com/office/drawing/2014/main" id="{304E3191-C98B-7F70-B0EE-F224C996C238}"/>
                  </a:ext>
                </a:extLst>
              </p:cNvPr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1180" y="1317787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24" name="object 11">
                <a:extLst>
                  <a:ext uri="{FF2B5EF4-FFF2-40B4-BE49-F238E27FC236}">
                    <a16:creationId xmlns:a16="http://schemas.microsoft.com/office/drawing/2014/main" id="{25D97CEB-8B4D-332A-0172-9F18D2EC3CDB}"/>
                  </a:ext>
                </a:extLst>
              </p:cNvPr>
              <p:cNvPicPr/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16176" y="1317787"/>
                <a:ext cx="145409" cy="192203"/>
              </a:xfrm>
              <a:prstGeom prst="rect">
                <a:avLst/>
              </a:prstGeom>
            </p:spPr>
          </p:pic>
          <p:pic>
            <p:nvPicPr>
              <p:cNvPr id="25" name="object 12">
                <a:extLst>
                  <a:ext uri="{FF2B5EF4-FFF2-40B4-BE49-F238E27FC236}">
                    <a16:creationId xmlns:a16="http://schemas.microsoft.com/office/drawing/2014/main" id="{E485A18A-54F7-1677-0FFB-95795DB20DDE}"/>
                  </a:ext>
                </a:extLst>
              </p:cNvPr>
              <p:cNvPicPr/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89493" y="1320855"/>
                <a:ext cx="145126" cy="189418"/>
              </a:xfrm>
              <a:prstGeom prst="rect">
                <a:avLst/>
              </a:prstGeom>
            </p:spPr>
          </p:pic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4035FFD4-2165-D7FC-7C71-85A5DC238FCF}"/>
                  </a:ext>
                </a:extLst>
              </p:cNvPr>
              <p:cNvSpPr/>
              <p:nvPr/>
            </p:nvSpPr>
            <p:spPr>
              <a:xfrm>
                <a:off x="2273417" y="1539879"/>
                <a:ext cx="22225" cy="195580"/>
              </a:xfrm>
              <a:custGeom>
                <a:avLst/>
                <a:gdLst/>
                <a:ahLst/>
                <a:cxnLst/>
                <a:rect l="l" t="t" r="r" b="b"/>
                <a:pathLst>
                  <a:path w="22225" h="195580">
                    <a:moveTo>
                      <a:pt x="22009" y="0"/>
                    </a:moveTo>
                    <a:lnTo>
                      <a:pt x="0" y="0"/>
                    </a:lnTo>
                    <a:lnTo>
                      <a:pt x="0" y="194988"/>
                    </a:lnTo>
                    <a:lnTo>
                      <a:pt x="22009" y="194988"/>
                    </a:lnTo>
                    <a:lnTo>
                      <a:pt x="220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27" name="object 14">
                <a:extLst>
                  <a:ext uri="{FF2B5EF4-FFF2-40B4-BE49-F238E27FC236}">
                    <a16:creationId xmlns:a16="http://schemas.microsoft.com/office/drawing/2014/main" id="{6BAB207C-36E1-4582-2C7E-05D55990D97B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8" name="object 15">
                <a:extLst>
                  <a:ext uri="{FF2B5EF4-FFF2-40B4-BE49-F238E27FC236}">
                    <a16:creationId xmlns:a16="http://schemas.microsoft.com/office/drawing/2014/main" id="{EB815A77-7792-F2A1-342E-3AD4C6E211ED}"/>
                  </a:ext>
                </a:extLst>
              </p:cNvPr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09433" y="1587793"/>
                <a:ext cx="125912" cy="147084"/>
              </a:xfrm>
              <a:prstGeom prst="rect">
                <a:avLst/>
              </a:prstGeom>
            </p:spPr>
          </p:pic>
          <p:pic>
            <p:nvPicPr>
              <p:cNvPr id="29" name="object 16">
                <a:extLst>
                  <a:ext uri="{FF2B5EF4-FFF2-40B4-BE49-F238E27FC236}">
                    <a16:creationId xmlns:a16="http://schemas.microsoft.com/office/drawing/2014/main" id="{3539921E-8238-6CB9-D8AE-BF27703831C0}"/>
                  </a:ext>
                </a:extLst>
              </p:cNvPr>
              <p:cNvPicPr/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66593" y="1587798"/>
                <a:ext cx="441918" cy="150424"/>
              </a:xfrm>
              <a:prstGeom prst="rect">
                <a:avLst/>
              </a:prstGeom>
            </p:spPr>
          </p:pic>
          <p:pic>
            <p:nvPicPr>
              <p:cNvPr id="30" name="object 17">
                <a:extLst>
                  <a:ext uri="{FF2B5EF4-FFF2-40B4-BE49-F238E27FC236}">
                    <a16:creationId xmlns:a16="http://schemas.microsoft.com/office/drawing/2014/main" id="{BBB2378B-0B1B-8AEF-C540-1581112204B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34491" y="1547401"/>
                <a:ext cx="87191" cy="189983"/>
              </a:xfrm>
              <a:prstGeom prst="rect">
                <a:avLst/>
              </a:prstGeom>
            </p:spPr>
          </p:pic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D2080E76-3D2A-630A-50F1-D70112EE51E6}"/>
                  </a:ext>
                </a:extLst>
              </p:cNvPr>
              <p:cNvSpPr/>
              <p:nvPr/>
            </p:nvSpPr>
            <p:spPr>
              <a:xfrm>
                <a:off x="3254578" y="1535715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34" y="55156"/>
                    </a:moveTo>
                    <a:lnTo>
                      <a:pt x="1384" y="55156"/>
                    </a:lnTo>
                    <a:lnTo>
                      <a:pt x="1384" y="199174"/>
                    </a:lnTo>
                    <a:lnTo>
                      <a:pt x="22834" y="199174"/>
                    </a:lnTo>
                    <a:lnTo>
                      <a:pt x="22834" y="55156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697C2128-E3DC-AEEE-8E63-D72F997FB8EC}"/>
                  </a:ext>
                </a:extLst>
              </p:cNvPr>
              <p:cNvPicPr/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12828" y="1587798"/>
                <a:ext cx="150142" cy="150424"/>
              </a:xfrm>
              <a:prstGeom prst="rect">
                <a:avLst/>
              </a:prstGeom>
            </p:spPr>
          </p:pic>
          <p:pic>
            <p:nvPicPr>
              <p:cNvPr id="33" name="object 20">
                <a:extLst>
                  <a:ext uri="{FF2B5EF4-FFF2-40B4-BE49-F238E27FC236}">
                    <a16:creationId xmlns:a16="http://schemas.microsoft.com/office/drawing/2014/main" id="{9F2ABC06-E6BC-22F1-A57C-1956BD9593E1}"/>
                  </a:ext>
                </a:extLst>
              </p:cNvPr>
              <p:cNvPicPr/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6173" y="1587793"/>
                <a:ext cx="125912" cy="147084"/>
              </a:xfrm>
              <a:prstGeom prst="rect">
                <a:avLst/>
              </a:prstGeom>
            </p:spPr>
          </p:pic>
        </p:grpSp>
        <p:sp>
          <p:nvSpPr>
            <p:cNvPr id="5" name="object 21">
              <a:extLst>
                <a:ext uri="{FF2B5EF4-FFF2-40B4-BE49-F238E27FC236}">
                  <a16:creationId xmlns:a16="http://schemas.microsoft.com/office/drawing/2014/main" id="{53BA529E-F350-AAD6-8650-C7C26C4438A6}"/>
                </a:ext>
              </a:extLst>
            </p:cNvPr>
            <p:cNvSpPr/>
            <p:nvPr/>
          </p:nvSpPr>
          <p:spPr>
            <a:xfrm>
              <a:off x="2273417" y="1809892"/>
              <a:ext cx="22225" cy="195580"/>
            </a:xfrm>
            <a:custGeom>
              <a:avLst/>
              <a:gdLst/>
              <a:ahLst/>
              <a:cxnLst/>
              <a:rect l="l" t="t" r="r" b="b"/>
              <a:pathLst>
                <a:path w="22225" h="195580">
                  <a:moveTo>
                    <a:pt x="22009" y="0"/>
                  </a:moveTo>
                  <a:lnTo>
                    <a:pt x="0" y="0"/>
                  </a:lnTo>
                  <a:lnTo>
                    <a:pt x="0" y="194988"/>
                  </a:lnTo>
                  <a:lnTo>
                    <a:pt x="22009" y="194988"/>
                  </a:lnTo>
                  <a:lnTo>
                    <a:pt x="220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grpSp>
          <p:nvGrpSpPr>
            <p:cNvPr id="6" name="object 22">
              <a:extLst>
                <a:ext uri="{FF2B5EF4-FFF2-40B4-BE49-F238E27FC236}">
                  <a16:creationId xmlns:a16="http://schemas.microsoft.com/office/drawing/2014/main" id="{DA18268C-6DFB-2234-DE59-508A302FAE10}"/>
                </a:ext>
              </a:extLst>
            </p:cNvPr>
            <p:cNvGrpSpPr/>
            <p:nvPr/>
          </p:nvGrpSpPr>
          <p:grpSpPr>
            <a:xfrm>
              <a:off x="2343359" y="1805714"/>
              <a:ext cx="974725" cy="202565"/>
              <a:chOff x="2343359" y="1805714"/>
              <a:chExt cx="974725" cy="202565"/>
            </a:xfrm>
          </p:grpSpPr>
          <p:pic>
            <p:nvPicPr>
              <p:cNvPr id="10" name="object 23">
                <a:extLst>
                  <a:ext uri="{FF2B5EF4-FFF2-40B4-BE49-F238E27FC236}">
                    <a16:creationId xmlns:a16="http://schemas.microsoft.com/office/drawing/2014/main" id="{E8DA69A4-8436-F52C-50C4-DDB3698ED2D4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43359" y="1857815"/>
                <a:ext cx="125912" cy="147074"/>
              </a:xfrm>
              <a:prstGeom prst="rect">
                <a:avLst/>
              </a:prstGeom>
            </p:spPr>
          </p:pic>
          <p:pic>
            <p:nvPicPr>
              <p:cNvPr id="11" name="object 24">
                <a:extLst>
                  <a:ext uri="{FF2B5EF4-FFF2-40B4-BE49-F238E27FC236}">
                    <a16:creationId xmlns:a16="http://schemas.microsoft.com/office/drawing/2014/main" id="{FFF39161-8024-7E8D-A79F-F0D57C4FF6D5}"/>
                  </a:ext>
                </a:extLst>
              </p:cNvPr>
              <p:cNvPicPr/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7449" y="1817411"/>
                <a:ext cx="217034" cy="190264"/>
              </a:xfrm>
              <a:prstGeom prst="rect">
                <a:avLst/>
              </a:prstGeom>
            </p:spPr>
          </p:pic>
          <p:sp>
            <p:nvSpPr>
              <p:cNvPr id="12" name="object 25">
                <a:extLst>
                  <a:ext uri="{FF2B5EF4-FFF2-40B4-BE49-F238E27FC236}">
                    <a16:creationId xmlns:a16="http://schemas.microsoft.com/office/drawing/2014/main" id="{D155E63F-2953-8C14-7491-37CF45ABF370}"/>
                  </a:ext>
                </a:extLst>
              </p:cNvPr>
              <p:cNvSpPr/>
              <p:nvPr/>
            </p:nvSpPr>
            <p:spPr>
              <a:xfrm>
                <a:off x="2747391" y="1805717"/>
                <a:ext cx="2476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199389">
                    <a:moveTo>
                      <a:pt x="22821" y="55168"/>
                    </a:moveTo>
                    <a:lnTo>
                      <a:pt x="1371" y="55168"/>
                    </a:lnTo>
                    <a:lnTo>
                      <a:pt x="1371" y="199174"/>
                    </a:lnTo>
                    <a:lnTo>
                      <a:pt x="22821" y="199174"/>
                    </a:lnTo>
                    <a:lnTo>
                      <a:pt x="22821" y="55168"/>
                    </a:lnTo>
                    <a:close/>
                  </a:path>
                  <a:path w="24764" h="199389">
                    <a:moveTo>
                      <a:pt x="24511" y="0"/>
                    </a:moveTo>
                    <a:lnTo>
                      <a:pt x="0" y="0"/>
                    </a:lnTo>
                    <a:lnTo>
                      <a:pt x="0" y="23672"/>
                    </a:lnTo>
                    <a:lnTo>
                      <a:pt x="24511" y="23672"/>
                    </a:lnTo>
                    <a:lnTo>
                      <a:pt x="2451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372"/>
              </a:p>
            </p:txBody>
          </p:sp>
          <p:pic>
            <p:nvPicPr>
              <p:cNvPr id="13" name="object 26">
                <a:extLst>
                  <a:ext uri="{FF2B5EF4-FFF2-40B4-BE49-F238E27FC236}">
                    <a16:creationId xmlns:a16="http://schemas.microsoft.com/office/drawing/2014/main" id="{AE0EF33E-A6F5-5187-1B29-1F609D8C16A9}"/>
                  </a:ext>
                </a:extLst>
              </p:cNvPr>
              <p:cNvPicPr/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2002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4" name="object 27">
                <a:extLst>
                  <a:ext uri="{FF2B5EF4-FFF2-40B4-BE49-F238E27FC236}">
                    <a16:creationId xmlns:a16="http://schemas.microsoft.com/office/drawing/2014/main" id="{A90809E0-6921-9397-1687-DA90BCE28102}"/>
                  </a:ext>
                </a:extLst>
              </p:cNvPr>
              <p:cNvPicPr/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9308" y="1860869"/>
                <a:ext cx="125640" cy="147084"/>
              </a:xfrm>
              <a:prstGeom prst="rect">
                <a:avLst/>
              </a:prstGeom>
            </p:spPr>
          </p:pic>
          <p:pic>
            <p:nvPicPr>
              <p:cNvPr id="15" name="object 28">
                <a:extLst>
                  <a:ext uri="{FF2B5EF4-FFF2-40B4-BE49-F238E27FC236}">
                    <a16:creationId xmlns:a16="http://schemas.microsoft.com/office/drawing/2014/main" id="{C3791F10-EAF3-1FA7-DCED-6F8B3F6EC283}"/>
                  </a:ext>
                </a:extLst>
              </p:cNvPr>
              <p:cNvPicPr/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076" y="1817411"/>
                <a:ext cx="87191" cy="189983"/>
              </a:xfrm>
              <a:prstGeom prst="rect">
                <a:avLst/>
              </a:prstGeom>
            </p:spPr>
          </p:pic>
          <p:pic>
            <p:nvPicPr>
              <p:cNvPr id="16" name="object 29">
                <a:extLst>
                  <a:ext uri="{FF2B5EF4-FFF2-40B4-BE49-F238E27FC236}">
                    <a16:creationId xmlns:a16="http://schemas.microsoft.com/office/drawing/2014/main" id="{3375A0B1-388E-DBED-A51E-AA93E9A57C8A}"/>
                  </a:ext>
                </a:extLst>
              </p:cNvPr>
              <p:cNvPicPr/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1553" y="1857810"/>
                <a:ext cx="136215" cy="150414"/>
              </a:xfrm>
              <a:prstGeom prst="rect">
                <a:avLst/>
              </a:prstGeom>
            </p:spPr>
          </p:pic>
        </p:grpSp>
        <p:sp>
          <p:nvSpPr>
            <p:cNvPr id="7" name="object 30">
              <a:extLst>
                <a:ext uri="{FF2B5EF4-FFF2-40B4-BE49-F238E27FC236}">
                  <a16:creationId xmlns:a16="http://schemas.microsoft.com/office/drawing/2014/main" id="{D1E209CF-FDC2-0DA1-3A47-FCCD3ACADA59}"/>
                </a:ext>
              </a:extLst>
            </p:cNvPr>
            <p:cNvSpPr/>
            <p:nvPr/>
          </p:nvSpPr>
          <p:spPr>
            <a:xfrm>
              <a:off x="837666" y="1341684"/>
              <a:ext cx="423545" cy="591820"/>
            </a:xfrm>
            <a:custGeom>
              <a:avLst/>
              <a:gdLst/>
              <a:ahLst/>
              <a:cxnLst/>
              <a:rect l="l" t="t" r="r" b="b"/>
              <a:pathLst>
                <a:path w="423544" h="591819">
                  <a:moveTo>
                    <a:pt x="423024" y="0"/>
                  </a:moveTo>
                  <a:lnTo>
                    <a:pt x="0" y="0"/>
                  </a:lnTo>
                  <a:lnTo>
                    <a:pt x="0" y="147320"/>
                  </a:lnTo>
                  <a:lnTo>
                    <a:pt x="117970" y="147320"/>
                  </a:lnTo>
                  <a:lnTo>
                    <a:pt x="117970" y="591820"/>
                  </a:lnTo>
                  <a:lnTo>
                    <a:pt x="305054" y="591820"/>
                  </a:lnTo>
                  <a:lnTo>
                    <a:pt x="305054" y="147320"/>
                  </a:lnTo>
                  <a:lnTo>
                    <a:pt x="423024" y="147320"/>
                  </a:lnTo>
                  <a:lnTo>
                    <a:pt x="4230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8" name="object 31">
              <a:extLst>
                <a:ext uri="{FF2B5EF4-FFF2-40B4-BE49-F238E27FC236}">
                  <a16:creationId xmlns:a16="http://schemas.microsoft.com/office/drawing/2014/main" id="{0125C048-7A89-DB14-3CEF-CD94E0A30B02}"/>
                </a:ext>
              </a:extLst>
            </p:cNvPr>
            <p:cNvSpPr/>
            <p:nvPr/>
          </p:nvSpPr>
          <p:spPr>
            <a:xfrm>
              <a:off x="1321122" y="1341686"/>
              <a:ext cx="187325" cy="591820"/>
            </a:xfrm>
            <a:custGeom>
              <a:avLst/>
              <a:gdLst/>
              <a:ahLst/>
              <a:cxnLst/>
              <a:rect l="l" t="t" r="r" b="b"/>
              <a:pathLst>
                <a:path w="187325" h="591819">
                  <a:moveTo>
                    <a:pt x="187072" y="0"/>
                  </a:moveTo>
                  <a:lnTo>
                    <a:pt x="0" y="0"/>
                  </a:lnTo>
                  <a:lnTo>
                    <a:pt x="0" y="591395"/>
                  </a:lnTo>
                  <a:lnTo>
                    <a:pt x="187072" y="591395"/>
                  </a:lnTo>
                  <a:lnTo>
                    <a:pt x="1870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  <p:sp>
          <p:nvSpPr>
            <p:cNvPr id="9" name="object 32">
              <a:extLst>
                <a:ext uri="{FF2B5EF4-FFF2-40B4-BE49-F238E27FC236}">
                  <a16:creationId xmlns:a16="http://schemas.microsoft.com/office/drawing/2014/main" id="{20578341-7622-44F3-8ACE-7CD25982A613}"/>
                </a:ext>
              </a:extLst>
            </p:cNvPr>
            <p:cNvSpPr/>
            <p:nvPr/>
          </p:nvSpPr>
          <p:spPr>
            <a:xfrm>
              <a:off x="1320825" y="837723"/>
              <a:ext cx="800100" cy="1599565"/>
            </a:xfrm>
            <a:custGeom>
              <a:avLst/>
              <a:gdLst/>
              <a:ahLst/>
              <a:cxnLst/>
              <a:rect l="l" t="t" r="r" b="b"/>
              <a:pathLst>
                <a:path w="800100" h="1599564">
                  <a:moveTo>
                    <a:pt x="495312" y="503974"/>
                  </a:moveTo>
                  <a:lnTo>
                    <a:pt x="308241" y="503974"/>
                  </a:lnTo>
                  <a:lnTo>
                    <a:pt x="308241" y="1095362"/>
                  </a:lnTo>
                  <a:lnTo>
                    <a:pt x="495312" y="1095362"/>
                  </a:lnTo>
                  <a:lnTo>
                    <a:pt x="495312" y="503974"/>
                  </a:lnTo>
                  <a:close/>
                </a:path>
                <a:path w="800100" h="1599564">
                  <a:moveTo>
                    <a:pt x="799655" y="799655"/>
                  </a:moveTo>
                  <a:lnTo>
                    <a:pt x="798195" y="750951"/>
                  </a:lnTo>
                  <a:lnTo>
                    <a:pt x="793877" y="703008"/>
                  </a:lnTo>
                  <a:lnTo>
                    <a:pt x="786777" y="655916"/>
                  </a:lnTo>
                  <a:lnTo>
                    <a:pt x="776973" y="609777"/>
                  </a:lnTo>
                  <a:lnTo>
                    <a:pt x="764565" y="564654"/>
                  </a:lnTo>
                  <a:lnTo>
                    <a:pt x="749630" y="520636"/>
                  </a:lnTo>
                  <a:lnTo>
                    <a:pt x="732243" y="477799"/>
                  </a:lnTo>
                  <a:lnTo>
                    <a:pt x="712495" y="436257"/>
                  </a:lnTo>
                  <a:lnTo>
                    <a:pt x="690473" y="396049"/>
                  </a:lnTo>
                  <a:lnTo>
                    <a:pt x="666267" y="357301"/>
                  </a:lnTo>
                  <a:lnTo>
                    <a:pt x="639940" y="320065"/>
                  </a:lnTo>
                  <a:lnTo>
                    <a:pt x="611581" y="284441"/>
                  </a:lnTo>
                  <a:lnTo>
                    <a:pt x="581291" y="250520"/>
                  </a:lnTo>
                  <a:lnTo>
                    <a:pt x="549135" y="218363"/>
                  </a:lnTo>
                  <a:lnTo>
                    <a:pt x="515200" y="188074"/>
                  </a:lnTo>
                  <a:lnTo>
                    <a:pt x="479577" y="159715"/>
                  </a:lnTo>
                  <a:lnTo>
                    <a:pt x="442353" y="133388"/>
                  </a:lnTo>
                  <a:lnTo>
                    <a:pt x="403593" y="109181"/>
                  </a:lnTo>
                  <a:lnTo>
                    <a:pt x="363397" y="87160"/>
                  </a:lnTo>
                  <a:lnTo>
                    <a:pt x="321843" y="67411"/>
                  </a:lnTo>
                  <a:lnTo>
                    <a:pt x="279019" y="50025"/>
                  </a:lnTo>
                  <a:lnTo>
                    <a:pt x="235000" y="35090"/>
                  </a:lnTo>
                  <a:lnTo>
                    <a:pt x="189877" y="22682"/>
                  </a:lnTo>
                  <a:lnTo>
                    <a:pt x="143738" y="12877"/>
                  </a:lnTo>
                  <a:lnTo>
                    <a:pt x="96647" y="5778"/>
                  </a:lnTo>
                  <a:lnTo>
                    <a:pt x="48704" y="1460"/>
                  </a:lnTo>
                  <a:lnTo>
                    <a:pt x="0" y="0"/>
                  </a:lnTo>
                  <a:lnTo>
                    <a:pt x="0" y="70307"/>
                  </a:lnTo>
                  <a:lnTo>
                    <a:pt x="47942" y="71856"/>
                  </a:lnTo>
                  <a:lnTo>
                    <a:pt x="95059" y="76454"/>
                  </a:lnTo>
                  <a:lnTo>
                    <a:pt x="141262" y="83985"/>
                  </a:lnTo>
                  <a:lnTo>
                    <a:pt x="186436" y="94361"/>
                  </a:lnTo>
                  <a:lnTo>
                    <a:pt x="230505" y="107492"/>
                  </a:lnTo>
                  <a:lnTo>
                    <a:pt x="273354" y="123266"/>
                  </a:lnTo>
                  <a:lnTo>
                    <a:pt x="314896" y="141605"/>
                  </a:lnTo>
                  <a:lnTo>
                    <a:pt x="355028" y="162407"/>
                  </a:lnTo>
                  <a:lnTo>
                    <a:pt x="393674" y="185585"/>
                  </a:lnTo>
                  <a:lnTo>
                    <a:pt x="430707" y="211023"/>
                  </a:lnTo>
                  <a:lnTo>
                    <a:pt x="466064" y="238633"/>
                  </a:lnTo>
                  <a:lnTo>
                    <a:pt x="499618" y="268325"/>
                  </a:lnTo>
                  <a:lnTo>
                    <a:pt x="531291" y="299999"/>
                  </a:lnTo>
                  <a:lnTo>
                    <a:pt x="560984" y="333565"/>
                  </a:lnTo>
                  <a:lnTo>
                    <a:pt x="588606" y="368909"/>
                  </a:lnTo>
                  <a:lnTo>
                    <a:pt x="614045" y="405955"/>
                  </a:lnTo>
                  <a:lnTo>
                    <a:pt x="637222" y="444601"/>
                  </a:lnTo>
                  <a:lnTo>
                    <a:pt x="658025" y="484746"/>
                  </a:lnTo>
                  <a:lnTo>
                    <a:pt x="676376" y="526300"/>
                  </a:lnTo>
                  <a:lnTo>
                    <a:pt x="692162" y="569163"/>
                  </a:lnTo>
                  <a:lnTo>
                    <a:pt x="705294" y="613244"/>
                  </a:lnTo>
                  <a:lnTo>
                    <a:pt x="715670" y="658444"/>
                  </a:lnTo>
                  <a:lnTo>
                    <a:pt x="723201" y="704659"/>
                  </a:lnTo>
                  <a:lnTo>
                    <a:pt x="727798" y="751814"/>
                  </a:lnTo>
                  <a:lnTo>
                    <a:pt x="729348" y="799782"/>
                  </a:lnTo>
                  <a:lnTo>
                    <a:pt x="727798" y="847712"/>
                  </a:lnTo>
                  <a:lnTo>
                    <a:pt x="723201" y="894829"/>
                  </a:lnTo>
                  <a:lnTo>
                    <a:pt x="715670" y="941006"/>
                  </a:lnTo>
                  <a:lnTo>
                    <a:pt x="705294" y="986180"/>
                  </a:lnTo>
                  <a:lnTo>
                    <a:pt x="692162" y="1030224"/>
                  </a:lnTo>
                  <a:lnTo>
                    <a:pt x="676376" y="1073073"/>
                  </a:lnTo>
                  <a:lnTo>
                    <a:pt x="658025" y="1114602"/>
                  </a:lnTo>
                  <a:lnTo>
                    <a:pt x="637222" y="1154734"/>
                  </a:lnTo>
                  <a:lnTo>
                    <a:pt x="614045" y="1193368"/>
                  </a:lnTo>
                  <a:lnTo>
                    <a:pt x="588606" y="1230401"/>
                  </a:lnTo>
                  <a:lnTo>
                    <a:pt x="560984" y="1265745"/>
                  </a:lnTo>
                  <a:lnTo>
                    <a:pt x="531291" y="1299298"/>
                  </a:lnTo>
                  <a:lnTo>
                    <a:pt x="499618" y="1330972"/>
                  </a:lnTo>
                  <a:lnTo>
                    <a:pt x="466064" y="1360652"/>
                  </a:lnTo>
                  <a:lnTo>
                    <a:pt x="430707" y="1388275"/>
                  </a:lnTo>
                  <a:lnTo>
                    <a:pt x="393674" y="1413713"/>
                  </a:lnTo>
                  <a:lnTo>
                    <a:pt x="355028" y="1436878"/>
                  </a:lnTo>
                  <a:lnTo>
                    <a:pt x="314896" y="1457680"/>
                  </a:lnTo>
                  <a:lnTo>
                    <a:pt x="273354" y="1476032"/>
                  </a:lnTo>
                  <a:lnTo>
                    <a:pt x="230505" y="1491818"/>
                  </a:lnTo>
                  <a:lnTo>
                    <a:pt x="186436" y="1504937"/>
                  </a:lnTo>
                  <a:lnTo>
                    <a:pt x="141262" y="1515325"/>
                  </a:lnTo>
                  <a:lnTo>
                    <a:pt x="95059" y="1522857"/>
                  </a:lnTo>
                  <a:lnTo>
                    <a:pt x="47942" y="1527441"/>
                  </a:lnTo>
                  <a:lnTo>
                    <a:pt x="0" y="1529003"/>
                  </a:lnTo>
                  <a:lnTo>
                    <a:pt x="0" y="1599311"/>
                  </a:lnTo>
                  <a:lnTo>
                    <a:pt x="48704" y="1597850"/>
                  </a:lnTo>
                  <a:lnTo>
                    <a:pt x="96647" y="1593532"/>
                  </a:lnTo>
                  <a:lnTo>
                    <a:pt x="143738" y="1586433"/>
                  </a:lnTo>
                  <a:lnTo>
                    <a:pt x="189877" y="1576628"/>
                  </a:lnTo>
                  <a:lnTo>
                    <a:pt x="235000" y="1564220"/>
                  </a:lnTo>
                  <a:lnTo>
                    <a:pt x="279019" y="1549285"/>
                  </a:lnTo>
                  <a:lnTo>
                    <a:pt x="321843" y="1531899"/>
                  </a:lnTo>
                  <a:lnTo>
                    <a:pt x="363397" y="1512150"/>
                  </a:lnTo>
                  <a:lnTo>
                    <a:pt x="403593" y="1490129"/>
                  </a:lnTo>
                  <a:lnTo>
                    <a:pt x="442353" y="1465922"/>
                  </a:lnTo>
                  <a:lnTo>
                    <a:pt x="479577" y="1439595"/>
                  </a:lnTo>
                  <a:lnTo>
                    <a:pt x="515200" y="1411236"/>
                  </a:lnTo>
                  <a:lnTo>
                    <a:pt x="549135" y="1380947"/>
                  </a:lnTo>
                  <a:lnTo>
                    <a:pt x="581291" y="1348790"/>
                  </a:lnTo>
                  <a:lnTo>
                    <a:pt x="611581" y="1314869"/>
                  </a:lnTo>
                  <a:lnTo>
                    <a:pt x="639940" y="1279245"/>
                  </a:lnTo>
                  <a:lnTo>
                    <a:pt x="666267" y="1242009"/>
                  </a:lnTo>
                  <a:lnTo>
                    <a:pt x="690473" y="1203261"/>
                  </a:lnTo>
                  <a:lnTo>
                    <a:pt x="712495" y="1163066"/>
                  </a:lnTo>
                  <a:lnTo>
                    <a:pt x="732243" y="1121511"/>
                  </a:lnTo>
                  <a:lnTo>
                    <a:pt x="749630" y="1078687"/>
                  </a:lnTo>
                  <a:lnTo>
                    <a:pt x="764565" y="1034669"/>
                  </a:lnTo>
                  <a:lnTo>
                    <a:pt x="776973" y="989545"/>
                  </a:lnTo>
                  <a:lnTo>
                    <a:pt x="786777" y="943394"/>
                  </a:lnTo>
                  <a:lnTo>
                    <a:pt x="793877" y="896315"/>
                  </a:lnTo>
                  <a:lnTo>
                    <a:pt x="798195" y="848372"/>
                  </a:lnTo>
                  <a:lnTo>
                    <a:pt x="799655" y="79965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372"/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82664071-B535-8820-DBF9-812A0F84ABCA}"/>
              </a:ext>
            </a:extLst>
          </p:cNvPr>
          <p:cNvSpPr/>
          <p:nvPr/>
        </p:nvSpPr>
        <p:spPr>
          <a:xfrm>
            <a:off x="612332" y="339726"/>
            <a:ext cx="7002316" cy="5397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r>
              <a:rPr lang="en-US" sz="2200" b="1" spc="-80" dirty="0">
                <a:solidFill>
                  <a:schemeClr val="bg1"/>
                </a:solidFill>
              </a:rPr>
              <a:t>Challenges in Comparing OPM Schemes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951174E-2282-659B-0A44-36F9D8518683}"/>
              </a:ext>
            </a:extLst>
          </p:cNvPr>
          <p:cNvCxnSpPr>
            <a:cxnSpLocks/>
          </p:cNvCxnSpPr>
          <p:nvPr/>
        </p:nvCxnSpPr>
        <p:spPr>
          <a:xfrm>
            <a:off x="358775" y="339725"/>
            <a:ext cx="0" cy="53975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lide Number Placeholder 4">
            <a:extLst>
              <a:ext uri="{FF2B5EF4-FFF2-40B4-BE49-F238E27FC236}">
                <a16:creationId xmlns:a16="http://schemas.microsoft.com/office/drawing/2014/main" id="{EA883259-99A4-9F21-4936-F11F08BCBD09}"/>
              </a:ext>
            </a:extLst>
          </p:cNvPr>
          <p:cNvSpPr txBox="1">
            <a:spLocks/>
          </p:cNvSpPr>
          <p:nvPr/>
        </p:nvSpPr>
        <p:spPr>
          <a:xfrm>
            <a:off x="8458201" y="4760912"/>
            <a:ext cx="298847" cy="111125"/>
          </a:xfrm>
          <a:prstGeom prst="rect">
            <a:avLst/>
          </a:prstGeom>
        </p:spPr>
        <p:txBody>
          <a:bodyPr/>
          <a:lstStyle>
            <a:defPPr>
              <a:defRPr lang="en-AE"/>
            </a:defPPr>
            <a:lvl1pPr marL="0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7935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5869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3804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1738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9673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47607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55542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63476" algn="l" defTabSz="415869" rtl="0" eaLnBrk="1" latinLnBrk="0" hangingPunct="1"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8A43965-4643-F643-A67C-D0741259ACA1}" type="slidenum">
              <a:rPr lang="en-GB" dirty="0" smtClean="0"/>
              <a:pPr/>
              <a:t>9</a:t>
            </a:fld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3747F2E-4838-304D-4198-0E3681A9ECD4}"/>
              </a:ext>
            </a:extLst>
          </p:cNvPr>
          <p:cNvCxnSpPr>
            <a:cxnSpLocks/>
          </p:cNvCxnSpPr>
          <p:nvPr/>
        </p:nvCxnSpPr>
        <p:spPr>
          <a:xfrm>
            <a:off x="6427197" y="3971751"/>
            <a:ext cx="5998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EC0D9C8B-EECA-ADE0-093C-8498AD17EFF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01175" y="1256288"/>
            <a:ext cx="4460043" cy="312062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29D5AA0-E2B4-E49B-2BE2-347DCBE2E3C7}"/>
              </a:ext>
            </a:extLst>
          </p:cNvPr>
          <p:cNvSpPr txBox="1"/>
          <p:nvPr/>
        </p:nvSpPr>
        <p:spPr>
          <a:xfrm>
            <a:off x="4761218" y="1342379"/>
            <a:ext cx="4371856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Accurate comparison across published results is difficult due to variations in system-specific parameters:</a:t>
            </a:r>
          </a:p>
          <a:p>
            <a:endParaRPr lang="en-US" sz="1400" dirty="0"/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Laser frequency and linewidth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Relative intensity noise (RIN)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Vapor cell type and preparation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Cell heating methods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Magnetic shielding environment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Data acquisition and analysis routines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Electronic noise and signal conditioning</a:t>
            </a:r>
          </a:p>
          <a:p>
            <a:pPr marL="493685" lvl="1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MU Bright" panose="0200060300000000000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D99E4E-BABD-E76E-D32B-5BDC0BB39D1E}"/>
              </a:ext>
            </a:extLst>
          </p:cNvPr>
          <p:cNvSpPr txBox="1"/>
          <p:nvPr/>
        </p:nvSpPr>
        <p:spPr>
          <a:xfrm>
            <a:off x="646553" y="4425500"/>
            <a:ext cx="1779694" cy="218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DOI:</a:t>
            </a:r>
            <a:r>
              <a:rPr lang="en-US" u="sng" dirty="0">
                <a:latin typeface="Roboto" panose="02000000000000000000" pitchFamily="2" charset="0"/>
              </a:rPr>
              <a:t>10.1088/1367-2630/acb840</a:t>
            </a:r>
            <a:endParaRPr lang="en-AE" dirty="0"/>
          </a:p>
        </p:txBody>
      </p:sp>
      <p:pic>
        <p:nvPicPr>
          <p:cNvPr id="43" name="Oval Oval" descr="Oval Oval">
            <a:extLst>
              <a:ext uri="{FF2B5EF4-FFF2-40B4-BE49-F238E27FC236}">
                <a16:creationId xmlns:a16="http://schemas.microsoft.com/office/drawing/2014/main" id="{19CBE88B-3509-240A-96A0-16F38FB7DFF5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3304612"/>
            <a:ext cx="4766988" cy="84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15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 advAuto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IGHTSLIDE_SLIDE_COLLAPSED" val="TRUE"/>
</p:tagLst>
</file>

<file path=ppt/theme/theme1.xml><?xml version="1.0" encoding="utf-8"?>
<a:theme xmlns:a="http://schemas.openxmlformats.org/drawingml/2006/main" name="White Divi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Dark_Cover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White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ackground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White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White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White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White Bod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4_White Body">
  <a:themeElements>
    <a:clrScheme name="2022 TII">
      <a:dk1>
        <a:srgbClr val="000000"/>
      </a:dk1>
      <a:lt1>
        <a:srgbClr val="FFFFFF"/>
      </a:lt1>
      <a:dk2>
        <a:srgbClr val="243746"/>
      </a:dk2>
      <a:lt2>
        <a:srgbClr val="9378D2"/>
      </a:lt2>
      <a:accent1>
        <a:srgbClr val="00BF8C"/>
      </a:accent1>
      <a:accent2>
        <a:srgbClr val="6400FF"/>
      </a:accent2>
      <a:accent3>
        <a:srgbClr val="FA7699"/>
      </a:accent3>
      <a:accent4>
        <a:srgbClr val="75DBD5"/>
      </a:accent4>
      <a:accent5>
        <a:srgbClr val="244149"/>
      </a:accent5>
      <a:accent6>
        <a:srgbClr val="D2F7F3"/>
      </a:accent6>
      <a:hlink>
        <a:srgbClr val="6400FF"/>
      </a:hlink>
      <a:folHlink>
        <a:srgbClr val="32323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17942</TotalTime>
  <Words>1594</Words>
  <Application>Microsoft Office PowerPoint</Application>
  <PresentationFormat>On-screen Show (16:9)</PresentationFormat>
  <Paragraphs>310</Paragraphs>
  <Slides>29</Slides>
  <Notes>24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29</vt:i4>
      </vt:variant>
    </vt:vector>
  </HeadingPairs>
  <TitlesOfParts>
    <vt:vector size="44" baseType="lpstr">
      <vt:lpstr>Aptos</vt:lpstr>
      <vt:lpstr>Arial</vt:lpstr>
      <vt:lpstr>Calibri</vt:lpstr>
      <vt:lpstr>Cambria Math</vt:lpstr>
      <vt:lpstr>CMU Bright</vt:lpstr>
      <vt:lpstr>Roboto</vt:lpstr>
      <vt:lpstr>White Divider</vt:lpstr>
      <vt:lpstr>Dark_Cover</vt:lpstr>
      <vt:lpstr>White Body</vt:lpstr>
      <vt:lpstr>Background Body</vt:lpstr>
      <vt:lpstr>2_White Body</vt:lpstr>
      <vt:lpstr>1_White Body</vt:lpstr>
      <vt:lpstr>3_White Body</vt:lpstr>
      <vt:lpstr>White Body</vt:lpstr>
      <vt:lpstr>4_White Body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Cristina Munoz</dc:creator>
  <cp:lastModifiedBy>Rafael Paiva</cp:lastModifiedBy>
  <cp:revision>28</cp:revision>
  <dcterms:created xsi:type="dcterms:W3CDTF">2022-02-02T11:53:50Z</dcterms:created>
  <dcterms:modified xsi:type="dcterms:W3CDTF">2025-08-08T09:05:23Z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2022-02-02T00:00:00Z</vt:filetime>
  </property>
  <property fmtid="{D5CDD505-2E9C-101B-9397-08002B2CF9AE}" pid="3" name="Creator">
    <vt:lpwstr>Adobe InDesign 17.0 (Macintosh)</vt:lpwstr>
  </property>
  <property fmtid="{D5CDD505-2E9C-101B-9397-08002B2CF9AE}" pid="4" name="LastSaved">
    <vt:filetime>2022-02-02T00:00:00Z</vt:filetime>
  </property>
</Properties>
</file>