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467" r:id="rId2"/>
    <p:sldId id="483" r:id="rId3"/>
    <p:sldId id="478" r:id="rId4"/>
    <p:sldId id="484" r:id="rId5"/>
    <p:sldId id="491" r:id="rId6"/>
    <p:sldId id="482" r:id="rId7"/>
    <p:sldId id="332" r:id="rId8"/>
    <p:sldId id="486" r:id="rId9"/>
    <p:sldId id="468" r:id="rId10"/>
    <p:sldId id="469" r:id="rId11"/>
    <p:sldId id="489" r:id="rId12"/>
    <p:sldId id="464" r:id="rId13"/>
    <p:sldId id="461" r:id="rId14"/>
    <p:sldId id="472" r:id="rId15"/>
    <p:sldId id="304" r:id="rId16"/>
    <p:sldId id="479" r:id="rId17"/>
    <p:sldId id="480" r:id="rId18"/>
    <p:sldId id="487" r:id="rId19"/>
    <p:sldId id="490" r:id="rId20"/>
    <p:sldId id="4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94660"/>
  </p:normalViewPr>
  <p:slideViewPr>
    <p:cSldViewPr snapToGrid="0">
      <p:cViewPr varScale="1">
        <p:scale>
          <a:sx n="60" d="100"/>
          <a:sy n="60" d="100"/>
        </p:scale>
        <p:origin x="7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Nightingale" userId="4949b3e0-a37d-48e0-82ed-473a3684b7a6" providerId="ADAL" clId="{93C07D0A-341F-47ED-BB3C-622E16835CA7}"/>
    <pc:docChg chg="undo custSel addSld delSld modSld sldOrd">
      <pc:chgData name="Daniel Nightingale" userId="4949b3e0-a37d-48e0-82ed-473a3684b7a6" providerId="ADAL" clId="{93C07D0A-341F-47ED-BB3C-622E16835CA7}" dt="2025-07-28T16:34:55.997" v="1606"/>
      <pc:docMkLst>
        <pc:docMk/>
      </pc:docMkLst>
      <pc:sldChg chg="addSp delSp modSp mod">
        <pc:chgData name="Daniel Nightingale" userId="4949b3e0-a37d-48e0-82ed-473a3684b7a6" providerId="ADAL" clId="{93C07D0A-341F-47ED-BB3C-622E16835CA7}" dt="2025-07-28T16:24:41.558" v="1588" actId="27636"/>
        <pc:sldMkLst>
          <pc:docMk/>
          <pc:sldMk cId="2279648360" sldId="256"/>
        </pc:sldMkLst>
      </pc:sldChg>
      <pc:sldChg chg="modSp mod">
        <pc:chgData name="Daniel Nightingale" userId="4949b3e0-a37d-48e0-82ed-473a3684b7a6" providerId="ADAL" clId="{93C07D0A-341F-47ED-BB3C-622E16835CA7}" dt="2025-07-28T09:01:35.058" v="1105" actId="20577"/>
        <pc:sldMkLst>
          <pc:docMk/>
          <pc:sldMk cId="521669249" sldId="257"/>
        </pc:sldMkLst>
      </pc:sldChg>
      <pc:sldChg chg="modSp new mod">
        <pc:chgData name="Daniel Nightingale" userId="4949b3e0-a37d-48e0-82ed-473a3684b7a6" providerId="ADAL" clId="{93C07D0A-341F-47ED-BB3C-622E16835CA7}" dt="2025-07-23T12:17:30.006" v="965" actId="20577"/>
        <pc:sldMkLst>
          <pc:docMk/>
          <pc:sldMk cId="1848089136" sldId="258"/>
        </pc:sldMkLst>
      </pc:sldChg>
      <pc:sldChg chg="addSp modSp new mod">
        <pc:chgData name="Daniel Nightingale" userId="4949b3e0-a37d-48e0-82ed-473a3684b7a6" providerId="ADAL" clId="{93C07D0A-341F-47ED-BB3C-622E16835CA7}" dt="2025-07-23T12:22:58.658" v="1035"/>
        <pc:sldMkLst>
          <pc:docMk/>
          <pc:sldMk cId="38333266" sldId="259"/>
        </pc:sldMkLst>
      </pc:sldChg>
      <pc:sldChg chg="addSp modSp new mod">
        <pc:chgData name="Daniel Nightingale" userId="4949b3e0-a37d-48e0-82ed-473a3684b7a6" providerId="ADAL" clId="{93C07D0A-341F-47ED-BB3C-622E16835CA7}" dt="2025-07-28T14:19:08.516" v="1231" actId="5793"/>
        <pc:sldMkLst>
          <pc:docMk/>
          <pc:sldMk cId="3313615546" sldId="260"/>
        </pc:sldMkLst>
      </pc:sldChg>
      <pc:sldChg chg="addSp delSp modSp new mod">
        <pc:chgData name="Daniel Nightingale" userId="4949b3e0-a37d-48e0-82ed-473a3684b7a6" providerId="ADAL" clId="{93C07D0A-341F-47ED-BB3C-622E16835CA7}" dt="2025-07-28T15:42:42.439" v="1327" actId="1076"/>
        <pc:sldMkLst>
          <pc:docMk/>
          <pc:sldMk cId="3998196043" sldId="261"/>
        </pc:sldMkLst>
      </pc:sldChg>
      <pc:sldChg chg="addSp delSp modSp new mod">
        <pc:chgData name="Daniel Nightingale" userId="4949b3e0-a37d-48e0-82ed-473a3684b7a6" providerId="ADAL" clId="{93C07D0A-341F-47ED-BB3C-622E16835CA7}" dt="2025-07-28T16:02:53.244" v="1410" actId="1076"/>
        <pc:sldMkLst>
          <pc:docMk/>
          <pc:sldMk cId="3761902025" sldId="262"/>
        </pc:sldMkLst>
      </pc:sldChg>
      <pc:sldChg chg="addSp delSp modSp new mod">
        <pc:chgData name="Daniel Nightingale" userId="4949b3e0-a37d-48e0-82ed-473a3684b7a6" providerId="ADAL" clId="{93C07D0A-341F-47ED-BB3C-622E16835CA7}" dt="2025-07-28T09:34:23.692" v="1136" actId="1076"/>
        <pc:sldMkLst>
          <pc:docMk/>
          <pc:sldMk cId="1960664163" sldId="263"/>
        </pc:sldMkLst>
      </pc:sldChg>
      <pc:sldChg chg="modSp new mod">
        <pc:chgData name="Daniel Nightingale" userId="4949b3e0-a37d-48e0-82ed-473a3684b7a6" providerId="ADAL" clId="{93C07D0A-341F-47ED-BB3C-622E16835CA7}" dt="2025-07-23T10:32:25.130" v="653" actId="20577"/>
        <pc:sldMkLst>
          <pc:docMk/>
          <pc:sldMk cId="3737154728" sldId="264"/>
        </pc:sldMkLst>
      </pc:sldChg>
      <pc:sldChg chg="addSp delSp modSp new mod setBg">
        <pc:chgData name="Daniel Nightingale" userId="4949b3e0-a37d-48e0-82ed-473a3684b7a6" providerId="ADAL" clId="{93C07D0A-341F-47ED-BB3C-622E16835CA7}" dt="2025-07-23T12:21:11.280" v="1010" actId="1076"/>
        <pc:sldMkLst>
          <pc:docMk/>
          <pc:sldMk cId="1200629093" sldId="265"/>
        </pc:sldMkLst>
      </pc:sldChg>
      <pc:sldChg chg="addSp delSp modSp add mod">
        <pc:chgData name="Daniel Nightingale" userId="4949b3e0-a37d-48e0-82ed-473a3684b7a6" providerId="ADAL" clId="{93C07D0A-341F-47ED-BB3C-622E16835CA7}" dt="2025-07-28T16:15:44.506" v="1412" actId="20577"/>
        <pc:sldMkLst>
          <pc:docMk/>
          <pc:sldMk cId="3525515747" sldId="266"/>
        </pc:sldMkLst>
      </pc:sldChg>
      <pc:sldChg chg="modSp add mod">
        <pc:chgData name="Daniel Nightingale" userId="4949b3e0-a37d-48e0-82ed-473a3684b7a6" providerId="ADAL" clId="{93C07D0A-341F-47ED-BB3C-622E16835CA7}" dt="2025-07-28T16:17:04.050" v="1445" actId="20577"/>
        <pc:sldMkLst>
          <pc:docMk/>
          <pc:sldMk cId="2191422375" sldId="267"/>
        </pc:sldMkLst>
      </pc:sldChg>
      <pc:sldChg chg="addSp delSp modSp add del mod">
        <pc:chgData name="Daniel Nightingale" userId="4949b3e0-a37d-48e0-82ed-473a3684b7a6" providerId="ADAL" clId="{93C07D0A-341F-47ED-BB3C-622E16835CA7}" dt="2025-07-23T14:46:48.408" v="1103" actId="47"/>
        <pc:sldMkLst>
          <pc:docMk/>
          <pc:sldMk cId="3386380966" sldId="268"/>
        </pc:sldMkLst>
      </pc:sldChg>
      <pc:sldChg chg="modSp new mod">
        <pc:chgData name="Daniel Nightingale" userId="4949b3e0-a37d-48e0-82ed-473a3684b7a6" providerId="ADAL" clId="{93C07D0A-341F-47ED-BB3C-622E16835CA7}" dt="2025-07-28T12:50:11.375" v="1155" actId="20577"/>
        <pc:sldMkLst>
          <pc:docMk/>
          <pc:sldMk cId="3614260186" sldId="268"/>
        </pc:sldMkLst>
      </pc:sldChg>
      <pc:sldChg chg="add del">
        <pc:chgData name="Daniel Nightingale" userId="4949b3e0-a37d-48e0-82ed-473a3684b7a6" providerId="ADAL" clId="{93C07D0A-341F-47ED-BB3C-622E16835CA7}" dt="2025-07-28T16:31:30.524" v="1591" actId="47"/>
        <pc:sldMkLst>
          <pc:docMk/>
          <pc:sldMk cId="1089210276" sldId="269"/>
        </pc:sldMkLst>
      </pc:sldChg>
      <pc:sldChg chg="add">
        <pc:chgData name="Daniel Nightingale" userId="4949b3e0-a37d-48e0-82ed-473a3684b7a6" providerId="ADAL" clId="{93C07D0A-341F-47ED-BB3C-622E16835CA7}" dt="2025-07-28T16:30:19.694" v="1590"/>
        <pc:sldMkLst>
          <pc:docMk/>
          <pc:sldMk cId="404527320" sldId="279"/>
        </pc:sldMkLst>
      </pc:sldChg>
      <pc:sldChg chg="add">
        <pc:chgData name="Daniel Nightingale" userId="4949b3e0-a37d-48e0-82ed-473a3684b7a6" providerId="ADAL" clId="{93C07D0A-341F-47ED-BB3C-622E16835CA7}" dt="2025-07-28T16:29:59.627" v="1589"/>
        <pc:sldMkLst>
          <pc:docMk/>
          <pc:sldMk cId="1646327156" sldId="281"/>
        </pc:sldMkLst>
      </pc:sldChg>
      <pc:sldChg chg="add">
        <pc:chgData name="Daniel Nightingale" userId="4949b3e0-a37d-48e0-82ed-473a3684b7a6" providerId="ADAL" clId="{93C07D0A-341F-47ED-BB3C-622E16835CA7}" dt="2025-07-28T13:45:09.441" v="1157"/>
        <pc:sldMkLst>
          <pc:docMk/>
          <pc:sldMk cId="2492697207" sldId="304"/>
        </pc:sldMkLst>
      </pc:sldChg>
      <pc:sldChg chg="modSp new mod">
        <pc:chgData name="Daniel Nightingale" userId="4949b3e0-a37d-48e0-82ed-473a3684b7a6" providerId="ADAL" clId="{93C07D0A-341F-47ED-BB3C-622E16835CA7}" dt="2025-07-28T14:20:32.831" v="1273" actId="313"/>
        <pc:sldMkLst>
          <pc:docMk/>
          <pc:sldMk cId="2588204273" sldId="305"/>
        </pc:sldMkLst>
      </pc:sldChg>
      <pc:sldChg chg="add">
        <pc:chgData name="Daniel Nightingale" userId="4949b3e0-a37d-48e0-82ed-473a3684b7a6" providerId="ADAL" clId="{93C07D0A-341F-47ED-BB3C-622E16835CA7}" dt="2025-07-28T14:21:37.308" v="1275"/>
        <pc:sldMkLst>
          <pc:docMk/>
          <pc:sldMk cId="3039527377" sldId="307"/>
        </pc:sldMkLst>
      </pc:sldChg>
      <pc:sldChg chg="add">
        <pc:chgData name="Daniel Nightingale" userId="4949b3e0-a37d-48e0-82ed-473a3684b7a6" providerId="ADAL" clId="{93C07D0A-341F-47ED-BB3C-622E16835CA7}" dt="2025-07-28T14:21:45.302" v="1276"/>
        <pc:sldMkLst>
          <pc:docMk/>
          <pc:sldMk cId="2395147863" sldId="324"/>
        </pc:sldMkLst>
      </pc:sldChg>
      <pc:sldChg chg="add">
        <pc:chgData name="Daniel Nightingale" userId="4949b3e0-a37d-48e0-82ed-473a3684b7a6" providerId="ADAL" clId="{93C07D0A-341F-47ED-BB3C-622E16835CA7}" dt="2025-07-28T13:57:50.510" v="1222"/>
        <pc:sldMkLst>
          <pc:docMk/>
          <pc:sldMk cId="1357239646" sldId="327"/>
        </pc:sldMkLst>
      </pc:sldChg>
      <pc:sldChg chg="add">
        <pc:chgData name="Daniel Nightingale" userId="4949b3e0-a37d-48e0-82ed-473a3684b7a6" providerId="ADAL" clId="{93C07D0A-341F-47ED-BB3C-622E16835CA7}" dt="2025-07-28T13:57:38.648" v="1221"/>
        <pc:sldMkLst>
          <pc:docMk/>
          <pc:sldMk cId="3492253940" sldId="333"/>
        </pc:sldMkLst>
      </pc:sldChg>
      <pc:sldChg chg="add">
        <pc:chgData name="Daniel Nightingale" userId="4949b3e0-a37d-48e0-82ed-473a3684b7a6" providerId="ADAL" clId="{93C07D0A-341F-47ED-BB3C-622E16835CA7}" dt="2025-07-28T14:10:34.916" v="1223"/>
        <pc:sldMkLst>
          <pc:docMk/>
          <pc:sldMk cId="2387023169" sldId="453"/>
        </pc:sldMkLst>
      </pc:sldChg>
      <pc:sldChg chg="add">
        <pc:chgData name="Daniel Nightingale" userId="4949b3e0-a37d-48e0-82ed-473a3684b7a6" providerId="ADAL" clId="{93C07D0A-341F-47ED-BB3C-622E16835CA7}" dt="2025-07-28T14:11:02.169" v="1224"/>
        <pc:sldMkLst>
          <pc:docMk/>
          <pc:sldMk cId="2046399876" sldId="460"/>
        </pc:sldMkLst>
      </pc:sldChg>
      <pc:sldChg chg="add">
        <pc:chgData name="Daniel Nightingale" userId="4949b3e0-a37d-48e0-82ed-473a3684b7a6" providerId="ADAL" clId="{93C07D0A-341F-47ED-BB3C-622E16835CA7}" dt="2025-07-28T14:21:25.500" v="1274"/>
        <pc:sldMkLst>
          <pc:docMk/>
          <pc:sldMk cId="2269735692" sldId="461"/>
        </pc:sldMkLst>
      </pc:sldChg>
      <pc:sldChg chg="add del">
        <pc:chgData name="Daniel Nightingale" userId="4949b3e0-a37d-48e0-82ed-473a3684b7a6" providerId="ADAL" clId="{93C07D0A-341F-47ED-BB3C-622E16835CA7}" dt="2025-07-28T15:35:05.005" v="1297" actId="2696"/>
        <pc:sldMkLst>
          <pc:docMk/>
          <pc:sldMk cId="4221797823" sldId="462"/>
        </pc:sldMkLst>
      </pc:sldChg>
      <pc:sldChg chg="addSp delSp modSp new mod">
        <pc:chgData name="Daniel Nightingale" userId="4949b3e0-a37d-48e0-82ed-473a3684b7a6" providerId="ADAL" clId="{93C07D0A-341F-47ED-BB3C-622E16835CA7}" dt="2025-07-28T14:31:18.449" v="1293" actId="1076"/>
        <pc:sldMkLst>
          <pc:docMk/>
          <pc:sldMk cId="3638581439" sldId="463"/>
        </pc:sldMkLst>
      </pc:sldChg>
      <pc:sldChg chg="addSp delSp modSp add mod ord">
        <pc:chgData name="Daniel Nightingale" userId="4949b3e0-a37d-48e0-82ed-473a3684b7a6" providerId="ADAL" clId="{93C07D0A-341F-47ED-BB3C-622E16835CA7}" dt="2025-07-28T16:19:21.905" v="1581" actId="27636"/>
        <pc:sldMkLst>
          <pc:docMk/>
          <pc:sldMk cId="427805399" sldId="464"/>
        </pc:sldMkLst>
        <pc:spChg chg="mod">
          <ac:chgData name="Daniel Nightingale" userId="4949b3e0-a37d-48e0-82ed-473a3684b7a6" providerId="ADAL" clId="{93C07D0A-341F-47ED-BB3C-622E16835CA7}" dt="2025-07-28T16:19:21.905" v="1581" actId="27636"/>
          <ac:spMkLst>
            <pc:docMk/>
            <pc:sldMk cId="427805399" sldId="464"/>
            <ac:spMk id="4" creationId="{75A9FB5B-F0F5-22F0-3246-47168C19F144}"/>
          </ac:spMkLst>
        </pc:spChg>
      </pc:sldChg>
      <pc:sldChg chg="addSp delSp modSp add mod">
        <pc:chgData name="Daniel Nightingale" userId="4949b3e0-a37d-48e0-82ed-473a3684b7a6" providerId="ADAL" clId="{93C07D0A-341F-47ED-BB3C-622E16835CA7}" dt="2025-07-28T15:43:53.749" v="1338" actId="1076"/>
        <pc:sldMkLst>
          <pc:docMk/>
          <pc:sldMk cId="3510946041" sldId="465"/>
        </pc:sldMkLst>
      </pc:sldChg>
      <pc:sldChg chg="modSp new mod">
        <pc:chgData name="Daniel Nightingale" userId="4949b3e0-a37d-48e0-82ed-473a3684b7a6" providerId="ADAL" clId="{93C07D0A-341F-47ED-BB3C-622E16835CA7}" dt="2025-07-28T16:34:55.997" v="1606"/>
        <pc:sldMkLst>
          <pc:docMk/>
          <pc:sldMk cId="2348307604" sldId="466"/>
        </pc:sldMkLst>
      </pc:sldChg>
    </pc:docChg>
  </pc:docChgLst>
  <pc:docChgLst>
    <pc:chgData name="Daniel Nightingale" userId="4949b3e0-a37d-48e0-82ed-473a3684b7a6" providerId="ADAL" clId="{1009ED01-B369-4756-B162-A73C7E36C360}"/>
    <pc:docChg chg="undo custSel addSld delSld modSld sldOrd delMainMaster">
      <pc:chgData name="Daniel Nightingale" userId="4949b3e0-a37d-48e0-82ed-473a3684b7a6" providerId="ADAL" clId="{1009ED01-B369-4756-B162-A73C7E36C360}" dt="2025-08-04T10:21:06.613" v="3507" actId="14100"/>
      <pc:docMkLst>
        <pc:docMk/>
      </pc:docMkLst>
      <pc:sldChg chg="del">
        <pc:chgData name="Daniel Nightingale" userId="4949b3e0-a37d-48e0-82ed-473a3684b7a6" providerId="ADAL" clId="{1009ED01-B369-4756-B162-A73C7E36C360}" dt="2025-07-30T14:12:13.456" v="674" actId="47"/>
        <pc:sldMkLst>
          <pc:docMk/>
          <pc:sldMk cId="2279648360" sldId="256"/>
        </pc:sldMkLst>
      </pc:sldChg>
      <pc:sldChg chg="modSp del mod">
        <pc:chgData name="Daniel Nightingale" userId="4949b3e0-a37d-48e0-82ed-473a3684b7a6" providerId="ADAL" clId="{1009ED01-B369-4756-B162-A73C7E36C360}" dt="2025-07-29T11:30:53.243" v="254" actId="47"/>
        <pc:sldMkLst>
          <pc:docMk/>
          <pc:sldMk cId="521669249" sldId="257"/>
        </pc:sldMkLst>
      </pc:sldChg>
      <pc:sldChg chg="del">
        <pc:chgData name="Daniel Nightingale" userId="4949b3e0-a37d-48e0-82ed-473a3684b7a6" providerId="ADAL" clId="{1009ED01-B369-4756-B162-A73C7E36C360}" dt="2025-07-29T10:15:56.090" v="119" actId="47"/>
        <pc:sldMkLst>
          <pc:docMk/>
          <pc:sldMk cId="1848089136" sldId="258"/>
        </pc:sldMkLst>
      </pc:sldChg>
      <pc:sldChg chg="del">
        <pc:chgData name="Daniel Nightingale" userId="4949b3e0-a37d-48e0-82ed-473a3684b7a6" providerId="ADAL" clId="{1009ED01-B369-4756-B162-A73C7E36C360}" dt="2025-07-29T10:18:33.847" v="120" actId="47"/>
        <pc:sldMkLst>
          <pc:docMk/>
          <pc:sldMk cId="38333266" sldId="259"/>
        </pc:sldMkLst>
      </pc:sldChg>
      <pc:sldChg chg="del">
        <pc:chgData name="Daniel Nightingale" userId="4949b3e0-a37d-48e0-82ed-473a3684b7a6" providerId="ADAL" clId="{1009ED01-B369-4756-B162-A73C7E36C360}" dt="2025-07-29T10:50:08.342" v="122" actId="47"/>
        <pc:sldMkLst>
          <pc:docMk/>
          <pc:sldMk cId="3313615546" sldId="260"/>
        </pc:sldMkLst>
      </pc:sldChg>
      <pc:sldChg chg="del">
        <pc:chgData name="Daniel Nightingale" userId="4949b3e0-a37d-48e0-82ed-473a3684b7a6" providerId="ADAL" clId="{1009ED01-B369-4756-B162-A73C7E36C360}" dt="2025-07-29T11:06:31.886" v="188" actId="47"/>
        <pc:sldMkLst>
          <pc:docMk/>
          <pc:sldMk cId="3998196043" sldId="261"/>
        </pc:sldMkLst>
      </pc:sldChg>
      <pc:sldChg chg="del">
        <pc:chgData name="Daniel Nightingale" userId="4949b3e0-a37d-48e0-82ed-473a3684b7a6" providerId="ADAL" clId="{1009ED01-B369-4756-B162-A73C7E36C360}" dt="2025-07-29T11:23:42.920" v="211" actId="47"/>
        <pc:sldMkLst>
          <pc:docMk/>
          <pc:sldMk cId="3761902025" sldId="262"/>
        </pc:sldMkLst>
      </pc:sldChg>
      <pc:sldChg chg="modSp mod modShow">
        <pc:chgData name="Daniel Nightingale" userId="4949b3e0-a37d-48e0-82ed-473a3684b7a6" providerId="ADAL" clId="{1009ED01-B369-4756-B162-A73C7E36C360}" dt="2025-07-31T11:07:38.879" v="1492" actId="729"/>
        <pc:sldMkLst>
          <pc:docMk/>
          <pc:sldMk cId="1960664163" sldId="263"/>
        </pc:sldMkLst>
      </pc:sldChg>
      <pc:sldChg chg="del">
        <pc:chgData name="Daniel Nightingale" userId="4949b3e0-a37d-48e0-82ed-473a3684b7a6" providerId="ADAL" clId="{1009ED01-B369-4756-B162-A73C7E36C360}" dt="2025-07-29T11:34:29.049" v="317" actId="47"/>
        <pc:sldMkLst>
          <pc:docMk/>
          <pc:sldMk cId="3737154728" sldId="264"/>
        </pc:sldMkLst>
      </pc:sldChg>
      <pc:sldChg chg="addSp delSp modSp del mod">
        <pc:chgData name="Daniel Nightingale" userId="4949b3e0-a37d-48e0-82ed-473a3684b7a6" providerId="ADAL" clId="{1009ED01-B369-4756-B162-A73C7E36C360}" dt="2025-07-29T11:32:42.980" v="300" actId="47"/>
        <pc:sldMkLst>
          <pc:docMk/>
          <pc:sldMk cId="1200629093" sldId="265"/>
        </pc:sldMkLst>
      </pc:sldChg>
      <pc:sldChg chg="del">
        <pc:chgData name="Daniel Nightingale" userId="4949b3e0-a37d-48e0-82ed-473a3684b7a6" providerId="ADAL" clId="{1009ED01-B369-4756-B162-A73C7E36C360}" dt="2025-07-29T11:25:40.785" v="223" actId="47"/>
        <pc:sldMkLst>
          <pc:docMk/>
          <pc:sldMk cId="3525515747" sldId="266"/>
        </pc:sldMkLst>
      </pc:sldChg>
      <pc:sldChg chg="mod ord modShow">
        <pc:chgData name="Daniel Nightingale" userId="4949b3e0-a37d-48e0-82ed-473a3684b7a6" providerId="ADAL" clId="{1009ED01-B369-4756-B162-A73C7E36C360}" dt="2025-07-29T11:33:14.302" v="303" actId="729"/>
        <pc:sldMkLst>
          <pc:docMk/>
          <pc:sldMk cId="2191422375" sldId="267"/>
        </pc:sldMkLst>
      </pc:sldChg>
      <pc:sldChg chg="del">
        <pc:chgData name="Daniel Nightingale" userId="4949b3e0-a37d-48e0-82ed-473a3684b7a6" providerId="ADAL" clId="{1009ED01-B369-4756-B162-A73C7E36C360}" dt="2025-07-29T11:27:04.620" v="234" actId="47"/>
        <pc:sldMkLst>
          <pc:docMk/>
          <pc:sldMk cId="3614260186" sldId="268"/>
        </pc:sldMkLst>
      </pc:sldChg>
      <pc:sldChg chg="mod modShow">
        <pc:chgData name="Daniel Nightingale" userId="4949b3e0-a37d-48e0-82ed-473a3684b7a6" providerId="ADAL" clId="{1009ED01-B369-4756-B162-A73C7E36C360}" dt="2025-07-29T10:57:11.568" v="145" actId="729"/>
        <pc:sldMkLst>
          <pc:docMk/>
          <pc:sldMk cId="404527320" sldId="279"/>
        </pc:sldMkLst>
      </pc:sldChg>
      <pc:sldChg chg="mod modShow">
        <pc:chgData name="Daniel Nightingale" userId="4949b3e0-a37d-48e0-82ed-473a3684b7a6" providerId="ADAL" clId="{1009ED01-B369-4756-B162-A73C7E36C360}" dt="2025-07-29T10:57:14.343" v="146" actId="729"/>
        <pc:sldMkLst>
          <pc:docMk/>
          <pc:sldMk cId="1646327156" sldId="281"/>
        </pc:sldMkLst>
      </pc:sldChg>
      <pc:sldChg chg="delSp mod">
        <pc:chgData name="Daniel Nightingale" userId="4949b3e0-a37d-48e0-82ed-473a3684b7a6" providerId="ADAL" clId="{1009ED01-B369-4756-B162-A73C7E36C360}" dt="2025-08-01T17:09:35.535" v="2601" actId="478"/>
        <pc:sldMkLst>
          <pc:docMk/>
          <pc:sldMk cId="2492697207" sldId="304"/>
        </pc:sldMkLst>
      </pc:sldChg>
      <pc:sldChg chg="modSp del mod">
        <pc:chgData name="Daniel Nightingale" userId="4949b3e0-a37d-48e0-82ed-473a3684b7a6" providerId="ADAL" clId="{1009ED01-B369-4756-B162-A73C7E36C360}" dt="2025-07-29T11:26:32.581" v="228" actId="47"/>
        <pc:sldMkLst>
          <pc:docMk/>
          <pc:sldMk cId="2588204273" sldId="305"/>
        </pc:sldMkLst>
      </pc:sldChg>
      <pc:sldChg chg="addSp modSp mod modShow">
        <pc:chgData name="Daniel Nightingale" userId="4949b3e0-a37d-48e0-82ed-473a3684b7a6" providerId="ADAL" clId="{1009ED01-B369-4756-B162-A73C7E36C360}" dt="2025-08-01T13:49:31.108" v="1795" actId="1076"/>
        <pc:sldMkLst>
          <pc:docMk/>
          <pc:sldMk cId="3039527377" sldId="307"/>
        </pc:sldMkLst>
      </pc:sldChg>
      <pc:sldChg chg="mod modShow">
        <pc:chgData name="Daniel Nightingale" userId="4949b3e0-a37d-48e0-82ed-473a3684b7a6" providerId="ADAL" clId="{1009ED01-B369-4756-B162-A73C7E36C360}" dt="2025-07-31T10:33:15.329" v="1414" actId="729"/>
        <pc:sldMkLst>
          <pc:docMk/>
          <pc:sldMk cId="2395147863" sldId="324"/>
        </pc:sldMkLst>
      </pc:sldChg>
      <pc:sldChg chg="addSp modSp mod modShow">
        <pc:chgData name="Daniel Nightingale" userId="4949b3e0-a37d-48e0-82ed-473a3684b7a6" providerId="ADAL" clId="{1009ED01-B369-4756-B162-A73C7E36C360}" dt="2025-07-31T15:26:45.949" v="1699" actId="729"/>
        <pc:sldMkLst>
          <pc:docMk/>
          <pc:sldMk cId="1357239646" sldId="327"/>
        </pc:sldMkLst>
      </pc:sldChg>
      <pc:sldChg chg="modSp add mod">
        <pc:chgData name="Daniel Nightingale" userId="4949b3e0-a37d-48e0-82ed-473a3684b7a6" providerId="ADAL" clId="{1009ED01-B369-4756-B162-A73C7E36C360}" dt="2025-07-29T12:42:40.243" v="618" actId="27636"/>
        <pc:sldMkLst>
          <pc:docMk/>
          <pc:sldMk cId="1943938966" sldId="332"/>
        </pc:sldMkLst>
        <pc:spChg chg="mod">
          <ac:chgData name="Daniel Nightingale" userId="4949b3e0-a37d-48e0-82ed-473a3684b7a6" providerId="ADAL" clId="{1009ED01-B369-4756-B162-A73C7E36C360}" dt="2025-07-29T12:42:40.243" v="618" actId="27636"/>
          <ac:spMkLst>
            <pc:docMk/>
            <pc:sldMk cId="1943938966" sldId="332"/>
            <ac:spMk id="4" creationId="{9C701DC3-DFC5-9560-E598-3A14BCC1C1D8}"/>
          </ac:spMkLst>
        </pc:spChg>
      </pc:sldChg>
      <pc:sldChg chg="addSp delSp modSp mod modShow">
        <pc:chgData name="Daniel Nightingale" userId="4949b3e0-a37d-48e0-82ed-473a3684b7a6" providerId="ADAL" clId="{1009ED01-B369-4756-B162-A73C7E36C360}" dt="2025-08-01T13:31:33.257" v="1771" actId="478"/>
        <pc:sldMkLst>
          <pc:docMk/>
          <pc:sldMk cId="3492253940" sldId="333"/>
        </pc:sldMkLst>
      </pc:sldChg>
      <pc:sldChg chg="del">
        <pc:chgData name="Daniel Nightingale" userId="4949b3e0-a37d-48e0-82ed-473a3684b7a6" providerId="ADAL" clId="{1009ED01-B369-4756-B162-A73C7E36C360}" dt="2025-07-29T11:24:16.555" v="212" actId="47"/>
        <pc:sldMkLst>
          <pc:docMk/>
          <pc:sldMk cId="2387023169" sldId="453"/>
        </pc:sldMkLst>
      </pc:sldChg>
      <pc:sldChg chg="del">
        <pc:chgData name="Daniel Nightingale" userId="4949b3e0-a37d-48e0-82ed-473a3684b7a6" providerId="ADAL" clId="{1009ED01-B369-4756-B162-A73C7E36C360}" dt="2025-07-29T11:00:05.293" v="147" actId="47"/>
        <pc:sldMkLst>
          <pc:docMk/>
          <pc:sldMk cId="2046399876" sldId="460"/>
        </pc:sldMkLst>
      </pc:sldChg>
      <pc:sldChg chg="addSp modSp mod">
        <pc:chgData name="Daniel Nightingale" userId="4949b3e0-a37d-48e0-82ed-473a3684b7a6" providerId="ADAL" clId="{1009ED01-B369-4756-B162-A73C7E36C360}" dt="2025-08-03T16:42:25.142" v="3256" actId="208"/>
        <pc:sldMkLst>
          <pc:docMk/>
          <pc:sldMk cId="2269735692" sldId="461"/>
        </pc:sldMkLst>
        <pc:spChg chg="mod">
          <ac:chgData name="Daniel Nightingale" userId="4949b3e0-a37d-48e0-82ed-473a3684b7a6" providerId="ADAL" clId="{1009ED01-B369-4756-B162-A73C7E36C360}" dt="2025-08-01T17:21:33.699" v="2958" actId="5793"/>
          <ac:spMkLst>
            <pc:docMk/>
            <pc:sldMk cId="2269735692" sldId="461"/>
            <ac:spMk id="6" creationId="{D6EA9434-8CF4-BC32-E4CB-89BDDCB937B7}"/>
          </ac:spMkLst>
        </pc:spChg>
      </pc:sldChg>
      <pc:sldChg chg="mod ord modShow">
        <pc:chgData name="Daniel Nightingale" userId="4949b3e0-a37d-48e0-82ed-473a3684b7a6" providerId="ADAL" clId="{1009ED01-B369-4756-B162-A73C7E36C360}" dt="2025-07-31T11:07:36.566" v="1491" actId="729"/>
        <pc:sldMkLst>
          <pc:docMk/>
          <pc:sldMk cId="3638581439" sldId="463"/>
        </pc:sldMkLst>
      </pc:sldChg>
      <pc:sldChg chg="addSp delSp modSp mod">
        <pc:chgData name="Daniel Nightingale" userId="4949b3e0-a37d-48e0-82ed-473a3684b7a6" providerId="ADAL" clId="{1009ED01-B369-4756-B162-A73C7E36C360}" dt="2025-08-01T17:20:59.736" v="2954" actId="20577"/>
        <pc:sldMkLst>
          <pc:docMk/>
          <pc:sldMk cId="427805399" sldId="464"/>
        </pc:sldMkLst>
        <pc:spChg chg="mod">
          <ac:chgData name="Daniel Nightingale" userId="4949b3e0-a37d-48e0-82ed-473a3684b7a6" providerId="ADAL" clId="{1009ED01-B369-4756-B162-A73C7E36C360}" dt="2025-08-01T17:20:59.736" v="2954" actId="20577"/>
          <ac:spMkLst>
            <pc:docMk/>
            <pc:sldMk cId="427805399" sldId="464"/>
            <ac:spMk id="4" creationId="{75A9FB5B-F0F5-22F0-3246-47168C19F144}"/>
          </ac:spMkLst>
        </pc:spChg>
        <pc:picChg chg="add mod">
          <ac:chgData name="Daniel Nightingale" userId="4949b3e0-a37d-48e0-82ed-473a3684b7a6" providerId="ADAL" clId="{1009ED01-B369-4756-B162-A73C7E36C360}" dt="2025-08-01T10:40:15.040" v="1710" actId="1076"/>
          <ac:picMkLst>
            <pc:docMk/>
            <pc:sldMk cId="427805399" sldId="464"/>
            <ac:picMk id="9" creationId="{1908C3B2-53D3-4BAB-837A-EDF8E2F415E4}"/>
          </ac:picMkLst>
        </pc:picChg>
      </pc:sldChg>
      <pc:sldChg chg="del">
        <pc:chgData name="Daniel Nightingale" userId="4949b3e0-a37d-48e0-82ed-473a3684b7a6" providerId="ADAL" clId="{1009ED01-B369-4756-B162-A73C7E36C360}" dt="2025-07-29T11:07:39.590" v="201" actId="47"/>
        <pc:sldMkLst>
          <pc:docMk/>
          <pc:sldMk cId="3510946041" sldId="465"/>
        </pc:sldMkLst>
      </pc:sldChg>
      <pc:sldChg chg="del">
        <pc:chgData name="Daniel Nightingale" userId="4949b3e0-a37d-48e0-82ed-473a3684b7a6" providerId="ADAL" clId="{1009ED01-B369-4756-B162-A73C7E36C360}" dt="2025-07-29T11:34:06.580" v="312" actId="47"/>
        <pc:sldMkLst>
          <pc:docMk/>
          <pc:sldMk cId="2348307604" sldId="466"/>
        </pc:sldMkLst>
      </pc:sldChg>
      <pc:sldChg chg="addSp modSp add mod">
        <pc:chgData name="Daniel Nightingale" userId="4949b3e0-a37d-48e0-82ed-473a3684b7a6" providerId="ADAL" clId="{1009ED01-B369-4756-B162-A73C7E36C360}" dt="2025-08-03T19:16:06.677" v="3300" actId="20577"/>
        <pc:sldMkLst>
          <pc:docMk/>
          <pc:sldMk cId="0" sldId="467"/>
        </pc:sldMkLst>
        <pc:spChg chg="add mod">
          <ac:chgData name="Daniel Nightingale" userId="4949b3e0-a37d-48e0-82ed-473a3684b7a6" providerId="ADAL" clId="{1009ED01-B369-4756-B162-A73C7E36C360}" dt="2025-08-03T19:16:06.677" v="3300" actId="20577"/>
          <ac:spMkLst>
            <pc:docMk/>
            <pc:sldMk cId="0" sldId="467"/>
            <ac:spMk id="2" creationId="{D69CA75D-8199-F6B9-F43A-69096F9269FC}"/>
          </ac:spMkLst>
        </pc:spChg>
        <pc:spChg chg="mod">
          <ac:chgData name="Daniel Nightingale" userId="4949b3e0-a37d-48e0-82ed-473a3684b7a6" providerId="ADAL" clId="{1009ED01-B369-4756-B162-A73C7E36C360}" dt="2025-07-30T14:12:09.932" v="673" actId="14100"/>
          <ac:spMkLst>
            <pc:docMk/>
            <pc:sldMk cId="0" sldId="467"/>
            <ac:spMk id="60" creationId="{00000000-0000-0000-0000-000000000000}"/>
          </ac:spMkLst>
        </pc:spChg>
      </pc:sldChg>
      <pc:sldChg chg="addSp delSp modSp add mod addAnim delAnim">
        <pc:chgData name="Daniel Nightingale" userId="4949b3e0-a37d-48e0-82ed-473a3684b7a6" providerId="ADAL" clId="{1009ED01-B369-4756-B162-A73C7E36C360}" dt="2025-08-04T10:09:05.092" v="3489" actId="1076"/>
        <pc:sldMkLst>
          <pc:docMk/>
          <pc:sldMk cId="1868118195" sldId="468"/>
        </pc:sldMkLst>
        <pc:spChg chg="mod">
          <ac:chgData name="Daniel Nightingale" userId="4949b3e0-a37d-48e0-82ed-473a3684b7a6" providerId="ADAL" clId="{1009ED01-B369-4756-B162-A73C7E36C360}" dt="2025-08-01T17:11:18.742" v="2656" actId="20577"/>
          <ac:spMkLst>
            <pc:docMk/>
            <pc:sldMk cId="1868118195" sldId="468"/>
            <ac:spMk id="4" creationId="{801590A1-C099-EB74-A917-91C85139CF36}"/>
          </ac:spMkLst>
        </pc:spChg>
        <pc:spChg chg="mod">
          <ac:chgData name="Daniel Nightingale" userId="4949b3e0-a37d-48e0-82ed-473a3684b7a6" providerId="ADAL" clId="{1009ED01-B369-4756-B162-A73C7E36C360}" dt="2025-07-29T11:02:00.362" v="161" actId="20577"/>
          <ac:spMkLst>
            <pc:docMk/>
            <pc:sldMk cId="1868118195" sldId="468"/>
            <ac:spMk id="8" creationId="{FB40D914-4425-BC3E-39A4-BBF8D5F67F59}"/>
          </ac:spMkLst>
        </pc:spChg>
        <pc:picChg chg="add mod">
          <ac:chgData name="Daniel Nightingale" userId="4949b3e0-a37d-48e0-82ed-473a3684b7a6" providerId="ADAL" clId="{1009ED01-B369-4756-B162-A73C7E36C360}" dt="2025-08-01T17:10:44.848" v="2602" actId="1076"/>
          <ac:picMkLst>
            <pc:docMk/>
            <pc:sldMk cId="1868118195" sldId="468"/>
            <ac:picMk id="5" creationId="{36C7CF43-4013-6508-7CC5-256CCF234229}"/>
          </ac:picMkLst>
        </pc:picChg>
        <pc:picChg chg="add mod">
          <ac:chgData name="Daniel Nightingale" userId="4949b3e0-a37d-48e0-82ed-473a3684b7a6" providerId="ADAL" clId="{1009ED01-B369-4756-B162-A73C7E36C360}" dt="2025-08-04T10:09:00.460" v="3488" actId="1076"/>
          <ac:picMkLst>
            <pc:docMk/>
            <pc:sldMk cId="1868118195" sldId="468"/>
            <ac:picMk id="10" creationId="{3653E2AA-4C0F-99CE-413F-898147EC0850}"/>
          </ac:picMkLst>
        </pc:picChg>
        <pc:picChg chg="add mod">
          <ac:chgData name="Daniel Nightingale" userId="4949b3e0-a37d-48e0-82ed-473a3684b7a6" providerId="ADAL" clId="{1009ED01-B369-4756-B162-A73C7E36C360}" dt="2025-08-04T10:09:05.092" v="3489" actId="1076"/>
          <ac:picMkLst>
            <pc:docMk/>
            <pc:sldMk cId="1868118195" sldId="468"/>
            <ac:picMk id="12" creationId="{700856DA-5C4C-C437-5585-75E298B9C079}"/>
          </ac:picMkLst>
        </pc:picChg>
      </pc:sldChg>
      <pc:sldChg chg="addSp delSp modSp add mod modNotesTx">
        <pc:chgData name="Daniel Nightingale" userId="4949b3e0-a37d-48e0-82ed-473a3684b7a6" providerId="ADAL" clId="{1009ED01-B369-4756-B162-A73C7E36C360}" dt="2025-08-04T09:25:59.680" v="3468" actId="20577"/>
        <pc:sldMkLst>
          <pc:docMk/>
          <pc:sldMk cId="675512772" sldId="469"/>
        </pc:sldMkLst>
        <pc:spChg chg="mod">
          <ac:chgData name="Daniel Nightingale" userId="4949b3e0-a37d-48e0-82ed-473a3684b7a6" providerId="ADAL" clId="{1009ED01-B369-4756-B162-A73C7E36C360}" dt="2025-08-01T17:16:09.089" v="2817" actId="20577"/>
          <ac:spMkLst>
            <pc:docMk/>
            <pc:sldMk cId="675512772" sldId="469"/>
            <ac:spMk id="4" creationId="{B6501110-4D4F-5BB4-F250-6747118F388F}"/>
          </ac:spMkLst>
        </pc:spChg>
      </pc:sldChg>
      <pc:sldChg chg="addSp delSp modSp add mod modShow">
        <pc:chgData name="Daniel Nightingale" userId="4949b3e0-a37d-48e0-82ed-473a3684b7a6" providerId="ADAL" clId="{1009ED01-B369-4756-B162-A73C7E36C360}" dt="2025-08-03T16:24:49.195" v="3252" actId="729"/>
        <pc:sldMkLst>
          <pc:docMk/>
          <pc:sldMk cId="3580699713" sldId="470"/>
        </pc:sldMkLst>
      </pc:sldChg>
      <pc:sldChg chg="addSp delSp modSp add mod ord modShow">
        <pc:chgData name="Daniel Nightingale" userId="4949b3e0-a37d-48e0-82ed-473a3684b7a6" providerId="ADAL" clId="{1009ED01-B369-4756-B162-A73C7E36C360}" dt="2025-07-31T10:49:06.687" v="1466" actId="729"/>
        <pc:sldMkLst>
          <pc:docMk/>
          <pc:sldMk cId="2084737299" sldId="471"/>
        </pc:sldMkLst>
      </pc:sldChg>
      <pc:sldChg chg="addSp delSp modSp add mod ord">
        <pc:chgData name="Daniel Nightingale" userId="4949b3e0-a37d-48e0-82ed-473a3684b7a6" providerId="ADAL" clId="{1009ED01-B369-4756-B162-A73C7E36C360}" dt="2025-08-01T11:00:52.790" v="1739"/>
        <pc:sldMkLst>
          <pc:docMk/>
          <pc:sldMk cId="4171474191" sldId="472"/>
        </pc:sldMkLst>
        <pc:spChg chg="mod">
          <ac:chgData name="Daniel Nightingale" userId="4949b3e0-a37d-48e0-82ed-473a3684b7a6" providerId="ADAL" clId="{1009ED01-B369-4756-B162-A73C7E36C360}" dt="2025-07-30T16:26:45.636" v="1345" actId="6549"/>
          <ac:spMkLst>
            <pc:docMk/>
            <pc:sldMk cId="4171474191" sldId="472"/>
            <ac:spMk id="4" creationId="{C7083B74-87AB-61FB-95FA-8850AF8AF65C}"/>
          </ac:spMkLst>
        </pc:spChg>
        <pc:spChg chg="mod">
          <ac:chgData name="Daniel Nightingale" userId="4949b3e0-a37d-48e0-82ed-473a3684b7a6" providerId="ADAL" clId="{1009ED01-B369-4756-B162-A73C7E36C360}" dt="2025-07-31T09:56:48.135" v="1408" actId="20577"/>
          <ac:spMkLst>
            <pc:docMk/>
            <pc:sldMk cId="4171474191" sldId="472"/>
            <ac:spMk id="8" creationId="{3497B1E0-1ED0-4175-637F-FD88C843616B}"/>
          </ac:spMkLst>
        </pc:spChg>
        <pc:picChg chg="add mod">
          <ac:chgData name="Daniel Nightingale" userId="4949b3e0-a37d-48e0-82ed-473a3684b7a6" providerId="ADAL" clId="{1009ED01-B369-4756-B162-A73C7E36C360}" dt="2025-07-30T16:27:07.328" v="1354" actId="14100"/>
          <ac:picMkLst>
            <pc:docMk/>
            <pc:sldMk cId="4171474191" sldId="472"/>
            <ac:picMk id="2" creationId="{8C91103E-A295-99C8-BAE8-B8AA84F155D4}"/>
          </ac:picMkLst>
        </pc:picChg>
        <pc:picChg chg="add mod">
          <ac:chgData name="Daniel Nightingale" userId="4949b3e0-a37d-48e0-82ed-473a3684b7a6" providerId="ADAL" clId="{1009ED01-B369-4756-B162-A73C7E36C360}" dt="2025-07-30T16:26:53.560" v="1347" actId="1076"/>
          <ac:picMkLst>
            <pc:docMk/>
            <pc:sldMk cId="4171474191" sldId="472"/>
            <ac:picMk id="5" creationId="{7CC1E3C8-1A33-98D2-D6C4-EDC9398A60AE}"/>
          </ac:picMkLst>
        </pc:picChg>
        <pc:cxnChg chg="add mod">
          <ac:chgData name="Daniel Nightingale" userId="4949b3e0-a37d-48e0-82ed-473a3684b7a6" providerId="ADAL" clId="{1009ED01-B369-4756-B162-A73C7E36C360}" dt="2025-07-31T11:06:44.747" v="1490" actId="208"/>
          <ac:cxnSpMkLst>
            <pc:docMk/>
            <pc:sldMk cId="4171474191" sldId="472"/>
            <ac:cxnSpMk id="9" creationId="{7D07F8B5-F94A-7C91-7DB6-364E172047C4}"/>
          </ac:cxnSpMkLst>
        </pc:cxnChg>
      </pc:sldChg>
      <pc:sldChg chg="modSp add del mod">
        <pc:chgData name="Daniel Nightingale" userId="4949b3e0-a37d-48e0-82ed-473a3684b7a6" providerId="ADAL" clId="{1009ED01-B369-4756-B162-A73C7E36C360}" dt="2025-07-31T11:16:29.486" v="1628" actId="47"/>
        <pc:sldMkLst>
          <pc:docMk/>
          <pc:sldMk cId="1667769518" sldId="473"/>
        </pc:sldMkLst>
      </pc:sldChg>
      <pc:sldChg chg="addSp delSp modSp add mod ord modShow">
        <pc:chgData name="Daniel Nightingale" userId="4949b3e0-a37d-48e0-82ed-473a3684b7a6" providerId="ADAL" clId="{1009ED01-B369-4756-B162-A73C7E36C360}" dt="2025-08-01T17:05:15.192" v="2542" actId="729"/>
        <pc:sldMkLst>
          <pc:docMk/>
          <pc:sldMk cId="224420663" sldId="474"/>
        </pc:sldMkLst>
      </pc:sldChg>
      <pc:sldChg chg="addSp delSp modSp add mod ord modShow">
        <pc:chgData name="Daniel Nightingale" userId="4949b3e0-a37d-48e0-82ed-473a3684b7a6" providerId="ADAL" clId="{1009ED01-B369-4756-B162-A73C7E36C360}" dt="2025-07-31T11:28:11.533" v="1632" actId="729"/>
        <pc:sldMkLst>
          <pc:docMk/>
          <pc:sldMk cId="3547127654" sldId="475"/>
        </pc:sldMkLst>
      </pc:sldChg>
      <pc:sldChg chg="modSp add mod ord modShow">
        <pc:chgData name="Daniel Nightingale" userId="4949b3e0-a37d-48e0-82ed-473a3684b7a6" providerId="ADAL" clId="{1009ED01-B369-4756-B162-A73C7E36C360}" dt="2025-08-01T17:33:05.261" v="3013" actId="729"/>
        <pc:sldMkLst>
          <pc:docMk/>
          <pc:sldMk cId="2743125526" sldId="476"/>
        </pc:sldMkLst>
      </pc:sldChg>
      <pc:sldChg chg="addSp modSp add mod ord">
        <pc:chgData name="Daniel Nightingale" userId="4949b3e0-a37d-48e0-82ed-473a3684b7a6" providerId="ADAL" clId="{1009ED01-B369-4756-B162-A73C7E36C360}" dt="2025-08-01T17:35:16.759" v="3090" actId="20577"/>
        <pc:sldMkLst>
          <pc:docMk/>
          <pc:sldMk cId="142213697" sldId="477"/>
        </pc:sldMkLst>
        <pc:spChg chg="mod">
          <ac:chgData name="Daniel Nightingale" userId="4949b3e0-a37d-48e0-82ed-473a3684b7a6" providerId="ADAL" clId="{1009ED01-B369-4756-B162-A73C7E36C360}" dt="2025-08-01T17:35:16.759" v="3090" actId="20577"/>
          <ac:spMkLst>
            <pc:docMk/>
            <pc:sldMk cId="142213697" sldId="477"/>
            <ac:spMk id="4" creationId="{8936E5E0-0B20-AE24-271C-D3357C9D4A2F}"/>
          </ac:spMkLst>
        </pc:spChg>
        <pc:spChg chg="mod">
          <ac:chgData name="Daniel Nightingale" userId="4949b3e0-a37d-48e0-82ed-473a3684b7a6" providerId="ADAL" clId="{1009ED01-B369-4756-B162-A73C7E36C360}" dt="2025-07-29T11:34:26.244" v="316"/>
          <ac:spMkLst>
            <pc:docMk/>
            <pc:sldMk cId="142213697" sldId="477"/>
            <ac:spMk id="8" creationId="{5E66F5EE-AFEE-9B98-A0AD-34CB4670FBA0}"/>
          </ac:spMkLst>
        </pc:spChg>
        <pc:picChg chg="add mod">
          <ac:chgData name="Daniel Nightingale" userId="4949b3e0-a37d-48e0-82ed-473a3684b7a6" providerId="ADAL" clId="{1009ED01-B369-4756-B162-A73C7E36C360}" dt="2025-07-31T15:08:41.008" v="1679" actId="1076"/>
          <ac:picMkLst>
            <pc:docMk/>
            <pc:sldMk cId="142213697" sldId="477"/>
            <ac:picMk id="2" creationId="{BAB85C59-71C4-3B3A-0A0E-2E39BDAFF47D}"/>
          </ac:picMkLst>
        </pc:picChg>
        <pc:picChg chg="add mod">
          <ac:chgData name="Daniel Nightingale" userId="4949b3e0-a37d-48e0-82ed-473a3684b7a6" providerId="ADAL" clId="{1009ED01-B369-4756-B162-A73C7E36C360}" dt="2025-07-31T15:08:34.198" v="1678" actId="1076"/>
          <ac:picMkLst>
            <pc:docMk/>
            <pc:sldMk cId="142213697" sldId="477"/>
            <ac:picMk id="5" creationId="{B26D2B93-EACC-F864-1948-8909B6807EB9}"/>
          </ac:picMkLst>
        </pc:picChg>
        <pc:picChg chg="add mod">
          <ac:chgData name="Daniel Nightingale" userId="4949b3e0-a37d-48e0-82ed-473a3684b7a6" providerId="ADAL" clId="{1009ED01-B369-4756-B162-A73C7E36C360}" dt="2025-07-31T15:08:30.625" v="1677" actId="1076"/>
          <ac:picMkLst>
            <pc:docMk/>
            <pc:sldMk cId="142213697" sldId="477"/>
            <ac:picMk id="6" creationId="{0173DE15-E033-78C0-01C6-EAB4D8D14C89}"/>
          </ac:picMkLst>
        </pc:picChg>
      </pc:sldChg>
      <pc:sldChg chg="addSp delSp modSp add mod">
        <pc:chgData name="Daniel Nightingale" userId="4949b3e0-a37d-48e0-82ed-473a3684b7a6" providerId="ADAL" clId="{1009ED01-B369-4756-B162-A73C7E36C360}" dt="2025-08-03T15:30:56.812" v="3119" actId="1076"/>
        <pc:sldMkLst>
          <pc:docMk/>
          <pc:sldMk cId="3561705164" sldId="478"/>
        </pc:sldMkLst>
        <pc:spChg chg="mod">
          <ac:chgData name="Daniel Nightingale" userId="4949b3e0-a37d-48e0-82ed-473a3684b7a6" providerId="ADAL" clId="{1009ED01-B369-4756-B162-A73C7E36C360}" dt="2025-08-01T16:08:47.278" v="2127" actId="20577"/>
          <ac:spMkLst>
            <pc:docMk/>
            <pc:sldMk cId="3561705164" sldId="478"/>
            <ac:spMk id="4" creationId="{FC89EDFA-7446-D957-9EF7-55E049713942}"/>
          </ac:spMkLst>
        </pc:spChg>
        <pc:spChg chg="add mod">
          <ac:chgData name="Daniel Nightingale" userId="4949b3e0-a37d-48e0-82ed-473a3684b7a6" providerId="ADAL" clId="{1009ED01-B369-4756-B162-A73C7E36C360}" dt="2025-08-03T15:30:56.812" v="3119" actId="1076"/>
          <ac:spMkLst>
            <pc:docMk/>
            <pc:sldMk cId="3561705164" sldId="478"/>
            <ac:spMk id="12" creationId="{BF094884-A420-BAE6-BE6D-D2BC148B973C}"/>
          </ac:spMkLst>
        </pc:spChg>
        <pc:picChg chg="add mod">
          <ac:chgData name="Daniel Nightingale" userId="4949b3e0-a37d-48e0-82ed-473a3684b7a6" providerId="ADAL" clId="{1009ED01-B369-4756-B162-A73C7E36C360}" dt="2025-08-01T15:01:01.498" v="1810" actId="1076"/>
          <ac:picMkLst>
            <pc:docMk/>
            <pc:sldMk cId="3561705164" sldId="478"/>
            <ac:picMk id="5" creationId="{AC5B5464-5392-673A-C1AA-8C9AD3A9C745}"/>
          </ac:picMkLst>
        </pc:picChg>
        <pc:picChg chg="add mod">
          <ac:chgData name="Daniel Nightingale" userId="4949b3e0-a37d-48e0-82ed-473a3684b7a6" providerId="ADAL" clId="{1009ED01-B369-4756-B162-A73C7E36C360}" dt="2025-08-01T16:06:54.097" v="2108" actId="1076"/>
          <ac:picMkLst>
            <pc:docMk/>
            <pc:sldMk cId="3561705164" sldId="478"/>
            <ac:picMk id="10" creationId="{424216D8-B1FC-4423-052C-2DE2B4500342}"/>
          </ac:picMkLst>
        </pc:picChg>
        <pc:cxnChg chg="add mod">
          <ac:chgData name="Daniel Nightingale" userId="4949b3e0-a37d-48e0-82ed-473a3684b7a6" providerId="ADAL" clId="{1009ED01-B369-4756-B162-A73C7E36C360}" dt="2025-08-03T15:30:48.791" v="3117" actId="1076"/>
          <ac:cxnSpMkLst>
            <pc:docMk/>
            <pc:sldMk cId="3561705164" sldId="478"/>
            <ac:cxnSpMk id="6" creationId="{1D9E7336-0D80-CD84-9027-FAB8324D7A64}"/>
          </ac:cxnSpMkLst>
        </pc:cxnChg>
        <pc:cxnChg chg="add mod">
          <ac:chgData name="Daniel Nightingale" userId="4949b3e0-a37d-48e0-82ed-473a3684b7a6" providerId="ADAL" clId="{1009ED01-B369-4756-B162-A73C7E36C360}" dt="2025-08-03T15:30:53.513" v="3118" actId="1076"/>
          <ac:cxnSpMkLst>
            <pc:docMk/>
            <pc:sldMk cId="3561705164" sldId="478"/>
            <ac:cxnSpMk id="9" creationId="{FD6CAD91-58B5-DC77-35C4-BE5D45CB257A}"/>
          </ac:cxnSpMkLst>
        </pc:cxnChg>
      </pc:sldChg>
      <pc:sldChg chg="addSp modSp add mod ord">
        <pc:chgData name="Daniel Nightingale" userId="4949b3e0-a37d-48e0-82ed-473a3684b7a6" providerId="ADAL" clId="{1009ED01-B369-4756-B162-A73C7E36C360}" dt="2025-08-01T17:31:56.536" v="3008" actId="20577"/>
        <pc:sldMkLst>
          <pc:docMk/>
          <pc:sldMk cId="3056302604" sldId="479"/>
        </pc:sldMkLst>
        <pc:spChg chg="mod">
          <ac:chgData name="Daniel Nightingale" userId="4949b3e0-a37d-48e0-82ed-473a3684b7a6" providerId="ADAL" clId="{1009ED01-B369-4756-B162-A73C7E36C360}" dt="2025-08-01T17:31:56.536" v="3008" actId="20577"/>
          <ac:spMkLst>
            <pc:docMk/>
            <pc:sldMk cId="3056302604" sldId="479"/>
            <ac:spMk id="8" creationId="{BFC3CC90-CE7A-156C-C6A3-9074533A1CD5}"/>
          </ac:spMkLst>
        </pc:spChg>
        <pc:picChg chg="add mod">
          <ac:chgData name="Daniel Nightingale" userId="4949b3e0-a37d-48e0-82ed-473a3684b7a6" providerId="ADAL" clId="{1009ED01-B369-4756-B162-A73C7E36C360}" dt="2025-07-30T16:28:39.360" v="1362" actId="1076"/>
          <ac:picMkLst>
            <pc:docMk/>
            <pc:sldMk cId="3056302604" sldId="479"/>
            <ac:picMk id="2" creationId="{E057F880-3727-F0EF-740E-AF2A9B735847}"/>
          </ac:picMkLst>
        </pc:picChg>
      </pc:sldChg>
      <pc:sldChg chg="addSp delSp modSp add mod">
        <pc:chgData name="Daniel Nightingale" userId="4949b3e0-a37d-48e0-82ed-473a3684b7a6" providerId="ADAL" clId="{1009ED01-B369-4756-B162-A73C7E36C360}" dt="2025-08-03T18:24:17.752" v="3299" actId="1076"/>
        <pc:sldMkLst>
          <pc:docMk/>
          <pc:sldMk cId="4183521531" sldId="480"/>
        </pc:sldMkLst>
        <pc:spChg chg="mod">
          <ac:chgData name="Daniel Nightingale" userId="4949b3e0-a37d-48e0-82ed-473a3684b7a6" providerId="ADAL" clId="{1009ED01-B369-4756-B162-A73C7E36C360}" dt="2025-07-30T16:30:01.491" v="1376" actId="5793"/>
          <ac:spMkLst>
            <pc:docMk/>
            <pc:sldMk cId="4183521531" sldId="480"/>
            <ac:spMk id="4" creationId="{55549816-7B1E-454D-79A6-50F137969AA2}"/>
          </ac:spMkLst>
        </pc:spChg>
        <pc:spChg chg="mod">
          <ac:chgData name="Daniel Nightingale" userId="4949b3e0-a37d-48e0-82ed-473a3684b7a6" providerId="ADAL" clId="{1009ED01-B369-4756-B162-A73C7E36C360}" dt="2025-08-01T17:31:59.821" v="3010" actId="20577"/>
          <ac:spMkLst>
            <pc:docMk/>
            <pc:sldMk cId="4183521531" sldId="480"/>
            <ac:spMk id="8" creationId="{6C17EE7F-FCEC-4634-BCB6-D64B1E845E5D}"/>
          </ac:spMkLst>
        </pc:spChg>
        <pc:picChg chg="add mod">
          <ac:chgData name="Daniel Nightingale" userId="4949b3e0-a37d-48e0-82ed-473a3684b7a6" providerId="ADAL" clId="{1009ED01-B369-4756-B162-A73C7E36C360}" dt="2025-08-01T17:28:15.048" v="2965" actId="1076"/>
          <ac:picMkLst>
            <pc:docMk/>
            <pc:sldMk cId="4183521531" sldId="480"/>
            <ac:picMk id="2" creationId="{DDA70B78-BE48-3351-6646-55308F2A9377}"/>
          </ac:picMkLst>
        </pc:picChg>
        <pc:picChg chg="add mod">
          <ac:chgData name="Daniel Nightingale" userId="4949b3e0-a37d-48e0-82ed-473a3684b7a6" providerId="ADAL" clId="{1009ED01-B369-4756-B162-A73C7E36C360}" dt="2025-08-03T18:22:04.589" v="3286" actId="1076"/>
          <ac:picMkLst>
            <pc:docMk/>
            <pc:sldMk cId="4183521531" sldId="480"/>
            <ac:picMk id="13" creationId="{FB5A7825-FEE7-32AB-52A6-8B2901AAC718}"/>
          </ac:picMkLst>
        </pc:picChg>
      </pc:sldChg>
      <pc:sldChg chg="modSp add mod modShow">
        <pc:chgData name="Daniel Nightingale" userId="4949b3e0-a37d-48e0-82ed-473a3684b7a6" providerId="ADAL" clId="{1009ED01-B369-4756-B162-A73C7E36C360}" dt="2025-08-03T16:25:03.220" v="3253" actId="729"/>
        <pc:sldMkLst>
          <pc:docMk/>
          <pc:sldMk cId="3624782774" sldId="481"/>
        </pc:sldMkLst>
      </pc:sldChg>
      <pc:sldChg chg="addSp delSp modSp add mod">
        <pc:chgData name="Daniel Nightingale" userId="4949b3e0-a37d-48e0-82ed-473a3684b7a6" providerId="ADAL" clId="{1009ED01-B369-4756-B162-A73C7E36C360}" dt="2025-08-01T10:45:06.543" v="1737" actId="1076"/>
        <pc:sldMkLst>
          <pc:docMk/>
          <pc:sldMk cId="1963486993" sldId="482"/>
        </pc:sldMkLst>
        <pc:spChg chg="mod">
          <ac:chgData name="Daniel Nightingale" userId="4949b3e0-a37d-48e0-82ed-473a3684b7a6" providerId="ADAL" clId="{1009ED01-B369-4756-B162-A73C7E36C360}" dt="2025-07-31T15:21:53.321" v="1695" actId="20577"/>
          <ac:spMkLst>
            <pc:docMk/>
            <pc:sldMk cId="1963486993" sldId="482"/>
            <ac:spMk id="4" creationId="{E8CEF5E0-DCD5-FF2A-D170-157D323338E4}"/>
          </ac:spMkLst>
        </pc:spChg>
        <pc:picChg chg="add mod">
          <ac:chgData name="Daniel Nightingale" userId="4949b3e0-a37d-48e0-82ed-473a3684b7a6" providerId="ADAL" clId="{1009ED01-B369-4756-B162-A73C7E36C360}" dt="2025-08-01T10:45:06.543" v="1737" actId="1076"/>
          <ac:picMkLst>
            <pc:docMk/>
            <pc:sldMk cId="1963486993" sldId="482"/>
            <ac:picMk id="29" creationId="{453C6136-F26A-A2E6-809E-59974B3C4DA5}"/>
          </ac:picMkLst>
        </pc:picChg>
      </pc:sldChg>
      <pc:sldChg chg="addSp delSp modSp add mod ord">
        <pc:chgData name="Daniel Nightingale" userId="4949b3e0-a37d-48e0-82ed-473a3684b7a6" providerId="ADAL" clId="{1009ED01-B369-4756-B162-A73C7E36C360}" dt="2025-08-03T15:30:30.654" v="3115" actId="20577"/>
        <pc:sldMkLst>
          <pc:docMk/>
          <pc:sldMk cId="3669991396" sldId="483"/>
        </pc:sldMkLst>
        <pc:spChg chg="mod">
          <ac:chgData name="Daniel Nightingale" userId="4949b3e0-a37d-48e0-82ed-473a3684b7a6" providerId="ADAL" clId="{1009ED01-B369-4756-B162-A73C7E36C360}" dt="2025-08-03T15:30:30.654" v="3115" actId="20577"/>
          <ac:spMkLst>
            <pc:docMk/>
            <pc:sldMk cId="3669991396" sldId="483"/>
            <ac:spMk id="2" creationId="{AC36DB08-CD4F-D24D-BCEE-D17E1AF2DF03}"/>
          </ac:spMkLst>
        </pc:spChg>
        <pc:picChg chg="add mod">
          <ac:chgData name="Daniel Nightingale" userId="4949b3e0-a37d-48e0-82ed-473a3684b7a6" providerId="ADAL" clId="{1009ED01-B369-4756-B162-A73C7E36C360}" dt="2025-08-01T15:57:08.897" v="1852" actId="1076"/>
          <ac:picMkLst>
            <pc:docMk/>
            <pc:sldMk cId="3669991396" sldId="483"/>
            <ac:picMk id="4" creationId="{4BBF9EBD-1A47-239D-14DB-4AF185FFE0F6}"/>
          </ac:picMkLst>
        </pc:picChg>
        <pc:picChg chg="add mod modCrop">
          <ac:chgData name="Daniel Nightingale" userId="4949b3e0-a37d-48e0-82ed-473a3684b7a6" providerId="ADAL" clId="{1009ED01-B369-4756-B162-A73C7E36C360}" dt="2025-08-01T15:59:04.065" v="1963" actId="1076"/>
          <ac:picMkLst>
            <pc:docMk/>
            <pc:sldMk cId="3669991396" sldId="483"/>
            <ac:picMk id="5" creationId="{BE214895-B79D-5EB8-F47B-52B70C05CCD9}"/>
          </ac:picMkLst>
        </pc:picChg>
        <pc:picChg chg="add mod">
          <ac:chgData name="Daniel Nightingale" userId="4949b3e0-a37d-48e0-82ed-473a3684b7a6" providerId="ADAL" clId="{1009ED01-B369-4756-B162-A73C7E36C360}" dt="2025-08-01T15:57:14.521" v="1855" actId="1076"/>
          <ac:picMkLst>
            <pc:docMk/>
            <pc:sldMk cId="3669991396" sldId="483"/>
            <ac:picMk id="6" creationId="{54BC10BC-7A3B-5E4E-5A77-A333C56F0F79}"/>
          </ac:picMkLst>
        </pc:picChg>
      </pc:sldChg>
      <pc:sldChg chg="add del">
        <pc:chgData name="Daniel Nightingale" userId="4949b3e0-a37d-48e0-82ed-473a3684b7a6" providerId="ADAL" clId="{1009ED01-B369-4756-B162-A73C7E36C360}" dt="2025-08-01T13:30:18.888" v="1757" actId="2890"/>
        <pc:sldMkLst>
          <pc:docMk/>
          <pc:sldMk cId="3911543168" sldId="483"/>
        </pc:sldMkLst>
      </pc:sldChg>
      <pc:sldChg chg="new del">
        <pc:chgData name="Daniel Nightingale" userId="4949b3e0-a37d-48e0-82ed-473a3684b7a6" providerId="ADAL" clId="{1009ED01-B369-4756-B162-A73C7E36C360}" dt="2025-08-01T16:10:30.769" v="2129" actId="47"/>
        <pc:sldMkLst>
          <pc:docMk/>
          <pc:sldMk cId="334511415" sldId="484"/>
        </pc:sldMkLst>
      </pc:sldChg>
      <pc:sldChg chg="add del">
        <pc:chgData name="Daniel Nightingale" userId="4949b3e0-a37d-48e0-82ed-473a3684b7a6" providerId="ADAL" clId="{1009ED01-B369-4756-B162-A73C7E36C360}" dt="2025-08-01T16:10:37.977" v="2131" actId="2890"/>
        <pc:sldMkLst>
          <pc:docMk/>
          <pc:sldMk cId="1693688615" sldId="484"/>
        </pc:sldMkLst>
      </pc:sldChg>
      <pc:sldChg chg="addSp delSp modSp add mod ord">
        <pc:chgData name="Daniel Nightingale" userId="4949b3e0-a37d-48e0-82ed-473a3684b7a6" providerId="ADAL" clId="{1009ED01-B369-4756-B162-A73C7E36C360}" dt="2025-08-04T09:01:21.090" v="3312" actId="1076"/>
        <pc:sldMkLst>
          <pc:docMk/>
          <pc:sldMk cId="3856534196" sldId="484"/>
        </pc:sldMkLst>
        <pc:spChg chg="mod">
          <ac:chgData name="Daniel Nightingale" userId="4949b3e0-a37d-48e0-82ed-473a3684b7a6" providerId="ADAL" clId="{1009ED01-B369-4756-B162-A73C7E36C360}" dt="2025-08-01T16:45:47.386" v="2255" actId="12"/>
          <ac:spMkLst>
            <pc:docMk/>
            <pc:sldMk cId="3856534196" sldId="484"/>
            <ac:spMk id="4" creationId="{557AB2CB-24F3-B22A-AAAF-142C94B1EAB4}"/>
          </ac:spMkLst>
        </pc:spChg>
        <pc:spChg chg="mod">
          <ac:chgData name="Daniel Nightingale" userId="4949b3e0-a37d-48e0-82ed-473a3684b7a6" providerId="ADAL" clId="{1009ED01-B369-4756-B162-A73C7E36C360}" dt="2025-08-01T16:11:06.082" v="2161" actId="20577"/>
          <ac:spMkLst>
            <pc:docMk/>
            <pc:sldMk cId="3856534196" sldId="484"/>
            <ac:spMk id="8" creationId="{48B74974-B26F-343B-B2B3-F82492784DEC}"/>
          </ac:spMkLst>
        </pc:spChg>
        <pc:picChg chg="add mod">
          <ac:chgData name="Daniel Nightingale" userId="4949b3e0-a37d-48e0-82ed-473a3684b7a6" providerId="ADAL" clId="{1009ED01-B369-4756-B162-A73C7E36C360}" dt="2025-08-04T09:01:21.090" v="3312" actId="1076"/>
          <ac:picMkLst>
            <pc:docMk/>
            <pc:sldMk cId="3856534196" sldId="484"/>
            <ac:picMk id="6" creationId="{63683F5B-5144-0B21-7779-7758676014DD}"/>
          </ac:picMkLst>
        </pc:picChg>
      </pc:sldChg>
      <pc:sldChg chg="addSp delSp modSp add mod">
        <pc:chgData name="Daniel Nightingale" userId="4949b3e0-a37d-48e0-82ed-473a3684b7a6" providerId="ADAL" clId="{1009ED01-B369-4756-B162-A73C7E36C360}" dt="2025-08-03T16:08:41.592" v="3225" actId="208"/>
        <pc:sldMkLst>
          <pc:docMk/>
          <pc:sldMk cId="2517343433" sldId="485"/>
        </pc:sldMkLst>
      </pc:sldChg>
      <pc:sldChg chg="new del">
        <pc:chgData name="Daniel Nightingale" userId="4949b3e0-a37d-48e0-82ed-473a3684b7a6" providerId="ADAL" clId="{1009ED01-B369-4756-B162-A73C7E36C360}" dt="2025-08-01T16:46:38.790" v="2257" actId="47"/>
        <pc:sldMkLst>
          <pc:docMk/>
          <pc:sldMk cId="4031661529" sldId="485"/>
        </pc:sldMkLst>
      </pc:sldChg>
      <pc:sldChg chg="addSp delSp modSp add mod ord">
        <pc:chgData name="Daniel Nightingale" userId="4949b3e0-a37d-48e0-82ed-473a3684b7a6" providerId="ADAL" clId="{1009ED01-B369-4756-B162-A73C7E36C360}" dt="2025-08-03T16:23:05.863" v="3231" actId="1076"/>
        <pc:sldMkLst>
          <pc:docMk/>
          <pc:sldMk cId="3131182202" sldId="486"/>
        </pc:sldMkLst>
        <pc:spChg chg="mod">
          <ac:chgData name="Daniel Nightingale" userId="4949b3e0-a37d-48e0-82ed-473a3684b7a6" providerId="ADAL" clId="{1009ED01-B369-4756-B162-A73C7E36C360}" dt="2025-08-01T17:08:05.818" v="2598" actId="20577"/>
          <ac:spMkLst>
            <pc:docMk/>
            <pc:sldMk cId="3131182202" sldId="486"/>
            <ac:spMk id="4" creationId="{ED0BD90E-16D2-F700-5D20-B00730327D2D}"/>
          </ac:spMkLst>
        </pc:spChg>
      </pc:sldChg>
      <pc:sldChg chg="addSp delSp modSp add mod">
        <pc:chgData name="Daniel Nightingale" userId="4949b3e0-a37d-48e0-82ed-473a3684b7a6" providerId="ADAL" clId="{1009ED01-B369-4756-B162-A73C7E36C360}" dt="2025-08-04T10:21:06.613" v="3507" actId="14100"/>
        <pc:sldMkLst>
          <pc:docMk/>
          <pc:sldMk cId="3577245849" sldId="487"/>
        </pc:sldMkLst>
        <pc:spChg chg="mod">
          <ac:chgData name="Daniel Nightingale" userId="4949b3e0-a37d-48e0-82ed-473a3684b7a6" providerId="ADAL" clId="{1009ED01-B369-4756-B162-A73C7E36C360}" dt="2025-08-04T10:19:12.430" v="3498" actId="6549"/>
          <ac:spMkLst>
            <pc:docMk/>
            <pc:sldMk cId="3577245849" sldId="487"/>
            <ac:spMk id="4" creationId="{3968CD60-6E3F-0953-27C6-C0373395906F}"/>
          </ac:spMkLst>
        </pc:spChg>
        <pc:spChg chg="mod">
          <ac:chgData name="Daniel Nightingale" userId="4949b3e0-a37d-48e0-82ed-473a3684b7a6" providerId="ADAL" clId="{1009ED01-B369-4756-B162-A73C7E36C360}" dt="2025-08-01T17:32:03.267" v="3012" actId="20577"/>
          <ac:spMkLst>
            <pc:docMk/>
            <pc:sldMk cId="3577245849" sldId="487"/>
            <ac:spMk id="8" creationId="{9CAA2B4B-7B20-E651-56FE-96988538A9CB}"/>
          </ac:spMkLst>
        </pc:spChg>
        <pc:picChg chg="add mod">
          <ac:chgData name="Daniel Nightingale" userId="4949b3e0-a37d-48e0-82ed-473a3684b7a6" providerId="ADAL" clId="{1009ED01-B369-4756-B162-A73C7E36C360}" dt="2025-08-04T10:21:06.613" v="3507" actId="14100"/>
          <ac:picMkLst>
            <pc:docMk/>
            <pc:sldMk cId="3577245849" sldId="487"/>
            <ac:picMk id="11" creationId="{54C9818C-91B7-758B-152F-FD68E182F262}"/>
          </ac:picMkLst>
        </pc:picChg>
      </pc:sldChg>
      <pc:sldChg chg="add mod modShow">
        <pc:chgData name="Daniel Nightingale" userId="4949b3e0-a37d-48e0-82ed-473a3684b7a6" providerId="ADAL" clId="{1009ED01-B369-4756-B162-A73C7E36C360}" dt="2025-08-03T16:01:40.644" v="3151" actId="729"/>
        <pc:sldMkLst>
          <pc:docMk/>
          <pc:sldMk cId="3966009895" sldId="488"/>
        </pc:sldMkLst>
      </pc:sldChg>
      <pc:sldChg chg="modSp add mod ord">
        <pc:chgData name="Daniel Nightingale" userId="4949b3e0-a37d-48e0-82ed-473a3684b7a6" providerId="ADAL" clId="{1009ED01-B369-4756-B162-A73C7E36C360}" dt="2025-08-03T16:24:39.846" v="3251" actId="20577"/>
        <pc:sldMkLst>
          <pc:docMk/>
          <pc:sldMk cId="3271646155" sldId="489"/>
        </pc:sldMkLst>
        <pc:spChg chg="mod">
          <ac:chgData name="Daniel Nightingale" userId="4949b3e0-a37d-48e0-82ed-473a3684b7a6" providerId="ADAL" clId="{1009ED01-B369-4756-B162-A73C7E36C360}" dt="2025-08-03T16:24:18.847" v="3242" actId="1076"/>
          <ac:spMkLst>
            <pc:docMk/>
            <pc:sldMk cId="3271646155" sldId="489"/>
            <ac:spMk id="2" creationId="{3D9F3BB5-8424-4076-4A87-E558D10F3976}"/>
          </ac:spMkLst>
        </pc:spChg>
        <pc:spChg chg="mod">
          <ac:chgData name="Daniel Nightingale" userId="4949b3e0-a37d-48e0-82ed-473a3684b7a6" providerId="ADAL" clId="{1009ED01-B369-4756-B162-A73C7E36C360}" dt="2025-08-03T16:24:39.846" v="3251" actId="20577"/>
          <ac:spMkLst>
            <pc:docMk/>
            <pc:sldMk cId="3271646155" sldId="489"/>
            <ac:spMk id="4" creationId="{BED5C5C2-93DB-BB09-08B9-C361E3757266}"/>
          </ac:spMkLst>
        </pc:spChg>
        <pc:spChg chg="mod">
          <ac:chgData name="Daniel Nightingale" userId="4949b3e0-a37d-48e0-82ed-473a3684b7a6" providerId="ADAL" clId="{1009ED01-B369-4756-B162-A73C7E36C360}" dt="2025-08-03T16:24:18.847" v="3242" actId="1076"/>
          <ac:spMkLst>
            <pc:docMk/>
            <pc:sldMk cId="3271646155" sldId="489"/>
            <ac:spMk id="24" creationId="{8F4FD5EF-B5AC-B62C-093C-84C7BD880EF6}"/>
          </ac:spMkLst>
        </pc:spChg>
        <pc:spChg chg="mod">
          <ac:chgData name="Daniel Nightingale" userId="4949b3e0-a37d-48e0-82ed-473a3684b7a6" providerId="ADAL" clId="{1009ED01-B369-4756-B162-A73C7E36C360}" dt="2025-08-03T16:24:18.847" v="3242" actId="1076"/>
          <ac:spMkLst>
            <pc:docMk/>
            <pc:sldMk cId="3271646155" sldId="489"/>
            <ac:spMk id="25" creationId="{0E15C755-06B5-E528-32A2-76BE655EC8BB}"/>
          </ac:spMkLst>
        </pc:spChg>
        <pc:grpChg chg="mod">
          <ac:chgData name="Daniel Nightingale" userId="4949b3e0-a37d-48e0-82ed-473a3684b7a6" providerId="ADAL" clId="{1009ED01-B369-4756-B162-A73C7E36C360}" dt="2025-08-03T16:24:18.847" v="3242" actId="1076"/>
          <ac:grpSpMkLst>
            <pc:docMk/>
            <pc:sldMk cId="3271646155" sldId="489"/>
            <ac:grpSpMk id="6" creationId="{611E2BC8-1C5A-2444-D2E9-829963133D2A}"/>
          </ac:grpSpMkLst>
        </pc:grpChg>
        <pc:picChg chg="mod">
          <ac:chgData name="Daniel Nightingale" userId="4949b3e0-a37d-48e0-82ed-473a3684b7a6" providerId="ADAL" clId="{1009ED01-B369-4756-B162-A73C7E36C360}" dt="2025-08-03T16:24:12.547" v="3241" actId="1076"/>
          <ac:picMkLst>
            <pc:docMk/>
            <pc:sldMk cId="3271646155" sldId="489"/>
            <ac:picMk id="5" creationId="{293C4BE4-728D-5BC0-1546-3210BBB2E9F0}"/>
          </ac:picMkLst>
        </pc:picChg>
        <pc:cxnChg chg="mod">
          <ac:chgData name="Daniel Nightingale" userId="4949b3e0-a37d-48e0-82ed-473a3684b7a6" providerId="ADAL" clId="{1009ED01-B369-4756-B162-A73C7E36C360}" dt="2025-08-03T16:24:18.847" v="3242" actId="1076"/>
          <ac:cxnSpMkLst>
            <pc:docMk/>
            <pc:sldMk cId="3271646155" sldId="489"/>
            <ac:cxnSpMk id="23" creationId="{02A18EB3-A5A4-D579-3783-998BDCB80CC0}"/>
          </ac:cxnSpMkLst>
        </pc:cxnChg>
      </pc:sldChg>
      <pc:sldMasterChg chg="del delSldLayout">
        <pc:chgData name="Daniel Nightingale" userId="4949b3e0-a37d-48e0-82ed-473a3684b7a6" providerId="ADAL" clId="{1009ED01-B369-4756-B162-A73C7E36C360}" dt="2025-07-29T11:24:16.555" v="212" actId="47"/>
        <pc:sldMasterMkLst>
          <pc:docMk/>
          <pc:sldMasterMk cId="3519113080" sldId="2147483671"/>
        </pc:sldMasterMkLst>
        <pc:sldLayoutChg chg="del">
          <pc:chgData name="Daniel Nightingale" userId="4949b3e0-a37d-48e0-82ed-473a3684b7a6" providerId="ADAL" clId="{1009ED01-B369-4756-B162-A73C7E36C360}" dt="2025-07-29T11:24:16.555" v="212" actId="47"/>
          <pc:sldLayoutMkLst>
            <pc:docMk/>
            <pc:sldMasterMk cId="3519113080" sldId="2147483671"/>
            <pc:sldLayoutMk cId="3456891279" sldId="2147483672"/>
          </pc:sldLayoutMkLst>
        </pc:sldLayoutChg>
        <pc:sldLayoutChg chg="del">
          <pc:chgData name="Daniel Nightingale" userId="4949b3e0-a37d-48e0-82ed-473a3684b7a6" providerId="ADAL" clId="{1009ED01-B369-4756-B162-A73C7E36C360}" dt="2025-07-29T11:24:16.555" v="212" actId="47"/>
          <pc:sldLayoutMkLst>
            <pc:docMk/>
            <pc:sldMasterMk cId="3519113080" sldId="2147483671"/>
            <pc:sldLayoutMk cId="3587407532" sldId="2147483673"/>
          </pc:sldLayoutMkLst>
        </pc:sldLayoutChg>
        <pc:sldLayoutChg chg="del">
          <pc:chgData name="Daniel Nightingale" userId="4949b3e0-a37d-48e0-82ed-473a3684b7a6" providerId="ADAL" clId="{1009ED01-B369-4756-B162-A73C7E36C360}" dt="2025-07-29T11:24:16.555" v="212" actId="47"/>
          <pc:sldLayoutMkLst>
            <pc:docMk/>
            <pc:sldMasterMk cId="3519113080" sldId="2147483671"/>
            <pc:sldLayoutMk cId="334278498" sldId="2147483674"/>
          </pc:sldLayoutMkLst>
        </pc:sldLayoutChg>
        <pc:sldLayoutChg chg="del">
          <pc:chgData name="Daniel Nightingale" userId="4949b3e0-a37d-48e0-82ed-473a3684b7a6" providerId="ADAL" clId="{1009ED01-B369-4756-B162-A73C7E36C360}" dt="2025-07-29T11:24:16.555" v="212" actId="47"/>
          <pc:sldLayoutMkLst>
            <pc:docMk/>
            <pc:sldMasterMk cId="3519113080" sldId="2147483671"/>
            <pc:sldLayoutMk cId="572942127" sldId="2147483675"/>
          </pc:sldLayoutMkLst>
        </pc:sldLayoutChg>
      </pc:sldMasterChg>
    </pc:docChg>
  </pc:docChgLst>
  <pc:docChgLst>
    <pc:chgData name="Daniel Nightingale" userId="4949b3e0-a37d-48e0-82ed-473a3684b7a6" providerId="ADAL" clId="{ACF95DB8-567F-4C4C-87C6-6944C23B3C15}"/>
    <pc:docChg chg="undo redo custSel addSld delSld modSld sldOrd delMainMaster">
      <pc:chgData name="Daniel Nightingale" userId="4949b3e0-a37d-48e0-82ed-473a3684b7a6" providerId="ADAL" clId="{ACF95DB8-567F-4C4C-87C6-6944C23B3C15}" dt="2025-08-06T20:53:23.906" v="1369" actId="47"/>
      <pc:docMkLst>
        <pc:docMk/>
      </pc:docMkLst>
      <pc:sldChg chg="del">
        <pc:chgData name="Daniel Nightingale" userId="4949b3e0-a37d-48e0-82ed-473a3684b7a6" providerId="ADAL" clId="{ACF95DB8-567F-4C4C-87C6-6944C23B3C15}" dt="2025-08-04T10:29:55.987" v="10" actId="47"/>
        <pc:sldMkLst>
          <pc:docMk/>
          <pc:sldMk cId="1960664163" sldId="263"/>
        </pc:sldMkLst>
      </pc:sldChg>
      <pc:sldChg chg="del">
        <pc:chgData name="Daniel Nightingale" userId="4949b3e0-a37d-48e0-82ed-473a3684b7a6" providerId="ADAL" clId="{ACF95DB8-567F-4C4C-87C6-6944C23B3C15}" dt="2025-08-04T10:32:28.644" v="28" actId="47"/>
        <pc:sldMkLst>
          <pc:docMk/>
          <pc:sldMk cId="2191422375" sldId="267"/>
        </pc:sldMkLst>
      </pc:sldChg>
      <pc:sldChg chg="del">
        <pc:chgData name="Daniel Nightingale" userId="4949b3e0-a37d-48e0-82ed-473a3684b7a6" providerId="ADAL" clId="{ACF95DB8-567F-4C4C-87C6-6944C23B3C15}" dt="2025-08-04T10:32:34.475" v="29" actId="47"/>
        <pc:sldMkLst>
          <pc:docMk/>
          <pc:sldMk cId="404527320" sldId="279"/>
        </pc:sldMkLst>
      </pc:sldChg>
      <pc:sldChg chg="del">
        <pc:chgData name="Daniel Nightingale" userId="4949b3e0-a37d-48e0-82ed-473a3684b7a6" providerId="ADAL" clId="{ACF95DB8-567F-4C4C-87C6-6944C23B3C15}" dt="2025-08-04T10:32:35.390" v="30" actId="47"/>
        <pc:sldMkLst>
          <pc:docMk/>
          <pc:sldMk cId="1646327156" sldId="281"/>
        </pc:sldMkLst>
      </pc:sldChg>
      <pc:sldChg chg="addSp delSp modSp mod">
        <pc:chgData name="Daniel Nightingale" userId="4949b3e0-a37d-48e0-82ed-473a3684b7a6" providerId="ADAL" clId="{ACF95DB8-567F-4C4C-87C6-6944C23B3C15}" dt="2025-08-04T16:33:19.115" v="1055" actId="1035"/>
        <pc:sldMkLst>
          <pc:docMk/>
          <pc:sldMk cId="2492697207" sldId="304"/>
        </pc:sldMkLst>
        <pc:spChg chg="mod ord">
          <ac:chgData name="Daniel Nightingale" userId="4949b3e0-a37d-48e0-82ed-473a3684b7a6" providerId="ADAL" clId="{ACF95DB8-567F-4C4C-87C6-6944C23B3C15}" dt="2025-08-04T16:33:14.467" v="1047" actId="1076"/>
          <ac:spMkLst>
            <pc:docMk/>
            <pc:sldMk cId="2492697207" sldId="304"/>
            <ac:spMk id="10" creationId="{D2860B2D-6007-5F46-B55B-1512B9A0AD98}"/>
          </ac:spMkLst>
        </pc:spChg>
        <pc:picChg chg="mod ord">
          <ac:chgData name="Daniel Nightingale" userId="4949b3e0-a37d-48e0-82ed-473a3684b7a6" providerId="ADAL" clId="{ACF95DB8-567F-4C4C-87C6-6944C23B3C15}" dt="2025-08-04T16:29:41.187" v="992" actId="170"/>
          <ac:picMkLst>
            <pc:docMk/>
            <pc:sldMk cId="2492697207" sldId="304"/>
            <ac:picMk id="2" creationId="{3E2550E1-F3D7-8536-2CF5-99DCD2D61B19}"/>
          </ac:picMkLst>
        </pc:picChg>
        <pc:picChg chg="mod">
          <ac:chgData name="Daniel Nightingale" userId="4949b3e0-a37d-48e0-82ed-473a3684b7a6" providerId="ADAL" clId="{ACF95DB8-567F-4C4C-87C6-6944C23B3C15}" dt="2025-08-04T16:31:11.078" v="1026" actId="1037"/>
          <ac:picMkLst>
            <pc:docMk/>
            <pc:sldMk cId="2492697207" sldId="304"/>
            <ac:picMk id="3" creationId="{D2F64621-EE36-297E-7744-7435488337E8}"/>
          </ac:picMkLst>
        </pc:picChg>
        <pc:picChg chg="add mod ord">
          <ac:chgData name="Daniel Nightingale" userId="4949b3e0-a37d-48e0-82ed-473a3684b7a6" providerId="ADAL" clId="{ACF95DB8-567F-4C4C-87C6-6944C23B3C15}" dt="2025-08-04T16:29:16.474" v="988" actId="14100"/>
          <ac:picMkLst>
            <pc:docMk/>
            <pc:sldMk cId="2492697207" sldId="304"/>
            <ac:picMk id="4" creationId="{008CF49E-E90F-9B76-66C8-70B43A6681BB}"/>
          </ac:picMkLst>
        </pc:picChg>
        <pc:picChg chg="mod">
          <ac:chgData name="Daniel Nightingale" userId="4949b3e0-a37d-48e0-82ed-473a3684b7a6" providerId="ADAL" clId="{ACF95DB8-567F-4C4C-87C6-6944C23B3C15}" dt="2025-08-04T14:15:26.583" v="323" actId="14100"/>
          <ac:picMkLst>
            <pc:docMk/>
            <pc:sldMk cId="2492697207" sldId="304"/>
            <ac:picMk id="5" creationId="{25D6A369-0C0B-4A23-F289-9A63520F4E3C}"/>
          </ac:picMkLst>
        </pc:picChg>
        <pc:picChg chg="add del mod ord">
          <ac:chgData name="Daniel Nightingale" userId="4949b3e0-a37d-48e0-82ed-473a3684b7a6" providerId="ADAL" clId="{ACF95DB8-567F-4C4C-87C6-6944C23B3C15}" dt="2025-08-04T16:32:59.650" v="1046" actId="14100"/>
          <ac:picMkLst>
            <pc:docMk/>
            <pc:sldMk cId="2492697207" sldId="304"/>
            <ac:picMk id="7" creationId="{9FD52B79-70C3-758F-6180-B5E966A586B6}"/>
          </ac:picMkLst>
        </pc:picChg>
        <pc:picChg chg="mod">
          <ac:chgData name="Daniel Nightingale" userId="4949b3e0-a37d-48e0-82ed-473a3684b7a6" providerId="ADAL" clId="{ACF95DB8-567F-4C4C-87C6-6944C23B3C15}" dt="2025-08-04T14:15:29.867" v="324" actId="1076"/>
          <ac:picMkLst>
            <pc:docMk/>
            <pc:sldMk cId="2492697207" sldId="304"/>
            <ac:picMk id="8" creationId="{737F47CF-8031-92EF-ACE3-2FC86FEDEF2D}"/>
          </ac:picMkLst>
        </pc:picChg>
        <pc:picChg chg="mod ord">
          <ac:chgData name="Daniel Nightingale" userId="4949b3e0-a37d-48e0-82ed-473a3684b7a6" providerId="ADAL" clId="{ACF95DB8-567F-4C4C-87C6-6944C23B3C15}" dt="2025-08-04T16:33:19.115" v="1055" actId="1035"/>
          <ac:picMkLst>
            <pc:docMk/>
            <pc:sldMk cId="2492697207" sldId="304"/>
            <ac:picMk id="9" creationId="{C361A6C0-49BA-FE18-041E-42165F4D6121}"/>
          </ac:picMkLst>
        </pc:picChg>
        <pc:picChg chg="mod ord">
          <ac:chgData name="Daniel Nightingale" userId="4949b3e0-a37d-48e0-82ed-473a3684b7a6" providerId="ADAL" clId="{ACF95DB8-567F-4C4C-87C6-6944C23B3C15}" dt="2025-08-04T16:31:10.647" v="1025" actId="14100"/>
          <ac:picMkLst>
            <pc:docMk/>
            <pc:sldMk cId="2492697207" sldId="304"/>
            <ac:picMk id="14" creationId="{FF59B774-097C-2763-1541-EFEAC75C8785}"/>
          </ac:picMkLst>
        </pc:picChg>
      </pc:sldChg>
      <pc:sldChg chg="del">
        <pc:chgData name="Daniel Nightingale" userId="4949b3e0-a37d-48e0-82ed-473a3684b7a6" providerId="ADAL" clId="{ACF95DB8-567F-4C4C-87C6-6944C23B3C15}" dt="2025-08-04T10:29:41.744" v="6" actId="47"/>
        <pc:sldMkLst>
          <pc:docMk/>
          <pc:sldMk cId="3039527377" sldId="307"/>
        </pc:sldMkLst>
      </pc:sldChg>
      <pc:sldChg chg="del">
        <pc:chgData name="Daniel Nightingale" userId="4949b3e0-a37d-48e0-82ed-473a3684b7a6" providerId="ADAL" clId="{ACF95DB8-567F-4C4C-87C6-6944C23B3C15}" dt="2025-08-04T10:29:45.977" v="8" actId="47"/>
        <pc:sldMkLst>
          <pc:docMk/>
          <pc:sldMk cId="2395147863" sldId="324"/>
        </pc:sldMkLst>
      </pc:sldChg>
      <pc:sldChg chg="del">
        <pc:chgData name="Daniel Nightingale" userId="4949b3e0-a37d-48e0-82ed-473a3684b7a6" providerId="ADAL" clId="{ACF95DB8-567F-4C4C-87C6-6944C23B3C15}" dt="2025-08-04T10:29:09.552" v="2" actId="47"/>
        <pc:sldMkLst>
          <pc:docMk/>
          <pc:sldMk cId="1357239646" sldId="327"/>
        </pc:sldMkLst>
      </pc:sldChg>
      <pc:sldChg chg="addSp modSp mod">
        <pc:chgData name="Daniel Nightingale" userId="4949b3e0-a37d-48e0-82ed-473a3684b7a6" providerId="ADAL" clId="{ACF95DB8-567F-4C4C-87C6-6944C23B3C15}" dt="2025-08-04T16:35:21.205" v="1067" actId="767"/>
        <pc:sldMkLst>
          <pc:docMk/>
          <pc:sldMk cId="1943938966" sldId="332"/>
        </pc:sldMkLst>
        <pc:spChg chg="mod">
          <ac:chgData name="Daniel Nightingale" userId="4949b3e0-a37d-48e0-82ed-473a3684b7a6" providerId="ADAL" clId="{ACF95DB8-567F-4C4C-87C6-6944C23B3C15}" dt="2025-08-04T15:14:51.316" v="586" actId="255"/>
          <ac:spMkLst>
            <pc:docMk/>
            <pc:sldMk cId="1943938966" sldId="332"/>
            <ac:spMk id="4" creationId="{9C701DC3-DFC5-9560-E598-3A14BCC1C1D8}"/>
          </ac:spMkLst>
        </pc:spChg>
      </pc:sldChg>
      <pc:sldChg chg="del">
        <pc:chgData name="Daniel Nightingale" userId="4949b3e0-a37d-48e0-82ed-473a3684b7a6" providerId="ADAL" clId="{ACF95DB8-567F-4C4C-87C6-6944C23B3C15}" dt="2025-08-04T10:28:59.481" v="0" actId="47"/>
        <pc:sldMkLst>
          <pc:docMk/>
          <pc:sldMk cId="3492253940" sldId="333"/>
        </pc:sldMkLst>
      </pc:sldChg>
      <pc:sldChg chg="addSp delSp modSp mod">
        <pc:chgData name="Daniel Nightingale" userId="4949b3e0-a37d-48e0-82ed-473a3684b7a6" providerId="ADAL" clId="{ACF95DB8-567F-4C4C-87C6-6944C23B3C15}" dt="2025-08-04T12:52:46.544" v="226" actId="164"/>
        <pc:sldMkLst>
          <pc:docMk/>
          <pc:sldMk cId="2269735692" sldId="461"/>
        </pc:sldMkLst>
        <pc:spChg chg="mod topLvl">
          <ac:chgData name="Daniel Nightingale" userId="4949b3e0-a37d-48e0-82ed-473a3684b7a6" providerId="ADAL" clId="{ACF95DB8-567F-4C4C-87C6-6944C23B3C15}" dt="2025-08-04T12:52:23.447" v="225" actId="165"/>
          <ac:spMkLst>
            <pc:docMk/>
            <pc:sldMk cId="2269735692" sldId="461"/>
            <ac:spMk id="10" creationId="{3155E4EE-0CF1-1521-34B9-DECFE89908E7}"/>
          </ac:spMkLst>
        </pc:spChg>
        <pc:spChg chg="mod">
          <ac:chgData name="Daniel Nightingale" userId="4949b3e0-a37d-48e0-82ed-473a3684b7a6" providerId="ADAL" clId="{ACF95DB8-567F-4C4C-87C6-6944C23B3C15}" dt="2025-08-04T12:52:46.544" v="226" actId="164"/>
          <ac:spMkLst>
            <pc:docMk/>
            <pc:sldMk cId="2269735692" sldId="461"/>
            <ac:spMk id="17" creationId="{44FD4A8E-892F-AE98-EF73-4E39D9C61101}"/>
          </ac:spMkLst>
        </pc:spChg>
        <pc:spChg chg="mod topLvl">
          <ac:chgData name="Daniel Nightingale" userId="4949b3e0-a37d-48e0-82ed-473a3684b7a6" providerId="ADAL" clId="{ACF95DB8-567F-4C4C-87C6-6944C23B3C15}" dt="2025-08-04T12:52:46.544" v="226" actId="164"/>
          <ac:spMkLst>
            <pc:docMk/>
            <pc:sldMk cId="2269735692" sldId="461"/>
            <ac:spMk id="18" creationId="{681E0469-F25F-5A70-6042-8E89657E5058}"/>
          </ac:spMkLst>
        </pc:spChg>
        <pc:spChg chg="mod">
          <ac:chgData name="Daniel Nightingale" userId="4949b3e0-a37d-48e0-82ed-473a3684b7a6" providerId="ADAL" clId="{ACF95DB8-567F-4C4C-87C6-6944C23B3C15}" dt="2025-08-04T12:52:46.544" v="226" actId="164"/>
          <ac:spMkLst>
            <pc:docMk/>
            <pc:sldMk cId="2269735692" sldId="461"/>
            <ac:spMk id="28" creationId="{15F7AADE-E8F6-58AE-CF5F-221DF79094F3}"/>
          </ac:spMkLst>
        </pc:spChg>
        <pc:spChg chg="mod">
          <ac:chgData name="Daniel Nightingale" userId="4949b3e0-a37d-48e0-82ed-473a3684b7a6" providerId="ADAL" clId="{ACF95DB8-567F-4C4C-87C6-6944C23B3C15}" dt="2025-08-04T12:52:46.544" v="226" actId="164"/>
          <ac:spMkLst>
            <pc:docMk/>
            <pc:sldMk cId="2269735692" sldId="461"/>
            <ac:spMk id="34" creationId="{DE8652CA-1C96-CEC8-CD6A-5205B2BD17C7}"/>
          </ac:spMkLst>
        </pc:spChg>
        <pc:spChg chg="mod topLvl">
          <ac:chgData name="Daniel Nightingale" userId="4949b3e0-a37d-48e0-82ed-473a3684b7a6" providerId="ADAL" clId="{ACF95DB8-567F-4C4C-87C6-6944C23B3C15}" dt="2025-08-04T12:52:46.544" v="226" actId="164"/>
          <ac:spMkLst>
            <pc:docMk/>
            <pc:sldMk cId="2269735692" sldId="461"/>
            <ac:spMk id="35" creationId="{B5850D69-5A46-2A2A-FB5C-184F80EE5C00}"/>
          </ac:spMkLst>
        </pc:spChg>
        <pc:spChg chg="mod">
          <ac:chgData name="Daniel Nightingale" userId="4949b3e0-a37d-48e0-82ed-473a3684b7a6" providerId="ADAL" clId="{ACF95DB8-567F-4C4C-87C6-6944C23B3C15}" dt="2025-08-04T11:24:28.263" v="177"/>
          <ac:spMkLst>
            <pc:docMk/>
            <pc:sldMk cId="2269735692" sldId="461"/>
            <ac:spMk id="49" creationId="{6FC1BD3C-F0CA-3B80-9FF7-2DEA7C6D9F97}"/>
          </ac:spMkLst>
        </pc:spChg>
        <pc:spChg chg="mod topLvl">
          <ac:chgData name="Daniel Nightingale" userId="4949b3e0-a37d-48e0-82ed-473a3684b7a6" providerId="ADAL" clId="{ACF95DB8-567F-4C4C-87C6-6944C23B3C15}" dt="2025-08-04T12:52:23.447" v="225" actId="165"/>
          <ac:spMkLst>
            <pc:docMk/>
            <pc:sldMk cId="2269735692" sldId="461"/>
            <ac:spMk id="50" creationId="{A2BB7EC6-AE62-0578-6EA4-CE430D93D6A8}"/>
          </ac:spMkLst>
        </pc:spChg>
        <pc:spChg chg="mod">
          <ac:chgData name="Daniel Nightingale" userId="4949b3e0-a37d-48e0-82ed-473a3684b7a6" providerId="ADAL" clId="{ACF95DB8-567F-4C4C-87C6-6944C23B3C15}" dt="2025-08-04T12:52:46.544" v="226" actId="164"/>
          <ac:spMkLst>
            <pc:docMk/>
            <pc:sldMk cId="2269735692" sldId="461"/>
            <ac:spMk id="51" creationId="{D8956D03-11C4-68F4-9869-D5D2EF33F3C7}"/>
          </ac:spMkLst>
        </pc:spChg>
        <pc:spChg chg="mod">
          <ac:chgData name="Daniel Nightingale" userId="4949b3e0-a37d-48e0-82ed-473a3684b7a6" providerId="ADAL" clId="{ACF95DB8-567F-4C4C-87C6-6944C23B3C15}" dt="2025-08-04T11:24:28.263" v="177"/>
          <ac:spMkLst>
            <pc:docMk/>
            <pc:sldMk cId="2269735692" sldId="461"/>
            <ac:spMk id="52" creationId="{3E8A0E88-A6EE-48C8-ED37-68524D231066}"/>
          </ac:spMkLst>
        </pc:spChg>
        <pc:spChg chg="mod topLvl">
          <ac:chgData name="Daniel Nightingale" userId="4949b3e0-a37d-48e0-82ed-473a3684b7a6" providerId="ADAL" clId="{ACF95DB8-567F-4C4C-87C6-6944C23B3C15}" dt="2025-08-04T12:52:46.544" v="226" actId="164"/>
          <ac:spMkLst>
            <pc:docMk/>
            <pc:sldMk cId="2269735692" sldId="461"/>
            <ac:spMk id="53" creationId="{D0F34901-A4AA-A0BC-E03B-306962861D47}"/>
          </ac:spMkLst>
        </pc:spChg>
        <pc:spChg chg="mod">
          <ac:chgData name="Daniel Nightingale" userId="4949b3e0-a37d-48e0-82ed-473a3684b7a6" providerId="ADAL" clId="{ACF95DB8-567F-4C4C-87C6-6944C23B3C15}" dt="2025-08-04T11:24:28.263" v="177"/>
          <ac:spMkLst>
            <pc:docMk/>
            <pc:sldMk cId="2269735692" sldId="461"/>
            <ac:spMk id="56" creationId="{5AD84657-4852-24E9-B748-AB3E9688456F}"/>
          </ac:spMkLst>
        </pc:spChg>
        <pc:spChg chg="mod">
          <ac:chgData name="Daniel Nightingale" userId="4949b3e0-a37d-48e0-82ed-473a3684b7a6" providerId="ADAL" clId="{ACF95DB8-567F-4C4C-87C6-6944C23B3C15}" dt="2025-08-04T12:52:46.544" v="226" actId="164"/>
          <ac:spMkLst>
            <pc:docMk/>
            <pc:sldMk cId="2269735692" sldId="461"/>
            <ac:spMk id="57" creationId="{15661172-4FA2-F539-5DBA-39650300226A}"/>
          </ac:spMkLst>
        </pc:spChg>
        <pc:spChg chg="mod topLvl">
          <ac:chgData name="Daniel Nightingale" userId="4949b3e0-a37d-48e0-82ed-473a3684b7a6" providerId="ADAL" clId="{ACF95DB8-567F-4C4C-87C6-6944C23B3C15}" dt="2025-08-04T12:52:23.447" v="225" actId="165"/>
          <ac:spMkLst>
            <pc:docMk/>
            <pc:sldMk cId="2269735692" sldId="461"/>
            <ac:spMk id="58" creationId="{C98056F1-93E2-EE15-EEB6-55DE4304C4A3}"/>
          </ac:spMkLst>
        </pc:spChg>
        <pc:spChg chg="mod">
          <ac:chgData name="Daniel Nightingale" userId="4949b3e0-a37d-48e0-82ed-473a3684b7a6" providerId="ADAL" clId="{ACF95DB8-567F-4C4C-87C6-6944C23B3C15}" dt="2025-08-04T12:52:46.544" v="226" actId="164"/>
          <ac:spMkLst>
            <pc:docMk/>
            <pc:sldMk cId="2269735692" sldId="461"/>
            <ac:spMk id="65" creationId="{8854993A-E6CC-CFDD-519E-ED6ECD8913B4}"/>
          </ac:spMkLst>
        </pc:spChg>
        <pc:spChg chg="mod">
          <ac:chgData name="Daniel Nightingale" userId="4949b3e0-a37d-48e0-82ed-473a3684b7a6" providerId="ADAL" clId="{ACF95DB8-567F-4C4C-87C6-6944C23B3C15}" dt="2025-08-04T12:52:46.544" v="226" actId="164"/>
          <ac:spMkLst>
            <pc:docMk/>
            <pc:sldMk cId="2269735692" sldId="461"/>
            <ac:spMk id="66" creationId="{2A4C4F45-BDCE-14B6-6739-999937770D6F}"/>
          </ac:spMkLst>
        </pc:spChg>
        <pc:spChg chg="mod">
          <ac:chgData name="Daniel Nightingale" userId="4949b3e0-a37d-48e0-82ed-473a3684b7a6" providerId="ADAL" clId="{ACF95DB8-567F-4C4C-87C6-6944C23B3C15}" dt="2025-08-04T11:26:50.101" v="211" actId="403"/>
          <ac:spMkLst>
            <pc:docMk/>
            <pc:sldMk cId="2269735692" sldId="461"/>
            <ac:spMk id="73" creationId="{F8E504A3-0EF1-6E43-E40B-972C5E2A2296}"/>
          </ac:spMkLst>
        </pc:spChg>
        <pc:spChg chg="mod">
          <ac:chgData name="Daniel Nightingale" userId="4949b3e0-a37d-48e0-82ed-473a3684b7a6" providerId="ADAL" clId="{ACF95DB8-567F-4C4C-87C6-6944C23B3C15}" dt="2025-08-04T11:26:57.756" v="215" actId="403"/>
          <ac:spMkLst>
            <pc:docMk/>
            <pc:sldMk cId="2269735692" sldId="461"/>
            <ac:spMk id="74" creationId="{13D697FD-AE64-C88A-1453-724C21FC9135}"/>
          </ac:spMkLst>
        </pc:spChg>
        <pc:spChg chg="mod">
          <ac:chgData name="Daniel Nightingale" userId="4949b3e0-a37d-48e0-82ed-473a3684b7a6" providerId="ADAL" clId="{ACF95DB8-567F-4C4C-87C6-6944C23B3C15}" dt="2025-08-04T11:27:19.925" v="223" actId="403"/>
          <ac:spMkLst>
            <pc:docMk/>
            <pc:sldMk cId="2269735692" sldId="461"/>
            <ac:spMk id="75" creationId="{794A84E8-17D9-9295-B542-C214D24E91F1}"/>
          </ac:spMkLst>
        </pc:spChg>
        <pc:spChg chg="mod">
          <ac:chgData name="Daniel Nightingale" userId="4949b3e0-a37d-48e0-82ed-473a3684b7a6" providerId="ADAL" clId="{ACF95DB8-567F-4C4C-87C6-6944C23B3C15}" dt="2025-08-04T11:27:06.950" v="219" actId="403"/>
          <ac:spMkLst>
            <pc:docMk/>
            <pc:sldMk cId="2269735692" sldId="461"/>
            <ac:spMk id="76" creationId="{412BC09A-E78B-9725-6258-9085ADE60275}"/>
          </ac:spMkLst>
        </pc:spChg>
        <pc:spChg chg="mod">
          <ac:chgData name="Daniel Nightingale" userId="4949b3e0-a37d-48e0-82ed-473a3684b7a6" providerId="ADAL" clId="{ACF95DB8-567F-4C4C-87C6-6944C23B3C15}" dt="2025-08-04T11:26:43.191" v="207" actId="1076"/>
          <ac:spMkLst>
            <pc:docMk/>
            <pc:sldMk cId="2269735692" sldId="461"/>
            <ac:spMk id="77" creationId="{DA6CDB6F-1DCA-89A6-E877-A8F32C875CCB}"/>
          </ac:spMkLst>
        </pc:spChg>
        <pc:spChg chg="mod">
          <ac:chgData name="Daniel Nightingale" userId="4949b3e0-a37d-48e0-82ed-473a3684b7a6" providerId="ADAL" clId="{ACF95DB8-567F-4C4C-87C6-6944C23B3C15}" dt="2025-08-04T11:26:31.862" v="202" actId="404"/>
          <ac:spMkLst>
            <pc:docMk/>
            <pc:sldMk cId="2269735692" sldId="461"/>
            <ac:spMk id="78" creationId="{50C5C4CB-7EBB-1587-A65B-A0C22636E00C}"/>
          </ac:spMkLst>
        </pc:spChg>
        <pc:spChg chg="mod">
          <ac:chgData name="Daniel Nightingale" userId="4949b3e0-a37d-48e0-82ed-473a3684b7a6" providerId="ADAL" clId="{ACF95DB8-567F-4C4C-87C6-6944C23B3C15}" dt="2025-08-04T11:26:24.749" v="196" actId="404"/>
          <ac:spMkLst>
            <pc:docMk/>
            <pc:sldMk cId="2269735692" sldId="461"/>
            <ac:spMk id="79" creationId="{7C57EF00-29B1-9722-355D-04391BF5933B}"/>
          </ac:spMkLst>
        </pc:spChg>
        <pc:spChg chg="mod">
          <ac:chgData name="Daniel Nightingale" userId="4949b3e0-a37d-48e0-82ed-473a3684b7a6" providerId="ADAL" clId="{ACF95DB8-567F-4C4C-87C6-6944C23B3C15}" dt="2025-08-04T11:24:28.263" v="177"/>
          <ac:spMkLst>
            <pc:docMk/>
            <pc:sldMk cId="2269735692" sldId="461"/>
            <ac:spMk id="97" creationId="{31E8302A-A8B0-1357-2869-3D914ABB187D}"/>
          </ac:spMkLst>
        </pc:spChg>
        <pc:spChg chg="mod">
          <ac:chgData name="Daniel Nightingale" userId="4949b3e0-a37d-48e0-82ed-473a3684b7a6" providerId="ADAL" clId="{ACF95DB8-567F-4C4C-87C6-6944C23B3C15}" dt="2025-08-04T12:52:23.447" v="225" actId="165"/>
          <ac:spMkLst>
            <pc:docMk/>
            <pc:sldMk cId="2269735692" sldId="461"/>
            <ac:spMk id="98" creationId="{DF736753-AF2E-32F6-0252-6475A64DFD89}"/>
          </ac:spMkLst>
        </pc:spChg>
        <pc:spChg chg="mod">
          <ac:chgData name="Daniel Nightingale" userId="4949b3e0-a37d-48e0-82ed-473a3684b7a6" providerId="ADAL" clId="{ACF95DB8-567F-4C4C-87C6-6944C23B3C15}" dt="2025-08-04T12:52:23.447" v="225" actId="165"/>
          <ac:spMkLst>
            <pc:docMk/>
            <pc:sldMk cId="2269735692" sldId="461"/>
            <ac:spMk id="108" creationId="{FA706865-8CA5-507C-E2D7-FE95ACE04C19}"/>
          </ac:spMkLst>
        </pc:spChg>
        <pc:spChg chg="mod">
          <ac:chgData name="Daniel Nightingale" userId="4949b3e0-a37d-48e0-82ed-473a3684b7a6" providerId="ADAL" clId="{ACF95DB8-567F-4C4C-87C6-6944C23B3C15}" dt="2025-08-04T12:52:23.447" v="225" actId="165"/>
          <ac:spMkLst>
            <pc:docMk/>
            <pc:sldMk cId="2269735692" sldId="461"/>
            <ac:spMk id="109" creationId="{8F5F7853-B323-5C30-4A5A-F5AF1ADF32E2}"/>
          </ac:spMkLst>
        </pc:spChg>
        <pc:spChg chg="mod">
          <ac:chgData name="Daniel Nightingale" userId="4949b3e0-a37d-48e0-82ed-473a3684b7a6" providerId="ADAL" clId="{ACF95DB8-567F-4C4C-87C6-6944C23B3C15}" dt="2025-08-04T11:24:28.263" v="177"/>
          <ac:spMkLst>
            <pc:docMk/>
            <pc:sldMk cId="2269735692" sldId="461"/>
            <ac:spMk id="110" creationId="{0DA17216-4BC5-9C35-162F-962F400B9CC4}"/>
          </ac:spMkLst>
        </pc:spChg>
        <pc:spChg chg="mod">
          <ac:chgData name="Daniel Nightingale" userId="4949b3e0-a37d-48e0-82ed-473a3684b7a6" providerId="ADAL" clId="{ACF95DB8-567F-4C4C-87C6-6944C23B3C15}" dt="2025-08-04T12:52:23.447" v="225" actId="165"/>
          <ac:spMkLst>
            <pc:docMk/>
            <pc:sldMk cId="2269735692" sldId="461"/>
            <ac:spMk id="114" creationId="{D16A327B-C838-835E-EADF-A76E5DF625C6}"/>
          </ac:spMkLst>
        </pc:spChg>
        <pc:cxnChg chg="mod">
          <ac:chgData name="Daniel Nightingale" userId="4949b3e0-a37d-48e0-82ed-473a3684b7a6" providerId="ADAL" clId="{ACF95DB8-567F-4C4C-87C6-6944C23B3C15}" dt="2025-08-04T11:26:43.191" v="207" actId="1076"/>
          <ac:cxnSpMkLst>
            <pc:docMk/>
            <pc:sldMk cId="2269735692" sldId="461"/>
            <ac:cxnSpMk id="82" creationId="{A9704031-BA61-6071-4800-01861255A7EA}"/>
          </ac:cxnSpMkLst>
        </pc:cxnChg>
      </pc:sldChg>
      <pc:sldChg chg="del">
        <pc:chgData name="Daniel Nightingale" userId="4949b3e0-a37d-48e0-82ed-473a3684b7a6" providerId="ADAL" clId="{ACF95DB8-567F-4C4C-87C6-6944C23B3C15}" dt="2025-08-04T10:29:57.174" v="11" actId="47"/>
        <pc:sldMkLst>
          <pc:docMk/>
          <pc:sldMk cId="3638581439" sldId="463"/>
        </pc:sldMkLst>
      </pc:sldChg>
      <pc:sldChg chg="addSp delSp modSp mod">
        <pc:chgData name="Daniel Nightingale" userId="4949b3e0-a37d-48e0-82ed-473a3684b7a6" providerId="ADAL" clId="{ACF95DB8-567F-4C4C-87C6-6944C23B3C15}" dt="2025-08-04T16:37:59.370" v="1087" actId="1076"/>
        <pc:sldMkLst>
          <pc:docMk/>
          <pc:sldMk cId="427805399" sldId="464"/>
        </pc:sldMkLst>
        <pc:spChg chg="mod">
          <ac:chgData name="Daniel Nightingale" userId="4949b3e0-a37d-48e0-82ed-473a3684b7a6" providerId="ADAL" clId="{ACF95DB8-567F-4C4C-87C6-6944C23B3C15}" dt="2025-08-04T16:37:59.370" v="1087" actId="1076"/>
          <ac:spMkLst>
            <pc:docMk/>
            <pc:sldMk cId="427805399" sldId="464"/>
            <ac:spMk id="4" creationId="{75A9FB5B-F0F5-22F0-3246-47168C19F144}"/>
          </ac:spMkLst>
        </pc:spChg>
        <pc:picChg chg="add mod">
          <ac:chgData name="Daniel Nightingale" userId="4949b3e0-a37d-48e0-82ed-473a3684b7a6" providerId="ADAL" clId="{ACF95DB8-567F-4C4C-87C6-6944C23B3C15}" dt="2025-08-04T15:16:10.711" v="598" actId="1076"/>
          <ac:picMkLst>
            <pc:docMk/>
            <pc:sldMk cId="427805399" sldId="464"/>
            <ac:picMk id="2" creationId="{393C275D-FAD3-3C30-B83F-83A5BD49CBC0}"/>
          </ac:picMkLst>
        </pc:picChg>
        <pc:picChg chg="mod">
          <ac:chgData name="Daniel Nightingale" userId="4949b3e0-a37d-48e0-82ed-473a3684b7a6" providerId="ADAL" clId="{ACF95DB8-567F-4C4C-87C6-6944C23B3C15}" dt="2025-08-04T15:16:07.863" v="597" actId="1076"/>
          <ac:picMkLst>
            <pc:docMk/>
            <pc:sldMk cId="427805399" sldId="464"/>
            <ac:picMk id="9" creationId="{1908C3B2-53D3-4BAB-837A-EDF8E2F415E4}"/>
          </ac:picMkLst>
        </pc:picChg>
        <pc:picChg chg="add mod">
          <ac:chgData name="Daniel Nightingale" userId="4949b3e0-a37d-48e0-82ed-473a3684b7a6" providerId="ADAL" clId="{ACF95DB8-567F-4C4C-87C6-6944C23B3C15}" dt="2025-08-04T15:48:43.029" v="918" actId="1076"/>
          <ac:picMkLst>
            <pc:docMk/>
            <pc:sldMk cId="427805399" sldId="464"/>
            <ac:picMk id="14" creationId="{3404EE44-F399-7FE8-88DB-3FD9D383BB1A}"/>
          </ac:picMkLst>
        </pc:picChg>
        <pc:cxnChg chg="add mod">
          <ac:chgData name="Daniel Nightingale" userId="4949b3e0-a37d-48e0-82ed-473a3684b7a6" providerId="ADAL" clId="{ACF95DB8-567F-4C4C-87C6-6944C23B3C15}" dt="2025-08-04T15:17:38.493" v="605" actId="693"/>
          <ac:cxnSpMkLst>
            <pc:docMk/>
            <pc:sldMk cId="427805399" sldId="464"/>
            <ac:cxnSpMk id="6" creationId="{7DB54839-EFCD-3E9C-A144-0CFFF55A77D2}"/>
          </ac:cxnSpMkLst>
        </pc:cxnChg>
      </pc:sldChg>
      <pc:sldChg chg="modSp mod">
        <pc:chgData name="Daniel Nightingale" userId="4949b3e0-a37d-48e0-82ed-473a3684b7a6" providerId="ADAL" clId="{ACF95DB8-567F-4C4C-87C6-6944C23B3C15}" dt="2025-08-05T09:44:46.349" v="1355" actId="1036"/>
        <pc:sldMkLst>
          <pc:docMk/>
          <pc:sldMk cId="0" sldId="467"/>
        </pc:sldMkLst>
        <pc:spChg chg="mod">
          <ac:chgData name="Daniel Nightingale" userId="4949b3e0-a37d-48e0-82ed-473a3684b7a6" providerId="ADAL" clId="{ACF95DB8-567F-4C4C-87C6-6944C23B3C15}" dt="2025-08-04T16:34:10.806" v="1062" actId="20577"/>
          <ac:spMkLst>
            <pc:docMk/>
            <pc:sldMk cId="0" sldId="467"/>
            <ac:spMk id="2" creationId="{D69CA75D-8199-F6B9-F43A-69096F9269FC}"/>
          </ac:spMkLst>
        </pc:spChg>
        <pc:picChg chg="mod">
          <ac:chgData name="Daniel Nightingale" userId="4949b3e0-a37d-48e0-82ed-473a3684b7a6" providerId="ADAL" clId="{ACF95DB8-567F-4C4C-87C6-6944C23B3C15}" dt="2025-08-05T09:44:46.349" v="1355" actId="1036"/>
          <ac:picMkLst>
            <pc:docMk/>
            <pc:sldMk cId="0" sldId="467"/>
            <ac:picMk id="5" creationId="{A9341A7F-6AF9-DFA6-056E-8220A3915AEA}"/>
          </ac:picMkLst>
        </pc:picChg>
      </pc:sldChg>
      <pc:sldChg chg="modSp mod">
        <pc:chgData name="Daniel Nightingale" userId="4949b3e0-a37d-48e0-82ed-473a3684b7a6" providerId="ADAL" clId="{ACF95DB8-567F-4C4C-87C6-6944C23B3C15}" dt="2025-08-04T15:15:06.706" v="588" actId="255"/>
        <pc:sldMkLst>
          <pc:docMk/>
          <pc:sldMk cId="1868118195" sldId="468"/>
        </pc:sldMkLst>
        <pc:spChg chg="mod">
          <ac:chgData name="Daniel Nightingale" userId="4949b3e0-a37d-48e0-82ed-473a3684b7a6" providerId="ADAL" clId="{ACF95DB8-567F-4C4C-87C6-6944C23B3C15}" dt="2025-08-04T15:15:06.706" v="588" actId="255"/>
          <ac:spMkLst>
            <pc:docMk/>
            <pc:sldMk cId="1868118195" sldId="468"/>
            <ac:spMk id="4" creationId="{801590A1-C099-EB74-A917-91C85139CF36}"/>
          </ac:spMkLst>
        </pc:spChg>
        <pc:picChg chg="mod ord">
          <ac:chgData name="Daniel Nightingale" userId="4949b3e0-a37d-48e0-82ed-473a3684b7a6" providerId="ADAL" clId="{ACF95DB8-567F-4C4C-87C6-6944C23B3C15}" dt="2025-08-04T14:03:13.468" v="307" actId="167"/>
          <ac:picMkLst>
            <pc:docMk/>
            <pc:sldMk cId="1868118195" sldId="468"/>
            <ac:picMk id="10" creationId="{3653E2AA-4C0F-99CE-413F-898147EC0850}"/>
          </ac:picMkLst>
        </pc:picChg>
      </pc:sldChg>
      <pc:sldChg chg="addSp delSp modSp mod">
        <pc:chgData name="Daniel Nightingale" userId="4949b3e0-a37d-48e0-82ed-473a3684b7a6" providerId="ADAL" clId="{ACF95DB8-567F-4C4C-87C6-6944C23B3C15}" dt="2025-08-04T16:37:43.626" v="1086" actId="1076"/>
        <pc:sldMkLst>
          <pc:docMk/>
          <pc:sldMk cId="675512772" sldId="469"/>
        </pc:sldMkLst>
        <pc:spChg chg="mod">
          <ac:chgData name="Daniel Nightingale" userId="4949b3e0-a37d-48e0-82ed-473a3684b7a6" providerId="ADAL" clId="{ACF95DB8-567F-4C4C-87C6-6944C23B3C15}" dt="2025-08-04T16:37:11.199" v="1084" actId="20577"/>
          <ac:spMkLst>
            <pc:docMk/>
            <pc:sldMk cId="675512772" sldId="469"/>
            <ac:spMk id="4" creationId="{B6501110-4D4F-5BB4-F250-6747118F388F}"/>
          </ac:spMkLst>
        </pc:spChg>
        <pc:picChg chg="add mod">
          <ac:chgData name="Daniel Nightingale" userId="4949b3e0-a37d-48e0-82ed-473a3684b7a6" providerId="ADAL" clId="{ACF95DB8-567F-4C4C-87C6-6944C23B3C15}" dt="2025-08-04T16:37:43.626" v="1086" actId="1076"/>
          <ac:picMkLst>
            <pc:docMk/>
            <pc:sldMk cId="675512772" sldId="469"/>
            <ac:picMk id="14" creationId="{2C605980-766E-4D30-A1A1-3E75129AE3F4}"/>
          </ac:picMkLst>
        </pc:picChg>
      </pc:sldChg>
      <pc:sldChg chg="del">
        <pc:chgData name="Daniel Nightingale" userId="4949b3e0-a37d-48e0-82ed-473a3684b7a6" providerId="ADAL" clId="{ACF95DB8-567F-4C4C-87C6-6944C23B3C15}" dt="2025-08-04T10:29:21.112" v="5" actId="47"/>
        <pc:sldMkLst>
          <pc:docMk/>
          <pc:sldMk cId="3580699713" sldId="470"/>
        </pc:sldMkLst>
      </pc:sldChg>
      <pc:sldChg chg="del">
        <pc:chgData name="Daniel Nightingale" userId="4949b3e0-a37d-48e0-82ed-473a3684b7a6" providerId="ADAL" clId="{ACF95DB8-567F-4C4C-87C6-6944C23B3C15}" dt="2025-08-04T10:29:51.388" v="9" actId="47"/>
        <pc:sldMkLst>
          <pc:docMk/>
          <pc:sldMk cId="2084737299" sldId="471"/>
        </pc:sldMkLst>
      </pc:sldChg>
      <pc:sldChg chg="addSp delSp modSp mod ord">
        <pc:chgData name="Daniel Nightingale" userId="4949b3e0-a37d-48e0-82ed-473a3684b7a6" providerId="ADAL" clId="{ACF95DB8-567F-4C4C-87C6-6944C23B3C15}" dt="2025-08-04T17:59:28.565" v="1354" actId="20577"/>
        <pc:sldMkLst>
          <pc:docMk/>
          <pc:sldMk cId="4171474191" sldId="472"/>
        </pc:sldMkLst>
        <pc:spChg chg="mod">
          <ac:chgData name="Daniel Nightingale" userId="4949b3e0-a37d-48e0-82ed-473a3684b7a6" providerId="ADAL" clId="{ACF95DB8-567F-4C4C-87C6-6944C23B3C15}" dt="2025-08-04T15:38:16.500" v="786" actId="1076"/>
          <ac:spMkLst>
            <pc:docMk/>
            <pc:sldMk cId="4171474191" sldId="472"/>
            <ac:spMk id="4" creationId="{C7083B74-87AB-61FB-95FA-8850AF8AF65C}"/>
          </ac:spMkLst>
        </pc:spChg>
        <pc:spChg chg="add mod">
          <ac:chgData name="Daniel Nightingale" userId="4949b3e0-a37d-48e0-82ed-473a3684b7a6" providerId="ADAL" clId="{ACF95DB8-567F-4C4C-87C6-6944C23B3C15}" dt="2025-08-04T17:58:37.274" v="1345" actId="20577"/>
          <ac:spMkLst>
            <pc:docMk/>
            <pc:sldMk cId="4171474191" sldId="472"/>
            <ac:spMk id="10" creationId="{157AAAEC-900E-7DF9-806D-72FED4FCEAC2}"/>
          </ac:spMkLst>
        </pc:spChg>
        <pc:spChg chg="add mod">
          <ac:chgData name="Daniel Nightingale" userId="4949b3e0-a37d-48e0-82ed-473a3684b7a6" providerId="ADAL" clId="{ACF95DB8-567F-4C4C-87C6-6944C23B3C15}" dt="2025-08-04T17:59:28.565" v="1354" actId="20577"/>
          <ac:spMkLst>
            <pc:docMk/>
            <pc:sldMk cId="4171474191" sldId="472"/>
            <ac:spMk id="11" creationId="{40DEE389-9679-280A-D8AF-F7E3E8EB2358}"/>
          </ac:spMkLst>
        </pc:spChg>
        <pc:picChg chg="mod modCrop">
          <ac:chgData name="Daniel Nightingale" userId="4949b3e0-a37d-48e0-82ed-473a3684b7a6" providerId="ADAL" clId="{ACF95DB8-567F-4C4C-87C6-6944C23B3C15}" dt="2025-08-04T16:38:29.107" v="1121" actId="1035"/>
          <ac:picMkLst>
            <pc:docMk/>
            <pc:sldMk cId="4171474191" sldId="472"/>
            <ac:picMk id="2" creationId="{8C91103E-A295-99C8-BAE8-B8AA84F155D4}"/>
          </ac:picMkLst>
        </pc:picChg>
        <pc:picChg chg="mod">
          <ac:chgData name="Daniel Nightingale" userId="4949b3e0-a37d-48e0-82ed-473a3684b7a6" providerId="ADAL" clId="{ACF95DB8-567F-4C4C-87C6-6944C23B3C15}" dt="2025-08-04T16:38:29.107" v="1121" actId="1035"/>
          <ac:picMkLst>
            <pc:docMk/>
            <pc:sldMk cId="4171474191" sldId="472"/>
            <ac:picMk id="5" creationId="{7CC1E3C8-1A33-98D2-D6C4-EDC9398A60AE}"/>
          </ac:picMkLst>
        </pc:picChg>
        <pc:cxnChg chg="mod">
          <ac:chgData name="Daniel Nightingale" userId="4949b3e0-a37d-48e0-82ed-473a3684b7a6" providerId="ADAL" clId="{ACF95DB8-567F-4C4C-87C6-6944C23B3C15}" dt="2025-08-04T16:38:29.107" v="1121" actId="1035"/>
          <ac:cxnSpMkLst>
            <pc:docMk/>
            <pc:sldMk cId="4171474191" sldId="472"/>
            <ac:cxnSpMk id="9" creationId="{7D07F8B5-F94A-7C91-7DB6-364E172047C4}"/>
          </ac:cxnSpMkLst>
        </pc:cxnChg>
      </pc:sldChg>
      <pc:sldChg chg="del">
        <pc:chgData name="Daniel Nightingale" userId="4949b3e0-a37d-48e0-82ed-473a3684b7a6" providerId="ADAL" clId="{ACF95DB8-567F-4C4C-87C6-6944C23B3C15}" dt="2025-08-04T10:29:16.307" v="4" actId="47"/>
        <pc:sldMkLst>
          <pc:docMk/>
          <pc:sldMk cId="224420663" sldId="474"/>
        </pc:sldMkLst>
      </pc:sldChg>
      <pc:sldChg chg="del">
        <pc:chgData name="Daniel Nightingale" userId="4949b3e0-a37d-48e0-82ed-473a3684b7a6" providerId="ADAL" clId="{ACF95DB8-567F-4C4C-87C6-6944C23B3C15}" dt="2025-08-04T10:29:02.304" v="1" actId="47"/>
        <pc:sldMkLst>
          <pc:docMk/>
          <pc:sldMk cId="3547127654" sldId="475"/>
        </pc:sldMkLst>
      </pc:sldChg>
      <pc:sldChg chg="del">
        <pc:chgData name="Daniel Nightingale" userId="4949b3e0-a37d-48e0-82ed-473a3684b7a6" providerId="ADAL" clId="{ACF95DB8-567F-4C4C-87C6-6944C23B3C15}" dt="2025-08-04T10:32:25.984" v="27" actId="47"/>
        <pc:sldMkLst>
          <pc:docMk/>
          <pc:sldMk cId="2743125526" sldId="476"/>
        </pc:sldMkLst>
      </pc:sldChg>
      <pc:sldChg chg="addSp delSp modSp mod">
        <pc:chgData name="Daniel Nightingale" userId="4949b3e0-a37d-48e0-82ed-473a3684b7a6" providerId="ADAL" clId="{ACF95DB8-567F-4C4C-87C6-6944C23B3C15}" dt="2025-08-04T16:13:04.268" v="944" actId="1076"/>
        <pc:sldMkLst>
          <pc:docMk/>
          <pc:sldMk cId="142213697" sldId="477"/>
        </pc:sldMkLst>
        <pc:spChg chg="mod">
          <ac:chgData name="Daniel Nightingale" userId="4949b3e0-a37d-48e0-82ed-473a3684b7a6" providerId="ADAL" clId="{ACF95DB8-567F-4C4C-87C6-6944C23B3C15}" dt="2025-08-04T16:13:04.268" v="944" actId="1076"/>
          <ac:spMkLst>
            <pc:docMk/>
            <pc:sldMk cId="142213697" sldId="477"/>
            <ac:spMk id="4" creationId="{8936E5E0-0B20-AE24-271C-D3357C9D4A2F}"/>
          </ac:spMkLst>
        </pc:spChg>
        <pc:picChg chg="mod">
          <ac:chgData name="Daniel Nightingale" userId="4949b3e0-a37d-48e0-82ed-473a3684b7a6" providerId="ADAL" clId="{ACF95DB8-567F-4C4C-87C6-6944C23B3C15}" dt="2025-08-04T14:33:04.211" v="415" actId="1076"/>
          <ac:picMkLst>
            <pc:docMk/>
            <pc:sldMk cId="142213697" sldId="477"/>
            <ac:picMk id="2" creationId="{BAB85C59-71C4-3B3A-0A0E-2E39BDAFF47D}"/>
          </ac:picMkLst>
        </pc:picChg>
        <pc:picChg chg="mod">
          <ac:chgData name="Daniel Nightingale" userId="4949b3e0-a37d-48e0-82ed-473a3684b7a6" providerId="ADAL" clId="{ACF95DB8-567F-4C4C-87C6-6944C23B3C15}" dt="2025-08-04T14:33:01.840" v="414" actId="1076"/>
          <ac:picMkLst>
            <pc:docMk/>
            <pc:sldMk cId="142213697" sldId="477"/>
            <ac:picMk id="5" creationId="{B26D2B93-EACC-F864-1948-8909B6807EB9}"/>
          </ac:picMkLst>
        </pc:picChg>
        <pc:picChg chg="mod">
          <ac:chgData name="Daniel Nightingale" userId="4949b3e0-a37d-48e0-82ed-473a3684b7a6" providerId="ADAL" clId="{ACF95DB8-567F-4C4C-87C6-6944C23B3C15}" dt="2025-08-04T14:33:23.410" v="422" actId="1076"/>
          <ac:picMkLst>
            <pc:docMk/>
            <pc:sldMk cId="142213697" sldId="477"/>
            <ac:picMk id="6" creationId="{0173DE15-E033-78C0-01C6-EAB4D8D14C89}"/>
          </ac:picMkLst>
        </pc:picChg>
        <pc:picChg chg="add mod">
          <ac:chgData name="Daniel Nightingale" userId="4949b3e0-a37d-48e0-82ed-473a3684b7a6" providerId="ADAL" clId="{ACF95DB8-567F-4C4C-87C6-6944C23B3C15}" dt="2025-08-04T14:33:08.111" v="416" actId="14100"/>
          <ac:picMkLst>
            <pc:docMk/>
            <pc:sldMk cId="142213697" sldId="477"/>
            <ac:picMk id="10" creationId="{A454CDEA-CDB8-80FE-0174-C7551D168686}"/>
          </ac:picMkLst>
        </pc:picChg>
        <pc:picChg chg="add mod">
          <ac:chgData name="Daniel Nightingale" userId="4949b3e0-a37d-48e0-82ed-473a3684b7a6" providerId="ADAL" clId="{ACF95DB8-567F-4C4C-87C6-6944C23B3C15}" dt="2025-08-04T14:33:19.018" v="420" actId="1076"/>
          <ac:picMkLst>
            <pc:docMk/>
            <pc:sldMk cId="142213697" sldId="477"/>
            <ac:picMk id="11" creationId="{34EA84A2-7B93-AB12-F850-A87C0F7A1711}"/>
          </ac:picMkLst>
        </pc:picChg>
        <pc:picChg chg="add mod">
          <ac:chgData name="Daniel Nightingale" userId="4949b3e0-a37d-48e0-82ed-473a3684b7a6" providerId="ADAL" clId="{ACF95DB8-567F-4C4C-87C6-6944C23B3C15}" dt="2025-08-04T14:33:20.670" v="421" actId="1076"/>
          <ac:picMkLst>
            <pc:docMk/>
            <pc:sldMk cId="142213697" sldId="477"/>
            <ac:picMk id="12" creationId="{AFC8CC36-B6C8-D365-A94D-C3E56B88E0C6}"/>
          </ac:picMkLst>
        </pc:picChg>
        <pc:picChg chg="add mod">
          <ac:chgData name="Daniel Nightingale" userId="4949b3e0-a37d-48e0-82ed-473a3684b7a6" providerId="ADAL" clId="{ACF95DB8-567F-4C4C-87C6-6944C23B3C15}" dt="2025-08-04T15:58:17.004" v="926" actId="1076"/>
          <ac:picMkLst>
            <pc:docMk/>
            <pc:sldMk cId="142213697" sldId="477"/>
            <ac:picMk id="14" creationId="{5D33715C-A881-25E6-F3FD-9E063CE1AEF3}"/>
          </ac:picMkLst>
        </pc:picChg>
      </pc:sldChg>
      <pc:sldChg chg="modSp mod">
        <pc:chgData name="Daniel Nightingale" userId="4949b3e0-a37d-48e0-82ed-473a3684b7a6" providerId="ADAL" clId="{ACF95DB8-567F-4C4C-87C6-6944C23B3C15}" dt="2025-08-04T16:16:27.459" v="950" actId="1076"/>
        <pc:sldMkLst>
          <pc:docMk/>
          <pc:sldMk cId="3561705164" sldId="478"/>
        </pc:sldMkLst>
        <pc:spChg chg="mod">
          <ac:chgData name="Daniel Nightingale" userId="4949b3e0-a37d-48e0-82ed-473a3684b7a6" providerId="ADAL" clId="{ACF95DB8-567F-4C4C-87C6-6944C23B3C15}" dt="2025-08-04T16:16:01.188" v="946" actId="1076"/>
          <ac:spMkLst>
            <pc:docMk/>
            <pc:sldMk cId="3561705164" sldId="478"/>
            <ac:spMk id="4" creationId="{FC89EDFA-7446-D957-9EF7-55E049713942}"/>
          </ac:spMkLst>
        </pc:spChg>
        <pc:spChg chg="mod">
          <ac:chgData name="Daniel Nightingale" userId="4949b3e0-a37d-48e0-82ed-473a3684b7a6" providerId="ADAL" clId="{ACF95DB8-567F-4C4C-87C6-6944C23B3C15}" dt="2025-08-04T16:16:27.459" v="950" actId="1076"/>
          <ac:spMkLst>
            <pc:docMk/>
            <pc:sldMk cId="3561705164" sldId="478"/>
            <ac:spMk id="12" creationId="{BF094884-A420-BAE6-BE6D-D2BC148B973C}"/>
          </ac:spMkLst>
        </pc:spChg>
        <pc:picChg chg="mod">
          <ac:chgData name="Daniel Nightingale" userId="4949b3e0-a37d-48e0-82ed-473a3684b7a6" providerId="ADAL" clId="{ACF95DB8-567F-4C4C-87C6-6944C23B3C15}" dt="2025-08-04T14:38:34.983" v="439" actId="14100"/>
          <ac:picMkLst>
            <pc:docMk/>
            <pc:sldMk cId="3561705164" sldId="478"/>
            <ac:picMk id="5" creationId="{AC5B5464-5392-673A-C1AA-8C9AD3A9C745}"/>
          </ac:picMkLst>
        </pc:picChg>
        <pc:cxnChg chg="mod">
          <ac:chgData name="Daniel Nightingale" userId="4949b3e0-a37d-48e0-82ed-473a3684b7a6" providerId="ADAL" clId="{ACF95DB8-567F-4C4C-87C6-6944C23B3C15}" dt="2025-08-04T16:16:10.323" v="948" actId="1076"/>
          <ac:cxnSpMkLst>
            <pc:docMk/>
            <pc:sldMk cId="3561705164" sldId="478"/>
            <ac:cxnSpMk id="6" creationId="{1D9E7336-0D80-CD84-9027-FAB8324D7A64}"/>
          </ac:cxnSpMkLst>
        </pc:cxnChg>
        <pc:cxnChg chg="mod">
          <ac:chgData name="Daniel Nightingale" userId="4949b3e0-a37d-48e0-82ed-473a3684b7a6" providerId="ADAL" clId="{ACF95DB8-567F-4C4C-87C6-6944C23B3C15}" dt="2025-08-04T16:16:06.796" v="947" actId="1076"/>
          <ac:cxnSpMkLst>
            <pc:docMk/>
            <pc:sldMk cId="3561705164" sldId="478"/>
            <ac:cxnSpMk id="9" creationId="{FD6CAD91-58B5-DC77-35C4-BE5D45CB257A}"/>
          </ac:cxnSpMkLst>
        </pc:cxnChg>
      </pc:sldChg>
      <pc:sldChg chg="addSp delSp modSp mod">
        <pc:chgData name="Daniel Nightingale" userId="4949b3e0-a37d-48e0-82ed-473a3684b7a6" providerId="ADAL" clId="{ACF95DB8-567F-4C4C-87C6-6944C23B3C15}" dt="2025-08-04T16:55:51.153" v="1273" actId="1076"/>
        <pc:sldMkLst>
          <pc:docMk/>
          <pc:sldMk cId="3056302604" sldId="479"/>
        </pc:sldMkLst>
        <pc:spChg chg="mod">
          <ac:chgData name="Daniel Nightingale" userId="4949b3e0-a37d-48e0-82ed-473a3684b7a6" providerId="ADAL" clId="{ACF95DB8-567F-4C4C-87C6-6944C23B3C15}" dt="2025-08-04T16:55:51.153" v="1273" actId="1076"/>
          <ac:spMkLst>
            <pc:docMk/>
            <pc:sldMk cId="3056302604" sldId="479"/>
            <ac:spMk id="4" creationId="{8A99E1BF-F846-5509-9ADC-AE6B4ED971BE}"/>
          </ac:spMkLst>
        </pc:spChg>
        <pc:picChg chg="mod">
          <ac:chgData name="Daniel Nightingale" userId="4949b3e0-a37d-48e0-82ed-473a3684b7a6" providerId="ADAL" clId="{ACF95DB8-567F-4C4C-87C6-6944C23B3C15}" dt="2025-08-04T16:55:41.313" v="1272" actId="1076"/>
          <ac:picMkLst>
            <pc:docMk/>
            <pc:sldMk cId="3056302604" sldId="479"/>
            <ac:picMk id="2" creationId="{E057F880-3727-F0EF-740E-AF2A9B735847}"/>
          </ac:picMkLst>
        </pc:picChg>
        <pc:picChg chg="add mod modCrop">
          <ac:chgData name="Daniel Nightingale" userId="4949b3e0-a37d-48e0-82ed-473a3684b7a6" providerId="ADAL" clId="{ACF95DB8-567F-4C4C-87C6-6944C23B3C15}" dt="2025-08-04T16:55:35.729" v="1271" actId="1076"/>
          <ac:picMkLst>
            <pc:docMk/>
            <pc:sldMk cId="3056302604" sldId="479"/>
            <ac:picMk id="9" creationId="{BEE41B13-2620-6877-8E9F-74163AA5E2A1}"/>
          </ac:picMkLst>
        </pc:picChg>
      </pc:sldChg>
      <pc:sldChg chg="addSp delSp modSp mod">
        <pc:chgData name="Daniel Nightingale" userId="4949b3e0-a37d-48e0-82ed-473a3684b7a6" providerId="ADAL" clId="{ACF95DB8-567F-4C4C-87C6-6944C23B3C15}" dt="2025-08-06T20:20:12.250" v="1362" actId="20577"/>
        <pc:sldMkLst>
          <pc:docMk/>
          <pc:sldMk cId="4183521531" sldId="480"/>
        </pc:sldMkLst>
        <pc:spChg chg="mod ord">
          <ac:chgData name="Daniel Nightingale" userId="4949b3e0-a37d-48e0-82ed-473a3684b7a6" providerId="ADAL" clId="{ACF95DB8-567F-4C4C-87C6-6944C23B3C15}" dt="2025-08-06T20:20:12.250" v="1362" actId="20577"/>
          <ac:spMkLst>
            <pc:docMk/>
            <pc:sldMk cId="4183521531" sldId="480"/>
            <ac:spMk id="4" creationId="{55549816-7B1E-454D-79A6-50F137969AA2}"/>
          </ac:spMkLst>
        </pc:spChg>
        <pc:picChg chg="mod">
          <ac:chgData name="Daniel Nightingale" userId="4949b3e0-a37d-48e0-82ed-473a3684b7a6" providerId="ADAL" clId="{ACF95DB8-567F-4C4C-87C6-6944C23B3C15}" dt="2025-08-04T15:27:47.404" v="674" actId="1076"/>
          <ac:picMkLst>
            <pc:docMk/>
            <pc:sldMk cId="4183521531" sldId="480"/>
            <ac:picMk id="2" creationId="{DDA70B78-BE48-3351-6646-55308F2A9377}"/>
          </ac:picMkLst>
        </pc:picChg>
        <pc:picChg chg="add mod">
          <ac:chgData name="Daniel Nightingale" userId="4949b3e0-a37d-48e0-82ed-473a3684b7a6" providerId="ADAL" clId="{ACF95DB8-567F-4C4C-87C6-6944C23B3C15}" dt="2025-08-04T17:03:18.641" v="1286" actId="1076"/>
          <ac:picMkLst>
            <pc:docMk/>
            <pc:sldMk cId="4183521531" sldId="480"/>
            <ac:picMk id="9" creationId="{554C3C35-6CBB-691D-6B01-4347912176B9}"/>
          </ac:picMkLst>
        </pc:picChg>
        <pc:picChg chg="mod ord">
          <ac:chgData name="Daniel Nightingale" userId="4949b3e0-a37d-48e0-82ed-473a3684b7a6" providerId="ADAL" clId="{ACF95DB8-567F-4C4C-87C6-6944C23B3C15}" dt="2025-08-04T15:31:14.437" v="777" actId="14100"/>
          <ac:picMkLst>
            <pc:docMk/>
            <pc:sldMk cId="4183521531" sldId="480"/>
            <ac:picMk id="13" creationId="{FB5A7825-FEE7-32AB-52A6-8B2901AAC718}"/>
          </ac:picMkLst>
        </pc:picChg>
      </pc:sldChg>
      <pc:sldChg chg="del">
        <pc:chgData name="Daniel Nightingale" userId="4949b3e0-a37d-48e0-82ed-473a3684b7a6" providerId="ADAL" clId="{ACF95DB8-567F-4C4C-87C6-6944C23B3C15}" dt="2025-08-04T10:29:43.192" v="7" actId="47"/>
        <pc:sldMkLst>
          <pc:docMk/>
          <pc:sldMk cId="3624782774" sldId="481"/>
        </pc:sldMkLst>
      </pc:sldChg>
      <pc:sldChg chg="addSp modSp mod">
        <pc:chgData name="Daniel Nightingale" userId="4949b3e0-a37d-48e0-82ed-473a3684b7a6" providerId="ADAL" clId="{ACF95DB8-567F-4C4C-87C6-6944C23B3C15}" dt="2025-08-04T17:22:59.967" v="1336" actId="1076"/>
        <pc:sldMkLst>
          <pc:docMk/>
          <pc:sldMk cId="1963486993" sldId="482"/>
        </pc:sldMkLst>
        <pc:spChg chg="mod">
          <ac:chgData name="Daniel Nightingale" userId="4949b3e0-a37d-48e0-82ed-473a3684b7a6" providerId="ADAL" clId="{ACF95DB8-567F-4C4C-87C6-6944C23B3C15}" dt="2025-08-04T16:34:55.626" v="1063" actId="1076"/>
          <ac:spMkLst>
            <pc:docMk/>
            <pc:sldMk cId="1963486993" sldId="482"/>
            <ac:spMk id="4" creationId="{E8CEF5E0-DCD5-FF2A-D170-157D323338E4}"/>
          </ac:spMkLst>
        </pc:spChg>
        <pc:picChg chg="add mod">
          <ac:chgData name="Daniel Nightingale" userId="4949b3e0-a37d-48e0-82ed-473a3684b7a6" providerId="ADAL" clId="{ACF95DB8-567F-4C4C-87C6-6944C23B3C15}" dt="2025-08-04T17:22:59.967" v="1336" actId="1076"/>
          <ac:picMkLst>
            <pc:docMk/>
            <pc:sldMk cId="1963486993" sldId="482"/>
            <ac:picMk id="5" creationId="{B9D13E03-2207-CDEC-4AF0-1DBD96421A29}"/>
          </ac:picMkLst>
        </pc:picChg>
      </pc:sldChg>
      <pc:sldChg chg="modSp mod">
        <pc:chgData name="Daniel Nightingale" userId="4949b3e0-a37d-48e0-82ed-473a3684b7a6" providerId="ADAL" clId="{ACF95DB8-567F-4C4C-87C6-6944C23B3C15}" dt="2025-08-04T15:33:08.135" v="779" actId="1076"/>
        <pc:sldMkLst>
          <pc:docMk/>
          <pc:sldMk cId="3669991396" sldId="483"/>
        </pc:sldMkLst>
        <pc:spChg chg="mod">
          <ac:chgData name="Daniel Nightingale" userId="4949b3e0-a37d-48e0-82ed-473a3684b7a6" providerId="ADAL" clId="{ACF95DB8-567F-4C4C-87C6-6944C23B3C15}" dt="2025-08-04T15:33:08.135" v="779" actId="1076"/>
          <ac:spMkLst>
            <pc:docMk/>
            <pc:sldMk cId="3669991396" sldId="483"/>
            <ac:spMk id="2" creationId="{AC36DB08-CD4F-D24D-BCEE-D17E1AF2DF03}"/>
          </ac:spMkLst>
        </pc:spChg>
        <pc:picChg chg="mod">
          <ac:chgData name="Daniel Nightingale" userId="4949b3e0-a37d-48e0-82ed-473a3684b7a6" providerId="ADAL" clId="{ACF95DB8-567F-4C4C-87C6-6944C23B3C15}" dt="2025-08-04T14:39:14.197" v="444" actId="14100"/>
          <ac:picMkLst>
            <pc:docMk/>
            <pc:sldMk cId="3669991396" sldId="483"/>
            <ac:picMk id="5" creationId="{BE214895-B79D-5EB8-F47B-52B70C05CCD9}"/>
          </ac:picMkLst>
        </pc:picChg>
        <pc:picChg chg="mod">
          <ac:chgData name="Daniel Nightingale" userId="4949b3e0-a37d-48e0-82ed-473a3684b7a6" providerId="ADAL" clId="{ACF95DB8-567F-4C4C-87C6-6944C23B3C15}" dt="2025-08-04T14:37:53.504" v="431" actId="1076"/>
          <ac:picMkLst>
            <pc:docMk/>
            <pc:sldMk cId="3669991396" sldId="483"/>
            <ac:picMk id="6" creationId="{54BC10BC-7A3B-5E4E-5A77-A333C56F0F79}"/>
          </ac:picMkLst>
        </pc:picChg>
      </pc:sldChg>
      <pc:sldChg chg="addSp delSp modSp mod">
        <pc:chgData name="Daniel Nightingale" userId="4949b3e0-a37d-48e0-82ed-473a3684b7a6" providerId="ADAL" clId="{ACF95DB8-567F-4C4C-87C6-6944C23B3C15}" dt="2025-08-04T15:34:20.394" v="784" actId="1076"/>
        <pc:sldMkLst>
          <pc:docMk/>
          <pc:sldMk cId="3856534196" sldId="484"/>
        </pc:sldMkLst>
        <pc:spChg chg="mod">
          <ac:chgData name="Daniel Nightingale" userId="4949b3e0-a37d-48e0-82ed-473a3684b7a6" providerId="ADAL" clId="{ACF95DB8-567F-4C4C-87C6-6944C23B3C15}" dt="2025-08-04T15:34:20.394" v="784" actId="1076"/>
          <ac:spMkLst>
            <pc:docMk/>
            <pc:sldMk cId="3856534196" sldId="484"/>
            <ac:spMk id="4" creationId="{557AB2CB-24F3-B22A-AAAF-142C94B1EAB4}"/>
          </ac:spMkLst>
        </pc:spChg>
        <pc:spChg chg="add mod">
          <ac:chgData name="Daniel Nightingale" userId="4949b3e0-a37d-48e0-82ed-473a3684b7a6" providerId="ADAL" clId="{ACF95DB8-567F-4C4C-87C6-6944C23B3C15}" dt="2025-08-04T15:02:12.674" v="570" actId="1582"/>
          <ac:spMkLst>
            <pc:docMk/>
            <pc:sldMk cId="3856534196" sldId="484"/>
            <ac:spMk id="22" creationId="{1890FC90-5778-ACFB-70D8-F8C3F41BC394}"/>
          </ac:spMkLst>
        </pc:spChg>
        <pc:spChg chg="add mod">
          <ac:chgData name="Daniel Nightingale" userId="4949b3e0-a37d-48e0-82ed-473a3684b7a6" providerId="ADAL" clId="{ACF95DB8-567F-4C4C-87C6-6944C23B3C15}" dt="2025-08-04T15:02:26.331" v="572" actId="1582"/>
          <ac:spMkLst>
            <pc:docMk/>
            <pc:sldMk cId="3856534196" sldId="484"/>
            <ac:spMk id="28" creationId="{9C78B669-2991-F808-A77A-E3872E39C390}"/>
          </ac:spMkLst>
        </pc:spChg>
        <pc:spChg chg="add mod">
          <ac:chgData name="Daniel Nightingale" userId="4949b3e0-a37d-48e0-82ed-473a3684b7a6" providerId="ADAL" clId="{ACF95DB8-567F-4C4C-87C6-6944C23B3C15}" dt="2025-08-04T15:02:44.727" v="583" actId="1076"/>
          <ac:spMkLst>
            <pc:docMk/>
            <pc:sldMk cId="3856534196" sldId="484"/>
            <ac:spMk id="29" creationId="{AB6782A1-53A4-BFA6-2BE3-5BE3935FA4F6}"/>
          </ac:spMkLst>
        </pc:spChg>
        <pc:spChg chg="add mod">
          <ac:chgData name="Daniel Nightingale" userId="4949b3e0-a37d-48e0-82ed-473a3684b7a6" providerId="ADAL" clId="{ACF95DB8-567F-4C4C-87C6-6944C23B3C15}" dt="2025-08-04T15:03:21.591" v="585" actId="1076"/>
          <ac:spMkLst>
            <pc:docMk/>
            <pc:sldMk cId="3856534196" sldId="484"/>
            <ac:spMk id="30" creationId="{186DC0B9-49DF-4E54-AD69-55607691A9DD}"/>
          </ac:spMkLst>
        </pc:spChg>
        <pc:picChg chg="mod modCrop">
          <ac:chgData name="Daniel Nightingale" userId="4949b3e0-a37d-48e0-82ed-473a3684b7a6" providerId="ADAL" clId="{ACF95DB8-567F-4C4C-87C6-6944C23B3C15}" dt="2025-08-04T14:57:23.389" v="528" actId="1076"/>
          <ac:picMkLst>
            <pc:docMk/>
            <pc:sldMk cId="3856534196" sldId="484"/>
            <ac:picMk id="6" creationId="{63683F5B-5144-0B21-7779-7758676014DD}"/>
          </ac:picMkLst>
        </pc:picChg>
      </pc:sldChg>
      <pc:sldChg chg="addSp delSp modSp del mod modShow">
        <pc:chgData name="Daniel Nightingale" userId="4949b3e0-a37d-48e0-82ed-473a3684b7a6" providerId="ADAL" clId="{ACF95DB8-567F-4C4C-87C6-6944C23B3C15}" dt="2025-08-06T20:53:23.906" v="1369" actId="47"/>
        <pc:sldMkLst>
          <pc:docMk/>
          <pc:sldMk cId="2517343433" sldId="485"/>
        </pc:sldMkLst>
      </pc:sldChg>
      <pc:sldChg chg="addSp delSp modSp mod">
        <pc:chgData name="Daniel Nightingale" userId="4949b3e0-a37d-48e0-82ed-473a3684b7a6" providerId="ADAL" clId="{ACF95DB8-567F-4C4C-87C6-6944C23B3C15}" dt="2025-08-04T16:35:33.323" v="1068" actId="1076"/>
        <pc:sldMkLst>
          <pc:docMk/>
          <pc:sldMk cId="3131182202" sldId="486"/>
        </pc:sldMkLst>
        <pc:spChg chg="mod">
          <ac:chgData name="Daniel Nightingale" userId="4949b3e0-a37d-48e0-82ed-473a3684b7a6" providerId="ADAL" clId="{ACF95DB8-567F-4C4C-87C6-6944C23B3C15}" dt="2025-08-04T16:35:33.323" v="1068" actId="1076"/>
          <ac:spMkLst>
            <pc:docMk/>
            <pc:sldMk cId="3131182202" sldId="486"/>
            <ac:spMk id="4" creationId="{ED0BD90E-16D2-F700-5D20-B00730327D2D}"/>
          </ac:spMkLst>
        </pc:spChg>
        <pc:picChg chg="add mod">
          <ac:chgData name="Daniel Nightingale" userId="4949b3e0-a37d-48e0-82ed-473a3684b7a6" providerId="ADAL" clId="{ACF95DB8-567F-4C4C-87C6-6944C23B3C15}" dt="2025-08-04T16:26:51.995" v="969" actId="1076"/>
          <ac:picMkLst>
            <pc:docMk/>
            <pc:sldMk cId="3131182202" sldId="486"/>
            <ac:picMk id="6" creationId="{F2E96C98-B08E-CB97-5FB6-48F62E7F2D0E}"/>
          </ac:picMkLst>
        </pc:picChg>
      </pc:sldChg>
      <pc:sldChg chg="addSp delSp modSp mod modNotesTx">
        <pc:chgData name="Daniel Nightingale" userId="4949b3e0-a37d-48e0-82ed-473a3684b7a6" providerId="ADAL" clId="{ACF95DB8-567F-4C4C-87C6-6944C23B3C15}" dt="2025-08-06T20:20:58.717" v="1368" actId="20577"/>
        <pc:sldMkLst>
          <pc:docMk/>
          <pc:sldMk cId="3577245849" sldId="487"/>
        </pc:sldMkLst>
        <pc:spChg chg="add mod">
          <ac:chgData name="Daniel Nightingale" userId="4949b3e0-a37d-48e0-82ed-473a3684b7a6" providerId="ADAL" clId="{ACF95DB8-567F-4C4C-87C6-6944C23B3C15}" dt="2025-08-04T15:21:47.322" v="632" actId="207"/>
          <ac:spMkLst>
            <pc:docMk/>
            <pc:sldMk cId="3577245849" sldId="487"/>
            <ac:spMk id="2" creationId="{3E94C712-F206-6606-A294-0042621F2964}"/>
          </ac:spMkLst>
        </pc:spChg>
        <pc:spChg chg="mod">
          <ac:chgData name="Daniel Nightingale" userId="4949b3e0-a37d-48e0-82ed-473a3684b7a6" providerId="ADAL" clId="{ACF95DB8-567F-4C4C-87C6-6944C23B3C15}" dt="2025-08-06T20:20:58.717" v="1368" actId="20577"/>
          <ac:spMkLst>
            <pc:docMk/>
            <pc:sldMk cId="3577245849" sldId="487"/>
            <ac:spMk id="8" creationId="{9CAA2B4B-7B20-E651-56FE-96988538A9CB}"/>
          </ac:spMkLst>
        </pc:spChg>
        <pc:spChg chg="add mod">
          <ac:chgData name="Daniel Nightingale" userId="4949b3e0-a37d-48e0-82ed-473a3684b7a6" providerId="ADAL" clId="{ACF95DB8-567F-4C4C-87C6-6944C23B3C15}" dt="2025-08-04T15:22:33.478" v="638" actId="1076"/>
          <ac:spMkLst>
            <pc:docMk/>
            <pc:sldMk cId="3577245849" sldId="487"/>
            <ac:spMk id="9" creationId="{F85FA657-D67E-45F1-0345-135BC433D5A4}"/>
          </ac:spMkLst>
        </pc:spChg>
        <pc:spChg chg="add mod">
          <ac:chgData name="Daniel Nightingale" userId="4949b3e0-a37d-48e0-82ed-473a3684b7a6" providerId="ADAL" clId="{ACF95DB8-567F-4C4C-87C6-6944C23B3C15}" dt="2025-08-04T15:23:15.862" v="644" actId="1076"/>
          <ac:spMkLst>
            <pc:docMk/>
            <pc:sldMk cId="3577245849" sldId="487"/>
            <ac:spMk id="10" creationId="{12CEB08E-33EC-952C-8247-E9DA37728571}"/>
          </ac:spMkLst>
        </pc:spChg>
        <pc:spChg chg="add mod">
          <ac:chgData name="Daniel Nightingale" userId="4949b3e0-a37d-48e0-82ed-473a3684b7a6" providerId="ADAL" clId="{ACF95DB8-567F-4C4C-87C6-6944C23B3C15}" dt="2025-08-04T15:23:01.099" v="643" actId="1076"/>
          <ac:spMkLst>
            <pc:docMk/>
            <pc:sldMk cId="3577245849" sldId="487"/>
            <ac:spMk id="12" creationId="{E93B5FAB-A518-271E-7140-639D777DCC5D}"/>
          </ac:spMkLst>
        </pc:spChg>
        <pc:picChg chg="add mod ord">
          <ac:chgData name="Daniel Nightingale" userId="4949b3e0-a37d-48e0-82ed-473a3684b7a6" providerId="ADAL" clId="{ACF95DB8-567F-4C4C-87C6-6944C23B3C15}" dt="2025-08-04T10:38:42.351" v="97" actId="1076"/>
          <ac:picMkLst>
            <pc:docMk/>
            <pc:sldMk cId="3577245849" sldId="487"/>
            <ac:picMk id="6" creationId="{6A6D237F-91F8-2AE6-D945-21167AC634FD}"/>
          </ac:picMkLst>
        </pc:picChg>
        <pc:picChg chg="mod">
          <ac:chgData name="Daniel Nightingale" userId="4949b3e0-a37d-48e0-82ed-473a3684b7a6" providerId="ADAL" clId="{ACF95DB8-567F-4C4C-87C6-6944C23B3C15}" dt="2025-08-04T10:37:19.454" v="74" actId="1076"/>
          <ac:picMkLst>
            <pc:docMk/>
            <pc:sldMk cId="3577245849" sldId="487"/>
            <ac:picMk id="11" creationId="{54C9818C-91B7-758B-152F-FD68E182F262}"/>
          </ac:picMkLst>
        </pc:picChg>
      </pc:sldChg>
      <pc:sldChg chg="del">
        <pc:chgData name="Daniel Nightingale" userId="4949b3e0-a37d-48e0-82ed-473a3684b7a6" providerId="ADAL" clId="{ACF95DB8-567F-4C4C-87C6-6944C23B3C15}" dt="2025-08-04T10:29:13.555" v="3" actId="47"/>
        <pc:sldMkLst>
          <pc:docMk/>
          <pc:sldMk cId="3966009895" sldId="488"/>
        </pc:sldMkLst>
      </pc:sldChg>
      <pc:sldChg chg="modSp mod">
        <pc:chgData name="Daniel Nightingale" userId="4949b3e0-a37d-48e0-82ed-473a3684b7a6" providerId="ADAL" clId="{ACF95DB8-567F-4C4C-87C6-6944C23B3C15}" dt="2025-08-04T15:15:29.953" v="590" actId="20577"/>
        <pc:sldMkLst>
          <pc:docMk/>
          <pc:sldMk cId="3271646155" sldId="489"/>
        </pc:sldMkLst>
        <pc:spChg chg="mod">
          <ac:chgData name="Daniel Nightingale" userId="4949b3e0-a37d-48e0-82ed-473a3684b7a6" providerId="ADAL" clId="{ACF95DB8-567F-4C4C-87C6-6944C23B3C15}" dt="2025-08-04T15:15:29.953" v="590" actId="20577"/>
          <ac:spMkLst>
            <pc:docMk/>
            <pc:sldMk cId="3271646155" sldId="489"/>
            <ac:spMk id="4" creationId="{BED5C5C2-93DB-BB09-08B9-C361E3757266}"/>
          </ac:spMkLst>
        </pc:spChg>
        <pc:spChg chg="mod">
          <ac:chgData name="Daniel Nightingale" userId="4949b3e0-a37d-48e0-82ed-473a3684b7a6" providerId="ADAL" clId="{ACF95DB8-567F-4C4C-87C6-6944C23B3C15}" dt="2025-08-04T14:09:55.057" v="317" actId="20577"/>
          <ac:spMkLst>
            <pc:docMk/>
            <pc:sldMk cId="3271646155" sldId="489"/>
            <ac:spMk id="8" creationId="{D029F03C-C07A-2D49-7659-44DBDC63007E}"/>
          </ac:spMkLst>
        </pc:spChg>
      </pc:sldChg>
      <pc:sldChg chg="addSp delSp modSp add mod">
        <pc:chgData name="Daniel Nightingale" userId="4949b3e0-a37d-48e0-82ed-473a3684b7a6" providerId="ADAL" clId="{ACF95DB8-567F-4C4C-87C6-6944C23B3C15}" dt="2025-08-04T16:59:52.376" v="1279" actId="1076"/>
        <pc:sldMkLst>
          <pc:docMk/>
          <pc:sldMk cId="2094980610" sldId="490"/>
        </pc:sldMkLst>
        <pc:spChg chg="mod">
          <ac:chgData name="Daniel Nightingale" userId="4949b3e0-a37d-48e0-82ed-473a3684b7a6" providerId="ADAL" clId="{ACF95DB8-567F-4C4C-87C6-6944C23B3C15}" dt="2025-08-04T16:59:52.376" v="1279" actId="1076"/>
          <ac:spMkLst>
            <pc:docMk/>
            <pc:sldMk cId="2094980610" sldId="490"/>
            <ac:spMk id="4" creationId="{2FD8C14D-FA1D-FC41-F295-15196D02BEF6}"/>
          </ac:spMkLst>
        </pc:spChg>
        <pc:spChg chg="mod">
          <ac:chgData name="Daniel Nightingale" userId="4949b3e0-a37d-48e0-82ed-473a3684b7a6" providerId="ADAL" clId="{ACF95DB8-567F-4C4C-87C6-6944C23B3C15}" dt="2025-08-04T10:54:20.979" v="147" actId="20577"/>
          <ac:spMkLst>
            <pc:docMk/>
            <pc:sldMk cId="2094980610" sldId="490"/>
            <ac:spMk id="8" creationId="{91EFB02A-51D8-3204-DB59-20452B998F10}"/>
          </ac:spMkLst>
        </pc:spChg>
        <pc:picChg chg="add del mod">
          <ac:chgData name="Daniel Nightingale" userId="4949b3e0-a37d-48e0-82ed-473a3684b7a6" providerId="ADAL" clId="{ACF95DB8-567F-4C4C-87C6-6944C23B3C15}" dt="2025-08-04T16:56:55.912" v="1278" actId="1076"/>
          <ac:picMkLst>
            <pc:docMk/>
            <pc:sldMk cId="2094980610" sldId="490"/>
            <ac:picMk id="5" creationId="{140FA9D7-9020-E19B-70AC-2138FA10863E}"/>
          </ac:picMkLst>
        </pc:picChg>
      </pc:sldChg>
      <pc:sldChg chg="addSp delSp modSp new del mod">
        <pc:chgData name="Daniel Nightingale" userId="4949b3e0-a37d-48e0-82ed-473a3684b7a6" providerId="ADAL" clId="{ACF95DB8-567F-4C4C-87C6-6944C23B3C15}" dt="2025-08-04T11:27:33.835" v="224" actId="47"/>
        <pc:sldMkLst>
          <pc:docMk/>
          <pc:sldMk cId="2054330224" sldId="491"/>
        </pc:sldMkLst>
      </pc:sldChg>
      <pc:sldChg chg="addSp delSp modSp add mod">
        <pc:chgData name="Daniel Nightingale" userId="4949b3e0-a37d-48e0-82ed-473a3684b7a6" providerId="ADAL" clId="{ACF95DB8-567F-4C4C-87C6-6944C23B3C15}" dt="2025-08-04T16:50:02.778" v="1182" actId="1076"/>
        <pc:sldMkLst>
          <pc:docMk/>
          <pc:sldMk cId="2894341601" sldId="491"/>
        </pc:sldMkLst>
        <pc:spChg chg="add del">
          <ac:chgData name="Daniel Nightingale" userId="4949b3e0-a37d-48e0-82ed-473a3684b7a6" providerId="ADAL" clId="{ACF95DB8-567F-4C4C-87C6-6944C23B3C15}" dt="2025-08-04T16:49:21.631" v="1165" actId="478"/>
          <ac:spMkLst>
            <pc:docMk/>
            <pc:sldMk cId="2894341601" sldId="491"/>
            <ac:spMk id="4" creationId="{7B988106-E619-DA45-0A40-1E7B138A6C5E}"/>
          </ac:spMkLst>
        </pc:spChg>
        <pc:picChg chg="add mod">
          <ac:chgData name="Daniel Nightingale" userId="4949b3e0-a37d-48e0-82ed-473a3684b7a6" providerId="ADAL" clId="{ACF95DB8-567F-4C4C-87C6-6944C23B3C15}" dt="2025-08-04T16:50:02.778" v="1182" actId="1076"/>
          <ac:picMkLst>
            <pc:docMk/>
            <pc:sldMk cId="2894341601" sldId="491"/>
            <ac:picMk id="9" creationId="{F0AAFF01-FA52-8C9B-6B8A-1614F0AAADA8}"/>
          </ac:picMkLst>
        </pc:picChg>
        <pc:picChg chg="add mod">
          <ac:chgData name="Daniel Nightingale" userId="4949b3e0-a37d-48e0-82ed-473a3684b7a6" providerId="ADAL" clId="{ACF95DB8-567F-4C4C-87C6-6944C23B3C15}" dt="2025-08-04T16:50:00.344" v="1181" actId="1076"/>
          <ac:picMkLst>
            <pc:docMk/>
            <pc:sldMk cId="2894341601" sldId="491"/>
            <ac:picMk id="22" creationId="{9B283F8E-B69F-64F6-D046-8DE947A72E64}"/>
          </ac:picMkLst>
        </pc:picChg>
      </pc:sldChg>
      <pc:sldMasterChg chg="del delSldLayout">
        <pc:chgData name="Daniel Nightingale" userId="4949b3e0-a37d-48e0-82ed-473a3684b7a6" providerId="ADAL" clId="{ACF95DB8-567F-4C4C-87C6-6944C23B3C15}" dt="2025-08-04T10:32:28.644" v="28" actId="47"/>
        <pc:sldMasterMkLst>
          <pc:docMk/>
          <pc:sldMasterMk cId="299921540" sldId="2147483648"/>
        </pc:sldMasterMkLst>
        <pc:sldLayoutChg chg="del">
          <pc:chgData name="Daniel Nightingale" userId="4949b3e0-a37d-48e0-82ed-473a3684b7a6" providerId="ADAL" clId="{ACF95DB8-567F-4C4C-87C6-6944C23B3C15}" dt="2025-08-04T10:32:28.644" v="28" actId="47"/>
          <pc:sldLayoutMkLst>
            <pc:docMk/>
            <pc:sldMasterMk cId="299921540" sldId="2147483648"/>
            <pc:sldLayoutMk cId="222860676" sldId="2147483649"/>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728481184" sldId="2147483650"/>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2590613826" sldId="2147483651"/>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618490092" sldId="2147483652"/>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118893428" sldId="2147483653"/>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831214133" sldId="2147483654"/>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1972986303" sldId="2147483655"/>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708078036" sldId="2147483656"/>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911984433" sldId="2147483657"/>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675941212" sldId="2147483658"/>
          </pc:sldLayoutMkLst>
        </pc:sldLayoutChg>
        <pc:sldLayoutChg chg="del">
          <pc:chgData name="Daniel Nightingale" userId="4949b3e0-a37d-48e0-82ed-473a3684b7a6" providerId="ADAL" clId="{ACF95DB8-567F-4C4C-87C6-6944C23B3C15}" dt="2025-08-04T10:32:28.644" v="28" actId="47"/>
          <pc:sldLayoutMkLst>
            <pc:docMk/>
            <pc:sldMasterMk cId="299921540" sldId="2147483648"/>
            <pc:sldLayoutMk cId="2666863656" sldId="2147483659"/>
          </pc:sldLayoutMkLst>
        </pc:sldLayoutChg>
      </pc:sldMasterChg>
      <pc:sldMasterChg chg="del delSldLayout">
        <pc:chgData name="Daniel Nightingale" userId="4949b3e0-a37d-48e0-82ed-473a3684b7a6" providerId="ADAL" clId="{ACF95DB8-567F-4C4C-87C6-6944C23B3C15}" dt="2025-08-04T10:32:35.390" v="30" actId="47"/>
        <pc:sldMasterMkLst>
          <pc:docMk/>
          <pc:sldMasterMk cId="2822869530" sldId="2147483676"/>
        </pc:sldMasterMkLst>
        <pc:sldLayoutChg chg="del">
          <pc:chgData name="Daniel Nightingale" userId="4949b3e0-a37d-48e0-82ed-473a3684b7a6" providerId="ADAL" clId="{ACF95DB8-567F-4C4C-87C6-6944C23B3C15}" dt="2025-08-04T10:32:35.390" v="30" actId="47"/>
          <pc:sldLayoutMkLst>
            <pc:docMk/>
            <pc:sldMasterMk cId="2822869530" sldId="2147483676"/>
            <pc:sldLayoutMk cId="449069761" sldId="2147483677"/>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1466296901" sldId="2147483678"/>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120406339" sldId="2147483679"/>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1416598450" sldId="2147483680"/>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2136073530" sldId="2147483681"/>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2894763599" sldId="2147483682"/>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2867138997" sldId="2147483683"/>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3342993026" sldId="2147483684"/>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3883091857" sldId="2147483685"/>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967102681" sldId="2147483686"/>
          </pc:sldLayoutMkLst>
        </pc:sldLayoutChg>
        <pc:sldLayoutChg chg="del">
          <pc:chgData name="Daniel Nightingale" userId="4949b3e0-a37d-48e0-82ed-473a3684b7a6" providerId="ADAL" clId="{ACF95DB8-567F-4C4C-87C6-6944C23B3C15}" dt="2025-08-04T10:32:35.390" v="30" actId="47"/>
          <pc:sldLayoutMkLst>
            <pc:docMk/>
            <pc:sldMasterMk cId="2822869530" sldId="2147483676"/>
            <pc:sldLayoutMk cId="2510270354" sldId="214748368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DD7CD3-70EE-48F8-9B0E-2C328D94600B}" type="datetimeFigureOut">
              <a:rPr lang="en-GB" smtClean="0"/>
              <a:t>06/08/2025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B3369D-B54F-45B9-8814-B22B0CCC66EE}" type="slidenum">
              <a:rPr lang="en-GB" smtClean="0"/>
              <a:t>‹#›</a:t>
            </a:fld>
            <a:endParaRPr lang="en-GB"/>
          </a:p>
        </p:txBody>
      </p:sp>
    </p:spTree>
    <p:extLst>
      <p:ext uri="{BB962C8B-B14F-4D97-AF65-F5344CB8AC3E}">
        <p14:creationId xmlns:p14="http://schemas.microsoft.com/office/powerpoint/2010/main" val="940813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089533cae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089533cae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852B1-FA4D-2F60-1827-0963B57529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D0B550-537D-C17A-E345-705C3DC5950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1CC4FBA-5D6E-ACE0-3929-00A4B1DD50AC}"/>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1296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2B862-8500-BE87-0D3C-03D7239631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944D7F-9BCE-B4FA-949A-91C47DEE4D5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4BD1ADD-7BCE-DD8F-861A-B32BCAB2CDB3}"/>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24845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sz="1200" kern="0" dirty="0">
                    <a:solidFill>
                      <a:srgbClr val="000000"/>
                    </a:solidFill>
                  </a:rPr>
                  <a:t>Noise floor measured a 3-layer mu metal magnetic shield with sensitivity of 1.9 </a:t>
                </a:r>
                <a14:m>
                  <m:oMath xmlns:m="http://schemas.openxmlformats.org/officeDocument/2006/math">
                    <m:sSup>
                      <m:sSupPr>
                        <m:ctrlPr>
                          <a:rPr lang="en-GB" sz="1200" i="1" kern="0" smtClean="0">
                            <a:solidFill>
                              <a:srgbClr val="000000"/>
                            </a:solidFill>
                            <a:latin typeface="Cambria Math" panose="02040503050406030204" pitchFamily="18" charset="0"/>
                          </a:rPr>
                        </m:ctrlPr>
                      </m:sSupPr>
                      <m:e>
                        <m:r>
                          <m:rPr>
                            <m:nor/>
                          </m:rPr>
                          <a:rPr lang="en-GB" sz="1200" kern="0" dirty="0">
                            <a:solidFill>
                              <a:srgbClr val="000000"/>
                            </a:solidFill>
                          </a:rPr>
                          <m:t>pT</m:t>
                        </m:r>
                        <m:r>
                          <m:rPr>
                            <m:nor/>
                          </m:rPr>
                          <a:rPr lang="en-GB" sz="1200" kern="0" dirty="0">
                            <a:solidFill>
                              <a:srgbClr val="000000"/>
                            </a:solidFill>
                          </a:rPr>
                          <m:t>·</m:t>
                        </m:r>
                        <m:r>
                          <m:rPr>
                            <m:nor/>
                          </m:rPr>
                          <a:rPr lang="en-GB" sz="1200" kern="0" dirty="0">
                            <a:solidFill>
                              <a:srgbClr val="000000"/>
                            </a:solidFill>
                          </a:rPr>
                          <m:t>Hz</m:t>
                        </m:r>
                      </m:e>
                      <m:sup>
                        <m:r>
                          <m:rPr>
                            <m:nor/>
                          </m:rPr>
                          <a:rPr lang="en-GB" sz="1200" kern="0" dirty="0">
                            <a:solidFill>
                              <a:srgbClr val="000000"/>
                            </a:solidFill>
                          </a:rPr>
                          <m:t>−1/2</m:t>
                        </m:r>
                      </m:sup>
                    </m:sSup>
                  </m:oMath>
                </a14:m>
                <a:endParaRPr lang="en-GB" dirty="0"/>
              </a:p>
            </p:txBody>
          </p:sp>
        </mc:Choice>
        <mc:Fallback xmlns="">
          <p:sp>
            <p:nvSpPr>
              <p:cNvPr id="3" name="Notes Placeholder 2"/>
              <p:cNvSpPr>
                <a:spLocks noGrp="1"/>
              </p:cNvSpPr>
              <p:nvPr>
                <p:ph type="body" idx="1"/>
              </p:nvPr>
            </p:nvSpPr>
            <p:spPr/>
            <p:txBody>
              <a:bodyPr/>
              <a:lstStyle/>
              <a:p>
                <a:r>
                  <a:rPr lang="en-GB" sz="1200" kern="0" dirty="0">
                    <a:solidFill>
                      <a:srgbClr val="000000"/>
                    </a:solidFill>
                  </a:rPr>
                  <a:t>Noise floor measured a 3-layer mu metal magnetic shield with sensitivity of 1.9 </a:t>
                </a:r>
                <a:r>
                  <a:rPr lang="en-GB" sz="1200" i="0" kern="0">
                    <a:solidFill>
                      <a:srgbClr val="000000"/>
                    </a:solidFill>
                    <a:latin typeface="Cambria Math" panose="02040503050406030204" pitchFamily="18" charset="0"/>
                  </a:rPr>
                  <a:t>〖</a:t>
                </a:r>
                <a:r>
                  <a:rPr lang="en-GB" sz="1200" i="0" kern="0" dirty="0">
                    <a:solidFill>
                      <a:srgbClr val="000000"/>
                    </a:solidFill>
                    <a:latin typeface="Cambria Math" panose="02040503050406030204" pitchFamily="18" charset="0"/>
                  </a:rPr>
                  <a:t>"</a:t>
                </a:r>
                <a:r>
                  <a:rPr lang="en-GB" sz="1200" i="0" kern="0" dirty="0">
                    <a:solidFill>
                      <a:srgbClr val="000000"/>
                    </a:solidFill>
                  </a:rPr>
                  <a:t>pT·Hz</a:t>
                </a:r>
                <a:r>
                  <a:rPr lang="en-GB" sz="1200" i="0" kern="0" dirty="0">
                    <a:solidFill>
                      <a:srgbClr val="000000"/>
                    </a:solidFill>
                    <a:latin typeface="Cambria Math" panose="02040503050406030204" pitchFamily="18" charset="0"/>
                  </a:rPr>
                  <a:t>" </a:t>
                </a:r>
                <a:r>
                  <a:rPr lang="en-GB" sz="1200" i="0" kern="0">
                    <a:solidFill>
                      <a:srgbClr val="000000"/>
                    </a:solidFill>
                    <a:latin typeface="Cambria Math" panose="02040503050406030204" pitchFamily="18" charset="0"/>
                  </a:rPr>
                  <a:t>〗^</a:t>
                </a:r>
                <a:r>
                  <a:rPr lang="en-GB" sz="1200" i="0" kern="0" dirty="0">
                    <a:solidFill>
                      <a:srgbClr val="000000"/>
                    </a:solidFill>
                    <a:latin typeface="Cambria Math" panose="02040503050406030204" pitchFamily="18" charset="0"/>
                  </a:rPr>
                  <a:t>"</a:t>
                </a:r>
                <a:r>
                  <a:rPr lang="en-GB" sz="1200" i="0" kern="0" dirty="0">
                    <a:solidFill>
                      <a:srgbClr val="000000"/>
                    </a:solidFill>
                  </a:rPr>
                  <a:t>−1/2</a:t>
                </a:r>
                <a:r>
                  <a:rPr lang="en-GB" sz="1200" i="0" kern="0" dirty="0">
                    <a:solidFill>
                      <a:srgbClr val="000000"/>
                    </a:solidFill>
                    <a:latin typeface="Cambria Math" panose="02040503050406030204" pitchFamily="18" charset="0"/>
                  </a:rPr>
                  <a:t>" </a:t>
                </a:r>
                <a:endParaRPr lang="en-GB" dirty="0"/>
              </a:p>
            </p:txBody>
          </p:sp>
        </mc:Fallback>
      </mc:AlternateContent>
      <p:sp>
        <p:nvSpPr>
          <p:cNvPr id="4" name="Slide Number Placeholder 3"/>
          <p:cNvSpPr>
            <a:spLocks noGrp="1"/>
          </p:cNvSpPr>
          <p:nvPr>
            <p:ph type="sldNum" sz="quarter" idx="5"/>
          </p:nvPr>
        </p:nvSpPr>
        <p:spPr/>
        <p:txBody>
          <a:bodyPr/>
          <a:lstStyle/>
          <a:p>
            <a:fld id="{05B3369D-B54F-45B9-8814-B22B0CCC66EE}" type="slidenum">
              <a:rPr lang="en-GB" smtClean="0"/>
              <a:t>13</a:t>
            </a:fld>
            <a:endParaRPr lang="en-GB"/>
          </a:p>
        </p:txBody>
      </p:sp>
    </p:spTree>
    <p:extLst>
      <p:ext uri="{BB962C8B-B14F-4D97-AF65-F5344CB8AC3E}">
        <p14:creationId xmlns:p14="http://schemas.microsoft.com/office/powerpoint/2010/main" val="2851422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09130-AD6D-B1FE-4BB1-B4A078DF97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D31E13-D6C4-CC04-BF15-5680ADD77AC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2E107C3-E3E3-759B-2A73-2A2827FB5ED1}"/>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85823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CC907-AC92-9FC5-CFEF-24DCABF53B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4F0882-8094-6372-5747-BF844C245B7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2C8045B-DA2B-17A4-1C51-2745C4D00CB5}"/>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9675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0F803-36B4-0E1A-41CC-2CF48D5054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5CFB38-DD10-703C-538A-D7CB6D268DE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5CC3AE6-3FCB-4E5A-E061-A2A2BE606554}"/>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53819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76A89-A16A-93FC-0606-D2E5119794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088FC4-F628-B116-5D9C-A2EEF6F4488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A89843C-C659-38F8-E5E2-106808F38896}"/>
              </a:ext>
            </a:extLst>
          </p:cNvPr>
          <p:cNvSpPr>
            <a:spLocks noGrp="1"/>
          </p:cNvSpPr>
          <p:nvPr>
            <p:ph type="body" idx="1"/>
          </p:nvPr>
        </p:nvSpPr>
        <p:spPr/>
        <p:txBody>
          <a:bodyPr/>
          <a:lstStyle/>
          <a:p>
            <a:r>
              <a:rPr lang="en-GB" dirty="0"/>
              <a:t>GNSS only accurate to ~10 m</a:t>
            </a:r>
          </a:p>
        </p:txBody>
      </p:sp>
    </p:spTree>
    <p:extLst>
      <p:ext uri="{BB962C8B-B14F-4D97-AF65-F5344CB8AC3E}">
        <p14:creationId xmlns:p14="http://schemas.microsoft.com/office/powerpoint/2010/main" val="1200236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C0A7B-0F64-7478-8761-7075ED1AFF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9A2F6F-F296-F99E-5BB5-EB196951641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B9F4E34-3656-DE79-5760-628042B74A72}"/>
              </a:ext>
            </a:extLst>
          </p:cNvPr>
          <p:cNvSpPr>
            <a:spLocks noGrp="1"/>
          </p:cNvSpPr>
          <p:nvPr>
            <p:ph type="body" idx="1"/>
          </p:nvPr>
        </p:nvSpPr>
        <p:spPr/>
        <p:txBody>
          <a:bodyPr/>
          <a:lstStyle/>
          <a:p>
            <a:r>
              <a:rPr lang="en-GB" dirty="0"/>
              <a:t>GNSS only accurate to ~10 m</a:t>
            </a:r>
          </a:p>
        </p:txBody>
      </p:sp>
    </p:spTree>
    <p:extLst>
      <p:ext uri="{BB962C8B-B14F-4D97-AF65-F5344CB8AC3E}">
        <p14:creationId xmlns:p14="http://schemas.microsoft.com/office/powerpoint/2010/main" val="32376596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538A9-DE5A-C76F-C771-396550DE61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2372DD-C9F6-7320-8FA3-CD82F08E020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B75A7FE-32FA-60C4-3F4A-AB40ECACA5E2}"/>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77168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AB082-2E51-BE16-AB1C-83EC6666D5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2FCA75-C3AD-B91C-7EE3-42290B7C482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7E35547-9397-B66D-9F79-13A5397E205A}"/>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20081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AC523-A18B-9905-734D-449EC64555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3F5BF5-7CC5-8A65-65D8-D7D9F3481E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249CEB-B8A6-88D7-C431-6661496A43B6}"/>
              </a:ext>
            </a:extLst>
          </p:cNvPr>
          <p:cNvSpPr>
            <a:spLocks noGrp="1"/>
          </p:cNvSpPr>
          <p:nvPr>
            <p:ph type="body" idx="1"/>
          </p:nvPr>
        </p:nvSpPr>
        <p:spPr/>
        <p:txBody>
          <a:bodyPr/>
          <a:lstStyle/>
          <a:p>
            <a:r>
              <a:rPr lang="en-GB" dirty="0"/>
              <a:t>Uses maps of local magnetic field anomalies</a:t>
            </a:r>
          </a:p>
          <a:p>
            <a:r>
              <a:rPr lang="en-GB" dirty="0"/>
              <a:t>Local variation in magnetic fields is due to remnant and induced magnetisation in the Earth’s crust</a:t>
            </a:r>
          </a:p>
          <a:p>
            <a:r>
              <a:rPr lang="en-GB" dirty="0"/>
              <a:t>The local magnetic field is measured using a portable magnetometer and map matching algorithms are applied to determine location</a:t>
            </a:r>
          </a:p>
          <a:p>
            <a:r>
              <a:rPr lang="en-GB" dirty="0"/>
              <a:t>Field changes are of the order of hundreds of nanotesla</a:t>
            </a:r>
          </a:p>
          <a:p>
            <a:r>
              <a:rPr lang="en-GB" dirty="0"/>
              <a:t>Used in combination with inertial systems to determine position</a:t>
            </a:r>
          </a:p>
          <a:p>
            <a:endParaRPr lang="en-GB" dirty="0"/>
          </a:p>
        </p:txBody>
      </p:sp>
      <p:sp>
        <p:nvSpPr>
          <p:cNvPr id="4" name="Slide Number Placeholder 3">
            <a:extLst>
              <a:ext uri="{FF2B5EF4-FFF2-40B4-BE49-F238E27FC236}">
                <a16:creationId xmlns:a16="http://schemas.microsoft.com/office/drawing/2014/main" id="{23288309-5074-4B95-0AC2-82366EC4BE91}"/>
              </a:ext>
            </a:extLst>
          </p:cNvPr>
          <p:cNvSpPr>
            <a:spLocks noGrp="1"/>
          </p:cNvSpPr>
          <p:nvPr>
            <p:ph type="sldNum" sz="quarter" idx="5"/>
          </p:nvPr>
        </p:nvSpPr>
        <p:spPr/>
        <p:txBody>
          <a:bodyPr/>
          <a:lstStyle/>
          <a:p>
            <a:fld id="{05B3369D-B54F-45B9-8814-B22B0CCC66EE}" type="slidenum">
              <a:rPr lang="en-GB" smtClean="0"/>
              <a:t>4</a:t>
            </a:fld>
            <a:endParaRPr lang="en-GB"/>
          </a:p>
        </p:txBody>
      </p:sp>
    </p:spTree>
    <p:extLst>
      <p:ext uri="{BB962C8B-B14F-4D97-AF65-F5344CB8AC3E}">
        <p14:creationId xmlns:p14="http://schemas.microsoft.com/office/powerpoint/2010/main" val="250897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0ACEF-1AFA-202D-5A6F-13A27FA894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5A3242-6F6B-21CD-D1D4-D33AF56512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042BEE-7A59-536F-F954-72C04F528C41}"/>
              </a:ext>
            </a:extLst>
          </p:cNvPr>
          <p:cNvSpPr>
            <a:spLocks noGrp="1"/>
          </p:cNvSpPr>
          <p:nvPr>
            <p:ph type="body" idx="1"/>
          </p:nvPr>
        </p:nvSpPr>
        <p:spPr/>
        <p:txBody>
          <a:bodyPr/>
          <a:lstStyle/>
          <a:p>
            <a:r>
              <a:rPr lang="en-GB" dirty="0"/>
              <a:t>Uses maps of local magnetic field anomalies</a:t>
            </a:r>
          </a:p>
          <a:p>
            <a:r>
              <a:rPr lang="en-GB" dirty="0"/>
              <a:t>Local variation in magnetic fields is due to remnant and induced magnetisation in the Earth’s crust</a:t>
            </a:r>
          </a:p>
          <a:p>
            <a:r>
              <a:rPr lang="en-GB" dirty="0"/>
              <a:t>The local magnetic field is measured using a portable magnetometer and map matching algorithms are applied to determine location</a:t>
            </a:r>
          </a:p>
          <a:p>
            <a:r>
              <a:rPr lang="en-GB" dirty="0"/>
              <a:t>Field changes are of the order of hundreds of nanotesla</a:t>
            </a:r>
          </a:p>
          <a:p>
            <a:r>
              <a:rPr lang="en-GB" dirty="0"/>
              <a:t>Used in combination with inertial systems to determine position</a:t>
            </a:r>
          </a:p>
          <a:p>
            <a:endParaRPr lang="en-GB" dirty="0"/>
          </a:p>
        </p:txBody>
      </p:sp>
      <p:sp>
        <p:nvSpPr>
          <p:cNvPr id="4" name="Slide Number Placeholder 3">
            <a:extLst>
              <a:ext uri="{FF2B5EF4-FFF2-40B4-BE49-F238E27FC236}">
                <a16:creationId xmlns:a16="http://schemas.microsoft.com/office/drawing/2014/main" id="{6F4FA7DE-64F5-7893-502B-01167E3C7B79}"/>
              </a:ext>
            </a:extLst>
          </p:cNvPr>
          <p:cNvSpPr>
            <a:spLocks noGrp="1"/>
          </p:cNvSpPr>
          <p:nvPr>
            <p:ph type="sldNum" sz="quarter" idx="5"/>
          </p:nvPr>
        </p:nvSpPr>
        <p:spPr/>
        <p:txBody>
          <a:bodyPr/>
          <a:lstStyle/>
          <a:p>
            <a:fld id="{05B3369D-B54F-45B9-8814-B22B0CCC66EE}" type="slidenum">
              <a:rPr lang="en-GB" smtClean="0"/>
              <a:t>5</a:t>
            </a:fld>
            <a:endParaRPr lang="en-GB"/>
          </a:p>
        </p:txBody>
      </p:sp>
    </p:spTree>
    <p:extLst>
      <p:ext uri="{BB962C8B-B14F-4D97-AF65-F5344CB8AC3E}">
        <p14:creationId xmlns:p14="http://schemas.microsoft.com/office/powerpoint/2010/main" val="3038723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D29215-C316-DB3D-511A-3E605F1D14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EE76C3-A156-2D1A-2F02-B9E49EC4B3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DEC0AE-2FED-ADD4-1F64-8FA7AE7E752B}"/>
              </a:ext>
            </a:extLst>
          </p:cNvPr>
          <p:cNvSpPr>
            <a:spLocks noGrp="1"/>
          </p:cNvSpPr>
          <p:nvPr>
            <p:ph type="body" idx="1"/>
          </p:nvPr>
        </p:nvSpPr>
        <p:spPr/>
        <p:txBody>
          <a:bodyPr/>
          <a:lstStyle/>
          <a:p>
            <a:r>
              <a:rPr lang="en-GB" dirty="0"/>
              <a:t>Uses maps of local magnetic field anomalies</a:t>
            </a:r>
          </a:p>
          <a:p>
            <a:r>
              <a:rPr lang="en-GB" dirty="0"/>
              <a:t>Local variation in magnetic fields is due to remnant and induced magnetisation in the Earth’s crust</a:t>
            </a:r>
          </a:p>
          <a:p>
            <a:r>
              <a:rPr lang="en-GB" dirty="0"/>
              <a:t>The local magnetic field is measured using a portable magnetometer and map matching algorithms are applied to determine location</a:t>
            </a:r>
          </a:p>
          <a:p>
            <a:r>
              <a:rPr lang="en-GB" dirty="0"/>
              <a:t>Field changes are of the order of hundreds of nanotesla</a:t>
            </a:r>
          </a:p>
          <a:p>
            <a:r>
              <a:rPr lang="en-GB" dirty="0"/>
              <a:t>Used in combination with inertial systems to determine position</a:t>
            </a:r>
          </a:p>
          <a:p>
            <a:endParaRPr lang="en-GB" dirty="0"/>
          </a:p>
        </p:txBody>
      </p:sp>
      <p:sp>
        <p:nvSpPr>
          <p:cNvPr id="4" name="Slide Number Placeholder 3">
            <a:extLst>
              <a:ext uri="{FF2B5EF4-FFF2-40B4-BE49-F238E27FC236}">
                <a16:creationId xmlns:a16="http://schemas.microsoft.com/office/drawing/2014/main" id="{96D139C8-6AC4-29F6-E3A9-EE329AD99F55}"/>
              </a:ext>
            </a:extLst>
          </p:cNvPr>
          <p:cNvSpPr>
            <a:spLocks noGrp="1"/>
          </p:cNvSpPr>
          <p:nvPr>
            <p:ph type="sldNum" sz="quarter" idx="5"/>
          </p:nvPr>
        </p:nvSpPr>
        <p:spPr/>
        <p:txBody>
          <a:bodyPr/>
          <a:lstStyle/>
          <a:p>
            <a:fld id="{05B3369D-B54F-45B9-8814-B22B0CCC66EE}" type="slidenum">
              <a:rPr lang="en-GB" smtClean="0"/>
              <a:t>6</a:t>
            </a:fld>
            <a:endParaRPr lang="en-GB"/>
          </a:p>
        </p:txBody>
      </p:sp>
    </p:spTree>
    <p:extLst>
      <p:ext uri="{BB962C8B-B14F-4D97-AF65-F5344CB8AC3E}">
        <p14:creationId xmlns:p14="http://schemas.microsoft.com/office/powerpoint/2010/main" val="3501610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50749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E65C7-EEDB-C6C8-2175-5F70AC8C93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2F7B7F-55BB-D608-9E36-7A5E390E52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B1B6A0-53E5-6027-A73C-5732947E50E8}"/>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01989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8D8B1-FBB2-CDE1-89B0-8731D676A9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9F27C1-D555-9D8E-CC71-063547E8D4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01F7C5-8E72-C761-7029-AE738A2F593B}"/>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38417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7361F-5275-FEEE-1C6D-4AA68EA276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38F411-207E-7602-5111-FD524AC04A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803CEF-7873-DF7A-E3AA-AFD9898AC35E}"/>
              </a:ext>
            </a:extLst>
          </p:cNvPr>
          <p:cNvSpPr>
            <a:spLocks noGrp="1"/>
          </p:cNvSpPr>
          <p:nvPr>
            <p:ph type="body" idx="1"/>
          </p:nvPr>
        </p:nvSpPr>
        <p:spPr/>
        <p:txBody>
          <a:bodyPr/>
          <a:lstStyle/>
          <a:p>
            <a:r>
              <a:rPr lang="en-GB" dirty="0"/>
              <a:t>Similar issue as with MEG where a number of algorithms can be used principal component analysis, gradiometers, spatial filters, beam forming</a:t>
            </a:r>
          </a:p>
        </p:txBody>
      </p:sp>
    </p:spTree>
    <p:extLst>
      <p:ext uri="{BB962C8B-B14F-4D97-AF65-F5344CB8AC3E}">
        <p14:creationId xmlns:p14="http://schemas.microsoft.com/office/powerpoint/2010/main" val="3025345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66200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90247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02523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25779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3568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16195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78903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9679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3793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01405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7648391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6.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25.png"/><Relationship Id="rId10" Type="http://schemas.openxmlformats.org/officeDocument/2006/relationships/image" Target="../media/image39.png"/><Relationship Id="rId4" Type="http://schemas.openxmlformats.org/officeDocument/2006/relationships/image" Target="../media/image7.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6.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4.jpeg"/><Relationship Id="rId7" Type="http://schemas.openxmlformats.org/officeDocument/2006/relationships/image" Target="../media/image44.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7.png"/><Relationship Id="rId4" Type="http://schemas.openxmlformats.org/officeDocument/2006/relationships/image" Target="../media/image35.jpeg"/><Relationship Id="rId9"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6.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6.png"/><Relationship Id="rId7"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6.png"/><Relationship Id="rId7"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jpe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7.png"/><Relationship Id="rId9" Type="http://schemas.openxmlformats.org/officeDocument/2006/relationships/image" Target="../media/image59.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 name="Picture 4" descr="A truck with a tire in the back of it&#10;&#10;Description automatically generated">
            <a:extLst>
              <a:ext uri="{FF2B5EF4-FFF2-40B4-BE49-F238E27FC236}">
                <a16:creationId xmlns:a16="http://schemas.microsoft.com/office/drawing/2014/main" id="{A9341A7F-6AF9-DFA6-056E-8220A3915A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2255993"/>
            <a:ext cx="12192000" cy="4236720"/>
          </a:xfrm>
          <a:prstGeom prst="rect">
            <a:avLst/>
          </a:prstGeom>
        </p:spPr>
      </p:pic>
      <p:pic>
        <p:nvPicPr>
          <p:cNvPr id="55" name="Google Shape;55;p13"/>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 y="2"/>
            <a:ext cx="12192001" cy="2538364"/>
          </a:xfrm>
          <a:prstGeom prst="rect">
            <a:avLst/>
          </a:prstGeom>
          <a:noFill/>
          <a:ln>
            <a:noFill/>
          </a:ln>
        </p:spPr>
      </p:pic>
      <p:pic>
        <p:nvPicPr>
          <p:cNvPr id="56" name="Google Shape;56;p13"/>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10407200" y="262601"/>
            <a:ext cx="1553133" cy="1538652"/>
          </a:xfrm>
          <a:prstGeom prst="rect">
            <a:avLst/>
          </a:prstGeom>
          <a:noFill/>
          <a:ln>
            <a:noFill/>
          </a:ln>
        </p:spPr>
      </p:pic>
      <p:pic>
        <p:nvPicPr>
          <p:cNvPr id="57" name="Google Shape;57;p13"/>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294167" y="299034"/>
            <a:ext cx="1553135" cy="1364868"/>
          </a:xfrm>
          <a:prstGeom prst="rect">
            <a:avLst/>
          </a:prstGeom>
          <a:noFill/>
          <a:ln>
            <a:noFill/>
          </a:ln>
        </p:spPr>
      </p:pic>
      <p:sp>
        <p:nvSpPr>
          <p:cNvPr id="60" name="Google Shape;60;p13"/>
          <p:cNvSpPr txBox="1">
            <a:spLocks noGrp="1"/>
          </p:cNvSpPr>
          <p:nvPr>
            <p:ph type="subTitle" idx="1"/>
          </p:nvPr>
        </p:nvSpPr>
        <p:spPr>
          <a:xfrm>
            <a:off x="2094867" y="170120"/>
            <a:ext cx="8268000" cy="1661781"/>
          </a:xfrm>
          <a:prstGeom prst="rect">
            <a:avLst/>
          </a:prstGeom>
        </p:spPr>
        <p:txBody>
          <a:bodyPr spcFirstLastPara="1" wrap="square" lIns="121900" tIns="121900" rIns="121900" bIns="121900" anchor="t" anchorCtr="0">
            <a:noAutofit/>
          </a:bodyPr>
          <a:lstStyle/>
          <a:p>
            <a:pPr marL="0" indent="0"/>
            <a:r>
              <a:rPr lang="en-GB" dirty="0">
                <a:solidFill>
                  <a:srgbClr val="FFFFFF"/>
                </a:solidFill>
              </a:rPr>
              <a:t>Mobile total field optically pumped magnetometers for navigation</a:t>
            </a:r>
          </a:p>
        </p:txBody>
      </p:sp>
      <p:pic>
        <p:nvPicPr>
          <p:cNvPr id="3" name="Google Shape;55;p13">
            <a:extLst>
              <a:ext uri="{FF2B5EF4-FFF2-40B4-BE49-F238E27FC236}">
                <a16:creationId xmlns:a16="http://schemas.microsoft.com/office/drawing/2014/main" id="{96ED75B1-0B53-D19D-D569-31423085743D}"/>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9000" y="6106246"/>
            <a:ext cx="12214971" cy="915553"/>
          </a:xfrm>
          <a:prstGeom prst="rect">
            <a:avLst/>
          </a:prstGeom>
          <a:noFill/>
          <a:ln>
            <a:noFill/>
          </a:ln>
        </p:spPr>
      </p:pic>
      <p:sp>
        <p:nvSpPr>
          <p:cNvPr id="7" name="TextBox 6">
            <a:extLst>
              <a:ext uri="{FF2B5EF4-FFF2-40B4-BE49-F238E27FC236}">
                <a16:creationId xmlns:a16="http://schemas.microsoft.com/office/drawing/2014/main" id="{401E12CF-C1EC-4107-69B5-669081D65C9D}"/>
              </a:ext>
            </a:extLst>
          </p:cNvPr>
          <p:cNvSpPr txBox="1"/>
          <p:nvPr/>
        </p:nvSpPr>
        <p:spPr>
          <a:xfrm>
            <a:off x="-13968" y="6228562"/>
            <a:ext cx="12214971" cy="666977"/>
          </a:xfrm>
          <a:prstGeom prst="rect">
            <a:avLst/>
          </a:prstGeom>
          <a:noFill/>
        </p:spPr>
        <p:txBody>
          <a:bodyPr wrap="square">
            <a:spAutoFit/>
          </a:bodyPr>
          <a:lstStyle/>
          <a:p>
            <a:pPr algn="ctr" defTabSz="1219170">
              <a:buClr>
                <a:srgbClr val="000000"/>
              </a:buClr>
            </a:pPr>
            <a:r>
              <a:rPr lang="en-GB" sz="1867" kern="0" dirty="0">
                <a:solidFill>
                  <a:srgbClr val="FFFFFF"/>
                </a:solidFill>
                <a:latin typeface="Arial"/>
                <a:cs typeface="Arial"/>
                <a:sym typeface="Arial"/>
              </a:rPr>
              <a:t>Quantum Systems and Devices Group  </a:t>
            </a:r>
          </a:p>
          <a:p>
            <a:pPr algn="ctr" defTabSz="1219170">
              <a:buClr>
                <a:srgbClr val="000000"/>
              </a:buClr>
            </a:pPr>
            <a:r>
              <a:rPr lang="en-GB" sz="1867" kern="0" dirty="0">
                <a:solidFill>
                  <a:srgbClr val="FFFFFF"/>
                </a:solidFill>
                <a:latin typeface="Arial"/>
                <a:cs typeface="Arial"/>
                <a:sym typeface="Arial"/>
              </a:rPr>
              <a:t>University of Sussex</a:t>
            </a:r>
          </a:p>
        </p:txBody>
      </p:sp>
      <p:sp>
        <p:nvSpPr>
          <p:cNvPr id="2" name="TextBox 1">
            <a:extLst>
              <a:ext uri="{FF2B5EF4-FFF2-40B4-BE49-F238E27FC236}">
                <a16:creationId xmlns:a16="http://schemas.microsoft.com/office/drawing/2014/main" id="{D69CA75D-8199-F6B9-F43A-69096F9269FC}"/>
              </a:ext>
            </a:extLst>
          </p:cNvPr>
          <p:cNvSpPr txBox="1"/>
          <p:nvPr/>
        </p:nvSpPr>
        <p:spPr>
          <a:xfrm>
            <a:off x="2135245" y="1794971"/>
            <a:ext cx="8187243" cy="666977"/>
          </a:xfrm>
          <a:prstGeom prst="rect">
            <a:avLst/>
          </a:prstGeom>
          <a:noFill/>
        </p:spPr>
        <p:txBody>
          <a:bodyPr wrap="square">
            <a:spAutoFit/>
          </a:bodyPr>
          <a:lstStyle/>
          <a:p>
            <a:pPr algn="ctr" defTabSz="1219170">
              <a:buClr>
                <a:srgbClr val="000000"/>
              </a:buClr>
            </a:pPr>
            <a:r>
              <a:rPr lang="en-GB" sz="1867" b="1" kern="0" dirty="0">
                <a:solidFill>
                  <a:srgbClr val="FFFFFF"/>
                </a:solidFill>
                <a:latin typeface="Arial"/>
                <a:cs typeface="Arial"/>
                <a:sym typeface="Arial"/>
              </a:rPr>
              <a:t>D. Nightingale</a:t>
            </a:r>
            <a:r>
              <a:rPr lang="en-GB" sz="1867" kern="0" dirty="0">
                <a:solidFill>
                  <a:srgbClr val="FFFFFF"/>
                </a:solidFill>
                <a:latin typeface="Arial"/>
                <a:cs typeface="Arial"/>
                <a:sym typeface="Arial"/>
              </a:rPr>
              <a:t>, T. Coussens, M. T. M. Woodley, D. Nicolau, L. Page,        P. Krüger</a:t>
            </a:r>
            <a:r>
              <a:rPr lang="en-GB" sz="1867" kern="0" dirty="0">
                <a:solidFill>
                  <a:srgbClr val="FFFFFF"/>
                </a:solidFill>
                <a:cs typeface="Arial"/>
                <a:sym typeface="Arial"/>
              </a:rPr>
              <a:t>, F. Oručević </a:t>
            </a:r>
            <a:endParaRPr lang="en-GB" sz="1867" kern="0" dirty="0">
              <a:solidFill>
                <a:srgbClr val="FFFFFF"/>
              </a:solidFill>
              <a:latin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F0788-36E3-2A20-A572-8F1055DCA125}"/>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92329939-6322-7093-2388-AAF36825B57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6DFF238E-A0EC-5039-B9A3-68EB64FDEA35}"/>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550A4F7A-0A03-DA8E-8719-8ABFBFDED0F8}"/>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Challenges</a:t>
            </a:r>
            <a:endParaRPr sz="2933" kern="0" dirty="0">
              <a:solidFill>
                <a:srgbClr val="FFFFFF"/>
              </a:solidFill>
              <a:latin typeface="Arial"/>
              <a:cs typeface="Arial"/>
              <a:sym typeface="Arial"/>
            </a:endParaRPr>
          </a:p>
        </p:txBody>
      </p:sp>
      <p:sp>
        <p:nvSpPr>
          <p:cNvPr id="4" name="Content Placeholder 2">
            <a:extLst>
              <a:ext uri="{FF2B5EF4-FFF2-40B4-BE49-F238E27FC236}">
                <a16:creationId xmlns:a16="http://schemas.microsoft.com/office/drawing/2014/main" id="{B6501110-4D4F-5BB4-F250-6747118F388F}"/>
              </a:ext>
            </a:extLst>
          </p:cNvPr>
          <p:cNvSpPr txBox="1">
            <a:spLocks/>
          </p:cNvSpPr>
          <p:nvPr/>
        </p:nvSpPr>
        <p:spPr>
          <a:xfrm>
            <a:off x="330382" y="820000"/>
            <a:ext cx="11393187" cy="527651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380990" indent="-380990" defTabSz="1219170">
              <a:lnSpc>
                <a:spcPct val="119000"/>
              </a:lnSpc>
              <a:spcAft>
                <a:spcPts val="800"/>
              </a:spcAft>
              <a:buClr>
                <a:srgbClr val="595959"/>
              </a:buClr>
            </a:pPr>
            <a:r>
              <a:rPr lang="en-GB" sz="2000" kern="1400" dirty="0">
                <a:solidFill>
                  <a:srgbClr val="000000"/>
                </a:solidFill>
              </a:rPr>
              <a:t>Platform noise – noise from metallic/electronic elements in the platform</a:t>
            </a:r>
          </a:p>
          <a:p>
            <a:pPr marL="380990" indent="-380990" defTabSz="1219170">
              <a:lnSpc>
                <a:spcPct val="119000"/>
              </a:lnSpc>
              <a:spcAft>
                <a:spcPts val="800"/>
              </a:spcAft>
              <a:buClr>
                <a:srgbClr val="595959"/>
              </a:buClr>
            </a:pPr>
            <a:r>
              <a:rPr lang="en-GB" sz="2000" kern="1400" dirty="0">
                <a:solidFill>
                  <a:schemeClr val="tx1"/>
                </a:solidFill>
              </a:rPr>
              <a:t>Differentiate between near and far field using spatial measurements</a:t>
            </a:r>
          </a:p>
          <a:p>
            <a:pPr marL="380990" indent="-380990" defTabSz="1219170">
              <a:lnSpc>
                <a:spcPct val="119000"/>
              </a:lnSpc>
              <a:spcAft>
                <a:spcPts val="800"/>
              </a:spcAft>
              <a:buClr>
                <a:srgbClr val="595959"/>
              </a:buClr>
            </a:pPr>
            <a:r>
              <a:rPr lang="en-GB" sz="2000" kern="1400" dirty="0">
                <a:solidFill>
                  <a:schemeClr val="tx1"/>
                </a:solidFill>
              </a:rPr>
              <a:t>Similar issue as in MEG where a number of algorithms can be used principal component analysis, gradiometers, spatial filters, beam forming</a:t>
            </a:r>
          </a:p>
          <a:p>
            <a:pPr marL="380990" indent="-380990" defTabSz="1219170">
              <a:lnSpc>
                <a:spcPct val="119000"/>
              </a:lnSpc>
              <a:spcAft>
                <a:spcPts val="800"/>
              </a:spcAft>
              <a:buClr>
                <a:srgbClr val="595959"/>
              </a:buClr>
            </a:pPr>
            <a:r>
              <a:rPr lang="en-GB" sz="2000" kern="1400" dirty="0">
                <a:solidFill>
                  <a:srgbClr val="000000"/>
                </a:solidFill>
              </a:rPr>
              <a:t>High slew rate sensor to track large changes in field</a:t>
            </a:r>
          </a:p>
          <a:p>
            <a:pPr marL="380990" indent="-380990" defTabSz="1219170">
              <a:lnSpc>
                <a:spcPct val="119000"/>
              </a:lnSpc>
              <a:spcAft>
                <a:spcPts val="800"/>
              </a:spcAft>
              <a:buClr>
                <a:srgbClr val="595959"/>
              </a:buClr>
            </a:pPr>
            <a:r>
              <a:rPr lang="en-GB" sz="2000" kern="1400" dirty="0">
                <a:solidFill>
                  <a:srgbClr val="000000"/>
                </a:solidFill>
              </a:rPr>
              <a:t>Consider sensor placement to noise sources</a:t>
            </a:r>
          </a:p>
          <a:p>
            <a:pPr marL="380990" indent="-380990" defTabSz="1219170">
              <a:lnSpc>
                <a:spcPct val="119000"/>
              </a:lnSpc>
              <a:spcAft>
                <a:spcPts val="800"/>
              </a:spcAft>
              <a:buClr>
                <a:srgbClr val="595959"/>
              </a:buClr>
            </a:pPr>
            <a:endParaRPr lang="en-GB" sz="2400" kern="1400" dirty="0">
              <a:solidFill>
                <a:srgbClr val="000000"/>
              </a:solidFill>
            </a:endParaRPr>
          </a:p>
          <a:p>
            <a:pPr marL="0" indent="0" defTabSz="1219170">
              <a:lnSpc>
                <a:spcPct val="119000"/>
              </a:lnSpc>
              <a:spcAft>
                <a:spcPts val="800"/>
              </a:spcAft>
              <a:buClr>
                <a:srgbClr val="595959"/>
              </a:buClr>
              <a:buNone/>
            </a:pPr>
            <a:r>
              <a:rPr lang="en-GB" sz="2400" kern="1400" dirty="0">
                <a:solidFill>
                  <a:srgbClr val="000000"/>
                </a:solidFill>
                <a:latin typeface="Calibri" panose="020F0502020204030204" pitchFamily="34" charset="0"/>
              </a:rPr>
              <a:t> </a:t>
            </a:r>
          </a:p>
          <a:p>
            <a:pPr marL="609585" indent="-457189" defTabSz="1219170">
              <a:buClr>
                <a:srgbClr val="595959"/>
              </a:buClr>
            </a:pPr>
            <a:endParaRPr lang="en-GB" sz="2400" kern="0" dirty="0">
              <a:solidFill>
                <a:srgbClr val="595959"/>
              </a:solidFill>
            </a:endParaRPr>
          </a:p>
        </p:txBody>
      </p:sp>
      <p:pic>
        <p:nvPicPr>
          <p:cNvPr id="14" name="Picture 13" descr="A graph of a graph showing the same size of the same size of the same size of the same size of the same size of the same size of the same size of the same size of the&#10;&#10;AI-generated content may be incorrect.">
            <a:extLst>
              <a:ext uri="{FF2B5EF4-FFF2-40B4-BE49-F238E27FC236}">
                <a16:creationId xmlns:a16="http://schemas.microsoft.com/office/drawing/2014/main" id="{2C605980-766E-4D30-A1A1-3E75129AE3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837" y="3520967"/>
            <a:ext cx="7508325" cy="3337033"/>
          </a:xfrm>
          <a:prstGeom prst="rect">
            <a:avLst/>
          </a:prstGeom>
        </p:spPr>
      </p:pic>
    </p:spTree>
    <p:extLst>
      <p:ext uri="{BB962C8B-B14F-4D97-AF65-F5344CB8AC3E}">
        <p14:creationId xmlns:p14="http://schemas.microsoft.com/office/powerpoint/2010/main" val="675512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872536-6996-54AD-2FD7-CC51BF015FA4}"/>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BED5C5C2-93DB-BB09-08B9-C361E3757266}"/>
              </a:ext>
            </a:extLst>
          </p:cNvPr>
          <p:cNvSpPr txBox="1">
            <a:spLocks/>
          </p:cNvSpPr>
          <p:nvPr/>
        </p:nvSpPr>
        <p:spPr>
          <a:xfrm>
            <a:off x="214365" y="1298677"/>
            <a:ext cx="6298064" cy="5250979"/>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380990" indent="-380990" defTabSz="1219170">
              <a:lnSpc>
                <a:spcPct val="119000"/>
              </a:lnSpc>
              <a:spcAft>
                <a:spcPts val="800"/>
              </a:spcAft>
              <a:buClr>
                <a:srgbClr val="595959"/>
              </a:buClr>
            </a:pPr>
            <a:r>
              <a:rPr lang="en-GB" sz="2000" kern="1400" dirty="0">
                <a:solidFill>
                  <a:srgbClr val="000000"/>
                </a:solidFill>
              </a:rPr>
              <a:t>Single beam Mx magnetometer (one beam for pumping and probing)</a:t>
            </a:r>
          </a:p>
          <a:p>
            <a:pPr marL="380990" indent="-380990" defTabSz="1219170">
              <a:lnSpc>
                <a:spcPct val="119000"/>
              </a:lnSpc>
              <a:spcAft>
                <a:spcPts val="800"/>
              </a:spcAft>
              <a:buClr>
                <a:srgbClr val="595959"/>
              </a:buClr>
            </a:pPr>
            <a:r>
              <a:rPr lang="en-GB" sz="2000" kern="1400" dirty="0">
                <a:solidFill>
                  <a:srgbClr val="000000"/>
                </a:solidFill>
              </a:rPr>
              <a:t>Total field scalar measurement</a:t>
            </a:r>
            <a:endParaRPr lang="en-GB" sz="2000" kern="0" dirty="0">
              <a:solidFill>
                <a:srgbClr val="000000"/>
              </a:solidFill>
            </a:endParaRPr>
          </a:p>
          <a:p>
            <a:pPr marL="152396" indent="0" defTabSz="1219170">
              <a:buClr>
                <a:srgbClr val="595959"/>
              </a:buClr>
              <a:buNone/>
            </a:pPr>
            <a:endParaRPr lang="en-GB" sz="2000" kern="0" dirty="0">
              <a:solidFill>
                <a:srgbClr val="000000"/>
              </a:solidFill>
            </a:endParaRPr>
          </a:p>
          <a:p>
            <a:pPr marL="152396" indent="0" defTabSz="1219170">
              <a:buClr>
                <a:srgbClr val="595959"/>
              </a:buClr>
              <a:buNone/>
            </a:pPr>
            <a:r>
              <a:rPr lang="en-GB" sz="2000" kern="0" dirty="0">
                <a:solidFill>
                  <a:srgbClr val="000000"/>
                </a:solidFill>
              </a:rPr>
              <a:t>Angular dependency: </a:t>
            </a:r>
          </a:p>
          <a:p>
            <a:pPr marL="609585" indent="-457189" defTabSz="1219170">
              <a:buClr>
                <a:srgbClr val="595959"/>
              </a:buClr>
            </a:pPr>
            <a:r>
              <a:rPr lang="en-GB" sz="2000" kern="0" dirty="0">
                <a:solidFill>
                  <a:srgbClr val="000000"/>
                </a:solidFill>
              </a:rPr>
              <a:t>When the magnetic field vector is aligned parallel or at 90 degrees to the pumping beam the sensitivity degrades.</a:t>
            </a:r>
          </a:p>
          <a:p>
            <a:pPr marL="609585" indent="-457189" defTabSz="1219170">
              <a:buClr>
                <a:srgbClr val="595959"/>
              </a:buClr>
            </a:pPr>
            <a:r>
              <a:rPr lang="en-GB" sz="2000" kern="0" dirty="0">
                <a:solidFill>
                  <a:srgbClr val="000000"/>
                </a:solidFill>
              </a:rPr>
              <a:t>This can be mitigated by placing two magnetometers at 45 degrees to each other</a:t>
            </a:r>
          </a:p>
        </p:txBody>
      </p:sp>
      <p:pic>
        <p:nvPicPr>
          <p:cNvPr id="3" name="Google Shape;66;p14">
            <a:extLst>
              <a:ext uri="{FF2B5EF4-FFF2-40B4-BE49-F238E27FC236}">
                <a16:creationId xmlns:a16="http://schemas.microsoft.com/office/drawing/2014/main" id="{18EB6A67-3D95-8A70-C816-2590319D25A9}"/>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B4E6142A-A320-52BE-144A-3A07CDD798B8}"/>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D029F03C-C07A-2D49-7659-44DBDC63007E}"/>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Mx scheme – angular dependence</a:t>
            </a:r>
          </a:p>
        </p:txBody>
      </p:sp>
      <p:pic>
        <p:nvPicPr>
          <p:cNvPr id="5" name="Picture 4">
            <a:extLst>
              <a:ext uri="{FF2B5EF4-FFF2-40B4-BE49-F238E27FC236}">
                <a16:creationId xmlns:a16="http://schemas.microsoft.com/office/drawing/2014/main" id="{293C4BE4-728D-5BC0-1546-3210BBB2E9F0}"/>
              </a:ext>
            </a:extLst>
          </p:cNvPr>
          <p:cNvPicPr>
            <a:picLocks noChangeAspect="1"/>
          </p:cNvPicPr>
          <p:nvPr/>
        </p:nvPicPr>
        <p:blipFill>
          <a:blip r:embed="rId5"/>
          <a:stretch>
            <a:fillRect/>
          </a:stretch>
        </p:blipFill>
        <p:spPr>
          <a:xfrm>
            <a:off x="7021970" y="3665088"/>
            <a:ext cx="4103733" cy="3077800"/>
          </a:xfrm>
          <a:prstGeom prst="rect">
            <a:avLst/>
          </a:prstGeom>
        </p:spPr>
      </p:pic>
      <p:sp>
        <p:nvSpPr>
          <p:cNvPr id="2" name="Partial Circle 1">
            <a:extLst>
              <a:ext uri="{FF2B5EF4-FFF2-40B4-BE49-F238E27FC236}">
                <a16:creationId xmlns:a16="http://schemas.microsoft.com/office/drawing/2014/main" id="{3D9F3BB5-8424-4076-4A87-E558D10F3976}"/>
              </a:ext>
            </a:extLst>
          </p:cNvPr>
          <p:cNvSpPr/>
          <p:nvPr/>
        </p:nvSpPr>
        <p:spPr>
          <a:xfrm>
            <a:off x="8073925" y="2143501"/>
            <a:ext cx="1440000" cy="1440000"/>
          </a:xfrm>
          <a:prstGeom prst="pie">
            <a:avLst>
              <a:gd name="adj1" fmla="val 17344448"/>
              <a:gd name="adj2" fmla="val 119254"/>
            </a:avLst>
          </a:prstGeom>
          <a:noFill/>
          <a:ln w="57150">
            <a:solidFill>
              <a:srgbClr val="FFC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GB" sz="1867" kern="0">
              <a:solidFill>
                <a:srgbClr val="000000"/>
              </a:solidFill>
              <a:latin typeface="Arial"/>
              <a:sym typeface="Arial"/>
            </a:endParaRPr>
          </a:p>
        </p:txBody>
      </p:sp>
      <p:grpSp>
        <p:nvGrpSpPr>
          <p:cNvPr id="6" name="Group 5">
            <a:extLst>
              <a:ext uri="{FF2B5EF4-FFF2-40B4-BE49-F238E27FC236}">
                <a16:creationId xmlns:a16="http://schemas.microsoft.com/office/drawing/2014/main" id="{611E2BC8-1C5A-2444-D2E9-829963133D2A}"/>
              </a:ext>
            </a:extLst>
          </p:cNvPr>
          <p:cNvGrpSpPr/>
          <p:nvPr/>
        </p:nvGrpSpPr>
        <p:grpSpPr>
          <a:xfrm>
            <a:off x="7574961" y="1096929"/>
            <a:ext cx="3719239" cy="2162115"/>
            <a:chOff x="1043292" y="3887333"/>
            <a:chExt cx="2789429" cy="1621586"/>
          </a:xfrm>
        </p:grpSpPr>
        <p:grpSp>
          <p:nvGrpSpPr>
            <p:cNvPr id="9" name="Group 8">
              <a:extLst>
                <a:ext uri="{FF2B5EF4-FFF2-40B4-BE49-F238E27FC236}">
                  <a16:creationId xmlns:a16="http://schemas.microsoft.com/office/drawing/2014/main" id="{DD801AE3-582F-5487-FE15-33938D3AB9BB}"/>
                </a:ext>
              </a:extLst>
            </p:cNvPr>
            <p:cNvGrpSpPr/>
            <p:nvPr/>
          </p:nvGrpSpPr>
          <p:grpSpPr>
            <a:xfrm>
              <a:off x="1043292" y="3887333"/>
              <a:ext cx="2789429" cy="1621586"/>
              <a:chOff x="2740578" y="3087959"/>
              <a:chExt cx="2789429" cy="1621586"/>
            </a:xfrm>
          </p:grpSpPr>
          <p:sp>
            <p:nvSpPr>
              <p:cNvPr id="11" name="Rectangle 10">
                <a:extLst>
                  <a:ext uri="{FF2B5EF4-FFF2-40B4-BE49-F238E27FC236}">
                    <a16:creationId xmlns:a16="http://schemas.microsoft.com/office/drawing/2014/main" id="{178740AC-3892-8905-7F4E-14D1D34B5DD9}"/>
                  </a:ext>
                </a:extLst>
              </p:cNvPr>
              <p:cNvSpPr/>
              <p:nvPr/>
            </p:nvSpPr>
            <p:spPr>
              <a:xfrm>
                <a:off x="3377462" y="4156660"/>
                <a:ext cx="499314" cy="469820"/>
              </a:xfrm>
              <a:prstGeom prst="rect">
                <a:avLst/>
              </a:prstGeom>
              <a:solidFill>
                <a:srgbClr val="FFC000">
                  <a:lumMod val="40000"/>
                  <a:lumOff val="60000"/>
                </a:srgbClr>
              </a:solidFill>
              <a:ln w="12700" cap="flat" cmpd="sng" algn="ctr">
                <a:solidFill>
                  <a:sysClr val="windowText" lastClr="000000"/>
                </a:solidFill>
                <a:prstDash val="solid"/>
                <a:miter lim="800000"/>
              </a:ln>
              <a:effectLst/>
            </p:spPr>
            <p:txBody>
              <a:bodyPr rtlCol="0" anchor="ctr"/>
              <a:lstStyle/>
              <a:p>
                <a:pPr algn="ctr" defTabSz="1219170">
                  <a:defRPr/>
                </a:pPr>
                <a:endParaRPr lang="en-GB" sz="2400" kern="0" dirty="0">
                  <a:solidFill>
                    <a:prstClr val="white"/>
                  </a:solidFill>
                  <a:latin typeface="Calibri" panose="020F0502020204030204"/>
                  <a:cs typeface="Arial"/>
                  <a:sym typeface="Arial"/>
                </a:endParaRPr>
              </a:p>
              <a:p>
                <a:pPr algn="ctr" defTabSz="1219170">
                  <a:defRPr/>
                </a:pPr>
                <a:endParaRPr lang="en-GB" sz="2400" kern="0" dirty="0">
                  <a:solidFill>
                    <a:prstClr val="white"/>
                  </a:solidFill>
                  <a:latin typeface="Calibri" panose="020F0502020204030204"/>
                  <a:cs typeface="Arial"/>
                  <a:sym typeface="Arial"/>
                </a:endParaRPr>
              </a:p>
              <a:p>
                <a:pPr algn="ctr" defTabSz="1219170">
                  <a:defRPr/>
                </a:pPr>
                <a:endParaRPr lang="en-GB" sz="2400" kern="0" dirty="0">
                  <a:solidFill>
                    <a:srgbClr val="000000">
                      <a:lumMod val="95000"/>
                      <a:lumOff val="5000"/>
                    </a:srgbClr>
                  </a:solidFill>
                  <a:latin typeface="Calibri" panose="020F0502020204030204"/>
                  <a:cs typeface="Arial"/>
                  <a:sym typeface="Arial"/>
                </a:endParaRPr>
              </a:p>
            </p:txBody>
          </p:sp>
          <p:cxnSp>
            <p:nvCxnSpPr>
              <p:cNvPr id="12" name="Straight Arrow Connector 11">
                <a:extLst>
                  <a:ext uri="{FF2B5EF4-FFF2-40B4-BE49-F238E27FC236}">
                    <a16:creationId xmlns:a16="http://schemas.microsoft.com/office/drawing/2014/main" id="{72B97A94-69C1-9249-DA51-3EB33EBCF8BC}"/>
                  </a:ext>
                </a:extLst>
              </p:cNvPr>
              <p:cNvCxnSpPr>
                <a:cxnSpLocks/>
                <a:endCxn id="11" idx="1"/>
              </p:cNvCxnSpPr>
              <p:nvPr/>
            </p:nvCxnSpPr>
            <p:spPr>
              <a:xfrm>
                <a:off x="2795259" y="4391570"/>
                <a:ext cx="582203" cy="0"/>
              </a:xfrm>
              <a:prstGeom prst="straightConnector1">
                <a:avLst/>
              </a:prstGeom>
              <a:noFill/>
              <a:ln w="76200" cap="flat" cmpd="sng" algn="ctr">
                <a:solidFill>
                  <a:srgbClr val="FF0000"/>
                </a:solidFill>
                <a:prstDash val="solid"/>
                <a:miter lim="800000"/>
                <a:tailEnd type="triangle"/>
              </a:ln>
              <a:effectLst/>
            </p:spPr>
          </p:cxnSp>
          <p:sp>
            <p:nvSpPr>
              <p:cNvPr id="13" name="Flowchart: Delay 12">
                <a:extLst>
                  <a:ext uri="{FF2B5EF4-FFF2-40B4-BE49-F238E27FC236}">
                    <a16:creationId xmlns:a16="http://schemas.microsoft.com/office/drawing/2014/main" id="{1FC34502-08B1-0D41-698A-81D4A229D0E1}"/>
                  </a:ext>
                </a:extLst>
              </p:cNvPr>
              <p:cNvSpPr/>
              <p:nvPr/>
            </p:nvSpPr>
            <p:spPr>
              <a:xfrm>
                <a:off x="4946532" y="4179537"/>
                <a:ext cx="583475" cy="469820"/>
              </a:xfrm>
              <a:prstGeom prst="flowChartDelay">
                <a:avLst/>
              </a:prstGeom>
              <a:solidFill>
                <a:srgbClr val="4472C4"/>
              </a:solidFill>
              <a:ln w="12700" cap="flat" cmpd="sng" algn="ctr">
                <a:solidFill>
                  <a:sysClr val="windowText" lastClr="000000"/>
                </a:solidFill>
                <a:prstDash val="solid"/>
                <a:miter lim="800000"/>
              </a:ln>
              <a:effectLst/>
            </p:spPr>
            <p:txBody>
              <a:bodyPr rtlCol="0" anchor="ctr"/>
              <a:lstStyle/>
              <a:p>
                <a:pPr algn="ctr" defTabSz="1219170">
                  <a:defRPr/>
                </a:pPr>
                <a:r>
                  <a:rPr lang="en-GB" sz="2400" kern="0" dirty="0">
                    <a:solidFill>
                      <a:prstClr val="white"/>
                    </a:solidFill>
                    <a:latin typeface="Calibri" panose="020F0502020204030204"/>
                    <a:cs typeface="Arial"/>
                    <a:sym typeface="Arial"/>
                  </a:rPr>
                  <a:t>PD</a:t>
                </a:r>
              </a:p>
            </p:txBody>
          </p:sp>
          <p:cxnSp>
            <p:nvCxnSpPr>
              <p:cNvPr id="14" name="Straight Arrow Connector 13">
                <a:extLst>
                  <a:ext uri="{FF2B5EF4-FFF2-40B4-BE49-F238E27FC236}">
                    <a16:creationId xmlns:a16="http://schemas.microsoft.com/office/drawing/2014/main" id="{4F20B737-1A58-C2CD-69C2-A6A2E7DA5486}"/>
                  </a:ext>
                </a:extLst>
              </p:cNvPr>
              <p:cNvCxnSpPr>
                <a:cxnSpLocks/>
              </p:cNvCxnSpPr>
              <p:nvPr/>
            </p:nvCxnSpPr>
            <p:spPr>
              <a:xfrm flipV="1">
                <a:off x="3627120" y="3218420"/>
                <a:ext cx="0" cy="1223394"/>
              </a:xfrm>
              <a:prstGeom prst="straightConnector1">
                <a:avLst/>
              </a:prstGeom>
              <a:noFill/>
              <a:ln w="38100" cap="flat" cmpd="sng" algn="ctr">
                <a:solidFill>
                  <a:sysClr val="windowText" lastClr="000000"/>
                </a:solidFill>
                <a:prstDash val="solid"/>
                <a:miter lim="800000"/>
                <a:tailEnd type="triangle"/>
              </a:ln>
              <a:effectLst/>
            </p:spPr>
          </p:cxnSp>
          <p:cxnSp>
            <p:nvCxnSpPr>
              <p:cNvPr id="15" name="Straight Arrow Connector 14">
                <a:extLst>
                  <a:ext uri="{FF2B5EF4-FFF2-40B4-BE49-F238E27FC236}">
                    <a16:creationId xmlns:a16="http://schemas.microsoft.com/office/drawing/2014/main" id="{371DC2F2-26D1-0437-05DF-ECA38F2A0E4D}"/>
                  </a:ext>
                </a:extLst>
              </p:cNvPr>
              <p:cNvCxnSpPr/>
              <p:nvPr/>
            </p:nvCxnSpPr>
            <p:spPr>
              <a:xfrm flipV="1">
                <a:off x="3627120" y="3557895"/>
                <a:ext cx="1117963" cy="883920"/>
              </a:xfrm>
              <a:prstGeom prst="straightConnector1">
                <a:avLst/>
              </a:prstGeom>
              <a:noFill/>
              <a:ln w="38100" cap="flat" cmpd="sng" algn="ctr">
                <a:solidFill>
                  <a:sysClr val="windowText" lastClr="000000"/>
                </a:solidFill>
                <a:prstDash val="sysDash"/>
                <a:miter lim="800000"/>
                <a:tailEnd type="triangle"/>
              </a:ln>
              <a:effectLst/>
            </p:spPr>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AE800FB-6680-89B0-0C87-852882593FB0}"/>
                      </a:ext>
                    </a:extLst>
                  </p:cNvPr>
                  <p:cNvSpPr txBox="1"/>
                  <p:nvPr/>
                </p:nvSpPr>
                <p:spPr>
                  <a:xfrm>
                    <a:off x="4240426" y="4424803"/>
                    <a:ext cx="559525" cy="284742"/>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acc>
                            <m:accPr>
                              <m:chr m:val="̂"/>
                              <m:ctrlPr>
                                <a:rPr lang="en-GB" sz="1867" i="1" kern="0">
                                  <a:solidFill>
                                    <a:prstClr val="black"/>
                                  </a:solidFill>
                                  <a:latin typeface="Cambria Math" panose="02040503050406030204" pitchFamily="18" charset="0"/>
                                  <a:sym typeface="Arial"/>
                                </a:rPr>
                              </m:ctrlPr>
                            </m:accPr>
                            <m:e>
                              <m:r>
                                <a:rPr lang="en-GB" sz="1867" i="1" kern="0">
                                  <a:solidFill>
                                    <a:prstClr val="black"/>
                                  </a:solidFill>
                                  <a:latin typeface="Cambria Math" panose="02040503050406030204" pitchFamily="18" charset="0"/>
                                  <a:sym typeface="Arial"/>
                                </a:rPr>
                                <m:t>𝑧</m:t>
                              </m:r>
                            </m:e>
                          </m:acc>
                        </m:oMath>
                      </m:oMathPara>
                    </a14:m>
                    <a:endParaRPr lang="en-GB" sz="1867" kern="0" dirty="0">
                      <a:solidFill>
                        <a:prstClr val="black"/>
                      </a:solidFill>
                      <a:latin typeface="Calibri" panose="020F0502020204030204"/>
                      <a:cs typeface="Arial"/>
                      <a:sym typeface="Arial"/>
                    </a:endParaRPr>
                  </a:p>
                </p:txBody>
              </p:sp>
            </mc:Choice>
            <mc:Fallback xmlns="">
              <p:sp>
                <p:nvSpPr>
                  <p:cNvPr id="16" name="TextBox 15">
                    <a:extLst>
                      <a:ext uri="{FF2B5EF4-FFF2-40B4-BE49-F238E27FC236}">
                        <a16:creationId xmlns:a16="http://schemas.microsoft.com/office/drawing/2014/main" id="{8AE800FB-6680-89B0-0C87-852882593FB0}"/>
                      </a:ext>
                    </a:extLst>
                  </p:cNvPr>
                  <p:cNvSpPr txBox="1">
                    <a:spLocks noRot="1" noChangeAspect="1" noMove="1" noResize="1" noEditPoints="1" noAdjustHandles="1" noChangeArrowheads="1" noChangeShapeType="1" noTextEdit="1"/>
                  </p:cNvSpPr>
                  <p:nvPr/>
                </p:nvSpPr>
                <p:spPr>
                  <a:xfrm>
                    <a:off x="4240426" y="4424803"/>
                    <a:ext cx="559525" cy="284742"/>
                  </a:xfrm>
                  <a:prstGeom prst="rect">
                    <a:avLst/>
                  </a:prstGeom>
                  <a:blipFill>
                    <a:blip r:embed="rId6"/>
                    <a:stretch>
                      <a:fillRect t="-1587" r="-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A706685-6EDF-A6C3-E36C-D23A35ECD2EB}"/>
                      </a:ext>
                    </a:extLst>
                  </p:cNvPr>
                  <p:cNvSpPr txBox="1"/>
                  <p:nvPr/>
                </p:nvSpPr>
                <p:spPr>
                  <a:xfrm>
                    <a:off x="4273290" y="3387561"/>
                    <a:ext cx="559525" cy="284742"/>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acc>
                            <m:accPr>
                              <m:chr m:val="̂"/>
                              <m:ctrlPr>
                                <a:rPr lang="en-GB" sz="1867" i="1" kern="0">
                                  <a:solidFill>
                                    <a:prstClr val="black"/>
                                  </a:solidFill>
                                  <a:latin typeface="Cambria Math" panose="02040503050406030204" pitchFamily="18" charset="0"/>
                                  <a:sym typeface="Arial"/>
                                </a:rPr>
                              </m:ctrlPr>
                            </m:accPr>
                            <m:e>
                              <m:r>
                                <a:rPr lang="en-GB" sz="1867" i="1" kern="0">
                                  <a:solidFill>
                                    <a:prstClr val="black"/>
                                  </a:solidFill>
                                  <a:latin typeface="Cambria Math" panose="02040503050406030204" pitchFamily="18" charset="0"/>
                                  <a:sym typeface="Arial"/>
                                </a:rPr>
                                <m:t>𝑥</m:t>
                              </m:r>
                            </m:e>
                          </m:acc>
                        </m:oMath>
                      </m:oMathPara>
                    </a14:m>
                    <a:endParaRPr lang="en-GB" sz="1867" kern="0" dirty="0">
                      <a:solidFill>
                        <a:prstClr val="black"/>
                      </a:solidFill>
                      <a:latin typeface="Calibri" panose="020F0502020204030204"/>
                      <a:cs typeface="Arial"/>
                      <a:sym typeface="Arial"/>
                    </a:endParaRPr>
                  </a:p>
                </p:txBody>
              </p:sp>
            </mc:Choice>
            <mc:Fallback xmlns="">
              <p:sp>
                <p:nvSpPr>
                  <p:cNvPr id="17" name="TextBox 16">
                    <a:extLst>
                      <a:ext uri="{FF2B5EF4-FFF2-40B4-BE49-F238E27FC236}">
                        <a16:creationId xmlns:a16="http://schemas.microsoft.com/office/drawing/2014/main" id="{FA706685-6EDF-A6C3-E36C-D23A35ECD2EB}"/>
                      </a:ext>
                    </a:extLst>
                  </p:cNvPr>
                  <p:cNvSpPr txBox="1">
                    <a:spLocks noRot="1" noChangeAspect="1" noMove="1" noResize="1" noEditPoints="1" noAdjustHandles="1" noChangeArrowheads="1" noChangeShapeType="1" noTextEdit="1"/>
                  </p:cNvSpPr>
                  <p:nvPr/>
                </p:nvSpPr>
                <p:spPr>
                  <a:xfrm>
                    <a:off x="4273290" y="3387561"/>
                    <a:ext cx="559525" cy="284742"/>
                  </a:xfrm>
                  <a:prstGeom prst="rect">
                    <a:avLst/>
                  </a:prstGeom>
                  <a:blipFill>
                    <a:blip r:embed="rId7"/>
                    <a:stretch>
                      <a:fillRect t="-1587" r="-90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3542C75-897C-B757-E143-62990AC82CE8}"/>
                      </a:ext>
                    </a:extLst>
                  </p:cNvPr>
                  <p:cNvSpPr txBox="1"/>
                  <p:nvPr/>
                </p:nvSpPr>
                <p:spPr>
                  <a:xfrm>
                    <a:off x="2740578" y="4103632"/>
                    <a:ext cx="415619" cy="284742"/>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sSup>
                            <m:sSupPr>
                              <m:ctrlPr>
                                <a:rPr lang="en-GB" sz="1867" i="1" kern="0">
                                  <a:solidFill>
                                    <a:prstClr val="black"/>
                                  </a:solidFill>
                                  <a:latin typeface="Cambria Math" panose="02040503050406030204" pitchFamily="18" charset="0"/>
                                  <a:sym typeface="Arial"/>
                                </a:rPr>
                              </m:ctrlPr>
                            </m:sSupPr>
                            <m:e>
                              <m:r>
                                <a:rPr lang="en-GB" sz="1867" i="1" kern="0">
                                  <a:solidFill>
                                    <a:prstClr val="black"/>
                                  </a:solidFill>
                                  <a:latin typeface="Cambria Math" panose="02040503050406030204" pitchFamily="18" charset="0"/>
                                  <a:ea typeface="Cambria Math" panose="02040503050406030204" pitchFamily="18" charset="0"/>
                                  <a:sym typeface="Arial"/>
                                </a:rPr>
                                <m:t>𝜎</m:t>
                              </m:r>
                            </m:e>
                            <m:sup>
                              <m:r>
                                <a:rPr lang="en-GB" sz="1867" i="1" kern="0">
                                  <a:solidFill>
                                    <a:prstClr val="black"/>
                                  </a:solidFill>
                                  <a:latin typeface="Cambria Math" panose="02040503050406030204" pitchFamily="18" charset="0"/>
                                  <a:sym typeface="Arial"/>
                                </a:rPr>
                                <m:t>+</m:t>
                              </m:r>
                            </m:sup>
                          </m:sSup>
                        </m:oMath>
                      </m:oMathPara>
                    </a14:m>
                    <a:endParaRPr lang="en-GB" sz="1867" kern="0" dirty="0">
                      <a:solidFill>
                        <a:prstClr val="black"/>
                      </a:solidFill>
                      <a:latin typeface="Calibri" panose="020F0502020204030204"/>
                      <a:cs typeface="Arial"/>
                      <a:sym typeface="Arial"/>
                    </a:endParaRPr>
                  </a:p>
                </p:txBody>
              </p:sp>
            </mc:Choice>
            <mc:Fallback xmlns="">
              <p:sp>
                <p:nvSpPr>
                  <p:cNvPr id="18" name="TextBox 17">
                    <a:extLst>
                      <a:ext uri="{FF2B5EF4-FFF2-40B4-BE49-F238E27FC236}">
                        <a16:creationId xmlns:a16="http://schemas.microsoft.com/office/drawing/2014/main" id="{63542C75-897C-B757-E143-62990AC82CE8}"/>
                      </a:ext>
                    </a:extLst>
                  </p:cNvPr>
                  <p:cNvSpPr txBox="1">
                    <a:spLocks noRot="1" noChangeAspect="1" noMove="1" noResize="1" noEditPoints="1" noAdjustHandles="1" noChangeArrowheads="1" noChangeShapeType="1" noTextEdit="1"/>
                  </p:cNvSpPr>
                  <p:nvPr/>
                </p:nvSpPr>
                <p:spPr>
                  <a:xfrm>
                    <a:off x="2740578" y="4103632"/>
                    <a:ext cx="415619" cy="284742"/>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A09D75A-DD70-389A-D9B3-E93915E90083}"/>
                      </a:ext>
                    </a:extLst>
                  </p:cNvPr>
                  <p:cNvSpPr txBox="1"/>
                  <p:nvPr/>
                </p:nvSpPr>
                <p:spPr>
                  <a:xfrm>
                    <a:off x="3945632" y="3437599"/>
                    <a:ext cx="337864" cy="284742"/>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sSub>
                            <m:sSubPr>
                              <m:ctrlPr>
                                <a:rPr lang="en-GB" sz="1867" i="1" kern="0">
                                  <a:solidFill>
                                    <a:srgbClr val="4285F4"/>
                                  </a:solidFill>
                                  <a:latin typeface="Cambria Math" panose="02040503050406030204" pitchFamily="18" charset="0"/>
                                  <a:sym typeface="Arial"/>
                                </a:rPr>
                              </m:ctrlPr>
                            </m:sSubPr>
                            <m:e>
                              <m:r>
                                <a:rPr lang="en-GB" sz="1867" i="1" kern="0">
                                  <a:solidFill>
                                    <a:srgbClr val="4285F4"/>
                                  </a:solidFill>
                                  <a:latin typeface="Cambria Math" panose="02040503050406030204" pitchFamily="18" charset="0"/>
                                  <a:sym typeface="Arial"/>
                                </a:rPr>
                                <m:t>𝐵</m:t>
                              </m:r>
                            </m:e>
                            <m:sub>
                              <m:r>
                                <a:rPr lang="en-GB" sz="1867" i="1" kern="0">
                                  <a:solidFill>
                                    <a:srgbClr val="4285F4"/>
                                  </a:solidFill>
                                  <a:latin typeface="Cambria Math" panose="02040503050406030204" pitchFamily="18" charset="0"/>
                                  <a:sym typeface="Arial"/>
                                </a:rPr>
                                <m:t>0</m:t>
                              </m:r>
                            </m:sub>
                          </m:sSub>
                        </m:oMath>
                      </m:oMathPara>
                    </a14:m>
                    <a:endParaRPr lang="en-GB" sz="1867" kern="0" dirty="0">
                      <a:solidFill>
                        <a:srgbClr val="4285F4"/>
                      </a:solidFill>
                      <a:latin typeface="Calibri" panose="020F0502020204030204"/>
                      <a:cs typeface="Arial"/>
                      <a:sym typeface="Arial"/>
                    </a:endParaRPr>
                  </a:p>
                </p:txBody>
              </p:sp>
            </mc:Choice>
            <mc:Fallback xmlns="">
              <p:sp>
                <p:nvSpPr>
                  <p:cNvPr id="19" name="TextBox 18">
                    <a:extLst>
                      <a:ext uri="{FF2B5EF4-FFF2-40B4-BE49-F238E27FC236}">
                        <a16:creationId xmlns:a16="http://schemas.microsoft.com/office/drawing/2014/main" id="{CA09D75A-DD70-389A-D9B3-E93915E90083}"/>
                      </a:ext>
                    </a:extLst>
                  </p:cNvPr>
                  <p:cNvSpPr txBox="1">
                    <a:spLocks noRot="1" noChangeAspect="1" noMove="1" noResize="1" noEditPoints="1" noAdjustHandles="1" noChangeArrowheads="1" noChangeShapeType="1" noTextEdit="1"/>
                  </p:cNvSpPr>
                  <p:nvPr/>
                </p:nvSpPr>
                <p:spPr>
                  <a:xfrm>
                    <a:off x="3945632" y="3437599"/>
                    <a:ext cx="337864" cy="284742"/>
                  </a:xfrm>
                  <a:prstGeom prst="rect">
                    <a:avLst/>
                  </a:prstGeom>
                  <a:blipFill>
                    <a:blip r:embed="rId9"/>
                    <a:stretch>
                      <a:fillRect/>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ECB5B1D1-2BC3-67C5-1FEA-AF795509B2D6}"/>
                  </a:ext>
                </a:extLst>
              </p:cNvPr>
              <p:cNvCxnSpPr>
                <a:cxnSpLocks/>
              </p:cNvCxnSpPr>
              <p:nvPr/>
            </p:nvCxnSpPr>
            <p:spPr>
              <a:xfrm>
                <a:off x="3627119" y="4414447"/>
                <a:ext cx="1293427" cy="0"/>
              </a:xfrm>
              <a:prstGeom prst="straightConnector1">
                <a:avLst/>
              </a:prstGeom>
              <a:noFill/>
              <a:ln w="38100" cap="flat" cmpd="sng" algn="ctr">
                <a:solidFill>
                  <a:sysClr val="windowText" lastClr="000000"/>
                </a:solidFill>
                <a:prstDash val="solid"/>
                <a:miter lim="800000"/>
                <a:tailEnd type="triangle"/>
              </a:ln>
              <a:effectLst/>
            </p:spPr>
          </p:cxnSp>
          <p:cxnSp>
            <p:nvCxnSpPr>
              <p:cNvPr id="21" name="Straight Arrow Connector 20">
                <a:extLst>
                  <a:ext uri="{FF2B5EF4-FFF2-40B4-BE49-F238E27FC236}">
                    <a16:creationId xmlns:a16="http://schemas.microsoft.com/office/drawing/2014/main" id="{1459E025-AFE8-F963-209C-7FB42D7B8738}"/>
                  </a:ext>
                </a:extLst>
              </p:cNvPr>
              <p:cNvCxnSpPr>
                <a:cxnSpLocks/>
              </p:cNvCxnSpPr>
              <p:nvPr/>
            </p:nvCxnSpPr>
            <p:spPr>
              <a:xfrm>
                <a:off x="3916251" y="4414447"/>
                <a:ext cx="876878" cy="0"/>
              </a:xfrm>
              <a:prstGeom prst="straightConnector1">
                <a:avLst/>
              </a:prstGeom>
              <a:noFill/>
              <a:ln w="76200" cap="flat" cmpd="sng" algn="ctr">
                <a:solidFill>
                  <a:srgbClr val="FF0000"/>
                </a:solidFill>
                <a:prstDash val="solid"/>
                <a:miter lim="800000"/>
                <a:tailEnd type="triangle"/>
              </a:ln>
              <a:effectLst/>
            </p:spPr>
          </p:cxnSp>
          <p:cxnSp>
            <p:nvCxnSpPr>
              <p:cNvPr id="22" name="Straight Arrow Connector 21">
                <a:extLst>
                  <a:ext uri="{FF2B5EF4-FFF2-40B4-BE49-F238E27FC236}">
                    <a16:creationId xmlns:a16="http://schemas.microsoft.com/office/drawing/2014/main" id="{2FCE94A6-0474-B8F3-AA52-75F3447CD274}"/>
                  </a:ext>
                </a:extLst>
              </p:cNvPr>
              <p:cNvCxnSpPr>
                <a:cxnSpLocks/>
              </p:cNvCxnSpPr>
              <p:nvPr/>
            </p:nvCxnSpPr>
            <p:spPr>
              <a:xfrm flipV="1">
                <a:off x="3653107" y="3087959"/>
                <a:ext cx="448172" cy="1326487"/>
              </a:xfrm>
              <a:prstGeom prst="straightConnector1">
                <a:avLst/>
              </a:prstGeom>
              <a:noFill/>
              <a:ln w="76200" cap="flat" cmpd="sng" algn="ctr">
                <a:solidFill>
                  <a:srgbClr val="5B9BD5"/>
                </a:solidFill>
                <a:prstDash val="solid"/>
                <a:miter lim="800000"/>
                <a:tailEnd type="triangle"/>
              </a:ln>
              <a:effectLst/>
            </p:spPr>
          </p:cxnSp>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38C12F7-E62F-CDC9-B564-D91827C5CCF7}"/>
                    </a:ext>
                  </a:extLst>
                </p:cNvPr>
                <p:cNvSpPr txBox="1"/>
                <p:nvPr/>
              </p:nvSpPr>
              <p:spPr>
                <a:xfrm>
                  <a:off x="1503357" y="4000164"/>
                  <a:ext cx="559525" cy="284742"/>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acc>
                          <m:accPr>
                            <m:chr m:val="̂"/>
                            <m:ctrlPr>
                              <a:rPr lang="en-GB" sz="1867" i="1" kern="0">
                                <a:solidFill>
                                  <a:prstClr val="black"/>
                                </a:solidFill>
                                <a:latin typeface="Cambria Math" panose="02040503050406030204" pitchFamily="18" charset="0"/>
                                <a:sym typeface="Arial"/>
                              </a:rPr>
                            </m:ctrlPr>
                          </m:accPr>
                          <m:e>
                            <m:r>
                              <a:rPr lang="en-GB" sz="1867" i="1" kern="0">
                                <a:solidFill>
                                  <a:prstClr val="black"/>
                                </a:solidFill>
                                <a:latin typeface="Cambria Math" panose="02040503050406030204" pitchFamily="18" charset="0"/>
                                <a:sym typeface="Arial"/>
                              </a:rPr>
                              <m:t>𝑦</m:t>
                            </m:r>
                          </m:e>
                        </m:acc>
                      </m:oMath>
                    </m:oMathPara>
                  </a14:m>
                  <a:endParaRPr lang="en-GB" sz="1867" kern="0" dirty="0">
                    <a:solidFill>
                      <a:prstClr val="black"/>
                    </a:solidFill>
                    <a:latin typeface="Calibri" panose="020F0502020204030204"/>
                    <a:cs typeface="Arial"/>
                    <a:sym typeface="Arial"/>
                  </a:endParaRPr>
                </a:p>
              </p:txBody>
            </p:sp>
          </mc:Choice>
          <mc:Fallback xmlns="">
            <p:sp>
              <p:nvSpPr>
                <p:cNvPr id="10" name="TextBox 9">
                  <a:extLst>
                    <a:ext uri="{FF2B5EF4-FFF2-40B4-BE49-F238E27FC236}">
                      <a16:creationId xmlns:a16="http://schemas.microsoft.com/office/drawing/2014/main" id="{F38C12F7-E62F-CDC9-B564-D91827C5CCF7}"/>
                    </a:ext>
                  </a:extLst>
                </p:cNvPr>
                <p:cNvSpPr txBox="1">
                  <a:spLocks noRot="1" noChangeAspect="1" noMove="1" noResize="1" noEditPoints="1" noAdjustHandles="1" noChangeArrowheads="1" noChangeShapeType="1" noTextEdit="1"/>
                </p:cNvSpPr>
                <p:nvPr/>
              </p:nvSpPr>
              <p:spPr>
                <a:xfrm>
                  <a:off x="1503357" y="4000164"/>
                  <a:ext cx="559525" cy="284742"/>
                </a:xfrm>
                <a:prstGeom prst="rect">
                  <a:avLst/>
                </a:prstGeom>
                <a:blipFill>
                  <a:blip r:embed="rId10"/>
                  <a:stretch>
                    <a:fillRect t="-1613" r="-8943" b="-6452"/>
                  </a:stretch>
                </a:blipFill>
              </p:spPr>
              <p:txBody>
                <a:bodyPr/>
                <a:lstStyle/>
                <a:p>
                  <a:r>
                    <a:rPr lang="en-GB">
                      <a:noFill/>
                    </a:rPr>
                    <a:t> </a:t>
                  </a:r>
                </a:p>
              </p:txBody>
            </p:sp>
          </mc:Fallback>
        </mc:AlternateContent>
      </p:grpSp>
      <p:cxnSp>
        <p:nvCxnSpPr>
          <p:cNvPr id="23" name="Straight Arrow Connector 22">
            <a:extLst>
              <a:ext uri="{FF2B5EF4-FFF2-40B4-BE49-F238E27FC236}">
                <a16:creationId xmlns:a16="http://schemas.microsoft.com/office/drawing/2014/main" id="{02A18EB3-A5A4-D579-3783-998BDCB80CC0}"/>
              </a:ext>
            </a:extLst>
          </p:cNvPr>
          <p:cNvCxnSpPr>
            <a:cxnSpLocks/>
          </p:cNvCxnSpPr>
          <p:nvPr/>
        </p:nvCxnSpPr>
        <p:spPr>
          <a:xfrm>
            <a:off x="8409709" y="2866546"/>
            <a:ext cx="763913" cy="0"/>
          </a:xfrm>
          <a:prstGeom prst="straightConnector1">
            <a:avLst/>
          </a:prstGeom>
          <a:noFill/>
          <a:ln w="76200" cap="flat" cmpd="sng" algn="ctr">
            <a:solidFill>
              <a:srgbClr val="7030A0"/>
            </a:solidFill>
            <a:prstDash val="solid"/>
            <a:miter lim="800000"/>
            <a:headEnd type="triangle" w="med" len="med"/>
            <a:tailEnd type="triangle" w="med" len="med"/>
          </a:ln>
          <a:effectLst/>
        </p:spPr>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F4FD5EF-B5AC-B62C-093C-84C7BD880EF6}"/>
                  </a:ext>
                </a:extLst>
              </p:cNvPr>
              <p:cNvSpPr txBox="1"/>
              <p:nvPr/>
            </p:nvSpPr>
            <p:spPr>
              <a:xfrm>
                <a:off x="8520379" y="3069214"/>
                <a:ext cx="450485" cy="379656"/>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sSub>
                        <m:sSubPr>
                          <m:ctrlPr>
                            <a:rPr lang="en-GB" sz="1867" i="1" kern="0">
                              <a:solidFill>
                                <a:srgbClr val="7030A0"/>
                              </a:solidFill>
                              <a:latin typeface="Cambria Math" panose="02040503050406030204" pitchFamily="18" charset="0"/>
                              <a:sym typeface="Arial"/>
                            </a:rPr>
                          </m:ctrlPr>
                        </m:sSubPr>
                        <m:e>
                          <m:r>
                            <a:rPr lang="en-GB" sz="1867" i="1" kern="0">
                              <a:solidFill>
                                <a:srgbClr val="7030A0"/>
                              </a:solidFill>
                              <a:latin typeface="Cambria Math" panose="02040503050406030204" pitchFamily="18" charset="0"/>
                              <a:sym typeface="Arial"/>
                            </a:rPr>
                            <m:t>𝐵</m:t>
                          </m:r>
                        </m:e>
                        <m:sub>
                          <m:r>
                            <a:rPr lang="en-GB" sz="1867" i="1" kern="0">
                              <a:solidFill>
                                <a:srgbClr val="7030A0"/>
                              </a:solidFill>
                              <a:latin typeface="Cambria Math" panose="02040503050406030204" pitchFamily="18" charset="0"/>
                              <a:sym typeface="Arial"/>
                            </a:rPr>
                            <m:t>𝑅𝐹</m:t>
                          </m:r>
                        </m:sub>
                      </m:sSub>
                    </m:oMath>
                  </m:oMathPara>
                </a14:m>
                <a:endParaRPr lang="en-GB" sz="1867" kern="0" dirty="0">
                  <a:solidFill>
                    <a:srgbClr val="7030A0"/>
                  </a:solidFill>
                  <a:latin typeface="Calibri" panose="020F0502020204030204"/>
                  <a:cs typeface="Arial"/>
                  <a:sym typeface="Arial"/>
                </a:endParaRPr>
              </a:p>
            </p:txBody>
          </p:sp>
        </mc:Choice>
        <mc:Fallback xmlns="">
          <p:sp>
            <p:nvSpPr>
              <p:cNvPr id="24" name="TextBox 23">
                <a:extLst>
                  <a:ext uri="{FF2B5EF4-FFF2-40B4-BE49-F238E27FC236}">
                    <a16:creationId xmlns:a16="http://schemas.microsoft.com/office/drawing/2014/main" id="{8F4FD5EF-B5AC-B62C-093C-84C7BD880EF6}"/>
                  </a:ext>
                </a:extLst>
              </p:cNvPr>
              <p:cNvSpPr txBox="1">
                <a:spLocks noRot="1" noChangeAspect="1" noMove="1" noResize="1" noEditPoints="1" noAdjustHandles="1" noChangeArrowheads="1" noChangeShapeType="1" noTextEdit="1"/>
              </p:cNvSpPr>
              <p:nvPr/>
            </p:nvSpPr>
            <p:spPr>
              <a:xfrm>
                <a:off x="8520379" y="3069214"/>
                <a:ext cx="450485" cy="379656"/>
              </a:xfrm>
              <a:prstGeom prst="rect">
                <a:avLst/>
              </a:prstGeom>
              <a:blipFill>
                <a:blip r:embed="rId11"/>
                <a:stretch>
                  <a:fillRect r="-135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E15C755-06B5-E528-32A2-76BE655EC8BB}"/>
                  </a:ext>
                </a:extLst>
              </p:cNvPr>
              <p:cNvSpPr txBox="1"/>
              <p:nvPr/>
            </p:nvSpPr>
            <p:spPr>
              <a:xfrm>
                <a:off x="9501867" y="2288064"/>
                <a:ext cx="450485" cy="379656"/>
              </a:xfrm>
              <a:prstGeom prst="rect">
                <a:avLst/>
              </a:prstGeom>
              <a:noFill/>
            </p:spPr>
            <p:txBody>
              <a:bodyPr wrap="square" rtlCol="0">
                <a:spAutoFit/>
              </a:bodyPr>
              <a:lstStyle/>
              <a:p>
                <a:pPr defTabSz="1219170">
                  <a:buClr>
                    <a:srgbClr val="000000"/>
                  </a:buClr>
                </a:pPr>
                <a14:m>
                  <m:oMathPara xmlns:m="http://schemas.openxmlformats.org/officeDocument/2006/math">
                    <m:oMathParaPr>
                      <m:jc m:val="centerGroup"/>
                    </m:oMathParaPr>
                    <m:oMath xmlns:m="http://schemas.openxmlformats.org/officeDocument/2006/math">
                      <m:sSub>
                        <m:sSubPr>
                          <m:ctrlPr>
                            <a:rPr lang="en-GB" sz="1867" i="1" kern="0">
                              <a:solidFill>
                                <a:srgbClr val="FFC000"/>
                              </a:solidFill>
                              <a:latin typeface="Cambria Math" panose="02040503050406030204" pitchFamily="18" charset="0"/>
                              <a:sym typeface="Arial"/>
                            </a:rPr>
                          </m:ctrlPr>
                        </m:sSubPr>
                        <m:e>
                          <m:r>
                            <a:rPr lang="en-GB" sz="1867" i="1" kern="0">
                              <a:solidFill>
                                <a:srgbClr val="FFC000"/>
                              </a:solidFill>
                              <a:latin typeface="Cambria Math" panose="02040503050406030204" pitchFamily="18" charset="0"/>
                              <a:ea typeface="Cambria Math" panose="02040503050406030204" pitchFamily="18" charset="0"/>
                              <a:sym typeface="Arial"/>
                            </a:rPr>
                            <m:t>𝜃</m:t>
                          </m:r>
                        </m:e>
                        <m:sub>
                          <m:r>
                            <a:rPr lang="en-GB" sz="1867" i="1" kern="0">
                              <a:solidFill>
                                <a:srgbClr val="FFC000"/>
                              </a:solidFill>
                              <a:latin typeface="Cambria Math" panose="02040503050406030204" pitchFamily="18" charset="0"/>
                              <a:sym typeface="Arial"/>
                            </a:rPr>
                            <m:t>𝐵</m:t>
                          </m:r>
                        </m:sub>
                      </m:sSub>
                    </m:oMath>
                  </m:oMathPara>
                </a14:m>
                <a:endParaRPr lang="en-GB" sz="1867" kern="0" dirty="0">
                  <a:solidFill>
                    <a:srgbClr val="4285F4"/>
                  </a:solidFill>
                  <a:latin typeface="Calibri" panose="020F0502020204030204"/>
                  <a:cs typeface="Arial"/>
                  <a:sym typeface="Arial"/>
                </a:endParaRPr>
              </a:p>
            </p:txBody>
          </p:sp>
        </mc:Choice>
        <mc:Fallback xmlns="">
          <p:sp>
            <p:nvSpPr>
              <p:cNvPr id="25" name="TextBox 24">
                <a:extLst>
                  <a:ext uri="{FF2B5EF4-FFF2-40B4-BE49-F238E27FC236}">
                    <a16:creationId xmlns:a16="http://schemas.microsoft.com/office/drawing/2014/main" id="{0E15C755-06B5-E528-32A2-76BE655EC8BB}"/>
                  </a:ext>
                </a:extLst>
              </p:cNvPr>
              <p:cNvSpPr txBox="1">
                <a:spLocks noRot="1" noChangeAspect="1" noMove="1" noResize="1" noEditPoints="1" noAdjustHandles="1" noChangeArrowheads="1" noChangeShapeType="1" noTextEdit="1"/>
              </p:cNvSpPr>
              <p:nvPr/>
            </p:nvSpPr>
            <p:spPr>
              <a:xfrm>
                <a:off x="9501867" y="2288064"/>
                <a:ext cx="450485" cy="379656"/>
              </a:xfrm>
              <a:prstGeom prst="rect">
                <a:avLst/>
              </a:prstGeom>
              <a:blipFill>
                <a:blip r:embed="rId1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27164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5E677D-D50E-8527-CCCC-0F644E0978BA}"/>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5A9FB5B-F0F5-22F0-3246-47168C19F144}"/>
              </a:ext>
            </a:extLst>
          </p:cNvPr>
          <p:cNvSpPr txBox="1">
            <a:spLocks/>
          </p:cNvSpPr>
          <p:nvPr/>
        </p:nvSpPr>
        <p:spPr>
          <a:xfrm>
            <a:off x="652792" y="1202090"/>
            <a:ext cx="5664334" cy="369952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495296" defTabSz="1219170">
              <a:buClr>
                <a:srgbClr val="595959"/>
              </a:buClr>
            </a:pPr>
            <a:r>
              <a:rPr lang="en-GB" sz="2000" kern="0" dirty="0">
                <a:solidFill>
                  <a:srgbClr val="000000"/>
                </a:solidFill>
              </a:rPr>
              <a:t>OPM signal based on measured fields</a:t>
            </a:r>
          </a:p>
          <a:p>
            <a:pPr marL="495296" defTabSz="1219170">
              <a:buClr>
                <a:srgbClr val="595959"/>
              </a:buClr>
            </a:pPr>
            <a:r>
              <a:rPr lang="en-GB" sz="2000" kern="0" dirty="0">
                <a:solidFill>
                  <a:srgbClr val="000000"/>
                </a:solidFill>
              </a:rPr>
              <a:t>98% above 0.5 signal strength</a:t>
            </a:r>
          </a:p>
        </p:txBody>
      </p:sp>
      <p:pic>
        <p:nvPicPr>
          <p:cNvPr id="3" name="Google Shape;66;p14">
            <a:extLst>
              <a:ext uri="{FF2B5EF4-FFF2-40B4-BE49-F238E27FC236}">
                <a16:creationId xmlns:a16="http://schemas.microsoft.com/office/drawing/2014/main" id="{E5CDEA09-4614-ED78-30F4-436BF0AAE967}"/>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3587DD8C-4940-0CEC-450F-D55C734E4F81}"/>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4B93EB9F-6020-B8F0-DF0F-F9F6FE6EFFF8}"/>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Mx Scheme – Angular Dependence</a:t>
            </a:r>
          </a:p>
        </p:txBody>
      </p:sp>
      <p:pic>
        <p:nvPicPr>
          <p:cNvPr id="9" name="Picture 8" descr="A screen shot of a game&#10;&#10;AI-generated content may be incorrect.">
            <a:extLst>
              <a:ext uri="{FF2B5EF4-FFF2-40B4-BE49-F238E27FC236}">
                <a16:creationId xmlns:a16="http://schemas.microsoft.com/office/drawing/2014/main" id="{1908C3B2-53D3-4BAB-837A-EDF8E2F415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745" y="902025"/>
            <a:ext cx="4248958" cy="2526975"/>
          </a:xfrm>
          <a:prstGeom prst="rect">
            <a:avLst/>
          </a:prstGeom>
        </p:spPr>
      </p:pic>
      <p:pic>
        <p:nvPicPr>
          <p:cNvPr id="2" name="Picture 1">
            <a:extLst>
              <a:ext uri="{FF2B5EF4-FFF2-40B4-BE49-F238E27FC236}">
                <a16:creationId xmlns:a16="http://schemas.microsoft.com/office/drawing/2014/main" id="{393C275D-FAD3-3C30-B83F-83A5BD49CBC0}"/>
              </a:ext>
            </a:extLst>
          </p:cNvPr>
          <p:cNvPicPr>
            <a:picLocks noChangeAspect="1"/>
          </p:cNvPicPr>
          <p:nvPr/>
        </p:nvPicPr>
        <p:blipFill>
          <a:blip r:embed="rId6"/>
          <a:stretch>
            <a:fillRect/>
          </a:stretch>
        </p:blipFill>
        <p:spPr>
          <a:xfrm>
            <a:off x="7176977" y="3805267"/>
            <a:ext cx="3831768" cy="2873826"/>
          </a:xfrm>
          <a:prstGeom prst="rect">
            <a:avLst/>
          </a:prstGeom>
        </p:spPr>
      </p:pic>
      <p:cxnSp>
        <p:nvCxnSpPr>
          <p:cNvPr id="6" name="Straight Connector 5">
            <a:extLst>
              <a:ext uri="{FF2B5EF4-FFF2-40B4-BE49-F238E27FC236}">
                <a16:creationId xmlns:a16="http://schemas.microsoft.com/office/drawing/2014/main" id="{7DB54839-EFCD-3E9C-A144-0CFFF55A77D2}"/>
              </a:ext>
            </a:extLst>
          </p:cNvPr>
          <p:cNvCxnSpPr>
            <a:cxnSpLocks/>
          </p:cNvCxnSpPr>
          <p:nvPr/>
        </p:nvCxnSpPr>
        <p:spPr>
          <a:xfrm>
            <a:off x="7678738" y="5114260"/>
            <a:ext cx="2953702"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4" name="Picture 13" descr="A graph of a graph showing a number of beams&#10;&#10;AI-generated content may be incorrect.">
            <a:extLst>
              <a:ext uri="{FF2B5EF4-FFF2-40B4-BE49-F238E27FC236}">
                <a16:creationId xmlns:a16="http://schemas.microsoft.com/office/drawing/2014/main" id="{3404EE44-F399-7FE8-88DB-3FD9D383BB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2792" y="2154879"/>
            <a:ext cx="5822970" cy="4367228"/>
          </a:xfrm>
          <a:prstGeom prst="rect">
            <a:avLst/>
          </a:prstGeom>
        </p:spPr>
      </p:pic>
    </p:spTree>
    <p:extLst>
      <p:ext uri="{BB962C8B-B14F-4D97-AF65-F5344CB8AC3E}">
        <p14:creationId xmlns:p14="http://schemas.microsoft.com/office/powerpoint/2010/main" val="427805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a:extLst>
              <a:ext uri="{FF2B5EF4-FFF2-40B4-BE49-F238E27FC236}">
                <a16:creationId xmlns:a16="http://schemas.microsoft.com/office/drawing/2014/main" id="{9C5D94E4-3FED-0FC2-6C80-BE815A18CAC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98849" y="827516"/>
            <a:ext cx="4452712" cy="3393419"/>
          </a:xfrm>
          <a:prstGeom prst="rect">
            <a:avLst/>
          </a:prstGeom>
        </p:spPr>
      </p:pic>
      <p:pic>
        <p:nvPicPr>
          <p:cNvPr id="54" name="Picture 53">
            <a:extLst>
              <a:ext uri="{FF2B5EF4-FFF2-40B4-BE49-F238E27FC236}">
                <a16:creationId xmlns:a16="http://schemas.microsoft.com/office/drawing/2014/main" id="{A31012B0-7021-1A3C-DE7E-82515D163C1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928836" y="4604327"/>
            <a:ext cx="4027835" cy="2026087"/>
          </a:xfrm>
          <a:prstGeom prst="rect">
            <a:avLst/>
          </a:prstGeom>
        </p:spPr>
      </p:pic>
      <p:pic>
        <p:nvPicPr>
          <p:cNvPr id="4" name="Google Shape;66;p14">
            <a:extLst>
              <a:ext uri="{FF2B5EF4-FFF2-40B4-BE49-F238E27FC236}">
                <a16:creationId xmlns:a16="http://schemas.microsoft.com/office/drawing/2014/main" id="{48679866-94FF-EE6A-EEA3-845FDBD6E0B5}"/>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5" name="Google Shape;67;p14">
            <a:extLst>
              <a:ext uri="{FF2B5EF4-FFF2-40B4-BE49-F238E27FC236}">
                <a16:creationId xmlns:a16="http://schemas.microsoft.com/office/drawing/2014/main" id="{637B76E8-F35E-A034-F7FF-0E641CDC8A79}"/>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6" name="Google Shape;68;p14">
            <a:extLst>
              <a:ext uri="{FF2B5EF4-FFF2-40B4-BE49-F238E27FC236}">
                <a16:creationId xmlns:a16="http://schemas.microsoft.com/office/drawing/2014/main" id="{D6EA9434-8CF4-BC32-E4CB-89BDDCB937B7}"/>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V</a:t>
            </a:r>
            <a:r>
              <a:rPr lang="en" sz="2933" kern="0" dirty="0">
                <a:solidFill>
                  <a:srgbClr val="FFFFFF"/>
                </a:solidFill>
                <a:latin typeface="Arial"/>
                <a:cs typeface="Arial"/>
                <a:sym typeface="Arial"/>
              </a:rPr>
              <a:t>1 system</a:t>
            </a:r>
            <a:endParaRPr sz="2933" kern="0" dirty="0">
              <a:solidFill>
                <a:srgbClr val="FFFFFF"/>
              </a:solidFill>
              <a:latin typeface="Arial"/>
              <a:cs typeface="Arial"/>
              <a:sym typeface="Arial"/>
            </a:endParaRPr>
          </a:p>
        </p:txBody>
      </p:sp>
      <p:sp>
        <p:nvSpPr>
          <p:cNvPr id="9" name="TextBox 8">
            <a:extLst>
              <a:ext uri="{FF2B5EF4-FFF2-40B4-BE49-F238E27FC236}">
                <a16:creationId xmlns:a16="http://schemas.microsoft.com/office/drawing/2014/main" id="{8B7EED57-6320-D184-5A57-4A4BB2CA9ECA}"/>
              </a:ext>
            </a:extLst>
          </p:cNvPr>
          <p:cNvSpPr txBox="1"/>
          <p:nvPr/>
        </p:nvSpPr>
        <p:spPr>
          <a:xfrm>
            <a:off x="535432" y="2358161"/>
            <a:ext cx="2219960" cy="666977"/>
          </a:xfrm>
          <a:prstGeom prst="rect">
            <a:avLst/>
          </a:prstGeom>
          <a:noFill/>
        </p:spPr>
        <p:txBody>
          <a:bodyPr wrap="square" rtlCol="0">
            <a:spAutoFit/>
          </a:bodyPr>
          <a:lstStyle/>
          <a:p>
            <a:pPr defTabSz="1219170">
              <a:buClr>
                <a:srgbClr val="000000"/>
              </a:buClr>
            </a:pPr>
            <a:r>
              <a:rPr lang="en-GB" sz="1867" kern="0" dirty="0">
                <a:solidFill>
                  <a:srgbClr val="000000"/>
                </a:solidFill>
                <a:latin typeface="Arial"/>
                <a:cs typeface="Arial"/>
                <a:sym typeface="Arial"/>
              </a:rPr>
              <a:t>Weight approx. 32kg</a:t>
            </a:r>
          </a:p>
        </p:txBody>
      </p:sp>
      <p:sp>
        <p:nvSpPr>
          <p:cNvPr id="12" name="TextBox 11">
            <a:extLst>
              <a:ext uri="{FF2B5EF4-FFF2-40B4-BE49-F238E27FC236}">
                <a16:creationId xmlns:a16="http://schemas.microsoft.com/office/drawing/2014/main" id="{51393734-BC70-9942-02CE-A50232326E56}"/>
              </a:ext>
            </a:extLst>
          </p:cNvPr>
          <p:cNvSpPr txBox="1"/>
          <p:nvPr/>
        </p:nvSpPr>
        <p:spPr>
          <a:xfrm>
            <a:off x="5233744" y="1037177"/>
            <a:ext cx="1724513" cy="666977"/>
          </a:xfrm>
          <a:prstGeom prst="rect">
            <a:avLst/>
          </a:prstGeom>
          <a:noFill/>
        </p:spPr>
        <p:txBody>
          <a:bodyPr wrap="square" rtlCol="0">
            <a:spAutoFit/>
          </a:bodyPr>
          <a:lstStyle/>
          <a:p>
            <a:pPr defTabSz="1219170">
              <a:buClr>
                <a:srgbClr val="000000"/>
              </a:buClr>
            </a:pPr>
            <a:r>
              <a:rPr lang="en-GB" sz="1867" kern="0" dirty="0">
                <a:solidFill>
                  <a:srgbClr val="4285F4"/>
                </a:solidFill>
                <a:latin typeface="Arial"/>
                <a:cs typeface="Arial"/>
                <a:sym typeface="Arial"/>
              </a:rPr>
              <a:t>Pump beam and RF axis</a:t>
            </a:r>
          </a:p>
        </p:txBody>
      </p:sp>
      <p:grpSp>
        <p:nvGrpSpPr>
          <p:cNvPr id="190" name="Group 189">
            <a:extLst>
              <a:ext uri="{FF2B5EF4-FFF2-40B4-BE49-F238E27FC236}">
                <a16:creationId xmlns:a16="http://schemas.microsoft.com/office/drawing/2014/main" id="{3F1DE0D5-DBE9-05B5-692D-696823DD6D38}"/>
              </a:ext>
            </a:extLst>
          </p:cNvPr>
          <p:cNvGrpSpPr/>
          <p:nvPr/>
        </p:nvGrpSpPr>
        <p:grpSpPr>
          <a:xfrm>
            <a:off x="713888" y="1163320"/>
            <a:ext cx="6244367" cy="5328591"/>
            <a:chOff x="713888" y="1163320"/>
            <a:chExt cx="6244367" cy="5328591"/>
          </a:xfrm>
        </p:grpSpPr>
        <p:cxnSp>
          <p:nvCxnSpPr>
            <p:cNvPr id="7" name="Straight Arrow Connector 6">
              <a:extLst>
                <a:ext uri="{FF2B5EF4-FFF2-40B4-BE49-F238E27FC236}">
                  <a16:creationId xmlns:a16="http://schemas.microsoft.com/office/drawing/2014/main" id="{609B998C-807D-B7DD-1787-D04A48FA9966}"/>
                </a:ext>
              </a:extLst>
            </p:cNvPr>
            <p:cNvCxnSpPr>
              <a:cxnSpLocks/>
            </p:cNvCxnSpPr>
            <p:nvPr/>
          </p:nvCxnSpPr>
          <p:spPr>
            <a:xfrm>
              <a:off x="5166360" y="1163320"/>
              <a:ext cx="0" cy="3962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3155E4EE-0CF1-1521-34B9-DECFE89908E7}"/>
                </a:ext>
              </a:extLst>
            </p:cNvPr>
            <p:cNvSpPr/>
            <p:nvPr/>
          </p:nvSpPr>
          <p:spPr>
            <a:xfrm>
              <a:off x="1798287" y="4535758"/>
              <a:ext cx="3871658" cy="1956153"/>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B49A88FC-0BA9-0390-9336-048D6C514087}"/>
                </a:ext>
              </a:extLst>
            </p:cNvPr>
            <p:cNvSpPr/>
            <p:nvPr/>
          </p:nvSpPr>
          <p:spPr>
            <a:xfrm>
              <a:off x="1858121" y="4597625"/>
              <a:ext cx="3759026" cy="1844204"/>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8EAA8D19-BE89-0F27-B2FF-F80A083FDA63}"/>
                </a:ext>
              </a:extLst>
            </p:cNvPr>
            <p:cNvSpPr/>
            <p:nvPr/>
          </p:nvSpPr>
          <p:spPr>
            <a:xfrm>
              <a:off x="1858120" y="4597625"/>
              <a:ext cx="105590" cy="1844204"/>
            </a:xfrm>
            <a:prstGeom prst="rect">
              <a:avLst/>
            </a:prstGeom>
            <a:solidFill>
              <a:sysClr val="windowText" lastClr="000000">
                <a:lumMod val="85000"/>
                <a:lumOff val="1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F79A9ED5-CD2A-CC23-479D-3894E9BF5A78}"/>
                </a:ext>
              </a:extLst>
            </p:cNvPr>
            <p:cNvSpPr/>
            <p:nvPr/>
          </p:nvSpPr>
          <p:spPr>
            <a:xfrm>
              <a:off x="5508059" y="4594679"/>
              <a:ext cx="105590" cy="1844204"/>
            </a:xfrm>
            <a:prstGeom prst="rect">
              <a:avLst/>
            </a:prstGeom>
            <a:solidFill>
              <a:sysClr val="windowText" lastClr="000000">
                <a:lumMod val="85000"/>
                <a:lumOff val="1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 name="Flowchart: Connector 14">
              <a:extLst>
                <a:ext uri="{FF2B5EF4-FFF2-40B4-BE49-F238E27FC236}">
                  <a16:creationId xmlns:a16="http://schemas.microsoft.com/office/drawing/2014/main" id="{BFC31FFF-FE84-258A-53D4-C081DEE35C02}"/>
                </a:ext>
              </a:extLst>
            </p:cNvPr>
            <p:cNvSpPr/>
            <p:nvPr/>
          </p:nvSpPr>
          <p:spPr>
            <a:xfrm>
              <a:off x="1879822" y="5262465"/>
              <a:ext cx="72750" cy="60892"/>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 name="Flowchart: Connector 15">
              <a:extLst>
                <a:ext uri="{FF2B5EF4-FFF2-40B4-BE49-F238E27FC236}">
                  <a16:creationId xmlns:a16="http://schemas.microsoft.com/office/drawing/2014/main" id="{515BE519-E727-DDB0-850A-6831454D6725}"/>
                </a:ext>
              </a:extLst>
            </p:cNvPr>
            <p:cNvSpPr/>
            <p:nvPr/>
          </p:nvSpPr>
          <p:spPr>
            <a:xfrm>
              <a:off x="1879822" y="6368667"/>
              <a:ext cx="72750" cy="60892"/>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Flowchart: Connector 16">
              <a:extLst>
                <a:ext uri="{FF2B5EF4-FFF2-40B4-BE49-F238E27FC236}">
                  <a16:creationId xmlns:a16="http://schemas.microsoft.com/office/drawing/2014/main" id="{44FD4A8E-892F-AE98-EF73-4E39D9C61101}"/>
                </a:ext>
              </a:extLst>
            </p:cNvPr>
            <p:cNvSpPr/>
            <p:nvPr/>
          </p:nvSpPr>
          <p:spPr>
            <a:xfrm>
              <a:off x="5515622" y="4632241"/>
              <a:ext cx="72750" cy="60892"/>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 name="Flowchart: Connector 17">
              <a:extLst>
                <a:ext uri="{FF2B5EF4-FFF2-40B4-BE49-F238E27FC236}">
                  <a16:creationId xmlns:a16="http://schemas.microsoft.com/office/drawing/2014/main" id="{681E0469-F25F-5A70-6042-8E89657E5058}"/>
                </a:ext>
              </a:extLst>
            </p:cNvPr>
            <p:cNvSpPr/>
            <p:nvPr/>
          </p:nvSpPr>
          <p:spPr>
            <a:xfrm>
              <a:off x="5520947" y="6367431"/>
              <a:ext cx="72750" cy="60892"/>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DF4DDF53-35D9-527C-B037-37F3248D14BF}"/>
                </a:ext>
              </a:extLst>
            </p:cNvPr>
            <p:cNvGrpSpPr/>
            <p:nvPr/>
          </p:nvGrpSpPr>
          <p:grpSpPr>
            <a:xfrm>
              <a:off x="1878472" y="4621193"/>
              <a:ext cx="75450" cy="60892"/>
              <a:chOff x="1478557" y="836023"/>
              <a:chExt cx="186682" cy="180000"/>
            </a:xfrm>
          </p:grpSpPr>
          <p:sp>
            <p:nvSpPr>
              <p:cNvPr id="186" name="Flowchart: Connector 185">
                <a:extLst>
                  <a:ext uri="{FF2B5EF4-FFF2-40B4-BE49-F238E27FC236}">
                    <a16:creationId xmlns:a16="http://schemas.microsoft.com/office/drawing/2014/main" id="{E9D1F064-F643-0F6E-87E3-D68607BAB8B6}"/>
                  </a:ext>
                </a:extLst>
              </p:cNvPr>
              <p:cNvSpPr/>
              <p:nvPr/>
            </p:nvSpPr>
            <p:spPr>
              <a:xfrm>
                <a:off x="1484778" y="836023"/>
                <a:ext cx="180000" cy="180000"/>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87" name="Straight Connector 186">
                <a:extLst>
                  <a:ext uri="{FF2B5EF4-FFF2-40B4-BE49-F238E27FC236}">
                    <a16:creationId xmlns:a16="http://schemas.microsoft.com/office/drawing/2014/main" id="{BD26F4A5-6DA8-F04E-0B73-CF0E293B89DA}"/>
                  </a:ext>
                </a:extLst>
              </p:cNvPr>
              <p:cNvCxnSpPr>
                <a:cxnSpLocks/>
                <a:stCxn id="186" idx="0"/>
                <a:endCxn id="186" idx="4"/>
              </p:cNvCxnSpPr>
              <p:nvPr/>
            </p:nvCxnSpPr>
            <p:spPr>
              <a:xfrm>
                <a:off x="1574778" y="836023"/>
                <a:ext cx="0" cy="180000"/>
              </a:xfrm>
              <a:prstGeom prst="line">
                <a:avLst/>
              </a:prstGeom>
              <a:noFill/>
              <a:ln w="19050" cap="flat" cmpd="sng" algn="ctr">
                <a:solidFill>
                  <a:sysClr val="windowText" lastClr="000000"/>
                </a:solidFill>
                <a:prstDash val="solid"/>
                <a:miter lim="800000"/>
              </a:ln>
              <a:effectLst/>
            </p:spPr>
          </p:cxnSp>
          <p:cxnSp>
            <p:nvCxnSpPr>
              <p:cNvPr id="188" name="Straight Connector 187">
                <a:extLst>
                  <a:ext uri="{FF2B5EF4-FFF2-40B4-BE49-F238E27FC236}">
                    <a16:creationId xmlns:a16="http://schemas.microsoft.com/office/drawing/2014/main" id="{A2726BBD-1320-AC1C-2C08-8E4723D044A4}"/>
                  </a:ext>
                </a:extLst>
              </p:cNvPr>
              <p:cNvCxnSpPr>
                <a:cxnSpLocks/>
              </p:cNvCxnSpPr>
              <p:nvPr/>
            </p:nvCxnSpPr>
            <p:spPr>
              <a:xfrm>
                <a:off x="1478557" y="926023"/>
                <a:ext cx="186682" cy="0"/>
              </a:xfrm>
              <a:prstGeom prst="line">
                <a:avLst/>
              </a:prstGeom>
              <a:noFill/>
              <a:ln w="19050" cap="flat" cmpd="sng" algn="ctr">
                <a:solidFill>
                  <a:sysClr val="windowText" lastClr="000000"/>
                </a:solidFill>
                <a:prstDash val="solid"/>
                <a:miter lim="800000"/>
              </a:ln>
              <a:effectLst/>
            </p:spPr>
          </p:cxnSp>
        </p:grpSp>
        <p:grpSp>
          <p:nvGrpSpPr>
            <p:cNvPr id="20" name="Group 19">
              <a:extLst>
                <a:ext uri="{FF2B5EF4-FFF2-40B4-BE49-F238E27FC236}">
                  <a16:creationId xmlns:a16="http://schemas.microsoft.com/office/drawing/2014/main" id="{76253E09-71F4-13CC-FD6A-941F5B97D36E}"/>
                </a:ext>
              </a:extLst>
            </p:cNvPr>
            <p:cNvGrpSpPr/>
            <p:nvPr/>
          </p:nvGrpSpPr>
          <p:grpSpPr>
            <a:xfrm>
              <a:off x="1878472" y="5262464"/>
              <a:ext cx="75450" cy="60892"/>
              <a:chOff x="1478557" y="836023"/>
              <a:chExt cx="186682" cy="180000"/>
            </a:xfrm>
          </p:grpSpPr>
          <p:sp>
            <p:nvSpPr>
              <p:cNvPr id="183" name="Flowchart: Connector 182">
                <a:extLst>
                  <a:ext uri="{FF2B5EF4-FFF2-40B4-BE49-F238E27FC236}">
                    <a16:creationId xmlns:a16="http://schemas.microsoft.com/office/drawing/2014/main" id="{D68E60D3-9A5E-CBA8-BB46-09AFC630304A}"/>
                  </a:ext>
                </a:extLst>
              </p:cNvPr>
              <p:cNvSpPr/>
              <p:nvPr/>
            </p:nvSpPr>
            <p:spPr>
              <a:xfrm>
                <a:off x="1484778" y="836023"/>
                <a:ext cx="180000" cy="180000"/>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84" name="Straight Connector 183">
                <a:extLst>
                  <a:ext uri="{FF2B5EF4-FFF2-40B4-BE49-F238E27FC236}">
                    <a16:creationId xmlns:a16="http://schemas.microsoft.com/office/drawing/2014/main" id="{A8268FBD-E2CF-AC70-5697-7562219B3CD2}"/>
                  </a:ext>
                </a:extLst>
              </p:cNvPr>
              <p:cNvCxnSpPr>
                <a:cxnSpLocks/>
                <a:stCxn id="183" idx="0"/>
                <a:endCxn id="183" idx="4"/>
              </p:cNvCxnSpPr>
              <p:nvPr/>
            </p:nvCxnSpPr>
            <p:spPr>
              <a:xfrm>
                <a:off x="1574778" y="836023"/>
                <a:ext cx="0" cy="180000"/>
              </a:xfrm>
              <a:prstGeom prst="line">
                <a:avLst/>
              </a:prstGeom>
              <a:noFill/>
              <a:ln w="19050" cap="flat" cmpd="sng" algn="ctr">
                <a:solidFill>
                  <a:sysClr val="windowText" lastClr="000000"/>
                </a:solidFill>
                <a:prstDash val="solid"/>
                <a:miter lim="800000"/>
              </a:ln>
              <a:effectLst/>
            </p:spPr>
          </p:cxnSp>
          <p:cxnSp>
            <p:nvCxnSpPr>
              <p:cNvPr id="185" name="Straight Connector 184">
                <a:extLst>
                  <a:ext uri="{FF2B5EF4-FFF2-40B4-BE49-F238E27FC236}">
                    <a16:creationId xmlns:a16="http://schemas.microsoft.com/office/drawing/2014/main" id="{D995ACBD-62F5-D9F3-E015-BB85C30B4CD4}"/>
                  </a:ext>
                </a:extLst>
              </p:cNvPr>
              <p:cNvCxnSpPr>
                <a:cxnSpLocks/>
              </p:cNvCxnSpPr>
              <p:nvPr/>
            </p:nvCxnSpPr>
            <p:spPr>
              <a:xfrm>
                <a:off x="1478557" y="926023"/>
                <a:ext cx="186682" cy="0"/>
              </a:xfrm>
              <a:prstGeom prst="line">
                <a:avLst/>
              </a:prstGeom>
              <a:noFill/>
              <a:ln w="19050" cap="flat" cmpd="sng" algn="ctr">
                <a:solidFill>
                  <a:sysClr val="windowText" lastClr="000000"/>
                </a:solidFill>
                <a:prstDash val="solid"/>
                <a:miter lim="800000"/>
              </a:ln>
              <a:effectLst/>
            </p:spPr>
          </p:cxnSp>
        </p:grpSp>
        <p:grpSp>
          <p:nvGrpSpPr>
            <p:cNvPr id="21" name="Group 20">
              <a:extLst>
                <a:ext uri="{FF2B5EF4-FFF2-40B4-BE49-F238E27FC236}">
                  <a16:creationId xmlns:a16="http://schemas.microsoft.com/office/drawing/2014/main" id="{8AAE5391-DD88-5A14-76EC-E05198F51475}"/>
                </a:ext>
              </a:extLst>
            </p:cNvPr>
            <p:cNvGrpSpPr/>
            <p:nvPr/>
          </p:nvGrpSpPr>
          <p:grpSpPr>
            <a:xfrm>
              <a:off x="1878472" y="6365714"/>
              <a:ext cx="75450" cy="60892"/>
              <a:chOff x="1478557" y="836023"/>
              <a:chExt cx="186682" cy="180000"/>
            </a:xfrm>
          </p:grpSpPr>
          <p:sp>
            <p:nvSpPr>
              <p:cNvPr id="180" name="Flowchart: Connector 179">
                <a:extLst>
                  <a:ext uri="{FF2B5EF4-FFF2-40B4-BE49-F238E27FC236}">
                    <a16:creationId xmlns:a16="http://schemas.microsoft.com/office/drawing/2014/main" id="{C7400B85-9C0A-CC03-5E7E-92F557804F3E}"/>
                  </a:ext>
                </a:extLst>
              </p:cNvPr>
              <p:cNvSpPr/>
              <p:nvPr/>
            </p:nvSpPr>
            <p:spPr>
              <a:xfrm>
                <a:off x="1484778" y="836023"/>
                <a:ext cx="180000" cy="180000"/>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81" name="Straight Connector 180">
                <a:extLst>
                  <a:ext uri="{FF2B5EF4-FFF2-40B4-BE49-F238E27FC236}">
                    <a16:creationId xmlns:a16="http://schemas.microsoft.com/office/drawing/2014/main" id="{CB914D1A-5202-8836-3127-D2047D4C71B9}"/>
                  </a:ext>
                </a:extLst>
              </p:cNvPr>
              <p:cNvCxnSpPr>
                <a:cxnSpLocks/>
                <a:stCxn id="180" idx="0"/>
                <a:endCxn id="180" idx="4"/>
              </p:cNvCxnSpPr>
              <p:nvPr/>
            </p:nvCxnSpPr>
            <p:spPr>
              <a:xfrm>
                <a:off x="1574778" y="836023"/>
                <a:ext cx="0" cy="180000"/>
              </a:xfrm>
              <a:prstGeom prst="line">
                <a:avLst/>
              </a:prstGeom>
              <a:noFill/>
              <a:ln w="19050" cap="flat" cmpd="sng" algn="ctr">
                <a:solidFill>
                  <a:sysClr val="windowText" lastClr="000000"/>
                </a:solidFill>
                <a:prstDash val="solid"/>
                <a:miter lim="800000"/>
              </a:ln>
              <a:effectLst/>
            </p:spPr>
          </p:cxnSp>
          <p:cxnSp>
            <p:nvCxnSpPr>
              <p:cNvPr id="182" name="Straight Connector 181">
                <a:extLst>
                  <a:ext uri="{FF2B5EF4-FFF2-40B4-BE49-F238E27FC236}">
                    <a16:creationId xmlns:a16="http://schemas.microsoft.com/office/drawing/2014/main" id="{C3BACDF2-F405-B234-FEDE-CC66C4E3CF61}"/>
                  </a:ext>
                </a:extLst>
              </p:cNvPr>
              <p:cNvCxnSpPr>
                <a:cxnSpLocks/>
              </p:cNvCxnSpPr>
              <p:nvPr/>
            </p:nvCxnSpPr>
            <p:spPr>
              <a:xfrm>
                <a:off x="1478557" y="926023"/>
                <a:ext cx="186682" cy="0"/>
              </a:xfrm>
              <a:prstGeom prst="line">
                <a:avLst/>
              </a:prstGeom>
              <a:noFill/>
              <a:ln w="19050" cap="flat" cmpd="sng" algn="ctr">
                <a:solidFill>
                  <a:sysClr val="windowText" lastClr="000000"/>
                </a:solidFill>
                <a:prstDash val="solid"/>
                <a:miter lim="800000"/>
              </a:ln>
              <a:effectLst/>
            </p:spPr>
          </p:cxnSp>
        </p:grpSp>
        <p:grpSp>
          <p:nvGrpSpPr>
            <p:cNvPr id="22" name="Group 21">
              <a:extLst>
                <a:ext uri="{FF2B5EF4-FFF2-40B4-BE49-F238E27FC236}">
                  <a16:creationId xmlns:a16="http://schemas.microsoft.com/office/drawing/2014/main" id="{6AE2CCC3-2A36-0359-1C1D-3DA70A9E0A98}"/>
                </a:ext>
              </a:extLst>
            </p:cNvPr>
            <p:cNvGrpSpPr/>
            <p:nvPr/>
          </p:nvGrpSpPr>
          <p:grpSpPr>
            <a:xfrm>
              <a:off x="5510758" y="4632241"/>
              <a:ext cx="75450" cy="60892"/>
              <a:chOff x="1478557" y="836023"/>
              <a:chExt cx="186682" cy="180000"/>
            </a:xfrm>
          </p:grpSpPr>
          <p:sp>
            <p:nvSpPr>
              <p:cNvPr id="177" name="Flowchart: Connector 176">
                <a:extLst>
                  <a:ext uri="{FF2B5EF4-FFF2-40B4-BE49-F238E27FC236}">
                    <a16:creationId xmlns:a16="http://schemas.microsoft.com/office/drawing/2014/main" id="{4BCB2717-44DC-0DE5-A76D-816D60FCA545}"/>
                  </a:ext>
                </a:extLst>
              </p:cNvPr>
              <p:cNvSpPr/>
              <p:nvPr/>
            </p:nvSpPr>
            <p:spPr>
              <a:xfrm>
                <a:off x="1484778" y="836023"/>
                <a:ext cx="180000" cy="180000"/>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78" name="Straight Connector 177">
                <a:extLst>
                  <a:ext uri="{FF2B5EF4-FFF2-40B4-BE49-F238E27FC236}">
                    <a16:creationId xmlns:a16="http://schemas.microsoft.com/office/drawing/2014/main" id="{153085B5-BD8F-2137-D5D6-A469B32FB9BC}"/>
                  </a:ext>
                </a:extLst>
              </p:cNvPr>
              <p:cNvCxnSpPr>
                <a:cxnSpLocks/>
                <a:stCxn id="177" idx="0"/>
                <a:endCxn id="177" idx="4"/>
              </p:cNvCxnSpPr>
              <p:nvPr/>
            </p:nvCxnSpPr>
            <p:spPr>
              <a:xfrm>
                <a:off x="1574778" y="836023"/>
                <a:ext cx="0" cy="180000"/>
              </a:xfrm>
              <a:prstGeom prst="line">
                <a:avLst/>
              </a:prstGeom>
              <a:noFill/>
              <a:ln w="19050" cap="flat" cmpd="sng" algn="ctr">
                <a:solidFill>
                  <a:sysClr val="windowText" lastClr="000000"/>
                </a:solidFill>
                <a:prstDash val="solid"/>
                <a:miter lim="800000"/>
              </a:ln>
              <a:effectLst/>
            </p:spPr>
          </p:cxnSp>
          <p:cxnSp>
            <p:nvCxnSpPr>
              <p:cNvPr id="179" name="Straight Connector 178">
                <a:extLst>
                  <a:ext uri="{FF2B5EF4-FFF2-40B4-BE49-F238E27FC236}">
                    <a16:creationId xmlns:a16="http://schemas.microsoft.com/office/drawing/2014/main" id="{C1F67466-FF4A-2B64-1B0E-467DF68BF479}"/>
                  </a:ext>
                </a:extLst>
              </p:cNvPr>
              <p:cNvCxnSpPr>
                <a:cxnSpLocks/>
              </p:cNvCxnSpPr>
              <p:nvPr/>
            </p:nvCxnSpPr>
            <p:spPr>
              <a:xfrm>
                <a:off x="1478557" y="926023"/>
                <a:ext cx="186682" cy="0"/>
              </a:xfrm>
              <a:prstGeom prst="line">
                <a:avLst/>
              </a:prstGeom>
              <a:noFill/>
              <a:ln w="19050" cap="flat" cmpd="sng" algn="ctr">
                <a:solidFill>
                  <a:sysClr val="windowText" lastClr="000000"/>
                </a:solidFill>
                <a:prstDash val="solid"/>
                <a:miter lim="800000"/>
              </a:ln>
              <a:effectLst/>
            </p:spPr>
          </p:cxnSp>
        </p:grpSp>
        <p:grpSp>
          <p:nvGrpSpPr>
            <p:cNvPr id="23" name="Group 22">
              <a:extLst>
                <a:ext uri="{FF2B5EF4-FFF2-40B4-BE49-F238E27FC236}">
                  <a16:creationId xmlns:a16="http://schemas.microsoft.com/office/drawing/2014/main" id="{A4AA0157-4D87-A758-A49A-D1A59E540D29}"/>
                </a:ext>
              </a:extLst>
            </p:cNvPr>
            <p:cNvGrpSpPr/>
            <p:nvPr/>
          </p:nvGrpSpPr>
          <p:grpSpPr>
            <a:xfrm>
              <a:off x="5518246" y="5263439"/>
              <a:ext cx="75450" cy="60892"/>
              <a:chOff x="1478557" y="836023"/>
              <a:chExt cx="186682" cy="180000"/>
            </a:xfrm>
          </p:grpSpPr>
          <p:sp>
            <p:nvSpPr>
              <p:cNvPr id="174" name="Flowchart: Connector 173">
                <a:extLst>
                  <a:ext uri="{FF2B5EF4-FFF2-40B4-BE49-F238E27FC236}">
                    <a16:creationId xmlns:a16="http://schemas.microsoft.com/office/drawing/2014/main" id="{EC0E2D01-07AE-9A03-0EB8-7EB670C22468}"/>
                  </a:ext>
                </a:extLst>
              </p:cNvPr>
              <p:cNvSpPr/>
              <p:nvPr/>
            </p:nvSpPr>
            <p:spPr>
              <a:xfrm>
                <a:off x="1484778" y="836023"/>
                <a:ext cx="180000" cy="180000"/>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75" name="Straight Connector 174">
                <a:extLst>
                  <a:ext uri="{FF2B5EF4-FFF2-40B4-BE49-F238E27FC236}">
                    <a16:creationId xmlns:a16="http://schemas.microsoft.com/office/drawing/2014/main" id="{9C6246FD-4FED-558E-62ED-2670C7253F7B}"/>
                  </a:ext>
                </a:extLst>
              </p:cNvPr>
              <p:cNvCxnSpPr>
                <a:cxnSpLocks/>
                <a:stCxn id="174" idx="0"/>
                <a:endCxn id="174" idx="4"/>
              </p:cNvCxnSpPr>
              <p:nvPr/>
            </p:nvCxnSpPr>
            <p:spPr>
              <a:xfrm>
                <a:off x="1574778" y="836023"/>
                <a:ext cx="0" cy="180000"/>
              </a:xfrm>
              <a:prstGeom prst="line">
                <a:avLst/>
              </a:prstGeom>
              <a:noFill/>
              <a:ln w="19050" cap="flat" cmpd="sng" algn="ctr">
                <a:solidFill>
                  <a:sysClr val="windowText" lastClr="000000"/>
                </a:solidFill>
                <a:prstDash val="solid"/>
                <a:miter lim="800000"/>
              </a:ln>
              <a:effectLst/>
            </p:spPr>
          </p:cxnSp>
          <p:cxnSp>
            <p:nvCxnSpPr>
              <p:cNvPr id="176" name="Straight Connector 175">
                <a:extLst>
                  <a:ext uri="{FF2B5EF4-FFF2-40B4-BE49-F238E27FC236}">
                    <a16:creationId xmlns:a16="http://schemas.microsoft.com/office/drawing/2014/main" id="{6E9B42F0-BEC1-9CFE-C817-EFC269EA0C27}"/>
                  </a:ext>
                </a:extLst>
              </p:cNvPr>
              <p:cNvCxnSpPr>
                <a:cxnSpLocks/>
              </p:cNvCxnSpPr>
              <p:nvPr/>
            </p:nvCxnSpPr>
            <p:spPr>
              <a:xfrm>
                <a:off x="1478557" y="926023"/>
                <a:ext cx="186682" cy="0"/>
              </a:xfrm>
              <a:prstGeom prst="line">
                <a:avLst/>
              </a:prstGeom>
              <a:noFill/>
              <a:ln w="19050" cap="flat" cmpd="sng" algn="ctr">
                <a:solidFill>
                  <a:sysClr val="windowText" lastClr="000000"/>
                </a:solidFill>
                <a:prstDash val="solid"/>
                <a:miter lim="800000"/>
              </a:ln>
              <a:effectLst/>
            </p:spPr>
          </p:cxnSp>
        </p:grpSp>
        <p:grpSp>
          <p:nvGrpSpPr>
            <p:cNvPr id="24" name="Group 23">
              <a:extLst>
                <a:ext uri="{FF2B5EF4-FFF2-40B4-BE49-F238E27FC236}">
                  <a16:creationId xmlns:a16="http://schemas.microsoft.com/office/drawing/2014/main" id="{8F6F82BF-3241-C372-B89E-E376BDC0AF93}"/>
                </a:ext>
              </a:extLst>
            </p:cNvPr>
            <p:cNvGrpSpPr/>
            <p:nvPr/>
          </p:nvGrpSpPr>
          <p:grpSpPr>
            <a:xfrm>
              <a:off x="5519596" y="6368148"/>
              <a:ext cx="75450" cy="60892"/>
              <a:chOff x="1478557" y="836023"/>
              <a:chExt cx="186682" cy="180000"/>
            </a:xfrm>
          </p:grpSpPr>
          <p:sp>
            <p:nvSpPr>
              <p:cNvPr id="171" name="Flowchart: Connector 170">
                <a:extLst>
                  <a:ext uri="{FF2B5EF4-FFF2-40B4-BE49-F238E27FC236}">
                    <a16:creationId xmlns:a16="http://schemas.microsoft.com/office/drawing/2014/main" id="{CDC94CDB-5B1A-851E-2260-F736B375B864}"/>
                  </a:ext>
                </a:extLst>
              </p:cNvPr>
              <p:cNvSpPr/>
              <p:nvPr/>
            </p:nvSpPr>
            <p:spPr>
              <a:xfrm>
                <a:off x="1484778" y="836023"/>
                <a:ext cx="180000" cy="180000"/>
              </a:xfrm>
              <a:prstGeom prst="flowChartConnector">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72" name="Straight Connector 171">
                <a:extLst>
                  <a:ext uri="{FF2B5EF4-FFF2-40B4-BE49-F238E27FC236}">
                    <a16:creationId xmlns:a16="http://schemas.microsoft.com/office/drawing/2014/main" id="{D3C050CC-6CD6-8CA7-859E-5329EEC330FF}"/>
                  </a:ext>
                </a:extLst>
              </p:cNvPr>
              <p:cNvCxnSpPr>
                <a:cxnSpLocks/>
                <a:stCxn id="171" idx="0"/>
                <a:endCxn id="171" idx="4"/>
              </p:cNvCxnSpPr>
              <p:nvPr/>
            </p:nvCxnSpPr>
            <p:spPr>
              <a:xfrm>
                <a:off x="1574778" y="836023"/>
                <a:ext cx="0" cy="180000"/>
              </a:xfrm>
              <a:prstGeom prst="line">
                <a:avLst/>
              </a:prstGeom>
              <a:noFill/>
              <a:ln w="19050" cap="flat" cmpd="sng" algn="ctr">
                <a:solidFill>
                  <a:sysClr val="windowText" lastClr="000000"/>
                </a:solidFill>
                <a:prstDash val="solid"/>
                <a:miter lim="800000"/>
              </a:ln>
              <a:effectLst/>
            </p:spPr>
          </p:cxnSp>
          <p:cxnSp>
            <p:nvCxnSpPr>
              <p:cNvPr id="173" name="Straight Connector 172">
                <a:extLst>
                  <a:ext uri="{FF2B5EF4-FFF2-40B4-BE49-F238E27FC236}">
                    <a16:creationId xmlns:a16="http://schemas.microsoft.com/office/drawing/2014/main" id="{B7EFB676-7E1B-1353-7742-0CF30CBA3655}"/>
                  </a:ext>
                </a:extLst>
              </p:cNvPr>
              <p:cNvCxnSpPr>
                <a:cxnSpLocks/>
              </p:cNvCxnSpPr>
              <p:nvPr/>
            </p:nvCxnSpPr>
            <p:spPr>
              <a:xfrm>
                <a:off x="1478557" y="926023"/>
                <a:ext cx="186682" cy="0"/>
              </a:xfrm>
              <a:prstGeom prst="line">
                <a:avLst/>
              </a:prstGeom>
              <a:noFill/>
              <a:ln w="19050" cap="flat" cmpd="sng" algn="ctr">
                <a:solidFill>
                  <a:sysClr val="windowText" lastClr="000000"/>
                </a:solidFill>
                <a:prstDash val="solid"/>
                <a:miter lim="800000"/>
              </a:ln>
              <a:effectLst/>
            </p:spPr>
          </p:cxnSp>
        </p:grpSp>
        <p:sp>
          <p:nvSpPr>
            <p:cNvPr id="25" name="Rectangle 24">
              <a:extLst>
                <a:ext uri="{FF2B5EF4-FFF2-40B4-BE49-F238E27FC236}">
                  <a16:creationId xmlns:a16="http://schemas.microsoft.com/office/drawing/2014/main" id="{CB30B961-8819-9D3E-A327-C4161BB27A2D}"/>
                </a:ext>
              </a:extLst>
            </p:cNvPr>
            <p:cNvSpPr/>
            <p:nvPr/>
          </p:nvSpPr>
          <p:spPr>
            <a:xfrm rot="5400000">
              <a:off x="3691256" y="3517599"/>
              <a:ext cx="88380" cy="3550624"/>
            </a:xfrm>
            <a:prstGeom prst="rect">
              <a:avLst/>
            </a:prstGeom>
            <a:solidFill>
              <a:sysClr val="windowText" lastClr="000000">
                <a:lumMod val="85000"/>
                <a:lumOff val="1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F3A77003-A49B-C458-DE29-6DB56D15002E}"/>
                </a:ext>
              </a:extLst>
            </p:cNvPr>
            <p:cNvSpPr/>
            <p:nvPr/>
          </p:nvSpPr>
          <p:spPr>
            <a:xfrm>
              <a:off x="2038660" y="4771440"/>
              <a:ext cx="1211538" cy="477281"/>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AF33E01A-AAA7-2A70-D59C-ECBC1748D1AE}"/>
                </a:ext>
              </a:extLst>
            </p:cNvPr>
            <p:cNvSpPr/>
            <p:nvPr/>
          </p:nvSpPr>
          <p:spPr>
            <a:xfrm>
              <a:off x="2142030" y="4822995"/>
              <a:ext cx="1002116" cy="316953"/>
            </a:xfrm>
            <a:prstGeom prst="rect">
              <a:avLst/>
            </a:prstGeom>
            <a:solidFill>
              <a:sysClr val="windowText" lastClr="000000">
                <a:lumMod val="95000"/>
                <a:lumOff val="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15F7AADE-E8F6-58AE-CF5F-221DF79094F3}"/>
                </a:ext>
              </a:extLst>
            </p:cNvPr>
            <p:cNvSpPr txBox="1"/>
            <p:nvPr/>
          </p:nvSpPr>
          <p:spPr>
            <a:xfrm>
              <a:off x="2084341" y="5088798"/>
              <a:ext cx="664004" cy="25096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a:ln>
                    <a:noFill/>
                  </a:ln>
                  <a:solidFill>
                    <a:srgbClr val="FF0000"/>
                  </a:solidFill>
                  <a:effectLst/>
                  <a:uLnTx/>
                  <a:uFillTx/>
                  <a:latin typeface="Calibri" panose="020F0502020204030204"/>
                </a:rPr>
                <a:t>THORLABS</a:t>
              </a:r>
            </a:p>
          </p:txBody>
        </p:sp>
        <p:sp>
          <p:nvSpPr>
            <p:cNvPr id="29" name="Rectangle 28">
              <a:extLst>
                <a:ext uri="{FF2B5EF4-FFF2-40B4-BE49-F238E27FC236}">
                  <a16:creationId xmlns:a16="http://schemas.microsoft.com/office/drawing/2014/main" id="{5A382E86-3446-CD11-59E2-E3676FACB635}"/>
                </a:ext>
              </a:extLst>
            </p:cNvPr>
            <p:cNvSpPr/>
            <p:nvPr/>
          </p:nvSpPr>
          <p:spPr>
            <a:xfrm>
              <a:off x="3890409" y="5015461"/>
              <a:ext cx="1585279" cy="40348"/>
            </a:xfrm>
            <a:prstGeom prst="rect">
              <a:avLst/>
            </a:prstGeom>
            <a:solidFill>
              <a:srgbClr val="70AD47">
                <a:lumMod val="50000"/>
              </a:srgbClr>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D2283F6D-AA0E-AB7F-81AF-A7CC97BFF38E}"/>
                </a:ext>
              </a:extLst>
            </p:cNvPr>
            <p:cNvSpPr/>
            <p:nvPr/>
          </p:nvSpPr>
          <p:spPr>
            <a:xfrm>
              <a:off x="3896978" y="5055808"/>
              <a:ext cx="57418" cy="192912"/>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CE1EB374-65AC-A421-8807-0D019806D737}"/>
                </a:ext>
              </a:extLst>
            </p:cNvPr>
            <p:cNvSpPr/>
            <p:nvPr/>
          </p:nvSpPr>
          <p:spPr>
            <a:xfrm>
              <a:off x="5418270" y="5058753"/>
              <a:ext cx="57418" cy="192912"/>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0996243B-49D4-6998-DB8A-BAE67D30877D}"/>
                </a:ext>
              </a:extLst>
            </p:cNvPr>
            <p:cNvSpPr/>
            <p:nvPr/>
          </p:nvSpPr>
          <p:spPr>
            <a:xfrm>
              <a:off x="3925688" y="4940734"/>
              <a:ext cx="741725" cy="27170"/>
            </a:xfrm>
            <a:prstGeom prst="rect">
              <a:avLst/>
            </a:prstGeom>
            <a:solidFill>
              <a:srgbClr val="70AD47">
                <a:lumMod val="50000"/>
              </a:srgbClr>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A8CB9954-AB45-08CE-898C-FAB04206F359}"/>
                </a:ext>
              </a:extLst>
            </p:cNvPr>
            <p:cNvSpPr/>
            <p:nvPr/>
          </p:nvSpPr>
          <p:spPr>
            <a:xfrm>
              <a:off x="4705254" y="4940734"/>
              <a:ext cx="741725" cy="27170"/>
            </a:xfrm>
            <a:prstGeom prst="rect">
              <a:avLst/>
            </a:prstGeom>
            <a:solidFill>
              <a:srgbClr val="70AD47">
                <a:lumMod val="50000"/>
              </a:srgbClr>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DE8652CA-1C96-CEC8-CD6A-5205B2BD17C7}"/>
                </a:ext>
              </a:extLst>
            </p:cNvPr>
            <p:cNvSpPr/>
            <p:nvPr/>
          </p:nvSpPr>
          <p:spPr>
            <a:xfrm>
              <a:off x="3925688" y="4964512"/>
              <a:ext cx="741725" cy="50949"/>
            </a:xfrm>
            <a:prstGeom prst="rect">
              <a:avLst/>
            </a:prstGeom>
            <a:solidFill>
              <a:sysClr val="windowText" lastClr="000000"/>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B5850D69-5A46-2A2A-FB5C-184F80EE5C00}"/>
                </a:ext>
              </a:extLst>
            </p:cNvPr>
            <p:cNvSpPr/>
            <p:nvPr/>
          </p:nvSpPr>
          <p:spPr>
            <a:xfrm>
              <a:off x="4705254" y="4967470"/>
              <a:ext cx="741725" cy="49179"/>
            </a:xfrm>
            <a:prstGeom prst="rect">
              <a:avLst/>
            </a:prstGeom>
            <a:solidFill>
              <a:sysClr val="windowText" lastClr="000000"/>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6" name="Group 35">
              <a:extLst>
                <a:ext uri="{FF2B5EF4-FFF2-40B4-BE49-F238E27FC236}">
                  <a16:creationId xmlns:a16="http://schemas.microsoft.com/office/drawing/2014/main" id="{2FD78799-FEF7-86B0-1B2E-3D0967DB547E}"/>
                </a:ext>
              </a:extLst>
            </p:cNvPr>
            <p:cNvGrpSpPr/>
            <p:nvPr/>
          </p:nvGrpSpPr>
          <p:grpSpPr>
            <a:xfrm>
              <a:off x="3982248" y="4927320"/>
              <a:ext cx="49276" cy="88381"/>
              <a:chOff x="5446466" y="3784820"/>
              <a:chExt cx="1208776" cy="1749287"/>
            </a:xfrm>
          </p:grpSpPr>
          <p:sp>
            <p:nvSpPr>
              <p:cNvPr id="164" name="Rectangle 163">
                <a:extLst>
                  <a:ext uri="{FF2B5EF4-FFF2-40B4-BE49-F238E27FC236}">
                    <a16:creationId xmlns:a16="http://schemas.microsoft.com/office/drawing/2014/main" id="{ADA3FED5-7FB6-236A-5F85-6B529252785F}"/>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65" name="Straight Connector 164">
                <a:extLst>
                  <a:ext uri="{FF2B5EF4-FFF2-40B4-BE49-F238E27FC236}">
                    <a16:creationId xmlns:a16="http://schemas.microsoft.com/office/drawing/2014/main" id="{5DB390F3-7F6B-24F3-5B27-47FD18D4B1B0}"/>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66" name="Straight Connector 165">
                <a:extLst>
                  <a:ext uri="{FF2B5EF4-FFF2-40B4-BE49-F238E27FC236}">
                    <a16:creationId xmlns:a16="http://schemas.microsoft.com/office/drawing/2014/main" id="{BEAC7F9E-59A6-F177-8D2C-27763FF95344}"/>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67" name="Straight Connector 166">
                <a:extLst>
                  <a:ext uri="{FF2B5EF4-FFF2-40B4-BE49-F238E27FC236}">
                    <a16:creationId xmlns:a16="http://schemas.microsoft.com/office/drawing/2014/main" id="{957B3E29-DBA4-2A29-3B69-E3999ED815E7}"/>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68" name="Straight Connector 167">
                <a:extLst>
                  <a:ext uri="{FF2B5EF4-FFF2-40B4-BE49-F238E27FC236}">
                    <a16:creationId xmlns:a16="http://schemas.microsoft.com/office/drawing/2014/main" id="{4D20B1E0-F1D9-3EEB-29A9-4B275722519B}"/>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69" name="Straight Connector 168">
                <a:extLst>
                  <a:ext uri="{FF2B5EF4-FFF2-40B4-BE49-F238E27FC236}">
                    <a16:creationId xmlns:a16="http://schemas.microsoft.com/office/drawing/2014/main" id="{817EB37E-E8DC-870F-6C77-6F4C2DC05BC6}"/>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70" name="Straight Connector 169">
                <a:extLst>
                  <a:ext uri="{FF2B5EF4-FFF2-40B4-BE49-F238E27FC236}">
                    <a16:creationId xmlns:a16="http://schemas.microsoft.com/office/drawing/2014/main" id="{CECA09B0-475C-E086-6BA3-18DD7AB164D4}"/>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37" name="Group 36">
              <a:extLst>
                <a:ext uri="{FF2B5EF4-FFF2-40B4-BE49-F238E27FC236}">
                  <a16:creationId xmlns:a16="http://schemas.microsoft.com/office/drawing/2014/main" id="{591EACEE-5989-25B5-730E-62AB290BB50C}"/>
                </a:ext>
              </a:extLst>
            </p:cNvPr>
            <p:cNvGrpSpPr/>
            <p:nvPr/>
          </p:nvGrpSpPr>
          <p:grpSpPr>
            <a:xfrm>
              <a:off x="4069365" y="4930040"/>
              <a:ext cx="49276" cy="88381"/>
              <a:chOff x="5446466" y="3784820"/>
              <a:chExt cx="1208776" cy="1749287"/>
            </a:xfrm>
          </p:grpSpPr>
          <p:sp>
            <p:nvSpPr>
              <p:cNvPr id="157" name="Rectangle 156">
                <a:extLst>
                  <a:ext uri="{FF2B5EF4-FFF2-40B4-BE49-F238E27FC236}">
                    <a16:creationId xmlns:a16="http://schemas.microsoft.com/office/drawing/2014/main" id="{734CD098-B911-6E44-54B2-1A631D4CADA4}"/>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58" name="Straight Connector 157">
                <a:extLst>
                  <a:ext uri="{FF2B5EF4-FFF2-40B4-BE49-F238E27FC236}">
                    <a16:creationId xmlns:a16="http://schemas.microsoft.com/office/drawing/2014/main" id="{15B719EA-6159-FB81-E1BA-BFB41F940B65}"/>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59" name="Straight Connector 158">
                <a:extLst>
                  <a:ext uri="{FF2B5EF4-FFF2-40B4-BE49-F238E27FC236}">
                    <a16:creationId xmlns:a16="http://schemas.microsoft.com/office/drawing/2014/main" id="{A27F3384-DA4E-85E0-0E47-6151A616309E}"/>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60" name="Straight Connector 159">
                <a:extLst>
                  <a:ext uri="{FF2B5EF4-FFF2-40B4-BE49-F238E27FC236}">
                    <a16:creationId xmlns:a16="http://schemas.microsoft.com/office/drawing/2014/main" id="{30D6AAEA-5B63-B049-F713-A22335127926}"/>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61" name="Straight Connector 160">
                <a:extLst>
                  <a:ext uri="{FF2B5EF4-FFF2-40B4-BE49-F238E27FC236}">
                    <a16:creationId xmlns:a16="http://schemas.microsoft.com/office/drawing/2014/main" id="{B918DFF1-76BC-A5D8-D383-154F8CF4D2A4}"/>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62" name="Straight Connector 161">
                <a:extLst>
                  <a:ext uri="{FF2B5EF4-FFF2-40B4-BE49-F238E27FC236}">
                    <a16:creationId xmlns:a16="http://schemas.microsoft.com/office/drawing/2014/main" id="{299F1372-DF3A-AD90-001E-2B55EBB26D91}"/>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63" name="Straight Connector 162">
                <a:extLst>
                  <a:ext uri="{FF2B5EF4-FFF2-40B4-BE49-F238E27FC236}">
                    <a16:creationId xmlns:a16="http://schemas.microsoft.com/office/drawing/2014/main" id="{4904CB6A-CF2D-7D7E-CF13-17885CA1F5D8}"/>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38" name="Group 37">
              <a:extLst>
                <a:ext uri="{FF2B5EF4-FFF2-40B4-BE49-F238E27FC236}">
                  <a16:creationId xmlns:a16="http://schemas.microsoft.com/office/drawing/2014/main" id="{D9ABA046-3A9D-3D55-8F19-244D5225F5ED}"/>
                </a:ext>
              </a:extLst>
            </p:cNvPr>
            <p:cNvGrpSpPr/>
            <p:nvPr/>
          </p:nvGrpSpPr>
          <p:grpSpPr>
            <a:xfrm>
              <a:off x="4163608" y="4930040"/>
              <a:ext cx="49276" cy="88381"/>
              <a:chOff x="5446466" y="3784820"/>
              <a:chExt cx="1208776" cy="1749287"/>
            </a:xfrm>
          </p:grpSpPr>
          <p:sp>
            <p:nvSpPr>
              <p:cNvPr id="150" name="Rectangle 149">
                <a:extLst>
                  <a:ext uri="{FF2B5EF4-FFF2-40B4-BE49-F238E27FC236}">
                    <a16:creationId xmlns:a16="http://schemas.microsoft.com/office/drawing/2014/main" id="{CF521C99-AF75-D737-5155-425EE1E6818E}"/>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51" name="Straight Connector 150">
                <a:extLst>
                  <a:ext uri="{FF2B5EF4-FFF2-40B4-BE49-F238E27FC236}">
                    <a16:creationId xmlns:a16="http://schemas.microsoft.com/office/drawing/2014/main" id="{C03A7D7E-3D9D-3C5F-4B99-BBF6B28C8A06}"/>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52" name="Straight Connector 151">
                <a:extLst>
                  <a:ext uri="{FF2B5EF4-FFF2-40B4-BE49-F238E27FC236}">
                    <a16:creationId xmlns:a16="http://schemas.microsoft.com/office/drawing/2014/main" id="{200AB548-C55B-8CF2-0C82-EC51328B9725}"/>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53" name="Straight Connector 152">
                <a:extLst>
                  <a:ext uri="{FF2B5EF4-FFF2-40B4-BE49-F238E27FC236}">
                    <a16:creationId xmlns:a16="http://schemas.microsoft.com/office/drawing/2014/main" id="{448229A5-2E45-84F8-454F-2B69D84AAD10}"/>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54" name="Straight Connector 153">
                <a:extLst>
                  <a:ext uri="{FF2B5EF4-FFF2-40B4-BE49-F238E27FC236}">
                    <a16:creationId xmlns:a16="http://schemas.microsoft.com/office/drawing/2014/main" id="{6D3652EB-8074-ED81-2652-F38515FE849B}"/>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55" name="Straight Connector 154">
                <a:extLst>
                  <a:ext uri="{FF2B5EF4-FFF2-40B4-BE49-F238E27FC236}">
                    <a16:creationId xmlns:a16="http://schemas.microsoft.com/office/drawing/2014/main" id="{3C3F4A9C-E182-A3AE-AAAB-BC6B5E8ACCED}"/>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56" name="Straight Connector 155">
                <a:extLst>
                  <a:ext uri="{FF2B5EF4-FFF2-40B4-BE49-F238E27FC236}">
                    <a16:creationId xmlns:a16="http://schemas.microsoft.com/office/drawing/2014/main" id="{04E8B11A-77BA-12A1-FEFA-C86C441984CF}"/>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39" name="Group 38">
              <a:extLst>
                <a:ext uri="{FF2B5EF4-FFF2-40B4-BE49-F238E27FC236}">
                  <a16:creationId xmlns:a16="http://schemas.microsoft.com/office/drawing/2014/main" id="{DC0F53A9-3401-DDA0-91FA-78B24A0A90EA}"/>
                </a:ext>
              </a:extLst>
            </p:cNvPr>
            <p:cNvGrpSpPr/>
            <p:nvPr/>
          </p:nvGrpSpPr>
          <p:grpSpPr>
            <a:xfrm>
              <a:off x="4256413" y="4927916"/>
              <a:ext cx="49276" cy="88381"/>
              <a:chOff x="5446466" y="3784820"/>
              <a:chExt cx="1208776" cy="1749287"/>
            </a:xfrm>
          </p:grpSpPr>
          <p:sp>
            <p:nvSpPr>
              <p:cNvPr id="143" name="Rectangle 142">
                <a:extLst>
                  <a:ext uri="{FF2B5EF4-FFF2-40B4-BE49-F238E27FC236}">
                    <a16:creationId xmlns:a16="http://schemas.microsoft.com/office/drawing/2014/main" id="{098FD39E-ACEC-0A00-1D17-7FF55A445120}"/>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44" name="Straight Connector 143">
                <a:extLst>
                  <a:ext uri="{FF2B5EF4-FFF2-40B4-BE49-F238E27FC236}">
                    <a16:creationId xmlns:a16="http://schemas.microsoft.com/office/drawing/2014/main" id="{286328C1-32F5-33DD-A07F-2BFA4C714128}"/>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45" name="Straight Connector 144">
                <a:extLst>
                  <a:ext uri="{FF2B5EF4-FFF2-40B4-BE49-F238E27FC236}">
                    <a16:creationId xmlns:a16="http://schemas.microsoft.com/office/drawing/2014/main" id="{6D968665-9ECA-FE0B-EBFC-2FD86A694E47}"/>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46" name="Straight Connector 145">
                <a:extLst>
                  <a:ext uri="{FF2B5EF4-FFF2-40B4-BE49-F238E27FC236}">
                    <a16:creationId xmlns:a16="http://schemas.microsoft.com/office/drawing/2014/main" id="{29ECA844-E5EF-C645-88D0-00AE4A93004F}"/>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47" name="Straight Connector 146">
                <a:extLst>
                  <a:ext uri="{FF2B5EF4-FFF2-40B4-BE49-F238E27FC236}">
                    <a16:creationId xmlns:a16="http://schemas.microsoft.com/office/drawing/2014/main" id="{4C399901-BF9C-50A1-E2BE-367FCD617C94}"/>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48" name="Straight Connector 147">
                <a:extLst>
                  <a:ext uri="{FF2B5EF4-FFF2-40B4-BE49-F238E27FC236}">
                    <a16:creationId xmlns:a16="http://schemas.microsoft.com/office/drawing/2014/main" id="{00C60461-501A-20D8-585A-E74BD9D26776}"/>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49" name="Straight Connector 148">
                <a:extLst>
                  <a:ext uri="{FF2B5EF4-FFF2-40B4-BE49-F238E27FC236}">
                    <a16:creationId xmlns:a16="http://schemas.microsoft.com/office/drawing/2014/main" id="{C82F7BA0-6745-EDC7-2D96-F42DE8E1D767}"/>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40" name="Group 39">
              <a:extLst>
                <a:ext uri="{FF2B5EF4-FFF2-40B4-BE49-F238E27FC236}">
                  <a16:creationId xmlns:a16="http://schemas.microsoft.com/office/drawing/2014/main" id="{3C1C1994-DCB1-73A1-D859-5D428375BCB2}"/>
                </a:ext>
              </a:extLst>
            </p:cNvPr>
            <p:cNvGrpSpPr/>
            <p:nvPr/>
          </p:nvGrpSpPr>
          <p:grpSpPr>
            <a:xfrm>
              <a:off x="4343177" y="4930021"/>
              <a:ext cx="49276" cy="88381"/>
              <a:chOff x="5446466" y="3784820"/>
              <a:chExt cx="1208776" cy="1749287"/>
            </a:xfrm>
          </p:grpSpPr>
          <p:sp>
            <p:nvSpPr>
              <p:cNvPr id="136" name="Rectangle 135">
                <a:extLst>
                  <a:ext uri="{FF2B5EF4-FFF2-40B4-BE49-F238E27FC236}">
                    <a16:creationId xmlns:a16="http://schemas.microsoft.com/office/drawing/2014/main" id="{CE3A58C3-7693-8570-A07D-3A3A2D128132}"/>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37" name="Straight Connector 136">
                <a:extLst>
                  <a:ext uri="{FF2B5EF4-FFF2-40B4-BE49-F238E27FC236}">
                    <a16:creationId xmlns:a16="http://schemas.microsoft.com/office/drawing/2014/main" id="{78A96CC5-1684-8A00-790E-4AA1C03EDB6A}"/>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38" name="Straight Connector 137">
                <a:extLst>
                  <a:ext uri="{FF2B5EF4-FFF2-40B4-BE49-F238E27FC236}">
                    <a16:creationId xmlns:a16="http://schemas.microsoft.com/office/drawing/2014/main" id="{02B4E233-E6E1-17D5-DABF-03C0ADE506C8}"/>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39" name="Straight Connector 138">
                <a:extLst>
                  <a:ext uri="{FF2B5EF4-FFF2-40B4-BE49-F238E27FC236}">
                    <a16:creationId xmlns:a16="http://schemas.microsoft.com/office/drawing/2014/main" id="{DB557C30-FBA1-E42A-72CC-8A083D536C3F}"/>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40" name="Straight Connector 139">
                <a:extLst>
                  <a:ext uri="{FF2B5EF4-FFF2-40B4-BE49-F238E27FC236}">
                    <a16:creationId xmlns:a16="http://schemas.microsoft.com/office/drawing/2014/main" id="{BD18B0BD-E5B4-3FBA-D7BB-0FEEA8EB9B55}"/>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41" name="Straight Connector 140">
                <a:extLst>
                  <a:ext uri="{FF2B5EF4-FFF2-40B4-BE49-F238E27FC236}">
                    <a16:creationId xmlns:a16="http://schemas.microsoft.com/office/drawing/2014/main" id="{6823B971-1B1D-870B-F8FD-53765A694B98}"/>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42" name="Straight Connector 141">
                <a:extLst>
                  <a:ext uri="{FF2B5EF4-FFF2-40B4-BE49-F238E27FC236}">
                    <a16:creationId xmlns:a16="http://schemas.microsoft.com/office/drawing/2014/main" id="{E41D75E6-A141-199E-8483-3822EC823541}"/>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41" name="Group 40">
              <a:extLst>
                <a:ext uri="{FF2B5EF4-FFF2-40B4-BE49-F238E27FC236}">
                  <a16:creationId xmlns:a16="http://schemas.microsoft.com/office/drawing/2014/main" id="{46F15737-82D4-D68B-91BC-91420EF7C268}"/>
                </a:ext>
              </a:extLst>
            </p:cNvPr>
            <p:cNvGrpSpPr/>
            <p:nvPr/>
          </p:nvGrpSpPr>
          <p:grpSpPr>
            <a:xfrm>
              <a:off x="4437006" y="4927916"/>
              <a:ext cx="49276" cy="88381"/>
              <a:chOff x="5446466" y="3784820"/>
              <a:chExt cx="1208776" cy="1749287"/>
            </a:xfrm>
          </p:grpSpPr>
          <p:sp>
            <p:nvSpPr>
              <p:cNvPr id="129" name="Rectangle 128">
                <a:extLst>
                  <a:ext uri="{FF2B5EF4-FFF2-40B4-BE49-F238E27FC236}">
                    <a16:creationId xmlns:a16="http://schemas.microsoft.com/office/drawing/2014/main" id="{E45AED31-C4BE-8224-BDA9-6C762448EC1D}"/>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30" name="Straight Connector 129">
                <a:extLst>
                  <a:ext uri="{FF2B5EF4-FFF2-40B4-BE49-F238E27FC236}">
                    <a16:creationId xmlns:a16="http://schemas.microsoft.com/office/drawing/2014/main" id="{A6539A77-7617-836E-627B-8CA4A050451A}"/>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31" name="Straight Connector 130">
                <a:extLst>
                  <a:ext uri="{FF2B5EF4-FFF2-40B4-BE49-F238E27FC236}">
                    <a16:creationId xmlns:a16="http://schemas.microsoft.com/office/drawing/2014/main" id="{598823AA-3CB8-DD0D-FD62-6A17CB521FF9}"/>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32" name="Straight Connector 131">
                <a:extLst>
                  <a:ext uri="{FF2B5EF4-FFF2-40B4-BE49-F238E27FC236}">
                    <a16:creationId xmlns:a16="http://schemas.microsoft.com/office/drawing/2014/main" id="{65E833B8-45D7-E011-0EFE-33CF96139FE3}"/>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33" name="Straight Connector 132">
                <a:extLst>
                  <a:ext uri="{FF2B5EF4-FFF2-40B4-BE49-F238E27FC236}">
                    <a16:creationId xmlns:a16="http://schemas.microsoft.com/office/drawing/2014/main" id="{D9CA9B97-818F-1A78-D380-3AAA7E0D283F}"/>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34" name="Straight Connector 133">
                <a:extLst>
                  <a:ext uri="{FF2B5EF4-FFF2-40B4-BE49-F238E27FC236}">
                    <a16:creationId xmlns:a16="http://schemas.microsoft.com/office/drawing/2014/main" id="{299579CF-6F4F-CF30-EB00-9344E678D8F5}"/>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35" name="Straight Connector 134">
                <a:extLst>
                  <a:ext uri="{FF2B5EF4-FFF2-40B4-BE49-F238E27FC236}">
                    <a16:creationId xmlns:a16="http://schemas.microsoft.com/office/drawing/2014/main" id="{9AC860C0-A00B-79E7-C99E-DEA426DCDC1D}"/>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42" name="Group 41">
              <a:extLst>
                <a:ext uri="{FF2B5EF4-FFF2-40B4-BE49-F238E27FC236}">
                  <a16:creationId xmlns:a16="http://schemas.microsoft.com/office/drawing/2014/main" id="{A120A631-4533-DD6C-04EE-018E36350B97}"/>
                </a:ext>
              </a:extLst>
            </p:cNvPr>
            <p:cNvGrpSpPr/>
            <p:nvPr/>
          </p:nvGrpSpPr>
          <p:grpSpPr>
            <a:xfrm>
              <a:off x="4794607" y="4870003"/>
              <a:ext cx="32461" cy="71992"/>
              <a:chOff x="5446466" y="3784820"/>
              <a:chExt cx="1208776" cy="1749287"/>
            </a:xfrm>
          </p:grpSpPr>
          <p:sp>
            <p:nvSpPr>
              <p:cNvPr id="122" name="Rectangle 121">
                <a:extLst>
                  <a:ext uri="{FF2B5EF4-FFF2-40B4-BE49-F238E27FC236}">
                    <a16:creationId xmlns:a16="http://schemas.microsoft.com/office/drawing/2014/main" id="{1DBB26A3-184A-4829-B2BF-4F34508CEE2A}"/>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23" name="Straight Connector 122">
                <a:extLst>
                  <a:ext uri="{FF2B5EF4-FFF2-40B4-BE49-F238E27FC236}">
                    <a16:creationId xmlns:a16="http://schemas.microsoft.com/office/drawing/2014/main" id="{2676AFC2-35F3-862E-2172-2DD6BE607AAE}"/>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24" name="Straight Connector 123">
                <a:extLst>
                  <a:ext uri="{FF2B5EF4-FFF2-40B4-BE49-F238E27FC236}">
                    <a16:creationId xmlns:a16="http://schemas.microsoft.com/office/drawing/2014/main" id="{F3D1EF5D-C654-4416-8F20-D97E49A7F99F}"/>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25" name="Straight Connector 124">
                <a:extLst>
                  <a:ext uri="{FF2B5EF4-FFF2-40B4-BE49-F238E27FC236}">
                    <a16:creationId xmlns:a16="http://schemas.microsoft.com/office/drawing/2014/main" id="{1341FC46-4662-CC67-F32C-D1D4A9DE86D0}"/>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26" name="Straight Connector 125">
                <a:extLst>
                  <a:ext uri="{FF2B5EF4-FFF2-40B4-BE49-F238E27FC236}">
                    <a16:creationId xmlns:a16="http://schemas.microsoft.com/office/drawing/2014/main" id="{7189D90D-9EDD-808D-E279-75E03EFF6F9E}"/>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27" name="Straight Connector 126">
                <a:extLst>
                  <a:ext uri="{FF2B5EF4-FFF2-40B4-BE49-F238E27FC236}">
                    <a16:creationId xmlns:a16="http://schemas.microsoft.com/office/drawing/2014/main" id="{243A1F2F-7F2A-01B7-3A37-3BE100019121}"/>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28" name="Straight Connector 127">
                <a:extLst>
                  <a:ext uri="{FF2B5EF4-FFF2-40B4-BE49-F238E27FC236}">
                    <a16:creationId xmlns:a16="http://schemas.microsoft.com/office/drawing/2014/main" id="{05F529BB-1F43-AD99-56D5-24530ABB9EBA}"/>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43" name="Group 42">
              <a:extLst>
                <a:ext uri="{FF2B5EF4-FFF2-40B4-BE49-F238E27FC236}">
                  <a16:creationId xmlns:a16="http://schemas.microsoft.com/office/drawing/2014/main" id="{3DC57A0B-E2C4-9CAE-E013-03E46944FC41}"/>
                </a:ext>
              </a:extLst>
            </p:cNvPr>
            <p:cNvGrpSpPr/>
            <p:nvPr/>
          </p:nvGrpSpPr>
          <p:grpSpPr>
            <a:xfrm>
              <a:off x="5142259" y="4870003"/>
              <a:ext cx="32461" cy="71992"/>
              <a:chOff x="5446466" y="3784820"/>
              <a:chExt cx="1208776" cy="1749287"/>
            </a:xfrm>
          </p:grpSpPr>
          <p:sp>
            <p:nvSpPr>
              <p:cNvPr id="115" name="Rectangle 114">
                <a:extLst>
                  <a:ext uri="{FF2B5EF4-FFF2-40B4-BE49-F238E27FC236}">
                    <a16:creationId xmlns:a16="http://schemas.microsoft.com/office/drawing/2014/main" id="{0045A60E-FD12-E443-E18E-D69A1766120B}"/>
                  </a:ext>
                </a:extLst>
              </p:cNvPr>
              <p:cNvSpPr/>
              <p:nvPr/>
            </p:nvSpPr>
            <p:spPr>
              <a:xfrm>
                <a:off x="5470497" y="3784820"/>
                <a:ext cx="1184745" cy="1749287"/>
              </a:xfrm>
              <a:prstGeom prst="rect">
                <a:avLst/>
              </a:prstGeom>
              <a:solidFill>
                <a:srgbClr val="FFC000">
                  <a:lumMod val="60000"/>
                  <a:lumOff val="40000"/>
                </a:srgbClr>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16" name="Straight Connector 115">
                <a:extLst>
                  <a:ext uri="{FF2B5EF4-FFF2-40B4-BE49-F238E27FC236}">
                    <a16:creationId xmlns:a16="http://schemas.microsoft.com/office/drawing/2014/main" id="{2A60608A-B70C-9E58-8DC0-A04060316905}"/>
                  </a:ext>
                </a:extLst>
              </p:cNvPr>
              <p:cNvCxnSpPr>
                <a:cxnSpLocks/>
              </p:cNvCxnSpPr>
              <p:nvPr/>
            </p:nvCxnSpPr>
            <p:spPr>
              <a:xfrm>
                <a:off x="5470497" y="3810872"/>
                <a:ext cx="1184745" cy="403319"/>
              </a:xfrm>
              <a:prstGeom prst="line">
                <a:avLst/>
              </a:prstGeom>
              <a:noFill/>
              <a:ln w="6350" cap="flat" cmpd="sng" algn="ctr">
                <a:solidFill>
                  <a:sysClr val="windowText" lastClr="000000"/>
                </a:solidFill>
                <a:prstDash val="solid"/>
                <a:miter lim="800000"/>
              </a:ln>
              <a:effectLst/>
            </p:spPr>
          </p:cxnSp>
          <p:cxnSp>
            <p:nvCxnSpPr>
              <p:cNvPr id="117" name="Straight Connector 116">
                <a:extLst>
                  <a:ext uri="{FF2B5EF4-FFF2-40B4-BE49-F238E27FC236}">
                    <a16:creationId xmlns:a16="http://schemas.microsoft.com/office/drawing/2014/main" id="{F3F208EE-68C9-301B-A18A-B7CF63F74AE5}"/>
                  </a:ext>
                </a:extLst>
              </p:cNvPr>
              <p:cNvCxnSpPr>
                <a:cxnSpLocks/>
              </p:cNvCxnSpPr>
              <p:nvPr/>
            </p:nvCxnSpPr>
            <p:spPr>
              <a:xfrm>
                <a:off x="5461841" y="3968574"/>
                <a:ext cx="1184745" cy="403319"/>
              </a:xfrm>
              <a:prstGeom prst="line">
                <a:avLst/>
              </a:prstGeom>
              <a:noFill/>
              <a:ln w="6350" cap="flat" cmpd="sng" algn="ctr">
                <a:solidFill>
                  <a:sysClr val="windowText" lastClr="000000"/>
                </a:solidFill>
                <a:prstDash val="solid"/>
                <a:miter lim="800000"/>
              </a:ln>
              <a:effectLst/>
            </p:spPr>
          </p:cxnSp>
          <p:cxnSp>
            <p:nvCxnSpPr>
              <p:cNvPr id="118" name="Straight Connector 117">
                <a:extLst>
                  <a:ext uri="{FF2B5EF4-FFF2-40B4-BE49-F238E27FC236}">
                    <a16:creationId xmlns:a16="http://schemas.microsoft.com/office/drawing/2014/main" id="{90B58906-C614-32A3-DA1D-0885706CE052}"/>
                  </a:ext>
                </a:extLst>
              </p:cNvPr>
              <p:cNvCxnSpPr>
                <a:cxnSpLocks/>
              </p:cNvCxnSpPr>
              <p:nvPr/>
            </p:nvCxnSpPr>
            <p:spPr>
              <a:xfrm>
                <a:off x="5470496" y="4529595"/>
                <a:ext cx="1184745" cy="403319"/>
              </a:xfrm>
              <a:prstGeom prst="line">
                <a:avLst/>
              </a:prstGeom>
              <a:noFill/>
              <a:ln w="6350" cap="flat" cmpd="sng" algn="ctr">
                <a:solidFill>
                  <a:sysClr val="windowText" lastClr="000000"/>
                </a:solidFill>
                <a:prstDash val="solid"/>
                <a:miter lim="800000"/>
              </a:ln>
              <a:effectLst/>
            </p:spPr>
          </p:cxnSp>
          <p:cxnSp>
            <p:nvCxnSpPr>
              <p:cNvPr id="119" name="Straight Connector 118">
                <a:extLst>
                  <a:ext uri="{FF2B5EF4-FFF2-40B4-BE49-F238E27FC236}">
                    <a16:creationId xmlns:a16="http://schemas.microsoft.com/office/drawing/2014/main" id="{169B1433-5917-0C60-ACF4-7925BA9B985F}"/>
                  </a:ext>
                </a:extLst>
              </p:cNvPr>
              <p:cNvCxnSpPr>
                <a:cxnSpLocks/>
              </p:cNvCxnSpPr>
              <p:nvPr/>
            </p:nvCxnSpPr>
            <p:spPr>
              <a:xfrm>
                <a:off x="5470497" y="4757778"/>
                <a:ext cx="1184745" cy="403319"/>
              </a:xfrm>
              <a:prstGeom prst="line">
                <a:avLst/>
              </a:prstGeom>
              <a:noFill/>
              <a:ln w="6350" cap="flat" cmpd="sng" algn="ctr">
                <a:solidFill>
                  <a:sysClr val="windowText" lastClr="000000"/>
                </a:solidFill>
                <a:prstDash val="solid"/>
                <a:miter lim="800000"/>
              </a:ln>
              <a:effectLst/>
            </p:spPr>
          </p:cxnSp>
          <p:cxnSp>
            <p:nvCxnSpPr>
              <p:cNvPr id="120" name="Straight Connector 119">
                <a:extLst>
                  <a:ext uri="{FF2B5EF4-FFF2-40B4-BE49-F238E27FC236}">
                    <a16:creationId xmlns:a16="http://schemas.microsoft.com/office/drawing/2014/main" id="{2AF39292-E8FD-A9A8-2B25-9305A177A932}"/>
                  </a:ext>
                </a:extLst>
              </p:cNvPr>
              <p:cNvCxnSpPr>
                <a:cxnSpLocks/>
              </p:cNvCxnSpPr>
              <p:nvPr/>
            </p:nvCxnSpPr>
            <p:spPr>
              <a:xfrm>
                <a:off x="5461841" y="5248318"/>
                <a:ext cx="828697" cy="285442"/>
              </a:xfrm>
              <a:prstGeom prst="line">
                <a:avLst/>
              </a:prstGeom>
              <a:noFill/>
              <a:ln w="6350" cap="flat" cmpd="sng" algn="ctr">
                <a:solidFill>
                  <a:sysClr val="windowText" lastClr="000000"/>
                </a:solidFill>
                <a:prstDash val="solid"/>
                <a:miter lim="800000"/>
              </a:ln>
              <a:effectLst/>
            </p:spPr>
          </p:cxnSp>
          <p:cxnSp>
            <p:nvCxnSpPr>
              <p:cNvPr id="121" name="Straight Connector 120">
                <a:extLst>
                  <a:ext uri="{FF2B5EF4-FFF2-40B4-BE49-F238E27FC236}">
                    <a16:creationId xmlns:a16="http://schemas.microsoft.com/office/drawing/2014/main" id="{B359C4C3-A5FA-E8BA-A72E-1B19D7695D99}"/>
                  </a:ext>
                </a:extLst>
              </p:cNvPr>
              <p:cNvCxnSpPr>
                <a:cxnSpLocks/>
              </p:cNvCxnSpPr>
              <p:nvPr/>
            </p:nvCxnSpPr>
            <p:spPr>
              <a:xfrm>
                <a:off x="5446466" y="5446192"/>
                <a:ext cx="315889" cy="87915"/>
              </a:xfrm>
              <a:prstGeom prst="line">
                <a:avLst/>
              </a:prstGeom>
              <a:noFill/>
              <a:ln w="6350" cap="flat" cmpd="sng" algn="ctr">
                <a:solidFill>
                  <a:sysClr val="windowText" lastClr="000000"/>
                </a:solidFill>
                <a:prstDash val="solid"/>
                <a:miter lim="800000"/>
              </a:ln>
              <a:effectLst/>
            </p:spPr>
          </p:cxnSp>
        </p:grpSp>
        <p:grpSp>
          <p:nvGrpSpPr>
            <p:cNvPr id="44" name="Group 43">
              <a:extLst>
                <a:ext uri="{FF2B5EF4-FFF2-40B4-BE49-F238E27FC236}">
                  <a16:creationId xmlns:a16="http://schemas.microsoft.com/office/drawing/2014/main" id="{3FA61613-D869-29B0-58AA-68373DA1EF94}"/>
                </a:ext>
              </a:extLst>
            </p:cNvPr>
            <p:cNvGrpSpPr/>
            <p:nvPr/>
          </p:nvGrpSpPr>
          <p:grpSpPr>
            <a:xfrm flipH="1">
              <a:off x="3899642" y="4995318"/>
              <a:ext cx="52088" cy="18162"/>
              <a:chOff x="6374674" y="1898469"/>
              <a:chExt cx="365760" cy="148045"/>
            </a:xfrm>
            <a:solidFill>
              <a:sysClr val="window" lastClr="FFFFFF">
                <a:lumMod val="75000"/>
              </a:sysClr>
            </a:solidFill>
          </p:grpSpPr>
          <p:sp>
            <p:nvSpPr>
              <p:cNvPr id="113" name="Oval 112">
                <a:extLst>
                  <a:ext uri="{FF2B5EF4-FFF2-40B4-BE49-F238E27FC236}">
                    <a16:creationId xmlns:a16="http://schemas.microsoft.com/office/drawing/2014/main" id="{A9E064C8-75A8-4369-BC31-8C706B0E5F9F}"/>
                  </a:ext>
                </a:extLst>
              </p:cNvPr>
              <p:cNvSpPr/>
              <p:nvPr/>
            </p:nvSpPr>
            <p:spPr>
              <a:xfrm>
                <a:off x="6374674" y="1898469"/>
                <a:ext cx="365760" cy="148045"/>
              </a:xfrm>
              <a:prstGeom prst="ellipse">
                <a:avLst/>
              </a:prstGeom>
              <a:grp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4" name="Rectangle 113">
                <a:extLst>
                  <a:ext uri="{FF2B5EF4-FFF2-40B4-BE49-F238E27FC236}">
                    <a16:creationId xmlns:a16="http://schemas.microsoft.com/office/drawing/2014/main" id="{D16A327B-C838-835E-EADF-A76E5DF625C6}"/>
                  </a:ext>
                </a:extLst>
              </p:cNvPr>
              <p:cNvSpPr/>
              <p:nvPr/>
            </p:nvSpPr>
            <p:spPr>
              <a:xfrm>
                <a:off x="6374674" y="1969477"/>
                <a:ext cx="365760" cy="77037"/>
              </a:xfrm>
              <a:prstGeom prst="rect">
                <a:avLst/>
              </a:prstGeom>
              <a:grp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5" name="Group 44">
              <a:extLst>
                <a:ext uri="{FF2B5EF4-FFF2-40B4-BE49-F238E27FC236}">
                  <a16:creationId xmlns:a16="http://schemas.microsoft.com/office/drawing/2014/main" id="{48692C32-4B0F-A61D-C039-180EA0083EC7}"/>
                </a:ext>
              </a:extLst>
            </p:cNvPr>
            <p:cNvGrpSpPr/>
            <p:nvPr/>
          </p:nvGrpSpPr>
          <p:grpSpPr>
            <a:xfrm flipH="1">
              <a:off x="5422080" y="4995318"/>
              <a:ext cx="52088" cy="18162"/>
              <a:chOff x="6374674" y="1898469"/>
              <a:chExt cx="365760" cy="148045"/>
            </a:xfrm>
            <a:solidFill>
              <a:sysClr val="window" lastClr="FFFFFF">
                <a:lumMod val="75000"/>
              </a:sysClr>
            </a:solidFill>
          </p:grpSpPr>
          <p:sp>
            <p:nvSpPr>
              <p:cNvPr id="111" name="Oval 110">
                <a:extLst>
                  <a:ext uri="{FF2B5EF4-FFF2-40B4-BE49-F238E27FC236}">
                    <a16:creationId xmlns:a16="http://schemas.microsoft.com/office/drawing/2014/main" id="{EE30FFFE-FEDF-6E8A-A310-D267498CA1BB}"/>
                  </a:ext>
                </a:extLst>
              </p:cNvPr>
              <p:cNvSpPr/>
              <p:nvPr/>
            </p:nvSpPr>
            <p:spPr>
              <a:xfrm>
                <a:off x="6374674" y="1898469"/>
                <a:ext cx="365760" cy="148045"/>
              </a:xfrm>
              <a:prstGeom prst="ellipse">
                <a:avLst/>
              </a:prstGeom>
              <a:grp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2" name="Rectangle 111">
                <a:extLst>
                  <a:ext uri="{FF2B5EF4-FFF2-40B4-BE49-F238E27FC236}">
                    <a16:creationId xmlns:a16="http://schemas.microsoft.com/office/drawing/2014/main" id="{4109C5C6-9F1F-5A98-2CE6-470853F4F193}"/>
                  </a:ext>
                </a:extLst>
              </p:cNvPr>
              <p:cNvSpPr/>
              <p:nvPr/>
            </p:nvSpPr>
            <p:spPr>
              <a:xfrm>
                <a:off x="6374674" y="1969477"/>
                <a:ext cx="365760" cy="77037"/>
              </a:xfrm>
              <a:prstGeom prst="rect">
                <a:avLst/>
              </a:prstGeom>
              <a:grp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6" name="Rectangle 45">
              <a:extLst>
                <a:ext uri="{FF2B5EF4-FFF2-40B4-BE49-F238E27FC236}">
                  <a16:creationId xmlns:a16="http://schemas.microsoft.com/office/drawing/2014/main" id="{F2518CC5-04C2-BB58-0D84-B552158A97CB}"/>
                </a:ext>
              </a:extLst>
            </p:cNvPr>
            <p:cNvSpPr/>
            <p:nvPr/>
          </p:nvSpPr>
          <p:spPr>
            <a:xfrm>
              <a:off x="3667240" y="5728947"/>
              <a:ext cx="1784525" cy="712884"/>
            </a:xfrm>
            <a:prstGeom prst="rect">
              <a:avLst/>
            </a:prstGeom>
            <a:solidFill>
              <a:srgbClr val="0070C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 name="Rectangle 46">
              <a:extLst>
                <a:ext uri="{FF2B5EF4-FFF2-40B4-BE49-F238E27FC236}">
                  <a16:creationId xmlns:a16="http://schemas.microsoft.com/office/drawing/2014/main" id="{88864C8E-A628-27EF-4773-38587056823D}"/>
                </a:ext>
              </a:extLst>
            </p:cNvPr>
            <p:cNvSpPr/>
            <p:nvPr/>
          </p:nvSpPr>
          <p:spPr>
            <a:xfrm>
              <a:off x="3780382" y="5813389"/>
              <a:ext cx="1568021" cy="552327"/>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4DF40E19-3780-1ED2-F39D-7076ED67303A}"/>
                </a:ext>
              </a:extLst>
            </p:cNvPr>
            <p:cNvSpPr txBox="1"/>
            <p:nvPr/>
          </p:nvSpPr>
          <p:spPr>
            <a:xfrm>
              <a:off x="4753157" y="5855625"/>
              <a:ext cx="499115" cy="3089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3" b="0" i="0" u="none" strike="noStrike" kern="0" cap="none" spc="0" normalizeH="0" baseline="0" noProof="0" dirty="0">
                  <a:ln>
                    <a:noFill/>
                  </a:ln>
                  <a:solidFill>
                    <a:srgbClr val="0070C0"/>
                  </a:solidFill>
                  <a:effectLst/>
                  <a:uLnTx/>
                  <a:uFillTx/>
                  <a:latin typeface="Calibri" panose="020F0502020204030204"/>
                </a:rPr>
                <a:t>MFLI</a:t>
              </a:r>
            </a:p>
          </p:txBody>
        </p:sp>
        <p:sp>
          <p:nvSpPr>
            <p:cNvPr id="49" name="Flowchart: Connector 48">
              <a:extLst>
                <a:ext uri="{FF2B5EF4-FFF2-40B4-BE49-F238E27FC236}">
                  <a16:creationId xmlns:a16="http://schemas.microsoft.com/office/drawing/2014/main" id="{6FC1BD3C-F0CA-3B80-9FF7-2DEA7C6D9F97}"/>
                </a:ext>
              </a:extLst>
            </p:cNvPr>
            <p:cNvSpPr/>
            <p:nvPr/>
          </p:nvSpPr>
          <p:spPr>
            <a:xfrm>
              <a:off x="4256247"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Flowchart: Connector 49">
              <a:extLst>
                <a:ext uri="{FF2B5EF4-FFF2-40B4-BE49-F238E27FC236}">
                  <a16:creationId xmlns:a16="http://schemas.microsoft.com/office/drawing/2014/main" id="{A2BB7EC6-AE62-0578-6EA4-CE430D93D6A8}"/>
                </a:ext>
              </a:extLst>
            </p:cNvPr>
            <p:cNvSpPr/>
            <p:nvPr/>
          </p:nvSpPr>
          <p:spPr>
            <a:xfrm>
              <a:off x="4417878"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 name="Flowchart: Connector 50">
              <a:extLst>
                <a:ext uri="{FF2B5EF4-FFF2-40B4-BE49-F238E27FC236}">
                  <a16:creationId xmlns:a16="http://schemas.microsoft.com/office/drawing/2014/main" id="{D8956D03-11C4-68F4-9869-D5D2EF33F3C7}"/>
                </a:ext>
              </a:extLst>
            </p:cNvPr>
            <p:cNvSpPr/>
            <p:nvPr/>
          </p:nvSpPr>
          <p:spPr>
            <a:xfrm>
              <a:off x="3928301"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2" name="Flowchart: Connector 51">
              <a:extLst>
                <a:ext uri="{FF2B5EF4-FFF2-40B4-BE49-F238E27FC236}">
                  <a16:creationId xmlns:a16="http://schemas.microsoft.com/office/drawing/2014/main" id="{3E8A0E88-A6EE-48C8-ED37-68524D231066}"/>
                </a:ext>
              </a:extLst>
            </p:cNvPr>
            <p:cNvSpPr/>
            <p:nvPr/>
          </p:nvSpPr>
          <p:spPr>
            <a:xfrm>
              <a:off x="4089931"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3" name="Flowchart: Connector 52">
              <a:extLst>
                <a:ext uri="{FF2B5EF4-FFF2-40B4-BE49-F238E27FC236}">
                  <a16:creationId xmlns:a16="http://schemas.microsoft.com/office/drawing/2014/main" id="{D0F34901-A4AA-A0BC-E03B-306962861D47}"/>
                </a:ext>
              </a:extLst>
            </p:cNvPr>
            <p:cNvSpPr/>
            <p:nvPr/>
          </p:nvSpPr>
          <p:spPr>
            <a:xfrm>
              <a:off x="4891675"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5" name="Flowchart: Connector 54">
              <a:extLst>
                <a:ext uri="{FF2B5EF4-FFF2-40B4-BE49-F238E27FC236}">
                  <a16:creationId xmlns:a16="http://schemas.microsoft.com/office/drawing/2014/main" id="{071AC7C4-8AEB-F272-C1AE-47817DCA7F3E}"/>
                </a:ext>
              </a:extLst>
            </p:cNvPr>
            <p:cNvSpPr/>
            <p:nvPr/>
          </p:nvSpPr>
          <p:spPr>
            <a:xfrm>
              <a:off x="5053306"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6" name="Flowchart: Connector 55">
              <a:extLst>
                <a:ext uri="{FF2B5EF4-FFF2-40B4-BE49-F238E27FC236}">
                  <a16:creationId xmlns:a16="http://schemas.microsoft.com/office/drawing/2014/main" id="{5AD84657-4852-24E9-B748-AB3E9688456F}"/>
                </a:ext>
              </a:extLst>
            </p:cNvPr>
            <p:cNvSpPr/>
            <p:nvPr/>
          </p:nvSpPr>
          <p:spPr>
            <a:xfrm>
              <a:off x="4563729"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7" name="Flowchart: Connector 56">
              <a:extLst>
                <a:ext uri="{FF2B5EF4-FFF2-40B4-BE49-F238E27FC236}">
                  <a16:creationId xmlns:a16="http://schemas.microsoft.com/office/drawing/2014/main" id="{15661172-4FA2-F539-5DBA-39650300226A}"/>
                </a:ext>
              </a:extLst>
            </p:cNvPr>
            <p:cNvSpPr/>
            <p:nvPr/>
          </p:nvSpPr>
          <p:spPr>
            <a:xfrm>
              <a:off x="4725359" y="6261429"/>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8" name="Flowchart: Connector 57">
              <a:extLst>
                <a:ext uri="{FF2B5EF4-FFF2-40B4-BE49-F238E27FC236}">
                  <a16:creationId xmlns:a16="http://schemas.microsoft.com/office/drawing/2014/main" id="{C98056F1-93E2-EE15-EEB6-55DE4304C4A3}"/>
                </a:ext>
              </a:extLst>
            </p:cNvPr>
            <p:cNvSpPr/>
            <p:nvPr/>
          </p:nvSpPr>
          <p:spPr>
            <a:xfrm>
              <a:off x="4891675" y="6158317"/>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Flowchart: Connector 58">
              <a:extLst>
                <a:ext uri="{FF2B5EF4-FFF2-40B4-BE49-F238E27FC236}">
                  <a16:creationId xmlns:a16="http://schemas.microsoft.com/office/drawing/2014/main" id="{8FF5FDD7-B5BB-0BC8-92A6-D987A5840921}"/>
                </a:ext>
              </a:extLst>
            </p:cNvPr>
            <p:cNvSpPr/>
            <p:nvPr/>
          </p:nvSpPr>
          <p:spPr>
            <a:xfrm>
              <a:off x="5053306" y="6158317"/>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1" name="Flowchart: Connector 60">
              <a:extLst>
                <a:ext uri="{FF2B5EF4-FFF2-40B4-BE49-F238E27FC236}">
                  <a16:creationId xmlns:a16="http://schemas.microsoft.com/office/drawing/2014/main" id="{E8235AE5-D22F-2A32-588B-76810D7F960F}"/>
                </a:ext>
              </a:extLst>
            </p:cNvPr>
            <p:cNvSpPr/>
            <p:nvPr/>
          </p:nvSpPr>
          <p:spPr>
            <a:xfrm>
              <a:off x="4725359" y="6158317"/>
              <a:ext cx="72750" cy="60892"/>
            </a:xfrm>
            <a:prstGeom prst="flowChartConnector">
              <a:avLst/>
            </a:prstGeom>
            <a:solidFill>
              <a:sysClr val="window" lastClr="FFFFFF">
                <a:lumMod val="75000"/>
              </a:sys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62" name="Group 61">
              <a:extLst>
                <a:ext uri="{FF2B5EF4-FFF2-40B4-BE49-F238E27FC236}">
                  <a16:creationId xmlns:a16="http://schemas.microsoft.com/office/drawing/2014/main" id="{7E91C853-C445-C976-3B74-A4DC08660E7A}"/>
                </a:ext>
              </a:extLst>
            </p:cNvPr>
            <p:cNvGrpSpPr/>
            <p:nvPr/>
          </p:nvGrpSpPr>
          <p:grpSpPr>
            <a:xfrm>
              <a:off x="3911879" y="5881491"/>
              <a:ext cx="105590" cy="99200"/>
              <a:chOff x="3173020" y="3135760"/>
              <a:chExt cx="1748051" cy="1765702"/>
            </a:xfrm>
          </p:grpSpPr>
          <p:grpSp>
            <p:nvGrpSpPr>
              <p:cNvPr id="99" name="Group 98">
                <a:extLst>
                  <a:ext uri="{FF2B5EF4-FFF2-40B4-BE49-F238E27FC236}">
                    <a16:creationId xmlns:a16="http://schemas.microsoft.com/office/drawing/2014/main" id="{26EA8ABE-EFBE-8A36-3FBC-0018A10AF6CA}"/>
                  </a:ext>
                </a:extLst>
              </p:cNvPr>
              <p:cNvGrpSpPr/>
              <p:nvPr/>
            </p:nvGrpSpPr>
            <p:grpSpPr>
              <a:xfrm>
                <a:off x="3173020" y="4170323"/>
                <a:ext cx="884873" cy="540971"/>
                <a:chOff x="3173020" y="4170323"/>
                <a:chExt cx="884873" cy="540971"/>
              </a:xfrm>
            </p:grpSpPr>
            <p:sp>
              <p:nvSpPr>
                <p:cNvPr id="109" name="Rectangle 108">
                  <a:extLst>
                    <a:ext uri="{FF2B5EF4-FFF2-40B4-BE49-F238E27FC236}">
                      <a16:creationId xmlns:a16="http://schemas.microsoft.com/office/drawing/2014/main" id="{8F5F7853-B323-5C30-4A5A-F5AF1ADF32E2}"/>
                    </a:ext>
                  </a:extLst>
                </p:cNvPr>
                <p:cNvSpPr/>
                <p:nvPr/>
              </p:nvSpPr>
              <p:spPr>
                <a:xfrm rot="18900090">
                  <a:off x="3173020" y="4466620"/>
                  <a:ext cx="648651" cy="244674"/>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0" name="Rectangle 109">
                  <a:extLst>
                    <a:ext uri="{FF2B5EF4-FFF2-40B4-BE49-F238E27FC236}">
                      <a16:creationId xmlns:a16="http://schemas.microsoft.com/office/drawing/2014/main" id="{0DA17216-4BC5-9C35-162F-962F400B9CC4}"/>
                    </a:ext>
                  </a:extLst>
                </p:cNvPr>
                <p:cNvSpPr/>
                <p:nvPr/>
              </p:nvSpPr>
              <p:spPr>
                <a:xfrm rot="18900090">
                  <a:off x="3656510" y="4170323"/>
                  <a:ext cx="401383" cy="104887"/>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100" name="Group 99">
                <a:extLst>
                  <a:ext uri="{FF2B5EF4-FFF2-40B4-BE49-F238E27FC236}">
                    <a16:creationId xmlns:a16="http://schemas.microsoft.com/office/drawing/2014/main" id="{0285B6DD-9452-4DA9-27E9-4B1C11390AB1}"/>
                  </a:ext>
                </a:extLst>
              </p:cNvPr>
              <p:cNvGrpSpPr/>
              <p:nvPr/>
            </p:nvGrpSpPr>
            <p:grpSpPr>
              <a:xfrm rot="10800000">
                <a:off x="4036198" y="3364747"/>
                <a:ext cx="884873" cy="540971"/>
                <a:chOff x="3173020" y="4170323"/>
                <a:chExt cx="884873" cy="540971"/>
              </a:xfrm>
            </p:grpSpPr>
            <p:sp>
              <p:nvSpPr>
                <p:cNvPr id="107" name="Rectangle 106">
                  <a:extLst>
                    <a:ext uri="{FF2B5EF4-FFF2-40B4-BE49-F238E27FC236}">
                      <a16:creationId xmlns:a16="http://schemas.microsoft.com/office/drawing/2014/main" id="{E04B8513-7E54-7217-4468-B82DF5D32636}"/>
                    </a:ext>
                  </a:extLst>
                </p:cNvPr>
                <p:cNvSpPr/>
                <p:nvPr/>
              </p:nvSpPr>
              <p:spPr>
                <a:xfrm rot="18900090">
                  <a:off x="3173020" y="4466620"/>
                  <a:ext cx="648651" cy="244674"/>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8" name="Rectangle 107">
                  <a:extLst>
                    <a:ext uri="{FF2B5EF4-FFF2-40B4-BE49-F238E27FC236}">
                      <a16:creationId xmlns:a16="http://schemas.microsoft.com/office/drawing/2014/main" id="{FA706865-8CA5-507C-E2D7-FE95ACE04C19}"/>
                    </a:ext>
                  </a:extLst>
                </p:cNvPr>
                <p:cNvSpPr/>
                <p:nvPr/>
              </p:nvSpPr>
              <p:spPr>
                <a:xfrm rot="18900090">
                  <a:off x="3656510" y="4170323"/>
                  <a:ext cx="401383" cy="104887"/>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101" name="Group 100">
                <a:extLst>
                  <a:ext uri="{FF2B5EF4-FFF2-40B4-BE49-F238E27FC236}">
                    <a16:creationId xmlns:a16="http://schemas.microsoft.com/office/drawing/2014/main" id="{39145FFF-63C6-7738-717E-071405402CD5}"/>
                  </a:ext>
                </a:extLst>
              </p:cNvPr>
              <p:cNvGrpSpPr/>
              <p:nvPr/>
            </p:nvGrpSpPr>
            <p:grpSpPr>
              <a:xfrm rot="5400000">
                <a:off x="3185991" y="3307711"/>
                <a:ext cx="884873" cy="540971"/>
                <a:chOff x="3173020" y="4170323"/>
                <a:chExt cx="884873" cy="540971"/>
              </a:xfrm>
            </p:grpSpPr>
            <p:sp>
              <p:nvSpPr>
                <p:cNvPr id="105" name="Rectangle 104">
                  <a:extLst>
                    <a:ext uri="{FF2B5EF4-FFF2-40B4-BE49-F238E27FC236}">
                      <a16:creationId xmlns:a16="http://schemas.microsoft.com/office/drawing/2014/main" id="{62F62115-15F7-F0CD-13DB-206F7372684F}"/>
                    </a:ext>
                  </a:extLst>
                </p:cNvPr>
                <p:cNvSpPr/>
                <p:nvPr/>
              </p:nvSpPr>
              <p:spPr>
                <a:xfrm rot="18900090">
                  <a:off x="3173020" y="4466620"/>
                  <a:ext cx="648651" cy="244674"/>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6" name="Rectangle 105">
                  <a:extLst>
                    <a:ext uri="{FF2B5EF4-FFF2-40B4-BE49-F238E27FC236}">
                      <a16:creationId xmlns:a16="http://schemas.microsoft.com/office/drawing/2014/main" id="{6E4A8758-8F0D-52FE-A9F0-F60D64DEF7CF}"/>
                    </a:ext>
                  </a:extLst>
                </p:cNvPr>
                <p:cNvSpPr/>
                <p:nvPr/>
              </p:nvSpPr>
              <p:spPr>
                <a:xfrm rot="18900090">
                  <a:off x="3656510" y="4170323"/>
                  <a:ext cx="401383" cy="104887"/>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102" name="Group 101">
                <a:extLst>
                  <a:ext uri="{FF2B5EF4-FFF2-40B4-BE49-F238E27FC236}">
                    <a16:creationId xmlns:a16="http://schemas.microsoft.com/office/drawing/2014/main" id="{290479B9-3123-E8A3-7EA0-CC39EE66D3AC}"/>
                  </a:ext>
                </a:extLst>
              </p:cNvPr>
              <p:cNvGrpSpPr/>
              <p:nvPr/>
            </p:nvGrpSpPr>
            <p:grpSpPr>
              <a:xfrm rot="16080977">
                <a:off x="4038764" y="4188540"/>
                <a:ext cx="884873" cy="540971"/>
                <a:chOff x="3173020" y="4170323"/>
                <a:chExt cx="884873" cy="540971"/>
              </a:xfrm>
            </p:grpSpPr>
            <p:sp>
              <p:nvSpPr>
                <p:cNvPr id="103" name="Rectangle 102">
                  <a:extLst>
                    <a:ext uri="{FF2B5EF4-FFF2-40B4-BE49-F238E27FC236}">
                      <a16:creationId xmlns:a16="http://schemas.microsoft.com/office/drawing/2014/main" id="{1699101E-3323-0584-9AED-7F5A21CF5DD0}"/>
                    </a:ext>
                  </a:extLst>
                </p:cNvPr>
                <p:cNvSpPr/>
                <p:nvPr/>
              </p:nvSpPr>
              <p:spPr>
                <a:xfrm rot="18900090">
                  <a:off x="3173020" y="4466620"/>
                  <a:ext cx="648651" cy="244674"/>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D42F8A5D-5F85-B394-7771-F736CB19527C}"/>
                    </a:ext>
                  </a:extLst>
                </p:cNvPr>
                <p:cNvSpPr/>
                <p:nvPr/>
              </p:nvSpPr>
              <p:spPr>
                <a:xfrm rot="18900090">
                  <a:off x="3656510" y="4170323"/>
                  <a:ext cx="401383" cy="104887"/>
                </a:xfrm>
                <a:prstGeom prst="rect">
                  <a:avLst/>
                </a:prstGeom>
                <a:solidFill>
                  <a:srgbClr val="0070C0"/>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sp>
          <p:nvSpPr>
            <p:cNvPr id="63" name="Rectangle 62">
              <a:extLst>
                <a:ext uri="{FF2B5EF4-FFF2-40B4-BE49-F238E27FC236}">
                  <a16:creationId xmlns:a16="http://schemas.microsoft.com/office/drawing/2014/main" id="{B69FC812-1ABA-8F30-48E8-EB2CB650EFF4}"/>
                </a:ext>
              </a:extLst>
            </p:cNvPr>
            <p:cNvSpPr/>
            <p:nvPr/>
          </p:nvSpPr>
          <p:spPr>
            <a:xfrm>
              <a:off x="2104500" y="5593377"/>
              <a:ext cx="1435115" cy="848453"/>
            </a:xfrm>
            <a:prstGeom prst="rect">
              <a:avLst/>
            </a:prstGeom>
            <a:solidFill>
              <a:srgbClr val="70AD47">
                <a:lumMod val="20000"/>
                <a:lumOff val="8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4" name="Rectangle 63">
              <a:extLst>
                <a:ext uri="{FF2B5EF4-FFF2-40B4-BE49-F238E27FC236}">
                  <a16:creationId xmlns:a16="http://schemas.microsoft.com/office/drawing/2014/main" id="{611F09D5-DCDC-B8AB-1E90-CFB3F2CE6FA5}"/>
                </a:ext>
              </a:extLst>
            </p:cNvPr>
            <p:cNvSpPr/>
            <p:nvPr/>
          </p:nvSpPr>
          <p:spPr>
            <a:xfrm>
              <a:off x="2148412" y="5530015"/>
              <a:ext cx="120061" cy="63364"/>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5" name="Rectangle 64">
              <a:extLst>
                <a:ext uri="{FF2B5EF4-FFF2-40B4-BE49-F238E27FC236}">
                  <a16:creationId xmlns:a16="http://schemas.microsoft.com/office/drawing/2014/main" id="{8854993A-E6CC-CFDD-519E-ED6ECD8913B4}"/>
                </a:ext>
              </a:extLst>
            </p:cNvPr>
            <p:cNvSpPr/>
            <p:nvPr/>
          </p:nvSpPr>
          <p:spPr>
            <a:xfrm>
              <a:off x="3341857" y="5530015"/>
              <a:ext cx="120061" cy="63364"/>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6" name="Rectangle 65">
              <a:extLst>
                <a:ext uri="{FF2B5EF4-FFF2-40B4-BE49-F238E27FC236}">
                  <a16:creationId xmlns:a16="http://schemas.microsoft.com/office/drawing/2014/main" id="{2A4C4F45-BDCE-14B6-6739-999937770D6F}"/>
                </a:ext>
              </a:extLst>
            </p:cNvPr>
            <p:cNvSpPr/>
            <p:nvPr/>
          </p:nvSpPr>
          <p:spPr>
            <a:xfrm>
              <a:off x="3199126" y="5855626"/>
              <a:ext cx="131912" cy="193465"/>
            </a:xfrm>
            <a:prstGeom prst="rect">
              <a:avLst/>
            </a:prstGeom>
            <a:solidFill>
              <a:srgbClr val="70AD47">
                <a:lumMod val="20000"/>
                <a:lumOff val="80000"/>
              </a:srgbClr>
            </a:solidFill>
            <a:ln w="381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67" name="Straight Connector 66">
              <a:extLst>
                <a:ext uri="{FF2B5EF4-FFF2-40B4-BE49-F238E27FC236}">
                  <a16:creationId xmlns:a16="http://schemas.microsoft.com/office/drawing/2014/main" id="{57F7D10B-8FAA-4B9E-21F0-03124EB5B2AA}"/>
                </a:ext>
              </a:extLst>
            </p:cNvPr>
            <p:cNvCxnSpPr>
              <a:cxnSpLocks/>
            </p:cNvCxnSpPr>
            <p:nvPr/>
          </p:nvCxnSpPr>
          <p:spPr>
            <a:xfrm flipV="1">
              <a:off x="3179729" y="5813389"/>
              <a:ext cx="178286" cy="271999"/>
            </a:xfrm>
            <a:prstGeom prst="line">
              <a:avLst/>
            </a:prstGeom>
            <a:noFill/>
            <a:ln w="28575" cap="flat" cmpd="sng" algn="ctr">
              <a:solidFill>
                <a:sysClr val="windowText" lastClr="000000"/>
              </a:solidFill>
              <a:prstDash val="solid"/>
              <a:miter lim="800000"/>
            </a:ln>
            <a:effectLst/>
          </p:spPr>
        </p:cxnSp>
        <p:cxnSp>
          <p:nvCxnSpPr>
            <p:cNvPr id="68" name="Straight Connector 67">
              <a:extLst>
                <a:ext uri="{FF2B5EF4-FFF2-40B4-BE49-F238E27FC236}">
                  <a16:creationId xmlns:a16="http://schemas.microsoft.com/office/drawing/2014/main" id="{6D742672-2C81-8827-16FB-E5A2750A3445}"/>
                </a:ext>
              </a:extLst>
            </p:cNvPr>
            <p:cNvCxnSpPr>
              <a:cxnSpLocks/>
            </p:cNvCxnSpPr>
            <p:nvPr/>
          </p:nvCxnSpPr>
          <p:spPr>
            <a:xfrm flipH="1" flipV="1">
              <a:off x="3174201" y="5813391"/>
              <a:ext cx="183813" cy="274944"/>
            </a:xfrm>
            <a:prstGeom prst="line">
              <a:avLst/>
            </a:prstGeom>
            <a:noFill/>
            <a:ln w="28575" cap="flat" cmpd="sng" algn="ctr">
              <a:solidFill>
                <a:sysClr val="windowText" lastClr="000000"/>
              </a:solidFill>
              <a:prstDash val="solid"/>
              <a:miter lim="800000"/>
            </a:ln>
            <a:effectLst/>
          </p:spPr>
        </p:cxnSp>
        <p:sp>
          <p:nvSpPr>
            <p:cNvPr id="69" name="Rectangle: Top Corners Snipped 68">
              <a:extLst>
                <a:ext uri="{FF2B5EF4-FFF2-40B4-BE49-F238E27FC236}">
                  <a16:creationId xmlns:a16="http://schemas.microsoft.com/office/drawing/2014/main" id="{19434E76-A2D5-4B16-0D25-631976931413}"/>
                </a:ext>
              </a:extLst>
            </p:cNvPr>
            <p:cNvSpPr/>
            <p:nvPr/>
          </p:nvSpPr>
          <p:spPr>
            <a:xfrm>
              <a:off x="3199125" y="5827614"/>
              <a:ext cx="131913" cy="22042"/>
            </a:xfrm>
            <a:prstGeom prst="snip2SameRect">
              <a:avLst/>
            </a:prstGeom>
            <a:solidFill>
              <a:srgbClr val="70AD47">
                <a:lumMod val="20000"/>
                <a:lumOff val="80000"/>
              </a:srgbClr>
            </a:solid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Flowchart: Connector 69">
              <a:extLst>
                <a:ext uri="{FF2B5EF4-FFF2-40B4-BE49-F238E27FC236}">
                  <a16:creationId xmlns:a16="http://schemas.microsoft.com/office/drawing/2014/main" id="{E1AC72EB-7F0D-8136-1C04-176F8664FF11}"/>
                </a:ext>
              </a:extLst>
            </p:cNvPr>
            <p:cNvSpPr/>
            <p:nvPr/>
          </p:nvSpPr>
          <p:spPr>
            <a:xfrm>
              <a:off x="3319890" y="6030705"/>
              <a:ext cx="43650" cy="36536"/>
            </a:xfrm>
            <a:prstGeom prst="flowChartConnector">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TextBox 70">
              <a:extLst>
                <a:ext uri="{FF2B5EF4-FFF2-40B4-BE49-F238E27FC236}">
                  <a16:creationId xmlns:a16="http://schemas.microsoft.com/office/drawing/2014/main" id="{DF193498-D9CF-D643-BECE-488CFF97A704}"/>
                </a:ext>
              </a:extLst>
            </p:cNvPr>
            <p:cNvSpPr txBox="1"/>
            <p:nvPr/>
          </p:nvSpPr>
          <p:spPr>
            <a:xfrm>
              <a:off x="2157682" y="5705456"/>
              <a:ext cx="567243" cy="3554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29" b="1" i="0" u="none" strike="noStrike" kern="0" cap="none" spc="0" normalizeH="0" baseline="0" noProof="0" dirty="0">
                  <a:ln>
                    <a:noFill/>
                  </a:ln>
                  <a:solidFill>
                    <a:prstClr val="black"/>
                  </a:solidFill>
                  <a:effectLst/>
                  <a:uLnTx/>
                  <a:uFillTx/>
                  <a:latin typeface="Calibri" panose="020F0502020204030204"/>
                </a:rPr>
                <a:t>Y</a:t>
              </a:r>
              <a:r>
                <a:rPr kumimoji="0" lang="en-GB" sz="790" b="0" i="0" u="none" strike="noStrike" kern="0" cap="none" spc="0" normalizeH="0" baseline="0" noProof="0" dirty="0">
                  <a:ln>
                    <a:noFill/>
                  </a:ln>
                  <a:solidFill>
                    <a:prstClr val="black"/>
                  </a:solidFill>
                  <a:effectLst/>
                  <a:uLnTx/>
                  <a:uFillTx/>
                  <a:latin typeface="Calibri" panose="020F0502020204030204"/>
                </a:rPr>
                <a:t>UCEL</a:t>
              </a:r>
            </a:p>
          </p:txBody>
        </p:sp>
        <p:pic>
          <p:nvPicPr>
            <p:cNvPr id="72" name="Picture 71">
              <a:extLst>
                <a:ext uri="{FF2B5EF4-FFF2-40B4-BE49-F238E27FC236}">
                  <a16:creationId xmlns:a16="http://schemas.microsoft.com/office/drawing/2014/main" id="{A131C20E-F3CC-DF5E-562C-6C7FD19BAE6B}"/>
                </a:ext>
              </a:extLst>
            </p:cNvPr>
            <p:cNvPicPr>
              <a:picLocks noChangeAspect="1"/>
            </p:cNvPicPr>
            <p:nvPr/>
          </p:nvPicPr>
          <p:blipFill>
            <a:blip r:embed="rId7"/>
            <a:stretch>
              <a:fillRect/>
            </a:stretch>
          </p:blipFill>
          <p:spPr>
            <a:xfrm>
              <a:off x="3350361" y="1362699"/>
              <a:ext cx="836365" cy="3171809"/>
            </a:xfrm>
            <a:prstGeom prst="rect">
              <a:avLst/>
            </a:prstGeom>
          </p:spPr>
        </p:pic>
        <p:sp>
          <p:nvSpPr>
            <p:cNvPr id="73" name="TextBox 72">
              <a:extLst>
                <a:ext uri="{FF2B5EF4-FFF2-40B4-BE49-F238E27FC236}">
                  <a16:creationId xmlns:a16="http://schemas.microsoft.com/office/drawing/2014/main" id="{F8E504A3-0EF1-6E43-E40B-972C5E2A2296}"/>
                </a:ext>
              </a:extLst>
            </p:cNvPr>
            <p:cNvSpPr txBox="1"/>
            <p:nvPr/>
          </p:nvSpPr>
          <p:spPr>
            <a:xfrm>
              <a:off x="5746249" y="4648944"/>
              <a:ext cx="1198477" cy="523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Electronics control board</a:t>
              </a:r>
            </a:p>
          </p:txBody>
        </p:sp>
        <p:sp>
          <p:nvSpPr>
            <p:cNvPr id="74" name="TextBox 73">
              <a:extLst>
                <a:ext uri="{FF2B5EF4-FFF2-40B4-BE49-F238E27FC236}">
                  <a16:creationId xmlns:a16="http://schemas.microsoft.com/office/drawing/2014/main" id="{13D697FD-AE64-C88A-1453-724C21FC9135}"/>
                </a:ext>
              </a:extLst>
            </p:cNvPr>
            <p:cNvSpPr txBox="1"/>
            <p:nvPr/>
          </p:nvSpPr>
          <p:spPr>
            <a:xfrm>
              <a:off x="5759778" y="5813778"/>
              <a:ext cx="1198477" cy="523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Lock-in amplifier</a:t>
              </a:r>
            </a:p>
          </p:txBody>
        </p:sp>
        <p:sp>
          <p:nvSpPr>
            <p:cNvPr id="75" name="TextBox 74">
              <a:extLst>
                <a:ext uri="{FF2B5EF4-FFF2-40B4-BE49-F238E27FC236}">
                  <a16:creationId xmlns:a16="http://schemas.microsoft.com/office/drawing/2014/main" id="{794A84E8-17D9-9295-B542-C214D24E91F1}"/>
                </a:ext>
              </a:extLst>
            </p:cNvPr>
            <p:cNvSpPr txBox="1"/>
            <p:nvPr/>
          </p:nvSpPr>
          <p:spPr>
            <a:xfrm>
              <a:off x="713888" y="4675337"/>
              <a:ext cx="1160624" cy="523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Laser and driver</a:t>
              </a:r>
            </a:p>
          </p:txBody>
        </p:sp>
        <p:sp>
          <p:nvSpPr>
            <p:cNvPr id="76" name="TextBox 75">
              <a:extLst>
                <a:ext uri="{FF2B5EF4-FFF2-40B4-BE49-F238E27FC236}">
                  <a16:creationId xmlns:a16="http://schemas.microsoft.com/office/drawing/2014/main" id="{412BC09A-E78B-9725-6258-9085ADE60275}"/>
                </a:ext>
              </a:extLst>
            </p:cNvPr>
            <p:cNvSpPr txBox="1"/>
            <p:nvPr/>
          </p:nvSpPr>
          <p:spPr>
            <a:xfrm>
              <a:off x="889570" y="5941437"/>
              <a:ext cx="87084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Batteries</a:t>
              </a:r>
            </a:p>
          </p:txBody>
        </p:sp>
        <p:sp>
          <p:nvSpPr>
            <p:cNvPr id="77" name="TextBox 76">
              <a:extLst>
                <a:ext uri="{FF2B5EF4-FFF2-40B4-BE49-F238E27FC236}">
                  <a16:creationId xmlns:a16="http://schemas.microsoft.com/office/drawing/2014/main" id="{DA6CDB6F-1DCA-89A6-E877-A8F32C875CCB}"/>
                </a:ext>
              </a:extLst>
            </p:cNvPr>
            <p:cNvSpPr txBox="1"/>
            <p:nvPr/>
          </p:nvSpPr>
          <p:spPr>
            <a:xfrm>
              <a:off x="4401928" y="3773095"/>
              <a:ext cx="932988"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Single board computer</a:t>
              </a:r>
            </a:p>
          </p:txBody>
        </p:sp>
        <p:sp>
          <p:nvSpPr>
            <p:cNvPr id="78" name="TextBox 77">
              <a:extLst>
                <a:ext uri="{FF2B5EF4-FFF2-40B4-BE49-F238E27FC236}">
                  <a16:creationId xmlns:a16="http://schemas.microsoft.com/office/drawing/2014/main" id="{50C5C4CB-7EBB-1587-A65B-A0C22636E00C}"/>
                </a:ext>
              </a:extLst>
            </p:cNvPr>
            <p:cNvSpPr txBox="1"/>
            <p:nvPr/>
          </p:nvSpPr>
          <p:spPr>
            <a:xfrm>
              <a:off x="4374914" y="2666929"/>
              <a:ext cx="1042361" cy="523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GNSS antenna</a:t>
              </a:r>
            </a:p>
          </p:txBody>
        </p:sp>
        <p:sp>
          <p:nvSpPr>
            <p:cNvPr id="79" name="TextBox 78">
              <a:extLst>
                <a:ext uri="{FF2B5EF4-FFF2-40B4-BE49-F238E27FC236}">
                  <a16:creationId xmlns:a16="http://schemas.microsoft.com/office/drawing/2014/main" id="{7C57EF00-29B1-9722-355D-04391BF5933B}"/>
                </a:ext>
              </a:extLst>
            </p:cNvPr>
            <p:cNvSpPr txBox="1"/>
            <p:nvPr/>
          </p:nvSpPr>
          <p:spPr>
            <a:xfrm>
              <a:off x="4247859" y="1435000"/>
              <a:ext cx="920094" cy="523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libri" panose="020F0502020204030204"/>
                </a:rPr>
                <a:t>OPM Sensor</a:t>
              </a:r>
            </a:p>
          </p:txBody>
        </p:sp>
        <p:cxnSp>
          <p:nvCxnSpPr>
            <p:cNvPr id="80" name="Straight Arrow Connector 79">
              <a:extLst>
                <a:ext uri="{FF2B5EF4-FFF2-40B4-BE49-F238E27FC236}">
                  <a16:creationId xmlns:a16="http://schemas.microsoft.com/office/drawing/2014/main" id="{C4EA15E2-E83F-269C-3BF8-251284E71107}"/>
                </a:ext>
              </a:extLst>
            </p:cNvPr>
            <p:cNvCxnSpPr>
              <a:cxnSpLocks/>
              <a:endCxn id="26" idx="1"/>
            </p:cNvCxnSpPr>
            <p:nvPr/>
          </p:nvCxnSpPr>
          <p:spPr>
            <a:xfrm>
              <a:off x="1494695" y="4908955"/>
              <a:ext cx="543964" cy="101126"/>
            </a:xfrm>
            <a:prstGeom prst="straightConnector1">
              <a:avLst/>
            </a:prstGeom>
            <a:noFill/>
            <a:ln w="28575" cap="flat" cmpd="sng" algn="ctr">
              <a:solidFill>
                <a:srgbClr val="C00000"/>
              </a:solidFill>
              <a:prstDash val="solid"/>
              <a:miter lim="800000"/>
              <a:tailEnd type="triangle"/>
            </a:ln>
            <a:effectLst/>
          </p:spPr>
        </p:cxnSp>
        <p:cxnSp>
          <p:nvCxnSpPr>
            <p:cNvPr id="81" name="Straight Arrow Connector 80">
              <a:extLst>
                <a:ext uri="{FF2B5EF4-FFF2-40B4-BE49-F238E27FC236}">
                  <a16:creationId xmlns:a16="http://schemas.microsoft.com/office/drawing/2014/main" id="{4E1F29C7-B172-375B-E200-525551613DC7}"/>
                </a:ext>
              </a:extLst>
            </p:cNvPr>
            <p:cNvCxnSpPr>
              <a:cxnSpLocks/>
            </p:cNvCxnSpPr>
            <p:nvPr/>
          </p:nvCxnSpPr>
          <p:spPr>
            <a:xfrm flipV="1">
              <a:off x="1600400" y="6122779"/>
              <a:ext cx="801477" cy="9520"/>
            </a:xfrm>
            <a:prstGeom prst="straightConnector1">
              <a:avLst/>
            </a:prstGeom>
            <a:noFill/>
            <a:ln w="28575" cap="flat" cmpd="sng" algn="ctr">
              <a:solidFill>
                <a:srgbClr val="C00000"/>
              </a:solidFill>
              <a:prstDash val="solid"/>
              <a:miter lim="800000"/>
              <a:tailEnd type="triangle"/>
            </a:ln>
            <a:effectLst/>
          </p:spPr>
        </p:cxnSp>
        <p:cxnSp>
          <p:nvCxnSpPr>
            <p:cNvPr id="82" name="Straight Arrow Connector 81">
              <a:extLst>
                <a:ext uri="{FF2B5EF4-FFF2-40B4-BE49-F238E27FC236}">
                  <a16:creationId xmlns:a16="http://schemas.microsoft.com/office/drawing/2014/main" id="{A9704031-BA61-6071-4800-01861255A7EA}"/>
                </a:ext>
              </a:extLst>
            </p:cNvPr>
            <p:cNvCxnSpPr>
              <a:cxnSpLocks/>
              <a:stCxn id="77" idx="1"/>
              <a:endCxn id="91" idx="0"/>
            </p:cNvCxnSpPr>
            <p:nvPr/>
          </p:nvCxnSpPr>
          <p:spPr>
            <a:xfrm flipH="1">
              <a:off x="3565637" y="4142426"/>
              <a:ext cx="836292" cy="956784"/>
            </a:xfrm>
            <a:prstGeom prst="straightConnector1">
              <a:avLst/>
            </a:prstGeom>
            <a:noFill/>
            <a:ln w="28575" cap="flat" cmpd="sng" algn="ctr">
              <a:solidFill>
                <a:srgbClr val="C00000"/>
              </a:solidFill>
              <a:prstDash val="solid"/>
              <a:miter lim="800000"/>
              <a:tailEnd type="triangle"/>
            </a:ln>
            <a:effectLst/>
          </p:spPr>
        </p:cxnSp>
        <p:cxnSp>
          <p:nvCxnSpPr>
            <p:cNvPr id="83" name="Straight Arrow Connector 82">
              <a:extLst>
                <a:ext uri="{FF2B5EF4-FFF2-40B4-BE49-F238E27FC236}">
                  <a16:creationId xmlns:a16="http://schemas.microsoft.com/office/drawing/2014/main" id="{D41840E7-05DB-54AC-8DCB-DE8849D417C8}"/>
                </a:ext>
              </a:extLst>
            </p:cNvPr>
            <p:cNvCxnSpPr>
              <a:cxnSpLocks/>
            </p:cNvCxnSpPr>
            <p:nvPr/>
          </p:nvCxnSpPr>
          <p:spPr>
            <a:xfrm flipH="1" flipV="1">
              <a:off x="4135245" y="2568954"/>
              <a:ext cx="266683" cy="151930"/>
            </a:xfrm>
            <a:prstGeom prst="straightConnector1">
              <a:avLst/>
            </a:prstGeom>
            <a:noFill/>
            <a:ln w="28575" cap="flat" cmpd="sng" algn="ctr">
              <a:solidFill>
                <a:srgbClr val="C00000"/>
              </a:solidFill>
              <a:prstDash val="solid"/>
              <a:miter lim="800000"/>
              <a:tailEnd type="triangle"/>
            </a:ln>
            <a:effectLst/>
          </p:spPr>
        </p:cxnSp>
        <p:cxnSp>
          <p:nvCxnSpPr>
            <p:cNvPr id="84" name="Straight Arrow Connector 83">
              <a:extLst>
                <a:ext uri="{FF2B5EF4-FFF2-40B4-BE49-F238E27FC236}">
                  <a16:creationId xmlns:a16="http://schemas.microsoft.com/office/drawing/2014/main" id="{EDA619E4-832C-A5E1-0BF7-F2E2D7B974C0}"/>
                </a:ext>
              </a:extLst>
            </p:cNvPr>
            <p:cNvCxnSpPr>
              <a:cxnSpLocks/>
            </p:cNvCxnSpPr>
            <p:nvPr/>
          </p:nvCxnSpPr>
          <p:spPr>
            <a:xfrm flipH="1">
              <a:off x="3945108" y="1591913"/>
              <a:ext cx="324181" cy="0"/>
            </a:xfrm>
            <a:prstGeom prst="straightConnector1">
              <a:avLst/>
            </a:prstGeom>
            <a:noFill/>
            <a:ln w="28575" cap="flat" cmpd="sng" algn="ctr">
              <a:solidFill>
                <a:srgbClr val="C00000"/>
              </a:solidFill>
              <a:prstDash val="solid"/>
              <a:miter lim="800000"/>
              <a:tailEnd type="triangle"/>
            </a:ln>
            <a:effectLst/>
          </p:spPr>
        </p:cxnSp>
        <p:cxnSp>
          <p:nvCxnSpPr>
            <p:cNvPr id="85" name="Straight Arrow Connector 84">
              <a:extLst>
                <a:ext uri="{FF2B5EF4-FFF2-40B4-BE49-F238E27FC236}">
                  <a16:creationId xmlns:a16="http://schemas.microsoft.com/office/drawing/2014/main" id="{710964FE-D048-EE37-3870-7EF9C8F3EBB1}"/>
                </a:ext>
              </a:extLst>
            </p:cNvPr>
            <p:cNvCxnSpPr>
              <a:cxnSpLocks/>
              <a:endCxn id="33" idx="0"/>
            </p:cNvCxnSpPr>
            <p:nvPr/>
          </p:nvCxnSpPr>
          <p:spPr>
            <a:xfrm flipH="1">
              <a:off x="5076116" y="4828983"/>
              <a:ext cx="705659" cy="111751"/>
            </a:xfrm>
            <a:prstGeom prst="straightConnector1">
              <a:avLst/>
            </a:prstGeom>
            <a:noFill/>
            <a:ln w="28575" cap="flat" cmpd="sng" algn="ctr">
              <a:solidFill>
                <a:srgbClr val="C00000"/>
              </a:solidFill>
              <a:prstDash val="solid"/>
              <a:miter lim="800000"/>
              <a:tailEnd type="triangle"/>
            </a:ln>
            <a:effectLst/>
          </p:spPr>
        </p:cxnSp>
        <p:cxnSp>
          <p:nvCxnSpPr>
            <p:cNvPr id="86" name="Straight Arrow Connector 85">
              <a:extLst>
                <a:ext uri="{FF2B5EF4-FFF2-40B4-BE49-F238E27FC236}">
                  <a16:creationId xmlns:a16="http://schemas.microsoft.com/office/drawing/2014/main" id="{5E764665-540B-42BD-1F0F-B1502199421E}"/>
                </a:ext>
              </a:extLst>
            </p:cNvPr>
            <p:cNvCxnSpPr>
              <a:cxnSpLocks/>
            </p:cNvCxnSpPr>
            <p:nvPr/>
          </p:nvCxnSpPr>
          <p:spPr>
            <a:xfrm flipH="1">
              <a:off x="5185862" y="5971382"/>
              <a:ext cx="572074" cy="28538"/>
            </a:xfrm>
            <a:prstGeom prst="straightConnector1">
              <a:avLst/>
            </a:prstGeom>
            <a:noFill/>
            <a:ln w="28575" cap="flat" cmpd="sng" algn="ctr">
              <a:solidFill>
                <a:srgbClr val="C00000"/>
              </a:solidFill>
              <a:prstDash val="solid"/>
              <a:miter lim="800000"/>
              <a:tailEnd type="triangle"/>
            </a:ln>
            <a:effectLst/>
          </p:spPr>
        </p:cxnSp>
        <p:grpSp>
          <p:nvGrpSpPr>
            <p:cNvPr id="87" name="Group 86">
              <a:extLst>
                <a:ext uri="{FF2B5EF4-FFF2-40B4-BE49-F238E27FC236}">
                  <a16:creationId xmlns:a16="http://schemas.microsoft.com/office/drawing/2014/main" id="{C23CF54E-CBFC-2BB7-4AB1-DC5968ED166D}"/>
                </a:ext>
              </a:extLst>
            </p:cNvPr>
            <p:cNvGrpSpPr/>
            <p:nvPr/>
          </p:nvGrpSpPr>
          <p:grpSpPr>
            <a:xfrm>
              <a:off x="3304687" y="5099211"/>
              <a:ext cx="515987" cy="149293"/>
              <a:chOff x="2924175" y="1866900"/>
              <a:chExt cx="900000" cy="223200"/>
            </a:xfrm>
          </p:grpSpPr>
          <p:sp>
            <p:nvSpPr>
              <p:cNvPr id="88" name="Rectangle 87">
                <a:extLst>
                  <a:ext uri="{FF2B5EF4-FFF2-40B4-BE49-F238E27FC236}">
                    <a16:creationId xmlns:a16="http://schemas.microsoft.com/office/drawing/2014/main" id="{ED33B68C-3FFB-C392-9995-560BBF9E41DB}"/>
                  </a:ext>
                </a:extLst>
              </p:cNvPr>
              <p:cNvSpPr/>
              <p:nvPr/>
            </p:nvSpPr>
            <p:spPr>
              <a:xfrm>
                <a:off x="2924175" y="1999167"/>
                <a:ext cx="129913" cy="51608"/>
              </a:xfrm>
              <a:prstGeom prst="rect">
                <a:avLst/>
              </a:prstGeom>
              <a:solidFill>
                <a:sysClr val="window" lastClr="FFFFFF">
                  <a:lumMod val="6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9" name="Rectangle 88">
                <a:extLst>
                  <a:ext uri="{FF2B5EF4-FFF2-40B4-BE49-F238E27FC236}">
                    <a16:creationId xmlns:a16="http://schemas.microsoft.com/office/drawing/2014/main" id="{26C042A5-0439-6B74-5E57-40F90878FC71}"/>
                  </a:ext>
                </a:extLst>
              </p:cNvPr>
              <p:cNvSpPr/>
              <p:nvPr/>
            </p:nvSpPr>
            <p:spPr>
              <a:xfrm>
                <a:off x="2938362" y="2051837"/>
                <a:ext cx="885813" cy="38263"/>
              </a:xfrm>
              <a:prstGeom prst="rect">
                <a:avLst/>
              </a:prstGeom>
              <a:solidFill>
                <a:srgbClr val="70AD47">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6A3D0024-51C2-3D87-86CF-3A0E87D07427}"/>
                  </a:ext>
                </a:extLst>
              </p:cNvPr>
              <p:cNvSpPr/>
              <p:nvPr/>
            </p:nvSpPr>
            <p:spPr>
              <a:xfrm>
                <a:off x="2962006" y="1866900"/>
                <a:ext cx="252995" cy="184937"/>
              </a:xfrm>
              <a:prstGeom prst="rect">
                <a:avLst/>
              </a:prstGeom>
              <a:solidFill>
                <a:sysClr val="window" lastClr="FFFFFF">
                  <a:lumMod val="6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1" name="Rectangle 90">
                <a:extLst>
                  <a:ext uri="{FF2B5EF4-FFF2-40B4-BE49-F238E27FC236}">
                    <a16:creationId xmlns:a16="http://schemas.microsoft.com/office/drawing/2014/main" id="{F1931117-9C2D-95D0-1AC9-57B3BC9ABF58}"/>
                  </a:ext>
                </a:extLst>
              </p:cNvPr>
              <p:cNvSpPr/>
              <p:nvPr/>
            </p:nvSpPr>
            <p:spPr>
              <a:xfrm>
                <a:off x="3252832" y="1866900"/>
                <a:ext cx="252995" cy="184937"/>
              </a:xfrm>
              <a:prstGeom prst="rect">
                <a:avLst/>
              </a:prstGeom>
              <a:solidFill>
                <a:sysClr val="window" lastClr="FFFFFF">
                  <a:lumMod val="6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2" name="Rectangle 91">
                <a:extLst>
                  <a:ext uri="{FF2B5EF4-FFF2-40B4-BE49-F238E27FC236}">
                    <a16:creationId xmlns:a16="http://schemas.microsoft.com/office/drawing/2014/main" id="{54C4BF86-F44A-3671-607F-65E216116154}"/>
                  </a:ext>
                </a:extLst>
              </p:cNvPr>
              <p:cNvSpPr/>
              <p:nvPr/>
            </p:nvSpPr>
            <p:spPr>
              <a:xfrm>
                <a:off x="3543659" y="1866900"/>
                <a:ext cx="252995" cy="184937"/>
              </a:xfrm>
              <a:prstGeom prst="rect">
                <a:avLst/>
              </a:prstGeom>
              <a:solidFill>
                <a:sysClr val="window" lastClr="FFFFFF">
                  <a:lumMod val="6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5C8EFA4C-27F4-951F-C4A0-AE9ABDD902CB}"/>
                  </a:ext>
                </a:extLst>
              </p:cNvPr>
              <p:cNvSpPr/>
              <p:nvPr/>
            </p:nvSpPr>
            <p:spPr>
              <a:xfrm>
                <a:off x="2996028" y="1980414"/>
                <a:ext cx="184952" cy="45719"/>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4EC07771-700E-69AA-786A-6AB45F1F9F7C}"/>
                  </a:ext>
                </a:extLst>
              </p:cNvPr>
              <p:cNvSpPr/>
              <p:nvPr/>
            </p:nvSpPr>
            <p:spPr>
              <a:xfrm>
                <a:off x="2996258" y="1903982"/>
                <a:ext cx="184952" cy="45719"/>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5" name="Rectangle 94">
                <a:extLst>
                  <a:ext uri="{FF2B5EF4-FFF2-40B4-BE49-F238E27FC236}">
                    <a16:creationId xmlns:a16="http://schemas.microsoft.com/office/drawing/2014/main" id="{EF963546-5204-5C37-99BF-4D0CA3F36D6F}"/>
                  </a:ext>
                </a:extLst>
              </p:cNvPr>
              <p:cNvSpPr/>
              <p:nvPr/>
            </p:nvSpPr>
            <p:spPr>
              <a:xfrm>
                <a:off x="3288168" y="1982947"/>
                <a:ext cx="184952" cy="45719"/>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6" name="Rectangle 95">
                <a:extLst>
                  <a:ext uri="{FF2B5EF4-FFF2-40B4-BE49-F238E27FC236}">
                    <a16:creationId xmlns:a16="http://schemas.microsoft.com/office/drawing/2014/main" id="{1F033EED-9ED1-8E4B-E75F-1F423053491D}"/>
                  </a:ext>
                </a:extLst>
              </p:cNvPr>
              <p:cNvSpPr/>
              <p:nvPr/>
            </p:nvSpPr>
            <p:spPr>
              <a:xfrm>
                <a:off x="3288398" y="1904926"/>
                <a:ext cx="184952" cy="45719"/>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7" name="Rectangle 96">
                <a:extLst>
                  <a:ext uri="{FF2B5EF4-FFF2-40B4-BE49-F238E27FC236}">
                    <a16:creationId xmlns:a16="http://schemas.microsoft.com/office/drawing/2014/main" id="{31E8302A-A8B0-1357-2869-3D914ABB187D}"/>
                  </a:ext>
                </a:extLst>
              </p:cNvPr>
              <p:cNvSpPr/>
              <p:nvPr/>
            </p:nvSpPr>
            <p:spPr>
              <a:xfrm>
                <a:off x="3577680" y="1894534"/>
                <a:ext cx="184952" cy="129669"/>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DF736753-AF2E-32F6-0252-6475A64DFD89}"/>
                  </a:ext>
                </a:extLst>
              </p:cNvPr>
              <p:cNvSpPr/>
              <p:nvPr/>
            </p:nvSpPr>
            <p:spPr>
              <a:xfrm>
                <a:off x="3641389" y="2024911"/>
                <a:ext cx="57535" cy="16297"/>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6"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2269735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B84D9-3F90-81AF-683F-5E3033C20612}"/>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7083B74-87AB-61FB-95FA-8850AF8AF65C}"/>
              </a:ext>
            </a:extLst>
          </p:cNvPr>
          <p:cNvSpPr txBox="1">
            <a:spLocks/>
          </p:cNvSpPr>
          <p:nvPr/>
        </p:nvSpPr>
        <p:spPr>
          <a:xfrm>
            <a:off x="640963" y="1126461"/>
            <a:ext cx="10653237" cy="369952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495296" defTabSz="1219170">
              <a:buClr>
                <a:srgbClr val="595959"/>
              </a:buClr>
            </a:pPr>
            <a:r>
              <a:rPr lang="en-GB" sz="2000" kern="0" dirty="0">
                <a:solidFill>
                  <a:srgbClr val="000000"/>
                </a:solidFill>
              </a:rPr>
              <a:t>Miniaturisation of the system by replacing off-the-shelf elements with in-house control electronics</a:t>
            </a:r>
          </a:p>
        </p:txBody>
      </p:sp>
      <p:pic>
        <p:nvPicPr>
          <p:cNvPr id="3" name="Google Shape;66;p14">
            <a:extLst>
              <a:ext uri="{FF2B5EF4-FFF2-40B4-BE49-F238E27FC236}">
                <a16:creationId xmlns:a16="http://schemas.microsoft.com/office/drawing/2014/main" id="{0F14C220-89D6-8A30-FA28-31245B497ED8}"/>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0CDA087D-4D02-5A8C-B27D-F2FCC051EDC5}"/>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3497B1E0-1ED0-4175-637F-FD88C843616B}"/>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New system</a:t>
            </a:r>
          </a:p>
        </p:txBody>
      </p:sp>
      <p:pic>
        <p:nvPicPr>
          <p:cNvPr id="2" name="Picture 1">
            <a:extLst>
              <a:ext uri="{FF2B5EF4-FFF2-40B4-BE49-F238E27FC236}">
                <a16:creationId xmlns:a16="http://schemas.microsoft.com/office/drawing/2014/main" id="{8C91103E-A295-99C8-BAE8-B8AA84F155D4}"/>
              </a:ext>
            </a:extLst>
          </p:cNvPr>
          <p:cNvPicPr>
            <a:picLocks noChangeAspect="1"/>
          </p:cNvPicPr>
          <p:nvPr/>
        </p:nvPicPr>
        <p:blipFill>
          <a:blip r:embed="rId5"/>
          <a:srcRect t="12422" b="3986"/>
          <a:stretch>
            <a:fillRect/>
          </a:stretch>
        </p:blipFill>
        <p:spPr>
          <a:xfrm>
            <a:off x="7567736" y="2175299"/>
            <a:ext cx="4470116" cy="2802520"/>
          </a:xfrm>
          <a:prstGeom prst="rect">
            <a:avLst/>
          </a:prstGeom>
        </p:spPr>
      </p:pic>
      <p:pic>
        <p:nvPicPr>
          <p:cNvPr id="5" name="Picture 4">
            <a:extLst>
              <a:ext uri="{FF2B5EF4-FFF2-40B4-BE49-F238E27FC236}">
                <a16:creationId xmlns:a16="http://schemas.microsoft.com/office/drawing/2014/main" id="{7CC1E3C8-1A33-98D2-D6C4-EDC9398A60AE}"/>
              </a:ext>
            </a:extLst>
          </p:cNvPr>
          <p:cNvPicPr>
            <a:picLocks noChangeAspect="1"/>
          </p:cNvPicPr>
          <p:nvPr/>
        </p:nvPicPr>
        <p:blipFill>
          <a:blip r:embed="rId6"/>
          <a:stretch>
            <a:fillRect/>
          </a:stretch>
        </p:blipFill>
        <p:spPr>
          <a:xfrm>
            <a:off x="71993" y="2175299"/>
            <a:ext cx="5554547" cy="2802521"/>
          </a:xfrm>
          <a:prstGeom prst="rect">
            <a:avLst/>
          </a:prstGeom>
        </p:spPr>
      </p:pic>
      <p:cxnSp>
        <p:nvCxnSpPr>
          <p:cNvPr id="9" name="Straight Arrow Connector 8">
            <a:extLst>
              <a:ext uri="{FF2B5EF4-FFF2-40B4-BE49-F238E27FC236}">
                <a16:creationId xmlns:a16="http://schemas.microsoft.com/office/drawing/2014/main" id="{7D07F8B5-F94A-7C91-7DB6-364E172047C4}"/>
              </a:ext>
            </a:extLst>
          </p:cNvPr>
          <p:cNvCxnSpPr>
            <a:cxnSpLocks/>
          </p:cNvCxnSpPr>
          <p:nvPr/>
        </p:nvCxnSpPr>
        <p:spPr>
          <a:xfrm>
            <a:off x="5747990" y="3435135"/>
            <a:ext cx="1703012"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57AAAEC-900E-7DF9-806D-72FED4FCEAC2}"/>
              </a:ext>
            </a:extLst>
          </p:cNvPr>
          <p:cNvSpPr txBox="1"/>
          <p:nvPr/>
        </p:nvSpPr>
        <p:spPr>
          <a:xfrm>
            <a:off x="244549" y="5431235"/>
            <a:ext cx="5381991" cy="369332"/>
          </a:xfrm>
          <a:prstGeom prst="rect">
            <a:avLst/>
          </a:prstGeom>
          <a:noFill/>
        </p:spPr>
        <p:txBody>
          <a:bodyPr wrap="square" rtlCol="0">
            <a:spAutoFit/>
          </a:bodyPr>
          <a:lstStyle/>
          <a:p>
            <a:r>
              <a:rPr lang="en-GB" dirty="0"/>
              <a:t>Size: 52 x 40 x 28 cm </a:t>
            </a:r>
          </a:p>
        </p:txBody>
      </p:sp>
      <p:sp>
        <p:nvSpPr>
          <p:cNvPr id="11" name="TextBox 10">
            <a:extLst>
              <a:ext uri="{FF2B5EF4-FFF2-40B4-BE49-F238E27FC236}">
                <a16:creationId xmlns:a16="http://schemas.microsoft.com/office/drawing/2014/main" id="{40DEE389-9679-280A-D8AF-F7E3E8EB2358}"/>
              </a:ext>
            </a:extLst>
          </p:cNvPr>
          <p:cNvSpPr txBox="1"/>
          <p:nvPr/>
        </p:nvSpPr>
        <p:spPr>
          <a:xfrm>
            <a:off x="7111798" y="5431235"/>
            <a:ext cx="5381991" cy="369332"/>
          </a:xfrm>
          <a:prstGeom prst="rect">
            <a:avLst/>
          </a:prstGeom>
          <a:noFill/>
        </p:spPr>
        <p:txBody>
          <a:bodyPr wrap="square" rtlCol="0">
            <a:spAutoFit/>
          </a:bodyPr>
          <a:lstStyle/>
          <a:p>
            <a:r>
              <a:rPr lang="en-GB" dirty="0"/>
              <a:t>Size: 17 x 28 x 8 cm </a:t>
            </a:r>
          </a:p>
        </p:txBody>
      </p:sp>
    </p:spTree>
    <p:extLst>
      <p:ext uri="{BB962C8B-B14F-4D97-AF65-F5344CB8AC3E}">
        <p14:creationId xmlns:p14="http://schemas.microsoft.com/office/powerpoint/2010/main" val="4171474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D6A369-0C0B-4A23-F289-9A63520F4E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64504" y="789490"/>
            <a:ext cx="4227496" cy="3100485"/>
          </a:xfrm>
          <a:prstGeom prst="rect">
            <a:avLst/>
          </a:prstGeom>
        </p:spPr>
      </p:pic>
      <p:pic>
        <p:nvPicPr>
          <p:cNvPr id="8" name="Picture 7">
            <a:extLst>
              <a:ext uri="{FF2B5EF4-FFF2-40B4-BE49-F238E27FC236}">
                <a16:creationId xmlns:a16="http://schemas.microsoft.com/office/drawing/2014/main" id="{737F47CF-8031-92EF-ACE3-2FC86FEDEF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30523" y="789490"/>
            <a:ext cx="4133981" cy="3100487"/>
          </a:xfrm>
          <a:prstGeom prst="rect">
            <a:avLst/>
          </a:prstGeom>
        </p:spPr>
      </p:pic>
      <p:pic>
        <p:nvPicPr>
          <p:cNvPr id="12" name="Picture 11">
            <a:extLst>
              <a:ext uri="{FF2B5EF4-FFF2-40B4-BE49-F238E27FC236}">
                <a16:creationId xmlns:a16="http://schemas.microsoft.com/office/drawing/2014/main" id="{49BA3042-B9A6-6DAF-4235-0478F761EE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73685" y="3827882"/>
            <a:ext cx="4133980" cy="3100485"/>
          </a:xfrm>
          <a:prstGeom prst="rect">
            <a:avLst/>
          </a:prstGeom>
        </p:spPr>
      </p:pic>
      <p:pic>
        <p:nvPicPr>
          <p:cNvPr id="3" name="Picture 2">
            <a:extLst>
              <a:ext uri="{FF2B5EF4-FFF2-40B4-BE49-F238E27FC236}">
                <a16:creationId xmlns:a16="http://schemas.microsoft.com/office/drawing/2014/main" id="{D2F64621-EE36-297E-7744-7435488337E8}"/>
              </a:ext>
            </a:extLst>
          </p:cNvPr>
          <p:cNvPicPr>
            <a:picLocks noChangeAspect="1"/>
          </p:cNvPicPr>
          <p:nvPr/>
        </p:nvPicPr>
        <p:blipFill>
          <a:blip r:embed="rId5"/>
          <a:stretch>
            <a:fillRect/>
          </a:stretch>
        </p:blipFill>
        <p:spPr>
          <a:xfrm>
            <a:off x="3627475" y="3827881"/>
            <a:ext cx="4615303" cy="3076868"/>
          </a:xfrm>
          <a:prstGeom prst="rect">
            <a:avLst/>
          </a:prstGeom>
        </p:spPr>
      </p:pic>
      <p:pic>
        <p:nvPicPr>
          <p:cNvPr id="2" name="Picture 1">
            <a:extLst>
              <a:ext uri="{FF2B5EF4-FFF2-40B4-BE49-F238E27FC236}">
                <a16:creationId xmlns:a16="http://schemas.microsoft.com/office/drawing/2014/main" id="{3E2550E1-F3D7-8536-2CF5-99DCD2D61B19}"/>
              </a:ext>
            </a:extLst>
          </p:cNvPr>
          <p:cNvPicPr>
            <a:picLocks noChangeAspect="1"/>
          </p:cNvPicPr>
          <p:nvPr/>
        </p:nvPicPr>
        <p:blipFill>
          <a:blip r:embed="rId6"/>
          <a:stretch>
            <a:fillRect/>
          </a:stretch>
        </p:blipFill>
        <p:spPr>
          <a:xfrm>
            <a:off x="-18062" y="789490"/>
            <a:ext cx="3895343" cy="6958468"/>
          </a:xfrm>
          <a:prstGeom prst="rect">
            <a:avLst/>
          </a:prstGeom>
        </p:spPr>
      </p:pic>
      <p:pic>
        <p:nvPicPr>
          <p:cNvPr id="14" name="Picture 13">
            <a:extLst>
              <a:ext uri="{FF2B5EF4-FFF2-40B4-BE49-F238E27FC236}">
                <a16:creationId xmlns:a16="http://schemas.microsoft.com/office/drawing/2014/main" id="{FF59B774-097C-2763-1541-EFEAC75C878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64504" y="3757513"/>
            <a:ext cx="4270657" cy="3100487"/>
          </a:xfrm>
          <a:prstGeom prst="rect">
            <a:avLst/>
          </a:prstGeom>
        </p:spPr>
      </p:pic>
      <p:pic>
        <p:nvPicPr>
          <p:cNvPr id="4" name="Picture 3">
            <a:extLst>
              <a:ext uri="{FF2B5EF4-FFF2-40B4-BE49-F238E27FC236}">
                <a16:creationId xmlns:a16="http://schemas.microsoft.com/office/drawing/2014/main" id="{008CF49E-E90F-9B76-66C8-70B43A6681BB}"/>
              </a:ext>
            </a:extLst>
          </p:cNvPr>
          <p:cNvPicPr>
            <a:picLocks noChangeAspect="1"/>
          </p:cNvPicPr>
          <p:nvPr/>
        </p:nvPicPr>
        <p:blipFill>
          <a:blip r:embed="rId8"/>
          <a:stretch>
            <a:fillRect/>
          </a:stretch>
        </p:blipFill>
        <p:spPr>
          <a:xfrm>
            <a:off x="7982488" y="742739"/>
            <a:ext cx="4209511" cy="3085142"/>
          </a:xfrm>
          <a:prstGeom prst="rect">
            <a:avLst/>
          </a:prstGeom>
        </p:spPr>
      </p:pic>
      <p:pic>
        <p:nvPicPr>
          <p:cNvPr id="7" name="Google Shape;66;p14">
            <a:extLst>
              <a:ext uri="{FF2B5EF4-FFF2-40B4-BE49-F238E27FC236}">
                <a16:creationId xmlns:a16="http://schemas.microsoft.com/office/drawing/2014/main" id="{9FD52B79-70C3-758F-6180-B5E966A586B6}"/>
              </a:ext>
            </a:extLst>
          </p:cNvPr>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18063" y="0"/>
            <a:ext cx="12210061" cy="809621"/>
          </a:xfrm>
          <a:prstGeom prst="rect">
            <a:avLst/>
          </a:prstGeom>
          <a:noFill/>
          <a:ln>
            <a:noFill/>
          </a:ln>
        </p:spPr>
      </p:pic>
      <p:pic>
        <p:nvPicPr>
          <p:cNvPr id="9" name="Google Shape;67;p14">
            <a:extLst>
              <a:ext uri="{FF2B5EF4-FFF2-40B4-BE49-F238E27FC236}">
                <a16:creationId xmlns:a16="http://schemas.microsoft.com/office/drawing/2014/main" id="{C361A6C0-49BA-FE18-041E-42165F4D6121}"/>
              </a:ext>
            </a:extLst>
          </p:cNvPr>
          <p:cNvPicPr preferRelativeResize="0"/>
          <p:nvPr/>
        </p:nvPicPr>
        <p:blipFill>
          <a:blip r:embed="rId10" cstate="screen">
            <a:alphaModFix/>
            <a:extLst>
              <a:ext uri="{28A0092B-C50C-407E-A947-70E740481C1C}">
                <a14:useLocalDpi xmlns:a14="http://schemas.microsoft.com/office/drawing/2010/main"/>
              </a:ext>
            </a:extLst>
          </a:blip>
          <a:stretch>
            <a:fillRect/>
          </a:stretch>
        </p:blipFill>
        <p:spPr>
          <a:xfrm>
            <a:off x="2426015" y="-4217"/>
            <a:ext cx="7217532" cy="728033"/>
          </a:xfrm>
          <a:prstGeom prst="rect">
            <a:avLst/>
          </a:prstGeom>
          <a:noFill/>
          <a:ln>
            <a:noFill/>
          </a:ln>
        </p:spPr>
      </p:pic>
      <p:sp>
        <p:nvSpPr>
          <p:cNvPr id="10" name="Google Shape;68;p14">
            <a:extLst>
              <a:ext uri="{FF2B5EF4-FFF2-40B4-BE49-F238E27FC236}">
                <a16:creationId xmlns:a16="http://schemas.microsoft.com/office/drawing/2014/main" id="{D2860B2D-6007-5F46-B55B-1512B9A0AD98}"/>
              </a:ext>
            </a:extLst>
          </p:cNvPr>
          <p:cNvSpPr txBox="1"/>
          <p:nvPr/>
        </p:nvSpPr>
        <p:spPr>
          <a:xfrm>
            <a:off x="886381" y="54129"/>
            <a:ext cx="10296800" cy="697523"/>
          </a:xfrm>
          <a:prstGeom prst="rect">
            <a:avLst/>
          </a:prstGeom>
          <a:noFill/>
          <a:ln>
            <a:noFill/>
          </a:ln>
        </p:spPr>
        <p:txBody>
          <a:bodyPr spcFirstLastPara="1" wrap="square" lIns="121900" tIns="121900" rIns="121900" bIns="121900" anchor="t" anchorCtr="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2933" b="0" i="0" u="none" strike="noStrike" kern="0" cap="none" spc="0" normalizeH="0" baseline="0" noProof="0" dirty="0">
                <a:ln>
                  <a:noFill/>
                </a:ln>
                <a:solidFill>
                  <a:srgbClr val="FFFFFF"/>
                </a:solidFill>
                <a:effectLst/>
                <a:uLnTx/>
                <a:uFillTx/>
                <a:latin typeface="Arial"/>
                <a:ea typeface="+mn-ea"/>
                <a:cs typeface="Arial"/>
                <a:sym typeface="Arial"/>
              </a:rPr>
              <a:t>In field demonstration</a:t>
            </a:r>
            <a:endParaRPr kumimoji="0" sz="2933" b="0" i="0" u="none" strike="noStrike" kern="0" cap="none" spc="0" normalizeH="0" baseline="0" noProof="0" dirty="0">
              <a:ln>
                <a:noFill/>
              </a:ln>
              <a:solidFill>
                <a:srgbClr val="FFFFFF"/>
              </a:solidFill>
              <a:effectLst/>
              <a:uLnTx/>
              <a:uFillTx/>
              <a:latin typeface="Arial"/>
              <a:ea typeface="+mn-ea"/>
              <a:cs typeface="Arial"/>
              <a:sym typeface="Arial"/>
            </a:endParaRPr>
          </a:p>
        </p:txBody>
      </p:sp>
    </p:spTree>
    <p:extLst>
      <p:ext uri="{BB962C8B-B14F-4D97-AF65-F5344CB8AC3E}">
        <p14:creationId xmlns:p14="http://schemas.microsoft.com/office/powerpoint/2010/main" val="2492697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B3434-2F02-69C6-F8A6-3126D5104087}"/>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A99E1BF-F846-5509-9ADC-AE6B4ED971BE}"/>
              </a:ext>
            </a:extLst>
          </p:cNvPr>
          <p:cNvSpPr txBox="1">
            <a:spLocks/>
          </p:cNvSpPr>
          <p:nvPr/>
        </p:nvSpPr>
        <p:spPr>
          <a:xfrm>
            <a:off x="793699" y="1231524"/>
            <a:ext cx="5664334" cy="369952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495296" defTabSz="1219170">
              <a:buClr>
                <a:srgbClr val="595959"/>
              </a:buClr>
            </a:pPr>
            <a:r>
              <a:rPr lang="en-GB" sz="2000" kern="0" dirty="0">
                <a:solidFill>
                  <a:srgbClr val="000000"/>
                </a:solidFill>
              </a:rPr>
              <a:t>Initial test of the system outside of lab</a:t>
            </a:r>
          </a:p>
          <a:p>
            <a:pPr marL="495296" defTabSz="1219170">
              <a:buClr>
                <a:srgbClr val="595959"/>
              </a:buClr>
            </a:pPr>
            <a:r>
              <a:rPr lang="en-GB" sz="2000" kern="0" dirty="0">
                <a:solidFill>
                  <a:srgbClr val="000000"/>
                </a:solidFill>
              </a:rPr>
              <a:t>Magnetic signature of shipping containers</a:t>
            </a:r>
          </a:p>
          <a:p>
            <a:pPr marL="495296" defTabSz="1219170">
              <a:buClr>
                <a:srgbClr val="595959"/>
              </a:buClr>
            </a:pPr>
            <a:r>
              <a:rPr lang="en-GB" sz="2000" kern="0" dirty="0">
                <a:solidFill>
                  <a:srgbClr val="000000"/>
                </a:solidFill>
              </a:rPr>
              <a:t>Repeatable sub-</a:t>
            </a:r>
            <a:r>
              <a:rPr lang="en-GB" sz="2000" kern="0" dirty="0" err="1">
                <a:solidFill>
                  <a:srgbClr val="000000"/>
                </a:solidFill>
              </a:rPr>
              <a:t>microtesla</a:t>
            </a:r>
            <a:r>
              <a:rPr lang="en-GB" sz="2000" kern="0" dirty="0">
                <a:solidFill>
                  <a:srgbClr val="000000"/>
                </a:solidFill>
              </a:rPr>
              <a:t> variation</a:t>
            </a:r>
          </a:p>
        </p:txBody>
      </p:sp>
      <p:pic>
        <p:nvPicPr>
          <p:cNvPr id="3" name="Google Shape;66;p14">
            <a:extLst>
              <a:ext uri="{FF2B5EF4-FFF2-40B4-BE49-F238E27FC236}">
                <a16:creationId xmlns:a16="http://schemas.microsoft.com/office/drawing/2014/main" id="{892A3987-F8BF-F44D-EAA7-6F7F24B7BD49}"/>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6B0B5249-815E-CCB4-81E9-9EAE4BC005D5}"/>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BFC3CC90-CE7A-156C-C6A3-9074533A1CD5}"/>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Initial trial</a:t>
            </a:r>
          </a:p>
        </p:txBody>
      </p:sp>
      <p:pic>
        <p:nvPicPr>
          <p:cNvPr id="2" name="Picture 1">
            <a:extLst>
              <a:ext uri="{FF2B5EF4-FFF2-40B4-BE49-F238E27FC236}">
                <a16:creationId xmlns:a16="http://schemas.microsoft.com/office/drawing/2014/main" id="{E057F880-3727-F0EF-740E-AF2A9B735847}"/>
              </a:ext>
            </a:extLst>
          </p:cNvPr>
          <p:cNvPicPr>
            <a:picLocks noChangeAspect="1"/>
          </p:cNvPicPr>
          <p:nvPr/>
        </p:nvPicPr>
        <p:blipFill>
          <a:blip r:embed="rId5"/>
          <a:stretch>
            <a:fillRect/>
          </a:stretch>
        </p:blipFill>
        <p:spPr>
          <a:xfrm>
            <a:off x="2091471" y="2732833"/>
            <a:ext cx="8451310" cy="4033200"/>
          </a:xfrm>
          <a:prstGeom prst="rect">
            <a:avLst/>
          </a:prstGeom>
        </p:spPr>
      </p:pic>
      <p:pic>
        <p:nvPicPr>
          <p:cNvPr id="9" name="Picture 8">
            <a:extLst>
              <a:ext uri="{FF2B5EF4-FFF2-40B4-BE49-F238E27FC236}">
                <a16:creationId xmlns:a16="http://schemas.microsoft.com/office/drawing/2014/main" id="{BEE41B13-2620-6877-8E9F-74163AA5E2A1}"/>
              </a:ext>
            </a:extLst>
          </p:cNvPr>
          <p:cNvPicPr>
            <a:picLocks noChangeAspect="1"/>
          </p:cNvPicPr>
          <p:nvPr/>
        </p:nvPicPr>
        <p:blipFill>
          <a:blip r:embed="rId6"/>
          <a:srcRect t="21930"/>
          <a:stretch>
            <a:fillRect/>
          </a:stretch>
        </p:blipFill>
        <p:spPr>
          <a:xfrm>
            <a:off x="7675570" y="809621"/>
            <a:ext cx="3667060" cy="2098185"/>
          </a:xfrm>
          <a:prstGeom prst="rect">
            <a:avLst/>
          </a:prstGeom>
        </p:spPr>
      </p:pic>
    </p:spTree>
    <p:extLst>
      <p:ext uri="{BB962C8B-B14F-4D97-AF65-F5344CB8AC3E}">
        <p14:creationId xmlns:p14="http://schemas.microsoft.com/office/powerpoint/2010/main" val="3056302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42DCC-0E6D-F156-8BEB-949AA1E20C81}"/>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3D653DC5-99F2-8C49-A8F9-032CD1997F63}"/>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FB99D4FF-C01A-267A-FB06-5E526D194FE6}"/>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6C17EE7F-FCEC-4634-BCB6-D64B1E845E5D}"/>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Train trial</a:t>
            </a:r>
          </a:p>
        </p:txBody>
      </p:sp>
      <p:pic>
        <p:nvPicPr>
          <p:cNvPr id="13" name="Picture 12" descr="A graph with red and blue lines&#10;&#10;AI-generated content may be incorrect.">
            <a:extLst>
              <a:ext uri="{FF2B5EF4-FFF2-40B4-BE49-F238E27FC236}">
                <a16:creationId xmlns:a16="http://schemas.microsoft.com/office/drawing/2014/main" id="{FB5A7825-FEE7-32AB-52A6-8B2901AAC7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62" y="3214839"/>
            <a:ext cx="8942112" cy="3477488"/>
          </a:xfrm>
          <a:prstGeom prst="rect">
            <a:avLst/>
          </a:prstGeom>
        </p:spPr>
      </p:pic>
      <p:sp>
        <p:nvSpPr>
          <p:cNvPr id="4" name="Content Placeholder 2">
            <a:extLst>
              <a:ext uri="{FF2B5EF4-FFF2-40B4-BE49-F238E27FC236}">
                <a16:creationId xmlns:a16="http://schemas.microsoft.com/office/drawing/2014/main" id="{55549816-7B1E-454D-79A6-50F137969AA2}"/>
              </a:ext>
            </a:extLst>
          </p:cNvPr>
          <p:cNvSpPr txBox="1">
            <a:spLocks/>
          </p:cNvSpPr>
          <p:nvPr/>
        </p:nvSpPr>
        <p:spPr>
          <a:xfrm>
            <a:off x="652792" y="1106396"/>
            <a:ext cx="4364481" cy="369952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09596" indent="-457200" defTabSz="1219170">
              <a:buClr>
                <a:srgbClr val="595959"/>
              </a:buClr>
            </a:pPr>
            <a:r>
              <a:rPr lang="en-GB" sz="2000" kern="0" dirty="0">
                <a:solidFill>
                  <a:srgbClr val="000000"/>
                </a:solidFill>
              </a:rPr>
              <a:t>Noisier environment </a:t>
            </a:r>
          </a:p>
          <a:p>
            <a:pPr marL="609596" indent="-457200" defTabSz="1219170">
              <a:buClr>
                <a:srgbClr val="595959"/>
              </a:buClr>
            </a:pPr>
            <a:r>
              <a:rPr lang="en-GB" sz="2000" kern="0" dirty="0">
                <a:solidFill>
                  <a:srgbClr val="000000"/>
                </a:solidFill>
              </a:rPr>
              <a:t>Repeatable features</a:t>
            </a:r>
          </a:p>
          <a:p>
            <a:pPr marL="609596" indent="-457200" defTabSz="1219170">
              <a:buClr>
                <a:srgbClr val="595959"/>
              </a:buClr>
            </a:pPr>
            <a:r>
              <a:rPr lang="en-GB" sz="2000" kern="0" dirty="0">
                <a:solidFill>
                  <a:srgbClr val="000000"/>
                </a:solidFill>
              </a:rPr>
              <a:t>Spikes due to train motors</a:t>
            </a:r>
          </a:p>
          <a:p>
            <a:pPr marL="609596" indent="-457200" defTabSz="1219170">
              <a:buClr>
                <a:srgbClr val="595959"/>
              </a:buClr>
            </a:pPr>
            <a:r>
              <a:rPr lang="en-GB" sz="2000" kern="0" dirty="0">
                <a:solidFill>
                  <a:srgbClr val="000000"/>
                </a:solidFill>
              </a:rPr>
              <a:t>GNSS uncertainty </a:t>
            </a:r>
          </a:p>
          <a:p>
            <a:pPr marL="609596" indent="-457200" defTabSz="1219170">
              <a:buClr>
                <a:srgbClr val="595959"/>
              </a:buClr>
            </a:pPr>
            <a:r>
              <a:rPr lang="en-GB" sz="2000" kern="0" dirty="0">
                <a:solidFill>
                  <a:srgbClr val="000000"/>
                </a:solidFill>
              </a:rPr>
              <a:t>Limited by GNSS update frequency</a:t>
            </a:r>
          </a:p>
        </p:txBody>
      </p:sp>
      <p:pic>
        <p:nvPicPr>
          <p:cNvPr id="2" name="Picture 1">
            <a:extLst>
              <a:ext uri="{FF2B5EF4-FFF2-40B4-BE49-F238E27FC236}">
                <a16:creationId xmlns:a16="http://schemas.microsoft.com/office/drawing/2014/main" id="{DDA70B78-BE48-3351-6646-55308F2A9377}"/>
              </a:ext>
            </a:extLst>
          </p:cNvPr>
          <p:cNvPicPr>
            <a:picLocks noChangeAspect="1"/>
          </p:cNvPicPr>
          <p:nvPr/>
        </p:nvPicPr>
        <p:blipFill>
          <a:blip r:embed="rId6"/>
          <a:stretch>
            <a:fillRect/>
          </a:stretch>
        </p:blipFill>
        <p:spPr>
          <a:xfrm>
            <a:off x="8712991" y="881456"/>
            <a:ext cx="3138767" cy="5580030"/>
          </a:xfrm>
          <a:prstGeom prst="rect">
            <a:avLst/>
          </a:prstGeom>
        </p:spPr>
      </p:pic>
      <p:pic>
        <p:nvPicPr>
          <p:cNvPr id="9" name="Picture 8">
            <a:extLst>
              <a:ext uri="{FF2B5EF4-FFF2-40B4-BE49-F238E27FC236}">
                <a16:creationId xmlns:a16="http://schemas.microsoft.com/office/drawing/2014/main" id="{554C3C35-6CBB-691D-6B01-4347912176B9}"/>
              </a:ext>
            </a:extLst>
          </p:cNvPr>
          <p:cNvPicPr>
            <a:picLocks noChangeAspect="1"/>
          </p:cNvPicPr>
          <p:nvPr/>
        </p:nvPicPr>
        <p:blipFill>
          <a:blip r:embed="rId7"/>
          <a:stretch>
            <a:fillRect/>
          </a:stretch>
        </p:blipFill>
        <p:spPr>
          <a:xfrm>
            <a:off x="4885351" y="875555"/>
            <a:ext cx="3827640" cy="2553445"/>
          </a:xfrm>
          <a:prstGeom prst="rect">
            <a:avLst/>
          </a:prstGeom>
        </p:spPr>
      </p:pic>
    </p:spTree>
    <p:extLst>
      <p:ext uri="{BB962C8B-B14F-4D97-AF65-F5344CB8AC3E}">
        <p14:creationId xmlns:p14="http://schemas.microsoft.com/office/powerpoint/2010/main" val="4183521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53CCF8-B7A9-C6D3-6AA3-03E4092CBA82}"/>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968CD60-6E3F-0953-27C6-C0373395906F}"/>
              </a:ext>
            </a:extLst>
          </p:cNvPr>
          <p:cNvSpPr txBox="1">
            <a:spLocks/>
          </p:cNvSpPr>
          <p:nvPr/>
        </p:nvSpPr>
        <p:spPr>
          <a:xfrm>
            <a:off x="431666" y="1079235"/>
            <a:ext cx="5664334" cy="369952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52396" indent="0" defTabSz="1219170">
              <a:buClr>
                <a:srgbClr val="595959"/>
              </a:buClr>
              <a:buNone/>
            </a:pPr>
            <a:endParaRPr lang="en-GB" sz="2800" kern="0" dirty="0">
              <a:solidFill>
                <a:srgbClr val="000000"/>
              </a:solidFill>
            </a:endParaRPr>
          </a:p>
        </p:txBody>
      </p:sp>
      <p:pic>
        <p:nvPicPr>
          <p:cNvPr id="3" name="Google Shape;66;p14">
            <a:extLst>
              <a:ext uri="{FF2B5EF4-FFF2-40B4-BE49-F238E27FC236}">
                <a16:creationId xmlns:a16="http://schemas.microsoft.com/office/drawing/2014/main" id="{605428D4-4DB9-25D5-68A9-C631C2E25983}"/>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AEDE163B-BA43-7E3C-580E-A26D16C3D943}"/>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9CAA2B4B-7B20-E651-56FE-96988538A9CB}"/>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Car trial</a:t>
            </a:r>
          </a:p>
        </p:txBody>
      </p:sp>
      <p:pic>
        <p:nvPicPr>
          <p:cNvPr id="6" name="Picture 5" descr="A graph of a car pass&#10;&#10;AI-generated content may be incorrect.">
            <a:extLst>
              <a:ext uri="{FF2B5EF4-FFF2-40B4-BE49-F238E27FC236}">
                <a16:creationId xmlns:a16="http://schemas.microsoft.com/office/drawing/2014/main" id="{6A6D237F-91F8-2AE6-D945-21167AC634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7768" y="1398151"/>
            <a:ext cx="6424232" cy="4818174"/>
          </a:xfrm>
          <a:prstGeom prst="rect">
            <a:avLst/>
          </a:prstGeom>
        </p:spPr>
      </p:pic>
      <p:pic>
        <p:nvPicPr>
          <p:cNvPr id="11" name="Picture 10" descr="A map of land with a blue line&#10;&#10;AI-generated content may be incorrect.">
            <a:extLst>
              <a:ext uri="{FF2B5EF4-FFF2-40B4-BE49-F238E27FC236}">
                <a16:creationId xmlns:a16="http://schemas.microsoft.com/office/drawing/2014/main" id="{54C9818C-91B7-758B-152F-FD68E182F2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394490"/>
            <a:ext cx="6008773" cy="4506580"/>
          </a:xfrm>
          <a:prstGeom prst="rect">
            <a:avLst/>
          </a:prstGeom>
        </p:spPr>
      </p:pic>
      <p:sp>
        <p:nvSpPr>
          <p:cNvPr id="2" name="Oval 1">
            <a:extLst>
              <a:ext uri="{FF2B5EF4-FFF2-40B4-BE49-F238E27FC236}">
                <a16:creationId xmlns:a16="http://schemas.microsoft.com/office/drawing/2014/main" id="{3E94C712-F206-6606-A294-0042621F2964}"/>
              </a:ext>
            </a:extLst>
          </p:cNvPr>
          <p:cNvSpPr/>
          <p:nvPr/>
        </p:nvSpPr>
        <p:spPr>
          <a:xfrm>
            <a:off x="3411104" y="4753244"/>
            <a:ext cx="90000" cy="9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F85FA657-D67E-45F1-0345-135BC433D5A4}"/>
              </a:ext>
            </a:extLst>
          </p:cNvPr>
          <p:cNvSpPr/>
          <p:nvPr/>
        </p:nvSpPr>
        <p:spPr>
          <a:xfrm>
            <a:off x="2011564" y="2052015"/>
            <a:ext cx="90000" cy="9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2CEB08E-33EC-952C-8247-E9DA37728571}"/>
                  </a:ext>
                </a:extLst>
              </p:cNvPr>
              <p:cNvSpPr txBox="1"/>
              <p:nvPr/>
            </p:nvSpPr>
            <p:spPr>
              <a:xfrm>
                <a:off x="3350779" y="4461536"/>
                <a:ext cx="518027" cy="3817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m:rPr>
                              <m:nor/>
                            </m:rPr>
                            <a:rPr lang="en-GB" b="0" i="0" smtClean="0">
                              <a:solidFill>
                                <a:schemeClr val="bg1"/>
                              </a:solidFill>
                              <a:latin typeface="Cambria Math" panose="02040503050406030204" pitchFamily="18" charset="0"/>
                            </a:rPr>
                            <m:t>P</m:t>
                          </m:r>
                        </m:e>
                        <m:sub>
                          <m:r>
                            <m:rPr>
                              <m:nor/>
                            </m:rPr>
                            <a:rPr lang="en-GB" b="0" i="0" smtClean="0">
                              <a:solidFill>
                                <a:schemeClr val="bg1"/>
                              </a:solidFill>
                              <a:latin typeface="Cambria Math" panose="02040503050406030204" pitchFamily="18" charset="0"/>
                            </a:rPr>
                            <m:t>1</m:t>
                          </m:r>
                        </m:sub>
                      </m:sSub>
                    </m:oMath>
                  </m:oMathPara>
                </a14:m>
                <a:endParaRPr lang="en-GB" dirty="0"/>
              </a:p>
            </p:txBody>
          </p:sp>
        </mc:Choice>
        <mc:Fallback xmlns="">
          <p:sp>
            <p:nvSpPr>
              <p:cNvPr id="10" name="TextBox 9">
                <a:extLst>
                  <a:ext uri="{FF2B5EF4-FFF2-40B4-BE49-F238E27FC236}">
                    <a16:creationId xmlns:a16="http://schemas.microsoft.com/office/drawing/2014/main" id="{12CEB08E-33EC-952C-8247-E9DA37728571}"/>
                  </a:ext>
                </a:extLst>
              </p:cNvPr>
              <p:cNvSpPr txBox="1">
                <a:spLocks noRot="1" noChangeAspect="1" noMove="1" noResize="1" noEditPoints="1" noAdjustHandles="1" noChangeArrowheads="1" noChangeShapeType="1" noTextEdit="1"/>
              </p:cNvSpPr>
              <p:nvPr/>
            </p:nvSpPr>
            <p:spPr>
              <a:xfrm>
                <a:off x="3350779" y="4461536"/>
                <a:ext cx="518027" cy="381708"/>
              </a:xfrm>
              <a:prstGeom prst="rect">
                <a:avLst/>
              </a:prstGeom>
              <a:blipFill>
                <a:blip r:embed="rId7"/>
                <a:stretch>
                  <a:fillRect b="-967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93B5FAB-A518-271E-7140-639D777DCC5D}"/>
                  </a:ext>
                </a:extLst>
              </p:cNvPr>
              <p:cNvSpPr txBox="1"/>
              <p:nvPr/>
            </p:nvSpPr>
            <p:spPr>
              <a:xfrm>
                <a:off x="1915457" y="1760307"/>
                <a:ext cx="518027" cy="3817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m:rPr>
                              <m:nor/>
                            </m:rPr>
                            <a:rPr lang="en-GB" b="0" i="0" smtClean="0">
                              <a:solidFill>
                                <a:schemeClr val="bg1"/>
                              </a:solidFill>
                              <a:latin typeface="Cambria Math" panose="02040503050406030204" pitchFamily="18" charset="0"/>
                            </a:rPr>
                            <m:t>P</m:t>
                          </m:r>
                        </m:e>
                        <m:sub>
                          <m:r>
                            <m:rPr>
                              <m:nor/>
                            </m:rPr>
                            <a:rPr lang="en-GB" b="0" i="0" smtClean="0">
                              <a:solidFill>
                                <a:schemeClr val="bg1"/>
                              </a:solidFill>
                              <a:latin typeface="Cambria Math" panose="02040503050406030204" pitchFamily="18" charset="0"/>
                            </a:rPr>
                            <m:t>2</m:t>
                          </m:r>
                        </m:sub>
                      </m:sSub>
                    </m:oMath>
                  </m:oMathPara>
                </a14:m>
                <a:endParaRPr lang="en-GB" dirty="0"/>
              </a:p>
            </p:txBody>
          </p:sp>
        </mc:Choice>
        <mc:Fallback xmlns="">
          <p:sp>
            <p:nvSpPr>
              <p:cNvPr id="12" name="TextBox 11">
                <a:extLst>
                  <a:ext uri="{FF2B5EF4-FFF2-40B4-BE49-F238E27FC236}">
                    <a16:creationId xmlns:a16="http://schemas.microsoft.com/office/drawing/2014/main" id="{E93B5FAB-A518-271E-7140-639D777DCC5D}"/>
                  </a:ext>
                </a:extLst>
              </p:cNvPr>
              <p:cNvSpPr txBox="1">
                <a:spLocks noRot="1" noChangeAspect="1" noMove="1" noResize="1" noEditPoints="1" noAdjustHandles="1" noChangeArrowheads="1" noChangeShapeType="1" noTextEdit="1"/>
              </p:cNvSpPr>
              <p:nvPr/>
            </p:nvSpPr>
            <p:spPr>
              <a:xfrm>
                <a:off x="1915457" y="1760307"/>
                <a:ext cx="518027" cy="381708"/>
              </a:xfrm>
              <a:prstGeom prst="rect">
                <a:avLst/>
              </a:prstGeom>
              <a:blipFill>
                <a:blip r:embed="rId8"/>
                <a:stretch>
                  <a:fillRect b="-9677"/>
                </a:stretch>
              </a:blipFill>
            </p:spPr>
            <p:txBody>
              <a:bodyPr/>
              <a:lstStyle/>
              <a:p>
                <a:r>
                  <a:rPr lang="en-GB">
                    <a:noFill/>
                  </a:rPr>
                  <a:t> </a:t>
                </a:r>
              </a:p>
            </p:txBody>
          </p:sp>
        </mc:Fallback>
      </mc:AlternateContent>
    </p:spTree>
    <p:extLst>
      <p:ext uri="{BB962C8B-B14F-4D97-AF65-F5344CB8AC3E}">
        <p14:creationId xmlns:p14="http://schemas.microsoft.com/office/powerpoint/2010/main" val="3577245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74280-958F-1012-A9CE-78C8F0D4CE10}"/>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FD8C14D-FA1D-FC41-F295-15196D02BEF6}"/>
              </a:ext>
            </a:extLst>
          </p:cNvPr>
          <p:cNvSpPr txBox="1">
            <a:spLocks/>
          </p:cNvSpPr>
          <p:nvPr/>
        </p:nvSpPr>
        <p:spPr>
          <a:xfrm>
            <a:off x="562531" y="2444150"/>
            <a:ext cx="4573471" cy="369952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09596" indent="-457200" defTabSz="1219170">
              <a:buClr>
                <a:srgbClr val="595959"/>
              </a:buClr>
            </a:pPr>
            <a:r>
              <a:rPr lang="en-GB" sz="2000" kern="0" dirty="0">
                <a:solidFill>
                  <a:srgbClr val="000000"/>
                </a:solidFill>
              </a:rPr>
              <a:t>True position given by GNSS</a:t>
            </a:r>
          </a:p>
          <a:p>
            <a:pPr marL="609596" indent="-457200" defTabSz="1219170">
              <a:buClr>
                <a:srgbClr val="595959"/>
              </a:buClr>
            </a:pPr>
            <a:r>
              <a:rPr lang="en-GB" sz="2000" kern="0" dirty="0">
                <a:solidFill>
                  <a:srgbClr val="000000"/>
                </a:solidFill>
              </a:rPr>
              <a:t>Accelerometer estimate</a:t>
            </a:r>
          </a:p>
          <a:p>
            <a:pPr marL="609596" indent="-457200" defTabSz="1219170">
              <a:buClr>
                <a:srgbClr val="595959"/>
              </a:buClr>
            </a:pPr>
            <a:r>
              <a:rPr lang="en-GB" sz="2000" kern="0" dirty="0">
                <a:solidFill>
                  <a:srgbClr val="000000"/>
                </a:solidFill>
              </a:rPr>
              <a:t>Map matched estimate using magnetometer and accelerometer data</a:t>
            </a:r>
          </a:p>
          <a:p>
            <a:pPr marL="609596" indent="-457200" defTabSz="1219170">
              <a:buClr>
                <a:srgbClr val="595959"/>
              </a:buClr>
            </a:pPr>
            <a:r>
              <a:rPr lang="en-GB" sz="2000" kern="0" dirty="0">
                <a:solidFill>
                  <a:srgbClr val="000000"/>
                </a:solidFill>
              </a:rPr>
              <a:t>GNSS accuracy 10 - 20 m</a:t>
            </a:r>
          </a:p>
        </p:txBody>
      </p:sp>
      <p:pic>
        <p:nvPicPr>
          <p:cNvPr id="3" name="Google Shape;66;p14">
            <a:extLst>
              <a:ext uri="{FF2B5EF4-FFF2-40B4-BE49-F238E27FC236}">
                <a16:creationId xmlns:a16="http://schemas.microsoft.com/office/drawing/2014/main" id="{85265676-67BC-FECA-B27F-7B2D052B7659}"/>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78FE1225-72EF-86B8-0B34-50A57B3E9471}"/>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91EFB02A-51D8-3204-DB59-20452B998F10}"/>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Map matching</a:t>
            </a:r>
          </a:p>
        </p:txBody>
      </p:sp>
      <p:pic>
        <p:nvPicPr>
          <p:cNvPr id="5" name="Picture 4" descr="A graph of a graph showing a number of different positions&#10;&#10;AI-generated content may be incorrect.">
            <a:extLst>
              <a:ext uri="{FF2B5EF4-FFF2-40B4-BE49-F238E27FC236}">
                <a16:creationId xmlns:a16="http://schemas.microsoft.com/office/drawing/2014/main" id="{140FA9D7-9020-E19B-70AC-2138FA1086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9376" y="881456"/>
            <a:ext cx="7648876" cy="5736657"/>
          </a:xfrm>
          <a:prstGeom prst="rect">
            <a:avLst/>
          </a:prstGeom>
        </p:spPr>
      </p:pic>
    </p:spTree>
    <p:extLst>
      <p:ext uri="{BB962C8B-B14F-4D97-AF65-F5344CB8AC3E}">
        <p14:creationId xmlns:p14="http://schemas.microsoft.com/office/powerpoint/2010/main" val="2094980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14964-CEE3-9E0A-48D2-C16967E65CD3}"/>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EA6ED8EA-D4A9-6444-337B-D7C6EE36DBC0}"/>
              </a:ext>
            </a:extLst>
          </p:cNvPr>
          <p:cNvPicPr preferRelativeResize="0"/>
          <p:nvPr/>
        </p:nvPicPr>
        <p:blipFill>
          <a:blip r:embed="rId2"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821728B8-9A91-72DF-4788-91B595F7EDEC}"/>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CDD578F0-224E-73E9-764F-600C5BCB8C5E}"/>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defRPr/>
            </a:pPr>
            <a:r>
              <a:rPr lang="en" sz="2933" kern="0" dirty="0">
                <a:solidFill>
                  <a:srgbClr val="FFFFFF"/>
                </a:solidFill>
                <a:latin typeface="Arial"/>
                <a:cs typeface="Arial"/>
                <a:sym typeface="Arial"/>
              </a:rPr>
              <a:t>GNSS-free navigation</a:t>
            </a:r>
            <a:endParaRPr sz="2933" kern="0" dirty="0">
              <a:solidFill>
                <a:srgbClr val="FFFFFF"/>
              </a:solidFill>
              <a:latin typeface="Arial"/>
              <a:cs typeface="Arial"/>
              <a:sym typeface="Arial"/>
            </a:endParaRPr>
          </a:p>
        </p:txBody>
      </p:sp>
      <p:sp>
        <p:nvSpPr>
          <p:cNvPr id="2" name="Content Placeholder 9">
            <a:extLst>
              <a:ext uri="{FF2B5EF4-FFF2-40B4-BE49-F238E27FC236}">
                <a16:creationId xmlns:a16="http://schemas.microsoft.com/office/drawing/2014/main" id="{AC36DB08-CD4F-D24D-BCEE-D17E1AF2DF03}"/>
              </a:ext>
            </a:extLst>
          </p:cNvPr>
          <p:cNvSpPr txBox="1">
            <a:spLocks/>
          </p:cNvSpPr>
          <p:nvPr/>
        </p:nvSpPr>
        <p:spPr>
          <a:xfrm>
            <a:off x="672496" y="995732"/>
            <a:ext cx="5785537" cy="1733808"/>
          </a:xfrm>
          <a:prstGeom prst="rect">
            <a:avLst/>
          </a:prstGeom>
          <a:noFill/>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1219170">
              <a:spcBef>
                <a:spcPts val="1333"/>
              </a:spcBef>
              <a:buClr>
                <a:srgbClr val="000000"/>
              </a:buClr>
              <a:buNone/>
              <a:defRPr/>
            </a:pPr>
            <a:r>
              <a:rPr lang="en-US" sz="2000" dirty="0">
                <a:solidFill>
                  <a:srgbClr val="000000"/>
                </a:solidFill>
                <a:latin typeface="Arial"/>
                <a:sym typeface="Arial"/>
              </a:rPr>
              <a:t>Global navigation satellite systems (GNSS) widely used in everyday devices</a:t>
            </a:r>
          </a:p>
          <a:p>
            <a:pPr marL="0" indent="0" defTabSz="1219170">
              <a:spcBef>
                <a:spcPts val="1333"/>
              </a:spcBef>
              <a:buClr>
                <a:srgbClr val="000000"/>
              </a:buClr>
              <a:buNone/>
              <a:defRPr/>
            </a:pPr>
            <a:r>
              <a:rPr lang="en-US" sz="2000" dirty="0">
                <a:solidFill>
                  <a:srgbClr val="000000"/>
                </a:solidFill>
                <a:latin typeface="Arial"/>
                <a:sym typeface="Arial"/>
              </a:rPr>
              <a:t>Situations with no direct line of sight to satellites, other solutions are needed:</a:t>
            </a:r>
          </a:p>
          <a:p>
            <a:pPr marL="952476" lvl="1" indent="-342891" defTabSz="1219170">
              <a:spcBef>
                <a:spcPts val="667"/>
              </a:spcBef>
              <a:buClr>
                <a:srgbClr val="000000"/>
              </a:buClr>
              <a:defRPr/>
            </a:pPr>
            <a:r>
              <a:rPr lang="en-US" sz="2000" dirty="0">
                <a:solidFill>
                  <a:srgbClr val="000000"/>
                </a:solidFill>
                <a:latin typeface="Arial"/>
                <a:sym typeface="Arial"/>
              </a:rPr>
              <a:t>Underground, tunnels and buildings</a:t>
            </a:r>
          </a:p>
        </p:txBody>
      </p:sp>
      <p:pic>
        <p:nvPicPr>
          <p:cNvPr id="4" name="Picture 3">
            <a:extLst>
              <a:ext uri="{FF2B5EF4-FFF2-40B4-BE49-F238E27FC236}">
                <a16:creationId xmlns:a16="http://schemas.microsoft.com/office/drawing/2014/main" id="{4BBF9EBD-1A47-239D-14DB-4AF185FFE0F6}"/>
              </a:ext>
            </a:extLst>
          </p:cNvPr>
          <p:cNvPicPr>
            <a:picLocks noChangeAspect="1"/>
          </p:cNvPicPr>
          <p:nvPr/>
        </p:nvPicPr>
        <p:blipFill>
          <a:blip r:embed="rId4"/>
          <a:stretch>
            <a:fillRect/>
          </a:stretch>
        </p:blipFill>
        <p:spPr>
          <a:xfrm>
            <a:off x="6953061" y="789490"/>
            <a:ext cx="4995797" cy="3330531"/>
          </a:xfrm>
          <a:prstGeom prst="rect">
            <a:avLst/>
          </a:prstGeom>
        </p:spPr>
      </p:pic>
      <p:pic>
        <p:nvPicPr>
          <p:cNvPr id="5" name="Picture 4">
            <a:extLst>
              <a:ext uri="{FF2B5EF4-FFF2-40B4-BE49-F238E27FC236}">
                <a16:creationId xmlns:a16="http://schemas.microsoft.com/office/drawing/2014/main" id="{BE214895-B79D-5EB8-F47B-52B70C05CCD9}"/>
              </a:ext>
            </a:extLst>
          </p:cNvPr>
          <p:cNvPicPr>
            <a:picLocks noChangeAspect="1"/>
          </p:cNvPicPr>
          <p:nvPr/>
        </p:nvPicPr>
        <p:blipFill>
          <a:blip r:embed="rId5"/>
          <a:srcRect t="12007"/>
          <a:stretch>
            <a:fillRect/>
          </a:stretch>
        </p:blipFill>
        <p:spPr>
          <a:xfrm>
            <a:off x="997400" y="3048207"/>
            <a:ext cx="5098600" cy="3881949"/>
          </a:xfrm>
          <a:prstGeom prst="rect">
            <a:avLst/>
          </a:prstGeom>
        </p:spPr>
      </p:pic>
      <p:pic>
        <p:nvPicPr>
          <p:cNvPr id="6" name="Picture 5">
            <a:extLst>
              <a:ext uri="{FF2B5EF4-FFF2-40B4-BE49-F238E27FC236}">
                <a16:creationId xmlns:a16="http://schemas.microsoft.com/office/drawing/2014/main" id="{54BC10BC-7A3B-5E4E-5A77-A333C56F0F79}"/>
              </a:ext>
            </a:extLst>
          </p:cNvPr>
          <p:cNvPicPr>
            <a:picLocks noChangeAspect="1"/>
          </p:cNvPicPr>
          <p:nvPr/>
        </p:nvPicPr>
        <p:blipFill>
          <a:blip r:embed="rId6"/>
          <a:stretch>
            <a:fillRect/>
          </a:stretch>
        </p:blipFill>
        <p:spPr>
          <a:xfrm>
            <a:off x="6953061" y="4120021"/>
            <a:ext cx="4995797" cy="2810136"/>
          </a:xfrm>
          <a:prstGeom prst="rect">
            <a:avLst/>
          </a:prstGeom>
        </p:spPr>
      </p:pic>
    </p:spTree>
    <p:extLst>
      <p:ext uri="{BB962C8B-B14F-4D97-AF65-F5344CB8AC3E}">
        <p14:creationId xmlns:p14="http://schemas.microsoft.com/office/powerpoint/2010/main" val="3669991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0A454-7B6D-CB10-E30F-567CFF96F6CA}"/>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936E5E0-0B20-AE24-271C-D3357C9D4A2F}"/>
              </a:ext>
            </a:extLst>
          </p:cNvPr>
          <p:cNvSpPr txBox="1">
            <a:spLocks/>
          </p:cNvSpPr>
          <p:nvPr/>
        </p:nvSpPr>
        <p:spPr>
          <a:xfrm>
            <a:off x="664866" y="1292942"/>
            <a:ext cx="10862268" cy="5326302"/>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495296" defTabSz="1219170">
              <a:buClr>
                <a:srgbClr val="595959"/>
              </a:buClr>
            </a:pPr>
            <a:r>
              <a:rPr lang="en-GB" sz="2000" kern="0" dirty="0">
                <a:solidFill>
                  <a:srgbClr val="000000"/>
                </a:solidFill>
              </a:rPr>
              <a:t>Optimisation of the new system</a:t>
            </a:r>
          </a:p>
          <a:p>
            <a:pPr marL="495296" defTabSz="1219170">
              <a:buClr>
                <a:srgbClr val="595959"/>
              </a:buClr>
            </a:pPr>
            <a:r>
              <a:rPr lang="en-GB" sz="2000" kern="0" dirty="0">
                <a:solidFill>
                  <a:schemeClr val="tx1"/>
                </a:solidFill>
              </a:rPr>
              <a:t>Noise mitigation strategies with multi-sensor data fusion</a:t>
            </a:r>
          </a:p>
          <a:p>
            <a:pPr marL="495296" defTabSz="1219170">
              <a:buClr>
                <a:srgbClr val="595959"/>
              </a:buClr>
            </a:pPr>
            <a:r>
              <a:rPr lang="en-GB" sz="2000" kern="0" dirty="0">
                <a:solidFill>
                  <a:srgbClr val="000000"/>
                </a:solidFill>
              </a:rPr>
              <a:t>Applying map matching algorithms </a:t>
            </a:r>
          </a:p>
        </p:txBody>
      </p:sp>
      <p:pic>
        <p:nvPicPr>
          <p:cNvPr id="3" name="Google Shape;66;p14">
            <a:extLst>
              <a:ext uri="{FF2B5EF4-FFF2-40B4-BE49-F238E27FC236}">
                <a16:creationId xmlns:a16="http://schemas.microsoft.com/office/drawing/2014/main" id="{B50E7850-0406-37BE-61DA-D12FB24F480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EEF45184-AA5E-C974-7EFD-85F25B71CAD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5E66F5EE-AFEE-9B98-A0AD-34CB4670FBA0}"/>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Outlook</a:t>
            </a:r>
          </a:p>
        </p:txBody>
      </p:sp>
      <p:pic>
        <p:nvPicPr>
          <p:cNvPr id="2" name="Picture 1" descr="Graphical user interface, text&#10;&#10;Description automatically generated">
            <a:extLst>
              <a:ext uri="{FF2B5EF4-FFF2-40B4-BE49-F238E27FC236}">
                <a16:creationId xmlns:a16="http://schemas.microsoft.com/office/drawing/2014/main" id="{BAB85C59-71C4-3B3A-0A0E-2E39BDAFF47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85552" y="5776859"/>
            <a:ext cx="2712121" cy="764818"/>
          </a:xfrm>
          <a:prstGeom prst="rect">
            <a:avLst/>
          </a:prstGeom>
        </p:spPr>
      </p:pic>
      <p:pic>
        <p:nvPicPr>
          <p:cNvPr id="5" name="Picture 2" descr="A guide to understanding and using our brand">
            <a:extLst>
              <a:ext uri="{FF2B5EF4-FFF2-40B4-BE49-F238E27FC236}">
                <a16:creationId xmlns:a16="http://schemas.microsoft.com/office/drawing/2014/main" id="{B26D2B93-EACC-F864-1948-8909B6807EB9}"/>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b="56559"/>
          <a:stretch/>
        </p:blipFill>
        <p:spPr bwMode="auto">
          <a:xfrm>
            <a:off x="8714249" y="5776859"/>
            <a:ext cx="2705100" cy="7365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173DE15-E033-78C0-01C6-EAB4D8D14C89}"/>
              </a:ext>
            </a:extLst>
          </p:cNvPr>
          <p:cNvPicPr>
            <a:picLocks noChangeAspect="1"/>
          </p:cNvPicPr>
          <p:nvPr/>
        </p:nvPicPr>
        <p:blipFill>
          <a:blip r:embed="rId7"/>
          <a:stretch>
            <a:fillRect/>
          </a:stretch>
        </p:blipFill>
        <p:spPr>
          <a:xfrm>
            <a:off x="9504369" y="4008106"/>
            <a:ext cx="829128" cy="701101"/>
          </a:xfrm>
          <a:prstGeom prst="rect">
            <a:avLst/>
          </a:prstGeom>
        </p:spPr>
      </p:pic>
      <p:pic>
        <p:nvPicPr>
          <p:cNvPr id="10" name="Picture 9">
            <a:extLst>
              <a:ext uri="{FF2B5EF4-FFF2-40B4-BE49-F238E27FC236}">
                <a16:creationId xmlns:a16="http://schemas.microsoft.com/office/drawing/2014/main" id="{A454CDEA-CDB8-80FE-0174-C7551D168686}"/>
              </a:ext>
            </a:extLst>
          </p:cNvPr>
          <p:cNvPicPr>
            <a:picLocks noChangeAspect="1"/>
          </p:cNvPicPr>
          <p:nvPr/>
        </p:nvPicPr>
        <p:blipFill>
          <a:blip r:embed="rId8"/>
          <a:stretch>
            <a:fillRect/>
          </a:stretch>
        </p:blipFill>
        <p:spPr>
          <a:xfrm>
            <a:off x="6140529" y="4709207"/>
            <a:ext cx="1747509" cy="1161319"/>
          </a:xfrm>
          <a:prstGeom prst="rect">
            <a:avLst/>
          </a:prstGeom>
        </p:spPr>
      </p:pic>
      <p:pic>
        <p:nvPicPr>
          <p:cNvPr id="11" name="Picture 10">
            <a:extLst>
              <a:ext uri="{FF2B5EF4-FFF2-40B4-BE49-F238E27FC236}">
                <a16:creationId xmlns:a16="http://schemas.microsoft.com/office/drawing/2014/main" id="{34EA84A2-7B93-AB12-F850-A87C0F7A1711}"/>
              </a:ext>
            </a:extLst>
          </p:cNvPr>
          <p:cNvPicPr>
            <a:picLocks noChangeAspect="1"/>
          </p:cNvPicPr>
          <p:nvPr/>
        </p:nvPicPr>
        <p:blipFill>
          <a:blip r:embed="rId9"/>
          <a:stretch>
            <a:fillRect/>
          </a:stretch>
        </p:blipFill>
        <p:spPr>
          <a:xfrm>
            <a:off x="8543015" y="4880525"/>
            <a:ext cx="2511084" cy="768826"/>
          </a:xfrm>
          <a:prstGeom prst="rect">
            <a:avLst/>
          </a:prstGeom>
        </p:spPr>
      </p:pic>
      <p:pic>
        <p:nvPicPr>
          <p:cNvPr id="12" name="Picture 11">
            <a:extLst>
              <a:ext uri="{FF2B5EF4-FFF2-40B4-BE49-F238E27FC236}">
                <a16:creationId xmlns:a16="http://schemas.microsoft.com/office/drawing/2014/main" id="{AFC8CC36-B6C8-D365-A94D-C3E56B88E0C6}"/>
              </a:ext>
            </a:extLst>
          </p:cNvPr>
          <p:cNvPicPr>
            <a:picLocks noChangeAspect="1"/>
          </p:cNvPicPr>
          <p:nvPr/>
        </p:nvPicPr>
        <p:blipFill>
          <a:blip r:embed="rId10"/>
          <a:stretch>
            <a:fillRect/>
          </a:stretch>
        </p:blipFill>
        <p:spPr>
          <a:xfrm>
            <a:off x="5705759" y="4102274"/>
            <a:ext cx="2617048" cy="665258"/>
          </a:xfrm>
          <a:prstGeom prst="rect">
            <a:avLst/>
          </a:prstGeom>
        </p:spPr>
      </p:pic>
      <p:pic>
        <p:nvPicPr>
          <p:cNvPr id="14" name="Picture 13" descr="A group of people standing in a room&#10;&#10;AI-generated content may be incorrect.">
            <a:extLst>
              <a:ext uri="{FF2B5EF4-FFF2-40B4-BE49-F238E27FC236}">
                <a16:creationId xmlns:a16="http://schemas.microsoft.com/office/drawing/2014/main" id="{5D33715C-A881-25E6-F3FD-9E063CE1AEF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3684" y="3141806"/>
            <a:ext cx="5216157" cy="3477438"/>
          </a:xfrm>
          <a:prstGeom prst="rect">
            <a:avLst/>
          </a:prstGeom>
        </p:spPr>
      </p:pic>
    </p:spTree>
    <p:extLst>
      <p:ext uri="{BB962C8B-B14F-4D97-AF65-F5344CB8AC3E}">
        <p14:creationId xmlns:p14="http://schemas.microsoft.com/office/powerpoint/2010/main" val="142213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01CB8-90ED-2E6C-D812-D1032001A81D}"/>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FC89EDFA-7446-D957-9EF7-55E049713942}"/>
              </a:ext>
            </a:extLst>
          </p:cNvPr>
          <p:cNvSpPr txBox="1">
            <a:spLocks/>
          </p:cNvSpPr>
          <p:nvPr/>
        </p:nvSpPr>
        <p:spPr>
          <a:xfrm>
            <a:off x="454512" y="1299348"/>
            <a:ext cx="5860641" cy="5517688"/>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ptos" panose="02110004020202020204"/>
                <a:ea typeface="+mn-ea"/>
                <a:cs typeface="+mn-cs"/>
              </a:rPr>
              <a:t>Precise localisation of trains allows for </a:t>
            </a:r>
            <a:r>
              <a:rPr lang="en-GB" sz="2000" dirty="0">
                <a:solidFill>
                  <a:prstClr val="black"/>
                </a:solidFill>
                <a:latin typeface="Aptos" panose="02110004020202020204"/>
                <a:ea typeface="+mn-ea"/>
                <a:cs typeface="+mn-cs"/>
              </a:rPr>
              <a:t>decreased train spacing</a:t>
            </a:r>
            <a:r>
              <a:rPr kumimoji="0" lang="en-GB" sz="2000" b="0" i="0" u="none" strike="noStrike" kern="1200" cap="none" spc="0" normalizeH="0" baseline="0" noProof="0" dirty="0">
                <a:ln>
                  <a:noFill/>
                </a:ln>
                <a:solidFill>
                  <a:prstClr val="black"/>
                </a:solidFill>
                <a:effectLst/>
                <a:uLnTx/>
                <a:uFillTx/>
                <a:latin typeface="Aptos" panose="02110004020202020204"/>
                <a:ea typeface="+mn-ea"/>
                <a:cs typeface="+mn-cs"/>
              </a:rPr>
              <a:t>  - increases passenger capacity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000" dirty="0">
                <a:solidFill>
                  <a:prstClr val="black"/>
                </a:solidFill>
                <a:latin typeface="Aptos" panose="02110004020202020204"/>
                <a:ea typeface="+mn-ea"/>
                <a:cs typeface="+mn-cs"/>
              </a:rPr>
              <a:t>Better precision identifying faults on the track</a:t>
            </a:r>
            <a:endParaRPr kumimoji="0" lang="en-GB" sz="20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000" dirty="0">
                <a:solidFill>
                  <a:prstClr val="black"/>
                </a:solidFill>
                <a:latin typeface="Aptos" panose="02110004020202020204"/>
                <a:ea typeface="+mn-ea"/>
                <a:cs typeface="+mn-cs"/>
              </a:rPr>
              <a:t>Currently done using external infrastructure </a:t>
            </a:r>
          </a:p>
          <a:p>
            <a:pPr marL="685800" lvl="1" indent="-228600">
              <a:lnSpc>
                <a:spcPct val="90000"/>
              </a:lnSpc>
              <a:spcBef>
                <a:spcPts val="1000"/>
              </a:spcBef>
              <a:buClrTx/>
              <a:buSzTx/>
              <a:buFont typeface="Arial" panose="020B0604020202020204" pitchFamily="34" charset="0"/>
              <a:buChar char="•"/>
              <a:defRPr/>
            </a:pPr>
            <a:r>
              <a:rPr lang="en-GB" sz="2000" dirty="0">
                <a:solidFill>
                  <a:prstClr val="black"/>
                </a:solidFill>
                <a:latin typeface="Aptos" panose="02110004020202020204"/>
                <a:ea typeface="+mn-ea"/>
                <a:cs typeface="+mn-cs"/>
              </a:rPr>
              <a:t>Absolute block – between signal boxes</a:t>
            </a:r>
          </a:p>
          <a:p>
            <a:pPr marL="685800" lvl="1" indent="-228600">
              <a:lnSpc>
                <a:spcPct val="90000"/>
              </a:lnSpc>
              <a:spcBef>
                <a:spcPts val="1000"/>
              </a:spcBef>
              <a:buClrTx/>
              <a:buSzTx/>
              <a:buFont typeface="Arial" panose="020B0604020202020204" pitchFamily="34" charset="0"/>
              <a:buChar char="•"/>
              <a:defRPr/>
            </a:pPr>
            <a:r>
              <a:rPr lang="en-GB" sz="2000" dirty="0">
                <a:solidFill>
                  <a:prstClr val="black"/>
                </a:solidFill>
                <a:latin typeface="Aptos" panose="02110004020202020204"/>
                <a:ea typeface="+mn-ea"/>
                <a:cs typeface="+mn-cs"/>
              </a:rPr>
              <a:t>Axle counter</a:t>
            </a:r>
          </a:p>
          <a:p>
            <a:pPr marL="685800" lvl="1" indent="-228600">
              <a:lnSpc>
                <a:spcPct val="90000"/>
              </a:lnSpc>
              <a:spcBef>
                <a:spcPts val="1000"/>
              </a:spcBef>
              <a:buClrTx/>
              <a:buSzTx/>
              <a:buFont typeface="Arial" panose="020B0604020202020204" pitchFamily="34" charset="0"/>
              <a:buChar char="•"/>
              <a:defRPr/>
            </a:pPr>
            <a:r>
              <a:rPr lang="en-GB" sz="2000" dirty="0">
                <a:solidFill>
                  <a:prstClr val="black"/>
                </a:solidFill>
                <a:latin typeface="Aptos" panose="02110004020202020204"/>
                <a:ea typeface="+mn-ea"/>
                <a:cs typeface="+mn-cs"/>
              </a:rPr>
              <a:t>Track circuit</a:t>
            </a:r>
          </a:p>
          <a:p>
            <a:pPr marL="685800" lvl="1" indent="-228600">
              <a:lnSpc>
                <a:spcPct val="90000"/>
              </a:lnSpc>
              <a:spcBef>
                <a:spcPts val="1000"/>
              </a:spcBef>
              <a:buClrTx/>
              <a:buSzTx/>
              <a:buFont typeface="Arial" panose="020B0604020202020204" pitchFamily="34" charset="0"/>
              <a:buChar char="•"/>
              <a:defRPr/>
            </a:pPr>
            <a:r>
              <a:rPr lang="en-GB" sz="2000" dirty="0">
                <a:solidFill>
                  <a:prstClr val="black"/>
                </a:solidFill>
                <a:latin typeface="Aptos" panose="02110004020202020204"/>
                <a:ea typeface="+mn-ea"/>
                <a:cs typeface="+mn-cs"/>
              </a:rPr>
              <a:t>Induction loops</a:t>
            </a:r>
          </a:p>
          <a:p>
            <a:pPr marL="685800" lvl="1" indent="-228600">
              <a:lnSpc>
                <a:spcPct val="90000"/>
              </a:lnSpc>
              <a:spcBef>
                <a:spcPts val="1000"/>
              </a:spcBef>
              <a:buClrTx/>
              <a:buSzTx/>
              <a:buFont typeface="Arial" panose="020B0604020202020204" pitchFamily="34" charset="0"/>
              <a:buChar char="•"/>
              <a:defRPr/>
            </a:pPr>
            <a:r>
              <a:rPr lang="en-GB" sz="2000" dirty="0">
                <a:solidFill>
                  <a:prstClr val="black"/>
                </a:solidFill>
                <a:latin typeface="Aptos" panose="02110004020202020204"/>
              </a:rPr>
              <a:t>RFID tags</a:t>
            </a:r>
            <a:endParaRPr lang="en-GB" sz="2000" dirty="0">
              <a:solidFill>
                <a:prstClr val="black"/>
              </a:solidFill>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000" kern="0" dirty="0">
                <a:solidFill>
                  <a:prstClr val="black"/>
                </a:solidFill>
                <a:latin typeface="Aptos" panose="02110004020202020204"/>
                <a:ea typeface="+mn-ea"/>
                <a:cs typeface="+mn-cs"/>
              </a:rPr>
              <a:t>On train device with better resolution – cheaper to install and maintain</a:t>
            </a:r>
            <a:endParaRPr lang="en-GB" sz="2000" kern="0" dirty="0">
              <a:solidFill>
                <a:srgbClr val="000000"/>
              </a:solidFill>
            </a:endParaRPr>
          </a:p>
        </p:txBody>
      </p:sp>
      <p:pic>
        <p:nvPicPr>
          <p:cNvPr id="3" name="Google Shape;66;p14">
            <a:extLst>
              <a:ext uri="{FF2B5EF4-FFF2-40B4-BE49-F238E27FC236}">
                <a16:creationId xmlns:a16="http://schemas.microsoft.com/office/drawing/2014/main" id="{57BF0DE3-3C8F-FA35-EE2C-17DD5F76B4C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453CE1E8-F93D-D355-43DC-C6AD551E9106}"/>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24C9F841-971F-F641-BC1D-9D9874BAF7AF}"/>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GB" sz="2933" kern="0" dirty="0">
                <a:solidFill>
                  <a:srgbClr val="FFFFFF"/>
                </a:solidFill>
                <a:latin typeface="Arial"/>
                <a:cs typeface="Arial"/>
                <a:sym typeface="Arial"/>
              </a:rPr>
              <a:t>Alternatives – GNSS-free navigation</a:t>
            </a:r>
          </a:p>
        </p:txBody>
      </p:sp>
      <p:cxnSp>
        <p:nvCxnSpPr>
          <p:cNvPr id="6" name="Straight Arrow Connector 5">
            <a:extLst>
              <a:ext uri="{FF2B5EF4-FFF2-40B4-BE49-F238E27FC236}">
                <a16:creationId xmlns:a16="http://schemas.microsoft.com/office/drawing/2014/main" id="{1D9E7336-0D80-CD84-9027-FAB8324D7A64}"/>
              </a:ext>
            </a:extLst>
          </p:cNvPr>
          <p:cNvCxnSpPr/>
          <p:nvPr/>
        </p:nvCxnSpPr>
        <p:spPr>
          <a:xfrm>
            <a:off x="2741718" y="3846041"/>
            <a:ext cx="443620" cy="1086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D6CAD91-58B5-DC77-35C4-BE5D45CB257A}"/>
              </a:ext>
            </a:extLst>
          </p:cNvPr>
          <p:cNvCxnSpPr>
            <a:cxnSpLocks/>
          </p:cNvCxnSpPr>
          <p:nvPr/>
        </p:nvCxnSpPr>
        <p:spPr>
          <a:xfrm flipV="1">
            <a:off x="2711598" y="4102875"/>
            <a:ext cx="473740" cy="113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F094884-A420-BAE6-BE6D-D2BC148B973C}"/>
              </a:ext>
            </a:extLst>
          </p:cNvPr>
          <p:cNvSpPr txBox="1"/>
          <p:nvPr/>
        </p:nvSpPr>
        <p:spPr>
          <a:xfrm>
            <a:off x="3341811" y="3843096"/>
            <a:ext cx="1729982" cy="369332"/>
          </a:xfrm>
          <a:prstGeom prst="rect">
            <a:avLst/>
          </a:prstGeom>
          <a:noFill/>
        </p:spPr>
        <p:txBody>
          <a:bodyPr wrap="square" rtlCol="0">
            <a:spAutoFit/>
          </a:bodyPr>
          <a:lstStyle/>
          <a:p>
            <a:r>
              <a:rPr lang="en-GB" dirty="0"/>
              <a:t>0.1 - 10 km</a:t>
            </a:r>
          </a:p>
        </p:txBody>
      </p:sp>
      <p:pic>
        <p:nvPicPr>
          <p:cNvPr id="5" name="Picture 4">
            <a:extLst>
              <a:ext uri="{FF2B5EF4-FFF2-40B4-BE49-F238E27FC236}">
                <a16:creationId xmlns:a16="http://schemas.microsoft.com/office/drawing/2014/main" id="{AC5B5464-5392-673A-C1AA-8C9AD3A9C745}"/>
              </a:ext>
            </a:extLst>
          </p:cNvPr>
          <p:cNvPicPr>
            <a:picLocks noChangeAspect="1"/>
          </p:cNvPicPr>
          <p:nvPr/>
        </p:nvPicPr>
        <p:blipFill>
          <a:blip r:embed="rId5"/>
          <a:stretch>
            <a:fillRect/>
          </a:stretch>
        </p:blipFill>
        <p:spPr>
          <a:xfrm>
            <a:off x="6307088" y="1002962"/>
            <a:ext cx="5510957" cy="3099913"/>
          </a:xfrm>
          <a:prstGeom prst="rect">
            <a:avLst/>
          </a:prstGeom>
        </p:spPr>
      </p:pic>
      <p:pic>
        <p:nvPicPr>
          <p:cNvPr id="10" name="Picture 9">
            <a:extLst>
              <a:ext uri="{FF2B5EF4-FFF2-40B4-BE49-F238E27FC236}">
                <a16:creationId xmlns:a16="http://schemas.microsoft.com/office/drawing/2014/main" id="{424216D8-B1FC-4423-052C-2DE2B4500342}"/>
              </a:ext>
            </a:extLst>
          </p:cNvPr>
          <p:cNvPicPr>
            <a:picLocks noChangeAspect="1"/>
          </p:cNvPicPr>
          <p:nvPr/>
        </p:nvPicPr>
        <p:blipFill>
          <a:blip r:embed="rId6"/>
          <a:stretch>
            <a:fillRect/>
          </a:stretch>
        </p:blipFill>
        <p:spPr>
          <a:xfrm>
            <a:off x="6306493" y="4058192"/>
            <a:ext cx="5511552" cy="2523361"/>
          </a:xfrm>
          <a:prstGeom prst="rect">
            <a:avLst/>
          </a:prstGeom>
        </p:spPr>
      </p:pic>
    </p:spTree>
    <p:extLst>
      <p:ext uri="{BB962C8B-B14F-4D97-AF65-F5344CB8AC3E}">
        <p14:creationId xmlns:p14="http://schemas.microsoft.com/office/powerpoint/2010/main" val="3561705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291557-6C1B-8C86-E4F5-96A98096C5F9}"/>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C35C2722-2CA8-259A-0FCC-56A6267A6783}"/>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E4C08D54-7871-960F-0F27-453186E61D7B}"/>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48B74974-B26F-343B-B2B3-F82492784DEC}"/>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Accelerometer</a:t>
            </a:r>
          </a:p>
        </p:txBody>
      </p:sp>
      <p:sp>
        <p:nvSpPr>
          <p:cNvPr id="4" name="Content Placeholder 2">
            <a:extLst>
              <a:ext uri="{FF2B5EF4-FFF2-40B4-BE49-F238E27FC236}">
                <a16:creationId xmlns:a16="http://schemas.microsoft.com/office/drawing/2014/main" id="{557AB2CB-24F3-B22A-AAAF-142C94B1EAB4}"/>
              </a:ext>
            </a:extLst>
          </p:cNvPr>
          <p:cNvSpPr txBox="1">
            <a:spLocks/>
          </p:cNvSpPr>
          <p:nvPr/>
        </p:nvSpPr>
        <p:spPr>
          <a:xfrm>
            <a:off x="270933" y="1145671"/>
            <a:ext cx="10720003" cy="527651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09596" indent="-457200" defTabSz="1219170">
              <a:buClr>
                <a:srgbClr val="595959"/>
              </a:buClr>
            </a:pPr>
            <a:r>
              <a:rPr lang="en-GB" sz="2000" kern="0" dirty="0">
                <a:solidFill>
                  <a:srgbClr val="000000"/>
                </a:solidFill>
              </a:rPr>
              <a:t>Calculates position from integrating acceleration</a:t>
            </a:r>
          </a:p>
          <a:p>
            <a:pPr marL="609596" indent="-457200" defTabSz="1219170">
              <a:buClr>
                <a:srgbClr val="595959"/>
              </a:buClr>
            </a:pPr>
            <a:r>
              <a:rPr lang="en-GB" sz="2000" kern="0" dirty="0">
                <a:solidFill>
                  <a:srgbClr val="000000"/>
                </a:solidFill>
              </a:rPr>
              <a:t>Drifts over time</a:t>
            </a:r>
          </a:p>
        </p:txBody>
      </p:sp>
      <p:pic>
        <p:nvPicPr>
          <p:cNvPr id="6" name="Picture 5">
            <a:extLst>
              <a:ext uri="{FF2B5EF4-FFF2-40B4-BE49-F238E27FC236}">
                <a16:creationId xmlns:a16="http://schemas.microsoft.com/office/drawing/2014/main" id="{63683F5B-5144-0B21-7779-7758676014DD}"/>
              </a:ext>
            </a:extLst>
          </p:cNvPr>
          <p:cNvPicPr>
            <a:picLocks noChangeAspect="1"/>
          </p:cNvPicPr>
          <p:nvPr/>
        </p:nvPicPr>
        <p:blipFill>
          <a:blip r:embed="rId5"/>
          <a:srcRect b="18586"/>
          <a:stretch>
            <a:fillRect/>
          </a:stretch>
        </p:blipFill>
        <p:spPr>
          <a:xfrm>
            <a:off x="-2628" y="2925233"/>
            <a:ext cx="12194628" cy="3145452"/>
          </a:xfrm>
          <a:prstGeom prst="rect">
            <a:avLst/>
          </a:prstGeom>
        </p:spPr>
      </p:pic>
      <p:sp>
        <p:nvSpPr>
          <p:cNvPr id="22" name="Freeform: Shape 21">
            <a:extLst>
              <a:ext uri="{FF2B5EF4-FFF2-40B4-BE49-F238E27FC236}">
                <a16:creationId xmlns:a16="http://schemas.microsoft.com/office/drawing/2014/main" id="{1890FC90-5778-ACFB-70D8-F8C3F41BC394}"/>
              </a:ext>
            </a:extLst>
          </p:cNvPr>
          <p:cNvSpPr/>
          <p:nvPr/>
        </p:nvSpPr>
        <p:spPr>
          <a:xfrm>
            <a:off x="3158067" y="2727406"/>
            <a:ext cx="2319867" cy="650836"/>
          </a:xfrm>
          <a:custGeom>
            <a:avLst/>
            <a:gdLst>
              <a:gd name="connsiteX0" fmla="*/ 0 w 2319867"/>
              <a:gd name="connsiteY0" fmla="*/ 863684 h 906018"/>
              <a:gd name="connsiteX1" fmla="*/ 1100667 w 2319867"/>
              <a:gd name="connsiteY1" fmla="*/ 84 h 906018"/>
              <a:gd name="connsiteX2" fmla="*/ 2319867 w 2319867"/>
              <a:gd name="connsiteY2" fmla="*/ 906018 h 906018"/>
            </a:gdLst>
            <a:ahLst/>
            <a:cxnLst>
              <a:cxn ang="0">
                <a:pos x="connsiteX0" y="connsiteY0"/>
              </a:cxn>
              <a:cxn ang="0">
                <a:pos x="connsiteX1" y="connsiteY1"/>
              </a:cxn>
              <a:cxn ang="0">
                <a:pos x="connsiteX2" y="connsiteY2"/>
              </a:cxn>
            </a:cxnLst>
            <a:rect l="l" t="t" r="r" b="b"/>
            <a:pathLst>
              <a:path w="2319867" h="906018">
                <a:moveTo>
                  <a:pt x="0" y="863684"/>
                </a:moveTo>
                <a:cubicBezTo>
                  <a:pt x="357011" y="428356"/>
                  <a:pt x="714023" y="-6972"/>
                  <a:pt x="1100667" y="84"/>
                </a:cubicBezTo>
                <a:cubicBezTo>
                  <a:pt x="1487311" y="7140"/>
                  <a:pt x="1903589" y="456579"/>
                  <a:pt x="2319867" y="906018"/>
                </a:cubicBezTo>
              </a:path>
            </a:pathLst>
          </a:custGeom>
          <a:ln w="57150" cap="flat" cmpd="sng" algn="ctr">
            <a:solidFill>
              <a:srgbClr val="FF0000"/>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28" name="Freeform: Shape 27">
            <a:extLst>
              <a:ext uri="{FF2B5EF4-FFF2-40B4-BE49-F238E27FC236}">
                <a16:creationId xmlns:a16="http://schemas.microsoft.com/office/drawing/2014/main" id="{9C78B669-2991-F808-A77A-E3872E39C390}"/>
              </a:ext>
            </a:extLst>
          </p:cNvPr>
          <p:cNvSpPr/>
          <p:nvPr/>
        </p:nvSpPr>
        <p:spPr>
          <a:xfrm>
            <a:off x="7074501" y="2748530"/>
            <a:ext cx="2319867" cy="650836"/>
          </a:xfrm>
          <a:custGeom>
            <a:avLst/>
            <a:gdLst>
              <a:gd name="connsiteX0" fmla="*/ 0 w 2319867"/>
              <a:gd name="connsiteY0" fmla="*/ 863684 h 906018"/>
              <a:gd name="connsiteX1" fmla="*/ 1100667 w 2319867"/>
              <a:gd name="connsiteY1" fmla="*/ 84 h 906018"/>
              <a:gd name="connsiteX2" fmla="*/ 2319867 w 2319867"/>
              <a:gd name="connsiteY2" fmla="*/ 906018 h 906018"/>
            </a:gdLst>
            <a:ahLst/>
            <a:cxnLst>
              <a:cxn ang="0">
                <a:pos x="connsiteX0" y="connsiteY0"/>
              </a:cxn>
              <a:cxn ang="0">
                <a:pos x="connsiteX1" y="connsiteY1"/>
              </a:cxn>
              <a:cxn ang="0">
                <a:pos x="connsiteX2" y="connsiteY2"/>
              </a:cxn>
            </a:cxnLst>
            <a:rect l="l" t="t" r="r" b="b"/>
            <a:pathLst>
              <a:path w="2319867" h="906018">
                <a:moveTo>
                  <a:pt x="0" y="863684"/>
                </a:moveTo>
                <a:cubicBezTo>
                  <a:pt x="357011" y="428356"/>
                  <a:pt x="714023" y="-6972"/>
                  <a:pt x="1100667" y="84"/>
                </a:cubicBezTo>
                <a:cubicBezTo>
                  <a:pt x="1487311" y="7140"/>
                  <a:pt x="1903589" y="456579"/>
                  <a:pt x="2319867" y="906018"/>
                </a:cubicBezTo>
              </a:path>
            </a:pathLst>
          </a:custGeom>
          <a:ln w="57150" cap="flat" cmpd="sng" algn="ctr">
            <a:solidFill>
              <a:srgbClr val="FF0000"/>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29" name="TextBox 28">
            <a:extLst>
              <a:ext uri="{FF2B5EF4-FFF2-40B4-BE49-F238E27FC236}">
                <a16:creationId xmlns:a16="http://schemas.microsoft.com/office/drawing/2014/main" id="{AB6782A1-53A4-BFA6-2BE3-5BE3935FA4F6}"/>
              </a:ext>
            </a:extLst>
          </p:cNvPr>
          <p:cNvSpPr txBox="1"/>
          <p:nvPr/>
        </p:nvSpPr>
        <p:spPr>
          <a:xfrm>
            <a:off x="3770414" y="2282884"/>
            <a:ext cx="1095172" cy="369332"/>
          </a:xfrm>
          <a:prstGeom prst="rect">
            <a:avLst/>
          </a:prstGeom>
          <a:noFill/>
        </p:spPr>
        <p:txBody>
          <a:bodyPr wrap="none" rtlCol="0">
            <a:spAutoFit/>
          </a:bodyPr>
          <a:lstStyle/>
          <a:p>
            <a:r>
              <a:rPr lang="en-GB" dirty="0"/>
              <a:t>Integrate</a:t>
            </a:r>
          </a:p>
        </p:txBody>
      </p:sp>
      <p:sp>
        <p:nvSpPr>
          <p:cNvPr id="30" name="TextBox 29">
            <a:extLst>
              <a:ext uri="{FF2B5EF4-FFF2-40B4-BE49-F238E27FC236}">
                <a16:creationId xmlns:a16="http://schemas.microsoft.com/office/drawing/2014/main" id="{186DC0B9-49DF-4E54-AD69-55607691A9DD}"/>
              </a:ext>
            </a:extLst>
          </p:cNvPr>
          <p:cNvSpPr txBox="1"/>
          <p:nvPr/>
        </p:nvSpPr>
        <p:spPr>
          <a:xfrm>
            <a:off x="7686848" y="2282884"/>
            <a:ext cx="1095172" cy="369332"/>
          </a:xfrm>
          <a:prstGeom prst="rect">
            <a:avLst/>
          </a:prstGeom>
          <a:noFill/>
        </p:spPr>
        <p:txBody>
          <a:bodyPr wrap="none" rtlCol="0">
            <a:spAutoFit/>
          </a:bodyPr>
          <a:lstStyle/>
          <a:p>
            <a:r>
              <a:rPr lang="en-GB" dirty="0"/>
              <a:t>Integrate</a:t>
            </a:r>
          </a:p>
        </p:txBody>
      </p:sp>
    </p:spTree>
    <p:extLst>
      <p:ext uri="{BB962C8B-B14F-4D97-AF65-F5344CB8AC3E}">
        <p14:creationId xmlns:p14="http://schemas.microsoft.com/office/powerpoint/2010/main" val="3856534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461B63-6A9D-BAF8-FD20-95BBD3ACD0D4}"/>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9186B1A4-E61E-21A4-CB3F-776FEC9EFB67}"/>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11F9C0F2-2AB3-FDA2-C06F-DEA07991BCFB}"/>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55651EEC-A192-2F18-6805-43930EEA90F9}"/>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Magnetometer-accelerometer fusion</a:t>
            </a:r>
          </a:p>
        </p:txBody>
      </p:sp>
      <p:sp>
        <p:nvSpPr>
          <p:cNvPr id="4" name="Content Placeholder 2">
            <a:extLst>
              <a:ext uri="{FF2B5EF4-FFF2-40B4-BE49-F238E27FC236}">
                <a16:creationId xmlns:a16="http://schemas.microsoft.com/office/drawing/2014/main" id="{7B988106-E619-DA45-0A40-1E7B138A6C5E}"/>
              </a:ext>
            </a:extLst>
          </p:cNvPr>
          <p:cNvSpPr txBox="1">
            <a:spLocks/>
          </p:cNvSpPr>
          <p:nvPr/>
        </p:nvSpPr>
        <p:spPr>
          <a:xfrm>
            <a:off x="270933" y="1007448"/>
            <a:ext cx="5582179" cy="527651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09596" indent="-457200" defTabSz="1219170">
              <a:buClr>
                <a:srgbClr val="595959"/>
              </a:buClr>
            </a:pPr>
            <a:r>
              <a:rPr lang="en-GB" sz="2000" kern="0" dirty="0">
                <a:solidFill>
                  <a:srgbClr val="000000"/>
                </a:solidFill>
              </a:rPr>
              <a:t>Known references to correct for accelerometer drift</a:t>
            </a:r>
          </a:p>
          <a:p>
            <a:pPr marL="609596" indent="-457200" defTabSz="1219170">
              <a:buClr>
                <a:srgbClr val="595959"/>
              </a:buClr>
            </a:pPr>
            <a:r>
              <a:rPr lang="en-GB" sz="2000" kern="0" dirty="0">
                <a:solidFill>
                  <a:srgbClr val="000000"/>
                </a:solidFill>
              </a:rPr>
              <a:t>This can be done with magnetic maps</a:t>
            </a:r>
          </a:p>
        </p:txBody>
      </p:sp>
      <p:pic>
        <p:nvPicPr>
          <p:cNvPr id="6" name="Picture 5" descr="A graph of a function&#10;&#10;AI-generated content may be incorrect.">
            <a:extLst>
              <a:ext uri="{FF2B5EF4-FFF2-40B4-BE49-F238E27FC236}">
                <a16:creationId xmlns:a16="http://schemas.microsoft.com/office/drawing/2014/main" id="{0D42C0C5-9898-4C77-AE06-12A92EE023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0995" y="1593628"/>
            <a:ext cx="6253777" cy="4690333"/>
          </a:xfrm>
          <a:prstGeom prst="rect">
            <a:avLst/>
          </a:prstGeom>
        </p:spPr>
      </p:pic>
      <p:pic>
        <p:nvPicPr>
          <p:cNvPr id="9" name="Picture 8" descr="A graph of a graph of a true velocity and true acceleration&#10;&#10;AI-generated content may be incorrect.">
            <a:extLst>
              <a:ext uri="{FF2B5EF4-FFF2-40B4-BE49-F238E27FC236}">
                <a16:creationId xmlns:a16="http://schemas.microsoft.com/office/drawing/2014/main" id="{F0AAFF01-FA52-8C9B-6B8A-1614F0AAAD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404" y="2295153"/>
            <a:ext cx="5582180" cy="4186635"/>
          </a:xfrm>
          <a:prstGeom prst="rect">
            <a:avLst/>
          </a:prstGeom>
        </p:spPr>
      </p:pic>
      <p:pic>
        <p:nvPicPr>
          <p:cNvPr id="22" name="Picture 21" descr="A screenshot of a graph&#10;&#10;AI-generated content may be incorrect.">
            <a:extLst>
              <a:ext uri="{FF2B5EF4-FFF2-40B4-BE49-F238E27FC236}">
                <a16:creationId xmlns:a16="http://schemas.microsoft.com/office/drawing/2014/main" id="{9B283F8E-B69F-64F6-D046-8DE947A72E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54523" y="915322"/>
            <a:ext cx="5966544" cy="5942678"/>
          </a:xfrm>
          <a:prstGeom prst="rect">
            <a:avLst/>
          </a:prstGeom>
        </p:spPr>
      </p:pic>
    </p:spTree>
    <p:extLst>
      <p:ext uri="{BB962C8B-B14F-4D97-AF65-F5344CB8AC3E}">
        <p14:creationId xmlns:p14="http://schemas.microsoft.com/office/powerpoint/2010/main" val="2894341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C3274-390F-F7F9-ED8C-F172B6671564}"/>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5D1E166C-2414-2F59-05A4-419724598A98}"/>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5DE75F5F-0F64-73BA-533B-BB33CC6C741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E1116354-3D98-CB84-146B-E6F60F9518FF}"/>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What do we measure?</a:t>
            </a:r>
            <a:endParaRPr sz="2933" kern="0" dirty="0">
              <a:solidFill>
                <a:srgbClr val="FFFFFF"/>
              </a:solidFill>
              <a:latin typeface="Arial"/>
              <a:cs typeface="Arial"/>
              <a:sym typeface="Arial"/>
            </a:endParaRPr>
          </a:p>
        </p:txBody>
      </p:sp>
      <p:sp>
        <p:nvSpPr>
          <p:cNvPr id="4" name="Content Placeholder 2">
            <a:extLst>
              <a:ext uri="{FF2B5EF4-FFF2-40B4-BE49-F238E27FC236}">
                <a16:creationId xmlns:a16="http://schemas.microsoft.com/office/drawing/2014/main" id="{E8CEF5E0-DCD5-FF2A-D170-157D323338E4}"/>
              </a:ext>
            </a:extLst>
          </p:cNvPr>
          <p:cNvSpPr txBox="1">
            <a:spLocks/>
          </p:cNvSpPr>
          <p:nvPr/>
        </p:nvSpPr>
        <p:spPr>
          <a:xfrm>
            <a:off x="292198" y="1248076"/>
            <a:ext cx="5582179" cy="5276513"/>
          </a:xfrm>
          <a:prstGeom prst="rect">
            <a:avLst/>
          </a:prstGeom>
          <a:noFill/>
          <a:ln>
            <a:noFill/>
          </a:ln>
        </p:spPr>
        <p:txBody>
          <a:bodyPr spcFirstLastPara="1" wrap="square" lIns="121900" tIns="121900" rIns="121900" bIns="121900" anchor="t" anchorCtr="0">
            <a:normAutofit fontScale="62500" lnSpcReduction="2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52396" indent="0" defTabSz="1219170">
              <a:buClr>
                <a:srgbClr val="595959"/>
              </a:buClr>
              <a:buNone/>
            </a:pPr>
            <a:r>
              <a:rPr lang="en-GB" sz="3200" kern="0" dirty="0">
                <a:solidFill>
                  <a:srgbClr val="000000"/>
                </a:solidFill>
              </a:rPr>
              <a:t>Signal dependence:</a:t>
            </a:r>
          </a:p>
          <a:p>
            <a:pPr marL="609585" indent="-457189" defTabSz="1219170">
              <a:buClr>
                <a:srgbClr val="595959"/>
              </a:buClr>
            </a:pPr>
            <a:r>
              <a:rPr lang="en-GB" sz="3200" kern="0" dirty="0">
                <a:solidFill>
                  <a:srgbClr val="000000"/>
                </a:solidFill>
              </a:rPr>
              <a:t>Geo-magnetic field variation</a:t>
            </a:r>
          </a:p>
          <a:p>
            <a:pPr marL="609585" indent="-457189" defTabSz="1219170">
              <a:buClr>
                <a:srgbClr val="595959"/>
              </a:buClr>
            </a:pPr>
            <a:r>
              <a:rPr lang="en-GB" sz="3200" kern="0" dirty="0">
                <a:solidFill>
                  <a:srgbClr val="000000"/>
                </a:solidFill>
              </a:rPr>
              <a:t>Deposits of ferromagnetic minerals.</a:t>
            </a:r>
          </a:p>
          <a:p>
            <a:pPr marL="609585" indent="-457189" defTabSz="1219170">
              <a:buClr>
                <a:srgbClr val="595959"/>
              </a:buClr>
            </a:pPr>
            <a:r>
              <a:rPr lang="en-GB" sz="3200" kern="0" dirty="0">
                <a:solidFill>
                  <a:srgbClr val="000000"/>
                </a:solidFill>
              </a:rPr>
              <a:t>Man-made ferromagnetic infrastructure (</a:t>
            </a:r>
            <a:r>
              <a:rPr lang="en-GB" sz="3200" kern="0" dirty="0" err="1">
                <a:solidFill>
                  <a:srgbClr val="000000"/>
                </a:solidFill>
              </a:rPr>
              <a:t>e.g</a:t>
            </a:r>
            <a:r>
              <a:rPr lang="en-GB" sz="3200" kern="0" dirty="0">
                <a:solidFill>
                  <a:srgbClr val="000000"/>
                </a:solidFill>
              </a:rPr>
              <a:t>, steel beams in buildings).</a:t>
            </a:r>
          </a:p>
          <a:p>
            <a:pPr marL="609585" indent="-457189" defTabSz="1219170">
              <a:buClr>
                <a:srgbClr val="595959"/>
              </a:buClr>
            </a:pPr>
            <a:r>
              <a:rPr lang="en-GB" sz="3200" kern="0" dirty="0">
                <a:solidFill>
                  <a:srgbClr val="000000"/>
                </a:solidFill>
              </a:rPr>
              <a:t>Power networks (underground or overhead).</a:t>
            </a:r>
          </a:p>
          <a:p>
            <a:pPr marL="609585" indent="-457189" defTabSz="1219170">
              <a:buClr>
                <a:srgbClr val="595959"/>
              </a:buClr>
            </a:pPr>
            <a:endParaRPr lang="en-GB" sz="3200" kern="0" dirty="0">
              <a:solidFill>
                <a:srgbClr val="000000"/>
              </a:solidFill>
            </a:endParaRPr>
          </a:p>
          <a:p>
            <a:pPr marL="152396" indent="0" defTabSz="1219170">
              <a:buClr>
                <a:srgbClr val="595959"/>
              </a:buClr>
              <a:buNone/>
            </a:pPr>
            <a:r>
              <a:rPr lang="en-GB" sz="3200" kern="0" dirty="0">
                <a:solidFill>
                  <a:srgbClr val="000000"/>
                </a:solidFill>
              </a:rPr>
              <a:t>Localisation:</a:t>
            </a:r>
          </a:p>
          <a:p>
            <a:pPr marL="609585" indent="-457189" defTabSz="1219170">
              <a:buClr>
                <a:srgbClr val="595959"/>
              </a:buClr>
            </a:pPr>
            <a:r>
              <a:rPr lang="en-GB" sz="3200" kern="0" dirty="0">
                <a:solidFill>
                  <a:srgbClr val="000000"/>
                </a:solidFill>
              </a:rPr>
              <a:t>Create localised magnetic field maps.</a:t>
            </a:r>
          </a:p>
          <a:p>
            <a:pPr marL="609585" indent="-457189" defTabSz="1219170">
              <a:buClr>
                <a:srgbClr val="595959"/>
              </a:buClr>
            </a:pPr>
            <a:r>
              <a:rPr lang="en-GB" sz="3200" kern="0" dirty="0">
                <a:solidFill>
                  <a:srgbClr val="000000"/>
                </a:solidFill>
              </a:rPr>
              <a:t>Using readings from magnetometers and accelerometers, map-matching algorithms can be used to determine location.</a:t>
            </a:r>
          </a:p>
          <a:p>
            <a:pPr marL="609585" indent="-457189" defTabSz="1219170">
              <a:buClr>
                <a:srgbClr val="595959"/>
              </a:buClr>
            </a:pPr>
            <a:r>
              <a:rPr lang="en-GB" sz="3200" kern="0" dirty="0">
                <a:solidFill>
                  <a:srgbClr val="000000"/>
                </a:solidFill>
              </a:rPr>
              <a:t>Precise magnetic field measurement required for localisation.</a:t>
            </a:r>
          </a:p>
        </p:txBody>
      </p:sp>
      <p:pic>
        <p:nvPicPr>
          <p:cNvPr id="29" name="Picture 28" descr="A cartoon of a subway station&#10;&#10;AI-generated content may be incorrect.">
            <a:extLst>
              <a:ext uri="{FF2B5EF4-FFF2-40B4-BE49-F238E27FC236}">
                <a16:creationId xmlns:a16="http://schemas.microsoft.com/office/drawing/2014/main" id="{453C6136-F26A-A2E6-809E-59974B3C4D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5439" y="1199851"/>
            <a:ext cx="5804222" cy="5372965"/>
          </a:xfrm>
          <a:prstGeom prst="rect">
            <a:avLst/>
          </a:prstGeom>
        </p:spPr>
      </p:pic>
      <p:pic>
        <p:nvPicPr>
          <p:cNvPr id="5" name="Picture 4" descr="A cartoon of a train&#10;&#10;AI-generated content may be incorrect.">
            <a:extLst>
              <a:ext uri="{FF2B5EF4-FFF2-40B4-BE49-F238E27FC236}">
                <a16:creationId xmlns:a16="http://schemas.microsoft.com/office/drawing/2014/main" id="{B9D13E03-2207-CDEC-4AF0-1DBD96421A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75439" y="1199852"/>
            <a:ext cx="5804222" cy="5372964"/>
          </a:xfrm>
          <a:prstGeom prst="rect">
            <a:avLst/>
          </a:prstGeom>
        </p:spPr>
      </p:pic>
    </p:spTree>
    <p:extLst>
      <p:ext uri="{BB962C8B-B14F-4D97-AF65-F5344CB8AC3E}">
        <p14:creationId xmlns:p14="http://schemas.microsoft.com/office/powerpoint/2010/main" val="1963486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66;p14">
            <a:extLst>
              <a:ext uri="{FF2B5EF4-FFF2-40B4-BE49-F238E27FC236}">
                <a16:creationId xmlns:a16="http://schemas.microsoft.com/office/drawing/2014/main" id="{1D8B4E6C-47C2-77D4-FFD9-5E61DF423A01}"/>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EB804C59-F073-00FB-E288-0377834153CA}"/>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EE478CB7-DDC3-A0CE-C42C-E52E7324EC74}"/>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Why OPMs?</a:t>
            </a:r>
            <a:endParaRPr sz="2933" kern="0" dirty="0">
              <a:solidFill>
                <a:srgbClr val="FFFFFF"/>
              </a:solidFill>
              <a:latin typeface="Arial"/>
              <a:cs typeface="Arial"/>
              <a:sym typeface="Arial"/>
            </a:endParaRPr>
          </a:p>
        </p:txBody>
      </p:sp>
      <p:sp>
        <p:nvSpPr>
          <p:cNvPr id="4" name="Content Placeholder 2">
            <a:extLst>
              <a:ext uri="{FF2B5EF4-FFF2-40B4-BE49-F238E27FC236}">
                <a16:creationId xmlns:a16="http://schemas.microsoft.com/office/drawing/2014/main" id="{9C701DC3-DFC5-9560-E598-3A14BCC1C1D8}"/>
              </a:ext>
            </a:extLst>
          </p:cNvPr>
          <p:cNvSpPr txBox="1">
            <a:spLocks/>
          </p:cNvSpPr>
          <p:nvPr/>
        </p:nvSpPr>
        <p:spPr>
          <a:xfrm>
            <a:off x="243757" y="2148760"/>
            <a:ext cx="5211019" cy="527651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380990" indent="-380990" defTabSz="1219170">
              <a:lnSpc>
                <a:spcPct val="119000"/>
              </a:lnSpc>
              <a:spcAft>
                <a:spcPts val="800"/>
              </a:spcAft>
              <a:buClr>
                <a:srgbClr val="595959"/>
              </a:buClr>
            </a:pPr>
            <a:r>
              <a:rPr lang="en-GB" sz="2000" kern="1400" dirty="0">
                <a:solidFill>
                  <a:srgbClr val="000000"/>
                </a:solidFill>
              </a:rPr>
              <a:t>Operational magnetic navigation relies on:</a:t>
            </a:r>
          </a:p>
          <a:p>
            <a:pPr marL="990575" lvl="1" indent="-380990" defTabSz="1219170">
              <a:lnSpc>
                <a:spcPct val="119000"/>
              </a:lnSpc>
              <a:spcAft>
                <a:spcPts val="800"/>
              </a:spcAft>
              <a:buClr>
                <a:srgbClr val="595959"/>
              </a:buClr>
              <a:buFontTx/>
              <a:buChar char="-"/>
            </a:pPr>
            <a:r>
              <a:rPr lang="en-GB" sz="2000" kern="1400" dirty="0">
                <a:solidFill>
                  <a:srgbClr val="000000"/>
                </a:solidFill>
              </a:rPr>
              <a:t>Map matching algorithms</a:t>
            </a:r>
          </a:p>
          <a:p>
            <a:pPr marL="990575" lvl="1" indent="-380990" defTabSz="1219170">
              <a:lnSpc>
                <a:spcPct val="119000"/>
              </a:lnSpc>
              <a:spcAft>
                <a:spcPts val="800"/>
              </a:spcAft>
              <a:buClr>
                <a:srgbClr val="595959"/>
              </a:buClr>
              <a:buFontTx/>
              <a:buChar char="-"/>
            </a:pPr>
            <a:r>
              <a:rPr lang="en-GB" sz="2000" kern="1400" dirty="0">
                <a:solidFill>
                  <a:schemeClr val="tx1"/>
                </a:solidFill>
              </a:rPr>
              <a:t>Magnetic maps and models</a:t>
            </a:r>
          </a:p>
          <a:p>
            <a:pPr marL="990575" lvl="1" indent="-380990" defTabSz="1219170">
              <a:lnSpc>
                <a:spcPct val="119000"/>
              </a:lnSpc>
              <a:spcAft>
                <a:spcPts val="800"/>
              </a:spcAft>
              <a:buClr>
                <a:srgbClr val="595959"/>
              </a:buClr>
              <a:buFontTx/>
              <a:buChar char="-"/>
            </a:pPr>
            <a:r>
              <a:rPr lang="en-GB" sz="2000" kern="1400" dirty="0">
                <a:solidFill>
                  <a:schemeClr val="tx1"/>
                </a:solidFill>
              </a:rPr>
              <a:t>Sensitivity of sensors</a:t>
            </a:r>
          </a:p>
          <a:p>
            <a:pPr marL="990575" lvl="1" indent="-380990" defTabSz="1219170">
              <a:lnSpc>
                <a:spcPct val="119000"/>
              </a:lnSpc>
              <a:spcAft>
                <a:spcPts val="800"/>
              </a:spcAft>
              <a:buClr>
                <a:srgbClr val="595959"/>
              </a:buClr>
              <a:buFontTx/>
              <a:buChar char="-"/>
            </a:pPr>
            <a:endParaRPr lang="en-GB" sz="2400" kern="1400" dirty="0">
              <a:solidFill>
                <a:srgbClr val="FF0000"/>
              </a:solidFill>
            </a:endParaRPr>
          </a:p>
          <a:p>
            <a:pPr marL="990575" lvl="1" indent="-380990" defTabSz="1219170">
              <a:lnSpc>
                <a:spcPct val="119000"/>
              </a:lnSpc>
              <a:spcAft>
                <a:spcPts val="800"/>
              </a:spcAft>
              <a:buClr>
                <a:srgbClr val="595959"/>
              </a:buClr>
              <a:buFontTx/>
              <a:buChar char="-"/>
            </a:pPr>
            <a:endParaRPr lang="en-GB" sz="2400" kern="1400" dirty="0">
              <a:solidFill>
                <a:srgbClr val="000000"/>
              </a:solidFill>
            </a:endParaRPr>
          </a:p>
          <a:p>
            <a:pPr marL="0" indent="0" defTabSz="1219170">
              <a:lnSpc>
                <a:spcPct val="119000"/>
              </a:lnSpc>
              <a:spcAft>
                <a:spcPts val="800"/>
              </a:spcAft>
              <a:buClr>
                <a:srgbClr val="595959"/>
              </a:buClr>
              <a:buNone/>
            </a:pPr>
            <a:r>
              <a:rPr lang="en-GB" sz="2400" kern="1400" dirty="0">
                <a:solidFill>
                  <a:srgbClr val="000000"/>
                </a:solidFill>
                <a:latin typeface="Calibri" panose="020F0502020204030204" pitchFamily="34" charset="0"/>
              </a:rPr>
              <a:t> </a:t>
            </a:r>
          </a:p>
          <a:p>
            <a:pPr marL="609585" indent="-457189" defTabSz="1219170">
              <a:buClr>
                <a:srgbClr val="595959"/>
              </a:buClr>
            </a:pPr>
            <a:endParaRPr lang="en-GB" sz="2400" kern="0" dirty="0">
              <a:solidFill>
                <a:srgbClr val="595959"/>
              </a:solidFill>
            </a:endParaRPr>
          </a:p>
        </p:txBody>
      </p:sp>
      <p:pic>
        <p:nvPicPr>
          <p:cNvPr id="2" name="Picture 1">
            <a:extLst>
              <a:ext uri="{FF2B5EF4-FFF2-40B4-BE49-F238E27FC236}">
                <a16:creationId xmlns:a16="http://schemas.microsoft.com/office/drawing/2014/main" id="{2AC47097-ECE6-DF93-C1F2-F1436B49B4D9}"/>
              </a:ext>
            </a:extLst>
          </p:cNvPr>
          <p:cNvPicPr>
            <a:picLocks noChangeAspect="1"/>
          </p:cNvPicPr>
          <p:nvPr/>
        </p:nvPicPr>
        <p:blipFill>
          <a:blip r:embed="rId5"/>
          <a:stretch>
            <a:fillRect/>
          </a:stretch>
        </p:blipFill>
        <p:spPr>
          <a:xfrm>
            <a:off x="5312865" y="1819485"/>
            <a:ext cx="6479391" cy="3777024"/>
          </a:xfrm>
          <a:prstGeom prst="rect">
            <a:avLst/>
          </a:prstGeom>
        </p:spPr>
      </p:pic>
      <p:sp>
        <p:nvSpPr>
          <p:cNvPr id="5" name="Oval 4">
            <a:extLst>
              <a:ext uri="{FF2B5EF4-FFF2-40B4-BE49-F238E27FC236}">
                <a16:creationId xmlns:a16="http://schemas.microsoft.com/office/drawing/2014/main" id="{23DFCB68-73CB-88A1-90BE-522493F1442B}"/>
              </a:ext>
            </a:extLst>
          </p:cNvPr>
          <p:cNvSpPr/>
          <p:nvPr/>
        </p:nvSpPr>
        <p:spPr>
          <a:xfrm>
            <a:off x="10315576" y="3743324"/>
            <a:ext cx="1100137" cy="1081088"/>
          </a:xfrm>
          <a:prstGeom prst="ellipse">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GB" sz="1867" kern="0">
              <a:solidFill>
                <a:srgbClr val="FFFFFF"/>
              </a:solidFill>
              <a:latin typeface="Arial"/>
              <a:sym typeface="Arial"/>
            </a:endParaRPr>
          </a:p>
        </p:txBody>
      </p:sp>
    </p:spTree>
    <p:extLst>
      <p:ext uri="{BB962C8B-B14F-4D97-AF65-F5344CB8AC3E}">
        <p14:creationId xmlns:p14="http://schemas.microsoft.com/office/powerpoint/2010/main" val="194393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9F714E-749F-71C9-7177-8A27E2F1B54D}"/>
            </a:ext>
          </a:extLst>
        </p:cNvPr>
        <p:cNvGrpSpPr/>
        <p:nvPr/>
      </p:nvGrpSpPr>
      <p:grpSpPr>
        <a:xfrm>
          <a:off x="0" y="0"/>
          <a:ext cx="0" cy="0"/>
          <a:chOff x="0" y="0"/>
          <a:chExt cx="0" cy="0"/>
        </a:xfrm>
      </p:grpSpPr>
      <p:pic>
        <p:nvPicPr>
          <p:cNvPr id="3" name="Google Shape;66;p14">
            <a:extLst>
              <a:ext uri="{FF2B5EF4-FFF2-40B4-BE49-F238E27FC236}">
                <a16:creationId xmlns:a16="http://schemas.microsoft.com/office/drawing/2014/main" id="{C0459376-263A-5D25-2D7F-0D83EE8A28A4}"/>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C16D2118-6CAA-F1B2-D67E-3C5C96987B43}"/>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FC31625E-D797-0A07-220B-311EEEBFDEC7}"/>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Challenges</a:t>
            </a:r>
            <a:endParaRPr sz="2933" kern="0" dirty="0">
              <a:solidFill>
                <a:srgbClr val="FFFFFF"/>
              </a:solidFill>
              <a:latin typeface="Arial"/>
              <a:cs typeface="Arial"/>
              <a:sym typeface="Arial"/>
            </a:endParaRPr>
          </a:p>
        </p:txBody>
      </p:sp>
      <p:sp>
        <p:nvSpPr>
          <p:cNvPr id="4" name="Content Placeholder 2">
            <a:extLst>
              <a:ext uri="{FF2B5EF4-FFF2-40B4-BE49-F238E27FC236}">
                <a16:creationId xmlns:a16="http://schemas.microsoft.com/office/drawing/2014/main" id="{ED0BD90E-16D2-F700-5D20-B00730327D2D}"/>
              </a:ext>
            </a:extLst>
          </p:cNvPr>
          <p:cNvSpPr txBox="1">
            <a:spLocks/>
          </p:cNvSpPr>
          <p:nvPr/>
        </p:nvSpPr>
        <p:spPr>
          <a:xfrm>
            <a:off x="489226" y="2281852"/>
            <a:ext cx="4720081" cy="527651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380990" indent="-380990" defTabSz="1219170">
              <a:lnSpc>
                <a:spcPct val="119000"/>
              </a:lnSpc>
              <a:spcAft>
                <a:spcPts val="800"/>
              </a:spcAft>
              <a:buClr>
                <a:srgbClr val="595959"/>
              </a:buClr>
            </a:pPr>
            <a:r>
              <a:rPr lang="en-GB" sz="2000" kern="1400" dirty="0">
                <a:solidFill>
                  <a:srgbClr val="000000"/>
                </a:solidFill>
              </a:rPr>
              <a:t>Platform orientation and contribution to measured field</a:t>
            </a:r>
          </a:p>
          <a:p>
            <a:pPr marL="380990" indent="-380990" defTabSz="1219170">
              <a:lnSpc>
                <a:spcPct val="119000"/>
              </a:lnSpc>
              <a:spcAft>
                <a:spcPts val="800"/>
              </a:spcAft>
              <a:buClr>
                <a:srgbClr val="595959"/>
              </a:buClr>
            </a:pPr>
            <a:r>
              <a:rPr lang="en-GB" sz="2000" kern="1400" dirty="0">
                <a:solidFill>
                  <a:srgbClr val="000000"/>
                </a:solidFill>
              </a:rPr>
              <a:t>Static platform contribution</a:t>
            </a:r>
          </a:p>
          <a:p>
            <a:pPr marL="380990" indent="-380990" defTabSz="1219170">
              <a:lnSpc>
                <a:spcPct val="119000"/>
              </a:lnSpc>
              <a:spcAft>
                <a:spcPts val="800"/>
              </a:spcAft>
              <a:buClr>
                <a:srgbClr val="595959"/>
              </a:buClr>
            </a:pPr>
            <a:r>
              <a:rPr lang="en-GB" sz="2000" kern="1400" dirty="0">
                <a:solidFill>
                  <a:srgbClr val="000000"/>
                </a:solidFill>
              </a:rPr>
              <a:t>Platform noise</a:t>
            </a:r>
          </a:p>
          <a:p>
            <a:pPr marL="380990" indent="-380990" defTabSz="1219170">
              <a:lnSpc>
                <a:spcPct val="119000"/>
              </a:lnSpc>
              <a:spcAft>
                <a:spcPts val="800"/>
              </a:spcAft>
              <a:buClr>
                <a:srgbClr val="595959"/>
              </a:buClr>
            </a:pPr>
            <a:r>
              <a:rPr lang="en-GB" sz="2000" kern="1400" dirty="0">
                <a:solidFill>
                  <a:srgbClr val="000000"/>
                </a:solidFill>
              </a:rPr>
              <a:t>Fast changing fields</a:t>
            </a:r>
          </a:p>
          <a:p>
            <a:pPr marL="380990" indent="-380990" defTabSz="1219170">
              <a:lnSpc>
                <a:spcPct val="119000"/>
              </a:lnSpc>
              <a:spcAft>
                <a:spcPts val="800"/>
              </a:spcAft>
              <a:buClr>
                <a:srgbClr val="595959"/>
              </a:buClr>
            </a:pPr>
            <a:r>
              <a:rPr lang="en-GB" sz="2000" kern="1400" dirty="0">
                <a:solidFill>
                  <a:srgbClr val="000000"/>
                </a:solidFill>
              </a:rPr>
              <a:t>Dead-zones</a:t>
            </a:r>
          </a:p>
          <a:p>
            <a:pPr marL="380990" indent="-380990" defTabSz="1219170">
              <a:lnSpc>
                <a:spcPct val="119000"/>
              </a:lnSpc>
              <a:spcAft>
                <a:spcPts val="800"/>
              </a:spcAft>
              <a:buClr>
                <a:srgbClr val="595959"/>
              </a:buClr>
            </a:pPr>
            <a:endParaRPr lang="en-GB" sz="2400" kern="1400" dirty="0">
              <a:solidFill>
                <a:srgbClr val="000000"/>
              </a:solidFill>
            </a:endParaRPr>
          </a:p>
          <a:p>
            <a:pPr marL="0" indent="0" defTabSz="1219170">
              <a:lnSpc>
                <a:spcPct val="119000"/>
              </a:lnSpc>
              <a:spcAft>
                <a:spcPts val="800"/>
              </a:spcAft>
              <a:buClr>
                <a:srgbClr val="595959"/>
              </a:buClr>
              <a:buNone/>
            </a:pPr>
            <a:r>
              <a:rPr lang="en-GB" sz="2400" kern="1400" dirty="0">
                <a:solidFill>
                  <a:srgbClr val="000000"/>
                </a:solidFill>
                <a:latin typeface="Calibri" panose="020F0502020204030204" pitchFamily="34" charset="0"/>
              </a:rPr>
              <a:t> </a:t>
            </a:r>
          </a:p>
          <a:p>
            <a:pPr marL="609585" indent="-457189" defTabSz="1219170">
              <a:buClr>
                <a:srgbClr val="595959"/>
              </a:buClr>
            </a:pPr>
            <a:endParaRPr lang="en-GB" sz="2400" kern="0" dirty="0">
              <a:solidFill>
                <a:srgbClr val="595959"/>
              </a:solidFill>
            </a:endParaRPr>
          </a:p>
        </p:txBody>
      </p:sp>
      <p:pic>
        <p:nvPicPr>
          <p:cNvPr id="6" name="Picture 5" descr="A truck with a tire in the back of it&#10;&#10;AI-generated content may be incorrect.">
            <a:extLst>
              <a:ext uri="{FF2B5EF4-FFF2-40B4-BE49-F238E27FC236}">
                <a16:creationId xmlns:a16="http://schemas.microsoft.com/office/drawing/2014/main" id="{F2E96C98-B08E-CB97-5FB6-48F62E7F2D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7962" y="1213632"/>
            <a:ext cx="6651637" cy="4988728"/>
          </a:xfrm>
          <a:prstGeom prst="rect">
            <a:avLst/>
          </a:prstGeom>
        </p:spPr>
      </p:pic>
    </p:spTree>
    <p:extLst>
      <p:ext uri="{BB962C8B-B14F-4D97-AF65-F5344CB8AC3E}">
        <p14:creationId xmlns:p14="http://schemas.microsoft.com/office/powerpoint/2010/main" val="3131182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9DA7A-FCFE-B228-E3D5-4D5AFDB7D1E4}"/>
            </a:ext>
          </a:extLst>
        </p:cNvPr>
        <p:cNvGrpSpPr/>
        <p:nvPr/>
      </p:nvGrpSpPr>
      <p:grpSpPr>
        <a:xfrm>
          <a:off x="0" y="0"/>
          <a:ext cx="0" cy="0"/>
          <a:chOff x="0" y="0"/>
          <a:chExt cx="0" cy="0"/>
        </a:xfrm>
      </p:grpSpPr>
      <p:pic>
        <p:nvPicPr>
          <p:cNvPr id="10" name="Picture 9" descr="A screen shot of a graph&#10;&#10;AI-generated content may be incorrect.">
            <a:extLst>
              <a:ext uri="{FF2B5EF4-FFF2-40B4-BE49-F238E27FC236}">
                <a16:creationId xmlns:a16="http://schemas.microsoft.com/office/drawing/2014/main" id="{3653E2AA-4C0F-99CE-413F-898147EC08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9625" y="2839102"/>
            <a:ext cx="5023026" cy="3767270"/>
          </a:xfrm>
          <a:prstGeom prst="rect">
            <a:avLst/>
          </a:prstGeom>
        </p:spPr>
      </p:pic>
      <p:pic>
        <p:nvPicPr>
          <p:cNvPr id="3" name="Google Shape;66;p14">
            <a:extLst>
              <a:ext uri="{FF2B5EF4-FFF2-40B4-BE49-F238E27FC236}">
                <a16:creationId xmlns:a16="http://schemas.microsoft.com/office/drawing/2014/main" id="{BF418726-C2BF-D65E-EAD3-7C1E7BC55615}"/>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 y="0"/>
            <a:ext cx="12192004" cy="809621"/>
          </a:xfrm>
          <a:prstGeom prst="rect">
            <a:avLst/>
          </a:prstGeom>
          <a:noFill/>
          <a:ln>
            <a:noFill/>
          </a:ln>
        </p:spPr>
      </p:pic>
      <p:pic>
        <p:nvPicPr>
          <p:cNvPr id="7" name="Google Shape;67;p14">
            <a:extLst>
              <a:ext uri="{FF2B5EF4-FFF2-40B4-BE49-F238E27FC236}">
                <a16:creationId xmlns:a16="http://schemas.microsoft.com/office/drawing/2014/main" id="{D8697987-9D5E-31C4-5C38-7D9B3AB97F8F}"/>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2849267" y="1"/>
            <a:ext cx="7217532" cy="728033"/>
          </a:xfrm>
          <a:prstGeom prst="rect">
            <a:avLst/>
          </a:prstGeom>
          <a:noFill/>
          <a:ln>
            <a:noFill/>
          </a:ln>
        </p:spPr>
      </p:pic>
      <p:sp>
        <p:nvSpPr>
          <p:cNvPr id="8" name="Google Shape;68;p14">
            <a:extLst>
              <a:ext uri="{FF2B5EF4-FFF2-40B4-BE49-F238E27FC236}">
                <a16:creationId xmlns:a16="http://schemas.microsoft.com/office/drawing/2014/main" id="{FB40D914-4425-BC3E-39A4-BBF8D5F67F59}"/>
              </a:ext>
            </a:extLst>
          </p:cNvPr>
          <p:cNvSpPr txBox="1"/>
          <p:nvPr/>
        </p:nvSpPr>
        <p:spPr>
          <a:xfrm>
            <a:off x="997400" y="91967"/>
            <a:ext cx="10296800" cy="697523"/>
          </a:xfrm>
          <a:prstGeom prst="rect">
            <a:avLst/>
          </a:prstGeom>
          <a:noFill/>
          <a:ln>
            <a:noFill/>
          </a:ln>
        </p:spPr>
        <p:txBody>
          <a:bodyPr spcFirstLastPara="1" wrap="square" lIns="121900" tIns="121900" rIns="121900" bIns="121900" anchor="t" anchorCtr="0">
            <a:spAutoFit/>
          </a:bodyPr>
          <a:lstStyle/>
          <a:p>
            <a:pPr algn="ctr" defTabSz="1219170">
              <a:buClr>
                <a:srgbClr val="000000"/>
              </a:buClr>
            </a:pPr>
            <a:r>
              <a:rPr lang="en" sz="2933" kern="0" dirty="0">
                <a:solidFill>
                  <a:srgbClr val="FFFFFF"/>
                </a:solidFill>
                <a:latin typeface="Arial"/>
                <a:cs typeface="Arial"/>
                <a:sym typeface="Arial"/>
              </a:rPr>
              <a:t>Challenges</a:t>
            </a:r>
            <a:endParaRPr sz="2933" kern="0" dirty="0">
              <a:solidFill>
                <a:srgbClr val="FFFFFF"/>
              </a:solidFill>
              <a:latin typeface="Arial"/>
              <a:cs typeface="Arial"/>
              <a:sym typeface="Arial"/>
            </a:endParaRPr>
          </a:p>
        </p:txBody>
      </p:sp>
      <p:sp>
        <p:nvSpPr>
          <p:cNvPr id="4" name="Content Placeholder 2">
            <a:extLst>
              <a:ext uri="{FF2B5EF4-FFF2-40B4-BE49-F238E27FC236}">
                <a16:creationId xmlns:a16="http://schemas.microsoft.com/office/drawing/2014/main" id="{801590A1-C099-EB74-A917-91C85139CF36}"/>
              </a:ext>
            </a:extLst>
          </p:cNvPr>
          <p:cNvSpPr txBox="1">
            <a:spLocks/>
          </p:cNvSpPr>
          <p:nvPr/>
        </p:nvSpPr>
        <p:spPr>
          <a:xfrm>
            <a:off x="330384" y="1069740"/>
            <a:ext cx="11393187" cy="527651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380990" indent="-380990" defTabSz="1219170">
              <a:lnSpc>
                <a:spcPct val="119000"/>
              </a:lnSpc>
              <a:spcAft>
                <a:spcPts val="800"/>
              </a:spcAft>
              <a:buClr>
                <a:srgbClr val="595959"/>
              </a:buClr>
            </a:pPr>
            <a:r>
              <a:rPr lang="en-GB" sz="2000" kern="1400" dirty="0">
                <a:solidFill>
                  <a:srgbClr val="000000"/>
                </a:solidFill>
              </a:rPr>
              <a:t>Platform orientation and contribution to measured field</a:t>
            </a:r>
          </a:p>
          <a:p>
            <a:pPr marL="380990" indent="-380990" defTabSz="1219170">
              <a:lnSpc>
                <a:spcPct val="119000"/>
              </a:lnSpc>
              <a:spcAft>
                <a:spcPts val="800"/>
              </a:spcAft>
              <a:buClr>
                <a:srgbClr val="595959"/>
              </a:buClr>
            </a:pPr>
            <a:r>
              <a:rPr lang="en-GB" sz="2000" kern="1400" dirty="0">
                <a:solidFill>
                  <a:srgbClr val="000000"/>
                </a:solidFill>
              </a:rPr>
              <a:t>Scalar field changes as the train turns - gyroscopes</a:t>
            </a:r>
          </a:p>
          <a:p>
            <a:pPr marL="380990" indent="-380990" defTabSz="1219170">
              <a:lnSpc>
                <a:spcPct val="119000"/>
              </a:lnSpc>
              <a:spcAft>
                <a:spcPts val="800"/>
              </a:spcAft>
              <a:buClr>
                <a:srgbClr val="595959"/>
              </a:buClr>
            </a:pPr>
            <a:r>
              <a:rPr lang="en-GB" sz="2000" kern="1400" dirty="0">
                <a:solidFill>
                  <a:srgbClr val="000000"/>
                </a:solidFill>
              </a:rPr>
              <a:t>Static platform contribution</a:t>
            </a:r>
          </a:p>
          <a:p>
            <a:pPr marL="380990" indent="-380990" defTabSz="1219170">
              <a:lnSpc>
                <a:spcPct val="119000"/>
              </a:lnSpc>
              <a:spcAft>
                <a:spcPts val="800"/>
              </a:spcAft>
              <a:buClr>
                <a:srgbClr val="595959"/>
              </a:buClr>
            </a:pPr>
            <a:endParaRPr lang="en-GB" sz="2400" kern="1400" dirty="0">
              <a:solidFill>
                <a:srgbClr val="000000"/>
              </a:solidFill>
            </a:endParaRPr>
          </a:p>
          <a:p>
            <a:pPr marL="0" indent="0" defTabSz="1219170">
              <a:lnSpc>
                <a:spcPct val="119000"/>
              </a:lnSpc>
              <a:spcAft>
                <a:spcPts val="800"/>
              </a:spcAft>
              <a:buClr>
                <a:srgbClr val="595959"/>
              </a:buClr>
              <a:buNone/>
            </a:pPr>
            <a:r>
              <a:rPr lang="en-GB" sz="2400" kern="1400" dirty="0">
                <a:solidFill>
                  <a:srgbClr val="000000"/>
                </a:solidFill>
                <a:latin typeface="Calibri" panose="020F0502020204030204" pitchFamily="34" charset="0"/>
              </a:rPr>
              <a:t> </a:t>
            </a:r>
          </a:p>
          <a:p>
            <a:pPr marL="609585" indent="-457189" defTabSz="1219170">
              <a:buClr>
                <a:srgbClr val="595959"/>
              </a:buClr>
            </a:pPr>
            <a:endParaRPr lang="en-GB" sz="2400" kern="0" dirty="0">
              <a:solidFill>
                <a:srgbClr val="595959"/>
              </a:solidFill>
            </a:endParaRPr>
          </a:p>
        </p:txBody>
      </p:sp>
      <p:pic>
        <p:nvPicPr>
          <p:cNvPr id="5" name="Picture 4" descr="A diagram of earth's field&#10;&#10;AI-generated content may be incorrect.">
            <a:extLst>
              <a:ext uri="{FF2B5EF4-FFF2-40B4-BE49-F238E27FC236}">
                <a16:creationId xmlns:a16="http://schemas.microsoft.com/office/drawing/2014/main" id="{36C7CF43-4013-6508-7CC5-256CCF2342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9641" y="2932778"/>
            <a:ext cx="5456159" cy="3759874"/>
          </a:xfrm>
          <a:prstGeom prst="rect">
            <a:avLst/>
          </a:prstGeom>
        </p:spPr>
      </p:pic>
      <p:pic>
        <p:nvPicPr>
          <p:cNvPr id="12" name="Picture 11" descr="A map of a harbor&#10;&#10;AI-generated content may be incorrect.">
            <a:extLst>
              <a:ext uri="{FF2B5EF4-FFF2-40B4-BE49-F238E27FC236}">
                <a16:creationId xmlns:a16="http://schemas.microsoft.com/office/drawing/2014/main" id="{700856DA-5C4C-C437-5585-75E298B9C0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19625" y="2699593"/>
            <a:ext cx="5173126" cy="3879845"/>
          </a:xfrm>
          <a:prstGeom prst="rect">
            <a:avLst/>
          </a:prstGeom>
        </p:spPr>
      </p:pic>
    </p:spTree>
    <p:extLst>
      <p:ext uri="{BB962C8B-B14F-4D97-AF65-F5344CB8AC3E}">
        <p14:creationId xmlns:p14="http://schemas.microsoft.com/office/powerpoint/2010/main" val="186811819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7236</TotalTime>
  <Words>823</Words>
  <Application>Microsoft Office PowerPoint</Application>
  <PresentationFormat>Widescreen</PresentationFormat>
  <Paragraphs>150</Paragraphs>
  <Slides>20</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Aptos</vt:lpstr>
      <vt:lpstr>Arial</vt:lpstr>
      <vt:lpstr>Calibri</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Daniel Nightingale</dc:creator>
  <cp:lastModifiedBy>Daniel Nightingale</cp:lastModifiedBy>
  <cp:revision>1</cp:revision>
  <dcterms:created xsi:type="dcterms:W3CDTF">2025-07-16T14:24:53Z</dcterms:created>
  <dcterms:modified xsi:type="dcterms:W3CDTF">2025-08-06T20:53:27Z</dcterms:modified>
</cp:coreProperties>
</file>