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1026" r:id="rId5"/>
    <p:sldId id="1068" r:id="rId6"/>
    <p:sldId id="1027" r:id="rId7"/>
    <p:sldId id="1064" r:id="rId8"/>
    <p:sldId id="1031" r:id="rId9"/>
    <p:sldId id="1047" r:id="rId10"/>
    <p:sldId id="1035" r:id="rId11"/>
    <p:sldId id="1062" r:id="rId12"/>
    <p:sldId id="1033" r:id="rId13"/>
    <p:sldId id="1051" r:id="rId14"/>
    <p:sldId id="1049" r:id="rId15"/>
    <p:sldId id="425" r:id="rId16"/>
    <p:sldId id="1032" r:id="rId17"/>
    <p:sldId id="1036" r:id="rId18"/>
    <p:sldId id="1037" r:id="rId19"/>
    <p:sldId id="1061" r:id="rId20"/>
    <p:sldId id="1060" r:id="rId21"/>
    <p:sldId id="1038" r:id="rId22"/>
    <p:sldId id="1045" r:id="rId23"/>
    <p:sldId id="1043" r:id="rId24"/>
    <p:sldId id="1058" r:id="rId25"/>
    <p:sldId id="1044" r:id="rId26"/>
    <p:sldId id="1065" r:id="rId27"/>
    <p:sldId id="1063" r:id="rId28"/>
    <p:sldId id="102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1B6A7EF-F5E1-4607-1333-14678911E53C}" name="Katherine Auer" initials="KA" userId="S::Katherine.Auer@nottingham.ac.uk::e44facf7-c08d-4a43-98af-e4aeff4d7ab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0DCE"/>
    <a:srgbClr val="191A4F"/>
    <a:srgbClr val="D3D7D8"/>
    <a:srgbClr val="A2A6BB"/>
    <a:srgbClr val="D7DBDE"/>
    <a:srgbClr val="000000"/>
    <a:srgbClr val="008BAC"/>
    <a:srgbClr val="DBDBDE"/>
    <a:srgbClr val="2423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724F8-83E4-4D8F-ABD8-15540269F337}" v="215" dt="2025-08-06T19:59:25.7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25" autoAdjust="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>
        <p:guide orient="horz" pos="2251"/>
        <p:guide pos="3840"/>
        <p:guide pos="302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Gibson" userId="f2d1b4ad-10a2-40f3-bb1a-35a70f7d3a8e" providerId="ADAL" clId="{17C724F8-83E4-4D8F-ABD8-15540269F337}"/>
    <pc:docChg chg="undo custSel modSld sldOrd">
      <pc:chgData name="Joseph Gibson" userId="f2d1b4ad-10a2-40f3-bb1a-35a70f7d3a8e" providerId="ADAL" clId="{17C724F8-83E4-4D8F-ABD8-15540269F337}" dt="2025-08-06T19:59:25.792" v="261"/>
      <pc:docMkLst>
        <pc:docMk/>
      </pc:docMkLst>
      <pc:sldChg chg="modSp mod modAnim">
        <pc:chgData name="Joseph Gibson" userId="f2d1b4ad-10a2-40f3-bb1a-35a70f7d3a8e" providerId="ADAL" clId="{17C724F8-83E4-4D8F-ABD8-15540269F337}" dt="2025-08-06T19:54:46.135" v="223"/>
        <pc:sldMkLst>
          <pc:docMk/>
          <pc:sldMk cId="456381512" sldId="1027"/>
        </pc:sldMkLst>
        <pc:spChg chg="mod">
          <ac:chgData name="Joseph Gibson" userId="f2d1b4ad-10a2-40f3-bb1a-35a70f7d3a8e" providerId="ADAL" clId="{17C724F8-83E4-4D8F-ABD8-15540269F337}" dt="2025-08-06T19:48:14.635" v="98" actId="20577"/>
          <ac:spMkLst>
            <pc:docMk/>
            <pc:sldMk cId="456381512" sldId="1027"/>
            <ac:spMk id="4" creationId="{9DF0A49B-A4DD-D221-E7D6-0F396AAC37AE}"/>
          </ac:spMkLst>
        </pc:spChg>
        <pc:spChg chg="mod">
          <ac:chgData name="Joseph Gibson" userId="f2d1b4ad-10a2-40f3-bb1a-35a70f7d3a8e" providerId="ADAL" clId="{17C724F8-83E4-4D8F-ABD8-15540269F337}" dt="2025-08-06T19:53:39.627" v="222" actId="20577"/>
          <ac:spMkLst>
            <pc:docMk/>
            <pc:sldMk cId="456381512" sldId="1027"/>
            <ac:spMk id="5" creationId="{92E166B9-7BD3-916B-F80D-CC0561261621}"/>
          </ac:spMkLst>
        </pc:spChg>
      </pc:sldChg>
      <pc:sldChg chg="modTransition">
        <pc:chgData name="Joseph Gibson" userId="f2d1b4ad-10a2-40f3-bb1a-35a70f7d3a8e" providerId="ADAL" clId="{17C724F8-83E4-4D8F-ABD8-15540269F337}" dt="2025-08-06T19:59:25.792" v="261"/>
        <pc:sldMkLst>
          <pc:docMk/>
          <pc:sldMk cId="1034851250" sldId="1035"/>
        </pc:sldMkLst>
      </pc:sldChg>
      <pc:sldChg chg="addSp delSp modSp mod ord modTransition">
        <pc:chgData name="Joseph Gibson" userId="f2d1b4ad-10a2-40f3-bb1a-35a70f7d3a8e" providerId="ADAL" clId="{17C724F8-83E4-4D8F-ABD8-15540269F337}" dt="2025-08-06T19:59:17.583" v="259"/>
        <pc:sldMkLst>
          <pc:docMk/>
          <pc:sldMk cId="4053080445" sldId="1047"/>
        </pc:sldMkLst>
        <pc:graphicFrameChg chg="add del modGraphic">
          <ac:chgData name="Joseph Gibson" userId="f2d1b4ad-10a2-40f3-bb1a-35a70f7d3a8e" providerId="ADAL" clId="{17C724F8-83E4-4D8F-ABD8-15540269F337}" dt="2025-08-06T19:57:28.509" v="257" actId="27309"/>
          <ac:graphicFrameMkLst>
            <pc:docMk/>
            <pc:sldMk cId="4053080445" sldId="1047"/>
            <ac:graphicFrameMk id="6" creationId="{60293850-7278-BE6A-C4EA-8F5D48945279}"/>
          </ac:graphicFrameMkLst>
        </pc:graphicFrameChg>
      </pc:sldChg>
      <pc:sldChg chg="modSp mod">
        <pc:chgData name="Joseph Gibson" userId="f2d1b4ad-10a2-40f3-bb1a-35a70f7d3a8e" providerId="ADAL" clId="{17C724F8-83E4-4D8F-ABD8-15540269F337}" dt="2025-08-06T19:57:19.779" v="253" actId="20577"/>
        <pc:sldMkLst>
          <pc:docMk/>
          <pc:sldMk cId="3036567798" sldId="1064"/>
        </pc:sldMkLst>
        <pc:spChg chg="mod">
          <ac:chgData name="Joseph Gibson" userId="f2d1b4ad-10a2-40f3-bb1a-35a70f7d3a8e" providerId="ADAL" clId="{17C724F8-83E4-4D8F-ABD8-15540269F337}" dt="2025-08-06T19:57:19.779" v="253" actId="20577"/>
          <ac:spMkLst>
            <pc:docMk/>
            <pc:sldMk cId="3036567798" sldId="1064"/>
            <ac:spMk id="6" creationId="{FD380268-E69F-4EDB-9A44-BBA6A1B67CF1}"/>
          </ac:spMkLst>
        </pc:spChg>
      </pc:sldChg>
      <pc:sldChg chg="addSp delSp modSp mod delAnim modAnim">
        <pc:chgData name="Joseph Gibson" userId="f2d1b4ad-10a2-40f3-bb1a-35a70f7d3a8e" providerId="ADAL" clId="{17C724F8-83E4-4D8F-ABD8-15540269F337}" dt="2025-08-06T19:51:36.430" v="115" actId="478"/>
        <pc:sldMkLst>
          <pc:docMk/>
          <pc:sldMk cId="568269774" sldId="1068"/>
        </pc:sldMkLst>
        <pc:spChg chg="add del mod">
          <ac:chgData name="Joseph Gibson" userId="f2d1b4ad-10a2-40f3-bb1a-35a70f7d3a8e" providerId="ADAL" clId="{17C724F8-83E4-4D8F-ABD8-15540269F337}" dt="2025-08-06T19:51:36.430" v="115" actId="478"/>
          <ac:spMkLst>
            <pc:docMk/>
            <pc:sldMk cId="568269774" sldId="1068"/>
            <ac:spMk id="2" creationId="{2C0D2D1A-2BC3-909B-EA47-5DAB43684541}"/>
          </ac:spMkLst>
        </pc:spChg>
        <pc:picChg chg="mod">
          <ac:chgData name="Joseph Gibson" userId="f2d1b4ad-10a2-40f3-bb1a-35a70f7d3a8e" providerId="ADAL" clId="{17C724F8-83E4-4D8F-ABD8-15540269F337}" dt="2025-08-06T19:50:02.983" v="108" actId="1076"/>
          <ac:picMkLst>
            <pc:docMk/>
            <pc:sldMk cId="568269774" sldId="1068"/>
            <ac:picMk id="1030" creationId="{D49F9093-96DF-2F57-F40F-84824B6D796E}"/>
          </ac:picMkLst>
        </pc:picChg>
      </pc:sldChg>
    </pc:docChg>
  </pc:docChgLst>
  <pc:docChgLst>
    <pc:chgData name="Joseph Gibson" userId="f2d1b4ad-10a2-40f3-bb1a-35a70f7d3a8e" providerId="ADAL" clId="{9A4540D4-11FF-409E-A137-808A78C58413}"/>
    <pc:docChg chg="undo redo custSel addSld delSld modSld sldOrd">
      <pc:chgData name="Joseph Gibson" userId="f2d1b4ad-10a2-40f3-bb1a-35a70f7d3a8e" providerId="ADAL" clId="{9A4540D4-11FF-409E-A137-808A78C58413}" dt="2025-08-04T17:21:26.601" v="3368" actId="47"/>
      <pc:docMkLst>
        <pc:docMk/>
      </pc:docMkLst>
      <pc:sldChg chg="modSp mod modAnim">
        <pc:chgData name="Joseph Gibson" userId="f2d1b4ad-10a2-40f3-bb1a-35a70f7d3a8e" providerId="ADAL" clId="{9A4540D4-11FF-409E-A137-808A78C58413}" dt="2025-08-04T17:19:19.730" v="3367" actId="20577"/>
        <pc:sldMkLst>
          <pc:docMk/>
          <pc:sldMk cId="456381512" sldId="1027"/>
        </pc:sldMkLst>
        <pc:spChg chg="mod">
          <ac:chgData name="Joseph Gibson" userId="f2d1b4ad-10a2-40f3-bb1a-35a70f7d3a8e" providerId="ADAL" clId="{9A4540D4-11FF-409E-A137-808A78C58413}" dt="2025-08-04T17:16:38.013" v="3140" actId="20577"/>
          <ac:spMkLst>
            <pc:docMk/>
            <pc:sldMk cId="456381512" sldId="1027"/>
            <ac:spMk id="4" creationId="{9DF0A49B-A4DD-D221-E7D6-0F396AAC37AE}"/>
          </ac:spMkLst>
        </pc:spChg>
        <pc:spChg chg="mod">
          <ac:chgData name="Joseph Gibson" userId="f2d1b4ad-10a2-40f3-bb1a-35a70f7d3a8e" providerId="ADAL" clId="{9A4540D4-11FF-409E-A137-808A78C58413}" dt="2025-08-04T17:19:19.730" v="3367" actId="20577"/>
          <ac:spMkLst>
            <pc:docMk/>
            <pc:sldMk cId="456381512" sldId="1027"/>
            <ac:spMk id="5" creationId="{92E166B9-7BD3-916B-F80D-CC0561261621}"/>
          </ac:spMkLst>
        </pc:spChg>
      </pc:sldChg>
      <pc:sldChg chg="delSp modSp del mod">
        <pc:chgData name="Joseph Gibson" userId="f2d1b4ad-10a2-40f3-bb1a-35a70f7d3a8e" providerId="ADAL" clId="{9A4540D4-11FF-409E-A137-808A78C58413}" dt="2025-07-31T15:06:59.559" v="922" actId="47"/>
        <pc:sldMkLst>
          <pc:docMk/>
          <pc:sldMk cId="3323598382" sldId="1028"/>
        </pc:sldMkLst>
      </pc:sldChg>
      <pc:sldChg chg="addSp delSp modSp mod modAnim">
        <pc:chgData name="Joseph Gibson" userId="f2d1b4ad-10a2-40f3-bb1a-35a70f7d3a8e" providerId="ADAL" clId="{9A4540D4-11FF-409E-A137-808A78C58413}" dt="2025-08-04T16:33:30.952" v="2736"/>
        <pc:sldMkLst>
          <pc:docMk/>
          <pc:sldMk cId="2551283463" sldId="1031"/>
        </pc:sldMkLst>
        <pc:spChg chg="mod">
          <ac:chgData name="Joseph Gibson" userId="f2d1b4ad-10a2-40f3-bb1a-35a70f7d3a8e" providerId="ADAL" clId="{9A4540D4-11FF-409E-A137-808A78C58413}" dt="2025-07-31T15:41:18.836" v="1099" actId="20577"/>
          <ac:spMkLst>
            <pc:docMk/>
            <pc:sldMk cId="2551283463" sldId="1031"/>
            <ac:spMk id="4" creationId="{992F5FD8-464B-E13F-58D4-19B0A9EDFC9C}"/>
          </ac:spMkLst>
        </pc:spChg>
        <pc:spChg chg="mod">
          <ac:chgData name="Joseph Gibson" userId="f2d1b4ad-10a2-40f3-bb1a-35a70f7d3a8e" providerId="ADAL" clId="{9A4540D4-11FF-409E-A137-808A78C58413}" dt="2025-08-04T16:22:41.812" v="2627" actId="1076"/>
          <ac:spMkLst>
            <pc:docMk/>
            <pc:sldMk cId="2551283463" sldId="1031"/>
            <ac:spMk id="5" creationId="{7C4A5E0D-ADF1-E634-E842-B75CBC27C430}"/>
          </ac:spMkLst>
        </pc:spChg>
        <pc:spChg chg="mod">
          <ac:chgData name="Joseph Gibson" userId="f2d1b4ad-10a2-40f3-bb1a-35a70f7d3a8e" providerId="ADAL" clId="{9A4540D4-11FF-409E-A137-808A78C58413}" dt="2025-08-04T16:11:15.042" v="2576"/>
          <ac:spMkLst>
            <pc:docMk/>
            <pc:sldMk cId="2551283463" sldId="1031"/>
            <ac:spMk id="7" creationId="{D426C5D7-6423-5F40-4617-F2305B3A6293}"/>
          </ac:spMkLst>
        </pc:spChg>
        <pc:spChg chg="add mod">
          <ac:chgData name="Joseph Gibson" userId="f2d1b4ad-10a2-40f3-bb1a-35a70f7d3a8e" providerId="ADAL" clId="{9A4540D4-11FF-409E-A137-808A78C58413}" dt="2025-07-31T15:40:24.496" v="1020"/>
          <ac:spMkLst>
            <pc:docMk/>
            <pc:sldMk cId="2551283463" sldId="1031"/>
            <ac:spMk id="17" creationId="{E30A35A8-42DB-58C0-6FFE-131CB063E27A}"/>
          </ac:spMkLst>
        </pc:spChg>
        <pc:spChg chg="add mod">
          <ac:chgData name="Joseph Gibson" userId="f2d1b4ad-10a2-40f3-bb1a-35a70f7d3a8e" providerId="ADAL" clId="{9A4540D4-11FF-409E-A137-808A78C58413}" dt="2025-07-31T15:49:03.313" v="1184" actId="20577"/>
          <ac:spMkLst>
            <pc:docMk/>
            <pc:sldMk cId="2551283463" sldId="1031"/>
            <ac:spMk id="18" creationId="{4061AF4B-FE39-0738-C487-887574525521}"/>
          </ac:spMkLst>
        </pc:spChg>
        <pc:grpChg chg="add mod">
          <ac:chgData name="Joseph Gibson" userId="f2d1b4ad-10a2-40f3-bb1a-35a70f7d3a8e" providerId="ADAL" clId="{9A4540D4-11FF-409E-A137-808A78C58413}" dt="2025-08-04T16:33:12.938" v="2734" actId="164"/>
          <ac:grpSpMkLst>
            <pc:docMk/>
            <pc:sldMk cId="2551283463" sldId="1031"/>
            <ac:grpSpMk id="3" creationId="{C1A7AF9C-C92F-5962-5760-2A660CA02A1B}"/>
          </ac:grpSpMkLst>
        </pc:grpChg>
        <pc:grpChg chg="mod ord">
          <ac:chgData name="Joseph Gibson" userId="f2d1b4ad-10a2-40f3-bb1a-35a70f7d3a8e" providerId="ADAL" clId="{9A4540D4-11FF-409E-A137-808A78C58413}" dt="2025-08-04T16:33:06.227" v="2731" actId="164"/>
          <ac:grpSpMkLst>
            <pc:docMk/>
            <pc:sldMk cId="2551283463" sldId="1031"/>
            <ac:grpSpMk id="12" creationId="{35C6DE63-A72B-BF2F-BE8C-BFC764C9010F}"/>
          </ac:grpSpMkLst>
        </pc:grpChg>
        <pc:grpChg chg="add mod">
          <ac:chgData name="Joseph Gibson" userId="f2d1b4ad-10a2-40f3-bb1a-35a70f7d3a8e" providerId="ADAL" clId="{9A4540D4-11FF-409E-A137-808A78C58413}" dt="2025-08-04T16:33:12.938" v="2734" actId="164"/>
          <ac:grpSpMkLst>
            <pc:docMk/>
            <pc:sldMk cId="2551283463" sldId="1031"/>
            <ac:grpSpMk id="19" creationId="{51AFFD61-5AEC-92BE-FA5B-76549DBC5417}"/>
          </ac:grpSpMkLst>
        </pc:grpChg>
        <pc:grpChg chg="add mod">
          <ac:chgData name="Joseph Gibson" userId="f2d1b4ad-10a2-40f3-bb1a-35a70f7d3a8e" providerId="ADAL" clId="{9A4540D4-11FF-409E-A137-808A78C58413}" dt="2025-08-04T16:33:12.938" v="2734" actId="164"/>
          <ac:grpSpMkLst>
            <pc:docMk/>
            <pc:sldMk cId="2551283463" sldId="1031"/>
            <ac:grpSpMk id="20" creationId="{41F7F43B-D2C1-1F04-AF87-00564F2D091F}"/>
          </ac:grpSpMkLst>
        </pc:grpChg>
        <pc:picChg chg="add mod ord modCrop">
          <ac:chgData name="Joseph Gibson" userId="f2d1b4ad-10a2-40f3-bb1a-35a70f7d3a8e" providerId="ADAL" clId="{9A4540D4-11FF-409E-A137-808A78C58413}" dt="2025-08-04T16:33:06.227" v="2731" actId="164"/>
          <ac:picMkLst>
            <pc:docMk/>
            <pc:sldMk cId="2551283463" sldId="1031"/>
            <ac:picMk id="2" creationId="{BDE81709-B3CF-B09D-B23B-AE6318DBC6A5}"/>
          </ac:picMkLst>
        </pc:picChg>
        <pc:picChg chg="mod ord modCrop">
          <ac:chgData name="Joseph Gibson" userId="f2d1b4ad-10a2-40f3-bb1a-35a70f7d3a8e" providerId="ADAL" clId="{9A4540D4-11FF-409E-A137-808A78C58413}" dt="2025-08-04T16:22:44.620" v="2628" actId="1076"/>
          <ac:picMkLst>
            <pc:docMk/>
            <pc:sldMk cId="2551283463" sldId="1031"/>
            <ac:picMk id="6" creationId="{B91091DF-A0CE-B779-0466-3CD815FDFA05}"/>
          </ac:picMkLst>
        </pc:picChg>
        <pc:picChg chg="add mod modCrop">
          <ac:chgData name="Joseph Gibson" userId="f2d1b4ad-10a2-40f3-bb1a-35a70f7d3a8e" providerId="ADAL" clId="{9A4540D4-11FF-409E-A137-808A78C58413}" dt="2025-08-04T16:33:06.227" v="2731" actId="164"/>
          <ac:picMkLst>
            <pc:docMk/>
            <pc:sldMk cId="2551283463" sldId="1031"/>
            <ac:picMk id="8" creationId="{64F29D0C-E372-F1A9-4F4B-609771D7ED1D}"/>
          </ac:picMkLst>
        </pc:picChg>
        <pc:picChg chg="mod modCrop">
          <ac:chgData name="Joseph Gibson" userId="f2d1b4ad-10a2-40f3-bb1a-35a70f7d3a8e" providerId="ADAL" clId="{9A4540D4-11FF-409E-A137-808A78C58413}" dt="2025-08-04T16:12:22.768" v="2588" actId="732"/>
          <ac:picMkLst>
            <pc:docMk/>
            <pc:sldMk cId="2551283463" sldId="1031"/>
            <ac:picMk id="9" creationId="{4D16FC90-24A8-57FD-7273-BC6852A96E76}"/>
          </ac:picMkLst>
        </pc:picChg>
        <pc:picChg chg="mod">
          <ac:chgData name="Joseph Gibson" userId="f2d1b4ad-10a2-40f3-bb1a-35a70f7d3a8e" providerId="ADAL" clId="{9A4540D4-11FF-409E-A137-808A78C58413}" dt="2025-08-04T16:23:49.016" v="2639" actId="1076"/>
          <ac:picMkLst>
            <pc:docMk/>
            <pc:sldMk cId="2551283463" sldId="1031"/>
            <ac:picMk id="11" creationId="{7C453562-40FF-1F57-4877-55C4505ADEF5}"/>
          </ac:picMkLst>
        </pc:picChg>
        <pc:picChg chg="add mod modCrop">
          <ac:chgData name="Joseph Gibson" userId="f2d1b4ad-10a2-40f3-bb1a-35a70f7d3a8e" providerId="ADAL" clId="{9A4540D4-11FF-409E-A137-808A78C58413}" dt="2025-08-04T16:33:06.227" v="2731" actId="164"/>
          <ac:picMkLst>
            <pc:docMk/>
            <pc:sldMk cId="2551283463" sldId="1031"/>
            <ac:picMk id="13" creationId="{906E33E4-A95A-790E-473A-C5D2EC6E37EC}"/>
          </ac:picMkLst>
        </pc:picChg>
        <pc:picChg chg="add mod modCrop">
          <ac:chgData name="Joseph Gibson" userId="f2d1b4ad-10a2-40f3-bb1a-35a70f7d3a8e" providerId="ADAL" clId="{9A4540D4-11FF-409E-A137-808A78C58413}" dt="2025-08-04T16:33:06.227" v="2731" actId="164"/>
          <ac:picMkLst>
            <pc:docMk/>
            <pc:sldMk cId="2551283463" sldId="1031"/>
            <ac:picMk id="14" creationId="{501F3ACB-248D-D935-B5EE-C5FDFE44F461}"/>
          </ac:picMkLst>
        </pc:picChg>
        <pc:picChg chg="add mod modCrop">
          <ac:chgData name="Joseph Gibson" userId="f2d1b4ad-10a2-40f3-bb1a-35a70f7d3a8e" providerId="ADAL" clId="{9A4540D4-11FF-409E-A137-808A78C58413}" dt="2025-08-04T16:33:06.227" v="2731" actId="164"/>
          <ac:picMkLst>
            <pc:docMk/>
            <pc:sldMk cId="2551283463" sldId="1031"/>
            <ac:picMk id="15" creationId="{FC59243E-D5D7-BCD8-04B0-8DCE06E11356}"/>
          </ac:picMkLst>
        </pc:picChg>
        <pc:picChg chg="add mod">
          <ac:chgData name="Joseph Gibson" userId="f2d1b4ad-10a2-40f3-bb1a-35a70f7d3a8e" providerId="ADAL" clId="{9A4540D4-11FF-409E-A137-808A78C58413}" dt="2025-07-31T15:40:11.222" v="1018" actId="1076"/>
          <ac:picMkLst>
            <pc:docMk/>
            <pc:sldMk cId="2551283463" sldId="1031"/>
            <ac:picMk id="16" creationId="{98129B55-A42E-478D-C944-7A35E349C52D}"/>
          </ac:picMkLst>
        </pc:picChg>
      </pc:sldChg>
      <pc:sldChg chg="addSp delSp modSp mod">
        <pc:chgData name="Joseph Gibson" userId="f2d1b4ad-10a2-40f3-bb1a-35a70f7d3a8e" providerId="ADAL" clId="{9A4540D4-11FF-409E-A137-808A78C58413}" dt="2025-07-31T09:34:52.053" v="27" actId="14100"/>
        <pc:sldMkLst>
          <pc:docMk/>
          <pc:sldMk cId="738350087" sldId="1032"/>
        </pc:sldMkLst>
        <pc:spChg chg="mod">
          <ac:chgData name="Joseph Gibson" userId="f2d1b4ad-10a2-40f3-bb1a-35a70f7d3a8e" providerId="ADAL" clId="{9A4540D4-11FF-409E-A137-808A78C58413}" dt="2025-07-31T09:34:52.053" v="27" actId="14100"/>
          <ac:spMkLst>
            <pc:docMk/>
            <pc:sldMk cId="738350087" sldId="1032"/>
            <ac:spMk id="11" creationId="{BA2667E8-6859-1E2A-A972-5BAFE392C6F0}"/>
          </ac:spMkLst>
        </pc:spChg>
        <pc:picChg chg="add mod">
          <ac:chgData name="Joseph Gibson" userId="f2d1b4ad-10a2-40f3-bb1a-35a70f7d3a8e" providerId="ADAL" clId="{9A4540D4-11FF-409E-A137-808A78C58413}" dt="2025-07-31T09:34:49.138" v="26" actId="1076"/>
          <ac:picMkLst>
            <pc:docMk/>
            <pc:sldMk cId="738350087" sldId="1032"/>
            <ac:picMk id="1026" creationId="{324AD051-D111-77F5-D5A3-C719D89B3F55}"/>
          </ac:picMkLst>
        </pc:picChg>
      </pc:sldChg>
      <pc:sldChg chg="addSp delSp modSp mod delAnim modAnim">
        <pc:chgData name="Joseph Gibson" userId="f2d1b4ad-10a2-40f3-bb1a-35a70f7d3a8e" providerId="ADAL" clId="{9A4540D4-11FF-409E-A137-808A78C58413}" dt="2025-08-04T16:59:53.244" v="2993"/>
        <pc:sldMkLst>
          <pc:docMk/>
          <pc:sldMk cId="4209480929" sldId="1033"/>
        </pc:sldMkLst>
        <pc:spChg chg="add mod">
          <ac:chgData name="Joseph Gibson" userId="f2d1b4ad-10a2-40f3-bb1a-35a70f7d3a8e" providerId="ADAL" clId="{9A4540D4-11FF-409E-A137-808A78C58413}" dt="2025-07-31T12:38:27.662" v="555"/>
          <ac:spMkLst>
            <pc:docMk/>
            <pc:sldMk cId="4209480929" sldId="1033"/>
            <ac:spMk id="2" creationId="{58E17976-F222-0145-19E0-FE20AEA782ED}"/>
          </ac:spMkLst>
        </pc:spChg>
        <pc:spChg chg="mod">
          <ac:chgData name="Joseph Gibson" userId="f2d1b4ad-10a2-40f3-bb1a-35a70f7d3a8e" providerId="ADAL" clId="{9A4540D4-11FF-409E-A137-808A78C58413}" dt="2025-08-04T11:14:51.263" v="1966"/>
          <ac:spMkLst>
            <pc:docMk/>
            <pc:sldMk cId="4209480929" sldId="1033"/>
            <ac:spMk id="15" creationId="{AD55EF3E-BF19-F0D7-69BA-405B467B05A2}"/>
          </ac:spMkLst>
        </pc:spChg>
        <pc:grpChg chg="mod">
          <ac:chgData name="Joseph Gibson" userId="f2d1b4ad-10a2-40f3-bb1a-35a70f7d3a8e" providerId="ADAL" clId="{9A4540D4-11FF-409E-A137-808A78C58413}" dt="2025-08-04T16:29:04.428" v="2699" actId="1076"/>
          <ac:grpSpMkLst>
            <pc:docMk/>
            <pc:sldMk cId="4209480929" sldId="1033"/>
            <ac:grpSpMk id="19" creationId="{998417C0-B689-A572-98A1-1D000EDA8FF6}"/>
          </ac:grpSpMkLst>
        </pc:grpChg>
        <pc:picChg chg="add mod">
          <ac:chgData name="Joseph Gibson" userId="f2d1b4ad-10a2-40f3-bb1a-35a70f7d3a8e" providerId="ADAL" clId="{9A4540D4-11FF-409E-A137-808A78C58413}" dt="2025-08-04T16:29:17.108" v="2704"/>
          <ac:picMkLst>
            <pc:docMk/>
            <pc:sldMk cId="4209480929" sldId="1033"/>
            <ac:picMk id="3" creationId="{B78211D1-96C4-392D-24D7-80D8771F7D41}"/>
          </ac:picMkLst>
        </pc:picChg>
      </pc:sldChg>
      <pc:sldChg chg="delSp modSp mod">
        <pc:chgData name="Joseph Gibson" userId="f2d1b4ad-10a2-40f3-bb1a-35a70f7d3a8e" providerId="ADAL" clId="{9A4540D4-11FF-409E-A137-808A78C58413}" dt="2025-07-31T12:48:43.547" v="556" actId="478"/>
        <pc:sldMkLst>
          <pc:docMk/>
          <pc:sldMk cId="2275961528" sldId="1034"/>
        </pc:sldMkLst>
      </pc:sldChg>
      <pc:sldChg chg="addSp modSp mod modAnim">
        <pc:chgData name="Joseph Gibson" userId="f2d1b4ad-10a2-40f3-bb1a-35a70f7d3a8e" providerId="ADAL" clId="{9A4540D4-11FF-409E-A137-808A78C58413}" dt="2025-08-04T11:54:55.324" v="2311" actId="1076"/>
        <pc:sldMkLst>
          <pc:docMk/>
          <pc:sldMk cId="2767201098" sldId="1036"/>
        </pc:sldMkLst>
        <pc:spChg chg="mod">
          <ac:chgData name="Joseph Gibson" userId="f2d1b4ad-10a2-40f3-bb1a-35a70f7d3a8e" providerId="ADAL" clId="{9A4540D4-11FF-409E-A137-808A78C58413}" dt="2025-08-04T11:54:55.324" v="2311" actId="1076"/>
          <ac:spMkLst>
            <pc:docMk/>
            <pc:sldMk cId="2767201098" sldId="1036"/>
            <ac:spMk id="24" creationId="{C4D5029D-3073-ADF1-5F30-40C933A7D5AE}"/>
          </ac:spMkLst>
        </pc:spChg>
        <pc:grpChg chg="mod">
          <ac:chgData name="Joseph Gibson" userId="f2d1b4ad-10a2-40f3-bb1a-35a70f7d3a8e" providerId="ADAL" clId="{9A4540D4-11FF-409E-A137-808A78C58413}" dt="2025-08-04T11:53:59.326" v="2255" actId="14100"/>
          <ac:grpSpMkLst>
            <pc:docMk/>
            <pc:sldMk cId="2767201098" sldId="1036"/>
            <ac:grpSpMk id="2" creationId="{D2DCF560-2B58-6314-3EE7-2CE1928E7F46}"/>
          </ac:grpSpMkLst>
        </pc:grpChg>
        <pc:picChg chg="add mod modCrop">
          <ac:chgData name="Joseph Gibson" userId="f2d1b4ad-10a2-40f3-bb1a-35a70f7d3a8e" providerId="ADAL" clId="{9A4540D4-11FF-409E-A137-808A78C58413}" dt="2025-08-04T11:54:07.816" v="2258" actId="1076"/>
          <ac:picMkLst>
            <pc:docMk/>
            <pc:sldMk cId="2767201098" sldId="1036"/>
            <ac:picMk id="5" creationId="{DA0FB331-CFAE-8F03-303F-D278E17DFF7C}"/>
          </ac:picMkLst>
        </pc:picChg>
        <pc:picChg chg="mod">
          <ac:chgData name="Joseph Gibson" userId="f2d1b4ad-10a2-40f3-bb1a-35a70f7d3a8e" providerId="ADAL" clId="{9A4540D4-11FF-409E-A137-808A78C58413}" dt="2025-08-04T11:54:13.081" v="2259" actId="1076"/>
          <ac:picMkLst>
            <pc:docMk/>
            <pc:sldMk cId="2767201098" sldId="1036"/>
            <ac:picMk id="6" creationId="{70C4EE63-9037-79B3-FC7C-4970C27CCFEA}"/>
          </ac:picMkLst>
        </pc:picChg>
      </pc:sldChg>
      <pc:sldChg chg="modSp mod modAnim">
        <pc:chgData name="Joseph Gibson" userId="f2d1b4ad-10a2-40f3-bb1a-35a70f7d3a8e" providerId="ADAL" clId="{9A4540D4-11FF-409E-A137-808A78C58413}" dt="2025-08-04T17:05:02.059" v="3037" actId="20577"/>
        <pc:sldMkLst>
          <pc:docMk/>
          <pc:sldMk cId="1020722485" sldId="1037"/>
        </pc:sldMkLst>
        <pc:spChg chg="mod">
          <ac:chgData name="Joseph Gibson" userId="f2d1b4ad-10a2-40f3-bb1a-35a70f7d3a8e" providerId="ADAL" clId="{9A4540D4-11FF-409E-A137-808A78C58413}" dt="2025-08-04T17:05:02.059" v="3037" actId="20577"/>
          <ac:spMkLst>
            <pc:docMk/>
            <pc:sldMk cId="1020722485" sldId="1037"/>
            <ac:spMk id="5" creationId="{1C29CF61-0D98-52D8-459C-9EB359A5DAB6}"/>
          </ac:spMkLst>
        </pc:spChg>
        <pc:spChg chg="mod">
          <ac:chgData name="Joseph Gibson" userId="f2d1b4ad-10a2-40f3-bb1a-35a70f7d3a8e" providerId="ADAL" clId="{9A4540D4-11FF-409E-A137-808A78C58413}" dt="2025-08-04T10:16:12.646" v="1388" actId="20577"/>
          <ac:spMkLst>
            <pc:docMk/>
            <pc:sldMk cId="1020722485" sldId="1037"/>
            <ac:spMk id="18" creationId="{17751BF2-86A7-C934-192A-A9A623C2A78D}"/>
          </ac:spMkLst>
        </pc:spChg>
        <pc:cxnChg chg="mod">
          <ac:chgData name="Joseph Gibson" userId="f2d1b4ad-10a2-40f3-bb1a-35a70f7d3a8e" providerId="ADAL" clId="{9A4540D4-11FF-409E-A137-808A78C58413}" dt="2025-08-04T16:24:20.758" v="2642" actId="1582"/>
          <ac:cxnSpMkLst>
            <pc:docMk/>
            <pc:sldMk cId="1020722485" sldId="1037"/>
            <ac:cxnSpMk id="3" creationId="{869B2BEC-DB66-D5D0-B5D4-FFB81C7358DC}"/>
          </ac:cxnSpMkLst>
        </pc:cxnChg>
      </pc:sldChg>
      <pc:sldChg chg="addSp modSp mod">
        <pc:chgData name="Joseph Gibson" userId="f2d1b4ad-10a2-40f3-bb1a-35a70f7d3a8e" providerId="ADAL" clId="{9A4540D4-11FF-409E-A137-808A78C58413}" dt="2025-08-04T16:47:43.753" v="2956" actId="20577"/>
        <pc:sldMkLst>
          <pc:docMk/>
          <pc:sldMk cId="389311325" sldId="1038"/>
        </pc:sldMkLst>
        <pc:spChg chg="add mod">
          <ac:chgData name="Joseph Gibson" userId="f2d1b4ad-10a2-40f3-bb1a-35a70f7d3a8e" providerId="ADAL" clId="{9A4540D4-11FF-409E-A137-808A78C58413}" dt="2025-08-04T16:43:04.496" v="2821" actId="2085"/>
          <ac:spMkLst>
            <pc:docMk/>
            <pc:sldMk cId="389311325" sldId="1038"/>
            <ac:spMk id="3" creationId="{19E64027-127B-B86D-9472-3B01D4F1E181}"/>
          </ac:spMkLst>
        </pc:spChg>
        <pc:spChg chg="add mod">
          <ac:chgData name="Joseph Gibson" userId="f2d1b4ad-10a2-40f3-bb1a-35a70f7d3a8e" providerId="ADAL" clId="{9A4540D4-11FF-409E-A137-808A78C58413}" dt="2025-08-04T16:47:43.753" v="2956" actId="20577"/>
          <ac:spMkLst>
            <pc:docMk/>
            <pc:sldMk cId="389311325" sldId="1038"/>
            <ac:spMk id="6" creationId="{91E5F179-BC10-7989-B086-1A14EC1931A7}"/>
          </ac:spMkLst>
        </pc:spChg>
        <pc:spChg chg="mod">
          <ac:chgData name="Joseph Gibson" userId="f2d1b4ad-10a2-40f3-bb1a-35a70f7d3a8e" providerId="ADAL" clId="{9A4540D4-11FF-409E-A137-808A78C58413}" dt="2025-08-04T16:43:20.580" v="2822" actId="1076"/>
          <ac:spMkLst>
            <pc:docMk/>
            <pc:sldMk cId="389311325" sldId="1038"/>
            <ac:spMk id="7" creationId="{7B945FFF-EEB0-7766-167A-EA597D2E64DF}"/>
          </ac:spMkLst>
        </pc:spChg>
        <pc:spChg chg="mod">
          <ac:chgData name="Joseph Gibson" userId="f2d1b4ad-10a2-40f3-bb1a-35a70f7d3a8e" providerId="ADAL" clId="{9A4540D4-11FF-409E-A137-808A78C58413}" dt="2025-08-04T16:43:57.182" v="2824" actId="1076"/>
          <ac:spMkLst>
            <pc:docMk/>
            <pc:sldMk cId="389311325" sldId="1038"/>
            <ac:spMk id="8" creationId="{46356B25-68E8-0A7D-9FB7-E9A7AAD3CDE7}"/>
          </ac:spMkLst>
        </pc:spChg>
        <pc:picChg chg="mod">
          <ac:chgData name="Joseph Gibson" userId="f2d1b4ad-10a2-40f3-bb1a-35a70f7d3a8e" providerId="ADAL" clId="{9A4540D4-11FF-409E-A137-808A78C58413}" dt="2025-08-04T16:42:26.220" v="2812" actId="1076"/>
          <ac:picMkLst>
            <pc:docMk/>
            <pc:sldMk cId="389311325" sldId="1038"/>
            <ac:picMk id="2" creationId="{929EECB9-4237-6AFB-2BBE-9D154C34858E}"/>
          </ac:picMkLst>
        </pc:picChg>
        <pc:picChg chg="mod modCrop">
          <ac:chgData name="Joseph Gibson" userId="f2d1b4ad-10a2-40f3-bb1a-35a70f7d3a8e" providerId="ADAL" clId="{9A4540D4-11FF-409E-A137-808A78C58413}" dt="2025-08-04T16:46:23.837" v="2947"/>
          <ac:picMkLst>
            <pc:docMk/>
            <pc:sldMk cId="389311325" sldId="1038"/>
            <ac:picMk id="5" creationId="{734D4777-340B-9C2A-3EFD-9216674D90F6}"/>
          </ac:picMkLst>
        </pc:picChg>
        <pc:picChg chg="add mod modCrop">
          <ac:chgData name="Joseph Gibson" userId="f2d1b4ad-10a2-40f3-bb1a-35a70f7d3a8e" providerId="ADAL" clId="{9A4540D4-11FF-409E-A137-808A78C58413}" dt="2025-08-04T16:47:08.410" v="2954" actId="1076"/>
          <ac:picMkLst>
            <pc:docMk/>
            <pc:sldMk cId="389311325" sldId="1038"/>
            <ac:picMk id="9" creationId="{E82AADC2-2784-A303-9785-892C2D69CDFC}"/>
          </ac:picMkLst>
        </pc:picChg>
        <pc:picChg chg="add mod modCrop">
          <ac:chgData name="Joseph Gibson" userId="f2d1b4ad-10a2-40f3-bb1a-35a70f7d3a8e" providerId="ADAL" clId="{9A4540D4-11FF-409E-A137-808A78C58413}" dt="2025-08-04T16:47:20.728" v="2955" actId="732"/>
          <ac:picMkLst>
            <pc:docMk/>
            <pc:sldMk cId="389311325" sldId="1038"/>
            <ac:picMk id="10" creationId="{83DE3F1B-E7F0-0C8F-3D27-0017E9E2701E}"/>
          </ac:picMkLst>
        </pc:picChg>
      </pc:sldChg>
      <pc:sldChg chg="modSp del mod ord modAnim">
        <pc:chgData name="Joseph Gibson" userId="f2d1b4ad-10a2-40f3-bb1a-35a70f7d3a8e" providerId="ADAL" clId="{9A4540D4-11FF-409E-A137-808A78C58413}" dt="2025-08-04T17:14:51.268" v="3114" actId="47"/>
        <pc:sldMkLst>
          <pc:docMk/>
          <pc:sldMk cId="1335418981" sldId="1040"/>
        </pc:sldMkLst>
      </pc:sldChg>
      <pc:sldChg chg="addSp delSp modSp del mod ord">
        <pc:chgData name="Joseph Gibson" userId="f2d1b4ad-10a2-40f3-bb1a-35a70f7d3a8e" providerId="ADAL" clId="{9A4540D4-11FF-409E-A137-808A78C58413}" dt="2025-07-31T15:11:41.841" v="961" actId="47"/>
        <pc:sldMkLst>
          <pc:docMk/>
          <pc:sldMk cId="2400539687" sldId="1042"/>
        </pc:sldMkLst>
      </pc:sldChg>
      <pc:sldChg chg="addSp delSp modSp mod delAnim modAnim">
        <pc:chgData name="Joseph Gibson" userId="f2d1b4ad-10a2-40f3-bb1a-35a70f7d3a8e" providerId="ADAL" clId="{9A4540D4-11FF-409E-A137-808A78C58413}" dt="2025-08-04T11:11:59.252" v="1953"/>
        <pc:sldMkLst>
          <pc:docMk/>
          <pc:sldMk cId="3270759498" sldId="1043"/>
        </pc:sldMkLst>
        <pc:spChg chg="mod">
          <ac:chgData name="Joseph Gibson" userId="f2d1b4ad-10a2-40f3-bb1a-35a70f7d3a8e" providerId="ADAL" clId="{9A4540D4-11FF-409E-A137-808A78C58413}" dt="2025-07-31T12:51:55.649" v="557"/>
          <ac:spMkLst>
            <pc:docMk/>
            <pc:sldMk cId="3270759498" sldId="1043"/>
            <ac:spMk id="4" creationId="{2E0EDDB1-D026-924A-F39F-22B6D5E94BFB}"/>
          </ac:spMkLst>
        </pc:spChg>
        <pc:spChg chg="add mod">
          <ac:chgData name="Joseph Gibson" userId="f2d1b4ad-10a2-40f3-bb1a-35a70f7d3a8e" providerId="ADAL" clId="{9A4540D4-11FF-409E-A137-808A78C58413}" dt="2025-07-31T12:22:44.623" v="88" actId="164"/>
          <ac:spMkLst>
            <pc:docMk/>
            <pc:sldMk cId="3270759498" sldId="1043"/>
            <ac:spMk id="7" creationId="{2736832E-1A4C-039C-C4DB-5359F0981CFA}"/>
          </ac:spMkLst>
        </pc:spChg>
        <pc:grpChg chg="add mod">
          <ac:chgData name="Joseph Gibson" userId="f2d1b4ad-10a2-40f3-bb1a-35a70f7d3a8e" providerId="ADAL" clId="{9A4540D4-11FF-409E-A137-808A78C58413}" dt="2025-07-31T12:22:44.623" v="88" actId="164"/>
          <ac:grpSpMkLst>
            <pc:docMk/>
            <pc:sldMk cId="3270759498" sldId="1043"/>
            <ac:grpSpMk id="9" creationId="{83D6B996-B98F-25CB-2131-B5ECAE85E415}"/>
          </ac:grpSpMkLst>
        </pc:grpChg>
        <pc:picChg chg="add mod modCrop">
          <ac:chgData name="Joseph Gibson" userId="f2d1b4ad-10a2-40f3-bb1a-35a70f7d3a8e" providerId="ADAL" clId="{9A4540D4-11FF-409E-A137-808A78C58413}" dt="2025-07-31T12:22:44.623" v="88" actId="164"/>
          <ac:picMkLst>
            <pc:docMk/>
            <pc:sldMk cId="3270759498" sldId="1043"/>
            <ac:picMk id="2" creationId="{5953E04E-B36E-0733-2E27-CC00B1E55664}"/>
          </ac:picMkLst>
        </pc:picChg>
      </pc:sldChg>
      <pc:sldChg chg="addSp delSp modSp mod modAnim">
        <pc:chgData name="Joseph Gibson" userId="f2d1b4ad-10a2-40f3-bb1a-35a70f7d3a8e" providerId="ADAL" clId="{9A4540D4-11FF-409E-A137-808A78C58413}" dt="2025-08-04T17:08:10.655" v="3066"/>
        <pc:sldMkLst>
          <pc:docMk/>
          <pc:sldMk cId="1776558344" sldId="1044"/>
        </pc:sldMkLst>
        <pc:spChg chg="mod">
          <ac:chgData name="Joseph Gibson" userId="f2d1b4ad-10a2-40f3-bb1a-35a70f7d3a8e" providerId="ADAL" clId="{9A4540D4-11FF-409E-A137-808A78C58413}" dt="2025-07-31T12:52:01.163" v="559"/>
          <ac:spMkLst>
            <pc:docMk/>
            <pc:sldMk cId="1776558344" sldId="1044"/>
            <ac:spMk id="4" creationId="{E7EF934D-3698-EB19-937B-DB112968CA35}"/>
          </ac:spMkLst>
        </pc:spChg>
        <pc:spChg chg="add mod">
          <ac:chgData name="Joseph Gibson" userId="f2d1b4ad-10a2-40f3-bb1a-35a70f7d3a8e" providerId="ADAL" clId="{9A4540D4-11FF-409E-A137-808A78C58413}" dt="2025-08-04T11:56:10.639" v="2316"/>
          <ac:spMkLst>
            <pc:docMk/>
            <pc:sldMk cId="1776558344" sldId="1044"/>
            <ac:spMk id="5" creationId="{60EE66ED-C940-0B4C-C187-8FE2FE93C0E5}"/>
          </ac:spMkLst>
        </pc:spChg>
        <pc:spChg chg="mod ord">
          <ac:chgData name="Joseph Gibson" userId="f2d1b4ad-10a2-40f3-bb1a-35a70f7d3a8e" providerId="ADAL" clId="{9A4540D4-11FF-409E-A137-808A78C58413}" dt="2025-08-04T17:07:57.027" v="3065" actId="20577"/>
          <ac:spMkLst>
            <pc:docMk/>
            <pc:sldMk cId="1776558344" sldId="1044"/>
            <ac:spMk id="13" creationId="{DEDD3B9F-1474-DA3B-AE44-417D64DF768F}"/>
          </ac:spMkLst>
        </pc:spChg>
        <pc:picChg chg="add mod modCrop">
          <ac:chgData name="Joseph Gibson" userId="f2d1b4ad-10a2-40f3-bb1a-35a70f7d3a8e" providerId="ADAL" clId="{9A4540D4-11FF-409E-A137-808A78C58413}" dt="2025-08-04T16:41:49.549" v="2809" actId="1076"/>
          <ac:picMkLst>
            <pc:docMk/>
            <pc:sldMk cId="1776558344" sldId="1044"/>
            <ac:picMk id="3" creationId="{050B686D-F6D9-9B47-A829-FC40621BAE54}"/>
          </ac:picMkLst>
        </pc:picChg>
        <pc:picChg chg="add mod modCrop">
          <ac:chgData name="Joseph Gibson" userId="f2d1b4ad-10a2-40f3-bb1a-35a70f7d3a8e" providerId="ADAL" clId="{9A4540D4-11FF-409E-A137-808A78C58413}" dt="2025-08-04T16:37:44.474" v="2774" actId="1076"/>
          <ac:picMkLst>
            <pc:docMk/>
            <pc:sldMk cId="1776558344" sldId="1044"/>
            <ac:picMk id="7" creationId="{D1671C89-B859-21ED-BED9-591D7A111FA4}"/>
          </ac:picMkLst>
        </pc:picChg>
        <pc:picChg chg="add mod">
          <ac:chgData name="Joseph Gibson" userId="f2d1b4ad-10a2-40f3-bb1a-35a70f7d3a8e" providerId="ADAL" clId="{9A4540D4-11FF-409E-A137-808A78C58413}" dt="2025-08-04T16:38:46.432" v="2786" actId="14100"/>
          <ac:picMkLst>
            <pc:docMk/>
            <pc:sldMk cId="1776558344" sldId="1044"/>
            <ac:picMk id="21" creationId="{D7F0CB26-B576-49B7-8CFC-26AA8B2EB48A}"/>
          </ac:picMkLst>
        </pc:picChg>
      </pc:sldChg>
      <pc:sldChg chg="modSp mod">
        <pc:chgData name="Joseph Gibson" userId="f2d1b4ad-10a2-40f3-bb1a-35a70f7d3a8e" providerId="ADAL" clId="{9A4540D4-11FF-409E-A137-808A78C58413}" dt="2025-07-31T13:01:55.491" v="608" actId="20577"/>
        <pc:sldMkLst>
          <pc:docMk/>
          <pc:sldMk cId="2654326136" sldId="1045"/>
        </pc:sldMkLst>
        <pc:spChg chg="mod">
          <ac:chgData name="Joseph Gibson" userId="f2d1b4ad-10a2-40f3-bb1a-35a70f7d3a8e" providerId="ADAL" clId="{9A4540D4-11FF-409E-A137-808A78C58413}" dt="2025-07-31T13:01:55.491" v="608" actId="20577"/>
          <ac:spMkLst>
            <pc:docMk/>
            <pc:sldMk cId="2654326136" sldId="1045"/>
            <ac:spMk id="16" creationId="{36FEF251-7044-D221-5174-14F9EDE98107}"/>
          </ac:spMkLst>
        </pc:spChg>
      </pc:sldChg>
      <pc:sldChg chg="addSp delSp modSp mod ord modAnim">
        <pc:chgData name="Joseph Gibson" userId="f2d1b4ad-10a2-40f3-bb1a-35a70f7d3a8e" providerId="ADAL" clId="{9A4540D4-11FF-409E-A137-808A78C58413}" dt="2025-08-04T17:03:31.688" v="3027"/>
        <pc:sldMkLst>
          <pc:docMk/>
          <pc:sldMk cId="1579866033" sldId="1049"/>
        </pc:sldMkLst>
        <pc:spChg chg="add mod">
          <ac:chgData name="Joseph Gibson" userId="f2d1b4ad-10a2-40f3-bb1a-35a70f7d3a8e" providerId="ADAL" clId="{9A4540D4-11FF-409E-A137-808A78C58413}" dt="2025-08-04T16:31:50.810" v="2727" actId="1076"/>
          <ac:spMkLst>
            <pc:docMk/>
            <pc:sldMk cId="1579866033" sldId="1049"/>
            <ac:spMk id="2" creationId="{26F0FE29-1B78-447B-8AC2-8B57AB734B23}"/>
          </ac:spMkLst>
        </pc:spChg>
        <pc:spChg chg="mod">
          <ac:chgData name="Joseph Gibson" userId="f2d1b4ad-10a2-40f3-bb1a-35a70f7d3a8e" providerId="ADAL" clId="{9A4540D4-11FF-409E-A137-808A78C58413}" dt="2025-08-04T10:11:02.483" v="1186" actId="20577"/>
          <ac:spMkLst>
            <pc:docMk/>
            <pc:sldMk cId="1579866033" sldId="1049"/>
            <ac:spMk id="4" creationId="{1FDD3981-69C0-7FAD-5D56-D771204C37AD}"/>
          </ac:spMkLst>
        </pc:spChg>
        <pc:spChg chg="add mod">
          <ac:chgData name="Joseph Gibson" userId="f2d1b4ad-10a2-40f3-bb1a-35a70f7d3a8e" providerId="ADAL" clId="{9A4540D4-11FF-409E-A137-808A78C58413}" dt="2025-08-04T16:31:41.487" v="2726" actId="1076"/>
          <ac:spMkLst>
            <pc:docMk/>
            <pc:sldMk cId="1579866033" sldId="1049"/>
            <ac:spMk id="5" creationId="{3B4636BC-DE81-479D-C4B7-4E07ACE0F41A}"/>
          </ac:spMkLst>
        </pc:spChg>
        <pc:spChg chg="add mod">
          <ac:chgData name="Joseph Gibson" userId="f2d1b4ad-10a2-40f3-bb1a-35a70f7d3a8e" providerId="ADAL" clId="{9A4540D4-11FF-409E-A137-808A78C58413}" dt="2025-08-04T16:30:25.850" v="2719"/>
          <ac:spMkLst>
            <pc:docMk/>
            <pc:sldMk cId="1579866033" sldId="1049"/>
            <ac:spMk id="6" creationId="{2F69908E-1FBE-58F5-9381-389AB2378081}"/>
          </ac:spMkLst>
        </pc:spChg>
        <pc:spChg chg="mod">
          <ac:chgData name="Joseph Gibson" userId="f2d1b4ad-10a2-40f3-bb1a-35a70f7d3a8e" providerId="ADAL" clId="{9A4540D4-11FF-409E-A137-808A78C58413}" dt="2025-08-04T16:31:50.810" v="2727" actId="1076"/>
          <ac:spMkLst>
            <pc:docMk/>
            <pc:sldMk cId="1579866033" sldId="1049"/>
            <ac:spMk id="9" creationId="{20D2086F-A36C-39FF-1387-F93BAECAFD5A}"/>
          </ac:spMkLst>
        </pc:spChg>
        <pc:spChg chg="add mod">
          <ac:chgData name="Joseph Gibson" userId="f2d1b4ad-10a2-40f3-bb1a-35a70f7d3a8e" providerId="ADAL" clId="{9A4540D4-11FF-409E-A137-808A78C58413}" dt="2025-08-04T16:30:25.850" v="2719"/>
          <ac:spMkLst>
            <pc:docMk/>
            <pc:sldMk cId="1579866033" sldId="1049"/>
            <ac:spMk id="11" creationId="{CC96AD24-122D-6005-0211-E0213610BB06}"/>
          </ac:spMkLst>
        </pc:spChg>
        <pc:spChg chg="mod">
          <ac:chgData name="Joseph Gibson" userId="f2d1b4ad-10a2-40f3-bb1a-35a70f7d3a8e" providerId="ADAL" clId="{9A4540D4-11FF-409E-A137-808A78C58413}" dt="2025-08-04T16:31:50.810" v="2727" actId="1076"/>
          <ac:spMkLst>
            <pc:docMk/>
            <pc:sldMk cId="1579866033" sldId="1049"/>
            <ac:spMk id="12" creationId="{79D6DCAD-0E1F-B80D-EF12-E45419C19FDD}"/>
          </ac:spMkLst>
        </pc:spChg>
        <pc:spChg chg="add mod">
          <ac:chgData name="Joseph Gibson" userId="f2d1b4ad-10a2-40f3-bb1a-35a70f7d3a8e" providerId="ADAL" clId="{9A4540D4-11FF-409E-A137-808A78C58413}" dt="2025-08-04T16:30:25.850" v="2719"/>
          <ac:spMkLst>
            <pc:docMk/>
            <pc:sldMk cId="1579866033" sldId="1049"/>
            <ac:spMk id="13" creationId="{C6D5BA7D-520F-5931-D13F-09A21BD4FC03}"/>
          </ac:spMkLst>
        </pc:spChg>
        <pc:spChg chg="mod">
          <ac:chgData name="Joseph Gibson" userId="f2d1b4ad-10a2-40f3-bb1a-35a70f7d3a8e" providerId="ADAL" clId="{9A4540D4-11FF-409E-A137-808A78C58413}" dt="2025-08-04T16:31:41.487" v="2726" actId="1076"/>
          <ac:spMkLst>
            <pc:docMk/>
            <pc:sldMk cId="1579866033" sldId="1049"/>
            <ac:spMk id="15" creationId="{FCDB5F64-E802-B6E9-A2DC-871693700FCA}"/>
          </ac:spMkLst>
        </pc:spChg>
        <pc:spChg chg="add mod ord">
          <ac:chgData name="Joseph Gibson" userId="f2d1b4ad-10a2-40f3-bb1a-35a70f7d3a8e" providerId="ADAL" clId="{9A4540D4-11FF-409E-A137-808A78C58413}" dt="2025-08-04T16:31:27.699" v="2723" actId="166"/>
          <ac:spMkLst>
            <pc:docMk/>
            <pc:sldMk cId="1579866033" sldId="1049"/>
            <ac:spMk id="18" creationId="{992A9B05-668F-971A-CE6E-615592C55B91}"/>
          </ac:spMkLst>
        </pc:spChg>
        <pc:grpChg chg="add mod">
          <ac:chgData name="Joseph Gibson" userId="f2d1b4ad-10a2-40f3-bb1a-35a70f7d3a8e" providerId="ADAL" clId="{9A4540D4-11FF-409E-A137-808A78C58413}" dt="2025-08-04T16:31:50.810" v="2727" actId="1076"/>
          <ac:grpSpMkLst>
            <pc:docMk/>
            <pc:sldMk cId="1579866033" sldId="1049"/>
            <ac:grpSpMk id="3" creationId="{3FBD4F9E-397C-25E0-C4BA-F02F6F6E1A99}"/>
          </ac:grpSpMkLst>
        </pc:grpChg>
        <pc:grpChg chg="mod">
          <ac:chgData name="Joseph Gibson" userId="f2d1b4ad-10a2-40f3-bb1a-35a70f7d3a8e" providerId="ADAL" clId="{9A4540D4-11FF-409E-A137-808A78C58413}" dt="2025-08-04T16:31:50.810" v="2727" actId="1076"/>
          <ac:grpSpMkLst>
            <pc:docMk/>
            <pc:sldMk cId="1579866033" sldId="1049"/>
            <ac:grpSpMk id="10" creationId="{D75BCEBD-4E2E-EA02-CFDC-93CFBDCDED31}"/>
          </ac:grpSpMkLst>
        </pc:grpChg>
        <pc:grpChg chg="mod">
          <ac:chgData name="Joseph Gibson" userId="f2d1b4ad-10a2-40f3-bb1a-35a70f7d3a8e" providerId="ADAL" clId="{9A4540D4-11FF-409E-A137-808A78C58413}" dt="2025-08-04T16:31:50.810" v="2727" actId="1076"/>
          <ac:grpSpMkLst>
            <pc:docMk/>
            <pc:sldMk cId="1579866033" sldId="1049"/>
            <ac:grpSpMk id="14" creationId="{7AFE8FB9-2EA3-40CB-DA12-227F64EF519E}"/>
          </ac:grpSpMkLst>
        </pc:grpChg>
        <pc:picChg chg="mod">
          <ac:chgData name="Joseph Gibson" userId="f2d1b4ad-10a2-40f3-bb1a-35a70f7d3a8e" providerId="ADAL" clId="{9A4540D4-11FF-409E-A137-808A78C58413}" dt="2025-08-04T16:31:50.810" v="2727" actId="1076"/>
          <ac:picMkLst>
            <pc:docMk/>
            <pc:sldMk cId="1579866033" sldId="1049"/>
            <ac:picMk id="7" creationId="{C742B483-6543-EABA-042C-1A9A2A871978}"/>
          </ac:picMkLst>
        </pc:picChg>
        <pc:picChg chg="mod">
          <ac:chgData name="Joseph Gibson" userId="f2d1b4ad-10a2-40f3-bb1a-35a70f7d3a8e" providerId="ADAL" clId="{9A4540D4-11FF-409E-A137-808A78C58413}" dt="2025-08-04T16:31:41.487" v="2726" actId="1076"/>
          <ac:picMkLst>
            <pc:docMk/>
            <pc:sldMk cId="1579866033" sldId="1049"/>
            <ac:picMk id="8" creationId="{5A270F5E-BE3C-7300-EA63-63AE2A5064FB}"/>
          </ac:picMkLst>
        </pc:picChg>
      </pc:sldChg>
      <pc:sldChg chg="del">
        <pc:chgData name="Joseph Gibson" userId="f2d1b4ad-10a2-40f3-bb1a-35a70f7d3a8e" providerId="ADAL" clId="{9A4540D4-11FF-409E-A137-808A78C58413}" dt="2025-07-31T09:29:50.997" v="0" actId="47"/>
        <pc:sldMkLst>
          <pc:docMk/>
          <pc:sldMk cId="550198778" sldId="1050"/>
        </pc:sldMkLst>
      </pc:sldChg>
      <pc:sldChg chg="addSp delSp modSp mod delAnim modAnim">
        <pc:chgData name="Joseph Gibson" userId="f2d1b4ad-10a2-40f3-bb1a-35a70f7d3a8e" providerId="ADAL" clId="{9A4540D4-11FF-409E-A137-808A78C58413}" dt="2025-08-04T17:03:01.619" v="3025" actId="1076"/>
        <pc:sldMkLst>
          <pc:docMk/>
          <pc:sldMk cId="1592479697" sldId="1051"/>
        </pc:sldMkLst>
        <pc:spChg chg="mod">
          <ac:chgData name="Joseph Gibson" userId="f2d1b4ad-10a2-40f3-bb1a-35a70f7d3a8e" providerId="ADAL" clId="{9A4540D4-11FF-409E-A137-808A78C58413}" dt="2025-08-04T17:03:01.619" v="3025" actId="1076"/>
          <ac:spMkLst>
            <pc:docMk/>
            <pc:sldMk cId="1592479697" sldId="1051"/>
            <ac:spMk id="2" creationId="{E2BD6D4A-5B20-9534-4B16-AFA3853CB3FE}"/>
          </ac:spMkLst>
        </pc:spChg>
        <pc:spChg chg="mod">
          <ac:chgData name="Joseph Gibson" userId="f2d1b4ad-10a2-40f3-bb1a-35a70f7d3a8e" providerId="ADAL" clId="{9A4540D4-11FF-409E-A137-808A78C58413}" dt="2025-08-04T16:30:17.121" v="2712" actId="1076"/>
          <ac:spMkLst>
            <pc:docMk/>
            <pc:sldMk cId="1592479697" sldId="1051"/>
            <ac:spMk id="3" creationId="{1B22127D-534D-E810-98B6-4AE46AC1C843}"/>
          </ac:spMkLst>
        </pc:spChg>
        <pc:spChg chg="mod">
          <ac:chgData name="Joseph Gibson" userId="f2d1b4ad-10a2-40f3-bb1a-35a70f7d3a8e" providerId="ADAL" clId="{9A4540D4-11FF-409E-A137-808A78C58413}" dt="2025-08-04T10:10:59.374" v="1185" actId="20577"/>
          <ac:spMkLst>
            <pc:docMk/>
            <pc:sldMk cId="1592479697" sldId="1051"/>
            <ac:spMk id="4" creationId="{1D2968E2-165B-373D-4056-ACD4EE1E2B45}"/>
          </ac:spMkLst>
        </pc:spChg>
        <pc:spChg chg="mod">
          <ac:chgData name="Joseph Gibson" userId="f2d1b4ad-10a2-40f3-bb1a-35a70f7d3a8e" providerId="ADAL" clId="{9A4540D4-11FF-409E-A137-808A78C58413}" dt="2025-08-04T16:30:02.816" v="2709" actId="1076"/>
          <ac:spMkLst>
            <pc:docMk/>
            <pc:sldMk cId="1592479697" sldId="1051"/>
            <ac:spMk id="5" creationId="{618DF8A8-A257-21AF-5C58-9CC90FF7E9FA}"/>
          </ac:spMkLst>
        </pc:spChg>
        <pc:spChg chg="mod">
          <ac:chgData name="Joseph Gibson" userId="f2d1b4ad-10a2-40f3-bb1a-35a70f7d3a8e" providerId="ADAL" clId="{9A4540D4-11FF-409E-A137-808A78C58413}" dt="2025-08-04T16:30:09.416" v="2711" actId="1076"/>
          <ac:spMkLst>
            <pc:docMk/>
            <pc:sldMk cId="1592479697" sldId="1051"/>
            <ac:spMk id="6" creationId="{B4984E13-0998-4775-2ECC-B1E98222ABE4}"/>
          </ac:spMkLst>
        </pc:spChg>
        <pc:spChg chg="mod">
          <ac:chgData name="Joseph Gibson" userId="f2d1b4ad-10a2-40f3-bb1a-35a70f7d3a8e" providerId="ADAL" clId="{9A4540D4-11FF-409E-A137-808A78C58413}" dt="2025-08-04T17:02:56.846" v="3024"/>
          <ac:spMkLst>
            <pc:docMk/>
            <pc:sldMk cId="1592479697" sldId="1051"/>
            <ac:spMk id="15" creationId="{88E22361-3915-3920-AB1F-8AEA5E6CF83C}"/>
          </ac:spMkLst>
        </pc:spChg>
        <pc:picChg chg="add mod">
          <ac:chgData name="Joseph Gibson" userId="f2d1b4ad-10a2-40f3-bb1a-35a70f7d3a8e" providerId="ADAL" clId="{9A4540D4-11FF-409E-A137-808A78C58413}" dt="2025-08-04T16:29:14.500" v="2702" actId="1076"/>
          <ac:picMkLst>
            <pc:docMk/>
            <pc:sldMk cId="1592479697" sldId="1051"/>
            <ac:picMk id="9" creationId="{07EDCC8D-41C9-AFB6-9009-696208CBEF94}"/>
          </ac:picMkLst>
        </pc:picChg>
      </pc:sldChg>
      <pc:sldChg chg="modSp mod modAnim">
        <pc:chgData name="Joseph Gibson" userId="f2d1b4ad-10a2-40f3-bb1a-35a70f7d3a8e" providerId="ADAL" clId="{9A4540D4-11FF-409E-A137-808A78C58413}" dt="2025-08-04T11:22:08.717" v="2242" actId="14100"/>
        <pc:sldMkLst>
          <pc:docMk/>
          <pc:sldMk cId="558534185" sldId="1054"/>
        </pc:sldMkLst>
      </pc:sldChg>
      <pc:sldChg chg="addSp modSp mod modAnim">
        <pc:chgData name="Joseph Gibson" userId="f2d1b4ad-10a2-40f3-bb1a-35a70f7d3a8e" providerId="ADAL" clId="{9A4540D4-11FF-409E-A137-808A78C58413}" dt="2025-08-04T17:06:10.550" v="3051" actId="20577"/>
        <pc:sldMkLst>
          <pc:docMk/>
          <pc:sldMk cId="4184658437" sldId="1058"/>
        </pc:sldMkLst>
        <pc:spChg chg="mod">
          <ac:chgData name="Joseph Gibson" userId="f2d1b4ad-10a2-40f3-bb1a-35a70f7d3a8e" providerId="ADAL" clId="{9A4540D4-11FF-409E-A137-808A78C58413}" dt="2025-07-31T12:51:58.435" v="558"/>
          <ac:spMkLst>
            <pc:docMk/>
            <pc:sldMk cId="4184658437" sldId="1058"/>
            <ac:spMk id="4" creationId="{3990F2F1-BF1C-229D-BCED-339CEF3C26B5}"/>
          </ac:spMkLst>
        </pc:spChg>
        <pc:spChg chg="mod">
          <ac:chgData name="Joseph Gibson" userId="f2d1b4ad-10a2-40f3-bb1a-35a70f7d3a8e" providerId="ADAL" clId="{9A4540D4-11FF-409E-A137-808A78C58413}" dt="2025-08-04T11:56:03.198" v="2314" actId="20577"/>
          <ac:spMkLst>
            <pc:docMk/>
            <pc:sldMk cId="4184658437" sldId="1058"/>
            <ac:spMk id="5" creationId="{1FB6038A-F3E0-9E1F-5CB8-011F8072CCEF}"/>
          </ac:spMkLst>
        </pc:spChg>
        <pc:spChg chg="add mod">
          <ac:chgData name="Joseph Gibson" userId="f2d1b4ad-10a2-40f3-bb1a-35a70f7d3a8e" providerId="ADAL" clId="{9A4540D4-11FF-409E-A137-808A78C58413}" dt="2025-08-04T11:11:04.202" v="1950" actId="1076"/>
          <ac:spMkLst>
            <pc:docMk/>
            <pc:sldMk cId="4184658437" sldId="1058"/>
            <ac:spMk id="12" creationId="{2AFF0DE2-5BC2-E5B3-485C-B07CD52B384B}"/>
          </ac:spMkLst>
        </pc:spChg>
        <pc:spChg chg="add mod">
          <ac:chgData name="Joseph Gibson" userId="f2d1b4ad-10a2-40f3-bb1a-35a70f7d3a8e" providerId="ADAL" clId="{9A4540D4-11FF-409E-A137-808A78C58413}" dt="2025-08-04T11:10:57.550" v="1949" actId="1076"/>
          <ac:spMkLst>
            <pc:docMk/>
            <pc:sldMk cId="4184658437" sldId="1058"/>
            <ac:spMk id="13" creationId="{DFEFD380-4141-1C20-81A6-41BEDAE84985}"/>
          </ac:spMkLst>
        </pc:spChg>
        <pc:spChg chg="mod">
          <ac:chgData name="Joseph Gibson" userId="f2d1b4ad-10a2-40f3-bb1a-35a70f7d3a8e" providerId="ADAL" clId="{9A4540D4-11FF-409E-A137-808A78C58413}" dt="2025-08-04T17:06:10.550" v="3051" actId="20577"/>
          <ac:spMkLst>
            <pc:docMk/>
            <pc:sldMk cId="4184658437" sldId="1058"/>
            <ac:spMk id="78" creationId="{07555B40-1164-4294-DAC1-76A67D6CC954}"/>
          </ac:spMkLst>
        </pc:spChg>
        <pc:grpChg chg="mod">
          <ac:chgData name="Joseph Gibson" userId="f2d1b4ad-10a2-40f3-bb1a-35a70f7d3a8e" providerId="ADAL" clId="{9A4540D4-11FF-409E-A137-808A78C58413}" dt="2025-08-04T11:10:43.749" v="1947" actId="1076"/>
          <ac:grpSpMkLst>
            <pc:docMk/>
            <pc:sldMk cId="4184658437" sldId="1058"/>
            <ac:grpSpMk id="11" creationId="{FA9BAD39-7EAC-6D06-7080-687562F548C9}"/>
          </ac:grpSpMkLst>
        </pc:grpChg>
      </pc:sldChg>
      <pc:sldChg chg="del">
        <pc:chgData name="Joseph Gibson" userId="f2d1b4ad-10a2-40f3-bb1a-35a70f7d3a8e" providerId="ADAL" clId="{9A4540D4-11FF-409E-A137-808A78C58413}" dt="2025-07-31T09:30:07.579" v="6" actId="47"/>
        <pc:sldMkLst>
          <pc:docMk/>
          <pc:sldMk cId="3488019353" sldId="1059"/>
        </pc:sldMkLst>
      </pc:sldChg>
      <pc:sldChg chg="modSp mod modAnim">
        <pc:chgData name="Joseph Gibson" userId="f2d1b4ad-10a2-40f3-bb1a-35a70f7d3a8e" providerId="ADAL" clId="{9A4540D4-11FF-409E-A137-808A78C58413}" dt="2025-08-04T16:59:29.104" v="2990"/>
        <pc:sldMkLst>
          <pc:docMk/>
          <pc:sldMk cId="3663954850" sldId="1062"/>
        </pc:sldMkLst>
        <pc:spChg chg="mod">
          <ac:chgData name="Joseph Gibson" userId="f2d1b4ad-10a2-40f3-bb1a-35a70f7d3a8e" providerId="ADAL" clId="{9A4540D4-11FF-409E-A137-808A78C58413}" dt="2025-08-04T11:17:56.112" v="2219" actId="20577"/>
          <ac:spMkLst>
            <pc:docMk/>
            <pc:sldMk cId="3663954850" sldId="1062"/>
            <ac:spMk id="7" creationId="{2F93270B-662B-4B6F-D32D-BCB90E7B8B5C}"/>
          </ac:spMkLst>
        </pc:spChg>
      </pc:sldChg>
      <pc:sldChg chg="addSp modSp add mod modAnim">
        <pc:chgData name="Joseph Gibson" userId="f2d1b4ad-10a2-40f3-bb1a-35a70f7d3a8e" providerId="ADAL" clId="{9A4540D4-11FF-409E-A137-808A78C58413}" dt="2025-08-04T17:15:43.370" v="3136" actId="20577"/>
        <pc:sldMkLst>
          <pc:docMk/>
          <pc:sldMk cId="653487652" sldId="1063"/>
        </pc:sldMkLst>
        <pc:spChg chg="mod">
          <ac:chgData name="Joseph Gibson" userId="f2d1b4ad-10a2-40f3-bb1a-35a70f7d3a8e" providerId="ADAL" clId="{9A4540D4-11FF-409E-A137-808A78C58413}" dt="2025-08-04T17:15:43.370" v="3136" actId="20577"/>
          <ac:spMkLst>
            <pc:docMk/>
            <pc:sldMk cId="653487652" sldId="1063"/>
            <ac:spMk id="2" creationId="{9D89D6D8-7C0C-F5BF-06D0-50BF9CA0434E}"/>
          </ac:spMkLst>
        </pc:spChg>
        <pc:picChg chg="add mod">
          <ac:chgData name="Joseph Gibson" userId="f2d1b4ad-10a2-40f3-bb1a-35a70f7d3a8e" providerId="ADAL" clId="{9A4540D4-11FF-409E-A137-808A78C58413}" dt="2025-08-04T17:15:17.516" v="3119" actId="1076"/>
          <ac:picMkLst>
            <pc:docMk/>
            <pc:sldMk cId="653487652" sldId="1063"/>
            <ac:picMk id="3" creationId="{E8D00531-973E-5CB0-2055-39301DC7793C}"/>
          </ac:picMkLst>
        </pc:picChg>
      </pc:sldChg>
      <pc:sldChg chg="addSp modSp add mod modAnim">
        <pc:chgData name="Joseph Gibson" userId="f2d1b4ad-10a2-40f3-bb1a-35a70f7d3a8e" providerId="ADAL" clId="{9A4540D4-11FF-409E-A137-808A78C58413}" dt="2025-08-04T16:57:57.030" v="2988" actId="1076"/>
        <pc:sldMkLst>
          <pc:docMk/>
          <pc:sldMk cId="3036567798" sldId="1064"/>
        </pc:sldMkLst>
        <pc:spChg chg="mod">
          <ac:chgData name="Joseph Gibson" userId="f2d1b4ad-10a2-40f3-bb1a-35a70f7d3a8e" providerId="ADAL" clId="{9A4540D4-11FF-409E-A137-808A78C58413}" dt="2025-07-31T15:41:13.352" v="1087" actId="20577"/>
          <ac:spMkLst>
            <pc:docMk/>
            <pc:sldMk cId="3036567798" sldId="1064"/>
            <ac:spMk id="4" creationId="{ADEF7302-D5BD-4F32-D774-8EBD225F0D73}"/>
          </ac:spMkLst>
        </pc:spChg>
        <pc:spChg chg="mod">
          <ac:chgData name="Joseph Gibson" userId="f2d1b4ad-10a2-40f3-bb1a-35a70f7d3a8e" providerId="ADAL" clId="{9A4540D4-11FF-409E-A137-808A78C58413}" dt="2025-07-31T15:48:43.229" v="1163" actId="14100"/>
          <ac:spMkLst>
            <pc:docMk/>
            <pc:sldMk cId="3036567798" sldId="1064"/>
            <ac:spMk id="6" creationId="{FD380268-E69F-4EDB-9A44-BBA6A1B67CF1}"/>
          </ac:spMkLst>
        </pc:spChg>
        <pc:spChg chg="add mod">
          <ac:chgData name="Joseph Gibson" userId="f2d1b4ad-10a2-40f3-bb1a-35a70f7d3a8e" providerId="ADAL" clId="{9A4540D4-11FF-409E-A137-808A78C58413}" dt="2025-08-04T16:56:29.963" v="2972" actId="164"/>
          <ac:spMkLst>
            <pc:docMk/>
            <pc:sldMk cId="3036567798" sldId="1064"/>
            <ac:spMk id="14" creationId="{57DCC8F0-25BB-5FCE-B977-39A2C3C423AD}"/>
          </ac:spMkLst>
        </pc:spChg>
        <pc:spChg chg="add mod">
          <ac:chgData name="Joseph Gibson" userId="f2d1b4ad-10a2-40f3-bb1a-35a70f7d3a8e" providerId="ADAL" clId="{9A4540D4-11FF-409E-A137-808A78C58413}" dt="2025-08-04T16:56:29.963" v="2972" actId="164"/>
          <ac:spMkLst>
            <pc:docMk/>
            <pc:sldMk cId="3036567798" sldId="1064"/>
            <ac:spMk id="15" creationId="{37201752-8A82-057D-3774-1D86A7B8B18F}"/>
          </ac:spMkLst>
        </pc:spChg>
        <pc:spChg chg="add mod">
          <ac:chgData name="Joseph Gibson" userId="f2d1b4ad-10a2-40f3-bb1a-35a70f7d3a8e" providerId="ADAL" clId="{9A4540D4-11FF-409E-A137-808A78C58413}" dt="2025-08-04T16:57:45.340" v="2982" actId="14100"/>
          <ac:spMkLst>
            <pc:docMk/>
            <pc:sldMk cId="3036567798" sldId="1064"/>
            <ac:spMk id="17" creationId="{CA71ED2A-5BAF-311C-AE9B-0CA0810FB62D}"/>
          </ac:spMkLst>
        </pc:spChg>
        <pc:spChg chg="add mod">
          <ac:chgData name="Joseph Gibson" userId="f2d1b4ad-10a2-40f3-bb1a-35a70f7d3a8e" providerId="ADAL" clId="{9A4540D4-11FF-409E-A137-808A78C58413}" dt="2025-08-04T16:57:57.030" v="2988" actId="1076"/>
          <ac:spMkLst>
            <pc:docMk/>
            <pc:sldMk cId="3036567798" sldId="1064"/>
            <ac:spMk id="18" creationId="{6828B81E-600F-774F-43E9-B85F7D65A926}"/>
          </ac:spMkLst>
        </pc:spChg>
        <pc:spChg chg="add mod">
          <ac:chgData name="Joseph Gibson" userId="f2d1b4ad-10a2-40f3-bb1a-35a70f7d3a8e" providerId="ADAL" clId="{9A4540D4-11FF-409E-A137-808A78C58413}" dt="2025-08-04T16:56:29.963" v="2972" actId="164"/>
          <ac:spMkLst>
            <pc:docMk/>
            <pc:sldMk cId="3036567798" sldId="1064"/>
            <ac:spMk id="30" creationId="{C097C66E-DEAC-1098-838D-E228887E2AF1}"/>
          </ac:spMkLst>
        </pc:spChg>
        <pc:spChg chg="add mod">
          <ac:chgData name="Joseph Gibson" userId="f2d1b4ad-10a2-40f3-bb1a-35a70f7d3a8e" providerId="ADAL" clId="{9A4540D4-11FF-409E-A137-808A78C58413}" dt="2025-08-04T16:56:29.963" v="2972" actId="164"/>
          <ac:spMkLst>
            <pc:docMk/>
            <pc:sldMk cId="3036567798" sldId="1064"/>
            <ac:spMk id="31" creationId="{1BB53CA6-F474-7AF1-0BC0-3C97B5D0F87F}"/>
          </ac:spMkLst>
        </pc:spChg>
        <pc:spChg chg="add mod">
          <ac:chgData name="Joseph Gibson" userId="f2d1b4ad-10a2-40f3-bb1a-35a70f7d3a8e" providerId="ADAL" clId="{9A4540D4-11FF-409E-A137-808A78C58413}" dt="2025-08-04T16:32:25.899" v="2728" actId="164"/>
          <ac:spMkLst>
            <pc:docMk/>
            <pc:sldMk cId="3036567798" sldId="1064"/>
            <ac:spMk id="32" creationId="{0E23641B-C8AE-427D-0B6D-A293DB9AF3C1}"/>
          </ac:spMkLst>
        </pc:spChg>
        <pc:grpChg chg="mod">
          <ac:chgData name="Joseph Gibson" userId="f2d1b4ad-10a2-40f3-bb1a-35a70f7d3a8e" providerId="ADAL" clId="{9A4540D4-11FF-409E-A137-808A78C58413}" dt="2025-08-04T16:56:29.963" v="2972" actId="164"/>
          <ac:grpSpMkLst>
            <pc:docMk/>
            <pc:sldMk cId="3036567798" sldId="1064"/>
            <ac:grpSpMk id="13" creationId="{05D0BE84-CF97-B00D-7B2C-E3815A51CF6D}"/>
          </ac:grpSpMkLst>
        </pc:grpChg>
        <pc:grpChg chg="add mod">
          <ac:chgData name="Joseph Gibson" userId="f2d1b4ad-10a2-40f3-bb1a-35a70f7d3a8e" providerId="ADAL" clId="{9A4540D4-11FF-409E-A137-808A78C58413}" dt="2025-08-04T16:55:51.380" v="2970" actId="164"/>
          <ac:grpSpMkLst>
            <pc:docMk/>
            <pc:sldMk cId="3036567798" sldId="1064"/>
            <ac:grpSpMk id="16" creationId="{CEB6F7C8-C093-2A7E-3A2A-B0A6977921AE}"/>
          </ac:grpSpMkLst>
        </pc:grpChg>
        <pc:grpChg chg="add mod">
          <ac:chgData name="Joseph Gibson" userId="f2d1b4ad-10a2-40f3-bb1a-35a70f7d3a8e" providerId="ADAL" clId="{9A4540D4-11FF-409E-A137-808A78C58413}" dt="2025-08-04T16:55:51.380" v="2970" actId="164"/>
          <ac:grpSpMkLst>
            <pc:docMk/>
            <pc:sldMk cId="3036567798" sldId="1064"/>
            <ac:grpSpMk id="19" creationId="{AE3519C7-FAFF-CD1E-9281-EA3BCCB755BB}"/>
          </ac:grpSpMkLst>
        </pc:grpChg>
        <pc:grpChg chg="add mod">
          <ac:chgData name="Joseph Gibson" userId="f2d1b4ad-10a2-40f3-bb1a-35a70f7d3a8e" providerId="ADAL" clId="{9A4540D4-11FF-409E-A137-808A78C58413}" dt="2025-08-04T16:56:29.963" v="2972" actId="164"/>
          <ac:grpSpMkLst>
            <pc:docMk/>
            <pc:sldMk cId="3036567798" sldId="1064"/>
            <ac:grpSpMk id="20" creationId="{7D29DDD3-65A0-79A6-1F88-E7903FE0A62E}"/>
          </ac:grpSpMkLst>
        </pc:grpChg>
        <pc:picChg chg="mod">
          <ac:chgData name="Joseph Gibson" userId="f2d1b4ad-10a2-40f3-bb1a-35a70f7d3a8e" providerId="ADAL" clId="{9A4540D4-11FF-409E-A137-808A78C58413}" dt="2025-08-04T16:32:25.899" v="2728" actId="164"/>
          <ac:picMkLst>
            <pc:docMk/>
            <pc:sldMk cId="3036567798" sldId="1064"/>
            <ac:picMk id="2" creationId="{F2454C09-6193-8D97-35FE-876948DE2281}"/>
          </ac:picMkLst>
        </pc:picChg>
      </pc:sldChg>
      <pc:sldChg chg="addSp delSp modSp mod modAnim">
        <pc:chgData name="Joseph Gibson" userId="f2d1b4ad-10a2-40f3-bb1a-35a70f7d3a8e" providerId="ADAL" clId="{9A4540D4-11FF-409E-A137-808A78C58413}" dt="2025-08-04T17:08:49.202" v="3069"/>
        <pc:sldMkLst>
          <pc:docMk/>
          <pc:sldMk cId="3607546167" sldId="1065"/>
        </pc:sldMkLst>
        <pc:spChg chg="add mod">
          <ac:chgData name="Joseph Gibson" userId="f2d1b4ad-10a2-40f3-bb1a-35a70f7d3a8e" providerId="ADAL" clId="{9A4540D4-11FF-409E-A137-808A78C58413}" dt="2025-08-04T11:56:15.228" v="2318"/>
          <ac:spMkLst>
            <pc:docMk/>
            <pc:sldMk cId="3607546167" sldId="1065"/>
            <ac:spMk id="2" creationId="{F7A339A1-1F83-2ED4-D079-A1C6D8FF3FCF}"/>
          </ac:spMkLst>
        </pc:spChg>
        <pc:spChg chg="ord">
          <ac:chgData name="Joseph Gibson" userId="f2d1b4ad-10a2-40f3-bb1a-35a70f7d3a8e" providerId="ADAL" clId="{9A4540D4-11FF-409E-A137-808A78C58413}" dt="2025-08-04T16:40:10.421" v="2798" actId="166"/>
          <ac:spMkLst>
            <pc:docMk/>
            <pc:sldMk cId="3607546167" sldId="1065"/>
            <ac:spMk id="12" creationId="{2C6C5E1A-D448-786D-89FB-A15CCA56BCDD}"/>
          </ac:spMkLst>
        </pc:spChg>
        <pc:spChg chg="mod ord">
          <ac:chgData name="Joseph Gibson" userId="f2d1b4ad-10a2-40f3-bb1a-35a70f7d3a8e" providerId="ADAL" clId="{9A4540D4-11FF-409E-A137-808A78C58413}" dt="2025-08-04T16:40:55.452" v="2805" actId="1076"/>
          <ac:spMkLst>
            <pc:docMk/>
            <pc:sldMk cId="3607546167" sldId="1065"/>
            <ac:spMk id="14" creationId="{1C5C596C-2B95-4F3D-71E9-B22D32F2EE9E}"/>
          </ac:spMkLst>
        </pc:spChg>
        <pc:picChg chg="add mod modCrop">
          <ac:chgData name="Joseph Gibson" userId="f2d1b4ad-10a2-40f3-bb1a-35a70f7d3a8e" providerId="ADAL" clId="{9A4540D4-11FF-409E-A137-808A78C58413}" dt="2025-08-04T16:40:06.299" v="2797" actId="1076"/>
          <ac:picMkLst>
            <pc:docMk/>
            <pc:sldMk cId="3607546167" sldId="1065"/>
            <ac:picMk id="3" creationId="{888B1191-0845-B1AB-6B59-9DCCCDE7991A}"/>
          </ac:picMkLst>
        </pc:picChg>
        <pc:picChg chg="mod topLvl modCrop">
          <ac:chgData name="Joseph Gibson" userId="f2d1b4ad-10a2-40f3-bb1a-35a70f7d3a8e" providerId="ADAL" clId="{9A4540D4-11FF-409E-A137-808A78C58413}" dt="2025-08-04T16:40:47.711" v="2803" actId="165"/>
          <ac:picMkLst>
            <pc:docMk/>
            <pc:sldMk cId="3607546167" sldId="1065"/>
            <ac:picMk id="7" creationId="{8A5FAD9E-362A-F004-CDB8-4674099A189D}"/>
          </ac:picMkLst>
        </pc:picChg>
      </pc:sldChg>
      <pc:sldChg chg="add del">
        <pc:chgData name="Joseph Gibson" userId="f2d1b4ad-10a2-40f3-bb1a-35a70f7d3a8e" providerId="ADAL" clId="{9A4540D4-11FF-409E-A137-808A78C58413}" dt="2025-08-04T10:16:48.963" v="1391" actId="47"/>
        <pc:sldMkLst>
          <pc:docMk/>
          <pc:sldMk cId="1323617235" sldId="1066"/>
        </pc:sldMkLst>
      </pc:sldChg>
      <pc:sldChg chg="addSp delSp modSp add del mod ord delAnim modAnim">
        <pc:chgData name="Joseph Gibson" userId="f2d1b4ad-10a2-40f3-bb1a-35a70f7d3a8e" providerId="ADAL" clId="{9A4540D4-11FF-409E-A137-808A78C58413}" dt="2025-08-04T17:21:26.601" v="3368" actId="47"/>
        <pc:sldMkLst>
          <pc:docMk/>
          <pc:sldMk cId="115383762" sldId="1067"/>
        </pc:sldMkLst>
      </pc:sldChg>
      <pc:sldChg chg="addSp delSp modSp new mod ord modAnim">
        <pc:chgData name="Joseph Gibson" userId="f2d1b4ad-10a2-40f3-bb1a-35a70f7d3a8e" providerId="ADAL" clId="{9A4540D4-11FF-409E-A137-808A78C58413}" dt="2025-08-04T16:56:13.073" v="2971"/>
        <pc:sldMkLst>
          <pc:docMk/>
          <pc:sldMk cId="568269774" sldId="1068"/>
        </pc:sldMkLst>
        <pc:spChg chg="add">
          <ac:chgData name="Joseph Gibson" userId="f2d1b4ad-10a2-40f3-bb1a-35a70f7d3a8e" providerId="ADAL" clId="{9A4540D4-11FF-409E-A137-808A78C58413}" dt="2025-08-04T15:55:46.583" v="2469"/>
          <ac:spMkLst>
            <pc:docMk/>
            <pc:sldMk cId="568269774" sldId="1068"/>
            <ac:spMk id="6" creationId="{DEB8CBE1-1C39-3075-A9BD-3EA30DDA92D4}"/>
          </ac:spMkLst>
        </pc:spChg>
        <pc:spChg chg="add mod">
          <ac:chgData name="Joseph Gibson" userId="f2d1b4ad-10a2-40f3-bb1a-35a70f7d3a8e" providerId="ADAL" clId="{9A4540D4-11FF-409E-A137-808A78C58413}" dt="2025-08-04T16:01:50.312" v="2541" actId="1076"/>
          <ac:spMkLst>
            <pc:docMk/>
            <pc:sldMk cId="568269774" sldId="1068"/>
            <ac:spMk id="9" creationId="{239CC7A4-820F-A5A9-5182-36869361C65B}"/>
          </ac:spMkLst>
        </pc:spChg>
        <pc:spChg chg="add mod">
          <ac:chgData name="Joseph Gibson" userId="f2d1b4ad-10a2-40f3-bb1a-35a70f7d3a8e" providerId="ADAL" clId="{9A4540D4-11FF-409E-A137-808A78C58413}" dt="2025-08-04T16:02:55.926" v="2568" actId="1076"/>
          <ac:spMkLst>
            <pc:docMk/>
            <pc:sldMk cId="568269774" sldId="1068"/>
            <ac:spMk id="10" creationId="{CDE3AF11-E43D-2EB1-E601-7E73EEC238E4}"/>
          </ac:spMkLst>
        </pc:spChg>
        <pc:spChg chg="add mod">
          <ac:chgData name="Joseph Gibson" userId="f2d1b4ad-10a2-40f3-bb1a-35a70f7d3a8e" providerId="ADAL" clId="{9A4540D4-11FF-409E-A137-808A78C58413}" dt="2025-08-04T16:00:58.622" v="2521" actId="20577"/>
          <ac:spMkLst>
            <pc:docMk/>
            <pc:sldMk cId="568269774" sldId="1068"/>
            <ac:spMk id="11" creationId="{BEBE1F0B-B41E-22B4-C194-4AFDFC002002}"/>
          </ac:spMkLst>
        </pc:spChg>
        <pc:spChg chg="add mod">
          <ac:chgData name="Joseph Gibson" userId="f2d1b4ad-10a2-40f3-bb1a-35a70f7d3a8e" providerId="ADAL" clId="{9A4540D4-11FF-409E-A137-808A78C58413}" dt="2025-08-04T16:01:34.858" v="2539" actId="1076"/>
          <ac:spMkLst>
            <pc:docMk/>
            <pc:sldMk cId="568269774" sldId="1068"/>
            <ac:spMk id="12" creationId="{C3D14107-0F2E-7018-3B7D-DD1175500789}"/>
          </ac:spMkLst>
        </pc:spChg>
        <pc:picChg chg="add mod">
          <ac:chgData name="Joseph Gibson" userId="f2d1b4ad-10a2-40f3-bb1a-35a70f7d3a8e" providerId="ADAL" clId="{9A4540D4-11FF-409E-A137-808A78C58413}" dt="2025-08-04T16:01:30.433" v="2538" actId="1076"/>
          <ac:picMkLst>
            <pc:docMk/>
            <pc:sldMk cId="568269774" sldId="1068"/>
            <ac:picMk id="7" creationId="{CC699250-1E4E-F3B3-B798-6CA6969DA3E8}"/>
          </ac:picMkLst>
        </pc:picChg>
        <pc:picChg chg="add mod">
          <ac:chgData name="Joseph Gibson" userId="f2d1b4ad-10a2-40f3-bb1a-35a70f7d3a8e" providerId="ADAL" clId="{9A4540D4-11FF-409E-A137-808A78C58413}" dt="2025-08-04T16:01:30.433" v="2538" actId="1076"/>
          <ac:picMkLst>
            <pc:docMk/>
            <pc:sldMk cId="568269774" sldId="1068"/>
            <ac:picMk id="1030" creationId="{D49F9093-96DF-2F57-F40F-84824B6D796E}"/>
          </ac:picMkLst>
        </pc:picChg>
      </pc:sldChg>
      <pc:sldChg chg="modSp add del mod">
        <pc:chgData name="Joseph Gibson" userId="f2d1b4ad-10a2-40f3-bb1a-35a70f7d3a8e" providerId="ADAL" clId="{9A4540D4-11FF-409E-A137-808A78C58413}" dt="2025-08-04T11:08:51.370" v="1942" actId="47"/>
        <pc:sldMkLst>
          <pc:docMk/>
          <pc:sldMk cId="2769860975" sldId="1068"/>
        </pc:sldMkLst>
      </pc:sldChg>
      <pc:sldChg chg="add del">
        <pc:chgData name="Joseph Gibson" userId="f2d1b4ad-10a2-40f3-bb1a-35a70f7d3a8e" providerId="ADAL" clId="{9A4540D4-11FF-409E-A137-808A78C58413}" dt="2025-08-04T10:41:07.229" v="1402" actId="47"/>
        <pc:sldMkLst>
          <pc:docMk/>
          <pc:sldMk cId="38667657" sldId="1069"/>
        </pc:sldMkLst>
      </pc:sldChg>
    </pc:docChg>
  </pc:docChgLst>
  <pc:docChgLst>
    <pc:chgData name="Joseph Gibson" userId="f2d1b4ad-10a2-40f3-bb1a-35a70f7d3a8e" providerId="ADAL" clId="{DFA47DA5-D01D-4D17-9947-224AFB2E9C98}"/>
    <pc:docChg chg="undo custSel addSld delSld modSld">
      <pc:chgData name="Joseph Gibson" userId="f2d1b4ad-10a2-40f3-bb1a-35a70f7d3a8e" providerId="ADAL" clId="{DFA47DA5-D01D-4D17-9947-224AFB2E9C98}" dt="2025-08-04T14:42:15.413" v="532" actId="478"/>
      <pc:docMkLst>
        <pc:docMk/>
      </pc:docMkLst>
      <pc:sldChg chg="modSp modAnim">
        <pc:chgData name="Joseph Gibson" userId="f2d1b4ad-10a2-40f3-bb1a-35a70f7d3a8e" providerId="ADAL" clId="{DFA47DA5-D01D-4D17-9947-224AFB2E9C98}" dt="2025-08-04T14:21:21.570" v="394" actId="20577"/>
        <pc:sldMkLst>
          <pc:docMk/>
          <pc:sldMk cId="456381512" sldId="1027"/>
        </pc:sldMkLst>
        <pc:spChg chg="mod">
          <ac:chgData name="Joseph Gibson" userId="f2d1b4ad-10a2-40f3-bb1a-35a70f7d3a8e" providerId="ADAL" clId="{DFA47DA5-D01D-4D17-9947-224AFB2E9C98}" dt="2025-08-04T14:21:21.570" v="394" actId="20577"/>
          <ac:spMkLst>
            <pc:docMk/>
            <pc:sldMk cId="456381512" sldId="1027"/>
            <ac:spMk id="5" creationId="{92E166B9-7BD3-916B-F80D-CC0561261621}"/>
          </ac:spMkLst>
        </pc:spChg>
      </pc:sldChg>
      <pc:sldChg chg="addSp delSp modSp del mod">
        <pc:chgData name="Joseph Gibson" userId="f2d1b4ad-10a2-40f3-bb1a-35a70f7d3a8e" providerId="ADAL" clId="{DFA47DA5-D01D-4D17-9947-224AFB2E9C98}" dt="2025-08-01T16:11:46.026" v="26" actId="47"/>
        <pc:sldMkLst>
          <pc:docMk/>
          <pc:sldMk cId="2275961528" sldId="1034"/>
        </pc:sldMkLst>
      </pc:sldChg>
      <pc:sldChg chg="addSp delSp modSp mod delAnim modAnim">
        <pc:chgData name="Joseph Gibson" userId="f2d1b4ad-10a2-40f3-bb1a-35a70f7d3a8e" providerId="ADAL" clId="{DFA47DA5-D01D-4D17-9947-224AFB2E9C98}" dt="2025-08-01T16:13:11.542" v="39" actId="1076"/>
        <pc:sldMkLst>
          <pc:docMk/>
          <pc:sldMk cId="2767201098" sldId="1036"/>
        </pc:sldMkLst>
        <pc:spChg chg="mod">
          <ac:chgData name="Joseph Gibson" userId="f2d1b4ad-10a2-40f3-bb1a-35a70f7d3a8e" providerId="ADAL" clId="{DFA47DA5-D01D-4D17-9947-224AFB2E9C98}" dt="2025-08-01T16:12:50.302" v="33" actId="14100"/>
          <ac:spMkLst>
            <pc:docMk/>
            <pc:sldMk cId="2767201098" sldId="1036"/>
            <ac:spMk id="24" creationId="{C4D5029D-3073-ADF1-5F30-40C933A7D5AE}"/>
          </ac:spMkLst>
        </pc:spChg>
        <pc:grpChg chg="add mod">
          <ac:chgData name="Joseph Gibson" userId="f2d1b4ad-10a2-40f3-bb1a-35a70f7d3a8e" providerId="ADAL" clId="{DFA47DA5-D01D-4D17-9947-224AFB2E9C98}" dt="2025-08-01T16:13:06.032" v="38" actId="14100"/>
          <ac:grpSpMkLst>
            <pc:docMk/>
            <pc:sldMk cId="2767201098" sldId="1036"/>
            <ac:grpSpMk id="2" creationId="{D2DCF560-2B58-6314-3EE7-2CE1928E7F46}"/>
          </ac:grpSpMkLst>
        </pc:grpChg>
        <pc:grpChg chg="mod">
          <ac:chgData name="Joseph Gibson" userId="f2d1b4ad-10a2-40f3-bb1a-35a70f7d3a8e" providerId="ADAL" clId="{DFA47DA5-D01D-4D17-9947-224AFB2E9C98}" dt="2025-08-01T16:12:31.722" v="29" actId="164"/>
          <ac:grpSpMkLst>
            <pc:docMk/>
            <pc:sldMk cId="2767201098" sldId="1036"/>
            <ac:grpSpMk id="19" creationId="{373FADA2-EC21-9D66-CA6E-B002605636BF}"/>
          </ac:grpSpMkLst>
        </pc:grpChg>
        <pc:picChg chg="mod">
          <ac:chgData name="Joseph Gibson" userId="f2d1b4ad-10a2-40f3-bb1a-35a70f7d3a8e" providerId="ADAL" clId="{DFA47DA5-D01D-4D17-9947-224AFB2E9C98}" dt="2025-08-01T16:13:11.542" v="39" actId="1076"/>
          <ac:picMkLst>
            <pc:docMk/>
            <pc:sldMk cId="2767201098" sldId="1036"/>
            <ac:picMk id="6" creationId="{70C4EE63-9037-79B3-FC7C-4970C27CCFEA}"/>
          </ac:picMkLst>
        </pc:picChg>
        <pc:picChg chg="mod">
          <ac:chgData name="Joseph Gibson" userId="f2d1b4ad-10a2-40f3-bb1a-35a70f7d3a8e" providerId="ADAL" clId="{DFA47DA5-D01D-4D17-9947-224AFB2E9C98}" dt="2025-08-01T16:12:31.722" v="29" actId="164"/>
          <ac:picMkLst>
            <pc:docMk/>
            <pc:sldMk cId="2767201098" sldId="1036"/>
            <ac:picMk id="15" creationId="{5E304381-4177-9DE2-DBA8-3CD829BDF5D2}"/>
          </ac:picMkLst>
        </pc:picChg>
        <pc:picChg chg="mod">
          <ac:chgData name="Joseph Gibson" userId="f2d1b4ad-10a2-40f3-bb1a-35a70f7d3a8e" providerId="ADAL" clId="{DFA47DA5-D01D-4D17-9947-224AFB2E9C98}" dt="2025-08-01T16:12:31.722" v="29" actId="164"/>
          <ac:picMkLst>
            <pc:docMk/>
            <pc:sldMk cId="2767201098" sldId="1036"/>
            <ac:picMk id="17" creationId="{7A4C3504-A84D-6F67-FA0D-32195B4C2C8B}"/>
          </ac:picMkLst>
        </pc:picChg>
      </pc:sldChg>
      <pc:sldChg chg="addSp modSp mod">
        <pc:chgData name="Joseph Gibson" userId="f2d1b4ad-10a2-40f3-bb1a-35a70f7d3a8e" providerId="ADAL" clId="{DFA47DA5-D01D-4D17-9947-224AFB2E9C98}" dt="2025-08-04T14:32:56.965" v="459" actId="688"/>
        <pc:sldMkLst>
          <pc:docMk/>
          <pc:sldMk cId="1020722485" sldId="1037"/>
        </pc:sldMkLst>
        <pc:spChg chg="add mod">
          <ac:chgData name="Joseph Gibson" userId="f2d1b4ad-10a2-40f3-bb1a-35a70f7d3a8e" providerId="ADAL" clId="{DFA47DA5-D01D-4D17-9947-224AFB2E9C98}" dt="2025-08-04T14:32:56.965" v="459" actId="688"/>
          <ac:spMkLst>
            <pc:docMk/>
            <pc:sldMk cId="1020722485" sldId="1037"/>
            <ac:spMk id="5" creationId="{1C29CF61-0D98-52D8-459C-9EB359A5DAB6}"/>
          </ac:spMkLst>
        </pc:spChg>
        <pc:cxnChg chg="add">
          <ac:chgData name="Joseph Gibson" userId="f2d1b4ad-10a2-40f3-bb1a-35a70f7d3a8e" providerId="ADAL" clId="{DFA47DA5-D01D-4D17-9947-224AFB2E9C98}" dt="2025-08-04T14:32:32.722" v="432" actId="11529"/>
          <ac:cxnSpMkLst>
            <pc:docMk/>
            <pc:sldMk cId="1020722485" sldId="1037"/>
            <ac:cxnSpMk id="3" creationId="{869B2BEC-DB66-D5D0-B5D4-FFB81C7358DC}"/>
          </ac:cxnSpMkLst>
        </pc:cxnChg>
      </pc:sldChg>
      <pc:sldChg chg="addSp modSp mod">
        <pc:chgData name="Joseph Gibson" userId="f2d1b4ad-10a2-40f3-bb1a-35a70f7d3a8e" providerId="ADAL" clId="{DFA47DA5-D01D-4D17-9947-224AFB2E9C98}" dt="2025-08-04T14:36:50.990" v="502" actId="14100"/>
        <pc:sldMkLst>
          <pc:docMk/>
          <pc:sldMk cId="389311325" sldId="1038"/>
        </pc:sldMkLst>
        <pc:spChg chg="mod">
          <ac:chgData name="Joseph Gibson" userId="f2d1b4ad-10a2-40f3-bb1a-35a70f7d3a8e" providerId="ADAL" clId="{DFA47DA5-D01D-4D17-9947-224AFB2E9C98}" dt="2025-08-04T14:36:29.445" v="493" actId="1076"/>
          <ac:spMkLst>
            <pc:docMk/>
            <pc:sldMk cId="389311325" sldId="1038"/>
            <ac:spMk id="7" creationId="{7B945FFF-EEB0-7766-167A-EA597D2E64DF}"/>
          </ac:spMkLst>
        </pc:spChg>
        <pc:picChg chg="add mod modCrop">
          <ac:chgData name="Joseph Gibson" userId="f2d1b4ad-10a2-40f3-bb1a-35a70f7d3a8e" providerId="ADAL" clId="{DFA47DA5-D01D-4D17-9947-224AFB2E9C98}" dt="2025-08-04T14:36:50.990" v="502" actId="14100"/>
          <ac:picMkLst>
            <pc:docMk/>
            <pc:sldMk cId="389311325" sldId="1038"/>
            <ac:picMk id="2" creationId="{929EECB9-4237-6AFB-2BBE-9D154C34858E}"/>
          </ac:picMkLst>
        </pc:picChg>
        <pc:picChg chg="mod modCrop">
          <ac:chgData name="Joseph Gibson" userId="f2d1b4ad-10a2-40f3-bb1a-35a70f7d3a8e" providerId="ADAL" clId="{DFA47DA5-D01D-4D17-9947-224AFB2E9C98}" dt="2025-08-04T14:36:49.234" v="501" actId="14100"/>
          <ac:picMkLst>
            <pc:docMk/>
            <pc:sldMk cId="389311325" sldId="1038"/>
            <ac:picMk id="5" creationId="{734D4777-340B-9C2A-3EFD-9216674D90F6}"/>
          </ac:picMkLst>
        </pc:picChg>
      </pc:sldChg>
      <pc:sldChg chg="delSp modSp mod">
        <pc:chgData name="Joseph Gibson" userId="f2d1b4ad-10a2-40f3-bb1a-35a70f7d3a8e" providerId="ADAL" clId="{DFA47DA5-D01D-4D17-9947-224AFB2E9C98}" dt="2025-08-01T16:13:40.807" v="41" actId="478"/>
        <pc:sldMkLst>
          <pc:docMk/>
          <pc:sldMk cId="3270759498" sldId="1043"/>
        </pc:sldMkLst>
      </pc:sldChg>
      <pc:sldChg chg="addSp delSp modSp mod">
        <pc:chgData name="Joseph Gibson" userId="f2d1b4ad-10a2-40f3-bb1a-35a70f7d3a8e" providerId="ADAL" clId="{DFA47DA5-D01D-4D17-9947-224AFB2E9C98}" dt="2025-08-04T14:42:15.413" v="532" actId="478"/>
        <pc:sldMkLst>
          <pc:docMk/>
          <pc:sldMk cId="1776558344" sldId="1044"/>
        </pc:sldMkLst>
        <pc:spChg chg="add mod">
          <ac:chgData name="Joseph Gibson" userId="f2d1b4ad-10a2-40f3-bb1a-35a70f7d3a8e" providerId="ADAL" clId="{DFA47DA5-D01D-4D17-9947-224AFB2E9C98}" dt="2025-08-01T16:16:28.319" v="69" actId="1076"/>
          <ac:spMkLst>
            <pc:docMk/>
            <pc:sldMk cId="1776558344" sldId="1044"/>
            <ac:spMk id="9" creationId="{D605BFC2-4216-3CD7-8A9B-4FEE0DFE5366}"/>
          </ac:spMkLst>
        </pc:spChg>
        <pc:spChg chg="mod">
          <ac:chgData name="Joseph Gibson" userId="f2d1b4ad-10a2-40f3-bb1a-35a70f7d3a8e" providerId="ADAL" clId="{DFA47DA5-D01D-4D17-9947-224AFB2E9C98}" dt="2025-08-01T16:52:18.086" v="351" actId="20577"/>
          <ac:spMkLst>
            <pc:docMk/>
            <pc:sldMk cId="1776558344" sldId="1044"/>
            <ac:spMk id="13" creationId="{DEDD3B9F-1474-DA3B-AE44-417D64DF768F}"/>
          </ac:spMkLst>
        </pc:spChg>
        <pc:spChg chg="add mod">
          <ac:chgData name="Joseph Gibson" userId="f2d1b4ad-10a2-40f3-bb1a-35a70f7d3a8e" providerId="ADAL" clId="{DFA47DA5-D01D-4D17-9947-224AFB2E9C98}" dt="2025-08-01T16:16:48.063" v="76" actId="14100"/>
          <ac:spMkLst>
            <pc:docMk/>
            <pc:sldMk cId="1776558344" sldId="1044"/>
            <ac:spMk id="14" creationId="{43CA4857-E140-CB51-ACBB-716AEB827219}"/>
          </ac:spMkLst>
        </pc:spChg>
      </pc:sldChg>
      <pc:sldChg chg="modSp">
        <pc:chgData name="Joseph Gibson" userId="f2d1b4ad-10a2-40f3-bb1a-35a70f7d3a8e" providerId="ADAL" clId="{DFA47DA5-D01D-4D17-9947-224AFB2E9C98}" dt="2025-08-04T14:37:13.743" v="512" actId="20577"/>
        <pc:sldMkLst>
          <pc:docMk/>
          <pc:sldMk cId="2654326136" sldId="1045"/>
        </pc:sldMkLst>
        <pc:spChg chg="mod">
          <ac:chgData name="Joseph Gibson" userId="f2d1b4ad-10a2-40f3-bb1a-35a70f7d3a8e" providerId="ADAL" clId="{DFA47DA5-D01D-4D17-9947-224AFB2E9C98}" dt="2025-08-04T14:37:13.743" v="512" actId="20577"/>
          <ac:spMkLst>
            <pc:docMk/>
            <pc:sldMk cId="2654326136" sldId="1045"/>
            <ac:spMk id="16" creationId="{36FEF251-7044-D221-5174-14F9EDE98107}"/>
          </ac:spMkLst>
        </pc:spChg>
      </pc:sldChg>
      <pc:sldChg chg="addSp delSp modSp mod modAnim">
        <pc:chgData name="Joseph Gibson" userId="f2d1b4ad-10a2-40f3-bb1a-35a70f7d3a8e" providerId="ADAL" clId="{DFA47DA5-D01D-4D17-9947-224AFB2E9C98}" dt="2025-08-04T14:31:06.224" v="430"/>
        <pc:sldMkLst>
          <pc:docMk/>
          <pc:sldMk cId="1579866033" sldId="1049"/>
        </pc:sldMkLst>
        <pc:spChg chg="mod">
          <ac:chgData name="Joseph Gibson" userId="f2d1b4ad-10a2-40f3-bb1a-35a70f7d3a8e" providerId="ADAL" clId="{DFA47DA5-D01D-4D17-9947-224AFB2E9C98}" dt="2025-08-01T16:11:34.635" v="23" actId="1076"/>
          <ac:spMkLst>
            <pc:docMk/>
            <pc:sldMk cId="1579866033" sldId="1049"/>
            <ac:spMk id="9" creationId="{20D2086F-A36C-39FF-1387-F93BAECAFD5A}"/>
          </ac:spMkLst>
        </pc:spChg>
        <pc:spChg chg="add mod">
          <ac:chgData name="Joseph Gibson" userId="f2d1b4ad-10a2-40f3-bb1a-35a70f7d3a8e" providerId="ADAL" clId="{DFA47DA5-D01D-4D17-9947-224AFB2E9C98}" dt="2025-08-01T16:11:34.635" v="23" actId="1076"/>
          <ac:spMkLst>
            <pc:docMk/>
            <pc:sldMk cId="1579866033" sldId="1049"/>
            <ac:spMk id="12" creationId="{79D6DCAD-0E1F-B80D-EF12-E45419C19FDD}"/>
          </ac:spMkLst>
        </pc:spChg>
        <pc:spChg chg="add mod">
          <ac:chgData name="Joseph Gibson" userId="f2d1b4ad-10a2-40f3-bb1a-35a70f7d3a8e" providerId="ADAL" clId="{DFA47DA5-D01D-4D17-9947-224AFB2E9C98}" dt="2025-08-04T14:29:52.548" v="421" actId="20577"/>
          <ac:spMkLst>
            <pc:docMk/>
            <pc:sldMk cId="1579866033" sldId="1049"/>
            <ac:spMk id="15" creationId="{FCDB5F64-E802-B6E9-A2DC-871693700FCA}"/>
          </ac:spMkLst>
        </pc:spChg>
        <pc:spChg chg="mod">
          <ac:chgData name="Joseph Gibson" userId="f2d1b4ad-10a2-40f3-bb1a-35a70f7d3a8e" providerId="ADAL" clId="{DFA47DA5-D01D-4D17-9947-224AFB2E9C98}" dt="2025-08-04T14:31:06.224" v="430"/>
          <ac:spMkLst>
            <pc:docMk/>
            <pc:sldMk cId="1579866033" sldId="1049"/>
            <ac:spMk id="18" creationId="{992A9B05-668F-971A-CE6E-615592C55B91}"/>
          </ac:spMkLst>
        </pc:spChg>
        <pc:grpChg chg="mod">
          <ac:chgData name="Joseph Gibson" userId="f2d1b4ad-10a2-40f3-bb1a-35a70f7d3a8e" providerId="ADAL" clId="{DFA47DA5-D01D-4D17-9947-224AFB2E9C98}" dt="2025-08-01T16:11:34.635" v="23" actId="1076"/>
          <ac:grpSpMkLst>
            <pc:docMk/>
            <pc:sldMk cId="1579866033" sldId="1049"/>
            <ac:grpSpMk id="10" creationId="{D75BCEBD-4E2E-EA02-CFDC-93CFBDCDED31}"/>
          </ac:grpSpMkLst>
        </pc:grpChg>
        <pc:grpChg chg="add mod">
          <ac:chgData name="Joseph Gibson" userId="f2d1b4ad-10a2-40f3-bb1a-35a70f7d3a8e" providerId="ADAL" clId="{DFA47DA5-D01D-4D17-9947-224AFB2E9C98}" dt="2025-08-01T16:11:34.635" v="23" actId="1076"/>
          <ac:grpSpMkLst>
            <pc:docMk/>
            <pc:sldMk cId="1579866033" sldId="1049"/>
            <ac:grpSpMk id="14" creationId="{7AFE8FB9-2EA3-40CB-DA12-227F64EF519E}"/>
          </ac:grpSpMkLst>
        </pc:grpChg>
        <pc:picChg chg="mod">
          <ac:chgData name="Joseph Gibson" userId="f2d1b4ad-10a2-40f3-bb1a-35a70f7d3a8e" providerId="ADAL" clId="{DFA47DA5-D01D-4D17-9947-224AFB2E9C98}" dt="2025-08-01T16:11:34.635" v="23" actId="1076"/>
          <ac:picMkLst>
            <pc:docMk/>
            <pc:sldMk cId="1579866033" sldId="1049"/>
            <ac:picMk id="7" creationId="{C742B483-6543-EABA-042C-1A9A2A871978}"/>
          </ac:picMkLst>
        </pc:picChg>
        <pc:picChg chg="add mod">
          <ac:chgData name="Joseph Gibson" userId="f2d1b4ad-10a2-40f3-bb1a-35a70f7d3a8e" providerId="ADAL" clId="{DFA47DA5-D01D-4D17-9947-224AFB2E9C98}" dt="2025-08-04T14:29:55.650" v="422" actId="1076"/>
          <ac:picMkLst>
            <pc:docMk/>
            <pc:sldMk cId="1579866033" sldId="1049"/>
            <ac:picMk id="8" creationId="{5A270F5E-BE3C-7300-EA63-63AE2A5064FB}"/>
          </ac:picMkLst>
        </pc:picChg>
      </pc:sldChg>
      <pc:sldChg chg="addSp modSp mod modAnim">
        <pc:chgData name="Joseph Gibson" userId="f2d1b4ad-10a2-40f3-bb1a-35a70f7d3a8e" providerId="ADAL" clId="{DFA47DA5-D01D-4D17-9947-224AFB2E9C98}" dt="2025-08-04T14:29:00.285" v="408" actId="1076"/>
        <pc:sldMkLst>
          <pc:docMk/>
          <pc:sldMk cId="1592479697" sldId="1051"/>
        </pc:sldMkLst>
        <pc:spChg chg="mod">
          <ac:chgData name="Joseph Gibson" userId="f2d1b4ad-10a2-40f3-bb1a-35a70f7d3a8e" providerId="ADAL" clId="{DFA47DA5-D01D-4D17-9947-224AFB2E9C98}" dt="2025-08-04T14:28:20.100" v="400" actId="20577"/>
          <ac:spMkLst>
            <pc:docMk/>
            <pc:sldMk cId="1592479697" sldId="1051"/>
            <ac:spMk id="2" creationId="{E2BD6D4A-5B20-9534-4B16-AFA3853CB3FE}"/>
          </ac:spMkLst>
        </pc:spChg>
        <pc:spChg chg="add mod">
          <ac:chgData name="Joseph Gibson" userId="f2d1b4ad-10a2-40f3-bb1a-35a70f7d3a8e" providerId="ADAL" clId="{DFA47DA5-D01D-4D17-9947-224AFB2E9C98}" dt="2025-08-04T14:29:00.285" v="408" actId="1076"/>
          <ac:spMkLst>
            <pc:docMk/>
            <pc:sldMk cId="1592479697" sldId="1051"/>
            <ac:spMk id="5" creationId="{618DF8A8-A257-21AF-5C58-9CC90FF7E9FA}"/>
          </ac:spMkLst>
        </pc:spChg>
        <pc:spChg chg="add mod">
          <ac:chgData name="Joseph Gibson" userId="f2d1b4ad-10a2-40f3-bb1a-35a70f7d3a8e" providerId="ADAL" clId="{DFA47DA5-D01D-4D17-9947-224AFB2E9C98}" dt="2025-08-04T14:28:57.585" v="407" actId="1076"/>
          <ac:spMkLst>
            <pc:docMk/>
            <pc:sldMk cId="1592479697" sldId="1051"/>
            <ac:spMk id="6" creationId="{B4984E13-0998-4775-2ECC-B1E98222ABE4}"/>
          </ac:spMkLst>
        </pc:spChg>
      </pc:sldChg>
      <pc:sldChg chg="addSp delSp modSp del mod">
        <pc:chgData name="Joseph Gibson" userId="f2d1b4ad-10a2-40f3-bb1a-35a70f7d3a8e" providerId="ADAL" clId="{DFA47DA5-D01D-4D17-9947-224AFB2E9C98}" dt="2025-08-04T14:31:10.740" v="431" actId="47"/>
        <pc:sldMkLst>
          <pc:docMk/>
          <pc:sldMk cId="558534185" sldId="1054"/>
        </pc:sldMkLst>
      </pc:sldChg>
      <pc:sldChg chg="del">
        <pc:chgData name="Joseph Gibson" userId="f2d1b4ad-10a2-40f3-bb1a-35a70f7d3a8e" providerId="ADAL" clId="{DFA47DA5-D01D-4D17-9947-224AFB2E9C98}" dt="2025-08-01T16:12:05.898" v="27" actId="47"/>
        <pc:sldMkLst>
          <pc:docMk/>
          <pc:sldMk cId="594530435" sldId="1056"/>
        </pc:sldMkLst>
      </pc:sldChg>
      <pc:sldChg chg="del">
        <pc:chgData name="Joseph Gibson" userId="f2d1b4ad-10a2-40f3-bb1a-35a70f7d3a8e" providerId="ADAL" clId="{DFA47DA5-D01D-4D17-9947-224AFB2E9C98}" dt="2025-08-01T16:12:05.898" v="27" actId="47"/>
        <pc:sldMkLst>
          <pc:docMk/>
          <pc:sldMk cId="229586670" sldId="1057"/>
        </pc:sldMkLst>
      </pc:sldChg>
      <pc:sldChg chg="addSp modSp mod">
        <pc:chgData name="Joseph Gibson" userId="f2d1b4ad-10a2-40f3-bb1a-35a70f7d3a8e" providerId="ADAL" clId="{DFA47DA5-D01D-4D17-9947-224AFB2E9C98}" dt="2025-08-04T14:38:01.849" v="530" actId="1076"/>
        <pc:sldMkLst>
          <pc:docMk/>
          <pc:sldMk cId="4184658437" sldId="1058"/>
        </pc:sldMkLst>
        <pc:spChg chg="add mod">
          <ac:chgData name="Joseph Gibson" userId="f2d1b4ad-10a2-40f3-bb1a-35a70f7d3a8e" providerId="ADAL" clId="{DFA47DA5-D01D-4D17-9947-224AFB2E9C98}" dt="2025-08-01T16:15:04.865" v="55" actId="164"/>
          <ac:spMkLst>
            <pc:docMk/>
            <pc:sldMk cId="4184658437" sldId="1058"/>
            <ac:spMk id="8" creationId="{70054535-4AE8-3B89-CED5-34AA8A9533DB}"/>
          </ac:spMkLst>
        </pc:spChg>
        <pc:spChg chg="add mod">
          <ac:chgData name="Joseph Gibson" userId="f2d1b4ad-10a2-40f3-bb1a-35a70f7d3a8e" providerId="ADAL" clId="{DFA47DA5-D01D-4D17-9947-224AFB2E9C98}" dt="2025-08-01T16:15:04.865" v="55" actId="164"/>
          <ac:spMkLst>
            <pc:docMk/>
            <pc:sldMk cId="4184658437" sldId="1058"/>
            <ac:spMk id="9" creationId="{7E86B3ED-1DA8-9B19-A22D-DEC8AD976594}"/>
          </ac:spMkLst>
        </pc:spChg>
        <pc:spChg chg="add mod">
          <ac:chgData name="Joseph Gibson" userId="f2d1b4ad-10a2-40f3-bb1a-35a70f7d3a8e" providerId="ADAL" clId="{DFA47DA5-D01D-4D17-9947-224AFB2E9C98}" dt="2025-08-01T16:15:04.865" v="55" actId="164"/>
          <ac:spMkLst>
            <pc:docMk/>
            <pc:sldMk cId="4184658437" sldId="1058"/>
            <ac:spMk id="10" creationId="{B83F8100-EA6A-7945-EF4A-05D1080573B8}"/>
          </ac:spMkLst>
        </pc:spChg>
        <pc:spChg chg="mod">
          <ac:chgData name="Joseph Gibson" userId="f2d1b4ad-10a2-40f3-bb1a-35a70f7d3a8e" providerId="ADAL" clId="{DFA47DA5-D01D-4D17-9947-224AFB2E9C98}" dt="2025-08-04T14:38:01.849" v="530" actId="1076"/>
          <ac:spMkLst>
            <pc:docMk/>
            <pc:sldMk cId="4184658437" sldId="1058"/>
            <ac:spMk id="78" creationId="{07555B40-1164-4294-DAC1-76A67D6CC954}"/>
          </ac:spMkLst>
        </pc:spChg>
        <pc:grpChg chg="add mod">
          <ac:chgData name="Joseph Gibson" userId="f2d1b4ad-10a2-40f3-bb1a-35a70f7d3a8e" providerId="ADAL" clId="{DFA47DA5-D01D-4D17-9947-224AFB2E9C98}" dt="2025-08-01T16:15:04.865" v="55" actId="164"/>
          <ac:grpSpMkLst>
            <pc:docMk/>
            <pc:sldMk cId="4184658437" sldId="1058"/>
            <ac:grpSpMk id="11" creationId="{FA9BAD39-7EAC-6D06-7080-687562F548C9}"/>
          </ac:grpSpMkLst>
        </pc:grpChg>
        <pc:picChg chg="mod modCrop">
          <ac:chgData name="Joseph Gibson" userId="f2d1b4ad-10a2-40f3-bb1a-35a70f7d3a8e" providerId="ADAL" clId="{DFA47DA5-D01D-4D17-9947-224AFB2E9C98}" dt="2025-08-01T16:15:04.865" v="55" actId="164"/>
          <ac:picMkLst>
            <pc:docMk/>
            <pc:sldMk cId="4184658437" sldId="1058"/>
            <ac:picMk id="7" creationId="{C0DE5BD9-C677-DA55-8356-85CB0E55FEFD}"/>
          </ac:picMkLst>
        </pc:picChg>
      </pc:sldChg>
      <pc:sldChg chg="modSp modAnim">
        <pc:chgData name="Joseph Gibson" userId="f2d1b4ad-10a2-40f3-bb1a-35a70f7d3a8e" providerId="ADAL" clId="{DFA47DA5-D01D-4D17-9947-224AFB2E9C98}" dt="2025-08-04T14:33:37.825" v="475" actId="20577"/>
        <pc:sldMkLst>
          <pc:docMk/>
          <pc:sldMk cId="3285730260" sldId="1061"/>
        </pc:sldMkLst>
        <pc:spChg chg="mod">
          <ac:chgData name="Joseph Gibson" userId="f2d1b4ad-10a2-40f3-bb1a-35a70f7d3a8e" providerId="ADAL" clId="{DFA47DA5-D01D-4D17-9947-224AFB2E9C98}" dt="2025-08-04T14:33:37.825" v="475" actId="20577"/>
          <ac:spMkLst>
            <pc:docMk/>
            <pc:sldMk cId="3285730260" sldId="1061"/>
            <ac:spMk id="18" creationId="{F3A7BF1B-FCE9-D3CC-525C-B49C632527D3}"/>
          </ac:spMkLst>
        </pc:spChg>
      </pc:sldChg>
      <pc:sldChg chg="add">
        <pc:chgData name="Joseph Gibson" userId="f2d1b4ad-10a2-40f3-bb1a-35a70f7d3a8e" providerId="ADAL" clId="{DFA47DA5-D01D-4D17-9947-224AFB2E9C98}" dt="2025-08-01T16:36:20.305" v="83" actId="2890"/>
        <pc:sldMkLst>
          <pc:docMk/>
          <pc:sldMk cId="3607546167" sldId="10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>
                <a:latin typeface="Arial" panose="020B0604020202020204" pitchFamily="34" charset="0"/>
              </a:rPr>
              <a:t>The University of Nottingham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00F41-3CA8-394C-A66A-98E561CEA947}" type="datetime1">
              <a:rPr lang="en-GB" smtClean="0">
                <a:latin typeface="Arial" panose="020B0604020202020204" pitchFamily="34" charset="0"/>
              </a:rPr>
              <a:t>06/08/2025</a:t>
            </a:fld>
            <a:endParaRPr lang="en-GB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>
                <a:latin typeface="Arial" panose="020B0604020202020204" pitchFamily="34" charset="0"/>
              </a:rPr>
              <a:t>Your Department Name etc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DEDAF-6BFF-4ECB-9F4E-2D4AAE5E0143}" type="slidenum">
              <a:rPr lang="en-GB" smtClean="0">
                <a:latin typeface="Arial" panose="020B0604020202020204" pitchFamily="34" charset="0"/>
              </a:rPr>
              <a:t>‹#›</a:t>
            </a:fld>
            <a:endParaRPr lang="en-GB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6631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/>
              <a:t>The University of Nottingham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04F8CD-9F57-D747-8071-C52A9D2A43F4}" type="datetime1">
              <a:rPr lang="en-GB" smtClean="0"/>
              <a:t>06/08/2025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AF5A3-63BC-4A87-859D-8ED86BB4B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01821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The University of Nottingham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04F8CD-9F57-D747-8071-C52A9D2A43F4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AF5A3-63BC-4A87-859D-8ED86BB4B4B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41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The University of Nottingham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04F8CD-9F57-D747-8071-C52A9D2A43F4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AF5A3-63BC-4A87-859D-8ED86BB4B4B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162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The University of Nottingham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04F8CD-9F57-D747-8071-C52A9D2A43F4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AF5A3-63BC-4A87-859D-8ED86BB4B4B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770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The University of Nottingham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04F8CD-9F57-D747-8071-C52A9D2A43F4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AF5A3-63BC-4A87-859D-8ED86BB4B4B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659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The University of Nottingham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04F8CD-9F57-D747-8071-C52A9D2A43F4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AF5A3-63BC-4A87-859D-8ED86BB4B4B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072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/>
              <a:t>The University of Nottingham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53EDBFA-3525-49AE-B956-AF12D5865E56}" type="datetime1">
              <a:rPr lang="en-GB" smtClean="0"/>
              <a:t>06/08/2025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Your Department Name etc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4AF5A3-63BC-4A87-859D-8ED86BB4B4B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69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nottingham.ac.uk/imagebank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nottingham.ac.uk/imagebank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ttingham.ac.uk/imagebank" TargetMode="External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nottingham.ac.uk/imagebank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– Earth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CE7FB5A-28C0-E64E-9FEF-7D9F37C42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0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Use the ‘New Slide’ 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or ‘Layout’ buttons for different cover slide options.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4CE4322B-60FD-4247-98CC-5B3D3101F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335916" y="5239452"/>
            <a:ext cx="1012135" cy="1012135"/>
          </a:xfrm>
          <a:prstGeom prst="arc">
            <a:avLst>
              <a:gd name="adj1" fmla="val 818360"/>
              <a:gd name="adj2" fmla="val 9300445"/>
            </a:avLst>
          </a:prstGeom>
          <a:ln w="158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CE00DA-F948-9449-B3A1-D7A1FAA0F0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4194626"/>
            <a:ext cx="1550894" cy="155089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Add a partner logo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here if required</a:t>
            </a:r>
          </a:p>
        </p:txBody>
      </p:sp>
      <p:sp>
        <p:nvSpPr>
          <p:cNvPr id="4" name="Text Placeholder 3" descr="Logo box">
            <a:extLst>
              <a:ext uri="{FF2B5EF4-FFF2-40B4-BE49-F238E27FC236}">
                <a16:creationId xmlns:a16="http://schemas.microsoft.com/office/drawing/2014/main" id="{0882309C-2C73-D748-AA1B-AB05B98A64B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48725" y="4194626"/>
            <a:ext cx="3343275" cy="1535613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/>
              <a:t> </a:t>
            </a:r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158B21E-1070-014B-B9DF-CC6AE4E330F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94760" y="4194626"/>
            <a:ext cx="4625340" cy="15356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lang="en-GB" sz="2400" smtClean="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Add presenter name or subtitle – Arial 24pt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787140" y="1127760"/>
            <a:ext cx="4610100" cy="306686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Add presentation title – Arial 32pt</a:t>
            </a:r>
            <a:endParaRPr lang="en-GB"/>
          </a:p>
        </p:txBody>
      </p:sp>
      <p:pic>
        <p:nvPicPr>
          <p:cNvPr id="11" name="Picture 10" descr="University of Nottingham logo">
            <a:extLst>
              <a:ext uri="{FF2B5EF4-FFF2-40B4-BE49-F238E27FC236}">
                <a16:creationId xmlns:a16="http://schemas.microsoft.com/office/drawing/2014/main" id="{78857659-1700-314E-B00F-79040D7445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74767" cy="102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16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829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53018E-1432-7544-BE78-20661EEA3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0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style guides. Copy and paste these items onto this page for ease.</a:t>
            </a:r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1497BF54-DDDF-9C43-996F-4B56CDE6B0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539555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2EB8B77C-1456-2F4D-971B-A3B002EBED6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39555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7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58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versed Conten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B1E2C30-32D1-C047-B25A-9F37D699E1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0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style guides. Copy and paste these items onto this page for ease.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C55CF14C-1036-8240-A4D6-88C76B53C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480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MEG meeting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B57574F-AFAA-7C43-8707-E5A503FC4EF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43D5D473-8F2B-CC49-956D-E22C182015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EA7E4B-20F2-AD4A-AA88-B267177618E1}" type="datetime4">
              <a:rPr lang="en-GB" smtClean="0"/>
              <a:t>06 August 2025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6" y="2133603"/>
            <a:ext cx="1125769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lang="en-GB" sz="2800" smtClean="0">
                <a:solidFill>
                  <a:schemeClr val="bg1"/>
                </a:solidFill>
                <a:effectLst/>
              </a:defRPr>
            </a:lvl1pPr>
            <a:lvl2pPr>
              <a:buClr>
                <a:schemeClr val="accent1"/>
              </a:buClr>
              <a:defRPr sz="2800"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defRPr sz="28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11257698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10" name="Picture 9" descr="University of Nottingham logo">
            <a:extLst>
              <a:ext uri="{FF2B5EF4-FFF2-40B4-BE49-F238E27FC236}">
                <a16:creationId xmlns:a16="http://schemas.microsoft.com/office/drawing/2014/main" id="{A71B1CB0-0A90-F947-8226-B66F76D89D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32632" cy="10295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926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B1E2C30-32D1-C047-B25A-9F37D699E1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style guides. Copy and paste these items onto this page for ease.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6150624" cy="19444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Quote text goes here – Georgia 40pt</a:t>
            </a:r>
          </a:p>
        </p:txBody>
      </p:sp>
      <p:pic>
        <p:nvPicPr>
          <p:cNvPr id="10" name="Picture 9" descr="University of Nottingham logo">
            <a:extLst>
              <a:ext uri="{FF2B5EF4-FFF2-40B4-BE49-F238E27FC236}">
                <a16:creationId xmlns:a16="http://schemas.microsoft.com/office/drawing/2014/main" id="{A71B1CB0-0A90-F947-8226-B66F76D89D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32632" cy="10295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197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Block Content Slide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897768A-E936-2047-B272-A71830C2F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96000" y="1029589"/>
            <a:ext cx="6096000" cy="58284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753018E-1432-7544-BE78-20661EEA3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style guides. Copy and paste these items onto this page for ease.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FE17E21C-B85B-934A-BF9C-B51FD202E06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539555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bg1"/>
              </a:buClr>
              <a:defRPr lang="en-GB" sz="2800" smtClean="0">
                <a:solidFill>
                  <a:schemeClr val="bg1"/>
                </a:solidFill>
                <a:effectLst/>
              </a:defRPr>
            </a:lvl1pPr>
            <a:lvl2pPr>
              <a:buClr>
                <a:schemeClr val="bg1"/>
              </a:buClr>
              <a:defRPr sz="2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28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2EB8B77C-1456-2F4D-971B-A3B002EBED6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39555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7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950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act &amp; Figures Slide 1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53018E-1432-7544-BE78-20661EEA3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Use this slide to showcase key facts and figures by editing the text in these boxes. Options with less boxes are also available in under the ’Layouts’ button.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3E8FE9F4-4522-2A4A-9C2C-E14E46615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102114" y="3806825"/>
            <a:ext cx="3041886" cy="3051175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EB8BEFA4-C2B9-BD42-A0A5-04F3692367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53231" y="3806825"/>
            <a:ext cx="3041886" cy="3051175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38429D8B-070F-B34C-94B7-DEF1C90FA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9117" y="1030288"/>
            <a:ext cx="6096000" cy="2776537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6">
            <a:extLst>
              <a:ext uri="{FF2B5EF4-FFF2-40B4-BE49-F238E27FC236}">
                <a16:creationId xmlns:a16="http://schemas.microsoft.com/office/drawing/2014/main" id="{E8A77961-1C22-C74B-9FA8-22E6A417D98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4" name="Date Placeholder 2">
            <a:extLst>
              <a:ext uri="{FF2B5EF4-FFF2-40B4-BE49-F238E27FC236}">
                <a16:creationId xmlns:a16="http://schemas.microsoft.com/office/drawing/2014/main" id="{2987AD34-27BC-A940-9D49-9B42BCBEF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47168AAF-B20D-5A42-B75B-7723535923C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13082" y="5799705"/>
            <a:ext cx="2616200" cy="48013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3000" b="1">
                <a:solidFill>
                  <a:schemeClr val="bg1"/>
                </a:solidFill>
              </a:defRPr>
            </a:lvl2pPr>
            <a:lvl3pPr marL="914400" indent="0">
              <a:buNone/>
              <a:defRPr sz="3000" b="1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3DF3D1FC-03B8-E04D-9DA6-CDB5C487C4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312665" y="4521347"/>
            <a:ext cx="2616739" cy="13111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£2m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2269F27E-1C0A-A446-B7C7-C4A5F893663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16663" y="5308600"/>
            <a:ext cx="2616200" cy="8679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3000" b="1">
                <a:solidFill>
                  <a:schemeClr val="bg1"/>
                </a:solidFill>
              </a:defRPr>
            </a:lvl2pPr>
            <a:lvl3pPr marL="914400" indent="0">
              <a:buNone/>
              <a:defRPr sz="3000" b="1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45F9D20A-60A4-B749-9837-8CF6B9AF35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16246" y="3997876"/>
            <a:ext cx="2616739" cy="13111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75%</a:t>
            </a:r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F4AE2FA4-A530-1540-800A-6A0ACFD551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21909" y="3053645"/>
            <a:ext cx="5611786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3000" b="1">
                <a:solidFill>
                  <a:schemeClr val="bg1"/>
                </a:solidFill>
              </a:defRPr>
            </a:lvl2pPr>
            <a:lvl3pPr marL="914400" indent="0">
              <a:buNone/>
              <a:defRPr sz="3000" b="1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85012C2-4993-F54F-A804-693637D33D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16246" y="1325014"/>
            <a:ext cx="4107914" cy="168507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1500" b="1">
                <a:solidFill>
                  <a:schemeClr val="tx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1 in 5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7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651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act &amp; Figures Slide 2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753018E-1432-7544-BE78-20661EEA3D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Use this slide to showcase key facts and figures by editing the text in these boxes. Options with more boxes are also available in under the ’Layouts’ button.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D944C8EB-D3E3-3B4F-9FC5-E6B185D2F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099117" y="3806825"/>
            <a:ext cx="6096000" cy="3051175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A563FF-1797-7C47-B195-3DD52F253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9117" y="1030288"/>
            <a:ext cx="6096000" cy="2776537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0DDCE267-4A5F-E145-8792-06BF12597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480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8880FF51-74C3-C140-A39F-F630B14480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F5E29404-E355-8C40-B064-5EED9D5084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/>
          <a:p>
            <a:fld id="{BC8E4090-038E-934D-B8A5-26459B483AE8}" type="datetime4">
              <a:rPr lang="en-GB" smtClean="0"/>
              <a:t>06 August 2025</a:t>
            </a:fld>
            <a:endParaRPr lang="en-GB"/>
          </a:p>
        </p:txBody>
      </p:sp>
      <p:sp>
        <p:nvSpPr>
          <p:cNvPr id="28" name="Text Placeholder 25">
            <a:extLst>
              <a:ext uri="{FF2B5EF4-FFF2-40B4-BE49-F238E27FC236}">
                <a16:creationId xmlns:a16="http://schemas.microsoft.com/office/drawing/2014/main" id="{F4AE2FA4-A530-1540-800A-6A0ACFD551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526771" y="4633351"/>
            <a:ext cx="2242659" cy="125572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 sz="3000" b="1">
                <a:solidFill>
                  <a:schemeClr val="bg1"/>
                </a:solidFill>
              </a:defRPr>
            </a:lvl2pPr>
            <a:lvl3pPr marL="914400" indent="0">
              <a:buNone/>
              <a:defRPr sz="3000" b="1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3DF3D1FC-03B8-E04D-9DA6-CDB5C487C4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16246" y="4337926"/>
            <a:ext cx="3210526" cy="168507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1500" b="1">
                <a:solidFill>
                  <a:schemeClr val="bg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£2m</a:t>
            </a:r>
          </a:p>
        </p:txBody>
      </p:sp>
      <p:sp>
        <p:nvSpPr>
          <p:cNvPr id="25" name="Text Placeholder 25">
            <a:extLst>
              <a:ext uri="{FF2B5EF4-FFF2-40B4-BE49-F238E27FC236}">
                <a16:creationId xmlns:a16="http://schemas.microsoft.com/office/drawing/2014/main" id="{068041AD-7E16-B244-948E-4A952E4DA0B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321909" y="3053645"/>
            <a:ext cx="5611786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3000" b="1">
                <a:solidFill>
                  <a:schemeClr val="bg1"/>
                </a:solidFill>
              </a:defRPr>
            </a:lvl2pPr>
            <a:lvl3pPr marL="914400" indent="0">
              <a:buNone/>
              <a:defRPr sz="3000" b="1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3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85012C2-4993-F54F-A804-693637D33D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16246" y="1325014"/>
            <a:ext cx="4107914" cy="168507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1500" b="1">
                <a:solidFill>
                  <a:schemeClr val="tx1"/>
                </a:solidFill>
              </a:defRPr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1 in 5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7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64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Text Grid Slide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/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84666CE4-75BF-B34F-8276-FC5F1A57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64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FAD10673-0692-CB4F-8CF7-113E8374164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08229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8C5D4842-7C0F-EC46-A474-5DF0CEC9CE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486993" cy="365125"/>
          </a:xfrm>
          <a:prstGeom prst="rect">
            <a:avLst/>
          </a:prstGeom>
        </p:spPr>
        <p:txBody>
          <a:bodyPr/>
          <a:lstStyle/>
          <a:p>
            <a:fld id="{ECD3BFB6-39F0-364B-9D7B-37C45945EF1B}" type="datetime4">
              <a:rPr lang="en-GB" smtClean="0"/>
              <a:t>06 August 2025</a:t>
            </a:fld>
            <a:endParaRPr lang="en-GB"/>
          </a:p>
        </p:txBody>
      </p:sp>
      <p:sp>
        <p:nvSpPr>
          <p:cNvPr id="53" name="Text Placeholder 47">
            <a:extLst>
              <a:ext uri="{FF2B5EF4-FFF2-40B4-BE49-F238E27FC236}">
                <a16:creationId xmlns:a16="http://schemas.microsoft.com/office/drawing/2014/main" id="{1D5925E4-B891-944B-91DC-A261A1D5FDE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753600" y="3450545"/>
            <a:ext cx="2438400" cy="2438400"/>
          </a:xfrm>
          <a:prstGeom prst="rect">
            <a:avLst/>
          </a:prstGeom>
          <a:solidFill>
            <a:schemeClr val="accent1"/>
          </a:solidFill>
        </p:spPr>
        <p:txBody>
          <a:bodyPr lIns="180000" tIns="180000" rIns="180000" bIns="18000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Picture Placeholder 16">
            <a:extLst>
              <a:ext uri="{FF2B5EF4-FFF2-40B4-BE49-F238E27FC236}">
                <a16:creationId xmlns:a16="http://schemas.microsoft.com/office/drawing/2014/main" id="{0963E11F-32F1-6544-8FF4-C1EF6F642B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53600" y="1018730"/>
            <a:ext cx="2438400" cy="2438400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2400"/>
            </a:lvl1pPr>
          </a:lstStyle>
          <a:p>
            <a:endParaRPr lang="en-US"/>
          </a:p>
        </p:txBody>
      </p:sp>
      <p:sp>
        <p:nvSpPr>
          <p:cNvPr id="44" name="Picture Placeholder 16">
            <a:extLst>
              <a:ext uri="{FF2B5EF4-FFF2-40B4-BE49-F238E27FC236}">
                <a16:creationId xmlns:a16="http://schemas.microsoft.com/office/drawing/2014/main" id="{FF92A6B8-47C8-B244-9D3E-90F39EE6939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15200" y="3450545"/>
            <a:ext cx="2438400" cy="24384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2400"/>
            </a:lvl1pPr>
          </a:lstStyle>
          <a:p>
            <a:endParaRPr lang="en-US"/>
          </a:p>
        </p:txBody>
      </p:sp>
      <p:sp>
        <p:nvSpPr>
          <p:cNvPr id="52" name="Text Placeholder 47">
            <a:extLst>
              <a:ext uri="{FF2B5EF4-FFF2-40B4-BE49-F238E27FC236}">
                <a16:creationId xmlns:a16="http://schemas.microsoft.com/office/drawing/2014/main" id="{FAC8937D-B337-F944-8F1C-14A4768CD59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15200" y="1018730"/>
            <a:ext cx="2438400" cy="2438400"/>
          </a:xfrm>
          <a:prstGeom prst="rect">
            <a:avLst/>
          </a:prstGeom>
          <a:solidFill>
            <a:schemeClr val="accent2"/>
          </a:solidFill>
        </p:spPr>
        <p:txBody>
          <a:bodyPr lIns="180000" tIns="180000" rIns="180000" bIns="18000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Text Placeholder 47">
            <a:extLst>
              <a:ext uri="{FF2B5EF4-FFF2-40B4-BE49-F238E27FC236}">
                <a16:creationId xmlns:a16="http://schemas.microsoft.com/office/drawing/2014/main" id="{887255BA-4BF0-E844-8BE7-3D125B568E2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76800" y="3450545"/>
            <a:ext cx="2438400" cy="2438400"/>
          </a:xfrm>
          <a:prstGeom prst="rect">
            <a:avLst/>
          </a:prstGeom>
          <a:solidFill>
            <a:schemeClr val="accent3"/>
          </a:solidFill>
        </p:spPr>
        <p:txBody>
          <a:bodyPr lIns="180000" tIns="180000" rIns="180000" bIns="18000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16">
            <a:extLst>
              <a:ext uri="{FF2B5EF4-FFF2-40B4-BE49-F238E27FC236}">
                <a16:creationId xmlns:a16="http://schemas.microsoft.com/office/drawing/2014/main" id="{98C0DB2D-35D1-F142-B809-1833736CA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76800" y="1018730"/>
            <a:ext cx="2438400" cy="24384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2400"/>
            </a:lvl1pPr>
          </a:lstStyle>
          <a:p>
            <a:endParaRPr lang="en-US"/>
          </a:p>
        </p:txBody>
      </p:sp>
      <p:sp>
        <p:nvSpPr>
          <p:cNvPr id="45" name="Picture Placeholder 16">
            <a:extLst>
              <a:ext uri="{FF2B5EF4-FFF2-40B4-BE49-F238E27FC236}">
                <a16:creationId xmlns:a16="http://schemas.microsoft.com/office/drawing/2014/main" id="{5BBCD3E3-1554-B049-8AAF-DF0C933C46F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438400" y="3450545"/>
            <a:ext cx="2438400" cy="243840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2400"/>
            </a:lvl1pPr>
          </a:lstStyle>
          <a:p>
            <a:endParaRPr lang="en-US"/>
          </a:p>
        </p:txBody>
      </p:sp>
      <p:sp>
        <p:nvSpPr>
          <p:cNvPr id="50" name="Text Placeholder 47">
            <a:extLst>
              <a:ext uri="{FF2B5EF4-FFF2-40B4-BE49-F238E27FC236}">
                <a16:creationId xmlns:a16="http://schemas.microsoft.com/office/drawing/2014/main" id="{7C62DAF7-D2F9-5D47-AB79-7712B92267C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38400" y="1018730"/>
            <a:ext cx="2438400" cy="2438400"/>
          </a:xfrm>
          <a:prstGeom prst="rect">
            <a:avLst/>
          </a:prstGeom>
          <a:solidFill>
            <a:schemeClr val="accent4"/>
          </a:solidFill>
        </p:spPr>
        <p:txBody>
          <a:bodyPr lIns="180000" tIns="180000" rIns="180000" bIns="18000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BBB06489-33E6-1442-BC2F-397F1EC4EAB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0" y="3450545"/>
            <a:ext cx="2438400" cy="2438400"/>
          </a:xfrm>
          <a:prstGeom prst="rect">
            <a:avLst/>
          </a:prstGeom>
          <a:solidFill>
            <a:schemeClr val="accent5"/>
          </a:solidFill>
        </p:spPr>
        <p:txBody>
          <a:bodyPr lIns="180000" tIns="180000" rIns="180000" bIns="18000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E0FFA53-4B53-0345-BD1D-3380331FAD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018730"/>
            <a:ext cx="2438400" cy="243840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 sz="2400"/>
            </a:lvl1pPr>
          </a:lstStyle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521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Imag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1990D2C-E643-0846-B649-81EC000B6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Drag and drop an image onto this slide or click the picture icon to select an image. You can find our imagebank here:</a:t>
            </a:r>
          </a:p>
          <a:p>
            <a:pPr algn="l"/>
            <a:r>
              <a:rPr lang="en-US" sz="1600">
                <a:solidFill>
                  <a:schemeClr val="tx2"/>
                </a:solidFill>
                <a:hlinkClick r:id="rId2"/>
              </a:rPr>
              <a:t>www.nottingham.ac.uk/imagebank </a:t>
            </a:r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68816193-F97B-4A43-B903-C799F573E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480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DE47A69B-7B76-B441-995B-5AF42134239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478D9FEA-DB2B-6A45-97A4-F6B0D4E2E4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/>
          <a:p>
            <a:fld id="{AAEC78A6-30C3-054F-9883-26EE8D36F0E7}" type="datetime4">
              <a:rPr lang="en-GB" smtClean="0"/>
              <a:t>06 August 2025</a:t>
            </a:fld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D3390C2-6273-9244-A9F3-90837D6D6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653" y="924978"/>
            <a:ext cx="6086347" cy="5933022"/>
          </a:xfrm>
          <a:prstGeom prst="rect">
            <a:avLst/>
          </a:prstGeom>
        </p:spPr>
      </p:pic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0CE78B1-0A9D-D049-8709-9CE32BD9D2A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1029589"/>
            <a:ext cx="6096000" cy="58277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E3763FFE-87B6-D04C-8D15-AC31B471D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5178" y="4895151"/>
            <a:ext cx="6076822" cy="1962150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100000">
                <a:schemeClr val="accent5">
                  <a:alpha val="5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7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680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Image Slide Dar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1990D2C-E643-0846-B649-81EC000B6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Drag and drop an image onto this slide or click the picture icon to select an image. You can find our imagebank here:</a:t>
            </a:r>
          </a:p>
          <a:p>
            <a:pPr algn="l"/>
            <a:r>
              <a:rPr lang="en-US" sz="1600">
                <a:solidFill>
                  <a:schemeClr val="tx2"/>
                </a:solidFill>
                <a:hlinkClick r:id="rId2"/>
              </a:rPr>
              <a:t>www.nottingham.ac.uk/imagebank </a:t>
            </a:r>
            <a:endParaRPr lang="en-US" sz="1600">
              <a:solidFill>
                <a:schemeClr val="tx2"/>
              </a:solidFill>
            </a:endParaRP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D90419B6-7C51-714B-B9AF-5A8331110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480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F403D8CA-B469-274B-A619-DD30F98BF6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2829581F-89A7-2F45-AEDF-13BBA609D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600F7DE-C861-5B4A-8F6E-B41E688AA230}" type="datetime4">
              <a:rPr lang="en-GB" smtClean="0"/>
              <a:t>06 August 2025</a:t>
            </a:fld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D3390C2-6273-9244-A9F3-90837D6D6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653" y="924978"/>
            <a:ext cx="6086347" cy="5933022"/>
          </a:xfrm>
          <a:prstGeom prst="rect">
            <a:avLst/>
          </a:prstGeom>
        </p:spPr>
      </p:pic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0CE78B1-0A9D-D049-8709-9CE32BD9D2A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1029589"/>
            <a:ext cx="6096000" cy="58277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E3763FFE-87B6-D04C-8D15-AC31B471D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15178" y="4895151"/>
            <a:ext cx="6076822" cy="1962150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100000">
                <a:schemeClr val="accent5">
                  <a:alpha val="5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7" y="2133603"/>
            <a:ext cx="519751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lang="en-GB" sz="2800" smtClean="0">
                <a:solidFill>
                  <a:schemeClr val="bg1"/>
                </a:solidFill>
                <a:effectLst/>
              </a:defRPr>
            </a:lvl1pPr>
            <a:lvl2pPr>
              <a:buClr>
                <a:schemeClr val="accent1"/>
              </a:buClr>
              <a:defRPr sz="2800"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defRPr sz="28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5197519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659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– Campu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61D62B56-9FE8-D94E-A6EA-EC6A8F16943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94760" y="4194626"/>
            <a:ext cx="4625340" cy="15356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lang="en-GB" sz="2400" smtClean="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Add presenter name or subtitle – Arial 24pt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3B6D91D-08CC-8B40-9A20-FA41181022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87140" y="1127760"/>
            <a:ext cx="4610100" cy="306686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Add presentation title – Arial 32pt</a:t>
            </a:r>
            <a:endParaRPr lang="en-GB"/>
          </a:p>
        </p:txBody>
      </p:sp>
      <p:pic>
        <p:nvPicPr>
          <p:cNvPr id="7" name="Picture 6" descr="University of Nottingham logo">
            <a:extLst>
              <a:ext uri="{FF2B5EF4-FFF2-40B4-BE49-F238E27FC236}">
                <a16:creationId xmlns:a16="http://schemas.microsoft.com/office/drawing/2014/main" id="{9AE23AA1-5E84-1542-85FA-0AD28CCBD6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74767" cy="102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866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8CD7C8D-4EBF-E54E-8157-B82F50C780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2539"/>
          </a:xfrm>
          <a:prstGeom prst="rect">
            <a:avLst/>
          </a:prstGeom>
        </p:spPr>
      </p:pic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0CE78B1-0A9D-D049-8709-9CE32BD9D2A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030288"/>
            <a:ext cx="12192000" cy="582771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347CCA2-0399-254E-ACFE-E5730EC8E4F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0" y="4895850"/>
            <a:ext cx="12192000" cy="1962150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100000">
                <a:schemeClr val="accent5">
                  <a:alpha val="5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89377BC7-EA60-2841-8608-D79A7C3B7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64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7ECF5E4-B74A-FB48-B872-16F3292CF9E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82291" y="6356350"/>
            <a:ext cx="10800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71412D12-3864-394B-985D-3364B1646D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486993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B8571D-DE98-8D41-B826-5BEDBC12F26E}" type="datetime4">
              <a:rPr lang="en-GB" smtClean="0"/>
              <a:t>06 August 2025</a:t>
            </a:fld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1990D2C-E643-0846-B649-81EC000B69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Drag and drop an image onto this slide or click the picture icon to select an image. You can find our imagebank here:</a:t>
            </a:r>
          </a:p>
          <a:p>
            <a:pPr algn="l"/>
            <a:r>
              <a:rPr lang="en-US" sz="1600">
                <a:solidFill>
                  <a:schemeClr val="tx2"/>
                </a:solidFill>
                <a:hlinkClick r:id="rId3"/>
              </a:rPr>
              <a:t>www.nottingham.ac.uk/imagebank </a:t>
            </a:r>
            <a:endParaRPr lang="en-US" sz="160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04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A65D2-2D2D-DB44-9415-42AF009172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5125" y="44201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sz="280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Blank slide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410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ith Castle Icon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ity of Nottingham logo">
            <a:extLst>
              <a:ext uri="{FF2B5EF4-FFF2-40B4-BE49-F238E27FC236}">
                <a16:creationId xmlns:a16="http://schemas.microsoft.com/office/drawing/2014/main" id="{05AFCAE9-B754-8C4D-B7F9-C051D54669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32632" cy="10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73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Earth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7483873-86BD-454E-AF6E-E4D2764B65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76719" y="1123805"/>
            <a:ext cx="4629834" cy="461039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End slide</a:t>
            </a:r>
            <a:br>
              <a:rPr lang="en-US"/>
            </a:br>
            <a:r>
              <a:rPr lang="en-US"/>
              <a:t>questions?</a:t>
            </a:r>
            <a:endParaRPr lang="en-GB"/>
          </a:p>
        </p:txBody>
      </p:sp>
      <p:pic>
        <p:nvPicPr>
          <p:cNvPr id="9" name="Picture 8" descr="University of Nottingham logo">
            <a:extLst>
              <a:ext uri="{FF2B5EF4-FFF2-40B4-BE49-F238E27FC236}">
                <a16:creationId xmlns:a16="http://schemas.microsoft.com/office/drawing/2014/main" id="{2B7EDC40-08B7-C54D-9A16-7B5D3FDD4F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74767" cy="102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156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– Campu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C67C3C0-F69E-E643-A32B-61F2F310AA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76719" y="1123805"/>
            <a:ext cx="4629834" cy="461039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End slide</a:t>
            </a:r>
            <a:br>
              <a:rPr lang="en-US"/>
            </a:br>
            <a:r>
              <a:rPr lang="en-US"/>
              <a:t>questions?</a:t>
            </a:r>
            <a:endParaRPr lang="en-GB"/>
          </a:p>
        </p:txBody>
      </p:sp>
      <p:pic>
        <p:nvPicPr>
          <p:cNvPr id="7" name="Picture 6" descr="University of Nottingham logo">
            <a:extLst>
              <a:ext uri="{FF2B5EF4-FFF2-40B4-BE49-F238E27FC236}">
                <a16:creationId xmlns:a16="http://schemas.microsoft.com/office/drawing/2014/main" id="{0DB07C01-E6FE-374C-80D0-F5676A0E07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74767" cy="102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263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s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43F670C-95B5-454E-9804-5609FD32D6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All items on these slides are editable. You can change the colour, outline and size easily as you do with other PowerPoint shapes.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/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0EAA601D-72F3-BE4F-9229-FCBD9986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64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D7363097-8A1E-F548-98B9-D9C329A480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8229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D7149951-3981-CB4B-98B8-B21C82EE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486993" cy="365125"/>
          </a:xfrm>
          <a:prstGeom prst="rect">
            <a:avLst/>
          </a:prstGeom>
        </p:spPr>
        <p:txBody>
          <a:bodyPr/>
          <a:lstStyle/>
          <a:p>
            <a:fld id="{B9349197-B0E5-2842-BA99-EE1C4DC9F84B}" type="datetime4">
              <a:rPr lang="en-GB" smtClean="0"/>
              <a:t>06 August 2025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6" y="2133603"/>
            <a:ext cx="1125769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11257698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238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Grid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>
            <a:extLst>
              <a:ext uri="{FF2B5EF4-FFF2-40B4-BE49-F238E27FC236}">
                <a16:creationId xmlns:a16="http://schemas.microsoft.com/office/drawing/2014/main" id="{3665E85D-8861-794D-A0B5-7227A4A9BD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All items on these slides are editable. You can change the colour, outline and size easily as you do with other PowerPoint shapes.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/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0EAA601D-72F3-BE4F-9229-FCBD9986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07644" y="6356350"/>
            <a:ext cx="3469252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A world beyond ordinary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D7363097-8A1E-F548-98B9-D9C329A4808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8229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D7149951-3981-CB4B-98B8-B21C82EEE2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486993" cy="365125"/>
          </a:xfrm>
          <a:prstGeom prst="rect">
            <a:avLst/>
          </a:prstGeom>
        </p:spPr>
        <p:txBody>
          <a:bodyPr/>
          <a:lstStyle/>
          <a:p>
            <a:fld id="{C7E54C45-8F16-7542-AA58-28DAF1536D23}" type="datetime4">
              <a:rPr lang="en-GB" smtClean="0"/>
              <a:t>06 August 2025</a:t>
            </a:fld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C76EA1E-DDD4-3C48-962B-715F6034D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79376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EFAD833-6EA6-CF4E-A26E-B6FDE789CD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95424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9D51130-6DBC-B947-B5BA-B65F7AAB5E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1472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49BC211-0BDE-F247-BCA6-AFE6CBE48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27520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2608658-76A6-4649-8FAC-7587274B2D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43568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7CD998D-A504-2046-9915-EC22DA08B1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9616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BA829B4-C56F-B347-BFDB-414400402A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75664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DC6FE5D-AA56-FE47-B996-1170E8CED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91712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E6118C8-C196-874E-AD11-AFD75EFC5D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07760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818FB46-1242-314A-AA24-56DEFFE7F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23808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DB9B69D-3C0B-2647-95F9-0A10DF633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39856" y="2112298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F523F24-CB29-4C41-AA9D-97A31EB1E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79376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C448243-5866-954D-BA91-678DECE88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95424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686F0C8-D62F-8249-80D5-912801A3F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1472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B52E35A-D5C2-3A4E-978C-E493D92D6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27520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596DCCD-13ED-F640-8F62-02E7AA83E4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43568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588D2C8-948B-C34F-8DB9-C63AF94FC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9616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9BBB31-E9CF-B349-B152-D698680DF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75664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3D54F1B-2D5C-484A-8D1E-09241BBD8B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91712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6EC7455F-8851-2E43-8B67-4A3649CEC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07760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BABBA1C-E822-E940-9148-A5487BDD8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23808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908A034-F2FC-E641-9D92-8CFE594C1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39856" y="3112962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C56D07C-2B40-1346-8517-D086B1FFF5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79376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FABD5C5-0264-2F49-8C19-F2C627B54D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95424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E2DCE88-820C-0347-87F1-2F2046614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1472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0D35FA6-7BEF-234E-9F42-2311FD2F4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27520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ABFF75B-7609-8448-B68E-E5C15C9230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43568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A96E601-59F3-0F46-A3D6-6C77B2A5D3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9616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7D65771C-6846-2743-997B-88678013BC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75664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CC5F643-98D6-B84E-872E-A198ADAC5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91712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2B93A778-C3EE-A84B-B356-B8459C22E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07760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0C0788B4-C3F0-9047-80BA-AB87DC1E32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23808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4ADC236-12A6-F643-8463-1FD369222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39856" y="4122253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EA95CDD-4ACA-6E45-9E03-DED57B7A1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79376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076A291-1120-D841-A17C-4744BD311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495424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92D9F7EB-EB5B-5849-8960-87554EFE9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511472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CE8B47E-F0B9-2F48-81E2-0CFF01F401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527520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A52769C-586D-0547-8B43-FDA5D125A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43568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14832484-9AF3-3040-B362-12AFCE82E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59616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9B343D7-5277-2544-8430-448DEC700E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575664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882C02EB-B68E-9044-994A-65588C5F1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91712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22BE44DB-D273-AB46-89D2-7C2B309126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07760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3E20485-2E4B-9B4C-AE6B-3C1B1509B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23808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284C2AF-F9F6-6943-AF27-AD08B011A6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639856" y="5115784"/>
            <a:ext cx="838200" cy="838200"/>
          </a:xfrm>
          <a:prstGeom prst="rect">
            <a:avLst/>
          </a:prstGeom>
          <a:solidFill>
            <a:schemeClr val="accent5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11257698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0397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7"/>
          <p:cNvGrpSpPr/>
          <p:nvPr/>
        </p:nvGrpSpPr>
        <p:grpSpPr>
          <a:xfrm>
            <a:off x="-1" y="-1"/>
            <a:ext cx="12192001" cy="1029591"/>
            <a:chOff x="0" y="0"/>
            <a:chExt cx="12192000" cy="1029590"/>
          </a:xfrm>
        </p:grpSpPr>
        <p:sp>
          <p:nvSpPr>
            <p:cNvPr id="137" name="Rectangle 8"/>
            <p:cNvSpPr/>
            <p:nvPr/>
          </p:nvSpPr>
          <p:spPr>
            <a:xfrm rot="10800000">
              <a:off x="0" y="-1"/>
              <a:ext cx="12192000" cy="102959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Georgia"/>
                </a:defRPr>
              </a:pPr>
              <a:endParaRPr/>
            </a:p>
          </p:txBody>
        </p:sp>
        <p:pic>
          <p:nvPicPr>
            <p:cNvPr id="138" name="Picture 9" descr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0"/>
              <a:ext cx="1032633" cy="10295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0" name="Title and visual content – add slide title her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and visual content – add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137442248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Key Fact &amp; Figures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102113" y="3806825"/>
            <a:ext cx="3041887" cy="3051175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 marL="0" indent="0">
              <a:buClrTx/>
              <a:buSzTx/>
              <a:buNone/>
              <a:defRPr sz="3200">
                <a:solidFill>
                  <a:srgbClr val="000000"/>
                </a:solidFill>
              </a:defRPr>
            </a:lvl1pPr>
            <a:lvl2pPr marL="709448" indent="-252248">
              <a:buClrTx/>
              <a:defRPr sz="3200">
                <a:solidFill>
                  <a:srgbClr val="000000"/>
                </a:solidFill>
              </a:defRPr>
            </a:lvl2pPr>
            <a:lvl3pPr marL="1195753" indent="-281353">
              <a:buClrTx/>
              <a:defRPr sz="3200">
                <a:solidFill>
                  <a:srgbClr val="000000"/>
                </a:solidFill>
              </a:defRPr>
            </a:lvl3pPr>
            <a:lvl4pPr>
              <a:buClrTx/>
              <a:buFontTx/>
              <a:defRPr sz="3200">
                <a:solidFill>
                  <a:srgbClr val="000000"/>
                </a:solidFill>
              </a:defRPr>
            </a:lvl4pPr>
            <a:lvl5pPr>
              <a:buClrTx/>
              <a:buFontTx/>
              <a:defRPr sz="3200">
                <a:solidFill>
                  <a:srgbClr val="000000"/>
                </a:solidFill>
              </a:defRPr>
            </a:lvl5pPr>
          </a:lstStyle>
          <a:p>
            <a:r>
              <a:t>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1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9153231" y="3806825"/>
            <a:ext cx="3041887" cy="3051175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0" indent="0">
              <a:buClrTx/>
              <a:buSzTx/>
              <a:buNone/>
              <a:defRPr sz="3200">
                <a:solidFill>
                  <a:srgbClr val="000000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222" name="Text Placeholder 3"/>
          <p:cNvSpPr>
            <a:spLocks noGrp="1"/>
          </p:cNvSpPr>
          <p:nvPr>
            <p:ph type="body" sz="half" idx="22" hasCustomPrompt="1"/>
          </p:nvPr>
        </p:nvSpPr>
        <p:spPr>
          <a:xfrm>
            <a:off x="6099116" y="1030287"/>
            <a:ext cx="6096001" cy="2776538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ClrTx/>
              <a:buSzTx/>
              <a:buNone/>
              <a:defRPr sz="3200">
                <a:solidFill>
                  <a:srgbClr val="000000"/>
                </a:solidFill>
              </a:defRPr>
            </a:lvl1pPr>
          </a:lstStyle>
          <a:p>
            <a:r>
              <a:t> </a:t>
            </a:r>
          </a:p>
        </p:txBody>
      </p:sp>
      <p:grpSp>
        <p:nvGrpSpPr>
          <p:cNvPr id="225" name="Group 7"/>
          <p:cNvGrpSpPr/>
          <p:nvPr/>
        </p:nvGrpSpPr>
        <p:grpSpPr>
          <a:xfrm>
            <a:off x="-1" y="-1"/>
            <a:ext cx="12192001" cy="1029591"/>
            <a:chOff x="0" y="0"/>
            <a:chExt cx="12192000" cy="1029590"/>
          </a:xfrm>
        </p:grpSpPr>
        <p:sp>
          <p:nvSpPr>
            <p:cNvPr id="223" name="Rectangle 8"/>
            <p:cNvSpPr/>
            <p:nvPr/>
          </p:nvSpPr>
          <p:spPr>
            <a:xfrm rot="10800000">
              <a:off x="0" y="-1"/>
              <a:ext cx="12192000" cy="102959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Georgia"/>
                </a:defRPr>
              </a:pPr>
              <a:endParaRPr/>
            </a:p>
          </p:txBody>
        </p:sp>
        <p:pic>
          <p:nvPicPr>
            <p:cNvPr id="224" name="Picture 9" descr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0"/>
              <a:ext cx="1032633" cy="10295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26" name="Title and visual content – add slide title her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and visual content – add slide title here</a:t>
            </a:r>
          </a:p>
        </p:txBody>
      </p:sp>
      <p:sp>
        <p:nvSpPr>
          <p:cNvPr id="227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479375" y="1484533"/>
            <a:ext cx="5197521" cy="62776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chemeClr val="accent3"/>
                </a:solidFill>
              </a:defRPr>
            </a:lvl1pPr>
          </a:lstStyle>
          <a:p>
            <a:r>
              <a:t>Subtitle</a:t>
            </a:r>
          </a:p>
        </p:txBody>
      </p:sp>
      <p:sp>
        <p:nvSpPr>
          <p:cNvPr id="2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231" name="Rectangle 10"/>
          <p:cNvGrpSpPr/>
          <p:nvPr/>
        </p:nvGrpSpPr>
        <p:grpSpPr>
          <a:xfrm>
            <a:off x="12635555" y="-5461"/>
            <a:ext cx="2399412" cy="2399411"/>
            <a:chOff x="0" y="0"/>
            <a:chExt cx="2399410" cy="2399410"/>
          </a:xfrm>
        </p:grpSpPr>
        <p:sp>
          <p:nvSpPr>
            <p:cNvPr id="229" name="Square"/>
            <p:cNvSpPr/>
            <p:nvPr/>
          </p:nvSpPr>
          <p:spPr>
            <a:xfrm>
              <a:off x="0" y="0"/>
              <a:ext cx="2399411" cy="2399411"/>
            </a:xfrm>
            <a:prstGeom prst="rect">
              <a:avLst/>
            </a:prstGeom>
            <a:solidFill>
              <a:srgbClr val="D3D3D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0" name="Use this slide to showcase key facts and figures by editing the text in these boxes. Options with less boxes are also available in under the ’Layouts’ button."/>
            <p:cNvSpPr txBox="1"/>
            <p:nvPr/>
          </p:nvSpPr>
          <p:spPr>
            <a:xfrm>
              <a:off x="0" y="0"/>
              <a:ext cx="2399411" cy="2182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179999" tIns="179999" rIns="179999" bIns="179999" numCol="1" anchor="t">
              <a:spAutoFit/>
            </a:bodyPr>
            <a:lstStyle>
              <a:lvl1pPr>
                <a:defRPr sz="1600">
                  <a:solidFill>
                    <a:srgbClr val="4A4A49"/>
                  </a:solidFill>
                </a:defRPr>
              </a:lvl1pPr>
            </a:lstStyle>
            <a:p>
              <a:r>
                <a:t>Use this slide to showcase key facts and figures by editing the text in these boxes. Options with less boxes are also available in under the ’Layouts’ button.</a:t>
              </a:r>
            </a:p>
          </p:txBody>
        </p:sp>
      </p:grpSp>
      <p:sp>
        <p:nvSpPr>
          <p:cNvPr id="232" name="Text Placeholder 14"/>
          <p:cNvSpPr>
            <a:spLocks noGrp="1"/>
          </p:cNvSpPr>
          <p:nvPr>
            <p:ph type="body" sz="quarter" idx="24" hasCustomPrompt="1"/>
          </p:nvPr>
        </p:nvSpPr>
        <p:spPr>
          <a:xfrm>
            <a:off x="6316245" y="1325013"/>
            <a:ext cx="4107915" cy="1685078"/>
          </a:xfrm>
          <a:prstGeom prst="rect">
            <a:avLst/>
          </a:prstGeom>
        </p:spPr>
        <p:txBody>
          <a:bodyPr/>
          <a:lstStyle>
            <a:lvl1pPr marL="0" indent="0" defTabSz="896111">
              <a:spcBef>
                <a:spcPts val="900"/>
              </a:spcBef>
              <a:buClrTx/>
              <a:buSzTx/>
              <a:buNone/>
              <a:defRPr sz="11270" b="1">
                <a:solidFill>
                  <a:srgbClr val="000000"/>
                </a:solidFill>
              </a:defRPr>
            </a:lvl1pPr>
          </a:lstStyle>
          <a:p>
            <a:r>
              <a:t>1 in 5</a:t>
            </a:r>
          </a:p>
        </p:txBody>
      </p:sp>
      <p:sp>
        <p:nvSpPr>
          <p:cNvPr id="233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6316245" y="2968284"/>
            <a:ext cx="5420829" cy="507832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3000">
                <a:solidFill>
                  <a:srgbClr val="011C67"/>
                </a:solidFill>
              </a:defRPr>
            </a:lvl1pPr>
          </a:lstStyle>
          <a:p>
            <a:r>
              <a:t>Lorem ipsum dolor sit amet</a:t>
            </a:r>
          </a:p>
        </p:txBody>
      </p:sp>
      <p:sp>
        <p:nvSpPr>
          <p:cNvPr id="234" name="Text Placeholder 14"/>
          <p:cNvSpPr>
            <a:spLocks noGrp="1"/>
          </p:cNvSpPr>
          <p:nvPr>
            <p:ph type="body" sz="quarter" idx="26" hasCustomPrompt="1"/>
          </p:nvPr>
        </p:nvSpPr>
        <p:spPr>
          <a:xfrm>
            <a:off x="6316245" y="3997876"/>
            <a:ext cx="2616740" cy="1311129"/>
          </a:xfrm>
          <a:prstGeom prst="rect">
            <a:avLst/>
          </a:prstGeom>
        </p:spPr>
        <p:txBody>
          <a:bodyPr/>
          <a:lstStyle>
            <a:lvl1pPr marL="0" indent="0" defTabSz="896111">
              <a:spcBef>
                <a:spcPts val="900"/>
              </a:spcBef>
              <a:buClrTx/>
              <a:buSzTx/>
              <a:buNone/>
              <a:defRPr sz="8624" b="1">
                <a:solidFill>
                  <a:srgbClr val="FFFFFF"/>
                </a:solidFill>
              </a:defRPr>
            </a:lvl1pPr>
          </a:lstStyle>
          <a:p>
            <a:r>
              <a:t>75%</a:t>
            </a:r>
          </a:p>
        </p:txBody>
      </p:sp>
      <p:sp>
        <p:nvSpPr>
          <p:cNvPr id="235" name="Text Placeholder 25"/>
          <p:cNvSpPr>
            <a:spLocks noGrp="1"/>
          </p:cNvSpPr>
          <p:nvPr>
            <p:ph type="body" sz="quarter" idx="27" hasCustomPrompt="1"/>
          </p:nvPr>
        </p:nvSpPr>
        <p:spPr>
          <a:xfrm>
            <a:off x="6316662" y="5308600"/>
            <a:ext cx="2616201" cy="867929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t>Lorem ipsum dolor sit amet</a:t>
            </a:r>
          </a:p>
        </p:txBody>
      </p:sp>
      <p:sp>
        <p:nvSpPr>
          <p:cNvPr id="236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9312664" y="4521346"/>
            <a:ext cx="2616741" cy="1311129"/>
          </a:xfrm>
          <a:prstGeom prst="rect">
            <a:avLst/>
          </a:prstGeom>
        </p:spPr>
        <p:txBody>
          <a:bodyPr/>
          <a:lstStyle>
            <a:lvl1pPr marL="0" indent="0" defTabSz="896111">
              <a:spcBef>
                <a:spcPts val="900"/>
              </a:spcBef>
              <a:buClrTx/>
              <a:buSzTx/>
              <a:buNone/>
              <a:defRPr sz="8624" b="1">
                <a:solidFill>
                  <a:srgbClr val="FFFFFF"/>
                </a:solidFill>
              </a:defRPr>
            </a:lvl1pPr>
          </a:lstStyle>
          <a:p>
            <a:r>
              <a:t>£2m</a:t>
            </a:r>
          </a:p>
        </p:txBody>
      </p:sp>
      <p:sp>
        <p:nvSpPr>
          <p:cNvPr id="237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9313081" y="3999041"/>
            <a:ext cx="2616201" cy="480132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t>Lorem ipsum</a:t>
            </a:r>
          </a:p>
        </p:txBody>
      </p:sp>
      <p:sp>
        <p:nvSpPr>
          <p:cNvPr id="238" name="Text Placeholder 25"/>
          <p:cNvSpPr>
            <a:spLocks noGrp="1"/>
          </p:cNvSpPr>
          <p:nvPr>
            <p:ph type="body" sz="quarter" idx="30" hasCustomPrompt="1"/>
          </p:nvPr>
        </p:nvSpPr>
        <p:spPr>
          <a:xfrm>
            <a:off x="9313081" y="5799704"/>
            <a:ext cx="2616201" cy="480132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t>Dolor sit amet</a:t>
            </a:r>
          </a:p>
        </p:txBody>
      </p:sp>
      <p:sp>
        <p:nvSpPr>
          <p:cNvPr id="239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19450" y="6356350"/>
            <a:ext cx="10801" cy="365125"/>
          </a:xfrm>
          <a:prstGeom prst="rect">
            <a:avLst/>
          </a:prstGeom>
          <a:solidFill>
            <a:srgbClr val="92928E"/>
          </a:solidFill>
        </p:spPr>
        <p:txBody>
          <a:bodyPr/>
          <a:lstStyle>
            <a:lvl1pPr marL="0" indent="0" defTabSz="365760">
              <a:spcBef>
                <a:spcPts val="400"/>
              </a:spcBef>
              <a:buClrTx/>
              <a:buSzTx/>
              <a:buNone/>
              <a:defRPr sz="1280">
                <a:solidFill>
                  <a:srgbClr val="000000"/>
                </a:solidFill>
              </a:defRPr>
            </a:lvl1pPr>
          </a:lstStyle>
          <a:p>
            <a: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566418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ntent &amp; Image Slide Dar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Picture 16" descr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5652" y="924978"/>
            <a:ext cx="6086348" cy="5933022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Picture Placeholder 18"/>
          <p:cNvSpPr>
            <a:spLocks noGrp="1"/>
          </p:cNvSpPr>
          <p:nvPr>
            <p:ph type="pic" idx="21"/>
          </p:nvPr>
        </p:nvSpPr>
        <p:spPr>
          <a:xfrm>
            <a:off x="6096000" y="1029588"/>
            <a:ext cx="6096000" cy="582771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1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115177" y="4895150"/>
            <a:ext cx="6076823" cy="1962151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100000">
                <a:schemeClr val="accent5">
                  <a:alpha val="50000"/>
                </a:schemeClr>
              </a:gs>
            </a:gsLst>
            <a:lin ang="5400000"/>
          </a:gradFill>
        </p:spPr>
        <p:txBody>
          <a:bodyPr/>
          <a:lstStyle>
            <a:lvl1pPr marL="0" indent="0">
              <a:buClrTx/>
              <a:buSzTx/>
              <a:buNone/>
              <a:defRPr sz="1000">
                <a:solidFill>
                  <a:srgbClr val="000000"/>
                </a:solidFill>
              </a:defRPr>
            </a:lvl1pPr>
            <a:lvl2pPr>
              <a:buClrTx/>
              <a:defRPr sz="1000">
                <a:solidFill>
                  <a:srgbClr val="000000"/>
                </a:solidFill>
              </a:defRPr>
            </a:lvl2pPr>
            <a:lvl3pPr>
              <a:buClrTx/>
              <a:defRPr sz="1000">
                <a:solidFill>
                  <a:srgbClr val="000000"/>
                </a:solidFill>
              </a:defRPr>
            </a:lvl3pPr>
            <a:lvl4pPr>
              <a:buClrTx/>
              <a:buFontTx/>
              <a:defRPr sz="1000">
                <a:solidFill>
                  <a:srgbClr val="000000"/>
                </a:solidFill>
              </a:defRPr>
            </a:lvl4pPr>
            <a:lvl5pPr>
              <a:buClrTx/>
              <a:buFontTx/>
              <a:defRPr sz="1000">
                <a:solidFill>
                  <a:srgbClr val="000000"/>
                </a:solidFill>
              </a:defRPr>
            </a:lvl5pPr>
          </a:lstStyle>
          <a:p>
            <a:r>
              <a:t>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grpSp>
        <p:nvGrpSpPr>
          <p:cNvPr id="314" name="Group 7"/>
          <p:cNvGrpSpPr/>
          <p:nvPr/>
        </p:nvGrpSpPr>
        <p:grpSpPr>
          <a:xfrm>
            <a:off x="-1" y="-1"/>
            <a:ext cx="12192001" cy="1029591"/>
            <a:chOff x="0" y="0"/>
            <a:chExt cx="12192000" cy="1029590"/>
          </a:xfrm>
        </p:grpSpPr>
        <p:sp>
          <p:nvSpPr>
            <p:cNvPr id="312" name="Rectangle 8"/>
            <p:cNvSpPr/>
            <p:nvPr/>
          </p:nvSpPr>
          <p:spPr>
            <a:xfrm rot="10800000">
              <a:off x="0" y="-1"/>
              <a:ext cx="12192000" cy="102959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Georgia"/>
                </a:defRPr>
              </a:pPr>
              <a:endParaRPr/>
            </a:p>
          </p:txBody>
        </p:sp>
        <p:pic>
          <p:nvPicPr>
            <p:cNvPr id="313" name="Picture 9" descr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0"/>
              <a:ext cx="1032633" cy="10295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15" name="Title and visual content – add slide title her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and visual content – add slide title here</a:t>
            </a:r>
          </a:p>
        </p:txBody>
      </p:sp>
      <p:sp>
        <p:nvSpPr>
          <p:cNvPr id="316" name="Text Placeholder 18"/>
          <p:cNvSpPr>
            <a:spLocks noGrp="1"/>
          </p:cNvSpPr>
          <p:nvPr>
            <p:ph type="body" sz="quarter" idx="22" hasCustomPrompt="1"/>
          </p:nvPr>
        </p:nvSpPr>
        <p:spPr>
          <a:xfrm>
            <a:off x="479375" y="1484533"/>
            <a:ext cx="5197521" cy="62776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t>Subtitle</a:t>
            </a:r>
          </a:p>
        </p:txBody>
      </p:sp>
      <p:sp>
        <p:nvSpPr>
          <p:cNvPr id="3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320" name="Rectangle 20"/>
          <p:cNvGrpSpPr/>
          <p:nvPr/>
        </p:nvGrpSpPr>
        <p:grpSpPr>
          <a:xfrm>
            <a:off x="12635555" y="-5461"/>
            <a:ext cx="2399412" cy="2399411"/>
            <a:chOff x="0" y="0"/>
            <a:chExt cx="2399410" cy="2399410"/>
          </a:xfrm>
        </p:grpSpPr>
        <p:sp>
          <p:nvSpPr>
            <p:cNvPr id="318" name="Square"/>
            <p:cNvSpPr/>
            <p:nvPr/>
          </p:nvSpPr>
          <p:spPr>
            <a:xfrm>
              <a:off x="0" y="0"/>
              <a:ext cx="2399411" cy="2399411"/>
            </a:xfrm>
            <a:prstGeom prst="rect">
              <a:avLst/>
            </a:prstGeom>
            <a:solidFill>
              <a:srgbClr val="D3D3D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4A4A49"/>
                  </a:solidFill>
                </a:defRPr>
              </a:pPr>
              <a:endParaRPr/>
            </a:p>
          </p:txBody>
        </p:sp>
        <p:sp>
          <p:nvSpPr>
            <p:cNvPr id="319" name="Drag and drop an image onto this slide or click the picture icon to select an image. You can find our imagebank here:…"/>
            <p:cNvSpPr txBox="1"/>
            <p:nvPr/>
          </p:nvSpPr>
          <p:spPr>
            <a:xfrm>
              <a:off x="0" y="0"/>
              <a:ext cx="2399411" cy="2182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79999" tIns="179999" rIns="179999" bIns="179999" numCol="1" anchor="t">
              <a:spAutoFit/>
            </a:bodyPr>
            <a:lstStyle/>
            <a:p>
              <a:pPr>
                <a:defRPr sz="1600">
                  <a:solidFill>
                    <a:srgbClr val="4A4A49"/>
                  </a:solidFill>
                </a:defRPr>
              </a:pPr>
              <a:r>
                <a:t>Drag and drop an image onto this slide or click the picture icon to select an image. You can find our imagebank here:</a:t>
              </a:r>
              <a:endParaRPr>
                <a:solidFill>
                  <a:srgbClr val="FFFFFF"/>
                </a:solidFill>
              </a:endParaRPr>
            </a:p>
            <a:p>
              <a:pPr>
                <a:defRPr sz="1600">
                  <a:solidFill>
                    <a:srgbClr val="4A4A49"/>
                  </a:solidFill>
                </a:defRPr>
              </a:pPr>
              <a:r>
                <a:rPr u="sng">
                  <a:solidFill>
                    <a:srgbClr val="0563C1"/>
                  </a:solidFill>
                  <a:uFill>
                    <a:solidFill>
                      <a:srgbClr val="0563C1"/>
                    </a:solidFill>
                  </a:uFill>
                  <a:hlinkClick r:id="rId4"/>
                </a:rPr>
                <a:t>www.nottingham.ac.uk/imagebank </a:t>
              </a:r>
            </a:p>
          </p:txBody>
        </p:sp>
      </p:grpSp>
      <p:sp>
        <p:nvSpPr>
          <p:cNvPr id="321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2219450" y="6356350"/>
            <a:ext cx="10801" cy="365125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 defTabSz="365760">
              <a:spcBef>
                <a:spcPts val="400"/>
              </a:spcBef>
              <a:buClrTx/>
              <a:buSzTx/>
              <a:buNone/>
              <a:defRPr sz="1280">
                <a:solidFill>
                  <a:srgbClr val="FFFFFF"/>
                </a:solidFill>
              </a:defRPr>
            </a:lvl1pPr>
          </a:lstStyle>
          <a:p>
            <a: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284143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– Peopl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14EC60C8-55FD-084A-BE95-B2E76644672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94760" y="4194626"/>
            <a:ext cx="4625340" cy="15356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lang="en-GB" sz="2400" smtClean="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Add presenter name or subtitle – Arial 24pt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0A4753-72CA-6241-85A5-FA5F9E40DCA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87140" y="1127760"/>
            <a:ext cx="4610100" cy="306686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Add presentation title – Arial 32pt</a:t>
            </a:r>
            <a:endParaRPr lang="en-GB"/>
          </a:p>
        </p:txBody>
      </p:sp>
      <p:pic>
        <p:nvPicPr>
          <p:cNvPr id="12" name="Picture 11" descr="University of Nottingham logo">
            <a:extLst>
              <a:ext uri="{FF2B5EF4-FFF2-40B4-BE49-F238E27FC236}">
                <a16:creationId xmlns:a16="http://schemas.microsoft.com/office/drawing/2014/main" id="{6385F48C-130A-074B-BAE4-5071492DF3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74767" cy="103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375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2 Column Block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479376" y="2133602"/>
            <a:ext cx="5197521" cy="3746499"/>
          </a:xfrm>
          <a:prstGeom prst="rect">
            <a:avLst/>
          </a:prstGeom>
        </p:spPr>
        <p:txBody>
          <a:bodyPr/>
          <a:lstStyle/>
          <a:p>
            <a:r>
              <a:t>Body text – Arial 28pt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grpSp>
        <p:nvGrpSpPr>
          <p:cNvPr id="204" name="Group 7"/>
          <p:cNvGrpSpPr/>
          <p:nvPr/>
        </p:nvGrpSpPr>
        <p:grpSpPr>
          <a:xfrm>
            <a:off x="-1" y="-1"/>
            <a:ext cx="12192001" cy="1029591"/>
            <a:chOff x="0" y="0"/>
            <a:chExt cx="12192000" cy="1029590"/>
          </a:xfrm>
        </p:grpSpPr>
        <p:sp>
          <p:nvSpPr>
            <p:cNvPr id="202" name="Rectangle 8"/>
            <p:cNvSpPr/>
            <p:nvPr/>
          </p:nvSpPr>
          <p:spPr>
            <a:xfrm rot="10800000">
              <a:off x="0" y="-1"/>
              <a:ext cx="12192000" cy="102959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Georgia"/>
                </a:defRPr>
              </a:pPr>
              <a:endParaRPr/>
            </a:p>
          </p:txBody>
        </p:sp>
        <p:pic>
          <p:nvPicPr>
            <p:cNvPr id="203" name="Picture 9" descr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0"/>
              <a:ext cx="1032633" cy="10295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05" name="Title and visual content – add slide title her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and visual content – add slide title here</a:t>
            </a:r>
          </a:p>
        </p:txBody>
      </p:sp>
      <p:sp>
        <p:nvSpPr>
          <p:cNvPr id="206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479375" y="1484533"/>
            <a:ext cx="5197521" cy="62776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chemeClr val="accent3"/>
                </a:solidFill>
              </a:defRPr>
            </a:lvl1pPr>
          </a:lstStyle>
          <a:p>
            <a:r>
              <a:t>Subtitle</a:t>
            </a:r>
          </a:p>
        </p:txBody>
      </p:sp>
      <p:sp>
        <p:nvSpPr>
          <p:cNvPr id="207" name="Rectangle 5"/>
          <p:cNvSpPr/>
          <p:nvPr/>
        </p:nvSpPr>
        <p:spPr>
          <a:xfrm>
            <a:off x="6096000" y="1029588"/>
            <a:ext cx="6096000" cy="5828412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8" name="Text Placeholder 18"/>
          <p:cNvSpPr>
            <a:spLocks noGrp="1"/>
          </p:cNvSpPr>
          <p:nvPr>
            <p:ph type="body" sz="quarter" idx="22" hasCustomPrompt="1"/>
          </p:nvPr>
        </p:nvSpPr>
        <p:spPr>
          <a:xfrm>
            <a:off x="6539555" y="1484533"/>
            <a:ext cx="5197520" cy="62776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t>Subtitle</a:t>
            </a:r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212" name="Rectangle 10"/>
          <p:cNvGrpSpPr/>
          <p:nvPr/>
        </p:nvGrpSpPr>
        <p:grpSpPr>
          <a:xfrm>
            <a:off x="12635555" y="-5461"/>
            <a:ext cx="2399412" cy="2399411"/>
            <a:chOff x="0" y="0"/>
            <a:chExt cx="2399410" cy="2399410"/>
          </a:xfrm>
        </p:grpSpPr>
        <p:sp>
          <p:nvSpPr>
            <p:cNvPr id="210" name="Square"/>
            <p:cNvSpPr/>
            <p:nvPr/>
          </p:nvSpPr>
          <p:spPr>
            <a:xfrm>
              <a:off x="0" y="0"/>
              <a:ext cx="2399411" cy="2399411"/>
            </a:xfrm>
            <a:prstGeom prst="rect">
              <a:avLst/>
            </a:prstGeom>
            <a:solidFill>
              <a:srgbClr val="D3D3D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1" name="Please see slides at the end of this template for chart and table style guides. Copy and paste these items onto this page for ease."/>
            <p:cNvSpPr txBox="1"/>
            <p:nvPr/>
          </p:nvSpPr>
          <p:spPr>
            <a:xfrm>
              <a:off x="0" y="0"/>
              <a:ext cx="2399411" cy="19535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179999" tIns="179999" rIns="179999" bIns="179999" numCol="1" anchor="t">
              <a:spAutoFit/>
            </a:bodyPr>
            <a:lstStyle>
              <a:lvl1pPr>
                <a:defRPr sz="1600">
                  <a:solidFill>
                    <a:srgbClr val="4A4A49"/>
                  </a:solidFill>
                </a:defRPr>
              </a:lvl1pPr>
            </a:lstStyle>
            <a:p>
              <a:r>
                <a:t>Please see slides at the end of this template for chart and table style guides. Copy and paste these items onto this page for ease.</a:t>
              </a:r>
            </a:p>
          </p:txBody>
        </p:sp>
      </p:grpSp>
      <p:sp>
        <p:nvSpPr>
          <p:cNvPr id="213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2219450" y="6356350"/>
            <a:ext cx="10801" cy="365125"/>
          </a:xfrm>
          <a:prstGeom prst="rect">
            <a:avLst/>
          </a:prstGeom>
          <a:solidFill>
            <a:srgbClr val="92928E"/>
          </a:solidFill>
        </p:spPr>
        <p:txBody>
          <a:bodyPr/>
          <a:lstStyle>
            <a:lvl1pPr marL="0" indent="0" defTabSz="365760">
              <a:spcBef>
                <a:spcPts val="400"/>
              </a:spcBef>
              <a:buClrTx/>
              <a:buSzTx/>
              <a:buNone/>
              <a:defRPr sz="1280">
                <a:solidFill>
                  <a:srgbClr val="000000"/>
                </a:solidFill>
              </a:defRPr>
            </a:lvl1pPr>
          </a:lstStyle>
          <a:p>
            <a: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188843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Key Fact &amp; Figures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99116" y="3806825"/>
            <a:ext cx="6096001" cy="3051175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 marL="0" indent="0">
              <a:buClrTx/>
              <a:buSzTx/>
              <a:buNone/>
              <a:defRPr sz="3200">
                <a:solidFill>
                  <a:srgbClr val="000000"/>
                </a:solidFill>
              </a:defRPr>
            </a:lvl1pPr>
            <a:lvl2pPr marL="709448" indent="-252248">
              <a:buClrTx/>
              <a:defRPr sz="3200">
                <a:solidFill>
                  <a:srgbClr val="000000"/>
                </a:solidFill>
              </a:defRPr>
            </a:lvl2pPr>
            <a:lvl3pPr marL="1195753" indent="-281353">
              <a:buClrTx/>
              <a:defRPr sz="3200">
                <a:solidFill>
                  <a:srgbClr val="000000"/>
                </a:solidFill>
              </a:defRPr>
            </a:lvl3pPr>
            <a:lvl4pPr>
              <a:buClrTx/>
              <a:buFontTx/>
              <a:defRPr sz="3200">
                <a:solidFill>
                  <a:srgbClr val="000000"/>
                </a:solidFill>
              </a:defRPr>
            </a:lvl4pPr>
            <a:lvl5pPr>
              <a:buClrTx/>
              <a:buFontTx/>
              <a:defRPr sz="3200">
                <a:solidFill>
                  <a:srgbClr val="000000"/>
                </a:solidFill>
              </a:defRPr>
            </a:lvl5pPr>
          </a:lstStyle>
          <a:p>
            <a:r>
              <a:t> 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7" name="Text Placeholder 3"/>
          <p:cNvSpPr>
            <a:spLocks noGrp="1"/>
          </p:cNvSpPr>
          <p:nvPr>
            <p:ph type="body" sz="half" idx="21" hasCustomPrompt="1"/>
          </p:nvPr>
        </p:nvSpPr>
        <p:spPr>
          <a:xfrm>
            <a:off x="6099116" y="1030287"/>
            <a:ext cx="6096001" cy="2776538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ClrTx/>
              <a:buSzTx/>
              <a:buNone/>
              <a:defRPr sz="3200">
                <a:solidFill>
                  <a:srgbClr val="000000"/>
                </a:solidFill>
              </a:defRPr>
            </a:lvl1pPr>
          </a:lstStyle>
          <a:p>
            <a:r>
              <a:t> </a:t>
            </a:r>
          </a:p>
        </p:txBody>
      </p:sp>
      <p:grpSp>
        <p:nvGrpSpPr>
          <p:cNvPr id="250" name="Group 7"/>
          <p:cNvGrpSpPr/>
          <p:nvPr/>
        </p:nvGrpSpPr>
        <p:grpSpPr>
          <a:xfrm>
            <a:off x="-1" y="-1"/>
            <a:ext cx="12192001" cy="1029591"/>
            <a:chOff x="0" y="0"/>
            <a:chExt cx="12192000" cy="1029590"/>
          </a:xfrm>
        </p:grpSpPr>
        <p:sp>
          <p:nvSpPr>
            <p:cNvPr id="248" name="Rectangle 8"/>
            <p:cNvSpPr/>
            <p:nvPr/>
          </p:nvSpPr>
          <p:spPr>
            <a:xfrm rot="10800000">
              <a:off x="0" y="-1"/>
              <a:ext cx="12192000" cy="102959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Georgia"/>
                  <a:ea typeface="Georgia"/>
                  <a:cs typeface="Georgia"/>
                  <a:sym typeface="Georgia"/>
                </a:defRPr>
              </a:pPr>
              <a:endParaRPr/>
            </a:p>
          </p:txBody>
        </p:sp>
        <p:pic>
          <p:nvPicPr>
            <p:cNvPr id="249" name="Picture 9" descr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0"/>
              <a:ext cx="1032633" cy="10295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1" name="Title and visual content – add slide title her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and visual content – add slide title here</a:t>
            </a:r>
          </a:p>
        </p:txBody>
      </p:sp>
      <p:sp>
        <p:nvSpPr>
          <p:cNvPr id="252" name="Text Placeholder 18"/>
          <p:cNvSpPr>
            <a:spLocks noGrp="1"/>
          </p:cNvSpPr>
          <p:nvPr>
            <p:ph type="body" sz="quarter" idx="22" hasCustomPrompt="1"/>
          </p:nvPr>
        </p:nvSpPr>
        <p:spPr>
          <a:xfrm>
            <a:off x="479375" y="1484533"/>
            <a:ext cx="5197521" cy="627765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chemeClr val="accent3"/>
                </a:solidFill>
              </a:defRPr>
            </a:lvl1pPr>
          </a:lstStyle>
          <a:p>
            <a:r>
              <a:t>Subtitle</a:t>
            </a:r>
          </a:p>
        </p:txBody>
      </p:sp>
      <p:sp>
        <p:nvSpPr>
          <p:cNvPr id="2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28967" y="6356350"/>
            <a:ext cx="2908107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grpSp>
        <p:nvGrpSpPr>
          <p:cNvPr id="256" name="Rectangle 10"/>
          <p:cNvGrpSpPr/>
          <p:nvPr/>
        </p:nvGrpSpPr>
        <p:grpSpPr>
          <a:xfrm>
            <a:off x="12635555" y="-5461"/>
            <a:ext cx="2399412" cy="2399411"/>
            <a:chOff x="0" y="0"/>
            <a:chExt cx="2399410" cy="2399410"/>
          </a:xfrm>
        </p:grpSpPr>
        <p:sp>
          <p:nvSpPr>
            <p:cNvPr id="254" name="Square"/>
            <p:cNvSpPr/>
            <p:nvPr/>
          </p:nvSpPr>
          <p:spPr>
            <a:xfrm>
              <a:off x="0" y="0"/>
              <a:ext cx="2399411" cy="2399411"/>
            </a:xfrm>
            <a:prstGeom prst="rect">
              <a:avLst/>
            </a:prstGeom>
            <a:solidFill>
              <a:srgbClr val="D3D3D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5" name="Use this slide to showcase key facts and figures by editing the text in these boxes. Options with more boxes are also available in under the ’Layouts’ button."/>
            <p:cNvSpPr txBox="1"/>
            <p:nvPr/>
          </p:nvSpPr>
          <p:spPr>
            <a:xfrm>
              <a:off x="0" y="0"/>
              <a:ext cx="2399411" cy="2182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wrap="square" lIns="179999" tIns="179999" rIns="179999" bIns="179999" numCol="1" anchor="t">
              <a:spAutoFit/>
            </a:bodyPr>
            <a:lstStyle>
              <a:lvl1pPr>
                <a:defRPr sz="1600">
                  <a:solidFill>
                    <a:srgbClr val="4A4A49"/>
                  </a:solidFill>
                </a:defRPr>
              </a:lvl1pPr>
            </a:lstStyle>
            <a:p>
              <a:r>
                <a:t>Use this slide to showcase key facts and figures by editing the text in these boxes. Options with more boxes are also available in under the ’Layouts’ button.</a:t>
              </a:r>
            </a:p>
          </p:txBody>
        </p:sp>
      </p:grpSp>
      <p:sp>
        <p:nvSpPr>
          <p:cNvPr id="257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6316245" y="1325013"/>
            <a:ext cx="4107915" cy="1685078"/>
          </a:xfrm>
          <a:prstGeom prst="rect">
            <a:avLst/>
          </a:prstGeom>
        </p:spPr>
        <p:txBody>
          <a:bodyPr/>
          <a:lstStyle>
            <a:lvl1pPr marL="0" indent="0" defTabSz="896111">
              <a:spcBef>
                <a:spcPts val="900"/>
              </a:spcBef>
              <a:buClrTx/>
              <a:buSzTx/>
              <a:buNone/>
              <a:defRPr sz="11270" b="1">
                <a:solidFill>
                  <a:srgbClr val="000000"/>
                </a:solidFill>
              </a:defRPr>
            </a:lvl1pPr>
          </a:lstStyle>
          <a:p>
            <a:r>
              <a:t>1 in 5</a:t>
            </a:r>
          </a:p>
        </p:txBody>
      </p:sp>
      <p:sp>
        <p:nvSpPr>
          <p:cNvPr id="258" name="Text Placeholder 14"/>
          <p:cNvSpPr>
            <a:spLocks noGrp="1"/>
          </p:cNvSpPr>
          <p:nvPr>
            <p:ph type="body" sz="quarter" idx="24" hasCustomPrompt="1"/>
          </p:nvPr>
        </p:nvSpPr>
        <p:spPr>
          <a:xfrm>
            <a:off x="6316245" y="2968284"/>
            <a:ext cx="5420829" cy="507832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sz="3000">
                <a:solidFill>
                  <a:srgbClr val="011C67"/>
                </a:solidFill>
              </a:defRPr>
            </a:lvl1pPr>
          </a:lstStyle>
          <a:p>
            <a:r>
              <a:t>Lorem ipsum dolor sit amet</a:t>
            </a:r>
          </a:p>
        </p:txBody>
      </p:sp>
      <p:sp>
        <p:nvSpPr>
          <p:cNvPr id="259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6316245" y="4337925"/>
            <a:ext cx="3210527" cy="1685078"/>
          </a:xfrm>
          <a:prstGeom prst="rect">
            <a:avLst/>
          </a:prstGeom>
        </p:spPr>
        <p:txBody>
          <a:bodyPr/>
          <a:lstStyle>
            <a:lvl1pPr marL="0" indent="0" defTabSz="896111">
              <a:spcBef>
                <a:spcPts val="900"/>
              </a:spcBef>
              <a:buClrTx/>
              <a:buSzTx/>
              <a:buNone/>
              <a:defRPr sz="11270" b="1">
                <a:solidFill>
                  <a:srgbClr val="FFFFFF"/>
                </a:solidFill>
              </a:defRPr>
            </a:lvl1pPr>
          </a:lstStyle>
          <a:p>
            <a:r>
              <a:t>£2m</a:t>
            </a:r>
          </a:p>
        </p:txBody>
      </p:sp>
      <p:sp>
        <p:nvSpPr>
          <p:cNvPr id="260" name="Text Placeholder 25"/>
          <p:cNvSpPr>
            <a:spLocks noGrp="1"/>
          </p:cNvSpPr>
          <p:nvPr>
            <p:ph type="body" sz="quarter" idx="26" hasCustomPrompt="1"/>
          </p:nvPr>
        </p:nvSpPr>
        <p:spPr>
          <a:xfrm>
            <a:off x="9526771" y="4633350"/>
            <a:ext cx="2242660" cy="1255729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None/>
              <a:defRPr b="1">
                <a:solidFill>
                  <a:srgbClr val="FFFFFF"/>
                </a:solidFill>
              </a:defRPr>
            </a:lvl1pPr>
          </a:lstStyle>
          <a:p>
            <a:r>
              <a:t>Lorem ipsum dolor sit amet</a:t>
            </a:r>
          </a:p>
        </p:txBody>
      </p:sp>
      <p:sp>
        <p:nvSpPr>
          <p:cNvPr id="261" name="Text Placeholder 6"/>
          <p:cNvSpPr>
            <a:spLocks noGrp="1"/>
          </p:cNvSpPr>
          <p:nvPr>
            <p:ph type="body" sz="quarter" idx="27" hasCustomPrompt="1"/>
          </p:nvPr>
        </p:nvSpPr>
        <p:spPr>
          <a:xfrm>
            <a:off x="2219450" y="6356350"/>
            <a:ext cx="10801" cy="365125"/>
          </a:xfrm>
          <a:prstGeom prst="rect">
            <a:avLst/>
          </a:prstGeom>
          <a:solidFill>
            <a:srgbClr val="92928E"/>
          </a:solidFill>
        </p:spPr>
        <p:txBody>
          <a:bodyPr/>
          <a:lstStyle>
            <a:lvl1pPr marL="0" indent="0" defTabSz="365760">
              <a:spcBef>
                <a:spcPts val="400"/>
              </a:spcBef>
              <a:buClrTx/>
              <a:buSzTx/>
              <a:buNone/>
              <a:defRPr sz="1280">
                <a:solidFill>
                  <a:srgbClr val="000000"/>
                </a:solidFill>
              </a:defRPr>
            </a:lvl1pPr>
          </a:lstStyle>
          <a:p>
            <a: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77994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1B71C68-E69A-D043-938E-2E7E5584D68A}"/>
              </a:ext>
            </a:extLst>
          </p:cNvPr>
          <p:cNvSpPr/>
          <p:nvPr userDrawn="1"/>
        </p:nvSpPr>
        <p:spPr>
          <a:xfrm>
            <a:off x="0" y="1029589"/>
            <a:ext cx="12192000" cy="58284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6150624" cy="19444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40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Quote text goes here – Georgia 40pt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1E2C30-32D1-C047-B25A-9F37D699E14C}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style guides. Copy and paste these items onto this page for ease.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F0E20FF6-087C-254D-B377-87B46F300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02/06/2025</a:t>
            </a:r>
            <a:endParaRPr lang="en-GB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26250FB6-DFDE-CC4E-BD54-E44B31D1F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4804" y="6356350"/>
            <a:ext cx="3469252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Quantum sensing the brain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E546460-2F3C-B743-ACBE-47CE198D3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54045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bg>
      <p:bgPr>
        <a:solidFill>
          <a:schemeClr val="accent5"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8BD330B-22A3-344E-A01F-AEEF71CCB5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examples as well as different elements. Copy and paste these items onto this page.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28967" y="6356350"/>
            <a:ext cx="2908107" cy="365125"/>
          </a:xfrm>
        </p:spPr>
        <p:txBody>
          <a:bodyPr/>
          <a:lstStyle/>
          <a:p>
            <a:fld id="{CBBF530E-1875-46E6-901C-76683197A1B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6F3C1752-919C-2C4A-85B7-2982AD8BE64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19451" y="6356350"/>
            <a:ext cx="10800" cy="3651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6" y="1484533"/>
            <a:ext cx="11257699" cy="439556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EA31060E-731B-AC7E-E524-A0EDECF2E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4804" y="6356350"/>
            <a:ext cx="346925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SPMIC Seminar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B533BC-674C-9A62-BAEB-6158EFA2F4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9375" y="6356350"/>
            <a:ext cx="1613716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January 2025</a:t>
            </a:r>
          </a:p>
        </p:txBody>
      </p:sp>
    </p:spTree>
    <p:extLst>
      <p:ext uri="{BB962C8B-B14F-4D97-AF65-F5344CB8AC3E}">
        <p14:creationId xmlns:p14="http://schemas.microsoft.com/office/powerpoint/2010/main" val="121587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– Science &amp; Technolog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c 11">
            <a:extLst>
              <a:ext uri="{FF2B5EF4-FFF2-40B4-BE49-F238E27FC236}">
                <a16:creationId xmlns:a16="http://schemas.microsoft.com/office/drawing/2014/main" id="{D7715FAF-431F-0947-BA32-CCCAE21D6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335916" y="5239452"/>
            <a:ext cx="1012135" cy="1012135"/>
          </a:xfrm>
          <a:prstGeom prst="arc">
            <a:avLst>
              <a:gd name="adj1" fmla="val 818360"/>
              <a:gd name="adj2" fmla="val 9300445"/>
            </a:avLst>
          </a:prstGeom>
          <a:ln w="158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3" descr="Logo box">
            <a:extLst>
              <a:ext uri="{FF2B5EF4-FFF2-40B4-BE49-F238E27FC236}">
                <a16:creationId xmlns:a16="http://schemas.microsoft.com/office/drawing/2014/main" id="{F89BE0EF-B1BD-4F49-A571-A9C3B39F741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848725" y="4194626"/>
            <a:ext cx="3343275" cy="1535613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8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/>
              <a:t> </a:t>
            </a: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EF5119-3C31-2042-9116-20C98F254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4194626"/>
            <a:ext cx="1550894" cy="155089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Add a partner logo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here if required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94D1AC89-727B-C049-9CD3-8F38C0F22C9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94760" y="4194626"/>
            <a:ext cx="4625340" cy="15356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lang="en-GB" sz="2400" smtClean="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Add presenter name or subtitle – Arial 24pt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BD7A035-88C0-B640-91D8-3B73C22448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87140" y="1127760"/>
            <a:ext cx="4610100" cy="306686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3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Add presentation title – Arial 32pt</a:t>
            </a:r>
            <a:endParaRPr lang="en-GB"/>
          </a:p>
        </p:txBody>
      </p:sp>
      <p:pic>
        <p:nvPicPr>
          <p:cNvPr id="6" name="Picture 5" descr="University of Nottingham logo">
            <a:extLst>
              <a:ext uri="{FF2B5EF4-FFF2-40B4-BE49-F238E27FC236}">
                <a16:creationId xmlns:a16="http://schemas.microsoft.com/office/drawing/2014/main" id="{A3BA9BED-34B5-9D4D-A988-760726B7C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2774767" cy="102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7FB682B-CBE5-0E46-8A20-FBDCFD217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0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Use the ‘New Slide’ 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or ‘Layout’ buttons for different divider slide options.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41120" y="4160520"/>
            <a:ext cx="9509760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 – Arial 28pt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41120" y="2492895"/>
            <a:ext cx="9509760" cy="187220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Divider slide title – Arial Bold 36pt</a:t>
            </a:r>
            <a:endParaRPr lang="en-GB"/>
          </a:p>
        </p:txBody>
      </p:sp>
      <p:pic>
        <p:nvPicPr>
          <p:cNvPr id="7" name="Picture 6" descr="University of Nottingham logo">
            <a:extLst>
              <a:ext uri="{FF2B5EF4-FFF2-40B4-BE49-F238E27FC236}">
                <a16:creationId xmlns:a16="http://schemas.microsoft.com/office/drawing/2014/main" id="{6F81B442-D23E-CA47-8B99-3C2A297ACC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32632" cy="10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7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8DE1B96-986D-4446-800F-54A0D95D2FB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1120" y="4160520"/>
            <a:ext cx="9509760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 – Arial 28pt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A4EB9E-FE0B-FF48-B57B-3DBA656E7C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2492895"/>
            <a:ext cx="9509760" cy="187220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Divider slide title – Arial Bold 36pt</a:t>
            </a:r>
            <a:endParaRPr lang="en-GB"/>
          </a:p>
        </p:txBody>
      </p:sp>
      <p:pic>
        <p:nvPicPr>
          <p:cNvPr id="5" name="Picture 4" descr="University of Nottingham logo">
            <a:extLst>
              <a:ext uri="{FF2B5EF4-FFF2-40B4-BE49-F238E27FC236}">
                <a16:creationId xmlns:a16="http://schemas.microsoft.com/office/drawing/2014/main" id="{A418598A-E89A-584D-B315-0C3A8BB5DD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32632" cy="10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02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ption 3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28BB5A8-2728-CF4C-9063-6BE6445BAAF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1120" y="4160520"/>
            <a:ext cx="9509760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 – Arial 28pt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61C9F9-E7A2-6342-870C-D685719F35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2492895"/>
            <a:ext cx="9509760" cy="187220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Divider slide title – Arial Bold 36pt</a:t>
            </a:r>
            <a:endParaRPr lang="en-GB"/>
          </a:p>
        </p:txBody>
      </p:sp>
      <p:pic>
        <p:nvPicPr>
          <p:cNvPr id="5" name="Picture 4" descr="University of Nottingham logo">
            <a:extLst>
              <a:ext uri="{FF2B5EF4-FFF2-40B4-BE49-F238E27FC236}">
                <a16:creationId xmlns:a16="http://schemas.microsoft.com/office/drawing/2014/main" id="{054B13D2-2048-3D42-80F2-F73F24035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32632" cy="1029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09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ub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E19A7CD-F138-0F44-8EE9-3A0D44746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691741" y="4585363"/>
            <a:ext cx="2272637" cy="22726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To change the information in the footer throughout the presentation go to ‘Insert’ &gt; ‘Header and Footers’ and add in your Name an Department.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B1E2C30-32D1-C047-B25A-9F37D699E1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2702257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style guides. Copy and paste these items onto this page for ease.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3035A1-1804-EC4A-9FF8-AEE00A4BF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Use the ‘New Slide’ 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or ‘Layout’ buttons for different slide content options.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6" y="2133603"/>
            <a:ext cx="11257699" cy="374649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6BE069C4-4455-B24A-B998-756F4026E8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9376" y="1484533"/>
            <a:ext cx="11257698" cy="6277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 b="1">
                <a:solidFill>
                  <a:schemeClr val="accent3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Subtitle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474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8BD330B-22A3-344E-A01F-AEEF71CCB5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2635555" y="-5461"/>
            <a:ext cx="2399411" cy="239941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t"/>
          <a:lstStyle/>
          <a:p>
            <a:pPr algn="l"/>
            <a:r>
              <a:rPr lang="en-US" sz="1600">
                <a:solidFill>
                  <a:schemeClr val="tx2"/>
                </a:solidFill>
              </a:rPr>
              <a:t>Please see slides at the end of this template for chart and table examples as well as different elements. Copy and paste these items onto this page.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79376" y="1484533"/>
            <a:ext cx="11257699" cy="4395568"/>
          </a:xfrm>
          <a:prstGeom prst="rect">
            <a:avLst/>
          </a:prstGeom>
        </p:spPr>
        <p:txBody>
          <a:bodyPr/>
          <a:lstStyle>
            <a:lvl1pPr>
              <a:buClr>
                <a:schemeClr val="accent3"/>
              </a:buClr>
              <a:defRPr lang="en-GB" sz="2800" smtClean="0">
                <a:solidFill>
                  <a:schemeClr val="tx1"/>
                </a:solidFill>
                <a:effectLst/>
              </a:defRPr>
            </a:lvl1pPr>
            <a:lvl2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 sz="28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Body text – Arial 28pt</a:t>
            </a:r>
          </a:p>
          <a:p>
            <a:pPr lvl="1"/>
            <a:r>
              <a:rPr lang="en-US"/>
              <a:t>Second text – Arial 28pt</a:t>
            </a:r>
          </a:p>
          <a:p>
            <a:pPr lvl="2"/>
            <a:r>
              <a:rPr lang="en-US"/>
              <a:t>Third text – Arial 28pt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E412F56-251C-5647-8495-6F6496AC8332}"/>
              </a:ext>
            </a:extLst>
          </p:cNvPr>
          <p:cNvGrpSpPr/>
          <p:nvPr userDrawn="1"/>
        </p:nvGrpSpPr>
        <p:grpSpPr>
          <a:xfrm>
            <a:off x="0" y="0"/>
            <a:ext cx="12192000" cy="1029589"/>
            <a:chOff x="0" y="0"/>
            <a:chExt cx="12192000" cy="102958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93FD40-5F1A-2843-9779-FC2314E1F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flipH="1" flipV="1">
              <a:off x="0" y="0"/>
              <a:ext cx="12192000" cy="1029589"/>
            </a:xfrm>
            <a:prstGeom prst="rect">
              <a:avLst/>
            </a:prstGeom>
            <a:solidFill>
              <a:schemeClr val="accent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pic>
          <p:nvPicPr>
            <p:cNvPr id="10" name="Picture 9" descr="University of Nottingham logo">
              <a:extLst>
                <a:ext uri="{FF2B5EF4-FFF2-40B4-BE49-F238E27FC236}">
                  <a16:creationId xmlns:a16="http://schemas.microsoft.com/office/drawing/2014/main" id="{A71B1CB0-0A90-F947-8226-B66F76D89D6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032632" cy="10295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8240" y="-5461"/>
            <a:ext cx="10578834" cy="103505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/>
              <a:t>Title and visual content – add slide title 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103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9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78" r:id="rId2"/>
    <p:sldLayoutId id="2147483668" r:id="rId3"/>
    <p:sldLayoutId id="2147483669" r:id="rId4"/>
    <p:sldLayoutId id="2147483652" r:id="rId5"/>
    <p:sldLayoutId id="2147483664" r:id="rId6"/>
    <p:sldLayoutId id="2147483663" r:id="rId7"/>
    <p:sldLayoutId id="2147483661" r:id="rId8"/>
    <p:sldLayoutId id="2147483679" r:id="rId9"/>
    <p:sldLayoutId id="2147483689" r:id="rId10"/>
    <p:sldLayoutId id="2147483683" r:id="rId11"/>
    <p:sldLayoutId id="2147483682" r:id="rId12"/>
    <p:sldLayoutId id="2147483687" r:id="rId13"/>
    <p:sldLayoutId id="2147483680" r:id="rId14"/>
    <p:sldLayoutId id="2147483685" r:id="rId15"/>
    <p:sldLayoutId id="2147483686" r:id="rId16"/>
    <p:sldLayoutId id="2147483688" r:id="rId17"/>
    <p:sldLayoutId id="2147483681" r:id="rId18"/>
    <p:sldLayoutId id="2147483693" r:id="rId19"/>
    <p:sldLayoutId id="2147483684" r:id="rId20"/>
    <p:sldLayoutId id="2147483677" r:id="rId21"/>
    <p:sldLayoutId id="2147483691" r:id="rId22"/>
    <p:sldLayoutId id="2147483675" r:id="rId23"/>
    <p:sldLayoutId id="2147483676" r:id="rId24"/>
    <p:sldLayoutId id="2147483690" r:id="rId25"/>
    <p:sldLayoutId id="2147483692" r:id="rId26"/>
    <p:sldLayoutId id="2147483694" r:id="rId27"/>
    <p:sldLayoutId id="2147483696" r:id="rId28"/>
    <p:sldLayoutId id="2147483697" r:id="rId29"/>
    <p:sldLayoutId id="2147483698" r:id="rId30"/>
    <p:sldLayoutId id="2147483699" r:id="rId31"/>
    <p:sldLayoutId id="2147483700" r:id="rId32"/>
    <p:sldLayoutId id="2147483701" r:id="rId3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32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Relationship Id="rId5" Type="http://schemas.microsoft.com/office/2007/relationships/hdphoto" Target="../media/hdphoto2.wdp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cid:baedf44b-7f3d-4a0f-af39-3cfc91c84dac" TargetMode="External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2.png"/><Relationship Id="rId7" Type="http://schemas.openxmlformats.org/officeDocument/2006/relationships/image" Target="../media/image65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6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88392-021A-CDBC-A97B-CB6279155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EEAA2-7D9D-294D-E44B-0CB401ACC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51" y="986855"/>
            <a:ext cx="5487549" cy="2189398"/>
          </a:xfrm>
        </p:spPr>
        <p:txBody>
          <a:bodyPr>
            <a:normAutofit/>
          </a:bodyPr>
          <a:lstStyle/>
          <a:p>
            <a:r>
              <a:rPr lang="en-GB" dirty="0"/>
              <a:t>High-Density OPM-MEG</a:t>
            </a:r>
            <a:br>
              <a:rPr lang="en-GB" sz="2800" dirty="0">
                <a:solidFill>
                  <a:schemeClr val="tx1"/>
                </a:solidFill>
              </a:rPr>
            </a:b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504D72-3816-18DD-E49C-8AFE67C22E51}"/>
              </a:ext>
            </a:extLst>
          </p:cNvPr>
          <p:cNvSpPr txBox="1"/>
          <p:nvPr/>
        </p:nvSpPr>
        <p:spPr>
          <a:xfrm>
            <a:off x="303651" y="2505169"/>
            <a:ext cx="609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Joe Gibson</a:t>
            </a:r>
          </a:p>
          <a:p>
            <a:r>
              <a:rPr lang="en-GB" sz="3200" b="1" dirty="0">
                <a:solidFill>
                  <a:schemeClr val="bg1"/>
                </a:solidFill>
              </a:rPr>
              <a:t>WOPM 2025</a:t>
            </a:r>
          </a:p>
          <a:p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5" name="Picture 14" descr="A blue and black sign&#10;&#10;AI-generated content may be incorrect.">
            <a:extLst>
              <a:ext uri="{FF2B5EF4-FFF2-40B4-BE49-F238E27FC236}">
                <a16:creationId xmlns:a16="http://schemas.microsoft.com/office/drawing/2014/main" id="{5B5CDAD0-2540-96F4-DF26-9E603B3C4F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26781" cy="12731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F19731-1A4A-D780-5458-CC8E99C39EAC}"/>
              </a:ext>
            </a:extLst>
          </p:cNvPr>
          <p:cNvSpPr txBox="1"/>
          <p:nvPr/>
        </p:nvSpPr>
        <p:spPr>
          <a:xfrm>
            <a:off x="303651" y="3980117"/>
            <a:ext cx="5239899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Joseph Gibson</a:t>
            </a:r>
            <a:r>
              <a:rPr lang="en-US" b="1" baseline="30000" dirty="0">
                <a:solidFill>
                  <a:schemeClr val="bg1"/>
                </a:solidFill>
              </a:rPr>
              <a:t>1</a:t>
            </a:r>
            <a:r>
              <a:rPr lang="en-US" b="1" dirty="0">
                <a:solidFill>
                  <a:schemeClr val="bg1"/>
                </a:solidFill>
              </a:rPr>
              <a:t>, Holly Schofield</a:t>
            </a:r>
            <a:r>
              <a:rPr lang="en-US" b="1" baseline="30000" dirty="0">
                <a:solidFill>
                  <a:schemeClr val="bg1"/>
                </a:solidFill>
              </a:rPr>
              <a:t>1,2</a:t>
            </a:r>
            <a:r>
              <a:rPr lang="en-US" b="1" dirty="0">
                <a:solidFill>
                  <a:schemeClr val="bg1"/>
                </a:solidFill>
              </a:rPr>
              <a:t>, Ewan Kennett</a:t>
            </a:r>
            <a:r>
              <a:rPr lang="en-US" b="1" baseline="30000" dirty="0">
                <a:solidFill>
                  <a:schemeClr val="bg1"/>
                </a:solidFill>
              </a:rPr>
              <a:t>1</a:t>
            </a:r>
            <a:r>
              <a:rPr lang="en-US" b="1" dirty="0">
                <a:solidFill>
                  <a:schemeClr val="bg1"/>
                </a:solidFill>
              </a:rPr>
              <a:t>, Niall Holmes</a:t>
            </a:r>
            <a:r>
              <a:rPr lang="en-US" b="1" baseline="30000" dirty="0">
                <a:solidFill>
                  <a:schemeClr val="bg1"/>
                </a:solidFill>
              </a:rPr>
              <a:t>1,2</a:t>
            </a:r>
            <a:r>
              <a:rPr lang="en-US" b="1" dirty="0">
                <a:solidFill>
                  <a:schemeClr val="bg1"/>
                </a:solidFill>
              </a:rPr>
              <a:t>, Ryan M. Hill</a:t>
            </a:r>
            <a:r>
              <a:rPr lang="en-US" b="1" baseline="30000" dirty="0">
                <a:solidFill>
                  <a:schemeClr val="bg1"/>
                </a:solidFill>
              </a:rPr>
              <a:t>1,2</a:t>
            </a:r>
            <a:r>
              <a:rPr lang="en-US" b="1" dirty="0">
                <a:solidFill>
                  <a:schemeClr val="bg1"/>
                </a:solidFill>
              </a:rPr>
              <a:t>, Matthew J. Brookes</a:t>
            </a:r>
            <a:r>
              <a:rPr lang="en-US" b="1" baseline="30000" dirty="0">
                <a:solidFill>
                  <a:schemeClr val="bg1"/>
                </a:solidFill>
              </a:rPr>
              <a:t>1,2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US" sz="1600" i="1" baseline="30000" dirty="0">
                <a:solidFill>
                  <a:schemeClr val="bg1"/>
                </a:solidFill>
              </a:rPr>
              <a:t>1</a:t>
            </a:r>
            <a:r>
              <a:rPr lang="en-US" sz="1600" i="1" dirty="0">
                <a:solidFill>
                  <a:schemeClr val="bg1"/>
                </a:solidFill>
              </a:rPr>
              <a:t>Sir Peter Mansfield Imaging Centre, School of Physics and Astronomy, University of Nottingham, Nottingham, United Kingdom</a:t>
            </a:r>
            <a:endParaRPr lang="en-GB" sz="1600" i="1" dirty="0">
              <a:solidFill>
                <a:schemeClr val="bg1"/>
              </a:solidFill>
            </a:endParaRPr>
          </a:p>
          <a:p>
            <a:r>
              <a:rPr lang="en-US" sz="1600" i="1" baseline="30000" dirty="0">
                <a:solidFill>
                  <a:schemeClr val="bg1"/>
                </a:solidFill>
              </a:rPr>
              <a:t>2</a:t>
            </a:r>
            <a:r>
              <a:rPr lang="en-US" sz="1600" i="1" dirty="0">
                <a:solidFill>
                  <a:schemeClr val="bg1"/>
                </a:solidFill>
              </a:rPr>
              <a:t>Cerca Magnetics Limited, 7-8 </a:t>
            </a:r>
            <a:r>
              <a:rPr lang="en-GB" sz="1600" i="1" dirty="0">
                <a:solidFill>
                  <a:schemeClr val="bg1"/>
                </a:solidFill>
              </a:rPr>
              <a:t>Castlebridge Office Village, Kirtley Drive, Nottingham, </a:t>
            </a:r>
            <a:r>
              <a:rPr lang="en-US" sz="1600" i="1" dirty="0">
                <a:solidFill>
                  <a:schemeClr val="bg1"/>
                </a:solidFill>
              </a:rPr>
              <a:t>United Kingdom</a:t>
            </a:r>
            <a:endParaRPr lang="en-GB" sz="1600" i="1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1E8B56-F957-A494-ED6C-B624B591FE9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9464" b="22639"/>
          <a:stretch>
            <a:fillRect/>
          </a:stretch>
        </p:blipFill>
        <p:spPr>
          <a:xfrm>
            <a:off x="5812625" y="0"/>
            <a:ext cx="6379375" cy="6858000"/>
          </a:xfrm>
          <a:prstGeom prst="rect">
            <a:avLst/>
          </a:prstGeom>
        </p:spPr>
      </p:pic>
      <p:pic>
        <p:nvPicPr>
          <p:cNvPr id="23" name="Picture 22" descr="A blue and black gradient&#10;&#10;AI-generated content may be incorrect.">
            <a:extLst>
              <a:ext uri="{FF2B5EF4-FFF2-40B4-BE49-F238E27FC236}">
                <a16:creationId xmlns:a16="http://schemas.microsoft.com/office/drawing/2014/main" id="{053AFD59-2442-B5A0-A404-0EA32CBE14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625" y="567"/>
            <a:ext cx="4243915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17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4B6EA-5107-7B6D-A56C-B7EBA52A1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D2968E2-165B-373D-4056-ACD4EE1E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Methods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88E22361-3915-3920-AB1F-8AEA5E6CF83C}"/>
              </a:ext>
            </a:extLst>
          </p:cNvPr>
          <p:cNvSpPr txBox="1">
            <a:spLocks/>
          </p:cNvSpPr>
          <p:nvPr/>
        </p:nvSpPr>
        <p:spPr>
          <a:xfrm>
            <a:off x="479375" y="1282703"/>
            <a:ext cx="5633449" cy="37464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Create fields to represent 3 uniform fields and 5 gradient fields at different frequencies</a:t>
            </a:r>
          </a:p>
          <a:p>
            <a:endParaRPr lang="en-GB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E2BD6D4A-5B20-9534-4B16-AFA3853CB3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2157" y="1282703"/>
                <a:ext cx="5633449" cy="3746498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Clr>
                    <a:schemeClr val="accent3"/>
                  </a:buClr>
                  <a:buFont typeface="Wingdings" panose="05000000000000000000" pitchFamily="2" charset="2"/>
                  <a:buChar char="§"/>
                  <a:defRPr lang="en-GB" sz="2800" kern="1200" baseline="0" smtClean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" panose="05000000000000000000" pitchFamily="2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3"/>
                  </a:buClr>
                  <a:buFont typeface="Wingdings" panose="05000000000000000000" pitchFamily="2" charset="2"/>
                  <a:buChar char="§"/>
                  <a:defRPr sz="2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None/>
                  <a:defRPr sz="24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𝑑𝑦</m:t>
                        </m:r>
                      </m:den>
                    </m:f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𝑑𝑧</m:t>
                        </m:r>
                      </m:den>
                    </m:f>
                  </m:oMath>
                </a14:m>
                <a:endParaRPr lang="en-GB" dirty="0"/>
              </a:p>
              <a:p>
                <a:r>
                  <a:rPr lang="en-GB" dirty="0"/>
                  <a:t>Measurement of uniform fields</a:t>
                </a:r>
                <a:r>
                  <a:rPr lang="en-GB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</m:sSub>
                  </m:oMath>
                </a14:m>
                <a:r>
                  <a:rPr lang="en-GB" dirty="0"/>
                  <a:t> give orientation and gain</a:t>
                </a:r>
              </a:p>
              <a:p>
                <a:r>
                  <a:rPr lang="en-GB" dirty="0"/>
                  <a:t>Measurement of gradient fields</a:t>
                </a:r>
                <a:r>
                  <a:rPr lang="en-GB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</m:oMath>
                </a14:m>
                <a:r>
                  <a:rPr lang="en-GB" dirty="0"/>
                  <a:t> give position</a:t>
                </a:r>
              </a:p>
            </p:txBody>
          </p:sp>
        </mc:Choice>
        <mc:Fallback xmlns="">
          <p:sp>
            <p:nvSpPr>
              <p:cNvPr id="2" name="Content Placeholder 5">
                <a:extLst>
                  <a:ext uri="{FF2B5EF4-FFF2-40B4-BE49-F238E27FC236}">
                    <a16:creationId xmlns:a16="http://schemas.microsoft.com/office/drawing/2014/main" id="{E2BD6D4A-5B20-9534-4B16-AFA3853CB3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157" y="1282703"/>
                <a:ext cx="5633449" cy="3746498"/>
              </a:xfrm>
              <a:prstGeom prst="rect">
                <a:avLst/>
              </a:prstGeom>
              <a:blipFill>
                <a:blip r:embed="rId2"/>
                <a:stretch>
                  <a:fillRect l="-1948" t="-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1B22127D-534D-E810-98B6-4AE46AC1C843}"/>
              </a:ext>
            </a:extLst>
          </p:cNvPr>
          <p:cNvSpPr txBox="1"/>
          <p:nvPr/>
        </p:nvSpPr>
        <p:spPr>
          <a:xfrm>
            <a:off x="9321694" y="6211669"/>
            <a:ext cx="2974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8DF8A8-A257-21AF-5C58-9CC90FF7E9FA}"/>
              </a:ext>
            </a:extLst>
          </p:cNvPr>
          <p:cNvSpPr txBox="1"/>
          <p:nvPr/>
        </p:nvSpPr>
        <p:spPr>
          <a:xfrm>
            <a:off x="9321694" y="4673818"/>
            <a:ext cx="2974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Iivanainen</a:t>
            </a:r>
            <a:r>
              <a:rPr lang="en-GB" dirty="0"/>
              <a:t> et al., 2022 10.3390/s22083059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984E13-0998-4775-2ECC-B1E98222ABE4}"/>
              </a:ext>
            </a:extLst>
          </p:cNvPr>
          <p:cNvSpPr txBox="1"/>
          <p:nvPr/>
        </p:nvSpPr>
        <p:spPr>
          <a:xfrm>
            <a:off x="9321694" y="5335635"/>
            <a:ext cx="2193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Hill et al., 2025 10.1162/imag_a_00535</a:t>
            </a:r>
          </a:p>
        </p:txBody>
      </p:sp>
      <p:pic>
        <p:nvPicPr>
          <p:cNvPr id="9" name="Picture 8" descr="A room with a computer and a desk&#10;&#10;AI-generated content may be incorrect.">
            <a:extLst>
              <a:ext uri="{FF2B5EF4-FFF2-40B4-BE49-F238E27FC236}">
                <a16:creationId xmlns:a16="http://schemas.microsoft.com/office/drawing/2014/main" id="{07EDCC8D-41C9-AFB6-9009-696208CBEF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94" y="3429000"/>
            <a:ext cx="5802782" cy="323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7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A4589-9902-2059-E8FE-2F05F9C7C1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DD3981-69C0-7FAD-5D56-D771204C3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Methods</a:t>
            </a:r>
          </a:p>
        </p:txBody>
      </p:sp>
      <p:pic>
        <p:nvPicPr>
          <p:cNvPr id="8" name="Content Placeholder 4" descr="A screenshot of a graph&#10;&#10;AI-generated content may be incorrect.">
            <a:extLst>
              <a:ext uri="{FF2B5EF4-FFF2-40B4-BE49-F238E27FC236}">
                <a16:creationId xmlns:a16="http://schemas.microsoft.com/office/drawing/2014/main" id="{5A270F5E-BE3C-7300-EA63-63AE2A5064F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r="50582"/>
          <a:stretch>
            <a:fillRect/>
          </a:stretch>
        </p:blipFill>
        <p:spPr>
          <a:xfrm>
            <a:off x="974408" y="3676363"/>
            <a:ext cx="3386231" cy="30350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DB5F64-E802-B6E9-A2DC-871693700FCA}"/>
              </a:ext>
            </a:extLst>
          </p:cNvPr>
          <p:cNvSpPr txBox="1"/>
          <p:nvPr/>
        </p:nvSpPr>
        <p:spPr>
          <a:xfrm>
            <a:off x="1032172" y="3030032"/>
            <a:ext cx="3270701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/>
              <a:t>Residuals from CAD positions</a:t>
            </a:r>
          </a:p>
          <a:p>
            <a:pPr algn="ctr"/>
            <a:r>
              <a:rPr lang="en-GB" dirty="0"/>
              <a:t>1.3 ± 0.9 mm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FBD4F9E-397C-25E0-C4BA-F02F6F6E1A99}"/>
              </a:ext>
            </a:extLst>
          </p:cNvPr>
          <p:cNvGrpSpPr/>
          <p:nvPr/>
        </p:nvGrpSpPr>
        <p:grpSpPr>
          <a:xfrm>
            <a:off x="5616657" y="1317898"/>
            <a:ext cx="3705037" cy="5566865"/>
            <a:chOff x="227584" y="2264784"/>
            <a:chExt cx="3280227" cy="492858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AFE8FB9-2EA3-40CB-DA12-227F64EF519E}"/>
                </a:ext>
              </a:extLst>
            </p:cNvPr>
            <p:cNvGrpSpPr/>
            <p:nvPr/>
          </p:nvGrpSpPr>
          <p:grpSpPr>
            <a:xfrm>
              <a:off x="227584" y="2264784"/>
              <a:ext cx="3280227" cy="4928583"/>
              <a:chOff x="130927" y="1152567"/>
              <a:chExt cx="4101551" cy="616263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75BCEBD-4E2E-EA02-CFDC-93CFBDCDED31}"/>
                  </a:ext>
                </a:extLst>
              </p:cNvPr>
              <p:cNvGrpSpPr/>
              <p:nvPr/>
            </p:nvGrpSpPr>
            <p:grpSpPr>
              <a:xfrm>
                <a:off x="130927" y="1152567"/>
                <a:ext cx="4101551" cy="5905458"/>
                <a:chOff x="-916834" y="1221677"/>
                <a:chExt cx="3644900" cy="5284978"/>
              </a:xfrm>
            </p:grpSpPr>
            <p:pic>
              <p:nvPicPr>
                <p:cNvPr id="7" name="New picture">
                  <a:extLst>
                    <a:ext uri="{FF2B5EF4-FFF2-40B4-BE49-F238E27FC236}">
                      <a16:creationId xmlns:a16="http://schemas.microsoft.com/office/drawing/2014/main" id="{C742B483-6543-EABA-042C-1A9A2A87197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346" t="-1" b="27232"/>
                <a:stretch>
                  <a:fillRect/>
                </a:stretch>
              </p:blipFill>
              <p:spPr bwMode="auto">
                <a:xfrm>
                  <a:off x="-916834" y="1221677"/>
                  <a:ext cx="3644900" cy="51244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20D2086F-A36C-39FF-1387-F93BAECAFD5A}"/>
                    </a:ext>
                  </a:extLst>
                </p:cNvPr>
                <p:cNvSpPr/>
                <p:nvPr/>
              </p:nvSpPr>
              <p:spPr>
                <a:xfrm>
                  <a:off x="2171700" y="6185620"/>
                  <a:ext cx="292100" cy="3210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9D6DCAD-0E1F-B80D-EF12-E45419C19FDD}"/>
                  </a:ext>
                </a:extLst>
              </p:cNvPr>
              <p:cNvSpPr/>
              <p:nvPr/>
            </p:nvSpPr>
            <p:spPr>
              <a:xfrm>
                <a:off x="1714500" y="6699299"/>
                <a:ext cx="328696" cy="61590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6F0FE29-1B78-447B-8AC2-8B57AB734B23}"/>
                </a:ext>
              </a:extLst>
            </p:cNvPr>
            <p:cNvSpPr/>
            <p:nvPr/>
          </p:nvSpPr>
          <p:spPr>
            <a:xfrm>
              <a:off x="365761" y="3147461"/>
              <a:ext cx="296228" cy="30350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3B4636BC-DE81-479D-C4B7-4E07ACE0F41A}"/>
              </a:ext>
            </a:extLst>
          </p:cNvPr>
          <p:cNvSpPr/>
          <p:nvPr/>
        </p:nvSpPr>
        <p:spPr>
          <a:xfrm>
            <a:off x="2174431" y="3617411"/>
            <a:ext cx="771525" cy="200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69908E-1FBE-58F5-9381-389AB2378081}"/>
              </a:ext>
            </a:extLst>
          </p:cNvPr>
          <p:cNvSpPr txBox="1"/>
          <p:nvPr/>
        </p:nvSpPr>
        <p:spPr>
          <a:xfrm>
            <a:off x="9321694" y="6211669"/>
            <a:ext cx="2974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96AD24-122D-6005-0211-E0213610BB06}"/>
              </a:ext>
            </a:extLst>
          </p:cNvPr>
          <p:cNvSpPr txBox="1"/>
          <p:nvPr/>
        </p:nvSpPr>
        <p:spPr>
          <a:xfrm>
            <a:off x="9321694" y="4673818"/>
            <a:ext cx="2974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Iivanainen</a:t>
            </a:r>
            <a:r>
              <a:rPr lang="en-GB" dirty="0"/>
              <a:t> et al., 2022 10.3390/s22083059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D5BA7D-520F-5931-D13F-09A21BD4FC03}"/>
              </a:ext>
            </a:extLst>
          </p:cNvPr>
          <p:cNvSpPr txBox="1"/>
          <p:nvPr/>
        </p:nvSpPr>
        <p:spPr>
          <a:xfrm>
            <a:off x="9321694" y="5335635"/>
            <a:ext cx="2193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Hill et al., 2025 10.1162/imag_a_00535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992A9B05-668F-971A-CE6E-615592C55B91}"/>
              </a:ext>
            </a:extLst>
          </p:cNvPr>
          <p:cNvSpPr txBox="1">
            <a:spLocks/>
          </p:cNvSpPr>
          <p:nvPr/>
        </p:nvSpPr>
        <p:spPr>
          <a:xfrm>
            <a:off x="479375" y="1282704"/>
            <a:ext cx="9492398" cy="158432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Calibration gives accurate geometry</a:t>
            </a:r>
          </a:p>
          <a:p>
            <a:r>
              <a:rPr lang="en-GB" dirty="0"/>
              <a:t>Short waveform (down to 1s) </a:t>
            </a:r>
          </a:p>
          <a:p>
            <a:r>
              <a:rPr lang="en-GB" dirty="0"/>
              <a:t>Quick to solve (~1s)</a:t>
            </a:r>
          </a:p>
        </p:txBody>
      </p:sp>
    </p:spTree>
    <p:extLst>
      <p:ext uri="{BB962C8B-B14F-4D97-AF65-F5344CB8AC3E}">
        <p14:creationId xmlns:p14="http://schemas.microsoft.com/office/powerpoint/2010/main" val="157986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3C19C9-E94A-CDCA-1007-42467D81B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3340B4-3A27-1DF0-31BC-BDAA473BD93C}"/>
              </a:ext>
            </a:extLst>
          </p:cNvPr>
          <p:cNvSpPr txBox="1"/>
          <p:nvPr/>
        </p:nvSpPr>
        <p:spPr>
          <a:xfrm>
            <a:off x="9339949" y="6108238"/>
            <a:ext cx="263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Hill et al., 2024 10.1162/imag_a_00112</a:t>
            </a:r>
          </a:p>
        </p:txBody>
      </p:sp>
      <p:pic>
        <p:nvPicPr>
          <p:cNvPr id="46" name="Content Placeholder 8">
            <a:extLst>
              <a:ext uri="{FF2B5EF4-FFF2-40B4-BE49-F238E27FC236}">
                <a16:creationId xmlns:a16="http://schemas.microsoft.com/office/drawing/2014/main" id="{CD10F8D5-6E57-082F-A550-A461E2ECD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r="-17"/>
          <a:stretch>
            <a:fillRect/>
          </a:stretch>
        </p:blipFill>
        <p:spPr>
          <a:xfrm>
            <a:off x="579455" y="1808439"/>
            <a:ext cx="11033090" cy="4130411"/>
          </a:xfrm>
          <a:prstGeom prst="rect">
            <a:avLst/>
          </a:prstGeom>
        </p:spPr>
      </p:pic>
      <p:pic>
        <p:nvPicPr>
          <p:cNvPr id="47" name="Content Placeholder 8">
            <a:extLst>
              <a:ext uri="{FF2B5EF4-FFF2-40B4-BE49-F238E27FC236}">
                <a16:creationId xmlns:a16="http://schemas.microsoft.com/office/drawing/2014/main" id="{811A361B-3B39-0C97-54EF-9571576D8A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34" r="-17"/>
          <a:stretch>
            <a:fillRect/>
          </a:stretch>
        </p:blipFill>
        <p:spPr>
          <a:xfrm>
            <a:off x="7277099" y="1808438"/>
            <a:ext cx="4335445" cy="413041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73053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9B5B69D-FB1F-0225-6221-B5C8449D2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Density Methods</a:t>
            </a:r>
          </a:p>
        </p:txBody>
      </p:sp>
      <p:pic>
        <p:nvPicPr>
          <p:cNvPr id="6" name="Picture 5" descr="A mannequin head with white wig&#10;&#10;Description automatically generated">
            <a:extLst>
              <a:ext uri="{FF2B5EF4-FFF2-40B4-BE49-F238E27FC236}">
                <a16:creationId xmlns:a16="http://schemas.microsoft.com/office/drawing/2014/main" id="{D796CE0A-1B16-06B7-5EE6-BC52E440C2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r="6000"/>
          <a:stretch>
            <a:fillRect/>
          </a:stretch>
        </p:blipFill>
        <p:spPr>
          <a:xfrm>
            <a:off x="9361224" y="3600699"/>
            <a:ext cx="2666943" cy="3055120"/>
          </a:xfrm>
          <a:prstGeom prst="rect">
            <a:avLst/>
          </a:prstGeom>
        </p:spPr>
      </p:pic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D6FFB9F6-8712-89A9-446D-037B52D1D3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57" t="23885" r="15388" b="18330"/>
          <a:stretch>
            <a:fillRect/>
          </a:stretch>
        </p:blipFill>
        <p:spPr>
          <a:xfrm>
            <a:off x="6619876" y="3600699"/>
            <a:ext cx="2590800" cy="3054640"/>
          </a:xfrm>
          <a:prstGeom prst="rect">
            <a:avLst/>
          </a:prstGeom>
        </p:spPr>
      </p:pic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EB3CB00-1BAB-ABBA-3FC3-E6A9BF7805C4}"/>
              </a:ext>
            </a:extLst>
          </p:cNvPr>
          <p:cNvSpPr txBox="1">
            <a:spLocks/>
          </p:cNvSpPr>
          <p:nvPr/>
        </p:nvSpPr>
        <p:spPr>
          <a:xfrm>
            <a:off x="507172" y="1238886"/>
            <a:ext cx="9456284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High density helmets allow for changing array geometry</a:t>
            </a:r>
          </a:p>
          <a:p>
            <a:pPr lvl="1"/>
            <a:r>
              <a:rPr lang="en-GB" dirty="0"/>
              <a:t>Bespoke helmets from MRI for accurate coregistration </a:t>
            </a:r>
          </a:p>
          <a:p>
            <a:r>
              <a:rPr lang="en-US" dirty="0"/>
              <a:t>Sensors can be packed over relevant areas for different </a:t>
            </a:r>
            <a:r>
              <a:rPr lang="en-GB" dirty="0"/>
              <a:t>paradigms</a:t>
            </a:r>
          </a:p>
          <a:p>
            <a:endParaRPr lang="en-GB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A2667E8-6859-1E2A-A972-5BAFE392C6F0}"/>
              </a:ext>
            </a:extLst>
          </p:cNvPr>
          <p:cNvSpPr/>
          <p:nvPr/>
        </p:nvSpPr>
        <p:spPr>
          <a:xfrm>
            <a:off x="3669023" y="4721571"/>
            <a:ext cx="2800305" cy="812896"/>
          </a:xfrm>
          <a:prstGeom prst="rightArrow">
            <a:avLst/>
          </a:prstGeom>
          <a:solidFill>
            <a:srgbClr val="191A4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New OPM-MEG brain scanner installed at the Oxford Centre for Human Brain  Activity (OHBA) — Department of Psychiatry">
            <a:extLst>
              <a:ext uri="{FF2B5EF4-FFF2-40B4-BE49-F238E27FC236}">
                <a16:creationId xmlns:a16="http://schemas.microsoft.com/office/drawing/2014/main" id="{324AD051-D111-77F5-D5A3-C719D89B3F55}"/>
              </a:ext>
            </a:extLst>
          </p:cNvPr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0" t="7271" r="18424" b="9213"/>
          <a:stretch>
            <a:fillRect/>
          </a:stretch>
        </p:blipFill>
        <p:spPr bwMode="auto">
          <a:xfrm flipH="1">
            <a:off x="163833" y="3600218"/>
            <a:ext cx="3354643" cy="305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35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53B67D-704E-EE58-4C26-02FB5C542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Spatial Resolution – pilot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4EE63-9037-79B3-FC7C-4970C27CC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597" y="1114394"/>
            <a:ext cx="6030605" cy="103505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2DCF560-2B58-6314-3EE7-2CE1928E7F46}"/>
              </a:ext>
            </a:extLst>
          </p:cNvPr>
          <p:cNvGrpSpPr/>
          <p:nvPr/>
        </p:nvGrpSpPr>
        <p:grpSpPr>
          <a:xfrm>
            <a:off x="2988897" y="2295524"/>
            <a:ext cx="6091991" cy="4562475"/>
            <a:chOff x="41965" y="2278784"/>
            <a:chExt cx="5607503" cy="419962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73FADA2-EC21-9D66-CA6E-B002605636BF}"/>
                </a:ext>
              </a:extLst>
            </p:cNvPr>
            <p:cNvGrpSpPr/>
            <p:nvPr/>
          </p:nvGrpSpPr>
          <p:grpSpPr>
            <a:xfrm>
              <a:off x="799032" y="5695906"/>
              <a:ext cx="4300219" cy="782505"/>
              <a:chOff x="2133273" y="5777547"/>
              <a:chExt cx="4300219" cy="78250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2811312-92DE-6861-EAA2-F265642B93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5400000">
                <a:off x="3450581" y="4460239"/>
                <a:ext cx="782505" cy="3417122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9952C4-E9C4-9D75-0360-2236A1D52684}"/>
                  </a:ext>
                </a:extLst>
              </p:cNvPr>
              <p:cNvSpPr txBox="1"/>
              <p:nvPr/>
            </p:nvSpPr>
            <p:spPr>
              <a:xfrm>
                <a:off x="5596068" y="5777547"/>
                <a:ext cx="837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Index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B0A5C4E-0608-562F-72E6-417F4306AEF1}"/>
                  </a:ext>
                </a:extLst>
              </p:cNvPr>
              <p:cNvSpPr txBox="1"/>
              <p:nvPr/>
            </p:nvSpPr>
            <p:spPr>
              <a:xfrm>
                <a:off x="5596068" y="6161764"/>
                <a:ext cx="837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Little</a:t>
                </a:r>
              </a:p>
            </p:txBody>
          </p:sp>
        </p:grpSp>
        <p:pic>
          <p:nvPicPr>
            <p:cNvPr id="15" name="Content Placeholder 9">
              <a:extLst>
                <a:ext uri="{FF2B5EF4-FFF2-40B4-BE49-F238E27FC236}">
                  <a16:creationId xmlns:a16="http://schemas.microsoft.com/office/drawing/2014/main" id="{5E304381-4177-9DE2-DBA8-3CD829BDF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76661"/>
            <a:stretch>
              <a:fillRect/>
            </a:stretch>
          </p:blipFill>
          <p:spPr>
            <a:xfrm>
              <a:off x="41965" y="2278785"/>
              <a:ext cx="2257444" cy="3417121"/>
            </a:xfrm>
            <a:prstGeom prst="rect">
              <a:avLst/>
            </a:prstGeom>
          </p:spPr>
        </p:pic>
        <p:pic>
          <p:nvPicPr>
            <p:cNvPr id="17" name="Content Placeholder 9">
              <a:extLst>
                <a:ext uri="{FF2B5EF4-FFF2-40B4-BE49-F238E27FC236}">
                  <a16:creationId xmlns:a16="http://schemas.microsoft.com/office/drawing/2014/main" id="{7A4C3504-A84D-6F67-FA0D-32195B4C2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65365"/>
            <a:stretch>
              <a:fillRect/>
            </a:stretch>
          </p:blipFill>
          <p:spPr>
            <a:xfrm>
              <a:off x="2299409" y="2278784"/>
              <a:ext cx="3350059" cy="3417122"/>
            </a:xfrm>
            <a:prstGeom prst="rect">
              <a:avLst/>
            </a:prstGeom>
          </p:spPr>
        </p:pic>
      </p:grp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C4D5029D-3073-ADF1-5F30-40C933A7D5AE}"/>
              </a:ext>
            </a:extLst>
          </p:cNvPr>
          <p:cNvSpPr txBox="1">
            <a:spLocks/>
          </p:cNvSpPr>
          <p:nvPr/>
        </p:nvSpPr>
        <p:spPr>
          <a:xfrm>
            <a:off x="300559" y="2405950"/>
            <a:ext cx="2776016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Finger abduction paradigm</a:t>
            </a:r>
          </a:p>
          <a:p>
            <a:r>
              <a:rPr lang="en-GB" dirty="0"/>
              <a:t>Localised to motor cortex</a:t>
            </a:r>
          </a:p>
          <a:p>
            <a:r>
              <a:rPr lang="en-GB" dirty="0"/>
              <a:t>Different for two digits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0FB331-CFAE-8F03-303F-D278E17DFF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0458"/>
          <a:stretch>
            <a:fillRect/>
          </a:stretch>
        </p:blipFill>
        <p:spPr>
          <a:xfrm>
            <a:off x="9203103" y="1114394"/>
            <a:ext cx="2945642" cy="215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01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of a graph&#10;&#10;AI-generated content may be incorrect.">
            <a:extLst>
              <a:ext uri="{FF2B5EF4-FFF2-40B4-BE49-F238E27FC236}">
                <a16:creationId xmlns:a16="http://schemas.microsoft.com/office/drawing/2014/main" id="{7E46D1E3-E527-F623-5480-E82EAA326A0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4"/>
          <a:stretch>
            <a:fillRect/>
          </a:stretch>
        </p:blipFill>
        <p:spPr>
          <a:xfrm>
            <a:off x="4724928" y="1341255"/>
            <a:ext cx="7467072" cy="370017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B47A4DA-9E79-F5C4-0875-C42CD92E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Spatial Resolution – pilot</a:t>
            </a:r>
          </a:p>
        </p:txBody>
      </p:sp>
      <p:pic>
        <p:nvPicPr>
          <p:cNvPr id="13" name="Picture 12" descr="A red and blue hexagon&#10;&#10;AI-generated content may be incorrect.">
            <a:extLst>
              <a:ext uri="{FF2B5EF4-FFF2-40B4-BE49-F238E27FC236}">
                <a16:creationId xmlns:a16="http://schemas.microsoft.com/office/drawing/2014/main" id="{6B66FC8E-75F7-1AF5-8517-1188C551A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2" t="6832" r="27506" b="21560"/>
          <a:stretch>
            <a:fillRect/>
          </a:stretch>
        </p:blipFill>
        <p:spPr>
          <a:xfrm>
            <a:off x="0" y="1029589"/>
            <a:ext cx="3943350" cy="2793111"/>
          </a:xfrm>
          <a:prstGeom prst="rect">
            <a:avLst/>
          </a:prstGeom>
        </p:spPr>
      </p:pic>
      <p:pic>
        <p:nvPicPr>
          <p:cNvPr id="10" name="Picture 9" descr="A red and blue hexagon&#10;&#10;AI-generated content may be incorrect.">
            <a:extLst>
              <a:ext uri="{FF2B5EF4-FFF2-40B4-BE49-F238E27FC236}">
                <a16:creationId xmlns:a16="http://schemas.microsoft.com/office/drawing/2014/main" id="{A0AB7E6E-131E-5767-C630-93B94B2255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8" t="17380" r="27487" b="8040"/>
          <a:stretch>
            <a:fillRect/>
          </a:stretch>
        </p:blipFill>
        <p:spPr>
          <a:xfrm>
            <a:off x="158750" y="3949700"/>
            <a:ext cx="3943350" cy="2908300"/>
          </a:xfrm>
          <a:prstGeom prst="rect">
            <a:avLst/>
          </a:prstGeom>
        </p:spPr>
      </p:pic>
      <p:pic>
        <p:nvPicPr>
          <p:cNvPr id="14" name="Picture 13" descr="A red and blue hexagon&#10;&#10;AI-generated content may be incorrect.">
            <a:extLst>
              <a:ext uri="{FF2B5EF4-FFF2-40B4-BE49-F238E27FC236}">
                <a16:creationId xmlns:a16="http://schemas.microsoft.com/office/drawing/2014/main" id="{F9806C0C-FAA5-36F5-ABAF-2D83C6EB60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7" t="5741" r="18506" b="8324"/>
          <a:stretch>
            <a:fillRect/>
          </a:stretch>
        </p:blipFill>
        <p:spPr>
          <a:xfrm>
            <a:off x="4257734" y="2146744"/>
            <a:ext cx="747846" cy="335191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E0513A-F0C3-CB5C-87E9-7E90ADF1CD53}"/>
              </a:ext>
            </a:extLst>
          </p:cNvPr>
          <p:cNvSpPr txBox="1"/>
          <p:nvPr/>
        </p:nvSpPr>
        <p:spPr>
          <a:xfrm>
            <a:off x="1711713" y="1156589"/>
            <a:ext cx="83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Index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E817B3-595A-C8BA-FB72-E1784C50AA1F}"/>
              </a:ext>
            </a:extLst>
          </p:cNvPr>
          <p:cNvSpPr txBox="1"/>
          <p:nvPr/>
        </p:nvSpPr>
        <p:spPr>
          <a:xfrm>
            <a:off x="1710155" y="3647191"/>
            <a:ext cx="837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Little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17751BF2-86A7-C934-192A-A9A623C2A78D}"/>
              </a:ext>
            </a:extLst>
          </p:cNvPr>
          <p:cNvSpPr txBox="1">
            <a:spLocks/>
          </p:cNvSpPr>
          <p:nvPr/>
        </p:nvSpPr>
        <p:spPr>
          <a:xfrm>
            <a:off x="5387728" y="5355188"/>
            <a:ext cx="6422124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Turn off random channels in analysis</a:t>
            </a:r>
          </a:p>
          <a:p>
            <a:r>
              <a:rPr lang="en-GB" dirty="0"/>
              <a:t>Non linear relationship between </a:t>
            </a:r>
            <a:r>
              <a:rPr lang="en-GB" dirty="0" err="1"/>
              <a:t>fieldmap</a:t>
            </a:r>
            <a:r>
              <a:rPr lang="en-GB" dirty="0"/>
              <a:t> similarity and measured field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69B2BEC-DB66-D5D0-B5D4-FFB81C7358DC}"/>
              </a:ext>
            </a:extLst>
          </p:cNvPr>
          <p:cNvCxnSpPr/>
          <p:nvPr/>
        </p:nvCxnSpPr>
        <p:spPr>
          <a:xfrm flipV="1">
            <a:off x="9629775" y="2838450"/>
            <a:ext cx="1771650" cy="13144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C29CF61-0D98-52D8-459C-9EB359A5DAB6}"/>
              </a:ext>
            </a:extLst>
          </p:cNvPr>
          <p:cNvSpPr txBox="1"/>
          <p:nvPr/>
        </p:nvSpPr>
        <p:spPr>
          <a:xfrm rot="19309605">
            <a:off x="10096969" y="3319392"/>
            <a:ext cx="177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Increasing sensor density</a:t>
            </a:r>
          </a:p>
        </p:txBody>
      </p:sp>
    </p:spTree>
    <p:extLst>
      <p:ext uri="{BB962C8B-B14F-4D97-AF65-F5344CB8AC3E}">
        <p14:creationId xmlns:p14="http://schemas.microsoft.com/office/powerpoint/2010/main" val="1020722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E984DE0-10EF-3155-FAB5-5F8C24AB6E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BD2815B-79E8-F27E-6FCE-5AF0570F1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D3B6E6-310A-1FD8-A5B4-872426EE55B8}"/>
              </a:ext>
            </a:extLst>
          </p:cNvPr>
          <p:cNvSpPr txBox="1"/>
          <p:nvPr/>
        </p:nvSpPr>
        <p:spPr>
          <a:xfrm>
            <a:off x="9339949" y="6108238"/>
            <a:ext cx="263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Hill et al., 2024 10.1162/imag_a_00112</a:t>
            </a:r>
          </a:p>
        </p:txBody>
      </p:sp>
      <p:pic>
        <p:nvPicPr>
          <p:cNvPr id="46" name="Content Placeholder 8">
            <a:extLst>
              <a:ext uri="{FF2B5EF4-FFF2-40B4-BE49-F238E27FC236}">
                <a16:creationId xmlns:a16="http://schemas.microsoft.com/office/drawing/2014/main" id="{28FA05C2-CDAC-4212-C25C-F48921993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0" r="-17"/>
          <a:stretch>
            <a:fillRect/>
          </a:stretch>
        </p:blipFill>
        <p:spPr>
          <a:xfrm>
            <a:off x="4914901" y="1808439"/>
            <a:ext cx="6697643" cy="4130411"/>
          </a:xfrm>
          <a:prstGeom prst="rect">
            <a:avLst/>
          </a:prstGeom>
        </p:spPr>
      </p:pic>
      <p:pic>
        <p:nvPicPr>
          <p:cNvPr id="47" name="Content Placeholder 8">
            <a:extLst>
              <a:ext uri="{FF2B5EF4-FFF2-40B4-BE49-F238E27FC236}">
                <a16:creationId xmlns:a16="http://schemas.microsoft.com/office/drawing/2014/main" id="{3402BDAE-12BA-F8BE-F7E0-9575B2E90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34" r="-17"/>
          <a:stretch>
            <a:fillRect/>
          </a:stretch>
        </p:blipFill>
        <p:spPr>
          <a:xfrm>
            <a:off x="7277099" y="1808438"/>
            <a:ext cx="4335445" cy="413041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F3A7BF1B-FCE9-D3CC-525C-B49C632527D3}"/>
              </a:ext>
            </a:extLst>
          </p:cNvPr>
          <p:cNvSpPr txBox="1">
            <a:spLocks/>
          </p:cNvSpPr>
          <p:nvPr/>
        </p:nvSpPr>
        <p:spPr>
          <a:xfrm>
            <a:off x="378726" y="1699261"/>
            <a:ext cx="4335444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It works! But…</a:t>
            </a:r>
          </a:p>
          <a:p>
            <a:r>
              <a:rPr lang="en-GB" dirty="0"/>
              <a:t>Only image specific regions of the brain</a:t>
            </a:r>
          </a:p>
          <a:p>
            <a:r>
              <a:rPr lang="en-GB" dirty="0"/>
              <a:t>Limited by sensor footprint</a:t>
            </a:r>
          </a:p>
        </p:txBody>
      </p:sp>
    </p:spTree>
    <p:extLst>
      <p:ext uri="{BB962C8B-B14F-4D97-AF65-F5344CB8AC3E}">
        <p14:creationId xmlns:p14="http://schemas.microsoft.com/office/powerpoint/2010/main" val="328573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14FC3-19FB-A3F8-6C80-93E564B8A1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0AE4B09-DDCE-AE6B-31B2-9138BB11E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23215E-456B-E8B3-2AC8-F26ADA69B1D4}"/>
              </a:ext>
            </a:extLst>
          </p:cNvPr>
          <p:cNvSpPr txBox="1"/>
          <p:nvPr/>
        </p:nvSpPr>
        <p:spPr>
          <a:xfrm>
            <a:off x="9339949" y="6108238"/>
            <a:ext cx="263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Hill et al., 2024 10.1162/imag_a_00112</a:t>
            </a:r>
          </a:p>
        </p:txBody>
      </p:sp>
      <p:pic>
        <p:nvPicPr>
          <p:cNvPr id="46" name="Content Placeholder 8">
            <a:extLst>
              <a:ext uri="{FF2B5EF4-FFF2-40B4-BE49-F238E27FC236}">
                <a16:creationId xmlns:a16="http://schemas.microsoft.com/office/drawing/2014/main" id="{40E59A0F-BEF9-6367-1508-1DA9438EC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" r="-17"/>
          <a:stretch>
            <a:fillRect/>
          </a:stretch>
        </p:blipFill>
        <p:spPr>
          <a:xfrm>
            <a:off x="579455" y="1808439"/>
            <a:ext cx="11033090" cy="4130411"/>
          </a:xfrm>
          <a:prstGeom prst="rect">
            <a:avLst/>
          </a:prstGeom>
        </p:spPr>
      </p:pic>
      <p:pic>
        <p:nvPicPr>
          <p:cNvPr id="47" name="Content Placeholder 8">
            <a:extLst>
              <a:ext uri="{FF2B5EF4-FFF2-40B4-BE49-F238E27FC236}">
                <a16:creationId xmlns:a16="http://schemas.microsoft.com/office/drawing/2014/main" id="{235A5431-9829-89E2-53AA-48D6013A2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02"/>
          <a:stretch>
            <a:fillRect/>
          </a:stretch>
        </p:blipFill>
        <p:spPr>
          <a:xfrm>
            <a:off x="579455" y="1808438"/>
            <a:ext cx="4348145" cy="4130411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95091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1908FC-0A4C-28E9-D428-47A9F7C03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384 channel Methods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34D4777-340B-9C2A-3EFD-9216674D90F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1406" t="2430" r="40942" b="39813"/>
          <a:stretch>
            <a:fillRect/>
          </a:stretch>
        </p:blipFill>
        <p:spPr>
          <a:xfrm>
            <a:off x="6315075" y="1029589"/>
            <a:ext cx="5372100" cy="3746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945FFF-EEB0-7766-167A-EA597D2E64DF}"/>
              </a:ext>
            </a:extLst>
          </p:cNvPr>
          <p:cNvSpPr txBox="1"/>
          <p:nvPr/>
        </p:nvSpPr>
        <p:spPr>
          <a:xfrm>
            <a:off x="314325" y="4809428"/>
            <a:ext cx="7566025" cy="2638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128 triaxial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QuSpin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OPMs (384 channels)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 x Neuro-1 electronics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Synchronised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by external clock signal (provided by signal generator)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356B25-68E8-0A7D-9FB7-E9A7AAD3CDE7}"/>
              </a:ext>
            </a:extLst>
          </p:cNvPr>
          <p:cNvSpPr txBox="1"/>
          <p:nvPr/>
        </p:nvSpPr>
        <p:spPr>
          <a:xfrm>
            <a:off x="8743049" y="6397702"/>
            <a:ext cx="376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929EECB9-4237-6AFB-2BBE-9D154C3485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1441" r="67880"/>
          <a:stretch>
            <a:fillRect/>
          </a:stretch>
        </p:blipFill>
        <p:spPr>
          <a:xfrm>
            <a:off x="910919" y="1398447"/>
            <a:ext cx="3889681" cy="32506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9E64027-127B-B86D-9472-3B01D4F1E181}"/>
              </a:ext>
            </a:extLst>
          </p:cNvPr>
          <p:cNvSpPr/>
          <p:nvPr/>
        </p:nvSpPr>
        <p:spPr>
          <a:xfrm>
            <a:off x="11033760" y="1029589"/>
            <a:ext cx="703314" cy="5452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E5F179-BC10-7989-B086-1A14EC1931A7}"/>
              </a:ext>
            </a:extLst>
          </p:cNvPr>
          <p:cNvSpPr txBox="1"/>
          <p:nvPr/>
        </p:nvSpPr>
        <p:spPr>
          <a:xfrm>
            <a:off x="8743049" y="5730402"/>
            <a:ext cx="3761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2024 10.1162/imag_a_00283</a:t>
            </a: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E82AADC2-2784-A303-9785-892C2D69CD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</a:extLst>
          </a:blip>
          <a:srcRect l="50284" t="12989" r="40942" b="68333"/>
          <a:stretch>
            <a:fillRect/>
          </a:stretch>
        </p:blipFill>
        <p:spPr>
          <a:xfrm>
            <a:off x="10869561" y="1714500"/>
            <a:ext cx="817614" cy="1211580"/>
          </a:xfrm>
          <a:prstGeom prst="rect">
            <a:avLst/>
          </a:prstGeom>
        </p:spPr>
      </p:pic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83DE3F1B-E7F0-0C8F-3D27-0017E9E270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contrast="-23000"/>
                    </a14:imgEffect>
                  </a14:imgLayer>
                </a14:imgProps>
              </a:ext>
            </a:extLst>
          </a:blip>
          <a:srcRect l="44642" t="13090" r="40942" b="85625"/>
          <a:stretch>
            <a:fillRect/>
          </a:stretch>
        </p:blipFill>
        <p:spPr>
          <a:xfrm>
            <a:off x="10343781" y="1714500"/>
            <a:ext cx="1343394" cy="8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A3383A8-3D0E-3688-A721-F89D54FA1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384 channel Methods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DCE58DC-0EE7-9F40-7D14-13428B6B4CA2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51"/>
          <a:stretch/>
        </p:blipFill>
        <p:spPr bwMode="auto">
          <a:xfrm>
            <a:off x="264426" y="1403350"/>
            <a:ext cx="3523228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 descr="Dog Day Afternoon | Coolidge Corner Theater">
            <a:extLst>
              <a:ext uri="{FF2B5EF4-FFF2-40B4-BE49-F238E27FC236}">
                <a16:creationId xmlns:a16="http://schemas.microsoft.com/office/drawing/2014/main" id="{F5C46949-853D-165C-8652-B7784F001A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Dog Day Afternoon (1975) | The Definitives | Deep Focus Review">
            <a:extLst>
              <a:ext uri="{FF2B5EF4-FFF2-40B4-BE49-F238E27FC236}">
                <a16:creationId xmlns:a16="http://schemas.microsoft.com/office/drawing/2014/main" id="{05B5E761-1D87-4A5C-2B45-80C8222A14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26" y="3968848"/>
            <a:ext cx="4511147" cy="253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97904E-D153-8F5A-5269-E4F88F4F17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1" t="80622" r="7603" b="7804"/>
          <a:stretch>
            <a:fillRect/>
          </a:stretch>
        </p:blipFill>
        <p:spPr bwMode="auto">
          <a:xfrm>
            <a:off x="3992826" y="1226419"/>
            <a:ext cx="4523372" cy="2570100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3B8BD3-0F9E-AEDD-4F20-7FABEE2DC73A}"/>
              </a:ext>
            </a:extLst>
          </p:cNvPr>
          <p:cNvSpPr txBox="1"/>
          <p:nvPr/>
        </p:nvSpPr>
        <p:spPr>
          <a:xfrm>
            <a:off x="8743049" y="6397703"/>
            <a:ext cx="376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025C6B-69AA-DA33-58F6-EC35E2A61BC5}"/>
              </a:ext>
            </a:extLst>
          </p:cNvPr>
          <p:cNvSpPr txBox="1"/>
          <p:nvPr/>
        </p:nvSpPr>
        <p:spPr>
          <a:xfrm>
            <a:off x="8709145" y="1226419"/>
            <a:ext cx="3460792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Visual grating task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Gamma band Sensitivity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GB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AC6FA8-E37F-3A58-A3E7-555DAE5ED58D}"/>
              </a:ext>
            </a:extLst>
          </p:cNvPr>
          <p:cNvSpPr txBox="1"/>
          <p:nvPr/>
        </p:nvSpPr>
        <p:spPr>
          <a:xfrm>
            <a:off x="281378" y="5329029"/>
            <a:ext cx="3489324" cy="99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Phantom experiment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Localisation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accuracy and crosstalk effects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FEF251-7044-D221-5174-14F9EDE98107}"/>
              </a:ext>
            </a:extLst>
          </p:cNvPr>
          <p:cNvSpPr txBox="1"/>
          <p:nvPr/>
        </p:nvSpPr>
        <p:spPr>
          <a:xfrm>
            <a:off x="8709145" y="4574507"/>
            <a:ext cx="2817019" cy="13285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Movie watching task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</a:pPr>
            <a:r>
              <a:rPr lang="en-US" sz="2400" dirty="0"/>
              <a:t>Spatial resolution</a:t>
            </a:r>
          </a:p>
        </p:txBody>
      </p:sp>
    </p:spTree>
    <p:extLst>
      <p:ext uri="{BB962C8B-B14F-4D97-AF65-F5344CB8AC3E}">
        <p14:creationId xmlns:p14="http://schemas.microsoft.com/office/powerpoint/2010/main" val="265432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3C38296-5E98-38D6-0CEE-37C85CC84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AutoShape 4" descr="This Nottingham invention could revolutionise the way brain scans are  carried out - Nottinghamshire Live">
            <a:extLst>
              <a:ext uri="{FF2B5EF4-FFF2-40B4-BE49-F238E27FC236}">
                <a16:creationId xmlns:a16="http://schemas.microsoft.com/office/drawing/2014/main" id="{DEB8CBE1-1C39-3075-A9BD-3EA30DDA92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699250-1E4E-F3B3-B798-6CA6969DA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941" y="1838802"/>
            <a:ext cx="2721926" cy="4080676"/>
          </a:xfrm>
          <a:prstGeom prst="rect">
            <a:avLst/>
          </a:prstGeom>
        </p:spPr>
      </p:pic>
      <p:pic>
        <p:nvPicPr>
          <p:cNvPr id="1030" name="Picture 6" descr="MEG Lab | Scully Center Facilities">
            <a:extLst>
              <a:ext uri="{FF2B5EF4-FFF2-40B4-BE49-F238E27FC236}">
                <a16:creationId xmlns:a16="http://schemas.microsoft.com/office/drawing/2014/main" id="{D49F9093-96DF-2F57-F40F-84824B6D796E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05890"/>
            <a:ext cx="4995333" cy="374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9CC7A4-820F-A5A9-5182-36869361C65B}"/>
              </a:ext>
            </a:extLst>
          </p:cNvPr>
          <p:cNvSpPr txBox="1"/>
          <p:nvPr/>
        </p:nvSpPr>
        <p:spPr>
          <a:xfrm>
            <a:off x="1397000" y="1256129"/>
            <a:ext cx="8864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SQUID system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E3AF11-E43D-2EB1-E601-7E73EEC238E4}"/>
              </a:ext>
            </a:extLst>
          </p:cNvPr>
          <p:cNvSpPr txBox="1"/>
          <p:nvPr/>
        </p:nvSpPr>
        <p:spPr>
          <a:xfrm>
            <a:off x="7126974" y="1256129"/>
            <a:ext cx="8864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OPM 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BE1F0B-B41E-22B4-C194-4AFDFC002002}"/>
              </a:ext>
            </a:extLst>
          </p:cNvPr>
          <p:cNvSpPr txBox="1"/>
          <p:nvPr/>
        </p:nvSpPr>
        <p:spPr>
          <a:xfrm>
            <a:off x="1397000" y="5982978"/>
            <a:ext cx="8864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&gt;300 Channels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D14107-0F2E-7018-3B7D-DD1175500789}"/>
              </a:ext>
            </a:extLst>
          </p:cNvPr>
          <p:cNvSpPr txBox="1"/>
          <p:nvPr/>
        </p:nvSpPr>
        <p:spPr>
          <a:xfrm>
            <a:off x="7126974" y="5982978"/>
            <a:ext cx="8864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&lt;200 Channels</a:t>
            </a:r>
          </a:p>
        </p:txBody>
      </p:sp>
    </p:spTree>
    <p:extLst>
      <p:ext uri="{BB962C8B-B14F-4D97-AF65-F5344CB8AC3E}">
        <p14:creationId xmlns:p14="http://schemas.microsoft.com/office/powerpoint/2010/main" val="56826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E0EDDB1-D026-924A-F39F-22B6D5E94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384 channel Results – Phantom</a:t>
            </a:r>
          </a:p>
        </p:txBody>
      </p:sp>
      <p:sp>
        <p:nvSpPr>
          <p:cNvPr id="75" name="Content Placeholder 5">
            <a:extLst>
              <a:ext uri="{FF2B5EF4-FFF2-40B4-BE49-F238E27FC236}">
                <a16:creationId xmlns:a16="http://schemas.microsoft.com/office/drawing/2014/main" id="{A269F5CB-3516-8BBE-E9EB-72D9D6458C6A}"/>
              </a:ext>
            </a:extLst>
          </p:cNvPr>
          <p:cNvSpPr txBox="1">
            <a:spLocks/>
          </p:cNvSpPr>
          <p:nvPr/>
        </p:nvSpPr>
        <p:spPr>
          <a:xfrm>
            <a:off x="123840" y="1432540"/>
            <a:ext cx="3780503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Phantom - 5 PCB coils </a:t>
            </a:r>
            <a:r>
              <a:rPr lang="en-US" dirty="0" err="1"/>
              <a:t>energised</a:t>
            </a:r>
            <a:r>
              <a:rPr lang="en-US" dirty="0"/>
              <a:t> sequentially </a:t>
            </a:r>
          </a:p>
          <a:p>
            <a:r>
              <a:rPr lang="en-US" dirty="0"/>
              <a:t>Dipole fit to </a:t>
            </a:r>
            <a:r>
              <a:rPr lang="en-US" dirty="0" err="1"/>
              <a:t>localise</a:t>
            </a:r>
            <a:r>
              <a:rPr lang="en-US" dirty="0"/>
              <a:t> and find inter-coil distance </a:t>
            </a:r>
          </a:p>
          <a:p>
            <a:r>
              <a:rPr lang="en-US" dirty="0"/>
              <a:t>Able to </a:t>
            </a:r>
            <a:r>
              <a:rPr lang="en-US" dirty="0" err="1"/>
              <a:t>localise</a:t>
            </a:r>
            <a:r>
              <a:rPr lang="en-US" dirty="0"/>
              <a:t> to within &lt;1mm of error.</a:t>
            </a:r>
          </a:p>
          <a:p>
            <a:r>
              <a:rPr lang="en-US" dirty="0"/>
              <a:t>High spatial resolution and able to </a:t>
            </a:r>
            <a:r>
              <a:rPr lang="en-US" dirty="0" err="1"/>
              <a:t>characterise</a:t>
            </a:r>
            <a:r>
              <a:rPr lang="en-US" dirty="0"/>
              <a:t> cross-talk effects</a:t>
            </a:r>
            <a:endParaRPr lang="en-GB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C8468BB-FF3A-09D9-4D3A-F5436491765F}"/>
              </a:ext>
            </a:extLst>
          </p:cNvPr>
          <p:cNvGrpSpPr/>
          <p:nvPr/>
        </p:nvGrpSpPr>
        <p:grpSpPr>
          <a:xfrm>
            <a:off x="3769356" y="1101110"/>
            <a:ext cx="5959979" cy="2781300"/>
            <a:chOff x="3709913" y="3699268"/>
            <a:chExt cx="5959979" cy="2781300"/>
          </a:xfrm>
        </p:grpSpPr>
        <p:pic>
          <p:nvPicPr>
            <p:cNvPr id="82" name="Picture 10">
              <a:extLst>
                <a:ext uri="{FF2B5EF4-FFF2-40B4-BE49-F238E27FC236}">
                  <a16:creationId xmlns:a16="http://schemas.microsoft.com/office/drawing/2014/main" id="{9498FBB3-EA0D-9645-1E8E-693143931F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9913" y="3699268"/>
              <a:ext cx="5959979" cy="278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D881675F-1DA9-0696-36D8-5C3E5C51D45F}"/>
                </a:ext>
              </a:extLst>
            </p:cNvPr>
            <p:cNvGrpSpPr/>
            <p:nvPr/>
          </p:nvGrpSpPr>
          <p:grpSpPr>
            <a:xfrm>
              <a:off x="4710751" y="4169991"/>
              <a:ext cx="4039879" cy="1181208"/>
              <a:chOff x="4710751" y="4169991"/>
              <a:chExt cx="4039879" cy="1181208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9912FFB-7A29-3443-782E-23DC92D830B7}"/>
                  </a:ext>
                </a:extLst>
              </p:cNvPr>
              <p:cNvSpPr/>
              <p:nvPr/>
            </p:nvSpPr>
            <p:spPr>
              <a:xfrm>
                <a:off x="5615548" y="4405790"/>
                <a:ext cx="191943" cy="190689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973E2EEC-AA2F-DC52-91F0-5C15AAA64AF7}"/>
                  </a:ext>
                </a:extLst>
              </p:cNvPr>
              <p:cNvSpPr/>
              <p:nvPr/>
            </p:nvSpPr>
            <p:spPr>
              <a:xfrm>
                <a:off x="4710751" y="5092529"/>
                <a:ext cx="210884" cy="218426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8CE9E60D-ADB0-0A77-0E46-19C55AFED715}"/>
                  </a:ext>
                </a:extLst>
              </p:cNvPr>
              <p:cNvSpPr/>
              <p:nvPr/>
            </p:nvSpPr>
            <p:spPr>
              <a:xfrm>
                <a:off x="6665858" y="4169991"/>
                <a:ext cx="199631" cy="203767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09DD2729-6281-1EDC-DEF5-B2FC67368A54}"/>
                  </a:ext>
                </a:extLst>
              </p:cNvPr>
              <p:cNvSpPr/>
              <p:nvPr/>
            </p:nvSpPr>
            <p:spPr>
              <a:xfrm>
                <a:off x="7696900" y="4435998"/>
                <a:ext cx="191943" cy="190689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BF02F7F-F9B5-6D15-3F70-123364FC3D12}"/>
                  </a:ext>
                </a:extLst>
              </p:cNvPr>
              <p:cNvSpPr/>
              <p:nvPr/>
            </p:nvSpPr>
            <p:spPr>
              <a:xfrm>
                <a:off x="8539745" y="5147464"/>
                <a:ext cx="210885" cy="203735"/>
              </a:xfrm>
              <a:prstGeom prst="ellipse">
                <a:avLst/>
              </a:prstGeom>
              <a:noFill/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F22FA68C-7671-A5A6-475D-1862635C1D33}"/>
              </a:ext>
            </a:extLst>
          </p:cNvPr>
          <p:cNvSpPr txBox="1"/>
          <p:nvPr/>
        </p:nvSpPr>
        <p:spPr>
          <a:xfrm>
            <a:off x="8743049" y="6397703"/>
            <a:ext cx="376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11C6A08-EBF4-895F-5709-E906BC785E14}"/>
              </a:ext>
            </a:extLst>
          </p:cNvPr>
          <p:cNvGrpSpPr/>
          <p:nvPr/>
        </p:nvGrpSpPr>
        <p:grpSpPr>
          <a:xfrm>
            <a:off x="3848982" y="1101110"/>
            <a:ext cx="5800725" cy="2895592"/>
            <a:chOff x="3848982" y="1101110"/>
            <a:chExt cx="5800725" cy="2895592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B19C6074-C3AD-20C4-62FF-C3B8CDBC1C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982" y="1210465"/>
              <a:ext cx="5800725" cy="2786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11E640E-F938-0255-CC22-A61CEFBA95AB}"/>
                </a:ext>
              </a:extLst>
            </p:cNvPr>
            <p:cNvSpPr txBox="1"/>
            <p:nvPr/>
          </p:nvSpPr>
          <p:spPr>
            <a:xfrm>
              <a:off x="7867650" y="1101110"/>
              <a:ext cx="1752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X</a:t>
              </a:r>
              <a:r>
                <a:rPr lang="en-GB" dirty="0"/>
                <a:t> – CAD</a:t>
              </a:r>
            </a:p>
            <a:p>
              <a:r>
                <a:rPr lang="en-GB" dirty="0">
                  <a:solidFill>
                    <a:srgbClr val="2E0DCE"/>
                  </a:solidFill>
                </a:rPr>
                <a:t>X</a:t>
              </a:r>
              <a:r>
                <a:rPr lang="en-GB" dirty="0"/>
                <a:t> – Calibration </a:t>
              </a:r>
            </a:p>
          </p:txBody>
        </p:sp>
      </p:grpSp>
      <p:pic>
        <p:nvPicPr>
          <p:cNvPr id="98" name="Picture 97" descr="A person standing with his arms crossed&#10;&#10;AI-generated content may be incorrect.">
            <a:extLst>
              <a:ext uri="{FF2B5EF4-FFF2-40B4-BE49-F238E27FC236}">
                <a16:creationId xmlns:a16="http://schemas.microsoft.com/office/drawing/2014/main" id="{1635C028-F6A9-75E6-10D6-2CA3739E48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1" t="6667" r="45082" b="52658"/>
          <a:stretch>
            <a:fillRect/>
          </a:stretch>
        </p:blipFill>
        <p:spPr>
          <a:xfrm>
            <a:off x="10124951" y="187672"/>
            <a:ext cx="574407" cy="644252"/>
          </a:xfrm>
          <a:prstGeom prst="rect">
            <a:avLst/>
          </a:prstGeom>
        </p:spPr>
      </p:pic>
      <p:pic>
        <p:nvPicPr>
          <p:cNvPr id="99" name="Picture 98" descr="A person holding a plastic object&#10;&#10;AI-generated content may be incorrect.">
            <a:extLst>
              <a:ext uri="{FF2B5EF4-FFF2-40B4-BE49-F238E27FC236}">
                <a16:creationId xmlns:a16="http://schemas.microsoft.com/office/drawing/2014/main" id="{2FFB8BFD-9984-84AF-EECE-A12CDAF3FC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7" t="9752" r="21290" b="60035"/>
          <a:stretch>
            <a:fillRect/>
          </a:stretch>
        </p:blipFill>
        <p:spPr>
          <a:xfrm>
            <a:off x="11502336" y="194835"/>
            <a:ext cx="574407" cy="655841"/>
          </a:xfrm>
          <a:prstGeom prst="rect">
            <a:avLst/>
          </a:prstGeom>
        </p:spPr>
      </p:pic>
      <p:sp>
        <p:nvSpPr>
          <p:cNvPr id="102" name="TextBox 30">
            <a:extLst>
              <a:ext uri="{FF2B5EF4-FFF2-40B4-BE49-F238E27FC236}">
                <a16:creationId xmlns:a16="http://schemas.microsoft.com/office/drawing/2014/main" id="{40A28C14-4F8D-4E79-CE57-48D27030B0A2}"/>
              </a:ext>
            </a:extLst>
          </p:cNvPr>
          <p:cNvSpPr txBox="1"/>
          <p:nvPr/>
        </p:nvSpPr>
        <p:spPr>
          <a:xfrm>
            <a:off x="8176440" y="440300"/>
            <a:ext cx="1814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Holmes &amp; Kennett, UoN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Tyler, </a:t>
            </a:r>
            <a:r>
              <a:rPr lang="en-US" sz="1200" dirty="0" err="1">
                <a:solidFill>
                  <a:schemeClr val="bg1"/>
                </a:solidFill>
              </a:rPr>
              <a:t>Cerca</a:t>
            </a:r>
            <a:r>
              <a:rPr lang="en-US" sz="1200" dirty="0">
                <a:solidFill>
                  <a:schemeClr val="bg1"/>
                </a:solidFill>
              </a:rPr>
              <a:t> Magnetics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05" name="Picture 104" descr="A person sitting on a chair holding a yellow object&#10;&#10;AI-generated content may be incorrect.">
            <a:extLst>
              <a:ext uri="{FF2B5EF4-FFF2-40B4-BE49-F238E27FC236}">
                <a16:creationId xmlns:a16="http://schemas.microsoft.com/office/drawing/2014/main" id="{9E1A84CD-EBE7-6A77-66A0-6FA1CAC447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3" t="7778" r="29005" b="59373"/>
          <a:stretch>
            <a:fillRect/>
          </a:stretch>
        </p:blipFill>
        <p:spPr>
          <a:xfrm>
            <a:off x="10804288" y="194835"/>
            <a:ext cx="574409" cy="648678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3D6B996-B98F-25CB-2131-B5ECAE85E415}"/>
              </a:ext>
            </a:extLst>
          </p:cNvPr>
          <p:cNvGrpSpPr/>
          <p:nvPr/>
        </p:nvGrpSpPr>
        <p:grpSpPr>
          <a:xfrm>
            <a:off x="4730380" y="3669910"/>
            <a:ext cx="3754124" cy="3167429"/>
            <a:chOff x="4730380" y="3669910"/>
            <a:chExt cx="3754124" cy="3167429"/>
          </a:xfrm>
        </p:grpSpPr>
        <p:pic>
          <p:nvPicPr>
            <p:cNvPr id="2" name="Content Placeholder 4" descr="A collage of graphs and charts&#10;&#10;AI-generated content may be incorrect.">
              <a:extLst>
                <a:ext uri="{FF2B5EF4-FFF2-40B4-BE49-F238E27FC236}">
                  <a16:creationId xmlns:a16="http://schemas.microsoft.com/office/drawing/2014/main" id="{5953E04E-B36E-0733-2E27-CC00B1E55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r:link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78" t="3668" r="2928" b="52383"/>
            <a:stretch>
              <a:fillRect/>
            </a:stretch>
          </p:blipFill>
          <p:spPr bwMode="auto">
            <a:xfrm>
              <a:off x="4770194" y="3674847"/>
              <a:ext cx="3714310" cy="31624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736832E-1A4C-039C-C4DB-5359F0981CFA}"/>
                </a:ext>
              </a:extLst>
            </p:cNvPr>
            <p:cNvSpPr/>
            <p:nvPr/>
          </p:nvSpPr>
          <p:spPr>
            <a:xfrm>
              <a:off x="4730380" y="3669910"/>
              <a:ext cx="290512" cy="349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7075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E0B114-B23D-8604-6C36-520B48342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90F2F1-BF1C-229D-BCED-339CEF3C2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384 channel Results – Visual Grating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D2768F1-A6F9-D241-B365-1290A4ACBB0B}"/>
              </a:ext>
            </a:extLst>
          </p:cNvPr>
          <p:cNvGrpSpPr/>
          <p:nvPr/>
        </p:nvGrpSpPr>
        <p:grpSpPr>
          <a:xfrm>
            <a:off x="10131397" y="1105779"/>
            <a:ext cx="2093791" cy="5223944"/>
            <a:chOff x="9027421" y="1443765"/>
            <a:chExt cx="1948438" cy="4963529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0F4C49F-024E-CE14-6212-FF3580F0C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75904" y="1443765"/>
              <a:ext cx="1851473" cy="2380466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958E0392-4F95-5398-A540-D36317BBBF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27421" y="3933382"/>
              <a:ext cx="1948438" cy="2473912"/>
            </a:xfrm>
            <a:prstGeom prst="rect">
              <a:avLst/>
            </a:prstGeom>
          </p:spPr>
        </p:pic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C5011EFF-EF3C-2573-30CA-2FCCE8A99E44}"/>
              </a:ext>
            </a:extLst>
          </p:cNvPr>
          <p:cNvSpPr txBox="1"/>
          <p:nvPr/>
        </p:nvSpPr>
        <p:spPr>
          <a:xfrm>
            <a:off x="8743049" y="6397703"/>
            <a:ext cx="376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EFA73C21-DAFB-BE5D-5303-3CFBC82E94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56" t="80622" r="10894" b="7804"/>
          <a:stretch>
            <a:fillRect/>
          </a:stretch>
        </p:blipFill>
        <p:spPr bwMode="auto">
          <a:xfrm>
            <a:off x="900800" y="1118082"/>
            <a:ext cx="2493112" cy="2641525"/>
          </a:xfrm>
          <a:prstGeom prst="rect">
            <a:avLst/>
          </a:prstGeom>
          <a:noFill/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599EE171-AD52-060C-144C-E1AAAB92FA78}"/>
              </a:ext>
            </a:extLst>
          </p:cNvPr>
          <p:cNvGrpSpPr/>
          <p:nvPr/>
        </p:nvGrpSpPr>
        <p:grpSpPr>
          <a:xfrm>
            <a:off x="4005905" y="1118082"/>
            <a:ext cx="2873591" cy="4221478"/>
            <a:chOff x="2661985" y="1842985"/>
            <a:chExt cx="2559080" cy="3759443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107FC671-6866-73D0-96F7-6C666BAEC380}"/>
                </a:ext>
              </a:extLst>
            </p:cNvPr>
            <p:cNvGrpSpPr/>
            <p:nvPr/>
          </p:nvGrpSpPr>
          <p:grpSpPr>
            <a:xfrm>
              <a:off x="2661985" y="1842985"/>
              <a:ext cx="1984588" cy="2008959"/>
              <a:chOff x="2426335" y="2112298"/>
              <a:chExt cx="1654150" cy="1674463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C6EF0592-93A5-FFCC-AFF9-7B7034E03E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2972" b="58355"/>
              <a:stretch>
                <a:fillRect/>
              </a:stretch>
            </p:blipFill>
            <p:spPr>
              <a:xfrm>
                <a:off x="2426335" y="2112298"/>
                <a:ext cx="1654150" cy="1674463"/>
              </a:xfrm>
              <a:prstGeom prst="rect">
                <a:avLst/>
              </a:prstGeom>
            </p:spPr>
          </p:pic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1AE1CA94-2F62-D816-7F94-12618A39EC23}"/>
                  </a:ext>
                </a:extLst>
              </p:cNvPr>
              <p:cNvSpPr/>
              <p:nvPr/>
            </p:nvSpPr>
            <p:spPr>
              <a:xfrm>
                <a:off x="2514600" y="2199031"/>
                <a:ext cx="247650" cy="34414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D9C997E-03EF-FF22-CE3D-73354BD84D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7116" t="12149" r="64941" b="10513"/>
            <a:stretch>
              <a:fillRect/>
            </a:stretch>
          </p:blipFill>
          <p:spPr>
            <a:xfrm>
              <a:off x="4637760" y="1871663"/>
              <a:ext cx="583305" cy="3730765"/>
            </a:xfrm>
            <a:prstGeom prst="rect">
              <a:avLst/>
            </a:prstGeom>
          </p:spPr>
        </p:pic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C43F4707-C9FF-620A-D395-F71B56C1C6D5}"/>
                </a:ext>
              </a:extLst>
            </p:cNvPr>
            <p:cNvGrpSpPr/>
            <p:nvPr/>
          </p:nvGrpSpPr>
          <p:grpSpPr>
            <a:xfrm>
              <a:off x="2661985" y="3697528"/>
              <a:ext cx="1984588" cy="1904900"/>
              <a:chOff x="2426335" y="2199031"/>
              <a:chExt cx="1654150" cy="1587730"/>
            </a:xfrm>
          </p:grpSpPr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1B6C5EB6-3B48-26E1-42BB-FE7CD764FA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t="57971" r="72972" b="2541"/>
              <a:stretch>
                <a:fillRect/>
              </a:stretch>
            </p:blipFill>
            <p:spPr>
              <a:xfrm>
                <a:off x="2426335" y="2199031"/>
                <a:ext cx="1654150" cy="1587730"/>
              </a:xfrm>
              <a:prstGeom prst="rect">
                <a:avLst/>
              </a:prstGeom>
            </p:spPr>
          </p:pic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345B81A4-DD06-C26B-4848-3A43ABE1C2B2}"/>
                  </a:ext>
                </a:extLst>
              </p:cNvPr>
              <p:cNvSpPr/>
              <p:nvPr/>
            </p:nvSpPr>
            <p:spPr>
              <a:xfrm>
                <a:off x="2514600" y="2199031"/>
                <a:ext cx="247650" cy="344144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75" name="Content Placeholder 5">
            <a:extLst>
              <a:ext uri="{FF2B5EF4-FFF2-40B4-BE49-F238E27FC236}">
                <a16:creationId xmlns:a16="http://schemas.microsoft.com/office/drawing/2014/main" id="{655CA0DA-85A2-FBC6-3454-231D99B10188}"/>
              </a:ext>
            </a:extLst>
          </p:cNvPr>
          <p:cNvSpPr txBox="1">
            <a:spLocks/>
          </p:cNvSpPr>
          <p:nvPr/>
        </p:nvSpPr>
        <p:spPr>
          <a:xfrm>
            <a:off x="391426" y="3848100"/>
            <a:ext cx="3431274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See expected localisation and gamma band synchronisation during grating presentation</a:t>
            </a:r>
          </a:p>
        </p:txBody>
      </p:sp>
      <p:sp>
        <p:nvSpPr>
          <p:cNvPr id="78" name="Content Placeholder 5">
            <a:extLst>
              <a:ext uri="{FF2B5EF4-FFF2-40B4-BE49-F238E27FC236}">
                <a16:creationId xmlns:a16="http://schemas.microsoft.com/office/drawing/2014/main" id="{07555B40-1164-4294-DAC1-76A67D6CC954}"/>
              </a:ext>
            </a:extLst>
          </p:cNvPr>
          <p:cNvSpPr txBox="1">
            <a:spLocks/>
          </p:cNvSpPr>
          <p:nvPr/>
        </p:nvSpPr>
        <p:spPr>
          <a:xfrm>
            <a:off x="3524712" y="5417709"/>
            <a:ext cx="3552363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1.3x increase in amplitude with full array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305EB3E-396E-4363-648D-F660D6DE54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2159" r="7152" b="24810"/>
          <a:stretch>
            <a:fillRect/>
          </a:stretch>
        </p:blipFill>
        <p:spPr bwMode="auto">
          <a:xfrm>
            <a:off x="11491387" y="194835"/>
            <a:ext cx="574407" cy="64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erson holding a helmet&#10;&#10;AI-generated content may be incorrect.">
            <a:extLst>
              <a:ext uri="{FF2B5EF4-FFF2-40B4-BE49-F238E27FC236}">
                <a16:creationId xmlns:a16="http://schemas.microsoft.com/office/drawing/2014/main" id="{921B4C35-E918-06DD-D536-7124C4504EE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3" t="19989" r="28130" b="54854"/>
          <a:stretch>
            <a:fillRect/>
          </a:stretch>
        </p:blipFill>
        <p:spPr>
          <a:xfrm>
            <a:off x="10812048" y="187673"/>
            <a:ext cx="574407" cy="655840"/>
          </a:xfrm>
          <a:prstGeom prst="rect">
            <a:avLst/>
          </a:prstGeom>
        </p:spPr>
      </p:pic>
      <p:sp>
        <p:nvSpPr>
          <p:cNvPr id="5" name="TextBox 30">
            <a:extLst>
              <a:ext uri="{FF2B5EF4-FFF2-40B4-BE49-F238E27FC236}">
                <a16:creationId xmlns:a16="http://schemas.microsoft.com/office/drawing/2014/main" id="{1FB6038A-F3E0-9E1F-5CB8-011F8072CCEF}"/>
              </a:ext>
            </a:extLst>
          </p:cNvPr>
          <p:cNvSpPr txBox="1"/>
          <p:nvPr/>
        </p:nvSpPr>
        <p:spPr>
          <a:xfrm>
            <a:off x="8827770" y="410423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Schofield,</a:t>
            </a:r>
          </a:p>
          <a:p>
            <a:r>
              <a:rPr lang="en-US" sz="1200" dirty="0">
                <a:solidFill>
                  <a:schemeClr val="bg1"/>
                </a:solidFill>
              </a:rPr>
              <a:t>Rier &amp; Hill, UoN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Picture 5" descr="A person holding a ball&#10;&#10;AI-generated content may be incorrect.">
            <a:extLst>
              <a:ext uri="{FF2B5EF4-FFF2-40B4-BE49-F238E27FC236}">
                <a16:creationId xmlns:a16="http://schemas.microsoft.com/office/drawing/2014/main" id="{54D16537-D65C-620A-9C19-F6648C12929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7" t="16852" r="34443" b="51986"/>
          <a:stretch>
            <a:fillRect/>
          </a:stretch>
        </p:blipFill>
        <p:spPr>
          <a:xfrm>
            <a:off x="10132710" y="187672"/>
            <a:ext cx="574407" cy="65584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FA9BAD39-7EAC-6D06-7080-687562F548C9}"/>
              </a:ext>
            </a:extLst>
          </p:cNvPr>
          <p:cNvGrpSpPr/>
          <p:nvPr/>
        </p:nvGrpSpPr>
        <p:grpSpPr>
          <a:xfrm>
            <a:off x="7048500" y="1333500"/>
            <a:ext cx="3081229" cy="4714875"/>
            <a:chOff x="7048500" y="1333500"/>
            <a:chExt cx="3081229" cy="47148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0DE5BD9-C677-DA55-8356-85CB0E55F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35492" t="2241" r="22819" b="804"/>
            <a:stretch>
              <a:fillRect/>
            </a:stretch>
          </p:blipFill>
          <p:spPr>
            <a:xfrm>
              <a:off x="7062701" y="1362075"/>
              <a:ext cx="3067028" cy="46863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054535-4AE8-3B89-CED5-34AA8A9533DB}"/>
                </a:ext>
              </a:extLst>
            </p:cNvPr>
            <p:cNvSpPr/>
            <p:nvPr/>
          </p:nvSpPr>
          <p:spPr>
            <a:xfrm>
              <a:off x="7048500" y="1333500"/>
              <a:ext cx="266700" cy="365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86B3ED-1DA8-9B19-A22D-DEC8AD976594}"/>
                </a:ext>
              </a:extLst>
            </p:cNvPr>
            <p:cNvSpPr/>
            <p:nvPr/>
          </p:nvSpPr>
          <p:spPr>
            <a:xfrm>
              <a:off x="7058025" y="3584604"/>
              <a:ext cx="266700" cy="365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3F8100-EA6A-7945-EF4A-05D1080573B8}"/>
                </a:ext>
              </a:extLst>
            </p:cNvPr>
            <p:cNvSpPr/>
            <p:nvPr/>
          </p:nvSpPr>
          <p:spPr>
            <a:xfrm>
              <a:off x="7218258" y="3652838"/>
              <a:ext cx="2901239" cy="1142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2AFF0DE2-5BC2-E5B3-485C-B07CD52B384B}"/>
              </a:ext>
            </a:extLst>
          </p:cNvPr>
          <p:cNvSpPr/>
          <p:nvPr/>
        </p:nvSpPr>
        <p:spPr>
          <a:xfrm>
            <a:off x="7438660" y="2392105"/>
            <a:ext cx="1205216" cy="4523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FEFD380-4141-1C20-81A6-41BEDAE84985}"/>
              </a:ext>
            </a:extLst>
          </p:cNvPr>
          <p:cNvSpPr/>
          <p:nvPr/>
        </p:nvSpPr>
        <p:spPr>
          <a:xfrm>
            <a:off x="7438660" y="4801675"/>
            <a:ext cx="1205216" cy="452387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5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EF934D-3698-EB19-937B-DB112968C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384 channel Results – Spatial Leakage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937FC3E-93AB-38CB-D3CB-B63CF056DD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2159" r="7152" b="24810"/>
          <a:stretch>
            <a:fillRect/>
          </a:stretch>
        </p:blipFill>
        <p:spPr bwMode="auto">
          <a:xfrm>
            <a:off x="11491387" y="194835"/>
            <a:ext cx="574407" cy="64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person holding a helmet&#10;&#10;AI-generated content may be incorrect.">
            <a:extLst>
              <a:ext uri="{FF2B5EF4-FFF2-40B4-BE49-F238E27FC236}">
                <a16:creationId xmlns:a16="http://schemas.microsoft.com/office/drawing/2014/main" id="{B6C93726-BB51-13D8-AB68-2CA8775096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3" t="19989" r="28130" b="54854"/>
          <a:stretch>
            <a:fillRect/>
          </a:stretch>
        </p:blipFill>
        <p:spPr>
          <a:xfrm>
            <a:off x="10812048" y="187673"/>
            <a:ext cx="574407" cy="655840"/>
          </a:xfrm>
          <a:prstGeom prst="rect">
            <a:avLst/>
          </a:prstGeom>
        </p:spPr>
      </p:pic>
      <p:pic>
        <p:nvPicPr>
          <p:cNvPr id="15" name="Picture 14" descr="A person holding a ball&#10;&#10;AI-generated content may be incorrect.">
            <a:extLst>
              <a:ext uri="{FF2B5EF4-FFF2-40B4-BE49-F238E27FC236}">
                <a16:creationId xmlns:a16="http://schemas.microsoft.com/office/drawing/2014/main" id="{5750D45E-7C8C-A094-4BE3-F9574D3452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7" t="16852" r="34443" b="51986"/>
          <a:stretch>
            <a:fillRect/>
          </a:stretch>
        </p:blipFill>
        <p:spPr>
          <a:xfrm>
            <a:off x="10132710" y="187672"/>
            <a:ext cx="574407" cy="6558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605BFC2-4216-3CD7-8A9B-4FEE0DFE5366}"/>
              </a:ext>
            </a:extLst>
          </p:cNvPr>
          <p:cNvSpPr/>
          <p:nvPr/>
        </p:nvSpPr>
        <p:spPr>
          <a:xfrm>
            <a:off x="6777566" y="3778339"/>
            <a:ext cx="266700" cy="36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CA4857-E140-CB51-ACBB-716AEB827219}"/>
              </a:ext>
            </a:extLst>
          </p:cNvPr>
          <p:cNvSpPr/>
          <p:nvPr/>
        </p:nvSpPr>
        <p:spPr>
          <a:xfrm>
            <a:off x="6777566" y="3622675"/>
            <a:ext cx="3846220" cy="220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30">
            <a:extLst>
              <a:ext uri="{FF2B5EF4-FFF2-40B4-BE49-F238E27FC236}">
                <a16:creationId xmlns:a16="http://schemas.microsoft.com/office/drawing/2014/main" id="{60EE66ED-C940-0B4C-C187-8FE2FE93C0E5}"/>
              </a:ext>
            </a:extLst>
          </p:cNvPr>
          <p:cNvSpPr txBox="1"/>
          <p:nvPr/>
        </p:nvSpPr>
        <p:spPr>
          <a:xfrm>
            <a:off x="8827770" y="410423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Schofield,</a:t>
            </a:r>
          </a:p>
          <a:p>
            <a:r>
              <a:rPr lang="en-US" sz="1200" dirty="0">
                <a:solidFill>
                  <a:schemeClr val="bg1"/>
                </a:solidFill>
              </a:rPr>
              <a:t>Rier &amp; Hill, UoN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3" name="Picture 2" descr="A close-up of a brain&#10;&#10;AI-generated content may be incorrect.">
            <a:extLst>
              <a:ext uri="{FF2B5EF4-FFF2-40B4-BE49-F238E27FC236}">
                <a16:creationId xmlns:a16="http://schemas.microsoft.com/office/drawing/2014/main" id="{050B686D-F6D9-9B47-A829-FC40621BAE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0" t="6597" r="30473" b="10329"/>
          <a:stretch>
            <a:fillRect/>
          </a:stretch>
        </p:blipFill>
        <p:spPr>
          <a:xfrm>
            <a:off x="4032818" y="2382647"/>
            <a:ext cx="2606107" cy="28967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71C89-B859-21ED-BED9-591D7A111F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9" t="7138" r="8739" b="10261"/>
          <a:stretch>
            <a:fillRect/>
          </a:stretch>
        </p:blipFill>
        <p:spPr>
          <a:xfrm>
            <a:off x="6603467" y="1200728"/>
            <a:ext cx="5283580" cy="2642260"/>
          </a:xfrm>
          <a:prstGeom prst="rect">
            <a:avLst/>
          </a:prstGeom>
        </p:spPr>
      </p:pic>
      <p:pic>
        <p:nvPicPr>
          <p:cNvPr id="21" name="Picture 20" descr="A diagram of a waveform&#10;&#10;AI-generated content may be incorrect.">
            <a:extLst>
              <a:ext uri="{FF2B5EF4-FFF2-40B4-BE49-F238E27FC236}">
                <a16:creationId xmlns:a16="http://schemas.microsoft.com/office/drawing/2014/main" id="{D7F0CB26-B576-49B7-8CFC-26AA8B2EB4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2" t="6042" r="9500" b="10327"/>
          <a:stretch>
            <a:fillRect/>
          </a:stretch>
        </p:blipFill>
        <p:spPr>
          <a:xfrm>
            <a:off x="6638925" y="3831007"/>
            <a:ext cx="5189349" cy="266693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EDD3B9F-1474-DA3B-AE44-417D64DF768F}"/>
              </a:ext>
            </a:extLst>
          </p:cNvPr>
          <p:cNvSpPr txBox="1">
            <a:spLocks/>
          </p:cNvSpPr>
          <p:nvPr/>
        </p:nvSpPr>
        <p:spPr>
          <a:xfrm>
            <a:off x="209481" y="1432540"/>
            <a:ext cx="4222819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Zero phase lag contributions between the two signals assumed to be leakage between the neighboring regions</a:t>
            </a:r>
          </a:p>
          <a:p>
            <a:r>
              <a:rPr lang="en-US" dirty="0"/>
              <a:t>Higher density should result in lower spatial leakage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55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0D63A-C5A8-DF04-BF7B-CD9698596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005BA1D-EDF6-CA5E-40EA-79D7B0B9F8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786" y="1432540"/>
            <a:ext cx="1562996" cy="194364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82AB6F84-6FBB-0094-2124-6A2B7193C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384 channel Results – Spatial Leakage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C36D30-F7AB-3DE4-18CA-AED7E4F7C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1601" y="3972374"/>
            <a:ext cx="1452584" cy="182914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45C66C9-3C00-4CD6-4A11-4BAF9C0FDB71}"/>
              </a:ext>
            </a:extLst>
          </p:cNvPr>
          <p:cNvSpPr txBox="1">
            <a:spLocks/>
          </p:cNvSpPr>
          <p:nvPr/>
        </p:nvSpPr>
        <p:spPr>
          <a:xfrm>
            <a:off x="209481" y="1432540"/>
            <a:ext cx="6353962" cy="17297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Zero phase lag signal leakage shows &gt;30% improvement with full array in some regions</a:t>
            </a:r>
          </a:p>
          <a:p>
            <a:r>
              <a:rPr lang="en-US" dirty="0"/>
              <a:t>Generally most improves areas with lower coverage and deeper regions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8B9BDC2-EE73-4336-A362-518DF5A42A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2159" r="7152" b="24810"/>
          <a:stretch>
            <a:fillRect/>
          </a:stretch>
        </p:blipFill>
        <p:spPr bwMode="auto">
          <a:xfrm>
            <a:off x="11491387" y="194835"/>
            <a:ext cx="574407" cy="64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person holding a helmet&#10;&#10;AI-generated content may be incorrect.">
            <a:extLst>
              <a:ext uri="{FF2B5EF4-FFF2-40B4-BE49-F238E27FC236}">
                <a16:creationId xmlns:a16="http://schemas.microsoft.com/office/drawing/2014/main" id="{3DDD4C9D-B8DD-9775-2937-4A8FFDAD24E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3" t="19989" r="28130" b="54854"/>
          <a:stretch>
            <a:fillRect/>
          </a:stretch>
        </p:blipFill>
        <p:spPr>
          <a:xfrm>
            <a:off x="10812048" y="187673"/>
            <a:ext cx="574407" cy="655840"/>
          </a:xfrm>
          <a:prstGeom prst="rect">
            <a:avLst/>
          </a:prstGeom>
        </p:spPr>
      </p:pic>
      <p:pic>
        <p:nvPicPr>
          <p:cNvPr id="15" name="Picture 14" descr="A person holding a ball&#10;&#10;AI-generated content may be incorrect.">
            <a:extLst>
              <a:ext uri="{FF2B5EF4-FFF2-40B4-BE49-F238E27FC236}">
                <a16:creationId xmlns:a16="http://schemas.microsoft.com/office/drawing/2014/main" id="{E57D5AD5-1A81-24B5-D3A9-66C5375B33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7" t="16852" r="34443" b="51986"/>
          <a:stretch>
            <a:fillRect/>
          </a:stretch>
        </p:blipFill>
        <p:spPr>
          <a:xfrm>
            <a:off x="10132710" y="187672"/>
            <a:ext cx="574407" cy="6558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0617032-2282-4C42-0F07-04B518AB7297}"/>
              </a:ext>
            </a:extLst>
          </p:cNvPr>
          <p:cNvSpPr/>
          <p:nvPr/>
        </p:nvSpPr>
        <p:spPr>
          <a:xfrm>
            <a:off x="6777566" y="3778339"/>
            <a:ext cx="266700" cy="36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Content Placeholder 5" descr="A collage of images of the brain&#10;&#10;AI-generated content may be incorrect.">
            <a:extLst>
              <a:ext uri="{FF2B5EF4-FFF2-40B4-BE49-F238E27FC236}">
                <a16:creationId xmlns:a16="http://schemas.microsoft.com/office/drawing/2014/main" id="{8A5FAD9E-362A-F004-CDB8-4674099A189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66872" t="6372" r="1282" b="49883"/>
          <a:stretch>
            <a:fillRect/>
          </a:stretch>
        </p:blipFill>
        <p:spPr>
          <a:xfrm>
            <a:off x="1269840" y="3635255"/>
            <a:ext cx="4144595" cy="3056562"/>
          </a:xfrm>
          <a:prstGeom prst="rect">
            <a:avLst/>
          </a:prstGeom>
        </p:spPr>
      </p:pic>
      <p:sp>
        <p:nvSpPr>
          <p:cNvPr id="2" name="TextBox 30">
            <a:extLst>
              <a:ext uri="{FF2B5EF4-FFF2-40B4-BE49-F238E27FC236}">
                <a16:creationId xmlns:a16="http://schemas.microsoft.com/office/drawing/2014/main" id="{F7A339A1-1F83-2ED4-D079-A1C6D8FF3FCF}"/>
              </a:ext>
            </a:extLst>
          </p:cNvPr>
          <p:cNvSpPr txBox="1"/>
          <p:nvPr/>
        </p:nvSpPr>
        <p:spPr>
          <a:xfrm>
            <a:off x="8827770" y="410423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Schofield,</a:t>
            </a:r>
          </a:p>
          <a:p>
            <a:r>
              <a:rPr lang="en-US" sz="1200" dirty="0">
                <a:solidFill>
                  <a:schemeClr val="bg1"/>
                </a:solidFill>
              </a:rPr>
              <a:t>Rier &amp; Hill, UoN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3" name="Content Placeholder 5" descr="A collage of images of the brain&#10;&#10;AI-generated content may be incorrect.">
            <a:extLst>
              <a:ext uri="{FF2B5EF4-FFF2-40B4-BE49-F238E27FC236}">
                <a16:creationId xmlns:a16="http://schemas.microsoft.com/office/drawing/2014/main" id="{888B1191-0845-B1AB-6B59-9DCCCDE7991A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7643" t="7373" r="51060" b="1351"/>
          <a:stretch>
            <a:fillRect/>
          </a:stretch>
        </p:blipFill>
        <p:spPr>
          <a:xfrm>
            <a:off x="6777566" y="1067845"/>
            <a:ext cx="3309625" cy="56991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C5C596C-2B95-4F3D-71E9-B22D32F2EE9E}"/>
              </a:ext>
            </a:extLst>
          </p:cNvPr>
          <p:cNvSpPr/>
          <p:nvPr/>
        </p:nvSpPr>
        <p:spPr>
          <a:xfrm>
            <a:off x="6777566" y="3752061"/>
            <a:ext cx="3846220" cy="220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6C5E1A-D448-786D-89FB-A15CCA56BCDD}"/>
              </a:ext>
            </a:extLst>
          </p:cNvPr>
          <p:cNvSpPr txBox="1"/>
          <p:nvPr/>
        </p:nvSpPr>
        <p:spPr>
          <a:xfrm>
            <a:off x="8743049" y="6397703"/>
            <a:ext cx="3761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Schofield et al., 2025 (in review)</a:t>
            </a:r>
          </a:p>
        </p:txBody>
      </p:sp>
    </p:spTree>
    <p:extLst>
      <p:ext uri="{BB962C8B-B14F-4D97-AF65-F5344CB8AC3E}">
        <p14:creationId xmlns:p14="http://schemas.microsoft.com/office/powerpoint/2010/main" val="3607546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460C9-C186-C99B-4EE6-87539663C7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89D6D8-7C0C-F5BF-06D0-50BF9CA0434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375" y="1392458"/>
            <a:ext cx="5995211" cy="4093942"/>
          </a:xfrm>
        </p:spPr>
        <p:txBody>
          <a:bodyPr/>
          <a:lstStyle/>
          <a:p>
            <a:r>
              <a:rPr lang="en-GB" dirty="0"/>
              <a:t>High density OPM-MEG works!</a:t>
            </a:r>
          </a:p>
          <a:p>
            <a:r>
              <a:rPr lang="en-GB" dirty="0"/>
              <a:t>Improves sensitivity</a:t>
            </a:r>
          </a:p>
          <a:p>
            <a:r>
              <a:rPr lang="en-GB" dirty="0"/>
              <a:t>Improves spatial resolution</a:t>
            </a:r>
          </a:p>
          <a:p>
            <a:r>
              <a:rPr lang="en-GB" dirty="0"/>
              <a:t>Accurate calibration is important</a:t>
            </a:r>
          </a:p>
          <a:p>
            <a:r>
              <a:rPr lang="en-GB" dirty="0"/>
              <a:t>Higher channel counts maintain high density coverage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B001923-06E1-6551-640A-29150C6C6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D00531-973E-5CB0-2055-39301DC779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 bwMode="auto">
          <a:xfrm>
            <a:off x="6784214" y="1392458"/>
            <a:ext cx="4952860" cy="5176683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effectLst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65348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028A04-5D6A-4513-BE95-F3AFE3B8DD8B}"/>
              </a:ext>
            </a:extLst>
          </p:cNvPr>
          <p:cNvSpPr/>
          <p:nvPr/>
        </p:nvSpPr>
        <p:spPr>
          <a:xfrm>
            <a:off x="1052199" y="1117250"/>
            <a:ext cx="235005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>
                <a:solidFill>
                  <a:prstClr val="white"/>
                </a:solidFill>
                <a:latin typeface="+mj-lt"/>
              </a:rPr>
              <a:t>Matt Brookes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+mj-lt"/>
              </a:rPr>
              <a:t>Richard Bowtell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+mj-lt"/>
              </a:rPr>
              <a:t>Mark Fromhold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+mj-lt"/>
              </a:rPr>
              <a:t>Karen </a:t>
            </a:r>
            <a:r>
              <a:rPr lang="en-GB" sz="1600" dirty="0" err="1">
                <a:solidFill>
                  <a:prstClr val="white"/>
                </a:solidFill>
                <a:latin typeface="+mj-lt"/>
              </a:rPr>
              <a:t>Mullinger</a:t>
            </a:r>
            <a:endParaRPr lang="en-GB" sz="1600" dirty="0">
              <a:solidFill>
                <a:prstClr val="white"/>
              </a:solidFill>
              <a:latin typeface="+mj-lt"/>
            </a:endParaRPr>
          </a:p>
          <a:p>
            <a:pPr lvl="0"/>
            <a:r>
              <a:rPr lang="en-GB" sz="1600" dirty="0">
                <a:solidFill>
                  <a:prstClr val="white"/>
                </a:solidFill>
                <a:latin typeface="+mj-lt"/>
              </a:rPr>
              <a:t>Matias Ison</a:t>
            </a:r>
          </a:p>
          <a:p>
            <a:pPr lvl="0"/>
            <a:r>
              <a:rPr lang="en-GB" sz="1600" dirty="0">
                <a:solidFill>
                  <a:prstClr val="white"/>
                </a:solidFill>
                <a:latin typeface="+mj-lt"/>
              </a:rPr>
              <a:t>Ryan Hill</a:t>
            </a:r>
          </a:p>
          <a:p>
            <a:r>
              <a:rPr lang="en-GB" sz="1600" dirty="0">
                <a:solidFill>
                  <a:prstClr val="white"/>
                </a:solidFill>
              </a:rPr>
              <a:t>Niall Holmes</a:t>
            </a:r>
          </a:p>
          <a:p>
            <a:r>
              <a:rPr lang="en-GB" sz="1600" dirty="0">
                <a:solidFill>
                  <a:prstClr val="white"/>
                </a:solidFill>
              </a:rPr>
              <a:t>Lukas Rier</a:t>
            </a:r>
          </a:p>
          <a:p>
            <a:r>
              <a:rPr lang="en-GB" sz="1600" dirty="0">
                <a:solidFill>
                  <a:prstClr val="white"/>
                </a:solidFill>
              </a:rPr>
              <a:t>Lauren Gascoyne</a:t>
            </a:r>
          </a:p>
          <a:p>
            <a:pPr lvl="0"/>
            <a:r>
              <a:rPr lang="en-GB" sz="1600" dirty="0">
                <a:solidFill>
                  <a:prstClr val="white"/>
                </a:solidFill>
              </a:rPr>
              <a:t>Jim Leggett</a:t>
            </a:r>
          </a:p>
          <a:p>
            <a:r>
              <a:rPr lang="en-GB" sz="1600" dirty="0">
                <a:solidFill>
                  <a:prstClr val="white"/>
                </a:solidFill>
              </a:rPr>
              <a:t>Jessikah Fildes</a:t>
            </a:r>
          </a:p>
          <a:p>
            <a:r>
              <a:rPr lang="en-GB" sz="1600" dirty="0">
                <a:solidFill>
                  <a:prstClr val="white"/>
                </a:solidFill>
              </a:rPr>
              <a:t>Dan Ferring</a:t>
            </a:r>
          </a:p>
          <a:p>
            <a:pPr lvl="0"/>
            <a:r>
              <a:rPr lang="en-GB" sz="1600" dirty="0">
                <a:solidFill>
                  <a:prstClr val="white"/>
                </a:solidFill>
              </a:rPr>
              <a:t>Dan Ford</a:t>
            </a:r>
          </a:p>
          <a:p>
            <a:pPr lvl="0"/>
            <a:r>
              <a:rPr lang="en-GB" sz="1600" dirty="0">
                <a:solidFill>
                  <a:prstClr val="white"/>
                </a:solidFill>
              </a:rPr>
              <a:t>Ewan Kennett</a:t>
            </a:r>
          </a:p>
          <a:p>
            <a:r>
              <a:rPr lang="en-GB" sz="1600" dirty="0">
                <a:solidFill>
                  <a:prstClr val="white"/>
                </a:solidFill>
              </a:rPr>
              <a:t>Gonzalo Reina Rivero</a:t>
            </a:r>
          </a:p>
          <a:p>
            <a:r>
              <a:rPr lang="en-GB" sz="1600" dirty="0">
                <a:solidFill>
                  <a:prstClr val="white"/>
                </a:solidFill>
              </a:rPr>
              <a:t>Ben Sanders</a:t>
            </a:r>
          </a:p>
          <a:p>
            <a:r>
              <a:rPr lang="en-GB" sz="1600" dirty="0">
                <a:solidFill>
                  <a:prstClr val="white"/>
                </a:solidFill>
              </a:rPr>
              <a:t>Clarise Castleman</a:t>
            </a:r>
          </a:p>
          <a:p>
            <a:r>
              <a:rPr lang="en-GB" sz="1600" dirty="0">
                <a:solidFill>
                  <a:prstClr val="white"/>
                </a:solidFill>
              </a:rPr>
              <a:t>Aditi Jain</a:t>
            </a:r>
          </a:p>
          <a:p>
            <a:pPr lvl="0"/>
            <a:r>
              <a:rPr lang="en-GB" sz="1600" dirty="0">
                <a:solidFill>
                  <a:prstClr val="white"/>
                </a:solidFill>
              </a:rPr>
              <a:t>Dominic Sims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D152EF2-428A-4FFF-B98E-2F8522D2616D}"/>
              </a:ext>
            </a:extLst>
          </p:cNvPr>
          <p:cNvSpPr/>
          <p:nvPr/>
        </p:nvSpPr>
        <p:spPr>
          <a:xfrm>
            <a:off x="5492374" y="1709035"/>
            <a:ext cx="21922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>
                <a:solidFill>
                  <a:schemeClr val="bg1"/>
                </a:solidFill>
              </a:rPr>
              <a:t>Vishal Shah</a:t>
            </a:r>
          </a:p>
          <a:p>
            <a:r>
              <a:rPr lang="en-GB" sz="1600">
                <a:solidFill>
                  <a:schemeClr val="bg1"/>
                </a:solidFill>
              </a:rPr>
              <a:t>James Osborne</a:t>
            </a:r>
          </a:p>
          <a:p>
            <a:r>
              <a:rPr lang="en-GB" sz="1600">
                <a:solidFill>
                  <a:schemeClr val="bg1"/>
                </a:solidFill>
              </a:rPr>
              <a:t>Cody Doyle</a:t>
            </a:r>
          </a:p>
          <a:p>
            <a:r>
              <a:rPr lang="en-GB" sz="1600">
                <a:solidFill>
                  <a:schemeClr val="bg1"/>
                </a:solidFill>
              </a:rPr>
              <a:t>David Bobela</a:t>
            </a:r>
          </a:p>
        </p:txBody>
      </p:sp>
      <p:pic>
        <p:nvPicPr>
          <p:cNvPr id="21" name="Picture 2" descr="QuSpin">
            <a:extLst>
              <a:ext uri="{FF2B5EF4-FFF2-40B4-BE49-F238E27FC236}">
                <a16:creationId xmlns:a16="http://schemas.microsoft.com/office/drawing/2014/main" id="{192A8D9A-5E8C-4C2E-A6FB-F027CBFFF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088" y="2032645"/>
            <a:ext cx="1617377" cy="50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830830-EAA7-4B4E-B759-96846A09BB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24237" r="9005" b="21519"/>
          <a:stretch/>
        </p:blipFill>
        <p:spPr>
          <a:xfrm>
            <a:off x="0" y="0"/>
            <a:ext cx="4049388" cy="1094148"/>
          </a:xfrm>
          <a:prstGeom prst="rect">
            <a:avLst/>
          </a:prstGeom>
        </p:spPr>
      </p:pic>
      <p:sp>
        <p:nvSpPr>
          <p:cNvPr id="30" name="Title 3">
            <a:extLst>
              <a:ext uri="{FF2B5EF4-FFF2-40B4-BE49-F238E27FC236}">
                <a16:creationId xmlns:a16="http://schemas.microsoft.com/office/drawing/2014/main" id="{CDFC60AC-B654-41C9-8B8F-0051D9DEF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1436" y="82200"/>
            <a:ext cx="4047254" cy="1035050"/>
          </a:xfrm>
        </p:spPr>
        <p:txBody>
          <a:bodyPr>
            <a:normAutofit/>
          </a:bodyPr>
          <a:lstStyle/>
          <a:p>
            <a:r>
              <a:rPr lang="en-GB"/>
              <a:t>Acknowledgements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97FA90-7CA3-3CF5-8593-CF574724F9A9}"/>
              </a:ext>
            </a:extLst>
          </p:cNvPr>
          <p:cNvGrpSpPr/>
          <p:nvPr/>
        </p:nvGrpSpPr>
        <p:grpSpPr>
          <a:xfrm>
            <a:off x="3769088" y="3650559"/>
            <a:ext cx="1617377" cy="1051128"/>
            <a:chOff x="4146419" y="2594389"/>
            <a:chExt cx="1793594" cy="1165651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F0ABA4C-26C9-41A9-80BD-15C000BA124F}"/>
                </a:ext>
              </a:extLst>
            </p:cNvPr>
            <p:cNvSpPr/>
            <p:nvPr/>
          </p:nvSpPr>
          <p:spPr>
            <a:xfrm>
              <a:off x="4195189" y="2703079"/>
              <a:ext cx="1744824" cy="10569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782DE3B-2AFD-4A78-944A-70ED5EAAC3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6419" y="2594389"/>
              <a:ext cx="1634197" cy="978350"/>
            </a:xfrm>
            <a:prstGeom prst="rect">
              <a:avLst/>
            </a:prstGeom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1B1E408-90C3-4369-843A-CA2A0B555F77}"/>
              </a:ext>
            </a:extLst>
          </p:cNvPr>
          <p:cNvSpPr txBox="1"/>
          <p:nvPr/>
        </p:nvSpPr>
        <p:spPr>
          <a:xfrm>
            <a:off x="5492374" y="3401140"/>
            <a:ext cx="1744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>
                <a:solidFill>
                  <a:schemeClr val="bg1"/>
                </a:solidFill>
              </a:rPr>
              <a:t>David Woolger</a:t>
            </a:r>
          </a:p>
          <a:p>
            <a:r>
              <a:rPr lang="en-GB" sz="1600">
                <a:solidFill>
                  <a:prstClr val="white"/>
                </a:solidFill>
                <a:latin typeface="+mj-lt"/>
              </a:rPr>
              <a:t>Elena Boto</a:t>
            </a:r>
            <a:endParaRPr lang="en-GB" sz="1600">
              <a:solidFill>
                <a:schemeClr val="bg1"/>
              </a:solidFill>
            </a:endParaRPr>
          </a:p>
          <a:p>
            <a:r>
              <a:rPr lang="en-GB" sz="1600">
                <a:solidFill>
                  <a:schemeClr val="bg1"/>
                </a:solidFill>
              </a:rPr>
              <a:t>Eliot Dawson</a:t>
            </a:r>
          </a:p>
          <a:p>
            <a:r>
              <a:rPr lang="en-GB" sz="1600">
                <a:solidFill>
                  <a:schemeClr val="bg1"/>
                </a:solidFill>
              </a:rPr>
              <a:t>Frank Worcester</a:t>
            </a:r>
          </a:p>
          <a:p>
            <a:r>
              <a:rPr lang="en-GB" sz="1600">
                <a:solidFill>
                  <a:prstClr val="white"/>
                </a:solidFill>
              </a:rPr>
              <a:t>Molly Rea</a:t>
            </a:r>
          </a:p>
          <a:p>
            <a:r>
              <a:rPr lang="en-GB" sz="1600">
                <a:solidFill>
                  <a:schemeClr val="bg1"/>
                </a:solidFill>
              </a:rPr>
              <a:t>Holly Schofield</a:t>
            </a:r>
            <a:endParaRPr lang="en-GB" sz="1600">
              <a:solidFill>
                <a:prstClr val="white"/>
              </a:solidFill>
            </a:endParaRPr>
          </a:p>
          <a:p>
            <a:r>
              <a:rPr lang="en-GB" sz="1600">
                <a:solidFill>
                  <a:prstClr val="white"/>
                </a:solidFill>
              </a:rPr>
              <a:t>Zoe Tanner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7AA8B53-4F40-4AE8-A54E-DA82D5C1BEC9}"/>
              </a:ext>
            </a:extLst>
          </p:cNvPr>
          <p:cNvSpPr/>
          <p:nvPr/>
        </p:nvSpPr>
        <p:spPr>
          <a:xfrm>
            <a:off x="8051436" y="762408"/>
            <a:ext cx="44549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>
                <a:solidFill>
                  <a:schemeClr val="bg1"/>
                </a:solidFill>
                <a:latin typeface="+mj-lt"/>
              </a:rPr>
              <a:t>Contact:</a:t>
            </a:r>
            <a:endParaRPr lang="en-GB" sz="2000">
              <a:solidFill>
                <a:schemeClr val="bg1"/>
              </a:solidFill>
              <a:latin typeface="+mj-lt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GB" sz="2000">
                <a:solidFill>
                  <a:schemeClr val="bg1"/>
                </a:solidFill>
                <a:latin typeface="+mj-lt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ppyjg12@nottingham.ac.uk</a:t>
            </a:r>
            <a:br>
              <a:rPr lang="en-GB" sz="2000">
                <a:solidFill>
                  <a:schemeClr val="bg1"/>
                </a:solidFill>
                <a:latin typeface="+mj-lt"/>
              </a:rPr>
            </a:br>
            <a:endParaRPr lang="en-GB" sz="20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0D8149-9C70-41FF-B459-0608F089CA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818780"/>
            <a:ext cx="7857433" cy="1039220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DC7D4C3E-2FAD-44C0-9C83-49B9579E0D65}"/>
              </a:ext>
            </a:extLst>
          </p:cNvPr>
          <p:cNvSpPr/>
          <p:nvPr/>
        </p:nvSpPr>
        <p:spPr>
          <a:xfrm>
            <a:off x="7857434" y="5079930"/>
            <a:ext cx="433456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>
                <a:solidFill>
                  <a:schemeClr val="bg1"/>
                </a:solidFill>
                <a:latin typeface="-apple-system"/>
              </a:rPr>
              <a:t>This work was supported by an Innovate UK biomedical catalyst grant (10037425) awarded to </a:t>
            </a:r>
            <a:r>
              <a:rPr lang="en-GB" sz="1000" err="1">
                <a:solidFill>
                  <a:schemeClr val="bg1"/>
                </a:solidFill>
                <a:latin typeface="-apple-system"/>
              </a:rPr>
              <a:t>Cerca</a:t>
            </a:r>
            <a:r>
              <a:rPr lang="en-GB" sz="1000">
                <a:solidFill>
                  <a:schemeClr val="bg1"/>
                </a:solidFill>
                <a:latin typeface="-apple-system"/>
              </a:rPr>
              <a:t> Magnetics Limited. We also acknowledge support from the UK Quantum Technology Hub in Sensing and Timing, funded by EPSRC (EP/T001046/1), the National Institutes of Health (Grant Number R01EB028772), an Innovate UK Collaborative R&amp;D Award (Grant Number 104604), a Medical Research Council (MRC) Mid-Range Equipment grant (MC_PC_MR/X012263/1) and an Engineering and Physical Sciences Research Council (EPSRC) Healthcare Impact Partnership Grant (EP/V047264/1). Sensor development was made possible by funding from the National Institutes of Health (R44MH110288). We also acknowledge a </a:t>
            </a:r>
            <a:r>
              <a:rPr lang="en-GB" sz="1000" err="1">
                <a:solidFill>
                  <a:schemeClr val="bg1"/>
                </a:solidFill>
                <a:latin typeface="-apple-system"/>
              </a:rPr>
              <a:t>Wellcome</a:t>
            </a:r>
            <a:r>
              <a:rPr lang="en-GB" sz="1000">
                <a:solidFill>
                  <a:schemeClr val="bg1"/>
                </a:solidFill>
                <a:latin typeface="-apple-system"/>
              </a:rPr>
              <a:t> Collaborative  Award in Science (203257/Z/16/Z and 203257/B/16/Z).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3EC901-B4CA-E84B-C065-1CE4E68C6B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5" b="8547"/>
          <a:stretch>
            <a:fillRect/>
          </a:stretch>
        </p:blipFill>
        <p:spPr>
          <a:xfrm>
            <a:off x="7237198" y="1787173"/>
            <a:ext cx="4855863" cy="301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4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E166B9-7BD3-916B-F80D-CC05612616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9375" y="1555751"/>
            <a:ext cx="11257699" cy="3746498"/>
          </a:xfrm>
        </p:spPr>
        <p:txBody>
          <a:bodyPr/>
          <a:lstStyle/>
          <a:p>
            <a:r>
              <a:rPr lang="en-GB" dirty="0"/>
              <a:t>High density OPM-MEG improves spatial resolution and sensitivity</a:t>
            </a:r>
          </a:p>
          <a:p>
            <a:r>
              <a:rPr lang="en-GB" dirty="0"/>
              <a:t>Accurate array calibration is important for high density OPM-MEG</a:t>
            </a:r>
          </a:p>
          <a:p>
            <a:r>
              <a:rPr lang="en-GB" dirty="0"/>
              <a:t>Increasing channel count is necessary to maintain high density coverage and reduce spatial leakage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F0A49B-A4DD-D221-E7D6-0F396AAC3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45638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43F88-338D-EA05-7F76-360765F8B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ollage of images of a brain&#10;&#10;AI-generated content may be incorrect.">
            <a:extLst>
              <a:ext uri="{FF2B5EF4-FFF2-40B4-BE49-F238E27FC236}">
                <a16:creationId xmlns:a16="http://schemas.microsoft.com/office/drawing/2014/main" id="{75DBA82B-D1AE-0A26-9B52-439F20DE9CD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" t="57388" r="78333" b="11344"/>
          <a:stretch>
            <a:fillRect/>
          </a:stretch>
        </p:blipFill>
        <p:spPr>
          <a:xfrm>
            <a:off x="1817962" y="1981653"/>
            <a:ext cx="1248229" cy="1260910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DEF7302-D5BD-4F32-D774-8EBD225F0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closer to the scalp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BE21C4-0F1D-A09F-8BFF-7D0F01F8E90C}"/>
              </a:ext>
            </a:extLst>
          </p:cNvPr>
          <p:cNvSpPr txBox="1"/>
          <p:nvPr/>
        </p:nvSpPr>
        <p:spPr>
          <a:xfrm>
            <a:off x="90079" y="6136610"/>
            <a:ext cx="340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Boto et al., 2016 10.1371/journal.pone.0157655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39E15C-71BE-1576-A226-5252061F09C4}"/>
              </a:ext>
            </a:extLst>
          </p:cNvPr>
          <p:cNvSpPr txBox="1"/>
          <p:nvPr/>
        </p:nvSpPr>
        <p:spPr>
          <a:xfrm>
            <a:off x="8465081" y="6136611"/>
            <a:ext cx="3959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Iivanainen et al., 2021 10.1016/j.neuroimage.2021.118747 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FD380268-E69F-4EDB-9A44-BBA6A1B67CF1}"/>
              </a:ext>
            </a:extLst>
          </p:cNvPr>
          <p:cNvSpPr txBox="1">
            <a:spLocks/>
          </p:cNvSpPr>
          <p:nvPr/>
        </p:nvSpPr>
        <p:spPr>
          <a:xfrm>
            <a:off x="90079" y="1245511"/>
            <a:ext cx="10578834" cy="2519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Sensitivity and spatial resolution improve closer to the scalp</a:t>
            </a:r>
          </a:p>
        </p:txBody>
      </p:sp>
      <p:pic>
        <p:nvPicPr>
          <p:cNvPr id="11" name="Content Placeholder 8" descr="A collage of images of a brain&#10;&#10;AI-generated content may be incorrect.">
            <a:extLst>
              <a:ext uri="{FF2B5EF4-FFF2-40B4-BE49-F238E27FC236}">
                <a16:creationId xmlns:a16="http://schemas.microsoft.com/office/drawing/2014/main" id="{AD59F53E-AAFE-7162-B13E-F06F9E5D6F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" t="4988" r="78333" b="57222"/>
          <a:stretch>
            <a:fillRect/>
          </a:stretch>
        </p:blipFill>
        <p:spPr>
          <a:xfrm>
            <a:off x="5347906" y="1718591"/>
            <a:ext cx="1248229" cy="152397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D29DDD3-65A0-79A6-1F88-E7903FE0A62E}"/>
              </a:ext>
            </a:extLst>
          </p:cNvPr>
          <p:cNvGrpSpPr/>
          <p:nvPr/>
        </p:nvGrpSpPr>
        <p:grpSpPr>
          <a:xfrm>
            <a:off x="1029903" y="2613405"/>
            <a:ext cx="6683439" cy="3183750"/>
            <a:chOff x="1029903" y="2613405"/>
            <a:chExt cx="6683439" cy="318375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5D0BE84-CF97-B00D-7B2C-E3815A51CF6D}"/>
                </a:ext>
              </a:extLst>
            </p:cNvPr>
            <p:cNvGrpSpPr/>
            <p:nvPr/>
          </p:nvGrpSpPr>
          <p:grpSpPr>
            <a:xfrm>
              <a:off x="1029903" y="2613405"/>
              <a:ext cx="6531667" cy="3178906"/>
              <a:chOff x="1029903" y="2613405"/>
              <a:chExt cx="6531667" cy="3178906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B905FDD7-8FAA-0FAF-D0F5-5B74A33CDC24}"/>
                  </a:ext>
                </a:extLst>
              </p:cNvPr>
              <p:cNvGrpSpPr/>
              <p:nvPr/>
            </p:nvGrpSpPr>
            <p:grpSpPr>
              <a:xfrm>
                <a:off x="1204769" y="2613405"/>
                <a:ext cx="6356801" cy="3178906"/>
                <a:chOff x="1568754" y="2088682"/>
                <a:chExt cx="6356801" cy="3178906"/>
              </a:xfrm>
            </p:grpSpPr>
            <p:pic>
              <p:nvPicPr>
                <p:cNvPr id="3" name="Content Placeholder 8" descr="A collage of images of a brain&#10;&#10;AI-generated content may be incorrect.">
                  <a:extLst>
                    <a:ext uri="{FF2B5EF4-FFF2-40B4-BE49-F238E27FC236}">
                      <a16:creationId xmlns:a16="http://schemas.microsoft.com/office/drawing/2014/main" id="{284C7D03-1921-4A9C-19D9-032C294F72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280" t="903" r="835" b="55585"/>
                <a:stretch>
                  <a:fillRect/>
                </a:stretch>
              </p:blipFill>
              <p:spPr>
                <a:xfrm>
                  <a:off x="1568754" y="2856426"/>
                  <a:ext cx="6356801" cy="2411162"/>
                </a:xfrm>
                <a:prstGeom prst="rect">
                  <a:avLst/>
                </a:prstGeom>
              </p:spPr>
            </p:pic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CC67DF62-2051-4A3A-ED98-345B81F2100A}"/>
                    </a:ext>
                  </a:extLst>
                </p:cNvPr>
                <p:cNvSpPr/>
                <p:nvPr/>
              </p:nvSpPr>
              <p:spPr>
                <a:xfrm>
                  <a:off x="2059806" y="2088682"/>
                  <a:ext cx="317634" cy="3080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2A874B0-2EC3-3E81-B5DA-FEF8DF027636}"/>
                  </a:ext>
                </a:extLst>
              </p:cNvPr>
              <p:cNvSpPr/>
              <p:nvPr/>
            </p:nvSpPr>
            <p:spPr>
              <a:xfrm>
                <a:off x="1029903" y="3242563"/>
                <a:ext cx="519764" cy="4246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DCC8F0-25BB-5FCE-B977-39A2C3C423AD}"/>
                </a:ext>
              </a:extLst>
            </p:cNvPr>
            <p:cNvSpPr txBox="1"/>
            <p:nvPr/>
          </p:nvSpPr>
          <p:spPr>
            <a:xfrm>
              <a:off x="3821906" y="3297893"/>
              <a:ext cx="4524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40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201752-8A82-057D-3774-1D86A7B8B18F}"/>
                </a:ext>
              </a:extLst>
            </p:cNvPr>
            <p:cNvSpPr txBox="1"/>
            <p:nvPr/>
          </p:nvSpPr>
          <p:spPr>
            <a:xfrm>
              <a:off x="3821906" y="5410463"/>
              <a:ext cx="5278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-40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097C66E-DEAC-1098-838D-E228887E2AF1}"/>
                </a:ext>
              </a:extLst>
            </p:cNvPr>
            <p:cNvSpPr txBox="1"/>
            <p:nvPr/>
          </p:nvSpPr>
          <p:spPr>
            <a:xfrm>
              <a:off x="7185498" y="5427823"/>
              <a:ext cx="5278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-4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BB53CA6-F474-7AF1-0BC0-3C97B5D0F87F}"/>
                </a:ext>
              </a:extLst>
            </p:cNvPr>
            <p:cNvSpPr txBox="1"/>
            <p:nvPr/>
          </p:nvSpPr>
          <p:spPr>
            <a:xfrm>
              <a:off x="7185498" y="3376305"/>
              <a:ext cx="4524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4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E3519C7-FAFF-CD1E-9281-EA3BCCB755BB}"/>
              </a:ext>
            </a:extLst>
          </p:cNvPr>
          <p:cNvGrpSpPr/>
          <p:nvPr/>
        </p:nvGrpSpPr>
        <p:grpSpPr>
          <a:xfrm>
            <a:off x="8116586" y="1091689"/>
            <a:ext cx="4115380" cy="5873750"/>
            <a:chOff x="8116586" y="1091689"/>
            <a:chExt cx="4115380" cy="587375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EB6F7C8-C093-2A7E-3A2A-B0A6977921AE}"/>
                </a:ext>
              </a:extLst>
            </p:cNvPr>
            <p:cNvGrpSpPr/>
            <p:nvPr/>
          </p:nvGrpSpPr>
          <p:grpSpPr>
            <a:xfrm>
              <a:off x="8116586" y="1091689"/>
              <a:ext cx="3450855" cy="5873750"/>
              <a:chOff x="8116586" y="1091689"/>
              <a:chExt cx="3450855" cy="5873750"/>
            </a:xfrm>
          </p:grpSpPr>
          <p:pic>
            <p:nvPicPr>
              <p:cNvPr id="2" name="Picture 4">
                <a:extLst>
                  <a:ext uri="{FF2B5EF4-FFF2-40B4-BE49-F238E27FC236}">
                    <a16:creationId xmlns:a16="http://schemas.microsoft.com/office/drawing/2014/main" id="{F2454C09-6193-8D97-35FE-876948DE22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1408" b="34269"/>
              <a:stretch>
                <a:fillRect/>
              </a:stretch>
            </p:blipFill>
            <p:spPr bwMode="auto">
              <a:xfrm>
                <a:off x="8566942" y="1866007"/>
                <a:ext cx="3000499" cy="43647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E23641B-C8AE-427D-0B6D-A293DB9AF3C1}"/>
                  </a:ext>
                </a:extLst>
              </p:cNvPr>
              <p:cNvSpPr txBox="1"/>
              <p:nvPr/>
            </p:nvSpPr>
            <p:spPr>
              <a:xfrm rot="16200000">
                <a:off x="5364377" y="3843898"/>
                <a:ext cx="58737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b="0" i="0" dirty="0">
                    <a:solidFill>
                      <a:srgbClr val="1F1F1F"/>
                    </a:solidFill>
                    <a:effectLst/>
                    <a:latin typeface="ElsevierGulliver"/>
                  </a:rPr>
                  <a:t>Effective number of spatial components</a:t>
                </a:r>
                <a:endParaRPr lang="en-GB" dirty="0"/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71ED2A-5BAF-311C-AE9B-0CA0810FB62D}"/>
                </a:ext>
              </a:extLst>
            </p:cNvPr>
            <p:cNvSpPr txBox="1"/>
            <p:nvPr/>
          </p:nvSpPr>
          <p:spPr>
            <a:xfrm>
              <a:off x="11391900" y="2736748"/>
              <a:ext cx="8400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200</a:t>
              </a:r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28B81E-600F-774F-43E9-B85F7D65A926}"/>
                </a:ext>
              </a:extLst>
            </p:cNvPr>
            <p:cNvSpPr txBox="1"/>
            <p:nvPr/>
          </p:nvSpPr>
          <p:spPr>
            <a:xfrm>
              <a:off x="11426112" y="4689241"/>
              <a:ext cx="6219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656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2F5FD8-464B-E13F-58D4-19B0A9EDF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Moving to higher density</a:t>
            </a:r>
          </a:p>
        </p:txBody>
      </p:sp>
      <p:pic>
        <p:nvPicPr>
          <p:cNvPr id="11" name="Content Placeholder 10" descr="A graph of different colored objects&#10;&#10;AI-generated content may be incorrect.">
            <a:extLst>
              <a:ext uri="{FF2B5EF4-FFF2-40B4-BE49-F238E27FC236}">
                <a16:creationId xmlns:a16="http://schemas.microsoft.com/office/drawing/2014/main" id="{7C453562-40FF-1F57-4877-55C4505ADEF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80" t="1055" r="3334" b="965"/>
          <a:stretch>
            <a:fillRect/>
          </a:stretch>
        </p:blipFill>
        <p:spPr>
          <a:xfrm>
            <a:off x="4391218" y="1662339"/>
            <a:ext cx="1408685" cy="49631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4A5E0D-ADF1-E634-E842-B75CBC27C430}"/>
              </a:ext>
            </a:extLst>
          </p:cNvPr>
          <p:cNvSpPr txBox="1"/>
          <p:nvPr/>
        </p:nvSpPr>
        <p:spPr>
          <a:xfrm>
            <a:off x="24306" y="6113038"/>
            <a:ext cx="340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Boto et al., 2016 10.1371/journal.pone.0157655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129B55-A42E-478D-C944-7A35E349C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657" y="2090385"/>
            <a:ext cx="5209705" cy="31293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30A35A8-42DB-58C0-6FFE-131CB063E27A}"/>
              </a:ext>
            </a:extLst>
          </p:cNvPr>
          <p:cNvSpPr txBox="1"/>
          <p:nvPr/>
        </p:nvSpPr>
        <p:spPr>
          <a:xfrm>
            <a:off x="9341381" y="6122052"/>
            <a:ext cx="2774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Hill et al., 2025 10.1162/imag_a_00535</a:t>
            </a: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4061AF4B-FE39-0738-C487-887574525521}"/>
              </a:ext>
            </a:extLst>
          </p:cNvPr>
          <p:cNvSpPr txBox="1">
            <a:spLocks/>
          </p:cNvSpPr>
          <p:nvPr/>
        </p:nvSpPr>
        <p:spPr>
          <a:xfrm>
            <a:off x="90079" y="1245511"/>
            <a:ext cx="10578834" cy="2519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Sensitivity and spatial resolution improve at </a:t>
            </a:r>
            <a:r>
              <a:rPr lang="en-GB"/>
              <a:t>higher density</a:t>
            </a:r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1F7F43B-D2C1-1F04-AF87-00564F2D091F}"/>
              </a:ext>
            </a:extLst>
          </p:cNvPr>
          <p:cNvGrpSpPr/>
          <p:nvPr/>
        </p:nvGrpSpPr>
        <p:grpSpPr>
          <a:xfrm>
            <a:off x="90079" y="1662339"/>
            <a:ext cx="4358082" cy="4115894"/>
            <a:chOff x="90079" y="1662339"/>
            <a:chExt cx="4358082" cy="41158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1A7AF9C-C92F-5962-5760-2A660CA02A1B}"/>
                </a:ext>
              </a:extLst>
            </p:cNvPr>
            <p:cNvGrpSpPr/>
            <p:nvPr/>
          </p:nvGrpSpPr>
          <p:grpSpPr>
            <a:xfrm>
              <a:off x="90079" y="2084872"/>
              <a:ext cx="4358082" cy="3693361"/>
              <a:chOff x="-532221" y="1800225"/>
              <a:chExt cx="3692511" cy="3129307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426C5D7-6423-5F40-4617-F2305B3A6293}"/>
                  </a:ext>
                </a:extLst>
              </p:cNvPr>
              <p:cNvSpPr/>
              <p:nvPr/>
            </p:nvSpPr>
            <p:spPr>
              <a:xfrm>
                <a:off x="90079" y="1800225"/>
                <a:ext cx="195671" cy="3905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" name="Content Placeholder 10" descr="A graph of different colored objects&#10;&#10;AI-generated content may be incorrect.">
                <a:extLst>
                  <a:ext uri="{FF2B5EF4-FFF2-40B4-BE49-F238E27FC236}">
                    <a16:creationId xmlns:a16="http://schemas.microsoft.com/office/drawing/2014/main" id="{B91091DF-A0CE-B779-0466-3CD815FDFA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4" t="97456" r="41749" b="682"/>
              <a:stretch>
                <a:fillRect/>
              </a:stretch>
            </p:blipFill>
            <p:spPr>
              <a:xfrm>
                <a:off x="-532221" y="4798563"/>
                <a:ext cx="3692511" cy="130969"/>
              </a:xfrm>
              <a:prstGeom prst="rect">
                <a:avLst/>
              </a:prstGeom>
            </p:spPr>
          </p:pic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1AFFD61-5AEC-92BE-FA5B-76549DBC5417}"/>
                </a:ext>
              </a:extLst>
            </p:cNvPr>
            <p:cNvGrpSpPr/>
            <p:nvPr/>
          </p:nvGrpSpPr>
          <p:grpSpPr>
            <a:xfrm>
              <a:off x="505829" y="1662339"/>
              <a:ext cx="3939555" cy="3938781"/>
              <a:chOff x="505829" y="1662339"/>
              <a:chExt cx="3939555" cy="3938781"/>
            </a:xfrm>
          </p:grpSpPr>
          <p:pic>
            <p:nvPicPr>
              <p:cNvPr id="8" name="Content Placeholder 10" descr="A graph of different colored objects&#10;&#10;AI-generated content may be incorrect.">
                <a:extLst>
                  <a:ext uri="{FF2B5EF4-FFF2-40B4-BE49-F238E27FC236}">
                    <a16:creationId xmlns:a16="http://schemas.microsoft.com/office/drawing/2014/main" id="{64F29D0C-E372-F1A9-4F4B-609771D7ED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5" t="52319" r="73693" b="4799"/>
              <a:stretch>
                <a:fillRect/>
              </a:stretch>
            </p:blipFill>
            <p:spPr>
              <a:xfrm>
                <a:off x="1132626" y="1846748"/>
                <a:ext cx="2878478" cy="3559175"/>
              </a:xfrm>
              <a:prstGeom prst="rect">
                <a:avLst/>
              </a:prstGeom>
            </p:spPr>
          </p:pic>
          <p:pic>
            <p:nvPicPr>
              <p:cNvPr id="2" name="Content Placeholder 10" descr="A graph of different colored objects&#10;&#10;AI-generated content may be incorrect.">
                <a:extLst>
                  <a:ext uri="{FF2B5EF4-FFF2-40B4-BE49-F238E27FC236}">
                    <a16:creationId xmlns:a16="http://schemas.microsoft.com/office/drawing/2014/main" id="{BDE81709-B3CF-B09D-B23B-AE6318DBC6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133" t="52144" r="36443" b="32552"/>
              <a:stretch>
                <a:fillRect/>
              </a:stretch>
            </p:blipFill>
            <p:spPr>
              <a:xfrm>
                <a:off x="2622607" y="1859725"/>
                <a:ext cx="1822777" cy="1292664"/>
              </a:xfrm>
              <a:prstGeom prst="rect">
                <a:avLst/>
              </a:prstGeom>
            </p:spPr>
          </p:pic>
          <p:pic>
            <p:nvPicPr>
              <p:cNvPr id="13" name="Content Placeholder 10" descr="A graph of different colored objects&#10;&#10;AI-generated content may be incorrect.">
                <a:extLst>
                  <a:ext uri="{FF2B5EF4-FFF2-40B4-BE49-F238E27FC236}">
                    <a16:creationId xmlns:a16="http://schemas.microsoft.com/office/drawing/2014/main" id="{906E33E4-A95A-790E-473A-C5D2EC6E37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5" t="95234" r="84750" b="2370"/>
              <a:stretch>
                <a:fillRect/>
              </a:stretch>
            </p:blipFill>
            <p:spPr>
              <a:xfrm>
                <a:off x="1372347" y="5402249"/>
                <a:ext cx="610060" cy="198871"/>
              </a:xfrm>
              <a:prstGeom prst="rect">
                <a:avLst/>
              </a:prstGeom>
            </p:spPr>
          </p:pic>
          <p:pic>
            <p:nvPicPr>
              <p:cNvPr id="14" name="Content Placeholder 10" descr="A graph of different colored objects&#10;&#10;AI-generated content may be incorrect.">
                <a:extLst>
                  <a:ext uri="{FF2B5EF4-FFF2-40B4-BE49-F238E27FC236}">
                    <a16:creationId xmlns:a16="http://schemas.microsoft.com/office/drawing/2014/main" id="{501F3ACB-248D-D935-B5EE-C5FDFE44F4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49" t="95234" r="79216" b="2598"/>
              <a:stretch>
                <a:fillRect/>
              </a:stretch>
            </p:blipFill>
            <p:spPr>
              <a:xfrm>
                <a:off x="2298065" y="5402247"/>
                <a:ext cx="610060" cy="179971"/>
              </a:xfrm>
              <a:prstGeom prst="rect">
                <a:avLst/>
              </a:prstGeom>
            </p:spPr>
          </p:pic>
          <p:pic>
            <p:nvPicPr>
              <p:cNvPr id="15" name="Content Placeholder 10" descr="A graph of different colored objects&#10;&#10;AI-generated content may be incorrect.">
                <a:extLst>
                  <a:ext uri="{FF2B5EF4-FFF2-40B4-BE49-F238E27FC236}">
                    <a16:creationId xmlns:a16="http://schemas.microsoft.com/office/drawing/2014/main" id="{FC59243E-D5D7-BCD8-04B0-8DCE06E113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04" t="95234" r="73561" b="2598"/>
              <a:stretch>
                <a:fillRect/>
              </a:stretch>
            </p:blipFill>
            <p:spPr>
              <a:xfrm>
                <a:off x="3228966" y="5402247"/>
                <a:ext cx="610060" cy="179971"/>
              </a:xfrm>
              <a:prstGeom prst="rect">
                <a:avLst/>
              </a:prstGeom>
            </p:spPr>
          </p:pic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35C6DE63-A72B-BF2F-BE8C-BFC764C9010F}"/>
                  </a:ext>
                </a:extLst>
              </p:cNvPr>
              <p:cNvGrpSpPr/>
              <p:nvPr/>
            </p:nvGrpSpPr>
            <p:grpSpPr>
              <a:xfrm>
                <a:off x="505829" y="1662339"/>
                <a:ext cx="706097" cy="3810843"/>
                <a:chOff x="90079" y="1800225"/>
                <a:chExt cx="598261" cy="3228846"/>
              </a:xfrm>
            </p:grpSpPr>
            <p:pic>
              <p:nvPicPr>
                <p:cNvPr id="9" name="Content Placeholder 10" descr="A graph of different colored objects&#10;&#10;AI-generated content may be incorrect.">
                  <a:extLst>
                    <a:ext uri="{FF2B5EF4-FFF2-40B4-BE49-F238E27FC236}">
                      <a16:creationId xmlns:a16="http://schemas.microsoft.com/office/drawing/2014/main" id="{4D16FC90-24A8-57FD-7273-BC6852A96E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55" t="52319" r="90766" b="3934"/>
                <a:stretch>
                  <a:fillRect/>
                </a:stretch>
              </p:blipFill>
              <p:spPr>
                <a:xfrm>
                  <a:off x="171449" y="1952626"/>
                  <a:ext cx="516891" cy="3076445"/>
                </a:xfrm>
                <a:prstGeom prst="rect">
                  <a:avLst/>
                </a:prstGeom>
              </p:spPr>
            </p:pic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3BDC0212-FE0C-9165-6E00-630E603BFD24}"/>
                    </a:ext>
                  </a:extLst>
                </p:cNvPr>
                <p:cNvSpPr/>
                <p:nvPr/>
              </p:nvSpPr>
              <p:spPr>
                <a:xfrm>
                  <a:off x="90079" y="1800225"/>
                  <a:ext cx="195671" cy="3905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5128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AE497E-88C8-03CB-3B3F-C01C9A0EF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A1CAF3-CAB3-BFEB-3E23-0CA5495F5AD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64AA0A-2BEC-35BC-7DD2-A9C9782E1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Content Placeholder 10" descr="A graph of different colored objects&#10;&#10;AI-generated content may be incorrect.">
            <a:extLst>
              <a:ext uri="{FF2B5EF4-FFF2-40B4-BE49-F238E27FC236}">
                <a16:creationId xmlns:a16="http://schemas.microsoft.com/office/drawing/2014/main" id="{64A657ED-4857-0301-7418-B352118653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63" t="74666" r="2453" b="1054"/>
          <a:stretch>
            <a:fillRect/>
          </a:stretch>
        </p:blipFill>
        <p:spPr>
          <a:xfrm>
            <a:off x="8789321" y="2703925"/>
            <a:ext cx="2956108" cy="2669542"/>
          </a:xfrm>
          <a:prstGeom prst="rect">
            <a:avLst/>
          </a:prstGeom>
        </p:spPr>
      </p:pic>
      <p:pic>
        <p:nvPicPr>
          <p:cNvPr id="9" name="Content Placeholder 10" descr="A graph of different colored objects&#10;&#10;AI-generated content may be incorrect.">
            <a:extLst>
              <a:ext uri="{FF2B5EF4-FFF2-40B4-BE49-F238E27FC236}">
                <a16:creationId xmlns:a16="http://schemas.microsoft.com/office/drawing/2014/main" id="{13AE24AC-2B35-FB98-0C25-E930D0777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87" t="919" r="2829" b="74801"/>
          <a:stretch>
            <a:fillRect/>
          </a:stretch>
        </p:blipFill>
        <p:spPr>
          <a:xfrm>
            <a:off x="479377" y="2703925"/>
            <a:ext cx="2956108" cy="26695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4212D4-6E26-423B-08D4-449098AAC75F}"/>
              </a:ext>
            </a:extLst>
          </p:cNvPr>
          <p:cNvSpPr txBox="1"/>
          <p:nvPr/>
        </p:nvSpPr>
        <p:spPr>
          <a:xfrm>
            <a:off x="9027988" y="1211476"/>
            <a:ext cx="24787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Where we want to be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009FA3-9041-7B6D-C660-7EAAF699D1CE}"/>
              </a:ext>
            </a:extLst>
          </p:cNvPr>
          <p:cNvSpPr txBox="1"/>
          <p:nvPr/>
        </p:nvSpPr>
        <p:spPr>
          <a:xfrm>
            <a:off x="685238" y="1171763"/>
            <a:ext cx="24787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Where we are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1661FA2-B2D7-6CF9-27B0-C81B8C05D365}"/>
              </a:ext>
            </a:extLst>
          </p:cNvPr>
          <p:cNvSpPr/>
          <p:nvPr/>
        </p:nvSpPr>
        <p:spPr>
          <a:xfrm>
            <a:off x="4044475" y="3429000"/>
            <a:ext cx="4127500" cy="812896"/>
          </a:xfrm>
          <a:prstGeom prst="rightArrow">
            <a:avLst/>
          </a:prstGeom>
          <a:solidFill>
            <a:srgbClr val="191A4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E34253-81E3-511E-4D2B-0236E03CF9DE}"/>
              </a:ext>
            </a:extLst>
          </p:cNvPr>
          <p:cNvSpPr txBox="1"/>
          <p:nvPr/>
        </p:nvSpPr>
        <p:spPr>
          <a:xfrm>
            <a:off x="5308600" y="2703925"/>
            <a:ext cx="157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???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8981B9-77BA-EBE4-709D-93FE70FC5F87}"/>
              </a:ext>
            </a:extLst>
          </p:cNvPr>
          <p:cNvSpPr txBox="1"/>
          <p:nvPr/>
        </p:nvSpPr>
        <p:spPr>
          <a:xfrm>
            <a:off x="648838" y="5880101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Crosstalk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FF40BC-8AAD-8920-916D-CB3B9FBECA4F}"/>
              </a:ext>
            </a:extLst>
          </p:cNvPr>
          <p:cNvSpPr txBox="1"/>
          <p:nvPr/>
        </p:nvSpPr>
        <p:spPr>
          <a:xfrm>
            <a:off x="2688457" y="2241612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Coregistration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FB9606-3CB8-EC79-1770-DED77B1D2D41}"/>
              </a:ext>
            </a:extLst>
          </p:cNvPr>
          <p:cNvSpPr txBox="1"/>
          <p:nvPr/>
        </p:nvSpPr>
        <p:spPr>
          <a:xfrm>
            <a:off x="3164012" y="5440921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Sensor footprint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9C9602-6D4D-87D1-3878-F2CDB4892977}"/>
              </a:ext>
            </a:extLst>
          </p:cNvPr>
          <p:cNvSpPr txBox="1"/>
          <p:nvPr/>
        </p:nvSpPr>
        <p:spPr>
          <a:xfrm>
            <a:off x="6337300" y="1713311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Heating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01827B-384A-23E1-24F0-7AEC4E8BA23B}"/>
              </a:ext>
            </a:extLst>
          </p:cNvPr>
          <p:cNvSpPr txBox="1"/>
          <p:nvPr/>
        </p:nvSpPr>
        <p:spPr>
          <a:xfrm>
            <a:off x="6337300" y="5299160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Interference rejection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9517F0-03DE-B7D3-8634-814C954534F5}"/>
              </a:ext>
            </a:extLst>
          </p:cNvPr>
          <p:cNvSpPr txBox="1"/>
          <p:nvPr/>
        </p:nvSpPr>
        <p:spPr>
          <a:xfrm>
            <a:off x="4194223" y="4207465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Cost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B16B07-CACB-2A85-9BE2-1F40F8921C83}"/>
              </a:ext>
            </a:extLst>
          </p:cNvPr>
          <p:cNvSpPr txBox="1"/>
          <p:nvPr/>
        </p:nvSpPr>
        <p:spPr>
          <a:xfrm>
            <a:off x="8686800" y="6171574"/>
            <a:ext cx="7518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Electronics</a:t>
            </a:r>
          </a:p>
        </p:txBody>
      </p:sp>
    </p:spTree>
    <p:extLst>
      <p:ext uri="{BB962C8B-B14F-4D97-AF65-F5344CB8AC3E}">
        <p14:creationId xmlns:p14="http://schemas.microsoft.com/office/powerpoint/2010/main" val="405308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P spid="14" grpId="0"/>
      <p:bldP spid="3" grpId="0"/>
      <p:bldP spid="7" grpId="0"/>
      <p:bldP spid="15" grpId="0"/>
      <p:bldP spid="17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agnetic dipole moment - Questions and Answers ​in MRI">
            <a:extLst>
              <a:ext uri="{FF2B5EF4-FFF2-40B4-BE49-F238E27FC236}">
                <a16:creationId xmlns:a16="http://schemas.microsoft.com/office/drawing/2014/main" id="{88EF3187-0802-5B1E-CDDA-38EEF29C48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11277"/>
              </a:clrFrom>
              <a:clrTo>
                <a:srgbClr val="01127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37" b="-871"/>
          <a:stretch>
            <a:fillRect/>
          </a:stretch>
        </p:blipFill>
        <p:spPr bwMode="auto">
          <a:xfrm>
            <a:off x="1158240" y="2567242"/>
            <a:ext cx="2543918" cy="281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477F5C2-BC98-80DE-973F-E5E4649F3C8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6836" y1="39706" x2="56836" y2="39706"/>
                      </a14:backgroundRemoval>
                    </a14:imgEffect>
                  </a14:imgLayer>
                </a14:imgProps>
              </a:ext>
            </a:extLst>
          </a:blip>
          <a:srcRect l="34042" t="36630" r="36007" b="28581"/>
          <a:stretch>
            <a:fillRect/>
          </a:stretch>
        </p:blipFill>
        <p:spPr>
          <a:xfrm>
            <a:off x="1857477" y="3025744"/>
            <a:ext cx="1127716" cy="1739655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853899-B961-5ACB-4875-2649279B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Crosstalk</a:t>
            </a:r>
          </a:p>
        </p:txBody>
      </p:sp>
      <p:pic>
        <p:nvPicPr>
          <p:cNvPr id="8" name="Picture 2" descr="Magnetic dipole moment - Questions and Answers ​in MRI">
            <a:extLst>
              <a:ext uri="{FF2B5EF4-FFF2-40B4-BE49-F238E27FC236}">
                <a16:creationId xmlns:a16="http://schemas.microsoft.com/office/drawing/2014/main" id="{07AB4587-8358-2BCC-373E-DD6746270D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011277"/>
              </a:clrFrom>
              <a:clrTo>
                <a:srgbClr val="01127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37" b="-871"/>
          <a:stretch>
            <a:fillRect/>
          </a:stretch>
        </p:blipFill>
        <p:spPr bwMode="auto">
          <a:xfrm>
            <a:off x="8944339" y="2567242"/>
            <a:ext cx="2543918" cy="281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D2D323BE-8639-BDF9-E308-744239972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6836" y1="39706" x2="56836" y2="39706"/>
                      </a14:backgroundRemoval>
                    </a14:imgEffect>
                  </a14:imgLayer>
                </a14:imgProps>
              </a:ext>
            </a:extLst>
          </a:blip>
          <a:srcRect l="34042" t="36630" r="36007" b="28581"/>
          <a:stretch>
            <a:fillRect/>
          </a:stretch>
        </p:blipFill>
        <p:spPr>
          <a:xfrm>
            <a:off x="9652440" y="3025743"/>
            <a:ext cx="1127716" cy="1739655"/>
          </a:xfrm>
          <a:prstGeom prst="rect">
            <a:avLst/>
          </a:prstGeom>
        </p:spPr>
      </p:pic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DCF3D7C2-557F-A563-1198-4580E0A18652}"/>
              </a:ext>
            </a:extLst>
          </p:cNvPr>
          <p:cNvSpPr txBox="1">
            <a:spLocks/>
          </p:cNvSpPr>
          <p:nvPr/>
        </p:nvSpPr>
        <p:spPr>
          <a:xfrm>
            <a:off x="479375" y="1282703"/>
            <a:ext cx="11257699" cy="37464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Interference effect between close OPMs</a:t>
            </a:r>
          </a:p>
          <a:p>
            <a:r>
              <a:rPr lang="en-GB" dirty="0"/>
              <a:t>Can alter gains and sensitive orientations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2E2217ED-F1AB-F578-BA5F-1FFD1F77CD9A}"/>
              </a:ext>
            </a:extLst>
          </p:cNvPr>
          <p:cNvSpPr txBox="1">
            <a:spLocks/>
          </p:cNvSpPr>
          <p:nvPr/>
        </p:nvSpPr>
        <p:spPr>
          <a:xfrm>
            <a:off x="479375" y="5602045"/>
            <a:ext cx="11257699" cy="37464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With higher density arrays, we need a way to characterise and account for crosstalk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85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0.25 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44444E-6 L 0.25 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1.85185E-6 L -0.25 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-0.25 4.44444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662D99-159B-C873-DDBE-FA420CD3C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Methods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4B765-519C-AC94-A2F5-419BF5F59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276" y="1207388"/>
            <a:ext cx="6543798" cy="5460111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2F93270B-662B-4B6F-D32D-BCB90E7B8B5C}"/>
              </a:ext>
            </a:extLst>
          </p:cNvPr>
          <p:cNvSpPr txBox="1">
            <a:spLocks/>
          </p:cNvSpPr>
          <p:nvPr/>
        </p:nvSpPr>
        <p:spPr>
          <a:xfrm>
            <a:off x="479375" y="1282703"/>
            <a:ext cx="4883931" cy="26342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Source localisation requires accurate knowledge of array geometry</a:t>
            </a:r>
          </a:p>
          <a:p>
            <a:endParaRPr lang="en-GB" dirty="0"/>
          </a:p>
          <a:p>
            <a:r>
              <a:rPr lang="en-GB" dirty="0"/>
              <a:t>More crosstalk = reduced source localisation accuracy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395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A739E0C-FC72-2440-52CB-443478D14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 Methods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AD55EF3E-BF19-F0D7-69BA-405B467B05A2}"/>
              </a:ext>
            </a:extLst>
          </p:cNvPr>
          <p:cNvSpPr txBox="1">
            <a:spLocks/>
          </p:cNvSpPr>
          <p:nvPr/>
        </p:nvSpPr>
        <p:spPr>
          <a:xfrm>
            <a:off x="479375" y="1282703"/>
            <a:ext cx="11754631" cy="26342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lang="en-GB" sz="2800" kern="1200" baseline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Matrix coils used to create known fields (96 coils around the room)</a:t>
            </a:r>
          </a:p>
          <a:p>
            <a:r>
              <a:rPr lang="en-GB" dirty="0"/>
              <a:t>Use these fields to derive positions, orientations and gains of the sensors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98417C0-B689-A572-98A1-1D000EDA8FF6}"/>
              </a:ext>
            </a:extLst>
          </p:cNvPr>
          <p:cNvGrpSpPr/>
          <p:nvPr/>
        </p:nvGrpSpPr>
        <p:grpSpPr>
          <a:xfrm>
            <a:off x="7096520" y="2697368"/>
            <a:ext cx="3670005" cy="3463171"/>
            <a:chOff x="733425" y="1160587"/>
            <a:chExt cx="2905125" cy="2741398"/>
          </a:xfrm>
        </p:grpSpPr>
        <p:pic>
          <p:nvPicPr>
            <p:cNvPr id="17" name="Picture 16" descr="A person sitting in a chair&#10;&#10;AI-generated content may be incorrect.">
              <a:extLst>
                <a:ext uri="{FF2B5EF4-FFF2-40B4-BE49-F238E27FC236}">
                  <a16:creationId xmlns:a16="http://schemas.microsoft.com/office/drawing/2014/main" id="{F2AEDAC3-146A-194B-4BDD-CE3A0B4A2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87" t="20992" r="27396" b="21864"/>
            <a:stretch>
              <a:fillRect/>
            </a:stretch>
          </p:blipFill>
          <p:spPr>
            <a:xfrm>
              <a:off x="733425" y="1160587"/>
              <a:ext cx="2905125" cy="2741398"/>
            </a:xfrm>
            <a:prstGeom prst="rect">
              <a:avLst/>
            </a:prstGeom>
          </p:spPr>
        </p:pic>
        <p:pic>
          <p:nvPicPr>
            <p:cNvPr id="18" name="Picture 17" descr="A person sitting in a chair&#10;&#10;AI-generated content may be incorrect.">
              <a:extLst>
                <a:ext uri="{FF2B5EF4-FFF2-40B4-BE49-F238E27FC236}">
                  <a16:creationId xmlns:a16="http://schemas.microsoft.com/office/drawing/2014/main" id="{308887E7-78F0-9BC2-2278-486B037E5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01" t="34512" r="28984" b="49803"/>
            <a:stretch>
              <a:fillRect/>
            </a:stretch>
          </p:blipFill>
          <p:spPr>
            <a:xfrm>
              <a:off x="3491231" y="1461293"/>
              <a:ext cx="45719" cy="75247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8E17976-F222-0145-19E0-FE20AEA782ED}"/>
              </a:ext>
            </a:extLst>
          </p:cNvPr>
          <p:cNvSpPr txBox="1"/>
          <p:nvPr/>
        </p:nvSpPr>
        <p:spPr>
          <a:xfrm>
            <a:off x="8534400" y="6274452"/>
            <a:ext cx="3761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Iivanainen</a:t>
            </a:r>
            <a:r>
              <a:rPr lang="en-GB" dirty="0"/>
              <a:t> et al., 2022 10.3390/s22083059</a:t>
            </a:r>
          </a:p>
        </p:txBody>
      </p:sp>
      <p:pic>
        <p:nvPicPr>
          <p:cNvPr id="3" name="Picture 2" descr="A room with a computer and a desk&#10;&#10;AI-generated content may be incorrect.">
            <a:extLst>
              <a:ext uri="{FF2B5EF4-FFF2-40B4-BE49-F238E27FC236}">
                <a16:creationId xmlns:a16="http://schemas.microsoft.com/office/drawing/2014/main" id="{B78211D1-96C4-392D-24D7-80D8771F7D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94" y="3429000"/>
            <a:ext cx="5802782" cy="3238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8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University of Nottingham">
      <a:dk1>
        <a:srgbClr val="000000"/>
      </a:dk1>
      <a:lt1>
        <a:srgbClr val="FFFFFF"/>
      </a:lt1>
      <a:dk2>
        <a:srgbClr val="4A4A49"/>
      </a:dk2>
      <a:lt2>
        <a:srgbClr val="92928E"/>
      </a:lt2>
      <a:accent1>
        <a:srgbClr val="009BBD"/>
      </a:accent1>
      <a:accent2>
        <a:srgbClr val="007DA8"/>
      </a:accent2>
      <a:accent3>
        <a:srgbClr val="005697"/>
      </a:accent3>
      <a:accent4>
        <a:srgbClr val="1B2A6B"/>
      </a:accent4>
      <a:accent5>
        <a:srgbClr val="191A4F"/>
      </a:accent5>
      <a:accent6>
        <a:srgbClr val="E52F6D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F3692F4F645246B844A8036AFC7FE1" ma:contentTypeVersion="17" ma:contentTypeDescription="Create a new document." ma:contentTypeScope="" ma:versionID="9adba8248e480a59486b7e13c9b23bd8">
  <xsd:schema xmlns:xsd="http://www.w3.org/2001/XMLSchema" xmlns:xs="http://www.w3.org/2001/XMLSchema" xmlns:p="http://schemas.microsoft.com/office/2006/metadata/properties" xmlns:ns3="bfa786e9-b364-423d-9a1a-5e34032ade99" xmlns:ns4="721382ce-7b29-417d-af9e-10439ee2b896" targetNamespace="http://schemas.microsoft.com/office/2006/metadata/properties" ma:root="true" ma:fieldsID="93ccd449fd7b087ab802c1f63cd19f88" ns3:_="" ns4:_="">
    <xsd:import namespace="bfa786e9-b364-423d-9a1a-5e34032ade99"/>
    <xsd:import namespace="721382ce-7b29-417d-af9e-10439ee2b89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a786e9-b364-423d-9a1a-5e34032ade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1382ce-7b29-417d-af9e-10439ee2b89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21382ce-7b29-417d-af9e-10439ee2b896">
      <UserInfo>
        <DisplayName>Elliot Hocknull</DisplayName>
        <AccountId>113</AccountId>
        <AccountType/>
      </UserInfo>
      <UserInfo>
        <DisplayName>Dawn Beatson (staff)</DisplayName>
        <AccountId>43</AccountId>
        <AccountType/>
      </UserInfo>
      <UserInfo>
        <DisplayName>Michael Slade</DisplayName>
        <AccountId>6</AccountId>
        <AccountType/>
      </UserInfo>
      <UserInfo>
        <DisplayName>Na Han (staff)</DisplayName>
        <AccountId>22</AccountId>
        <AccountType/>
      </UserInfo>
      <UserInfo>
        <DisplayName>SharingLinks.568d92fe-715a-4d2e-a841-95a5b2b861a8.OrganizationView.a420a648-1a2a-4772-a058-0b3629b0a11e</DisplayName>
        <AccountId>17</AccountId>
        <AccountType/>
      </UserInfo>
      <UserInfo>
        <DisplayName>Victoria Bell</DisplayName>
        <AccountId>184</AccountId>
        <AccountType/>
      </UserInfo>
      <UserInfo>
        <DisplayName>Emma Hutchby (staff)</DisplayName>
        <AccountId>11</AccountId>
        <AccountType/>
      </UserInfo>
      <UserInfo>
        <DisplayName>Isabel Bleach (staff)</DisplayName>
        <AccountId>13</AccountId>
        <AccountType/>
      </UserInfo>
      <UserInfo>
        <DisplayName>Julian Henderson (staff)</DisplayName>
        <AccountId>3063</AccountId>
        <AccountType/>
      </UserInfo>
      <UserInfo>
        <DisplayName>Nalayini Thambar (staff)</DisplayName>
        <AccountId>22801</AccountId>
        <AccountType/>
      </UserInfo>
      <UserInfo>
        <DisplayName>Rachel Jessop (staff)</DisplayName>
        <AccountId>11996</AccountId>
        <AccountType/>
      </UserInfo>
      <UserInfo>
        <DisplayName>Reinhard Stoger (staff)</DisplayName>
        <AccountId>31387</AccountId>
        <AccountType/>
      </UserInfo>
      <UserInfo>
        <DisplayName>Carrie Gregory</DisplayName>
        <AccountId>51967</AccountId>
        <AccountType/>
      </UserInfo>
      <UserInfo>
        <DisplayName>Christina Chapman (staff)</DisplayName>
        <AccountId>53135</AccountId>
        <AccountType/>
      </UserInfo>
      <UserInfo>
        <DisplayName>Scarlett Smith (staff)</DisplayName>
        <AccountId>31345</AccountId>
        <AccountType/>
      </UserInfo>
    </SharedWithUsers>
    <_activity xmlns="bfa786e9-b364-423d-9a1a-5e34032ade99" xsi:nil="true"/>
  </documentManagement>
</p:properties>
</file>

<file path=customXml/itemProps1.xml><?xml version="1.0" encoding="utf-8"?>
<ds:datastoreItem xmlns:ds="http://schemas.openxmlformats.org/officeDocument/2006/customXml" ds:itemID="{FF2B19F1-7180-49D0-A3F7-A5B98EF2F8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A9F708-168A-423C-833F-A4C01EEB7EC5}">
  <ds:schemaRefs>
    <ds:schemaRef ds:uri="721382ce-7b29-417d-af9e-10439ee2b896"/>
    <ds:schemaRef ds:uri="bfa786e9-b364-423d-9a1a-5e34032ade9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DC6309B-1C52-4FD6-94A2-0113722346F5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721382ce-7b29-417d-af9e-10439ee2b896"/>
    <ds:schemaRef ds:uri="bfa786e9-b364-423d-9a1a-5e34032ade9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</TotalTime>
  <Words>1110</Words>
  <Application>Microsoft Office PowerPoint</Application>
  <PresentationFormat>Widescreen</PresentationFormat>
  <Paragraphs>195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-apple-system</vt:lpstr>
      <vt:lpstr>Arial</vt:lpstr>
      <vt:lpstr>Cambria Math</vt:lpstr>
      <vt:lpstr>ElsevierGulliver</vt:lpstr>
      <vt:lpstr>Georgia</vt:lpstr>
      <vt:lpstr>Wingdings</vt:lpstr>
      <vt:lpstr>Office Theme</vt:lpstr>
      <vt:lpstr>High-Density OPM-MEG </vt:lpstr>
      <vt:lpstr>PowerPoint Presentation</vt:lpstr>
      <vt:lpstr>Overview</vt:lpstr>
      <vt:lpstr>Moving closer to the scalp</vt:lpstr>
      <vt:lpstr>Moving to higher density</vt:lpstr>
      <vt:lpstr>PowerPoint Presentation</vt:lpstr>
      <vt:lpstr>Crosstalk</vt:lpstr>
      <vt:lpstr>Calibration Methods</vt:lpstr>
      <vt:lpstr>Calibration Methods</vt:lpstr>
      <vt:lpstr>Calibration Methods</vt:lpstr>
      <vt:lpstr>Calibration Methods</vt:lpstr>
      <vt:lpstr>PowerPoint Presentation</vt:lpstr>
      <vt:lpstr>High Density Methods</vt:lpstr>
      <vt:lpstr>Spatial Resolution – pilot</vt:lpstr>
      <vt:lpstr>Spatial Resolution – pilot</vt:lpstr>
      <vt:lpstr>PowerPoint Presentation</vt:lpstr>
      <vt:lpstr>PowerPoint Presentation</vt:lpstr>
      <vt:lpstr>384 channel Methods</vt:lpstr>
      <vt:lpstr>384 channel Methods</vt:lpstr>
      <vt:lpstr>384 channel Results – Phantom</vt:lpstr>
      <vt:lpstr>384 channel Results – Visual Grating</vt:lpstr>
      <vt:lpstr>384 channel Results – Spatial Leakage</vt:lpstr>
      <vt:lpstr>384 channel Results – Spatial Leakage</vt:lpstr>
      <vt:lpstr>Summary</vt:lpstr>
      <vt:lpstr>Acknowledgements</vt:lpstr>
    </vt:vector>
  </TitlesOfParts>
  <Company>University of Nottingham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Teri Browett</dc:creator>
  <cp:lastModifiedBy>Joseph Gibson</cp:lastModifiedBy>
  <cp:revision>2</cp:revision>
  <cp:lastPrinted>2019-11-06T14:12:58Z</cp:lastPrinted>
  <dcterms:created xsi:type="dcterms:W3CDTF">2019-02-06T16:40:25Z</dcterms:created>
  <dcterms:modified xsi:type="dcterms:W3CDTF">2025-08-06T20:16:45Z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0x0101004FF3692F4F645246B844A8036AFC7FE1</vt:lpwstr>
  </property>
  <property fmtid="{D5CDD505-2E9C-101B-9397-08002B2CF9AE}" pid="3" name="Order">
    <vt:r8>4688300</vt:r8>
  </property>
  <property fmtid="{D5CDD505-2E9C-101B-9397-08002B2CF9AE}" pid="4" name="ComplianceAssetId">
    <vt:lpwstr/>
  </property>
  <property fmtid="{D5CDD505-2E9C-101B-9397-08002B2CF9AE}" pid="5" name="MediaServiceImageTags">
    <vt:lpwstr/>
  </property>
</Properties>
</file>