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61" r:id="rId5"/>
  </p:sldIdLst>
  <p:sldSz cx="30492700" cy="43019663"/>
  <p:notesSz cx="6858000" cy="9144000"/>
  <p:custDataLst>
    <p:tags r:id="rId8"/>
  </p:custDataLst>
  <p:defaultTextStyle>
    <a:defPPr>
      <a:defRPr lang="en-US"/>
    </a:defPPr>
    <a:lvl1pPr marL="0" algn="l" defTabSz="3528578" rtl="0" eaLnBrk="1" latinLnBrk="0" hangingPunct="1">
      <a:defRPr sz="6946" kern="1200">
        <a:solidFill>
          <a:schemeClr val="tx1"/>
        </a:solidFill>
        <a:latin typeface="+mn-lt"/>
        <a:ea typeface="+mn-ea"/>
        <a:cs typeface="+mn-cs"/>
      </a:defRPr>
    </a:lvl1pPr>
    <a:lvl2pPr marL="1764289" algn="l" defTabSz="3528578" rtl="0" eaLnBrk="1" latinLnBrk="0" hangingPunct="1">
      <a:defRPr sz="6946" kern="1200">
        <a:solidFill>
          <a:schemeClr val="tx1"/>
        </a:solidFill>
        <a:latin typeface="+mn-lt"/>
        <a:ea typeface="+mn-ea"/>
        <a:cs typeface="+mn-cs"/>
      </a:defRPr>
    </a:lvl2pPr>
    <a:lvl3pPr marL="3528578" algn="l" defTabSz="3528578" rtl="0" eaLnBrk="1" latinLnBrk="0" hangingPunct="1">
      <a:defRPr sz="6946" kern="1200">
        <a:solidFill>
          <a:schemeClr val="tx1"/>
        </a:solidFill>
        <a:latin typeface="+mn-lt"/>
        <a:ea typeface="+mn-ea"/>
        <a:cs typeface="+mn-cs"/>
      </a:defRPr>
    </a:lvl3pPr>
    <a:lvl4pPr marL="5292867" algn="l" defTabSz="3528578" rtl="0" eaLnBrk="1" latinLnBrk="0" hangingPunct="1">
      <a:defRPr sz="6946" kern="1200">
        <a:solidFill>
          <a:schemeClr val="tx1"/>
        </a:solidFill>
        <a:latin typeface="+mn-lt"/>
        <a:ea typeface="+mn-ea"/>
        <a:cs typeface="+mn-cs"/>
      </a:defRPr>
    </a:lvl4pPr>
    <a:lvl5pPr marL="7057156" algn="l" defTabSz="3528578" rtl="0" eaLnBrk="1" latinLnBrk="0" hangingPunct="1">
      <a:defRPr sz="6946" kern="1200">
        <a:solidFill>
          <a:schemeClr val="tx1"/>
        </a:solidFill>
        <a:latin typeface="+mn-lt"/>
        <a:ea typeface="+mn-ea"/>
        <a:cs typeface="+mn-cs"/>
      </a:defRPr>
    </a:lvl5pPr>
    <a:lvl6pPr marL="8821445" algn="l" defTabSz="3528578" rtl="0" eaLnBrk="1" latinLnBrk="0" hangingPunct="1">
      <a:defRPr sz="6946" kern="1200">
        <a:solidFill>
          <a:schemeClr val="tx1"/>
        </a:solidFill>
        <a:latin typeface="+mn-lt"/>
        <a:ea typeface="+mn-ea"/>
        <a:cs typeface="+mn-cs"/>
      </a:defRPr>
    </a:lvl6pPr>
    <a:lvl7pPr marL="10585734" algn="l" defTabSz="3528578" rtl="0" eaLnBrk="1" latinLnBrk="0" hangingPunct="1">
      <a:defRPr sz="6946" kern="1200">
        <a:solidFill>
          <a:schemeClr val="tx1"/>
        </a:solidFill>
        <a:latin typeface="+mn-lt"/>
        <a:ea typeface="+mn-ea"/>
        <a:cs typeface="+mn-cs"/>
      </a:defRPr>
    </a:lvl7pPr>
    <a:lvl8pPr marL="12350024" algn="l" defTabSz="3528578" rtl="0" eaLnBrk="1" latinLnBrk="0" hangingPunct="1">
      <a:defRPr sz="6946" kern="1200">
        <a:solidFill>
          <a:schemeClr val="tx1"/>
        </a:solidFill>
        <a:latin typeface="+mn-lt"/>
        <a:ea typeface="+mn-ea"/>
        <a:cs typeface="+mn-cs"/>
      </a:defRPr>
    </a:lvl8pPr>
    <a:lvl9pPr marL="14114313" algn="l" defTabSz="3528578" rtl="0" eaLnBrk="1" latinLnBrk="0" hangingPunct="1">
      <a:defRPr sz="6946"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EF128B1B-9516-46FF-82C0-00BC73C00A39}">
          <p14:sldIdLst/>
        </p14:section>
        <p14:section name="Beispiel" id="{3F9B8B22-FF1D-4B81-99BF-8073D08AF776}">
          <p14:sldIdLst>
            <p14:sldId id="26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2631CA-D0C4-4E2A-8109-B9360F3E954D}" v="21" dt="2025-04-17T14:39:09.6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7" autoAdjust="0"/>
    <p:restoredTop sz="94660"/>
  </p:normalViewPr>
  <p:slideViewPr>
    <p:cSldViewPr snapToGrid="0" showGuides="1">
      <p:cViewPr>
        <p:scale>
          <a:sx n="40" d="100"/>
          <a:sy n="40" d="100"/>
        </p:scale>
        <p:origin x="2754" y="30"/>
      </p:cViewPr>
      <p:guideLst/>
    </p:cSldViewPr>
  </p:slideViewPr>
  <p:notesTextViewPr>
    <p:cViewPr>
      <p:scale>
        <a:sx n="1" d="1"/>
        <a:sy n="1" d="1"/>
      </p:scale>
      <p:origin x="0" y="0"/>
    </p:cViewPr>
  </p:notesTextViewPr>
  <p:sorterViewPr>
    <p:cViewPr>
      <p:scale>
        <a:sx n="66" d="100"/>
        <a:sy n="66" d="100"/>
      </p:scale>
      <p:origin x="0" y="-162"/>
    </p:cViewPr>
  </p:sorterViewPr>
  <p:notesViewPr>
    <p:cSldViewPr snapToGrid="0" showGuides="1">
      <p:cViewPr varScale="1">
        <p:scale>
          <a:sx n="80" d="100"/>
          <a:sy n="80" d="100"/>
        </p:scale>
        <p:origin x="287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s, Peter" userId="0aae90c5-2f50-471f-97bc-383cb52bc6f9" providerId="ADAL" clId="{122631CA-D0C4-4E2A-8109-B9360F3E954D}"/>
    <pc:docChg chg="undo custSel delSld modSld modSection">
      <pc:chgData name="Koss, Peter" userId="0aae90c5-2f50-471f-97bc-383cb52bc6f9" providerId="ADAL" clId="{122631CA-D0C4-4E2A-8109-B9360F3E954D}" dt="2025-05-07T11:10:10.010" v="2324" actId="1076"/>
      <pc:docMkLst>
        <pc:docMk/>
      </pc:docMkLst>
      <pc:sldChg chg="del">
        <pc:chgData name="Koss, Peter" userId="0aae90c5-2f50-471f-97bc-383cb52bc6f9" providerId="ADAL" clId="{122631CA-D0C4-4E2A-8109-B9360F3E954D}" dt="2025-04-17T12:48:36.794" v="159" actId="47"/>
        <pc:sldMkLst>
          <pc:docMk/>
          <pc:sldMk cId="3032885191" sldId="256"/>
        </pc:sldMkLst>
      </pc:sldChg>
      <pc:sldChg chg="del">
        <pc:chgData name="Koss, Peter" userId="0aae90c5-2f50-471f-97bc-383cb52bc6f9" providerId="ADAL" clId="{122631CA-D0C4-4E2A-8109-B9360F3E954D}" dt="2025-04-17T12:48:38.167" v="160" actId="47"/>
        <pc:sldMkLst>
          <pc:docMk/>
          <pc:sldMk cId="3423605142" sldId="257"/>
        </pc:sldMkLst>
      </pc:sldChg>
      <pc:sldChg chg="del">
        <pc:chgData name="Koss, Peter" userId="0aae90c5-2f50-471f-97bc-383cb52bc6f9" providerId="ADAL" clId="{122631CA-D0C4-4E2A-8109-B9360F3E954D}" dt="2025-04-17T12:48:39.085" v="161" actId="47"/>
        <pc:sldMkLst>
          <pc:docMk/>
          <pc:sldMk cId="41723882" sldId="259"/>
        </pc:sldMkLst>
      </pc:sldChg>
      <pc:sldChg chg="del">
        <pc:chgData name="Koss, Peter" userId="0aae90c5-2f50-471f-97bc-383cb52bc6f9" providerId="ADAL" clId="{122631CA-D0C4-4E2A-8109-B9360F3E954D}" dt="2025-04-17T12:48:35.343" v="158" actId="47"/>
        <pc:sldMkLst>
          <pc:docMk/>
          <pc:sldMk cId="3828316652" sldId="260"/>
        </pc:sldMkLst>
      </pc:sldChg>
      <pc:sldChg chg="addSp delSp modSp mod">
        <pc:chgData name="Koss, Peter" userId="0aae90c5-2f50-471f-97bc-383cb52bc6f9" providerId="ADAL" clId="{122631CA-D0C4-4E2A-8109-B9360F3E954D}" dt="2025-05-07T11:10:10.010" v="2324" actId="1076"/>
        <pc:sldMkLst>
          <pc:docMk/>
          <pc:sldMk cId="3385478591" sldId="261"/>
        </pc:sldMkLst>
        <pc:spChg chg="add del mod">
          <ac:chgData name="Koss, Peter" userId="0aae90c5-2f50-471f-97bc-383cb52bc6f9" providerId="ADAL" clId="{122631CA-D0C4-4E2A-8109-B9360F3E954D}" dt="2025-04-17T14:00:28.306" v="949" actId="478"/>
          <ac:spMkLst>
            <pc:docMk/>
            <pc:sldMk cId="3385478591" sldId="261"/>
            <ac:spMk id="5" creationId="{0597329C-2A8C-87E8-2289-5A405CE992AE}"/>
          </ac:spMkLst>
        </pc:spChg>
        <pc:spChg chg="add mod">
          <ac:chgData name="Koss, Peter" userId="0aae90c5-2f50-471f-97bc-383cb52bc6f9" providerId="ADAL" clId="{122631CA-D0C4-4E2A-8109-B9360F3E954D}" dt="2025-04-17T14:37:50.689" v="2060" actId="1076"/>
          <ac:spMkLst>
            <pc:docMk/>
            <pc:sldMk cId="3385478591" sldId="261"/>
            <ac:spMk id="7" creationId="{8F5E8944-76C9-EE7E-924F-754F65D38A64}"/>
          </ac:spMkLst>
        </pc:spChg>
        <pc:spChg chg="mod">
          <ac:chgData name="Koss, Peter" userId="0aae90c5-2f50-471f-97bc-383cb52bc6f9" providerId="ADAL" clId="{122631CA-D0C4-4E2A-8109-B9360F3E954D}" dt="2025-05-07T11:10:04.044" v="2323" actId="20577"/>
          <ac:spMkLst>
            <pc:docMk/>
            <pc:sldMk cId="3385478591" sldId="261"/>
            <ac:spMk id="8" creationId="{27A10098-410D-49EC-83FC-A2F51B6FC349}"/>
          </ac:spMkLst>
        </pc:spChg>
        <pc:spChg chg="del">
          <ac:chgData name="Koss, Peter" userId="0aae90c5-2f50-471f-97bc-383cb52bc6f9" providerId="ADAL" clId="{122631CA-D0C4-4E2A-8109-B9360F3E954D}" dt="2025-04-17T14:00:22.853" v="948" actId="478"/>
          <ac:spMkLst>
            <pc:docMk/>
            <pc:sldMk cId="3385478591" sldId="261"/>
            <ac:spMk id="11" creationId="{C6C19663-1BB5-4EEC-A0AE-DEFCDAB65C84}"/>
          </ac:spMkLst>
        </pc:spChg>
        <pc:spChg chg="add mod">
          <ac:chgData name="Koss, Peter" userId="0aae90c5-2f50-471f-97bc-383cb52bc6f9" providerId="ADAL" clId="{122631CA-D0C4-4E2A-8109-B9360F3E954D}" dt="2025-04-17T14:38:51.730" v="2092" actId="20577"/>
          <ac:spMkLst>
            <pc:docMk/>
            <pc:sldMk cId="3385478591" sldId="261"/>
            <ac:spMk id="13" creationId="{DFD22391-B894-A2FB-70BC-F8A3930D61A0}"/>
          </ac:spMkLst>
        </pc:spChg>
        <pc:spChg chg="add mod">
          <ac:chgData name="Koss, Peter" userId="0aae90c5-2f50-471f-97bc-383cb52bc6f9" providerId="ADAL" clId="{122631CA-D0C4-4E2A-8109-B9360F3E954D}" dt="2025-04-17T14:39:37.076" v="2154" actId="20577"/>
          <ac:spMkLst>
            <pc:docMk/>
            <pc:sldMk cId="3385478591" sldId="261"/>
            <ac:spMk id="16" creationId="{154B1ADD-B69A-4247-EE7E-A24A65E4CBC6}"/>
          </ac:spMkLst>
        </pc:spChg>
        <pc:spChg chg="add del">
          <ac:chgData name="Koss, Peter" userId="0aae90c5-2f50-471f-97bc-383cb52bc6f9" providerId="ADAL" clId="{122631CA-D0C4-4E2A-8109-B9360F3E954D}" dt="2025-04-22T14:32:21.911" v="2159" actId="478"/>
          <ac:spMkLst>
            <pc:docMk/>
            <pc:sldMk cId="3385478591" sldId="261"/>
            <ac:spMk id="18" creationId="{5B762710-1BC4-4CEC-B6BC-78393D327745}"/>
          </ac:spMkLst>
        </pc:spChg>
        <pc:spChg chg="del">
          <ac:chgData name="Koss, Peter" userId="0aae90c5-2f50-471f-97bc-383cb52bc6f9" providerId="ADAL" clId="{122631CA-D0C4-4E2A-8109-B9360F3E954D}" dt="2025-04-17T13:56:23.757" v="786" actId="478"/>
          <ac:spMkLst>
            <pc:docMk/>
            <pc:sldMk cId="3385478591" sldId="261"/>
            <ac:spMk id="20" creationId="{41C085AE-3AF8-488A-A91C-D2A5CD5BEA2C}"/>
          </ac:spMkLst>
        </pc:spChg>
        <pc:spChg chg="add mod">
          <ac:chgData name="Koss, Peter" userId="0aae90c5-2f50-471f-97bc-383cb52bc6f9" providerId="ADAL" clId="{122631CA-D0C4-4E2A-8109-B9360F3E954D}" dt="2025-04-17T14:37:38.161" v="2058" actId="1076"/>
          <ac:spMkLst>
            <pc:docMk/>
            <pc:sldMk cId="3385478591" sldId="261"/>
            <ac:spMk id="21" creationId="{C5CE54E0-AE5B-5B59-BFA8-0A3469F4DD86}"/>
          </ac:spMkLst>
        </pc:spChg>
        <pc:spChg chg="add mod">
          <ac:chgData name="Koss, Peter" userId="0aae90c5-2f50-471f-97bc-383cb52bc6f9" providerId="ADAL" clId="{122631CA-D0C4-4E2A-8109-B9360F3E954D}" dt="2025-04-17T14:37:08.320" v="2055" actId="1076"/>
          <ac:spMkLst>
            <pc:docMk/>
            <pc:sldMk cId="3385478591" sldId="261"/>
            <ac:spMk id="22" creationId="{4E3306E0-33F6-9991-E678-EF1CE73DC5E9}"/>
          </ac:spMkLst>
        </pc:spChg>
        <pc:spChg chg="mod">
          <ac:chgData name="Koss, Peter" userId="0aae90c5-2f50-471f-97bc-383cb52bc6f9" providerId="ADAL" clId="{122631CA-D0C4-4E2A-8109-B9360F3E954D}" dt="2025-04-28T10:00:05.084" v="2319" actId="20577"/>
          <ac:spMkLst>
            <pc:docMk/>
            <pc:sldMk cId="3385478591" sldId="261"/>
            <ac:spMk id="24" creationId="{5386BFA3-0ACC-4C35-B500-A7324A203813}"/>
          </ac:spMkLst>
        </pc:spChg>
        <pc:spChg chg="add del mod">
          <ac:chgData name="Koss, Peter" userId="0aae90c5-2f50-471f-97bc-383cb52bc6f9" providerId="ADAL" clId="{122631CA-D0C4-4E2A-8109-B9360F3E954D}" dt="2025-04-22T14:33:07.373" v="2197" actId="20577"/>
          <ac:spMkLst>
            <pc:docMk/>
            <pc:sldMk cId="3385478591" sldId="261"/>
            <ac:spMk id="26" creationId="{C407BC4B-A489-432D-9FC8-4A0B61DB1692}"/>
          </ac:spMkLst>
        </pc:spChg>
        <pc:spChg chg="del">
          <ac:chgData name="Koss, Peter" userId="0aae90c5-2f50-471f-97bc-383cb52bc6f9" providerId="ADAL" clId="{122631CA-D0C4-4E2A-8109-B9360F3E954D}" dt="2025-04-17T14:00:33.841" v="950" actId="478"/>
          <ac:spMkLst>
            <pc:docMk/>
            <pc:sldMk cId="3385478591" sldId="261"/>
            <ac:spMk id="34" creationId="{FB83D9C0-3411-4730-9386-E3029877DC31}"/>
          </ac:spMkLst>
        </pc:spChg>
        <pc:spChg chg="del mod">
          <ac:chgData name="Koss, Peter" userId="0aae90c5-2f50-471f-97bc-383cb52bc6f9" providerId="ADAL" clId="{122631CA-D0C4-4E2A-8109-B9360F3E954D}" dt="2025-04-17T13:47:44.411" v="593" actId="478"/>
          <ac:spMkLst>
            <pc:docMk/>
            <pc:sldMk cId="3385478591" sldId="261"/>
            <ac:spMk id="36" creationId="{FFB3AA4C-05F0-41CC-A999-11FE285C7353}"/>
          </ac:spMkLst>
        </pc:spChg>
        <pc:spChg chg="del">
          <ac:chgData name="Koss, Peter" userId="0aae90c5-2f50-471f-97bc-383cb52bc6f9" providerId="ADAL" clId="{122631CA-D0C4-4E2A-8109-B9360F3E954D}" dt="2025-04-17T14:00:35.505" v="951" actId="478"/>
          <ac:spMkLst>
            <pc:docMk/>
            <pc:sldMk cId="3385478591" sldId="261"/>
            <ac:spMk id="37" creationId="{222252A5-C7E5-4CDA-800C-F7D66147DE53}"/>
          </ac:spMkLst>
        </pc:spChg>
        <pc:spChg chg="del">
          <ac:chgData name="Koss, Peter" userId="0aae90c5-2f50-471f-97bc-383cb52bc6f9" providerId="ADAL" clId="{122631CA-D0C4-4E2A-8109-B9360F3E954D}" dt="2025-04-17T13:45:26.138" v="555" actId="478"/>
          <ac:spMkLst>
            <pc:docMk/>
            <pc:sldMk cId="3385478591" sldId="261"/>
            <ac:spMk id="39" creationId="{4DD6750F-30D4-43F7-B367-3082580255EA}"/>
          </ac:spMkLst>
        </pc:spChg>
        <pc:spChg chg="del">
          <ac:chgData name="Koss, Peter" userId="0aae90c5-2f50-471f-97bc-383cb52bc6f9" providerId="ADAL" clId="{122631CA-D0C4-4E2A-8109-B9360F3E954D}" dt="2025-04-17T13:44:21.819" v="553" actId="478"/>
          <ac:spMkLst>
            <pc:docMk/>
            <pc:sldMk cId="3385478591" sldId="261"/>
            <ac:spMk id="40" creationId="{28B21CE9-5B9E-4A2B-ADF3-3FBA4BB128E8}"/>
          </ac:spMkLst>
        </pc:spChg>
        <pc:spChg chg="mod">
          <ac:chgData name="Koss, Peter" userId="0aae90c5-2f50-471f-97bc-383cb52bc6f9" providerId="ADAL" clId="{122631CA-D0C4-4E2A-8109-B9360F3E954D}" dt="2025-04-17T14:36:21.879" v="2050" actId="1076"/>
          <ac:spMkLst>
            <pc:docMk/>
            <pc:sldMk cId="3385478591" sldId="261"/>
            <ac:spMk id="41" creationId="{DA8DCBD0-A568-4EA1-B34B-EBF8E08E5F60}"/>
          </ac:spMkLst>
        </pc:spChg>
        <pc:spChg chg="del">
          <ac:chgData name="Koss, Peter" userId="0aae90c5-2f50-471f-97bc-383cb52bc6f9" providerId="ADAL" clId="{122631CA-D0C4-4E2A-8109-B9360F3E954D}" dt="2025-04-17T13:44:23.770" v="554" actId="478"/>
          <ac:spMkLst>
            <pc:docMk/>
            <pc:sldMk cId="3385478591" sldId="261"/>
            <ac:spMk id="42" creationId="{0067E429-C68C-4FDA-BD8E-ED7681D1938B}"/>
          </ac:spMkLst>
        </pc:spChg>
        <pc:graphicFrameChg chg="del">
          <ac:chgData name="Koss, Peter" userId="0aae90c5-2f50-471f-97bc-383cb52bc6f9" providerId="ADAL" clId="{122631CA-D0C4-4E2A-8109-B9360F3E954D}" dt="2025-04-17T14:00:20.563" v="947" actId="478"/>
          <ac:graphicFrameMkLst>
            <pc:docMk/>
            <pc:sldMk cId="3385478591" sldId="261"/>
            <ac:graphicFrameMk id="31" creationId="{72D593FA-8D39-4B91-9F73-84D03BB73553}"/>
          </ac:graphicFrameMkLst>
        </pc:graphicFrameChg>
        <pc:picChg chg="add mod">
          <ac:chgData name="Koss, Peter" userId="0aae90c5-2f50-471f-97bc-383cb52bc6f9" providerId="ADAL" clId="{122631CA-D0C4-4E2A-8109-B9360F3E954D}" dt="2025-05-07T11:10:10.010" v="2324" actId="1076"/>
          <ac:picMkLst>
            <pc:docMk/>
            <pc:sldMk cId="3385478591" sldId="261"/>
            <ac:picMk id="2" creationId="{8E269811-9B42-4B59-17C2-F50D8E4321DD}"/>
          </ac:picMkLst>
        </pc:picChg>
        <pc:picChg chg="add mod">
          <ac:chgData name="Koss, Peter" userId="0aae90c5-2f50-471f-97bc-383cb52bc6f9" providerId="ADAL" clId="{122631CA-D0C4-4E2A-8109-B9360F3E954D}" dt="2025-04-17T14:32:35.673" v="1964" actId="1076"/>
          <ac:picMkLst>
            <pc:docMk/>
            <pc:sldMk cId="3385478591" sldId="261"/>
            <ac:picMk id="6" creationId="{D9108E4B-A88A-DF8A-55FA-141686893807}"/>
          </ac:picMkLst>
        </pc:picChg>
        <pc:picChg chg="add mod">
          <ac:chgData name="Koss, Peter" userId="0aae90c5-2f50-471f-97bc-383cb52bc6f9" providerId="ADAL" clId="{122631CA-D0C4-4E2A-8109-B9360F3E954D}" dt="2025-04-17T14:32:35.673" v="1964" actId="1076"/>
          <ac:picMkLst>
            <pc:docMk/>
            <pc:sldMk cId="3385478591" sldId="261"/>
            <ac:picMk id="9" creationId="{A8566C94-77CC-7DC1-9D66-95E3E15435C2}"/>
          </ac:picMkLst>
        </pc:picChg>
        <pc:picChg chg="add mod">
          <ac:chgData name="Koss, Peter" userId="0aae90c5-2f50-471f-97bc-383cb52bc6f9" providerId="ADAL" clId="{122631CA-D0C4-4E2A-8109-B9360F3E954D}" dt="2025-04-17T14:32:35.673" v="1964" actId="1076"/>
          <ac:picMkLst>
            <pc:docMk/>
            <pc:sldMk cId="3385478591" sldId="261"/>
            <ac:picMk id="10" creationId="{0155C60D-A2B1-D018-B07D-FA34E3E3D820}"/>
          </ac:picMkLst>
        </pc:picChg>
        <pc:picChg chg="add mod">
          <ac:chgData name="Koss, Peter" userId="0aae90c5-2f50-471f-97bc-383cb52bc6f9" providerId="ADAL" clId="{122631CA-D0C4-4E2A-8109-B9360F3E954D}" dt="2025-04-17T14:32:35.673" v="1964" actId="1076"/>
          <ac:picMkLst>
            <pc:docMk/>
            <pc:sldMk cId="3385478591" sldId="261"/>
            <ac:picMk id="12" creationId="{03EE812C-1A08-5B70-72FA-AE5847A18EE1}"/>
          </ac:picMkLst>
        </pc:picChg>
        <pc:picChg chg="add mod">
          <ac:chgData name="Koss, Peter" userId="0aae90c5-2f50-471f-97bc-383cb52bc6f9" providerId="ADAL" clId="{122631CA-D0C4-4E2A-8109-B9360F3E954D}" dt="2025-04-17T14:39:09.683" v="2093" actId="1076"/>
          <ac:picMkLst>
            <pc:docMk/>
            <pc:sldMk cId="3385478591" sldId="261"/>
            <ac:picMk id="14" creationId="{8BA6675C-A3FF-D84A-6114-C4A2633FB684}"/>
          </ac:picMkLst>
        </pc:picChg>
        <pc:picChg chg="add mod">
          <ac:chgData name="Koss, Peter" userId="0aae90c5-2f50-471f-97bc-383cb52bc6f9" providerId="ADAL" clId="{122631CA-D0C4-4E2A-8109-B9360F3E954D}" dt="2025-04-17T14:37:32.489" v="2057" actId="1076"/>
          <ac:picMkLst>
            <pc:docMk/>
            <pc:sldMk cId="3385478591" sldId="261"/>
            <ac:picMk id="15" creationId="{251770FF-0DF7-0A14-2271-70258E03AD7B}"/>
          </ac:picMkLst>
        </pc:picChg>
        <pc:picChg chg="add mod">
          <ac:chgData name="Koss, Peter" userId="0aae90c5-2f50-471f-97bc-383cb52bc6f9" providerId="ADAL" clId="{122631CA-D0C4-4E2A-8109-B9360F3E954D}" dt="2025-04-17T14:13:15.201" v="1463"/>
          <ac:picMkLst>
            <pc:docMk/>
            <pc:sldMk cId="3385478591" sldId="261"/>
            <ac:picMk id="17" creationId="{0101260E-B4FD-9333-3F2F-EDCF2663565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273F6C3F-B1F6-476E-99BC-E733A4C9770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a:extLst>
              <a:ext uri="{FF2B5EF4-FFF2-40B4-BE49-F238E27FC236}">
                <a16:creationId xmlns:a16="http://schemas.microsoft.com/office/drawing/2014/main" id="{17249F78-CC25-4F77-9A92-09B8B1CE6BA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01C690-F0B2-4403-9952-F2BC28EB4276}" type="datetimeFigureOut">
              <a:rPr lang="en-US" smtClean="0"/>
              <a:t>7/30/2025</a:t>
            </a:fld>
            <a:endParaRPr lang="en-US"/>
          </a:p>
        </p:txBody>
      </p:sp>
      <p:sp>
        <p:nvSpPr>
          <p:cNvPr id="4" name="Fußzeilenplatzhalter 3">
            <a:extLst>
              <a:ext uri="{FF2B5EF4-FFF2-40B4-BE49-F238E27FC236}">
                <a16:creationId xmlns:a16="http://schemas.microsoft.com/office/drawing/2014/main" id="{0446F20E-6166-467E-9866-C892B52812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AFFB5648-ACC1-4913-BDB9-7BE59784A8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60B85-40E8-4C87-BD86-5ABADA34EC0F}" type="slidenum">
              <a:rPr lang="en-US" smtClean="0"/>
              <a:t>‹Nr.›</a:t>
            </a:fld>
            <a:endParaRPr lang="en-US"/>
          </a:p>
        </p:txBody>
      </p:sp>
    </p:spTree>
    <p:extLst>
      <p:ext uri="{BB962C8B-B14F-4D97-AF65-F5344CB8AC3E}">
        <p14:creationId xmlns:p14="http://schemas.microsoft.com/office/powerpoint/2010/main" val="228621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803D44-33AE-4F8A-8EFC-0D65E3E96B5B}" type="datetimeFigureOut">
              <a:rPr lang="en-US" smtClean="0"/>
              <a:t>7/30/2025</a:t>
            </a:fld>
            <a:endParaRPr lang="en-US"/>
          </a:p>
        </p:txBody>
      </p:sp>
      <p:sp>
        <p:nvSpPr>
          <p:cNvPr id="4" name="Folienbildplatzhalt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4EFB90-538A-4F1F-ADC9-FEF23021405B}" type="slidenum">
              <a:rPr lang="en-US" smtClean="0"/>
              <a:t>‹Nr.›</a:t>
            </a:fld>
            <a:endParaRPr lang="en-US"/>
          </a:p>
        </p:txBody>
      </p:sp>
    </p:spTree>
    <p:extLst>
      <p:ext uri="{BB962C8B-B14F-4D97-AF65-F5344CB8AC3E}">
        <p14:creationId xmlns:p14="http://schemas.microsoft.com/office/powerpoint/2010/main" val="3086857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lakat A0 – 3 Spalten">
    <p:spTree>
      <p:nvGrpSpPr>
        <p:cNvPr id="1" name=""/>
        <p:cNvGrpSpPr/>
        <p:nvPr/>
      </p:nvGrpSpPr>
      <p:grpSpPr>
        <a:xfrm>
          <a:off x="0" y="0"/>
          <a:ext cx="0" cy="0"/>
          <a:chOff x="0" y="0"/>
          <a:chExt cx="0" cy="0"/>
        </a:xfrm>
      </p:grpSpPr>
      <p:sp>
        <p:nvSpPr>
          <p:cNvPr id="21" name="Rechteck 20">
            <a:extLst>
              <a:ext uri="{FF2B5EF4-FFF2-40B4-BE49-F238E27FC236}">
                <a16:creationId xmlns:a16="http://schemas.microsoft.com/office/drawing/2014/main" id="{B2DDE9C6-2FF8-46F9-83DF-DD7B9891A6DB}"/>
              </a:ext>
            </a:extLst>
          </p:cNvPr>
          <p:cNvSpPr/>
          <p:nvPr userDrawn="1"/>
        </p:nvSpPr>
        <p:spPr>
          <a:xfrm>
            <a:off x="0" y="1"/>
            <a:ext cx="30492700" cy="9483724"/>
          </a:xfrm>
          <a:prstGeom prst="rect">
            <a:avLst/>
          </a:prstGeom>
          <a:gradFill flip="none" rotWithShape="1">
            <a:gsLst>
              <a:gs pos="33744">
                <a:srgbClr val="00779A">
                  <a:lumMod val="100000"/>
                </a:srgbClr>
              </a:gs>
              <a:gs pos="0">
                <a:srgbClr val="014A6B"/>
              </a:gs>
              <a:gs pos="75000">
                <a:srgbClr val="4DC7D2">
                  <a:lumMod val="90000"/>
                  <a:lumOff val="10000"/>
                </a:srgbClr>
              </a:gs>
              <a:gs pos="100000">
                <a:srgbClr val="04B1AA"/>
              </a:gs>
            </a:gsLst>
            <a:path path="circle">
              <a:fillToRect r="100000" b="100000"/>
            </a:path>
            <a:tileRect l="-100000" t="-100000"/>
          </a:gradFill>
        </p:spPr>
        <p:txBody>
          <a:bodyPr vert="horz" wrap="square" lIns="486000" tIns="360000" rIns="360000" bIns="360000" rtlCol="0" anchor="b">
            <a:noAutofit/>
          </a:bodyPr>
          <a:lstStyle/>
          <a:p>
            <a:pPr>
              <a:lnSpc>
                <a:spcPct val="110000"/>
              </a:lnSpc>
            </a:pPr>
            <a:endParaRPr lang="de-DE" sz="1600" dirty="0">
              <a:solidFill>
                <a:schemeClr val="bg1"/>
              </a:solidFill>
              <a:latin typeface="+mj-lt"/>
            </a:endParaRPr>
          </a:p>
        </p:txBody>
      </p:sp>
      <p:graphicFrame>
        <p:nvGraphicFramePr>
          <p:cNvPr id="7" name="Objekt 6" hidden="1">
            <a:extLst>
              <a:ext uri="{FF2B5EF4-FFF2-40B4-BE49-F238E27FC236}">
                <a16:creationId xmlns:a16="http://schemas.microsoft.com/office/drawing/2014/main" id="{1D70285F-0729-42BF-8318-3CB56B89B457}"/>
              </a:ext>
            </a:extLst>
          </p:cNvPr>
          <p:cNvGraphicFramePr>
            <a:graphicFrameLocks noChangeAspect="1"/>
          </p:cNvGraphicFramePr>
          <p:nvPr userDrawn="1">
            <p:custDataLst>
              <p:tags r:id="rId1"/>
            </p:custDataLst>
            <p:extLst>
              <p:ext uri="{D42A27DB-BD31-4B8C-83A1-F6EECF244321}">
                <p14:modId xmlns:p14="http://schemas.microsoft.com/office/powerpoint/2010/main" val="29561531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D70285F-0729-42BF-8318-3CB56B89B4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13" name="Gruppieren 12">
            <a:extLst>
              <a:ext uri="{FF2B5EF4-FFF2-40B4-BE49-F238E27FC236}">
                <a16:creationId xmlns:a16="http://schemas.microsoft.com/office/drawing/2014/main" id="{CE5CE7DF-1B2D-4294-8CEF-445ABB8C3752}"/>
              </a:ext>
            </a:extLst>
          </p:cNvPr>
          <p:cNvGrpSpPr/>
          <p:nvPr userDrawn="1"/>
        </p:nvGrpSpPr>
        <p:grpSpPr bwMode="gray">
          <a:xfrm>
            <a:off x="0" y="0"/>
            <a:ext cx="108000" cy="108000"/>
            <a:chOff x="0" y="0"/>
            <a:chExt cx="108000" cy="108000"/>
          </a:xfrm>
        </p:grpSpPr>
        <p:cxnSp>
          <p:nvCxnSpPr>
            <p:cNvPr id="14" name="Gerader Verbinder 13">
              <a:extLst>
                <a:ext uri="{FF2B5EF4-FFF2-40B4-BE49-F238E27FC236}">
                  <a16:creationId xmlns:a16="http://schemas.microsoft.com/office/drawing/2014/main" id="{6FEFD9C8-A819-44DE-9A25-7E19B29701B0}"/>
                </a:ext>
              </a:extLst>
            </p:cNvPr>
            <p:cNvCxnSpPr>
              <a:cxnSpLocks/>
            </p:cNvCxnSpPr>
            <p:nvPr userDrawn="1"/>
          </p:nvCxnSpPr>
          <p:spPr bwMode="gray">
            <a:xfrm>
              <a:off x="108000" y="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BF30199B-2C75-4833-A85B-65B1030094D5}"/>
                </a:ext>
              </a:extLst>
            </p:cNvPr>
            <p:cNvCxnSpPr>
              <a:cxnSpLocks/>
            </p:cNvCxnSpPr>
            <p:nvPr userDrawn="1"/>
          </p:nvCxnSpPr>
          <p:spPr bwMode="gray">
            <a:xfrm rot="16200000" flipV="1">
              <a:off x="36000" y="7200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Gruppieren 15">
            <a:extLst>
              <a:ext uri="{FF2B5EF4-FFF2-40B4-BE49-F238E27FC236}">
                <a16:creationId xmlns:a16="http://schemas.microsoft.com/office/drawing/2014/main" id="{B37963E2-5BE0-4137-84C4-07816B1C6485}"/>
              </a:ext>
            </a:extLst>
          </p:cNvPr>
          <p:cNvGrpSpPr/>
          <p:nvPr userDrawn="1"/>
        </p:nvGrpSpPr>
        <p:grpSpPr bwMode="gray">
          <a:xfrm flipH="1">
            <a:off x="30384700" y="0"/>
            <a:ext cx="108000" cy="108000"/>
            <a:chOff x="0" y="0"/>
            <a:chExt cx="108000" cy="108000"/>
          </a:xfrm>
        </p:grpSpPr>
        <p:cxnSp>
          <p:nvCxnSpPr>
            <p:cNvPr id="17" name="Gerader Verbinder 16">
              <a:extLst>
                <a:ext uri="{FF2B5EF4-FFF2-40B4-BE49-F238E27FC236}">
                  <a16:creationId xmlns:a16="http://schemas.microsoft.com/office/drawing/2014/main" id="{34C4B08E-38BB-4E6F-B3EC-B0F14AF5A003}"/>
                </a:ext>
              </a:extLst>
            </p:cNvPr>
            <p:cNvCxnSpPr>
              <a:cxnSpLocks/>
            </p:cNvCxnSpPr>
            <p:nvPr userDrawn="1"/>
          </p:nvCxnSpPr>
          <p:spPr bwMode="gray">
            <a:xfrm>
              <a:off x="108000" y="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D4953C15-9AA8-4A66-B59F-D151A837F277}"/>
                </a:ext>
              </a:extLst>
            </p:cNvPr>
            <p:cNvCxnSpPr>
              <a:cxnSpLocks/>
            </p:cNvCxnSpPr>
            <p:nvPr userDrawn="1"/>
          </p:nvCxnSpPr>
          <p:spPr bwMode="gray">
            <a:xfrm rot="16200000" flipV="1">
              <a:off x="36000" y="7200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Textplatzhalter 10">
            <a:extLst>
              <a:ext uri="{FF2B5EF4-FFF2-40B4-BE49-F238E27FC236}">
                <a16:creationId xmlns:a16="http://schemas.microsoft.com/office/drawing/2014/main" id="{D140638D-FAF7-4405-8DB4-EF9A91A26022}"/>
              </a:ext>
            </a:extLst>
          </p:cNvPr>
          <p:cNvSpPr>
            <a:spLocks noGrp="1"/>
          </p:cNvSpPr>
          <p:nvPr>
            <p:ph type="body" sz="quarter" idx="13"/>
          </p:nvPr>
        </p:nvSpPr>
        <p:spPr>
          <a:xfrm>
            <a:off x="1781175" y="1563688"/>
            <a:ext cx="26930350" cy="4457439"/>
          </a:xfrm>
          <a:prstGeom prst="rect">
            <a:avLst/>
          </a:prstGeom>
        </p:spPr>
        <p:txBody>
          <a:bodyPr/>
          <a:lstStyle>
            <a:lvl1pPr>
              <a:lnSpc>
                <a:spcPts val="8400"/>
              </a:lnSpc>
              <a:spcAft>
                <a:spcPts val="0"/>
              </a:spcAft>
              <a:defRPr sz="7000" b="0">
                <a:solidFill>
                  <a:schemeClr val="bg1"/>
                </a:solidFill>
                <a:latin typeface="Frutiger LT Com 45 Light" panose="020B0303030504020204" pitchFamily="34" charset="0"/>
              </a:defRPr>
            </a:lvl1pPr>
            <a:lvl2pPr marL="0" indent="0">
              <a:lnSpc>
                <a:spcPts val="7700"/>
              </a:lnSpc>
              <a:spcAft>
                <a:spcPts val="3500"/>
              </a:spcAft>
              <a:buNone/>
              <a:defRPr sz="9100">
                <a:solidFill>
                  <a:schemeClr val="bg1"/>
                </a:solidFill>
                <a:latin typeface="Frutiger LT Com 75 Black" panose="020B0A03040504030204" pitchFamily="34" charset="0"/>
              </a:defRPr>
            </a:lvl2pPr>
            <a:lvl3pPr marL="0" indent="0">
              <a:lnSpc>
                <a:spcPts val="6000"/>
              </a:lnSpc>
              <a:spcAft>
                <a:spcPts val="6000"/>
              </a:spcAft>
              <a:buNone/>
              <a:defRPr sz="5000" b="0">
                <a:solidFill>
                  <a:schemeClr val="bg1"/>
                </a:solidFill>
              </a:defRPr>
            </a:lvl3pPr>
            <a:lvl4pPr marL="0" indent="0">
              <a:lnSpc>
                <a:spcPts val="3360"/>
              </a:lnSpc>
              <a:buNone/>
              <a:defRPr sz="2400" b="1">
                <a:solidFill>
                  <a:schemeClr val="bg1"/>
                </a:solidFill>
              </a:defRPr>
            </a:lvl4pPr>
            <a:lvl5pPr marL="1079500" indent="0">
              <a:buNone/>
              <a:defRPr/>
            </a:lvl5pPr>
          </a:lstStyle>
          <a:p>
            <a:pPr lvl="0"/>
            <a:r>
              <a:rPr lang="de-DE" dirty="0"/>
              <a:t>Mastertextformat bearbeiten</a:t>
            </a:r>
          </a:p>
          <a:p>
            <a:pPr lvl="1"/>
            <a:r>
              <a:rPr lang="de-DE" dirty="0" err="1"/>
              <a:t>Lightline</a:t>
            </a:r>
            <a:endParaRPr lang="de-DE" dirty="0"/>
          </a:p>
          <a:p>
            <a:pPr lvl="2"/>
            <a:r>
              <a:rPr lang="de-DE" dirty="0"/>
              <a:t>Subheadline</a:t>
            </a:r>
          </a:p>
          <a:p>
            <a:pPr lvl="3"/>
            <a:r>
              <a:rPr lang="de-DE" dirty="0"/>
              <a:t>Subheadline 2</a:t>
            </a:r>
          </a:p>
        </p:txBody>
      </p:sp>
      <p:sp>
        <p:nvSpPr>
          <p:cNvPr id="22" name="Textplatzhalter 21">
            <a:extLst>
              <a:ext uri="{FF2B5EF4-FFF2-40B4-BE49-F238E27FC236}">
                <a16:creationId xmlns:a16="http://schemas.microsoft.com/office/drawing/2014/main" id="{9A6E0C3D-4A95-49FC-BB0D-8D17239A8E88}"/>
              </a:ext>
            </a:extLst>
          </p:cNvPr>
          <p:cNvSpPr>
            <a:spLocks noGrp="1"/>
          </p:cNvSpPr>
          <p:nvPr>
            <p:ph type="body" sz="quarter" idx="14"/>
          </p:nvPr>
        </p:nvSpPr>
        <p:spPr>
          <a:xfrm>
            <a:off x="1781175" y="11249025"/>
            <a:ext cx="8496300" cy="4766305"/>
          </a:xfrm>
          <a:prstGeom prst="rect">
            <a:avLst/>
          </a:prstGeom>
        </p:spPr>
        <p:txBody>
          <a:bodyPr/>
          <a:lstStyle>
            <a:lvl1pPr>
              <a:lnSpc>
                <a:spcPts val="3360"/>
              </a:lnSpc>
              <a:spcAft>
                <a:spcPts val="3360"/>
              </a:spcAft>
              <a:defRPr sz="2400"/>
            </a:lvl1pPr>
            <a:lvl2pPr>
              <a:lnSpc>
                <a:spcPts val="3360"/>
              </a:lnSpc>
              <a:spcAft>
                <a:spcPts val="3360"/>
              </a:spcAft>
              <a:defRPr sz="2700"/>
            </a:lvl2pPr>
            <a:lvl3pPr>
              <a:lnSpc>
                <a:spcPts val="3360"/>
              </a:lnSpc>
              <a:defRPr sz="2400"/>
            </a:lvl3pPr>
            <a:lvl4pPr>
              <a:lnSpc>
                <a:spcPts val="3360"/>
              </a:lnSpc>
              <a:defRPr sz="2400"/>
            </a:lvl4pPr>
            <a:lvl5pPr marL="432000" indent="-432000">
              <a:lnSpc>
                <a:spcPts val="3360"/>
              </a:lnSpc>
              <a:defRPr sz="2400"/>
            </a:lvl5pPr>
            <a:lvl6pPr marL="720000" indent="-288000">
              <a:lnSpc>
                <a:spcPts val="3360"/>
              </a:lnSpc>
              <a:defRPr sz="2400"/>
            </a:lvl6pPr>
            <a:lvl7pPr marL="432000" indent="-432000">
              <a:lnSpc>
                <a:spcPts val="3360"/>
              </a:lnSpc>
              <a:defRPr sz="2400"/>
            </a:lvl7pPr>
            <a:lvl8pPr marL="720000" indent="-288000">
              <a:lnSpc>
                <a:spcPts val="3360"/>
              </a:lnSpc>
              <a:defRPr sz="2400"/>
            </a:lvl8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24" name="Textplatzhalter 23">
            <a:extLst>
              <a:ext uri="{FF2B5EF4-FFF2-40B4-BE49-F238E27FC236}">
                <a16:creationId xmlns:a16="http://schemas.microsoft.com/office/drawing/2014/main" id="{6F70A04F-968F-4E2C-8E2B-54EC2D05CE27}"/>
              </a:ext>
            </a:extLst>
          </p:cNvPr>
          <p:cNvSpPr>
            <a:spLocks noGrp="1"/>
          </p:cNvSpPr>
          <p:nvPr>
            <p:ph type="body" sz="quarter" idx="15"/>
          </p:nvPr>
        </p:nvSpPr>
        <p:spPr>
          <a:xfrm>
            <a:off x="10998200" y="11249025"/>
            <a:ext cx="8496300" cy="4766305"/>
          </a:xfrm>
          <a:prstGeom prst="rect">
            <a:avLst/>
          </a:prstGeom>
        </p:spPr>
        <p:txBody>
          <a:bodyPr/>
          <a:lstStyle>
            <a:lvl1pPr>
              <a:lnSpc>
                <a:spcPts val="3360"/>
              </a:lnSpc>
              <a:spcAft>
                <a:spcPts val="3360"/>
              </a:spcAft>
              <a:defRPr sz="2400"/>
            </a:lvl1pPr>
            <a:lvl2pPr>
              <a:lnSpc>
                <a:spcPts val="3360"/>
              </a:lnSpc>
              <a:spcAft>
                <a:spcPts val="3360"/>
              </a:spcAft>
              <a:defRPr sz="2700"/>
            </a:lvl2pPr>
            <a:lvl3pPr>
              <a:lnSpc>
                <a:spcPts val="3360"/>
              </a:lnSpc>
              <a:defRPr sz="2400"/>
            </a:lvl3pPr>
            <a:lvl4pPr>
              <a:lnSpc>
                <a:spcPts val="3360"/>
              </a:lnSpc>
              <a:defRPr sz="2400"/>
            </a:lvl4pPr>
            <a:lvl5pPr marL="432000" indent="-432000">
              <a:lnSpc>
                <a:spcPts val="3360"/>
              </a:lnSpc>
              <a:defRPr sz="2400"/>
            </a:lvl5pPr>
            <a:lvl6pPr marL="720000" indent="-288000">
              <a:lnSpc>
                <a:spcPts val="3360"/>
              </a:lnSpc>
              <a:defRPr sz="2400"/>
            </a:lvl6pPr>
            <a:lvl7pPr marL="432000" indent="-432000">
              <a:lnSpc>
                <a:spcPts val="3360"/>
              </a:lnSpc>
              <a:defRPr sz="2400"/>
            </a:lvl7pPr>
            <a:lvl8pPr marL="720000" indent="-288000">
              <a:lnSpc>
                <a:spcPts val="3360"/>
              </a:lnSpc>
              <a:defRPr sz="2400"/>
            </a:lvl8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26" name="Textplatzhalter 25">
            <a:extLst>
              <a:ext uri="{FF2B5EF4-FFF2-40B4-BE49-F238E27FC236}">
                <a16:creationId xmlns:a16="http://schemas.microsoft.com/office/drawing/2014/main" id="{61613CC6-16AE-41B4-B9F1-B49C316370D2}"/>
              </a:ext>
            </a:extLst>
          </p:cNvPr>
          <p:cNvSpPr>
            <a:spLocks noGrp="1"/>
          </p:cNvSpPr>
          <p:nvPr>
            <p:ph type="body" sz="quarter" idx="16"/>
          </p:nvPr>
        </p:nvSpPr>
        <p:spPr>
          <a:xfrm>
            <a:off x="20215223" y="11249025"/>
            <a:ext cx="8496300" cy="4766305"/>
          </a:xfrm>
          <a:prstGeom prst="rect">
            <a:avLst/>
          </a:prstGeom>
        </p:spPr>
        <p:txBody>
          <a:bodyPr/>
          <a:lstStyle>
            <a:lvl1pPr>
              <a:lnSpc>
                <a:spcPts val="3360"/>
              </a:lnSpc>
              <a:spcAft>
                <a:spcPts val="3360"/>
              </a:spcAft>
              <a:defRPr sz="2400"/>
            </a:lvl1pPr>
            <a:lvl2pPr>
              <a:lnSpc>
                <a:spcPts val="3360"/>
              </a:lnSpc>
              <a:spcAft>
                <a:spcPts val="3360"/>
              </a:spcAft>
              <a:defRPr sz="2400"/>
            </a:lvl2pPr>
            <a:lvl3pPr>
              <a:lnSpc>
                <a:spcPts val="3360"/>
              </a:lnSpc>
              <a:defRPr sz="2400"/>
            </a:lvl3pPr>
            <a:lvl4pPr>
              <a:lnSpc>
                <a:spcPts val="3360"/>
              </a:lnSpc>
              <a:defRPr sz="2400"/>
            </a:lvl4pPr>
            <a:lvl5pPr marL="432000" indent="-432000">
              <a:lnSpc>
                <a:spcPts val="3360"/>
              </a:lnSpc>
              <a:defRPr sz="2400"/>
            </a:lvl5pPr>
            <a:lvl6pPr marL="720000" indent="-288000">
              <a:lnSpc>
                <a:spcPts val="3360"/>
              </a:lnSpc>
              <a:defRPr sz="2400"/>
            </a:lvl6pPr>
            <a:lvl7pPr marL="432000" indent="-432000">
              <a:lnSpc>
                <a:spcPts val="3360"/>
              </a:lnSpc>
              <a:defRPr sz="2400"/>
            </a:lvl7pPr>
            <a:lvl8pPr marL="720000" indent="-288000">
              <a:lnSpc>
                <a:spcPts val="3360"/>
              </a:lnSpc>
              <a:defRPr sz="2400"/>
            </a:lvl8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Tree>
    <p:extLst>
      <p:ext uri="{BB962C8B-B14F-4D97-AF65-F5344CB8AC3E}">
        <p14:creationId xmlns:p14="http://schemas.microsoft.com/office/powerpoint/2010/main" val="1715881514"/>
      </p:ext>
    </p:extLst>
  </p:cSld>
  <p:clrMapOvr>
    <a:masterClrMapping/>
  </p:clrMapOvr>
  <p:extLst>
    <p:ext uri="{DCECCB84-F9BA-43D5-87BE-67443E8EF086}">
      <p15:sldGuideLst xmlns:p15="http://schemas.microsoft.com/office/powerpoint/2012/main">
        <p15:guide id="1" pos="6474" userDrawn="1">
          <p15:clr>
            <a:srgbClr val="FBAE40"/>
          </p15:clr>
        </p15:guide>
        <p15:guide id="2" pos="6928" userDrawn="1">
          <p15:clr>
            <a:srgbClr val="FBAE40"/>
          </p15:clr>
        </p15:guide>
        <p15:guide id="3" pos="12280" userDrawn="1">
          <p15:clr>
            <a:srgbClr val="FBAE40"/>
          </p15:clr>
        </p15:guide>
        <p15:guide id="4" pos="12734" userDrawn="1">
          <p15:clr>
            <a:srgbClr val="FBAE40"/>
          </p15:clr>
        </p15:guide>
        <p15:guide id="5" orient="horz" pos="7086" userDrawn="1">
          <p15:clr>
            <a:srgbClr val="FBAE40"/>
          </p15:clr>
        </p15:guide>
        <p15:guide id="6" orient="horz" pos="597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lakat A0 – 2 Spalten">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D3E9B3BA-6720-45D1-BF41-2B6441EA2AD9}"/>
              </a:ext>
            </a:extLst>
          </p:cNvPr>
          <p:cNvSpPr/>
          <p:nvPr userDrawn="1"/>
        </p:nvSpPr>
        <p:spPr>
          <a:xfrm>
            <a:off x="0" y="-1"/>
            <a:ext cx="30492700" cy="10817226"/>
          </a:xfrm>
          <a:prstGeom prst="rect">
            <a:avLst/>
          </a:prstGeom>
          <a:gradFill flip="none" rotWithShape="1">
            <a:gsLst>
              <a:gs pos="33744">
                <a:srgbClr val="00779A">
                  <a:lumMod val="100000"/>
                </a:srgbClr>
              </a:gs>
              <a:gs pos="0">
                <a:srgbClr val="014A6B"/>
              </a:gs>
              <a:gs pos="75000">
                <a:srgbClr val="4DC7D2">
                  <a:lumMod val="90000"/>
                  <a:lumOff val="10000"/>
                </a:srgbClr>
              </a:gs>
              <a:gs pos="100000">
                <a:srgbClr val="04B1AA"/>
              </a:gs>
            </a:gsLst>
            <a:path path="circle">
              <a:fillToRect r="100000" b="100000"/>
            </a:path>
            <a:tileRect l="-100000" t="-100000"/>
          </a:gradFill>
        </p:spPr>
        <p:txBody>
          <a:bodyPr vert="horz" wrap="square" lIns="486000" tIns="360000" rIns="360000" bIns="360000" rtlCol="0" anchor="b">
            <a:noAutofit/>
          </a:bodyPr>
          <a:lstStyle/>
          <a:p>
            <a:pPr>
              <a:lnSpc>
                <a:spcPct val="110000"/>
              </a:lnSpc>
            </a:pPr>
            <a:endParaRPr lang="de-DE" sz="1600" dirty="0">
              <a:solidFill>
                <a:schemeClr val="bg1"/>
              </a:solidFill>
              <a:latin typeface="+mj-lt"/>
            </a:endParaRPr>
          </a:p>
        </p:txBody>
      </p:sp>
      <p:graphicFrame>
        <p:nvGraphicFramePr>
          <p:cNvPr id="7" name="Objekt 6" hidden="1">
            <a:extLst>
              <a:ext uri="{FF2B5EF4-FFF2-40B4-BE49-F238E27FC236}">
                <a16:creationId xmlns:a16="http://schemas.microsoft.com/office/drawing/2014/main" id="{1D70285F-0729-42BF-8318-3CB56B89B457}"/>
              </a:ext>
            </a:extLst>
          </p:cNvPr>
          <p:cNvGraphicFramePr>
            <a:graphicFrameLocks noChangeAspect="1"/>
          </p:cNvGraphicFramePr>
          <p:nvPr userDrawn="1">
            <p:custDataLst>
              <p:tags r:id="rId1"/>
            </p:custDataLst>
            <p:extLst>
              <p:ext uri="{D42A27DB-BD31-4B8C-83A1-F6EECF244321}">
                <p14:modId xmlns:p14="http://schemas.microsoft.com/office/powerpoint/2010/main" val="17403464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D70285F-0729-42BF-8318-3CB56B89B4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13" name="Gruppieren 12">
            <a:extLst>
              <a:ext uri="{FF2B5EF4-FFF2-40B4-BE49-F238E27FC236}">
                <a16:creationId xmlns:a16="http://schemas.microsoft.com/office/drawing/2014/main" id="{CE5CE7DF-1B2D-4294-8CEF-445ABB8C3752}"/>
              </a:ext>
            </a:extLst>
          </p:cNvPr>
          <p:cNvGrpSpPr/>
          <p:nvPr userDrawn="1"/>
        </p:nvGrpSpPr>
        <p:grpSpPr bwMode="gray">
          <a:xfrm>
            <a:off x="0" y="0"/>
            <a:ext cx="108000" cy="108000"/>
            <a:chOff x="0" y="0"/>
            <a:chExt cx="108000" cy="108000"/>
          </a:xfrm>
        </p:grpSpPr>
        <p:cxnSp>
          <p:nvCxnSpPr>
            <p:cNvPr id="14" name="Gerader Verbinder 13">
              <a:extLst>
                <a:ext uri="{FF2B5EF4-FFF2-40B4-BE49-F238E27FC236}">
                  <a16:creationId xmlns:a16="http://schemas.microsoft.com/office/drawing/2014/main" id="{6FEFD9C8-A819-44DE-9A25-7E19B29701B0}"/>
                </a:ext>
              </a:extLst>
            </p:cNvPr>
            <p:cNvCxnSpPr>
              <a:cxnSpLocks/>
            </p:cNvCxnSpPr>
            <p:nvPr userDrawn="1"/>
          </p:nvCxnSpPr>
          <p:spPr bwMode="gray">
            <a:xfrm>
              <a:off x="108000" y="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BF30199B-2C75-4833-A85B-65B1030094D5}"/>
                </a:ext>
              </a:extLst>
            </p:cNvPr>
            <p:cNvCxnSpPr>
              <a:cxnSpLocks/>
            </p:cNvCxnSpPr>
            <p:nvPr userDrawn="1"/>
          </p:nvCxnSpPr>
          <p:spPr bwMode="gray">
            <a:xfrm rot="16200000" flipV="1">
              <a:off x="36000" y="7200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Textplatzhalter 10">
            <a:extLst>
              <a:ext uri="{FF2B5EF4-FFF2-40B4-BE49-F238E27FC236}">
                <a16:creationId xmlns:a16="http://schemas.microsoft.com/office/drawing/2014/main" id="{D140638D-FAF7-4405-8DB4-EF9A91A26022}"/>
              </a:ext>
            </a:extLst>
          </p:cNvPr>
          <p:cNvSpPr>
            <a:spLocks noGrp="1"/>
          </p:cNvSpPr>
          <p:nvPr>
            <p:ph type="body" sz="quarter" idx="13"/>
          </p:nvPr>
        </p:nvSpPr>
        <p:spPr>
          <a:xfrm>
            <a:off x="1781175" y="1563688"/>
            <a:ext cx="26930350" cy="5981061"/>
          </a:xfrm>
          <a:prstGeom prst="rect">
            <a:avLst/>
          </a:prstGeom>
        </p:spPr>
        <p:txBody>
          <a:bodyPr/>
          <a:lstStyle>
            <a:lvl1pPr>
              <a:lnSpc>
                <a:spcPts val="10800"/>
              </a:lnSpc>
              <a:spcAft>
                <a:spcPts val="0"/>
              </a:spcAft>
              <a:defRPr sz="9000" b="0">
                <a:solidFill>
                  <a:schemeClr val="bg1"/>
                </a:solidFill>
                <a:latin typeface="Frutiger LT Com 45 Light" panose="020B0303030504020204" pitchFamily="34" charset="0"/>
              </a:defRPr>
            </a:lvl1pPr>
            <a:lvl2pPr marL="0" indent="0">
              <a:lnSpc>
                <a:spcPts val="9900"/>
              </a:lnSpc>
              <a:spcAft>
                <a:spcPts val="4500"/>
              </a:spcAft>
              <a:buNone/>
              <a:defRPr sz="11700">
                <a:solidFill>
                  <a:schemeClr val="bg1"/>
                </a:solidFill>
                <a:latin typeface="Frutiger LT Com 75 Black" panose="020B0A03040504030204" pitchFamily="34" charset="0"/>
              </a:defRPr>
            </a:lvl2pPr>
            <a:lvl3pPr marL="0" indent="0">
              <a:lnSpc>
                <a:spcPts val="8000"/>
              </a:lnSpc>
              <a:spcAft>
                <a:spcPts val="8000"/>
              </a:spcAft>
              <a:buNone/>
              <a:defRPr sz="6000" b="0">
                <a:solidFill>
                  <a:schemeClr val="bg1"/>
                </a:solidFill>
              </a:defRPr>
            </a:lvl3pPr>
            <a:lvl4pPr marL="0" indent="0">
              <a:lnSpc>
                <a:spcPts val="5850"/>
              </a:lnSpc>
              <a:buNone/>
              <a:defRPr sz="4000" b="1">
                <a:solidFill>
                  <a:schemeClr val="bg1"/>
                </a:solidFill>
              </a:defRPr>
            </a:lvl4pPr>
            <a:lvl5pPr marL="1079500" indent="0">
              <a:buNone/>
              <a:defRPr/>
            </a:lvl5pPr>
          </a:lstStyle>
          <a:p>
            <a:pPr lvl="0"/>
            <a:r>
              <a:rPr lang="de-DE" dirty="0"/>
              <a:t>Mastertextformat bearbeiten</a:t>
            </a:r>
          </a:p>
          <a:p>
            <a:pPr lvl="1"/>
            <a:r>
              <a:rPr lang="de-DE" dirty="0" err="1"/>
              <a:t>Lightline</a:t>
            </a:r>
            <a:endParaRPr lang="de-DE" dirty="0"/>
          </a:p>
          <a:p>
            <a:pPr lvl="2"/>
            <a:r>
              <a:rPr lang="de-DE" dirty="0"/>
              <a:t>Subheadline</a:t>
            </a:r>
          </a:p>
          <a:p>
            <a:pPr lvl="3"/>
            <a:r>
              <a:rPr lang="de-DE" dirty="0"/>
              <a:t>Subheadline 2</a:t>
            </a:r>
          </a:p>
        </p:txBody>
      </p:sp>
      <p:sp>
        <p:nvSpPr>
          <p:cNvPr id="22" name="Textplatzhalter 21">
            <a:extLst>
              <a:ext uri="{FF2B5EF4-FFF2-40B4-BE49-F238E27FC236}">
                <a16:creationId xmlns:a16="http://schemas.microsoft.com/office/drawing/2014/main" id="{9A6E0C3D-4A95-49FC-BB0D-8D17239A8E88}"/>
              </a:ext>
            </a:extLst>
          </p:cNvPr>
          <p:cNvSpPr>
            <a:spLocks noGrp="1"/>
          </p:cNvSpPr>
          <p:nvPr>
            <p:ph type="body" sz="quarter" idx="14"/>
          </p:nvPr>
        </p:nvSpPr>
        <p:spPr>
          <a:xfrm>
            <a:off x="1781175" y="12688888"/>
            <a:ext cx="13104812"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24" name="Textplatzhalter 23">
            <a:extLst>
              <a:ext uri="{FF2B5EF4-FFF2-40B4-BE49-F238E27FC236}">
                <a16:creationId xmlns:a16="http://schemas.microsoft.com/office/drawing/2014/main" id="{6F70A04F-968F-4E2C-8E2B-54EC2D05CE27}"/>
              </a:ext>
            </a:extLst>
          </p:cNvPr>
          <p:cNvSpPr>
            <a:spLocks noGrp="1"/>
          </p:cNvSpPr>
          <p:nvPr>
            <p:ph type="body" sz="quarter" idx="15"/>
          </p:nvPr>
        </p:nvSpPr>
        <p:spPr>
          <a:xfrm>
            <a:off x="15606713" y="12688888"/>
            <a:ext cx="13104812"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Tree>
    <p:extLst>
      <p:ext uri="{BB962C8B-B14F-4D97-AF65-F5344CB8AC3E}">
        <p14:creationId xmlns:p14="http://schemas.microsoft.com/office/powerpoint/2010/main" val="1714605220"/>
      </p:ext>
    </p:extLst>
  </p:cSld>
  <p:clrMapOvr>
    <a:masterClrMapping/>
  </p:clrMapOvr>
  <p:extLst>
    <p:ext uri="{DCECCB84-F9BA-43D5-87BE-67443E8EF086}">
      <p15:sldGuideLst xmlns:p15="http://schemas.microsoft.com/office/powerpoint/2012/main">
        <p15:guide id="1" pos="9377" userDrawn="1">
          <p15:clr>
            <a:srgbClr val="FBAE40"/>
          </p15:clr>
        </p15:guide>
        <p15:guide id="2" pos="9831" userDrawn="1">
          <p15:clr>
            <a:srgbClr val="FBAE40"/>
          </p15:clr>
        </p15:guide>
        <p15:guide id="5" orient="horz" pos="7993" userDrawn="1">
          <p15:clr>
            <a:srgbClr val="FBAE40"/>
          </p15:clr>
        </p15:guide>
        <p15:guide id="6" orient="horz" pos="681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lakat A0 – 4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D70285F-0729-42BF-8318-3CB56B89B457}"/>
              </a:ext>
            </a:extLst>
          </p:cNvPr>
          <p:cNvGraphicFramePr>
            <a:graphicFrameLocks noChangeAspect="1"/>
          </p:cNvGraphicFramePr>
          <p:nvPr userDrawn="1">
            <p:custDataLst>
              <p:tags r:id="rId1"/>
            </p:custDataLst>
            <p:extLst>
              <p:ext uri="{D42A27DB-BD31-4B8C-83A1-F6EECF244321}">
                <p14:modId xmlns:p14="http://schemas.microsoft.com/office/powerpoint/2010/main" val="1748348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D70285F-0729-42BF-8318-3CB56B89B4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13" name="Gruppieren 12">
            <a:extLst>
              <a:ext uri="{FF2B5EF4-FFF2-40B4-BE49-F238E27FC236}">
                <a16:creationId xmlns:a16="http://schemas.microsoft.com/office/drawing/2014/main" id="{CE5CE7DF-1B2D-4294-8CEF-445ABB8C3752}"/>
              </a:ext>
            </a:extLst>
          </p:cNvPr>
          <p:cNvGrpSpPr/>
          <p:nvPr userDrawn="1"/>
        </p:nvGrpSpPr>
        <p:grpSpPr bwMode="gray">
          <a:xfrm>
            <a:off x="0" y="0"/>
            <a:ext cx="108000" cy="108000"/>
            <a:chOff x="0" y="0"/>
            <a:chExt cx="108000" cy="108000"/>
          </a:xfrm>
        </p:grpSpPr>
        <p:cxnSp>
          <p:nvCxnSpPr>
            <p:cNvPr id="14" name="Gerader Verbinder 13">
              <a:extLst>
                <a:ext uri="{FF2B5EF4-FFF2-40B4-BE49-F238E27FC236}">
                  <a16:creationId xmlns:a16="http://schemas.microsoft.com/office/drawing/2014/main" id="{6FEFD9C8-A819-44DE-9A25-7E19B29701B0}"/>
                </a:ext>
              </a:extLst>
            </p:cNvPr>
            <p:cNvCxnSpPr>
              <a:cxnSpLocks/>
            </p:cNvCxnSpPr>
            <p:nvPr userDrawn="1"/>
          </p:nvCxnSpPr>
          <p:spPr bwMode="gray">
            <a:xfrm>
              <a:off x="108000" y="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BF30199B-2C75-4833-A85B-65B1030094D5}"/>
                </a:ext>
              </a:extLst>
            </p:cNvPr>
            <p:cNvCxnSpPr>
              <a:cxnSpLocks/>
            </p:cNvCxnSpPr>
            <p:nvPr userDrawn="1"/>
          </p:nvCxnSpPr>
          <p:spPr bwMode="gray">
            <a:xfrm rot="16200000" flipV="1">
              <a:off x="36000" y="7200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Gruppieren 15">
            <a:extLst>
              <a:ext uri="{FF2B5EF4-FFF2-40B4-BE49-F238E27FC236}">
                <a16:creationId xmlns:a16="http://schemas.microsoft.com/office/drawing/2014/main" id="{B37963E2-5BE0-4137-84C4-07816B1C6485}"/>
              </a:ext>
            </a:extLst>
          </p:cNvPr>
          <p:cNvGrpSpPr/>
          <p:nvPr userDrawn="1"/>
        </p:nvGrpSpPr>
        <p:grpSpPr bwMode="gray">
          <a:xfrm flipH="1">
            <a:off x="30384700" y="0"/>
            <a:ext cx="108000" cy="108000"/>
            <a:chOff x="0" y="0"/>
            <a:chExt cx="108000" cy="108000"/>
          </a:xfrm>
        </p:grpSpPr>
        <p:cxnSp>
          <p:nvCxnSpPr>
            <p:cNvPr id="17" name="Gerader Verbinder 16">
              <a:extLst>
                <a:ext uri="{FF2B5EF4-FFF2-40B4-BE49-F238E27FC236}">
                  <a16:creationId xmlns:a16="http://schemas.microsoft.com/office/drawing/2014/main" id="{34C4B08E-38BB-4E6F-B3EC-B0F14AF5A003}"/>
                </a:ext>
              </a:extLst>
            </p:cNvPr>
            <p:cNvCxnSpPr>
              <a:cxnSpLocks/>
            </p:cNvCxnSpPr>
            <p:nvPr userDrawn="1"/>
          </p:nvCxnSpPr>
          <p:spPr bwMode="gray">
            <a:xfrm>
              <a:off x="108000" y="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D4953C15-9AA8-4A66-B59F-D151A837F277}"/>
                </a:ext>
              </a:extLst>
            </p:cNvPr>
            <p:cNvCxnSpPr>
              <a:cxnSpLocks/>
            </p:cNvCxnSpPr>
            <p:nvPr userDrawn="1"/>
          </p:nvCxnSpPr>
          <p:spPr bwMode="gray">
            <a:xfrm rot="16200000" flipV="1">
              <a:off x="36000" y="72000"/>
              <a:ext cx="0" cy="720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Textplatzhalter 10">
            <a:extLst>
              <a:ext uri="{FF2B5EF4-FFF2-40B4-BE49-F238E27FC236}">
                <a16:creationId xmlns:a16="http://schemas.microsoft.com/office/drawing/2014/main" id="{D140638D-FAF7-4405-8DB4-EF9A91A26022}"/>
              </a:ext>
            </a:extLst>
          </p:cNvPr>
          <p:cNvSpPr>
            <a:spLocks noGrp="1"/>
          </p:cNvSpPr>
          <p:nvPr>
            <p:ph type="body" sz="quarter" idx="13"/>
          </p:nvPr>
        </p:nvSpPr>
        <p:spPr>
          <a:xfrm>
            <a:off x="1781175" y="1563688"/>
            <a:ext cx="26930350" cy="4913012"/>
          </a:xfrm>
          <a:prstGeom prst="rect">
            <a:avLst/>
          </a:prstGeom>
        </p:spPr>
        <p:txBody>
          <a:bodyPr/>
          <a:lstStyle>
            <a:lvl1pPr>
              <a:lnSpc>
                <a:spcPts val="9600"/>
              </a:lnSpc>
              <a:spcAft>
                <a:spcPts val="0"/>
              </a:spcAft>
              <a:defRPr sz="8000" b="0">
                <a:solidFill>
                  <a:schemeClr val="accent3"/>
                </a:solidFill>
                <a:latin typeface="Frutiger LT Com 45 Light" panose="020B0303030504020204" pitchFamily="34" charset="0"/>
              </a:defRPr>
            </a:lvl1pPr>
            <a:lvl2pPr marL="0" indent="0">
              <a:lnSpc>
                <a:spcPts val="8800"/>
              </a:lnSpc>
              <a:spcAft>
                <a:spcPts val="4000"/>
              </a:spcAft>
              <a:buNone/>
              <a:defRPr sz="10400">
                <a:solidFill>
                  <a:schemeClr val="accent3"/>
                </a:solidFill>
                <a:latin typeface="Frutiger LT Com 75 Black" panose="020B0A03040504030204" pitchFamily="34" charset="0"/>
              </a:defRPr>
            </a:lvl2pPr>
            <a:lvl3pPr marL="0" indent="0">
              <a:lnSpc>
                <a:spcPts val="6000"/>
              </a:lnSpc>
              <a:spcAft>
                <a:spcPts val="6000"/>
              </a:spcAft>
              <a:buNone/>
              <a:defRPr sz="5000" b="0">
                <a:solidFill>
                  <a:schemeClr val="accent3"/>
                </a:solidFill>
              </a:defRPr>
            </a:lvl3pPr>
            <a:lvl4pPr marL="0" indent="0">
              <a:lnSpc>
                <a:spcPts val="4200"/>
              </a:lnSpc>
              <a:buNone/>
              <a:defRPr sz="3000" b="1">
                <a:solidFill>
                  <a:schemeClr val="accent3"/>
                </a:solidFill>
              </a:defRPr>
            </a:lvl4pPr>
            <a:lvl5pPr marL="1079500" indent="0">
              <a:buNone/>
              <a:defRPr/>
            </a:lvl5pPr>
          </a:lstStyle>
          <a:p>
            <a:pPr lvl="0"/>
            <a:r>
              <a:rPr lang="de-DE" dirty="0"/>
              <a:t>Mastertextformat bearbeiten</a:t>
            </a:r>
          </a:p>
          <a:p>
            <a:pPr lvl="1"/>
            <a:r>
              <a:rPr lang="de-DE" dirty="0" err="1"/>
              <a:t>Lightline</a:t>
            </a:r>
            <a:endParaRPr lang="de-DE" dirty="0"/>
          </a:p>
          <a:p>
            <a:pPr lvl="2"/>
            <a:r>
              <a:rPr lang="de-DE" dirty="0"/>
              <a:t>Subheadline</a:t>
            </a:r>
          </a:p>
          <a:p>
            <a:pPr lvl="3"/>
            <a:r>
              <a:rPr lang="de-DE" dirty="0"/>
              <a:t>Subheadline 2</a:t>
            </a:r>
          </a:p>
        </p:txBody>
      </p:sp>
      <p:sp>
        <p:nvSpPr>
          <p:cNvPr id="22" name="Textplatzhalter 21">
            <a:extLst>
              <a:ext uri="{FF2B5EF4-FFF2-40B4-BE49-F238E27FC236}">
                <a16:creationId xmlns:a16="http://schemas.microsoft.com/office/drawing/2014/main" id="{9A6E0C3D-4A95-49FC-BB0D-8D17239A8E88}"/>
              </a:ext>
            </a:extLst>
          </p:cNvPr>
          <p:cNvSpPr>
            <a:spLocks noGrp="1"/>
          </p:cNvSpPr>
          <p:nvPr>
            <p:ph type="body" sz="quarter" idx="14"/>
          </p:nvPr>
        </p:nvSpPr>
        <p:spPr>
          <a:xfrm>
            <a:off x="1781175" y="11752263"/>
            <a:ext cx="6192838"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24" name="Textplatzhalter 23">
            <a:extLst>
              <a:ext uri="{FF2B5EF4-FFF2-40B4-BE49-F238E27FC236}">
                <a16:creationId xmlns:a16="http://schemas.microsoft.com/office/drawing/2014/main" id="{6F70A04F-968F-4E2C-8E2B-54EC2D05CE27}"/>
              </a:ext>
            </a:extLst>
          </p:cNvPr>
          <p:cNvSpPr>
            <a:spLocks noGrp="1"/>
          </p:cNvSpPr>
          <p:nvPr>
            <p:ph type="body" sz="quarter" idx="15"/>
          </p:nvPr>
        </p:nvSpPr>
        <p:spPr>
          <a:xfrm>
            <a:off x="8729662" y="11752263"/>
            <a:ext cx="6192838"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26" name="Textplatzhalter 25">
            <a:extLst>
              <a:ext uri="{FF2B5EF4-FFF2-40B4-BE49-F238E27FC236}">
                <a16:creationId xmlns:a16="http://schemas.microsoft.com/office/drawing/2014/main" id="{61613CC6-16AE-41B4-B9F1-B49C316370D2}"/>
              </a:ext>
            </a:extLst>
          </p:cNvPr>
          <p:cNvSpPr>
            <a:spLocks noGrp="1"/>
          </p:cNvSpPr>
          <p:nvPr>
            <p:ph type="body" sz="quarter" idx="16"/>
          </p:nvPr>
        </p:nvSpPr>
        <p:spPr>
          <a:xfrm>
            <a:off x="15619155" y="11752263"/>
            <a:ext cx="6192838"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
        <p:nvSpPr>
          <p:cNvPr id="3" name="Textplatzhalter 2">
            <a:extLst>
              <a:ext uri="{FF2B5EF4-FFF2-40B4-BE49-F238E27FC236}">
                <a16:creationId xmlns:a16="http://schemas.microsoft.com/office/drawing/2014/main" id="{F68ECA64-F6B5-437C-83E9-8A3C1D366702}"/>
              </a:ext>
            </a:extLst>
          </p:cNvPr>
          <p:cNvSpPr>
            <a:spLocks noGrp="1"/>
          </p:cNvSpPr>
          <p:nvPr>
            <p:ph type="body" sz="quarter" idx="17"/>
          </p:nvPr>
        </p:nvSpPr>
        <p:spPr>
          <a:xfrm>
            <a:off x="22518688" y="11752263"/>
            <a:ext cx="6192837" cy="5792227"/>
          </a:xfrm>
          <a:prstGeom prst="rect">
            <a:avLst/>
          </a:prstGeom>
        </p:spPr>
        <p:txBody>
          <a:bodyPr/>
          <a:lstStyle>
            <a:lvl4pPr>
              <a:defRPr/>
            </a:lvl4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cxnSp>
        <p:nvCxnSpPr>
          <p:cNvPr id="19" name="Gerader Verbinder 18">
            <a:extLst>
              <a:ext uri="{FF2B5EF4-FFF2-40B4-BE49-F238E27FC236}">
                <a16:creationId xmlns:a16="http://schemas.microsoft.com/office/drawing/2014/main" id="{BFF8A886-D59F-4A71-9F98-A5BB56A21E05}"/>
              </a:ext>
            </a:extLst>
          </p:cNvPr>
          <p:cNvCxnSpPr/>
          <p:nvPr userDrawn="1"/>
        </p:nvCxnSpPr>
        <p:spPr bwMode="gray">
          <a:xfrm>
            <a:off x="1781175" y="10004425"/>
            <a:ext cx="2693035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778605"/>
      </p:ext>
    </p:extLst>
  </p:cSld>
  <p:clrMapOvr>
    <a:masterClrMapping/>
  </p:clrMapOvr>
  <p:extLst>
    <p:ext uri="{DCECCB84-F9BA-43D5-87BE-67443E8EF086}">
      <p15:sldGuideLst xmlns:p15="http://schemas.microsoft.com/office/powerpoint/2012/main">
        <p15:guide id="1" pos="5023" userDrawn="1">
          <p15:clr>
            <a:srgbClr val="FBAE40"/>
          </p15:clr>
        </p15:guide>
        <p15:guide id="2" pos="5476" userDrawn="1">
          <p15:clr>
            <a:srgbClr val="FBAE40"/>
          </p15:clr>
        </p15:guide>
        <p15:guide id="3" pos="9377" userDrawn="1">
          <p15:clr>
            <a:srgbClr val="FBAE40"/>
          </p15:clr>
        </p15:guide>
        <p15:guide id="4" pos="9831" userDrawn="1">
          <p15:clr>
            <a:srgbClr val="FBAE40"/>
          </p15:clr>
        </p15:guide>
        <p15:guide id="5" orient="horz" pos="7403" userDrawn="1">
          <p15:clr>
            <a:srgbClr val="FBAE40"/>
          </p15:clr>
        </p15:guide>
        <p15:guide id="7" pos="13732" userDrawn="1">
          <p15:clr>
            <a:srgbClr val="FBAE40"/>
          </p15:clr>
        </p15:guide>
        <p15:guide id="8" pos="14185" userDrawn="1">
          <p15:clr>
            <a:srgbClr val="FBAE40"/>
          </p15:clr>
        </p15:guide>
        <p15:guide id="9" orient="horz" pos="6292"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C308190-F914-473E-A44B-E5A7579A9AF2}"/>
              </a:ext>
            </a:extLst>
          </p:cNvPr>
          <p:cNvGraphicFramePr>
            <a:graphicFrameLocks noChangeAspect="1"/>
          </p:cNvGraphicFramePr>
          <p:nvPr userDrawn="1">
            <p:custDataLst>
              <p:tags r:id="rId5"/>
            </p:custDataLst>
            <p:extLst>
              <p:ext uri="{D42A27DB-BD31-4B8C-83A1-F6EECF244321}">
                <p14:modId xmlns:p14="http://schemas.microsoft.com/office/powerpoint/2010/main" val="2110962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44" imgH="345" progId="TCLayout.ActiveDocument.1">
                  <p:embed/>
                </p:oleObj>
              </mc:Choice>
              <mc:Fallback>
                <p:oleObj name="think-cell Folie" r:id="rId6" imgW="344" imgH="345" progId="TCLayout.ActiveDocument.1">
                  <p:embed/>
                  <p:pic>
                    <p:nvPicPr>
                      <p:cNvPr id="8" name="Objekt 7" hidden="1">
                        <a:extLst>
                          <a:ext uri="{FF2B5EF4-FFF2-40B4-BE49-F238E27FC236}">
                            <a16:creationId xmlns:a16="http://schemas.microsoft.com/office/drawing/2014/main" id="{AC308190-F914-473E-A44B-E5A7579A9AF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55728D97-7213-40A7-9168-AD6B87041C44}"/>
              </a:ext>
            </a:extLst>
          </p:cNvPr>
          <p:cNvSpPr>
            <a:spLocks noGrp="1"/>
          </p:cNvSpPr>
          <p:nvPr>
            <p:ph type="title"/>
          </p:nvPr>
        </p:nvSpPr>
        <p:spPr bwMode="gray">
          <a:xfrm>
            <a:off x="1781175" y="1563688"/>
            <a:ext cx="26930350" cy="1231106"/>
          </a:xfrm>
          <a:prstGeom prst="rect">
            <a:avLst/>
          </a:prstGeom>
        </p:spPr>
        <p:txBody>
          <a:bodyPr vert="horz" lIns="0" tIns="0" rIns="0" bIns="0" rtlCol="0" anchor="t">
            <a:spAutoFit/>
          </a:bodyPr>
          <a:lstStyle/>
          <a:p>
            <a:r>
              <a:rPr lang="de-DE" dirty="0"/>
              <a:t>Mastertitelformat bearbeiten</a:t>
            </a:r>
            <a:endParaRPr lang="en-US" dirty="0"/>
          </a:p>
        </p:txBody>
      </p:sp>
      <p:cxnSp>
        <p:nvCxnSpPr>
          <p:cNvPr id="21" name="Gerader Verbinder 20">
            <a:extLst>
              <a:ext uri="{FF2B5EF4-FFF2-40B4-BE49-F238E27FC236}">
                <a16:creationId xmlns:a16="http://schemas.microsoft.com/office/drawing/2014/main" id="{6A1A4D93-3B42-4FEB-848A-3D78056E7794}"/>
              </a:ext>
            </a:extLst>
          </p:cNvPr>
          <p:cNvCxnSpPr/>
          <p:nvPr userDrawn="1"/>
        </p:nvCxnSpPr>
        <p:spPr bwMode="gray">
          <a:xfrm>
            <a:off x="1781175" y="39833550"/>
            <a:ext cx="2693035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26" name="Gruppieren 25">
            <a:extLst>
              <a:ext uri="{FF2B5EF4-FFF2-40B4-BE49-F238E27FC236}">
                <a16:creationId xmlns:a16="http://schemas.microsoft.com/office/drawing/2014/main" id="{F65F2A29-474F-4425-A26A-B88555532D51}"/>
              </a:ext>
            </a:extLst>
          </p:cNvPr>
          <p:cNvGrpSpPr/>
          <p:nvPr userDrawn="1"/>
        </p:nvGrpSpPr>
        <p:grpSpPr bwMode="gray">
          <a:xfrm>
            <a:off x="0" y="0"/>
            <a:ext cx="108000" cy="108000"/>
            <a:chOff x="0" y="0"/>
            <a:chExt cx="108000" cy="108000"/>
          </a:xfrm>
        </p:grpSpPr>
        <p:cxnSp>
          <p:nvCxnSpPr>
            <p:cNvPr id="23" name="Gerader Verbinder 22">
              <a:extLst>
                <a:ext uri="{FF2B5EF4-FFF2-40B4-BE49-F238E27FC236}">
                  <a16:creationId xmlns:a16="http://schemas.microsoft.com/office/drawing/2014/main" id="{761B48E8-4929-43DD-9119-CBD935F037D5}"/>
                </a:ext>
              </a:extLst>
            </p:cNvPr>
            <p:cNvCxnSpPr>
              <a:cxnSpLocks/>
            </p:cNvCxnSpPr>
            <p:nvPr userDrawn="1"/>
          </p:nvCxnSpPr>
          <p:spPr bwMode="gray">
            <a:xfrm>
              <a:off x="108000" y="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32654934-22E7-4C87-A59D-98F2B858A974}"/>
                </a:ext>
              </a:extLst>
            </p:cNvPr>
            <p:cNvCxnSpPr>
              <a:cxnSpLocks/>
            </p:cNvCxnSpPr>
            <p:nvPr userDrawn="1"/>
          </p:nvCxnSpPr>
          <p:spPr bwMode="gray">
            <a:xfrm rot="16200000" flipV="1">
              <a:off x="36000" y="7200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36EF5584-0153-4CD0-8530-3FF5562636E9}"/>
              </a:ext>
            </a:extLst>
          </p:cNvPr>
          <p:cNvGrpSpPr/>
          <p:nvPr userDrawn="1"/>
        </p:nvGrpSpPr>
        <p:grpSpPr bwMode="gray">
          <a:xfrm flipH="1">
            <a:off x="30384700" y="0"/>
            <a:ext cx="108000" cy="108000"/>
            <a:chOff x="0" y="0"/>
            <a:chExt cx="108000" cy="108000"/>
          </a:xfrm>
        </p:grpSpPr>
        <p:cxnSp>
          <p:nvCxnSpPr>
            <p:cNvPr id="28" name="Gerader Verbinder 27">
              <a:extLst>
                <a:ext uri="{FF2B5EF4-FFF2-40B4-BE49-F238E27FC236}">
                  <a16:creationId xmlns:a16="http://schemas.microsoft.com/office/drawing/2014/main" id="{62DD2F99-27D2-4CFA-B967-66558AF6AFBC}"/>
                </a:ext>
              </a:extLst>
            </p:cNvPr>
            <p:cNvCxnSpPr>
              <a:cxnSpLocks/>
            </p:cNvCxnSpPr>
            <p:nvPr userDrawn="1"/>
          </p:nvCxnSpPr>
          <p:spPr bwMode="gray">
            <a:xfrm>
              <a:off x="108000" y="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52A658DD-163B-4F8D-9948-BC747C5ECFF9}"/>
                </a:ext>
              </a:extLst>
            </p:cNvPr>
            <p:cNvCxnSpPr>
              <a:cxnSpLocks/>
            </p:cNvCxnSpPr>
            <p:nvPr userDrawn="1"/>
          </p:nvCxnSpPr>
          <p:spPr bwMode="gray">
            <a:xfrm rot="16200000" flipV="1">
              <a:off x="36000" y="7200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6" name="Gruppieren 35">
            <a:extLst>
              <a:ext uri="{FF2B5EF4-FFF2-40B4-BE49-F238E27FC236}">
                <a16:creationId xmlns:a16="http://schemas.microsoft.com/office/drawing/2014/main" id="{6EC7A610-C63F-45B0-A2EF-694C582496C7}"/>
              </a:ext>
            </a:extLst>
          </p:cNvPr>
          <p:cNvGrpSpPr/>
          <p:nvPr userDrawn="1"/>
        </p:nvGrpSpPr>
        <p:grpSpPr bwMode="gray">
          <a:xfrm flipV="1">
            <a:off x="0" y="42911663"/>
            <a:ext cx="30492700" cy="108000"/>
            <a:chOff x="0" y="5191433"/>
            <a:chExt cx="30492700" cy="108000"/>
          </a:xfrm>
        </p:grpSpPr>
        <p:grpSp>
          <p:nvGrpSpPr>
            <p:cNvPr id="30" name="Gruppieren 29">
              <a:extLst>
                <a:ext uri="{FF2B5EF4-FFF2-40B4-BE49-F238E27FC236}">
                  <a16:creationId xmlns:a16="http://schemas.microsoft.com/office/drawing/2014/main" id="{EC1A6B79-59EF-4EDB-8FD8-C946C8786519}"/>
                </a:ext>
              </a:extLst>
            </p:cNvPr>
            <p:cNvGrpSpPr/>
            <p:nvPr userDrawn="1"/>
          </p:nvGrpSpPr>
          <p:grpSpPr bwMode="gray">
            <a:xfrm>
              <a:off x="0" y="5191433"/>
              <a:ext cx="108000" cy="108000"/>
              <a:chOff x="0" y="0"/>
              <a:chExt cx="108000" cy="108000"/>
            </a:xfrm>
          </p:grpSpPr>
          <p:cxnSp>
            <p:nvCxnSpPr>
              <p:cNvPr id="31" name="Gerader Verbinder 30">
                <a:extLst>
                  <a:ext uri="{FF2B5EF4-FFF2-40B4-BE49-F238E27FC236}">
                    <a16:creationId xmlns:a16="http://schemas.microsoft.com/office/drawing/2014/main" id="{F40475A9-B7AE-4E9B-B362-2CD5417063E7}"/>
                  </a:ext>
                </a:extLst>
              </p:cNvPr>
              <p:cNvCxnSpPr>
                <a:cxnSpLocks/>
              </p:cNvCxnSpPr>
              <p:nvPr userDrawn="1"/>
            </p:nvCxnSpPr>
            <p:spPr bwMode="gray">
              <a:xfrm>
                <a:off x="108000" y="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6196B3DE-855F-4088-9E87-27CEE9C76274}"/>
                  </a:ext>
                </a:extLst>
              </p:cNvPr>
              <p:cNvCxnSpPr>
                <a:cxnSpLocks/>
              </p:cNvCxnSpPr>
              <p:nvPr userDrawn="1"/>
            </p:nvCxnSpPr>
            <p:spPr bwMode="gray">
              <a:xfrm rot="16200000" flipV="1">
                <a:off x="36000" y="7200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3" name="Gruppieren 32">
              <a:extLst>
                <a:ext uri="{FF2B5EF4-FFF2-40B4-BE49-F238E27FC236}">
                  <a16:creationId xmlns:a16="http://schemas.microsoft.com/office/drawing/2014/main" id="{6E499092-326B-4A90-90FE-F47765831B0B}"/>
                </a:ext>
              </a:extLst>
            </p:cNvPr>
            <p:cNvGrpSpPr/>
            <p:nvPr userDrawn="1"/>
          </p:nvGrpSpPr>
          <p:grpSpPr bwMode="gray">
            <a:xfrm flipH="1">
              <a:off x="30384700" y="5191433"/>
              <a:ext cx="108000" cy="108000"/>
              <a:chOff x="0" y="0"/>
              <a:chExt cx="108000" cy="108000"/>
            </a:xfrm>
          </p:grpSpPr>
          <p:cxnSp>
            <p:nvCxnSpPr>
              <p:cNvPr id="34" name="Gerader Verbinder 33">
                <a:extLst>
                  <a:ext uri="{FF2B5EF4-FFF2-40B4-BE49-F238E27FC236}">
                    <a16:creationId xmlns:a16="http://schemas.microsoft.com/office/drawing/2014/main" id="{A9BD4619-C17A-4461-8186-8373AC71DFA8}"/>
                  </a:ext>
                </a:extLst>
              </p:cNvPr>
              <p:cNvCxnSpPr>
                <a:cxnSpLocks/>
              </p:cNvCxnSpPr>
              <p:nvPr userDrawn="1"/>
            </p:nvCxnSpPr>
            <p:spPr bwMode="gray">
              <a:xfrm>
                <a:off x="108000" y="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0900AA69-5F88-4A6A-9417-D04BBF62A933}"/>
                  </a:ext>
                </a:extLst>
              </p:cNvPr>
              <p:cNvCxnSpPr>
                <a:cxnSpLocks/>
              </p:cNvCxnSpPr>
              <p:nvPr userDrawn="1"/>
            </p:nvCxnSpPr>
            <p:spPr bwMode="gray">
              <a:xfrm rot="16200000" flipV="1">
                <a:off x="36000" y="72000"/>
                <a:ext cx="0" cy="7200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grpSp>
      <p:sp>
        <p:nvSpPr>
          <p:cNvPr id="5" name="Textplatzhalter 4">
            <a:extLst>
              <a:ext uri="{FF2B5EF4-FFF2-40B4-BE49-F238E27FC236}">
                <a16:creationId xmlns:a16="http://schemas.microsoft.com/office/drawing/2014/main" id="{E5C40D51-AA59-4CE1-8E28-F8874AE610F1}"/>
              </a:ext>
            </a:extLst>
          </p:cNvPr>
          <p:cNvSpPr>
            <a:spLocks noGrp="1"/>
          </p:cNvSpPr>
          <p:nvPr>
            <p:ph type="body" idx="1"/>
          </p:nvPr>
        </p:nvSpPr>
        <p:spPr>
          <a:xfrm>
            <a:off x="1781175" y="3813175"/>
            <a:ext cx="26930350" cy="5792227"/>
          </a:xfrm>
          <a:prstGeom prst="rect">
            <a:avLst/>
          </a:prstGeom>
        </p:spPr>
        <p:txBody>
          <a:bodyPr vert="horz" lIns="0" tIns="0" rIns="0" bIns="0" rtlCol="0">
            <a:sp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endParaRPr lang="en-US" dirty="0"/>
          </a:p>
        </p:txBody>
      </p:sp>
    </p:spTree>
    <p:extLst>
      <p:ext uri="{BB962C8B-B14F-4D97-AF65-F5344CB8AC3E}">
        <p14:creationId xmlns:p14="http://schemas.microsoft.com/office/powerpoint/2010/main" val="4136470576"/>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Lst>
  <p:txStyles>
    <p:titleStyle>
      <a:lvl1pPr algn="l" defTabSz="2286914" rtl="0" eaLnBrk="1" latinLnBrk="0" hangingPunct="1">
        <a:lnSpc>
          <a:spcPct val="100000"/>
        </a:lnSpc>
        <a:spcBef>
          <a:spcPct val="0"/>
        </a:spcBef>
        <a:buNone/>
        <a:defRPr sz="8000" kern="1200">
          <a:solidFill>
            <a:schemeClr val="accent3"/>
          </a:solidFill>
          <a:latin typeface="+mj-lt"/>
          <a:ea typeface="+mj-ea"/>
          <a:cs typeface="+mj-cs"/>
        </a:defRPr>
      </a:lvl1pPr>
    </p:titleStyle>
    <p:bodyStyle>
      <a:lvl1pPr marL="0" indent="0" algn="l" defTabSz="2286914" rtl="0" eaLnBrk="1" latinLnBrk="0" hangingPunct="1">
        <a:lnSpc>
          <a:spcPts val="4200"/>
        </a:lnSpc>
        <a:spcBef>
          <a:spcPts val="0"/>
        </a:spcBef>
        <a:spcAft>
          <a:spcPts val="4200"/>
        </a:spcAft>
        <a:buFont typeface="Arial" panose="020B0604020202020204" pitchFamily="34" charset="0"/>
        <a:buNone/>
        <a:defRPr lang="de-DE" sz="3000" b="0" kern="1200" dirty="0">
          <a:solidFill>
            <a:schemeClr val="tx1"/>
          </a:solidFill>
          <a:latin typeface="Frutiger LT Com 55 Roman" panose="020B0503030504020204" pitchFamily="34" charset="0"/>
          <a:ea typeface="+mn-ea"/>
          <a:cs typeface="+mn-cs"/>
        </a:defRPr>
      </a:lvl1pPr>
      <a:lvl2pPr marL="0" indent="0" algn="l" defTabSz="2286914" rtl="0" eaLnBrk="1" latinLnBrk="0" hangingPunct="1">
        <a:lnSpc>
          <a:spcPts val="4200"/>
        </a:lnSpc>
        <a:spcBef>
          <a:spcPts val="0"/>
        </a:spcBef>
        <a:spcAft>
          <a:spcPts val="4200"/>
        </a:spcAft>
        <a:buClr>
          <a:schemeClr val="accent1"/>
        </a:buClr>
        <a:buFont typeface="Wingdings" panose="05000000000000000000" pitchFamily="2" charset="2"/>
        <a:buNone/>
        <a:defRPr lang="de-DE" sz="3300" b="1" kern="1200" dirty="0">
          <a:solidFill>
            <a:schemeClr val="accent1"/>
          </a:solidFill>
          <a:latin typeface="+mn-lt"/>
          <a:ea typeface="+mn-ea"/>
          <a:cs typeface="+mn-cs"/>
        </a:defRPr>
      </a:lvl2pPr>
      <a:lvl3pPr marL="0" indent="0" algn="l" defTabSz="2286914" rtl="0" eaLnBrk="1" latinLnBrk="0" hangingPunct="1">
        <a:lnSpc>
          <a:spcPts val="4200"/>
        </a:lnSpc>
        <a:spcBef>
          <a:spcPts val="0"/>
        </a:spcBef>
        <a:buClr>
          <a:schemeClr val="accent1"/>
        </a:buClr>
        <a:buFont typeface="Wingdings" panose="05000000000000000000" pitchFamily="2" charset="2"/>
        <a:buNone/>
        <a:defRPr lang="de-DE" sz="3000" b="1" kern="1200" dirty="0">
          <a:solidFill>
            <a:schemeClr val="tx1"/>
          </a:solidFill>
          <a:latin typeface="Frutiger LT Com 45 Light" panose="020B0303030504020204" pitchFamily="34" charset="0"/>
          <a:ea typeface="+mn-ea"/>
          <a:cs typeface="+mn-cs"/>
        </a:defRPr>
      </a:lvl3pPr>
      <a:lvl4pPr marL="0" indent="0" algn="l" defTabSz="2286914" rtl="0" eaLnBrk="1" latinLnBrk="0" hangingPunct="1">
        <a:lnSpc>
          <a:spcPts val="4200"/>
        </a:lnSpc>
        <a:spcBef>
          <a:spcPts val="0"/>
        </a:spcBef>
        <a:buClr>
          <a:schemeClr val="accent1"/>
        </a:buClr>
        <a:buSzPct val="120000"/>
        <a:buFont typeface="Wingdings" panose="05000000000000000000" pitchFamily="2" charset="2"/>
        <a:buNone/>
        <a:defRPr lang="de-DE" sz="3000" kern="1200" dirty="0" smtClean="0">
          <a:solidFill>
            <a:schemeClr val="tx1"/>
          </a:solidFill>
          <a:latin typeface="+mn-lt"/>
          <a:ea typeface="+mn-ea"/>
          <a:cs typeface="+mn-cs"/>
        </a:defRPr>
      </a:lvl4pPr>
      <a:lvl5pPr marL="540000" indent="-540000" algn="l" defTabSz="2286914" rtl="0" eaLnBrk="1" latinLnBrk="0" hangingPunct="1">
        <a:lnSpc>
          <a:spcPts val="4200"/>
        </a:lnSpc>
        <a:spcBef>
          <a:spcPts val="0"/>
        </a:spcBef>
        <a:buClr>
          <a:schemeClr val="accent1"/>
        </a:buClr>
        <a:buSzPct val="90000"/>
        <a:buFont typeface="Wingdings" panose="05000000000000000000" pitchFamily="2" charset="2"/>
        <a:buChar char=""/>
        <a:defRPr lang="de-DE" sz="3000" kern="1200" dirty="0" smtClean="0">
          <a:solidFill>
            <a:schemeClr val="tx1"/>
          </a:solidFill>
          <a:latin typeface="+mn-lt"/>
          <a:ea typeface="+mn-ea"/>
          <a:cs typeface="+mn-cs"/>
        </a:defRPr>
      </a:lvl5pPr>
      <a:lvl6pPr marL="1008000" indent="-432000" algn="l" defTabSz="2286914" rtl="0" eaLnBrk="1" latinLnBrk="0" hangingPunct="1">
        <a:lnSpc>
          <a:spcPts val="4200"/>
        </a:lnSpc>
        <a:spcBef>
          <a:spcPts val="0"/>
        </a:spcBef>
        <a:buClr>
          <a:schemeClr val="accent1"/>
        </a:buClr>
        <a:buFont typeface="Symbol" panose="05050102010706020507" pitchFamily="18" charset="2"/>
        <a:buChar char="-"/>
        <a:defRPr sz="3000" kern="1200">
          <a:solidFill>
            <a:schemeClr val="tx1"/>
          </a:solidFill>
          <a:latin typeface="+mn-lt"/>
          <a:ea typeface="+mn-ea"/>
          <a:cs typeface="+mn-cs"/>
        </a:defRPr>
      </a:lvl6pPr>
      <a:lvl7pPr marL="540000" indent="-540000" algn="l" defTabSz="2286914" rtl="0" eaLnBrk="1" latinLnBrk="0" hangingPunct="1">
        <a:lnSpc>
          <a:spcPts val="4200"/>
        </a:lnSpc>
        <a:spcBef>
          <a:spcPts val="0"/>
        </a:spcBef>
        <a:buClr>
          <a:schemeClr val="accent1"/>
        </a:buClr>
        <a:buFont typeface="+mj-lt"/>
        <a:buAutoNum type="arabicPeriod"/>
        <a:defRPr sz="3000" kern="1200">
          <a:solidFill>
            <a:schemeClr val="tx1"/>
          </a:solidFill>
          <a:latin typeface="+mn-lt"/>
          <a:ea typeface="+mn-ea"/>
          <a:cs typeface="+mn-cs"/>
        </a:defRPr>
      </a:lvl7pPr>
      <a:lvl8pPr marL="1008000" indent="-432000" algn="l" defTabSz="2286914" rtl="0" eaLnBrk="1" latinLnBrk="0" hangingPunct="1">
        <a:lnSpc>
          <a:spcPts val="4200"/>
        </a:lnSpc>
        <a:spcBef>
          <a:spcPts val="0"/>
        </a:spcBef>
        <a:buClr>
          <a:schemeClr val="accent1"/>
        </a:buClr>
        <a:buFont typeface="Symbol" panose="05050102010706020507" pitchFamily="18" charset="2"/>
        <a:buChar char="-"/>
        <a:defRPr sz="3000" kern="1200">
          <a:solidFill>
            <a:schemeClr val="tx1"/>
          </a:solidFill>
          <a:latin typeface="+mn-lt"/>
          <a:ea typeface="+mn-ea"/>
          <a:cs typeface="+mn-cs"/>
        </a:defRPr>
      </a:lvl8pPr>
      <a:lvl9pPr marL="0" indent="0" algn="l" defTabSz="2286914" rtl="0" eaLnBrk="1" latinLnBrk="0" hangingPunct="1">
        <a:lnSpc>
          <a:spcPts val="3360"/>
        </a:lnSpc>
        <a:spcBef>
          <a:spcPts val="0"/>
        </a:spcBef>
        <a:buClr>
          <a:schemeClr val="accent1"/>
        </a:buClr>
        <a:buFont typeface="Symbol" panose="05050102010706020507" pitchFamily="18" charset="2"/>
        <a:buNone/>
        <a:defRPr sz="2400" i="1" kern="1200">
          <a:solidFill>
            <a:schemeClr val="bg2"/>
          </a:solidFill>
          <a:latin typeface="+mn-lt"/>
          <a:ea typeface="+mn-ea"/>
          <a:cs typeface="+mn-cs"/>
        </a:defRPr>
      </a:lvl9pPr>
    </p:bodyStyle>
    <p:otherStyle>
      <a:defPPr>
        <a:defRPr lang="en-US"/>
      </a:defPPr>
      <a:lvl1pPr marL="0" algn="l" defTabSz="2286914" rtl="0" eaLnBrk="1" latinLnBrk="0" hangingPunct="1">
        <a:defRPr sz="4502" kern="1200">
          <a:solidFill>
            <a:schemeClr val="tx1"/>
          </a:solidFill>
          <a:latin typeface="+mn-lt"/>
          <a:ea typeface="+mn-ea"/>
          <a:cs typeface="+mn-cs"/>
        </a:defRPr>
      </a:lvl1pPr>
      <a:lvl2pPr marL="1143457" algn="l" defTabSz="2286914" rtl="0" eaLnBrk="1" latinLnBrk="0" hangingPunct="1">
        <a:defRPr sz="4502" kern="1200">
          <a:solidFill>
            <a:schemeClr val="tx1"/>
          </a:solidFill>
          <a:latin typeface="+mn-lt"/>
          <a:ea typeface="+mn-ea"/>
          <a:cs typeface="+mn-cs"/>
        </a:defRPr>
      </a:lvl2pPr>
      <a:lvl3pPr marL="2286914" algn="l" defTabSz="2286914" rtl="0" eaLnBrk="1" latinLnBrk="0" hangingPunct="1">
        <a:defRPr sz="4502" kern="1200">
          <a:solidFill>
            <a:schemeClr val="tx1"/>
          </a:solidFill>
          <a:latin typeface="+mn-lt"/>
          <a:ea typeface="+mn-ea"/>
          <a:cs typeface="+mn-cs"/>
        </a:defRPr>
      </a:lvl3pPr>
      <a:lvl4pPr marL="3430372" algn="l" defTabSz="2286914" rtl="0" eaLnBrk="1" latinLnBrk="0" hangingPunct="1">
        <a:defRPr sz="4502" kern="1200">
          <a:solidFill>
            <a:schemeClr val="tx1"/>
          </a:solidFill>
          <a:latin typeface="+mn-lt"/>
          <a:ea typeface="+mn-ea"/>
          <a:cs typeface="+mn-cs"/>
        </a:defRPr>
      </a:lvl4pPr>
      <a:lvl5pPr marL="4573829" algn="l" defTabSz="2286914" rtl="0" eaLnBrk="1" latinLnBrk="0" hangingPunct="1">
        <a:defRPr sz="4502" kern="1200">
          <a:solidFill>
            <a:schemeClr val="tx1"/>
          </a:solidFill>
          <a:latin typeface="+mn-lt"/>
          <a:ea typeface="+mn-ea"/>
          <a:cs typeface="+mn-cs"/>
        </a:defRPr>
      </a:lvl5pPr>
      <a:lvl6pPr marL="5717286" algn="l" defTabSz="2286914" rtl="0" eaLnBrk="1" latinLnBrk="0" hangingPunct="1">
        <a:defRPr sz="4502" kern="1200">
          <a:solidFill>
            <a:schemeClr val="tx1"/>
          </a:solidFill>
          <a:latin typeface="+mn-lt"/>
          <a:ea typeface="+mn-ea"/>
          <a:cs typeface="+mn-cs"/>
        </a:defRPr>
      </a:lvl6pPr>
      <a:lvl7pPr marL="6860743" algn="l" defTabSz="2286914" rtl="0" eaLnBrk="1" latinLnBrk="0" hangingPunct="1">
        <a:defRPr sz="4502" kern="1200">
          <a:solidFill>
            <a:schemeClr val="tx1"/>
          </a:solidFill>
          <a:latin typeface="+mn-lt"/>
          <a:ea typeface="+mn-ea"/>
          <a:cs typeface="+mn-cs"/>
        </a:defRPr>
      </a:lvl7pPr>
      <a:lvl8pPr marL="8004200" algn="l" defTabSz="2286914" rtl="0" eaLnBrk="1" latinLnBrk="0" hangingPunct="1">
        <a:defRPr sz="4502" kern="1200">
          <a:solidFill>
            <a:schemeClr val="tx1"/>
          </a:solidFill>
          <a:latin typeface="+mn-lt"/>
          <a:ea typeface="+mn-ea"/>
          <a:cs typeface="+mn-cs"/>
        </a:defRPr>
      </a:lvl8pPr>
      <a:lvl9pPr marL="9147658" algn="l" defTabSz="2286914" rtl="0" eaLnBrk="1" latinLnBrk="0" hangingPunct="1">
        <a:defRPr sz="4502"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122" userDrawn="1">
          <p15:clr>
            <a:srgbClr val="F26B43"/>
          </p15:clr>
        </p15:guide>
        <p15:guide id="2" orient="horz" pos="24617" userDrawn="1">
          <p15:clr>
            <a:srgbClr val="F26B43"/>
          </p15:clr>
        </p15:guide>
        <p15:guide id="3" pos="18086" userDrawn="1">
          <p15:clr>
            <a:srgbClr val="F26B43"/>
          </p15:clr>
        </p15:guide>
        <p15:guide id="4" pos="56" userDrawn="1">
          <p15:clr>
            <a:srgbClr val="F26B43"/>
          </p15:clr>
        </p15:guide>
        <p15:guide id="5" orient="horz" pos="27027" userDrawn="1">
          <p15:clr>
            <a:srgbClr val="F26B43"/>
          </p15:clr>
        </p15:guide>
        <p15:guide id="6" pos="19140" userDrawn="1">
          <p15:clr>
            <a:srgbClr val="F26B43"/>
          </p15:clr>
        </p15:guide>
        <p15:guide id="7" orient="horz" pos="985" userDrawn="1">
          <p15:clr>
            <a:srgbClr val="F26B43"/>
          </p15:clr>
        </p15:guide>
        <p15:guide id="8" orient="horz" pos="69"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oleObject" Target="../embeddings/oleObject3.bin"/><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3.jpeg"/><Relationship Id="rId11" Type="http://schemas.openxmlformats.org/officeDocument/2006/relationships/image" Target="../media/image8.png"/><Relationship Id="rId5" Type="http://schemas.openxmlformats.org/officeDocument/2006/relationships/image" Target="../media/image2.jpg"/><Relationship Id="rId10" Type="http://schemas.openxmlformats.org/officeDocument/2006/relationships/image" Target="../media/image7.png"/><Relationship Id="rId4" Type="http://schemas.openxmlformats.org/officeDocument/2006/relationships/image" Target="../media/image1.emf"/><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2D1C2F9-E356-4FB3-8CB8-19263F1C252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02D1C2F9-E356-4FB3-8CB8-19263F1C252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Textplatzhalter 2">
            <a:extLst>
              <a:ext uri="{FF2B5EF4-FFF2-40B4-BE49-F238E27FC236}">
                <a16:creationId xmlns:a16="http://schemas.microsoft.com/office/drawing/2014/main" id="{5386BFA3-0ACC-4C35-B500-A7324A203813}"/>
              </a:ext>
            </a:extLst>
          </p:cNvPr>
          <p:cNvSpPr>
            <a:spLocks noGrp="1"/>
          </p:cNvSpPr>
          <p:nvPr>
            <p:ph type="body" sz="quarter" idx="13"/>
          </p:nvPr>
        </p:nvSpPr>
        <p:spPr bwMode="gray">
          <a:xfrm>
            <a:off x="1781175" y="1563688"/>
            <a:ext cx="26930350" cy="8340681"/>
          </a:xfrm>
        </p:spPr>
        <p:txBody>
          <a:bodyPr/>
          <a:lstStyle/>
          <a:p>
            <a:r>
              <a:rPr lang="en-US" dirty="0"/>
              <a:t>Magnetic shielding performance </a:t>
            </a:r>
          </a:p>
          <a:p>
            <a:r>
              <a:rPr lang="en-US" dirty="0"/>
              <a:t>with spray coating</a:t>
            </a:r>
          </a:p>
          <a:p>
            <a:pPr lvl="1"/>
            <a:r>
              <a:rPr lang="en-US" dirty="0"/>
              <a:t>—</a:t>
            </a:r>
          </a:p>
          <a:p>
            <a:pPr lvl="3"/>
            <a:r>
              <a:rPr lang="en-US" u="sng" dirty="0"/>
              <a:t>Peter A. Koss</a:t>
            </a:r>
            <a:r>
              <a:rPr lang="en-US" u="sng" baseline="30000" dirty="0"/>
              <a:t>1</a:t>
            </a:r>
            <a:r>
              <a:rPr lang="en-US" dirty="0"/>
              <a:t>, Emre-Mirza Kaya</a:t>
            </a:r>
            <a:r>
              <a:rPr lang="en-US" baseline="30000" dirty="0"/>
              <a:t>1</a:t>
            </a:r>
            <a:r>
              <a:rPr lang="en-US" dirty="0"/>
              <a:t>, Stephan Busch</a:t>
            </a:r>
            <a:r>
              <a:rPr lang="en-US" baseline="30000" dirty="0"/>
              <a:t>2</a:t>
            </a:r>
            <a:r>
              <a:rPr lang="en-US" dirty="0"/>
              <a:t>, Martin Schimmerohn</a:t>
            </a:r>
            <a:r>
              <a:rPr lang="en-US" baseline="30000" dirty="0"/>
              <a:t>2</a:t>
            </a:r>
            <a:r>
              <a:rPr lang="en-US" dirty="0"/>
              <a:t>, Benedikt Schug</a:t>
            </a:r>
            <a:r>
              <a:rPr lang="en-US" baseline="30000" dirty="0"/>
              <a:t>3</a:t>
            </a:r>
            <a:r>
              <a:rPr lang="en-US" dirty="0"/>
              <a:t>, Rafael R. Nunes</a:t>
            </a:r>
            <a:r>
              <a:rPr lang="en-US" baseline="30000" dirty="0"/>
              <a:t>4</a:t>
            </a:r>
            <a:r>
              <a:rPr lang="en-US" dirty="0"/>
              <a:t> </a:t>
            </a:r>
            <a:br>
              <a:rPr lang="en-US" dirty="0"/>
            </a:br>
            <a:r>
              <a:rPr lang="en-US" baseline="30000" dirty="0"/>
              <a:t>1</a:t>
            </a:r>
            <a:r>
              <a:rPr lang="en-US" dirty="0"/>
              <a:t>Fraunhofer Institute for Physical Measurement techniques (IPM), Freiburg, Germany</a:t>
            </a:r>
          </a:p>
          <a:p>
            <a:pPr lvl="3"/>
            <a:r>
              <a:rPr lang="en-US" baseline="30000" dirty="0"/>
              <a:t>2</a:t>
            </a:r>
            <a:r>
              <a:rPr lang="en-US" dirty="0"/>
              <a:t>Fraunhofer Institute for High-Speed Dynamics (EMI), Freiburg, Germany</a:t>
            </a:r>
          </a:p>
          <a:p>
            <a:pPr lvl="3"/>
            <a:r>
              <a:rPr lang="en-US" baseline="30000" dirty="0"/>
              <a:t>3</a:t>
            </a:r>
            <a:r>
              <a:rPr lang="en-US" dirty="0"/>
              <a:t>Fraunhofer Institute for Silicate Research (ISC), Würzburg, Germany</a:t>
            </a:r>
          </a:p>
          <a:p>
            <a:pPr lvl="3"/>
            <a:r>
              <a:rPr lang="en-US" baseline="30000" dirty="0"/>
              <a:t>4</a:t>
            </a:r>
            <a:r>
              <a:rPr lang="en-US" dirty="0"/>
              <a:t>ESA ESTEC, </a:t>
            </a:r>
            <a:r>
              <a:rPr lang="en-US" dirty="0" err="1"/>
              <a:t>Noordwijk</a:t>
            </a:r>
            <a:r>
              <a:rPr lang="en-US" dirty="0"/>
              <a:t>, Netherlands</a:t>
            </a:r>
          </a:p>
        </p:txBody>
      </p:sp>
      <p:sp>
        <p:nvSpPr>
          <p:cNvPr id="26" name="Textfeld 25">
            <a:extLst>
              <a:ext uri="{FF2B5EF4-FFF2-40B4-BE49-F238E27FC236}">
                <a16:creationId xmlns:a16="http://schemas.microsoft.com/office/drawing/2014/main" id="{C407BC4B-A489-432D-9FC8-4A0B61DB1692}"/>
              </a:ext>
            </a:extLst>
          </p:cNvPr>
          <p:cNvSpPr txBox="1">
            <a:spLocks/>
          </p:cNvSpPr>
          <p:nvPr/>
        </p:nvSpPr>
        <p:spPr bwMode="gray">
          <a:xfrm>
            <a:off x="1793874" y="40128403"/>
            <a:ext cx="27396369" cy="2308324"/>
          </a:xfrm>
          <a:prstGeom prst="rect">
            <a:avLst/>
          </a:prstGeom>
          <a:noFill/>
        </p:spPr>
        <p:txBody>
          <a:bodyPr wrap="square" lIns="0" tIns="0" rIns="0" bIns="0" rtlCol="0">
            <a:spAutoFit/>
          </a:bodyPr>
          <a:lstStyle/>
          <a:p>
            <a:pPr marL="266700" indent="-266700"/>
            <a:r>
              <a:rPr lang="de-DE" sz="2400" b="1" dirty="0"/>
              <a:t>Relevant References:</a:t>
            </a:r>
          </a:p>
          <a:p>
            <a:pPr marL="266700" indent="-266700"/>
            <a:endParaRPr lang="de-DE" sz="1800" dirty="0"/>
          </a:p>
          <a:p>
            <a:pPr marL="266700" indent="-266700"/>
            <a:r>
              <a:rPr lang="de-DE" sz="1800" dirty="0"/>
              <a:t>[1] Mishra, </a:t>
            </a:r>
            <a:r>
              <a:rPr lang="de-DE" sz="1800" dirty="0" err="1"/>
              <a:t>Raghvendra</a:t>
            </a:r>
            <a:r>
              <a:rPr lang="de-DE" sz="1800" dirty="0"/>
              <a:t> Kumar, et al. "</a:t>
            </a:r>
            <a:r>
              <a:rPr lang="de-DE" sz="1800" dirty="0" err="1"/>
              <a:t>Electromagnetic</a:t>
            </a:r>
            <a:r>
              <a:rPr lang="de-DE" sz="1800" dirty="0"/>
              <a:t> </a:t>
            </a:r>
            <a:r>
              <a:rPr lang="de-DE" sz="1800" dirty="0" err="1"/>
              <a:t>interference</a:t>
            </a:r>
            <a:r>
              <a:rPr lang="de-DE" sz="1800" dirty="0"/>
              <a:t> </a:t>
            </a:r>
            <a:r>
              <a:rPr lang="de-DE" sz="1800" dirty="0" err="1"/>
              <a:t>shielding</a:t>
            </a:r>
            <a:r>
              <a:rPr lang="de-DE" sz="1800" dirty="0"/>
              <a:t> </a:t>
            </a:r>
            <a:r>
              <a:rPr lang="de-DE" sz="1800" dirty="0" err="1"/>
              <a:t>materials</a:t>
            </a:r>
            <a:r>
              <a:rPr lang="de-DE" sz="1800" dirty="0"/>
              <a:t> </a:t>
            </a:r>
            <a:r>
              <a:rPr lang="de-DE" sz="1800" dirty="0" err="1"/>
              <a:t>for</a:t>
            </a:r>
            <a:r>
              <a:rPr lang="de-DE" sz="1800" dirty="0"/>
              <a:t> </a:t>
            </a:r>
            <a:r>
              <a:rPr lang="de-DE" sz="1800" dirty="0" err="1"/>
              <a:t>aerospace</a:t>
            </a:r>
            <a:r>
              <a:rPr lang="de-DE" sz="1800" dirty="0"/>
              <a:t> </a:t>
            </a:r>
            <a:r>
              <a:rPr lang="de-DE" sz="1800" dirty="0" err="1"/>
              <a:t>application</a:t>
            </a:r>
            <a:r>
              <a:rPr lang="de-DE" sz="1800" dirty="0"/>
              <a:t>: A </a:t>
            </a:r>
            <a:r>
              <a:rPr lang="de-DE" sz="1800" dirty="0" err="1"/>
              <a:t>state</a:t>
            </a:r>
            <a:r>
              <a:rPr lang="de-DE" sz="1800" dirty="0"/>
              <a:t> </a:t>
            </a:r>
            <a:r>
              <a:rPr lang="de-DE" sz="1800" dirty="0" err="1"/>
              <a:t>of</a:t>
            </a:r>
            <a:r>
              <a:rPr lang="de-DE" sz="1800" dirty="0"/>
              <a:t> </a:t>
            </a:r>
            <a:r>
              <a:rPr lang="de-DE" sz="1800" dirty="0" err="1"/>
              <a:t>the</a:t>
            </a:r>
            <a:r>
              <a:rPr lang="de-DE" sz="1800" dirty="0"/>
              <a:t> art." </a:t>
            </a:r>
            <a:r>
              <a:rPr lang="de-DE" sz="1800" dirty="0" err="1"/>
              <a:t>Advanced</a:t>
            </a:r>
            <a:r>
              <a:rPr lang="de-DE" sz="1800" dirty="0"/>
              <a:t> Materials </a:t>
            </a:r>
            <a:r>
              <a:rPr lang="de-DE" sz="1800" dirty="0" err="1"/>
              <a:t>for</a:t>
            </a:r>
            <a:r>
              <a:rPr lang="de-DE" sz="1800" dirty="0"/>
              <a:t> </a:t>
            </a:r>
            <a:r>
              <a:rPr lang="de-DE" sz="1800" dirty="0" err="1"/>
              <a:t>Electromagnetic</a:t>
            </a:r>
            <a:r>
              <a:rPr lang="de-DE" sz="1800" dirty="0"/>
              <a:t> </a:t>
            </a:r>
            <a:r>
              <a:rPr lang="de-DE" sz="1800" dirty="0" err="1"/>
              <a:t>Shielding</a:t>
            </a:r>
            <a:r>
              <a:rPr lang="de-DE" sz="1800" dirty="0"/>
              <a:t>: </a:t>
            </a:r>
            <a:r>
              <a:rPr lang="de-DE" sz="1800" dirty="0" err="1"/>
              <a:t>Fundamentals</a:t>
            </a:r>
            <a:r>
              <a:rPr lang="de-DE" sz="1800" dirty="0"/>
              <a:t>, Properties, and </a:t>
            </a:r>
            <a:r>
              <a:rPr lang="de-DE" sz="1800" dirty="0" err="1"/>
              <a:t>Applications</a:t>
            </a:r>
            <a:r>
              <a:rPr lang="de-DE" sz="1800" dirty="0"/>
              <a:t> (2018): 327-365.</a:t>
            </a:r>
          </a:p>
          <a:p>
            <a:pPr marL="266700" indent="-266700"/>
            <a:r>
              <a:rPr lang="de-DE" sz="1800" dirty="0"/>
              <a:t>[2] Wang, Xiao-Yun, et al. "</a:t>
            </a:r>
            <a:r>
              <a:rPr lang="de-DE" sz="1800" dirty="0" err="1"/>
              <a:t>Electromagnetic</a:t>
            </a:r>
            <a:r>
              <a:rPr lang="de-DE" sz="1800" dirty="0"/>
              <a:t> </a:t>
            </a:r>
            <a:r>
              <a:rPr lang="de-DE" sz="1800" dirty="0" err="1"/>
              <a:t>interference</a:t>
            </a:r>
            <a:r>
              <a:rPr lang="de-DE" sz="1800" dirty="0"/>
              <a:t> </a:t>
            </a:r>
            <a:r>
              <a:rPr lang="de-DE" sz="1800" dirty="0" err="1"/>
              <a:t>shielding</a:t>
            </a:r>
            <a:r>
              <a:rPr lang="de-DE" sz="1800" dirty="0"/>
              <a:t> </a:t>
            </a:r>
            <a:r>
              <a:rPr lang="de-DE" sz="1800" dirty="0" err="1"/>
              <a:t>materials</a:t>
            </a:r>
            <a:r>
              <a:rPr lang="de-DE" sz="1800" dirty="0"/>
              <a:t>: </a:t>
            </a:r>
            <a:r>
              <a:rPr lang="de-DE" sz="1800" dirty="0" err="1"/>
              <a:t>recent</a:t>
            </a:r>
            <a:r>
              <a:rPr lang="de-DE" sz="1800" dirty="0"/>
              <a:t> </a:t>
            </a:r>
            <a:r>
              <a:rPr lang="de-DE" sz="1800" dirty="0" err="1"/>
              <a:t>progress</a:t>
            </a:r>
            <a:r>
              <a:rPr lang="de-DE" sz="1800" dirty="0"/>
              <a:t>, </a:t>
            </a:r>
            <a:r>
              <a:rPr lang="de-DE" sz="1800" dirty="0" err="1"/>
              <a:t>structure</a:t>
            </a:r>
            <a:r>
              <a:rPr lang="de-DE" sz="1800" dirty="0"/>
              <a:t> design, and </a:t>
            </a:r>
            <a:r>
              <a:rPr lang="de-DE" sz="1800" dirty="0" err="1"/>
              <a:t>future</a:t>
            </a:r>
            <a:r>
              <a:rPr lang="de-DE" sz="1800" dirty="0"/>
              <a:t> </a:t>
            </a:r>
            <a:r>
              <a:rPr lang="de-DE" sz="1800" dirty="0" err="1"/>
              <a:t>perspective</a:t>
            </a:r>
            <a:r>
              <a:rPr lang="de-DE" sz="1800" dirty="0"/>
              <a:t>." Journal </a:t>
            </a:r>
            <a:r>
              <a:rPr lang="de-DE" sz="1800" dirty="0" err="1"/>
              <a:t>of</a:t>
            </a:r>
            <a:r>
              <a:rPr lang="de-DE" sz="1800" dirty="0"/>
              <a:t> Materials Chemistry C 10.1 (2022): 44-72. </a:t>
            </a:r>
          </a:p>
          <a:p>
            <a:pPr marL="266700" indent="-266700"/>
            <a:r>
              <a:rPr lang="de-DE" sz="1800" dirty="0"/>
              <a:t>[3] Koss, Peter A., et al. "</a:t>
            </a:r>
            <a:r>
              <a:rPr lang="de-DE" sz="1800" dirty="0" err="1"/>
              <a:t>Designing</a:t>
            </a:r>
            <a:r>
              <a:rPr lang="de-DE" sz="1800" dirty="0"/>
              <a:t> </a:t>
            </a:r>
            <a:r>
              <a:rPr lang="de-DE" sz="1800" dirty="0" err="1"/>
              <a:t>magnetic</a:t>
            </a:r>
            <a:r>
              <a:rPr lang="de-DE" sz="1800" dirty="0"/>
              <a:t> </a:t>
            </a:r>
            <a:r>
              <a:rPr lang="de-DE" sz="1800" dirty="0" err="1"/>
              <a:t>shielding</a:t>
            </a:r>
            <a:r>
              <a:rPr lang="de-DE" sz="1800" dirty="0"/>
              <a:t> </a:t>
            </a:r>
            <a:r>
              <a:rPr lang="de-DE" sz="1800" dirty="0" err="1"/>
              <a:t>for</a:t>
            </a:r>
            <a:r>
              <a:rPr lang="de-DE" sz="1800" dirty="0"/>
              <a:t> </a:t>
            </a:r>
            <a:r>
              <a:rPr lang="de-DE" sz="1800" dirty="0" err="1"/>
              <a:t>space</a:t>
            </a:r>
            <a:r>
              <a:rPr lang="de-DE" sz="1800" dirty="0"/>
              <a:t> </a:t>
            </a:r>
            <a:r>
              <a:rPr lang="de-DE" sz="1800" dirty="0" err="1"/>
              <a:t>applications</a:t>
            </a:r>
            <a:r>
              <a:rPr lang="de-DE" sz="1800" dirty="0"/>
              <a:t> </a:t>
            </a:r>
            <a:r>
              <a:rPr lang="de-DE" sz="1800" dirty="0" err="1"/>
              <a:t>using</a:t>
            </a:r>
            <a:r>
              <a:rPr lang="de-DE" sz="1800" dirty="0"/>
              <a:t> spray </a:t>
            </a:r>
            <a:r>
              <a:rPr lang="de-DE" sz="1800" dirty="0" err="1"/>
              <a:t>coating</a:t>
            </a:r>
            <a:r>
              <a:rPr lang="de-DE" sz="1800" dirty="0"/>
              <a:t> </a:t>
            </a:r>
            <a:r>
              <a:rPr lang="de-DE" sz="1800" dirty="0" err="1"/>
              <a:t>technology</a:t>
            </a:r>
            <a:r>
              <a:rPr lang="de-DE" sz="1800" dirty="0"/>
              <a:t>." International </a:t>
            </a:r>
            <a:r>
              <a:rPr lang="de-DE" sz="1800" dirty="0" err="1"/>
              <a:t>Astronautical</a:t>
            </a:r>
            <a:r>
              <a:rPr lang="de-DE" sz="1800" dirty="0"/>
              <a:t> </a:t>
            </a:r>
            <a:r>
              <a:rPr lang="de-DE" sz="1800" dirty="0" err="1"/>
              <a:t>Congress</a:t>
            </a:r>
            <a:r>
              <a:rPr lang="de-DE" sz="1800" dirty="0"/>
              <a:t> (2024): IAC-24,C2,6,3,x82727 . </a:t>
            </a:r>
          </a:p>
          <a:p>
            <a:pPr marL="266700" indent="-266700"/>
            <a:r>
              <a:rPr lang="de-DE" sz="1800" dirty="0"/>
              <a:t>[4] R. </a:t>
            </a:r>
            <a:r>
              <a:rPr lang="de-DE" sz="1800" dirty="0" err="1"/>
              <a:t>Ashtari</a:t>
            </a:r>
            <a:r>
              <a:rPr lang="de-DE" sz="1800" dirty="0"/>
              <a:t> and D. H. Jones, "Low-</a:t>
            </a:r>
            <a:r>
              <a:rPr lang="de-DE" sz="1800" dirty="0" err="1"/>
              <a:t>Frequency</a:t>
            </a:r>
            <a:r>
              <a:rPr lang="de-DE" sz="1800" dirty="0"/>
              <a:t> </a:t>
            </a:r>
            <a:r>
              <a:rPr lang="de-DE" sz="1800" dirty="0" err="1"/>
              <a:t>Magnetic</a:t>
            </a:r>
            <a:r>
              <a:rPr lang="de-DE" sz="1800" dirty="0"/>
              <a:t> </a:t>
            </a:r>
            <a:r>
              <a:rPr lang="de-DE" sz="1800" dirty="0" err="1"/>
              <a:t>Shielding</a:t>
            </a:r>
            <a:r>
              <a:rPr lang="de-DE" sz="1800" dirty="0"/>
              <a:t>," 2019 IEEE International Symposium on </a:t>
            </a:r>
            <a:r>
              <a:rPr lang="de-DE" sz="1800" dirty="0" err="1"/>
              <a:t>Electromagnetic</a:t>
            </a:r>
            <a:r>
              <a:rPr lang="de-DE" sz="1800" dirty="0"/>
              <a:t> </a:t>
            </a:r>
            <a:r>
              <a:rPr lang="de-DE" sz="1800" dirty="0" err="1"/>
              <a:t>Compatibility</a:t>
            </a:r>
            <a:r>
              <a:rPr lang="de-DE" sz="1800" dirty="0"/>
              <a:t>, Signal &amp; Power Integrity (EMC+SIPI), New Orleans, LA, USA, 2019, pp. 72-77, </a:t>
            </a:r>
            <a:r>
              <a:rPr lang="de-DE" sz="1800" dirty="0" err="1"/>
              <a:t>doi</a:t>
            </a:r>
            <a:r>
              <a:rPr lang="de-DE" sz="1800" dirty="0"/>
              <a:t>: 10.1109/ISEMC.2019.8825190. </a:t>
            </a:r>
          </a:p>
          <a:p>
            <a:pPr marL="266700" indent="-266700"/>
            <a:r>
              <a:rPr lang="de-DE" sz="1800" dirty="0"/>
              <a:t>[5] Cummings, Jeremy T. </a:t>
            </a:r>
            <a:r>
              <a:rPr lang="de-DE" sz="1800" dirty="0" err="1"/>
              <a:t>Magnetic</a:t>
            </a:r>
            <a:r>
              <a:rPr lang="de-DE" sz="1800" dirty="0"/>
              <a:t> </a:t>
            </a:r>
            <a:r>
              <a:rPr lang="de-DE" sz="1800" dirty="0" err="1"/>
              <a:t>Shielding</a:t>
            </a:r>
            <a:r>
              <a:rPr lang="de-DE" sz="1800" dirty="0"/>
              <a:t> </a:t>
            </a:r>
            <a:r>
              <a:rPr lang="de-DE" sz="1800" dirty="0" err="1"/>
              <a:t>with</a:t>
            </a:r>
            <a:r>
              <a:rPr lang="de-DE" sz="1800" dirty="0"/>
              <a:t> Soft </a:t>
            </a:r>
            <a:r>
              <a:rPr lang="de-DE" sz="1800" dirty="0" err="1"/>
              <a:t>Magnetic</a:t>
            </a:r>
            <a:r>
              <a:rPr lang="de-DE" sz="1800" dirty="0"/>
              <a:t> </a:t>
            </a:r>
            <a:r>
              <a:rPr lang="de-DE" sz="1800" dirty="0" err="1"/>
              <a:t>Alloys</a:t>
            </a:r>
            <a:r>
              <a:rPr lang="de-DE" sz="1800" dirty="0"/>
              <a:t>. </a:t>
            </a:r>
            <a:r>
              <a:rPr lang="de-DE" sz="1800" dirty="0" err="1"/>
              <a:t>No</a:t>
            </a:r>
            <a:r>
              <a:rPr lang="de-DE" sz="1800" dirty="0"/>
              <a:t>. SAND-2019-15248. </a:t>
            </a:r>
            <a:r>
              <a:rPr lang="de-DE" sz="1800" dirty="0" err="1"/>
              <a:t>Sandia</a:t>
            </a:r>
            <a:r>
              <a:rPr lang="de-DE" sz="1800" dirty="0"/>
              <a:t> National Laboratories (SNL), Albuquerque, NM, and Livermore, CA (United States), 2019. </a:t>
            </a:r>
          </a:p>
          <a:p>
            <a:pPr marL="266700" indent="-266700"/>
            <a:r>
              <a:rPr lang="de-DE" sz="1800" dirty="0"/>
              <a:t>[6] V. V. Polyakov and A. V. Egorov, "</a:t>
            </a:r>
            <a:r>
              <a:rPr lang="de-DE" sz="1800" dirty="0" err="1"/>
              <a:t>Dependence</a:t>
            </a:r>
            <a:r>
              <a:rPr lang="de-DE" sz="1800" dirty="0"/>
              <a:t> </a:t>
            </a:r>
            <a:r>
              <a:rPr lang="de-DE" sz="1800" dirty="0" err="1"/>
              <a:t>of</a:t>
            </a:r>
            <a:r>
              <a:rPr lang="de-DE" sz="1800" dirty="0"/>
              <a:t> </a:t>
            </a:r>
            <a:r>
              <a:rPr lang="de-DE" sz="1800" dirty="0" err="1"/>
              <a:t>the</a:t>
            </a:r>
            <a:r>
              <a:rPr lang="de-DE" sz="1800" dirty="0"/>
              <a:t> </a:t>
            </a:r>
            <a:r>
              <a:rPr lang="de-DE" sz="1800" dirty="0" err="1"/>
              <a:t>Magnetic</a:t>
            </a:r>
            <a:r>
              <a:rPr lang="de-DE" sz="1800" dirty="0"/>
              <a:t> </a:t>
            </a:r>
            <a:r>
              <a:rPr lang="de-DE" sz="1800" dirty="0" err="1"/>
              <a:t>Permeability</a:t>
            </a:r>
            <a:r>
              <a:rPr lang="de-DE" sz="1800" dirty="0"/>
              <a:t> </a:t>
            </a:r>
            <a:r>
              <a:rPr lang="de-DE" sz="1800" dirty="0" err="1"/>
              <a:t>of</a:t>
            </a:r>
            <a:r>
              <a:rPr lang="de-DE" sz="1800" dirty="0"/>
              <a:t> </a:t>
            </a:r>
            <a:r>
              <a:rPr lang="de-DE" sz="1800" dirty="0" err="1"/>
              <a:t>Ferromagnetic</a:t>
            </a:r>
            <a:r>
              <a:rPr lang="de-DE" sz="1800" dirty="0"/>
              <a:t> Powder Materials on </a:t>
            </a:r>
            <a:r>
              <a:rPr lang="de-DE" sz="1800" dirty="0" err="1"/>
              <a:t>Particle</a:t>
            </a:r>
            <a:r>
              <a:rPr lang="de-DE" sz="1800" dirty="0"/>
              <a:t> Size," Powder </a:t>
            </a:r>
            <a:r>
              <a:rPr lang="de-DE" sz="1800" dirty="0" err="1"/>
              <a:t>Metallurgy</a:t>
            </a:r>
            <a:r>
              <a:rPr lang="de-DE" sz="1800" dirty="0"/>
              <a:t> and </a:t>
            </a:r>
            <a:r>
              <a:rPr lang="de-DE" sz="1800" dirty="0" err="1"/>
              <a:t>Metal</a:t>
            </a:r>
            <a:r>
              <a:rPr lang="de-DE" sz="1800" dirty="0"/>
              <a:t> Ceramics, vol. 33, nos. 1-2, pp. 9-11, 1994. </a:t>
            </a:r>
          </a:p>
        </p:txBody>
      </p:sp>
      <p:sp>
        <p:nvSpPr>
          <p:cNvPr id="41" name="Textfeld 40">
            <a:extLst>
              <a:ext uri="{FF2B5EF4-FFF2-40B4-BE49-F238E27FC236}">
                <a16:creationId xmlns:a16="http://schemas.microsoft.com/office/drawing/2014/main" id="{DA8DCBD0-A568-4EA1-B34B-EBF8E08E5F60}"/>
              </a:ext>
            </a:extLst>
          </p:cNvPr>
          <p:cNvSpPr txBox="1">
            <a:spLocks/>
          </p:cNvSpPr>
          <p:nvPr/>
        </p:nvSpPr>
        <p:spPr bwMode="gray">
          <a:xfrm>
            <a:off x="2015059" y="25345655"/>
            <a:ext cx="12521679" cy="1714187"/>
          </a:xfrm>
          <a:prstGeom prst="rect">
            <a:avLst/>
          </a:prstGeom>
          <a:noFill/>
        </p:spPr>
        <p:txBody>
          <a:bodyPr wrap="square" lIns="0" tIns="0" rIns="0" bIns="0" rtlCol="0">
            <a:spAutoFit/>
          </a:bodyPr>
          <a:lstStyle/>
          <a:p>
            <a:pPr>
              <a:lnSpc>
                <a:spcPts val="3360"/>
              </a:lnSpc>
            </a:pPr>
            <a:r>
              <a:rPr lang="en-US" sz="2400" i="1" dirty="0">
                <a:solidFill>
                  <a:schemeClr val="bg2"/>
                </a:solidFill>
                <a:latin typeface="Frutiger LT Com 45 Light" panose="020B0303030504020204" pitchFamily="34" charset="0"/>
              </a:rPr>
              <a:t>The shielded cube was placed within a three-axis Helmholtz coil system capable of generating a controlled, uniform magnetic field of up to 25 µT over a frequency range of 0.1 Hz to 1 kHz. A Fluxgate magnetometer measures the residual field inside of the shielded cube. This entire setup was placed inside of a magnetically shielded room.</a:t>
            </a:r>
            <a:endParaRPr lang="de-DE" sz="2400" i="1" dirty="0">
              <a:solidFill>
                <a:schemeClr val="bg2"/>
              </a:solidFill>
              <a:latin typeface="Frutiger LT Com 45 Light" panose="020B0303030504020204" pitchFamily="34" charset="0"/>
            </a:endParaRPr>
          </a:p>
        </p:txBody>
      </p:sp>
      <p:sp>
        <p:nvSpPr>
          <p:cNvPr id="8" name="Textplatzhalter 7">
            <a:extLst>
              <a:ext uri="{FF2B5EF4-FFF2-40B4-BE49-F238E27FC236}">
                <a16:creationId xmlns:a16="http://schemas.microsoft.com/office/drawing/2014/main" id="{27A10098-410D-49EC-83FC-A2F51B6FC349}"/>
              </a:ext>
            </a:extLst>
          </p:cNvPr>
          <p:cNvSpPr>
            <a:spLocks noGrp="1"/>
          </p:cNvSpPr>
          <p:nvPr>
            <p:ph type="body" sz="quarter" idx="14"/>
          </p:nvPr>
        </p:nvSpPr>
        <p:spPr bwMode="gray">
          <a:xfrm>
            <a:off x="1781175" y="11007793"/>
            <a:ext cx="13104812" cy="27432446"/>
          </a:xfrm>
        </p:spPr>
        <p:txBody>
          <a:bodyPr>
            <a:spAutoFit/>
          </a:bodyPr>
          <a:lstStyle/>
          <a:p>
            <a:pPr algn="just"/>
            <a:r>
              <a:rPr lang="en-US" dirty="0"/>
              <a:t>We are investigating the potential of novel spray-coated materials for shielding against magnetic (≤10 Hz) and electromagnetic (&gt;10 Hz) interference. After a long period of disappointing results, we have finally found a spray-coating method that produces materials with significant shielding properties.</a:t>
            </a:r>
          </a:p>
          <a:p>
            <a:pPr lvl="1"/>
            <a:r>
              <a:rPr lang="en-US" dirty="0"/>
              <a:t>Experimental setup</a:t>
            </a:r>
          </a:p>
          <a:p>
            <a:pPr lvl="3" algn="just"/>
            <a:r>
              <a:rPr lang="en-US" dirty="0"/>
              <a:t>The experimental setup was designed to precisely measure the magnetic shielding effectiveness of the spray-coated samples and to compare it to a reference material (mu-metal). A cubic shielding structure was constructed using six individual mu-metal plates, each 10 cm × 10 cm in size and 1 mm thick (figure below).</a:t>
            </a:r>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3"/>
            <a:endParaRPr lang="en-US" dirty="0"/>
          </a:p>
          <a:p>
            <a:pPr lvl="2"/>
            <a:endParaRPr lang="en-US" dirty="0"/>
          </a:p>
          <a:p>
            <a:pPr lvl="2"/>
            <a:endParaRPr lang="en-US" dirty="0"/>
          </a:p>
          <a:p>
            <a:pPr lvl="2"/>
            <a:endParaRPr lang="en-US" dirty="0"/>
          </a:p>
          <a:p>
            <a:pPr lvl="2" algn="just"/>
            <a:r>
              <a:rPr lang="en-US" dirty="0"/>
              <a:t>Measurement procedure</a:t>
            </a:r>
          </a:p>
          <a:p>
            <a:pPr lvl="3" algn="just"/>
            <a:r>
              <a:rPr lang="en-US" dirty="0"/>
              <a:t>The experimental procedure involved several configurations to establish reference measurements:</a:t>
            </a:r>
          </a:p>
          <a:p>
            <a:pPr lvl="3" algn="just"/>
            <a:endParaRPr lang="en-US" dirty="0"/>
          </a:p>
          <a:p>
            <a:pPr marL="457200" lvl="3" indent="-457200" algn="just">
              <a:buFont typeface="Arial" panose="020B0604020202020204" pitchFamily="34" charset="0"/>
              <a:buChar char="•"/>
            </a:pPr>
            <a:r>
              <a:rPr lang="en-US" b="1" dirty="0"/>
              <a:t>Background Measurement: </a:t>
            </a:r>
            <a:r>
              <a:rPr lang="en-US" dirty="0"/>
              <a:t>Conducted without any shielding material, with only a fluxgate magnetometer at the center of the Helmholtz coil system. This established the baseline magnetic field environment.</a:t>
            </a:r>
          </a:p>
          <a:p>
            <a:pPr marL="457200" lvl="3" indent="-457200" algn="just">
              <a:buFont typeface="Arial" panose="020B0604020202020204" pitchFamily="34" charset="0"/>
              <a:buChar char="•"/>
            </a:pPr>
            <a:r>
              <a:rPr lang="en-US" b="1" dirty="0"/>
              <a:t>High Reference (Fully Enclosed Cube): </a:t>
            </a:r>
            <a:r>
              <a:rPr lang="en-US" dirty="0"/>
              <a:t>All six mu-metal plates were assembled to form a complete cube, serving as the benchmark for optimal shielding performance.</a:t>
            </a:r>
          </a:p>
          <a:p>
            <a:pPr marL="457200" lvl="3" indent="-457200" algn="just">
              <a:buFont typeface="Arial" panose="020B0604020202020204" pitchFamily="34" charset="0"/>
              <a:buChar char="•"/>
            </a:pPr>
            <a:r>
              <a:rPr lang="en-US" b="1" dirty="0"/>
              <a:t>Low Reference (Open Cube): </a:t>
            </a:r>
            <a:r>
              <a:rPr lang="en-US" dirty="0"/>
              <a:t>The cube was assembled with only five mu-metal plates, leaving the top open. This configuration acted as the minimal shielding reference. Therefore, the shielding curve of a new material would lie anywhere between the low reference and the high reference. </a:t>
            </a:r>
          </a:p>
          <a:p>
            <a:pPr marL="457200" lvl="3" indent="-457200" algn="just">
              <a:buFont typeface="Arial" panose="020B0604020202020204" pitchFamily="34" charset="0"/>
              <a:buChar char="•"/>
            </a:pPr>
            <a:r>
              <a:rPr lang="en-US" b="1" dirty="0"/>
              <a:t>Sample Measurement: </a:t>
            </a:r>
            <a:r>
              <a:rPr lang="en-US" dirty="0"/>
              <a:t>The top mu-metal plate was replaced with the spray-coated sample. This allowed for direct comparison of the sample's shielding effectiveness against the references. No shielding effect from the sample would yield a measurement curve which lies on the curve for the low reference.</a:t>
            </a:r>
          </a:p>
        </p:txBody>
      </p:sp>
      <p:pic>
        <p:nvPicPr>
          <p:cNvPr id="19" name="Grafik 18">
            <a:extLst>
              <a:ext uri="{FF2B5EF4-FFF2-40B4-BE49-F238E27FC236}">
                <a16:creationId xmlns:a16="http://schemas.microsoft.com/office/drawing/2014/main" id="{F5CCD8EA-4BB4-4476-A20B-152B2A1D063C}"/>
              </a:ext>
            </a:extLst>
          </p:cNvPr>
          <p:cNvPicPr>
            <a:picLocks noChangeAspect="1"/>
          </p:cNvPicPr>
          <p:nvPr/>
        </p:nvPicPr>
        <p:blipFill>
          <a:blip r:embed="rId5"/>
          <a:stretch>
            <a:fillRect/>
          </a:stretch>
        </p:blipFill>
        <p:spPr>
          <a:xfrm>
            <a:off x="20215223" y="1550200"/>
            <a:ext cx="8496300" cy="3095409"/>
          </a:xfrm>
          <a:prstGeom prst="rect">
            <a:avLst/>
          </a:prstGeom>
        </p:spPr>
      </p:pic>
      <p:pic>
        <p:nvPicPr>
          <p:cNvPr id="2" name="Grafik 1">
            <a:extLst>
              <a:ext uri="{FF2B5EF4-FFF2-40B4-BE49-F238E27FC236}">
                <a16:creationId xmlns:a16="http://schemas.microsoft.com/office/drawing/2014/main" id="{8E269811-9B42-4B59-17C2-F50D8E4321D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119" b="8085"/>
          <a:stretch/>
        </p:blipFill>
        <p:spPr bwMode="auto">
          <a:xfrm>
            <a:off x="4278929" y="17652090"/>
            <a:ext cx="7993938" cy="7571918"/>
          </a:xfrm>
          <a:prstGeom prst="rect">
            <a:avLst/>
          </a:prstGeom>
          <a:noFill/>
          <a:ln>
            <a:noFill/>
          </a:ln>
          <a:extLst>
            <a:ext uri="{53640926-AAD7-44D8-BBD7-CCE9431645EC}">
              <a14:shadowObscured xmlns:a14="http://schemas.microsoft.com/office/drawing/2010/main"/>
            </a:ext>
          </a:extLst>
        </p:spPr>
      </p:pic>
      <p:pic>
        <p:nvPicPr>
          <p:cNvPr id="6" name="Grafik 5">
            <a:extLst>
              <a:ext uri="{FF2B5EF4-FFF2-40B4-BE49-F238E27FC236}">
                <a16:creationId xmlns:a16="http://schemas.microsoft.com/office/drawing/2014/main" id="{D9108E4B-A88A-DF8A-55FA-14168689380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6377000" y="11950007"/>
            <a:ext cx="6480000" cy="3779408"/>
          </a:xfrm>
          <a:prstGeom prst="rect">
            <a:avLst/>
          </a:prstGeom>
          <a:noFill/>
          <a:ln>
            <a:noFill/>
          </a:ln>
        </p:spPr>
      </p:pic>
      <p:sp>
        <p:nvSpPr>
          <p:cNvPr id="7" name="Textfeld 6">
            <a:extLst>
              <a:ext uri="{FF2B5EF4-FFF2-40B4-BE49-F238E27FC236}">
                <a16:creationId xmlns:a16="http://schemas.microsoft.com/office/drawing/2014/main" id="{8F5E8944-76C9-EE7E-924F-754F65D38A64}"/>
              </a:ext>
            </a:extLst>
          </p:cNvPr>
          <p:cNvSpPr txBox="1">
            <a:spLocks/>
          </p:cNvSpPr>
          <p:nvPr/>
        </p:nvSpPr>
        <p:spPr bwMode="gray">
          <a:xfrm>
            <a:off x="16668565" y="15866877"/>
            <a:ext cx="12521679" cy="1278170"/>
          </a:xfrm>
          <a:prstGeom prst="rect">
            <a:avLst/>
          </a:prstGeom>
          <a:noFill/>
        </p:spPr>
        <p:txBody>
          <a:bodyPr wrap="square" lIns="0" tIns="0" rIns="0" bIns="0" rtlCol="0">
            <a:spAutoFit/>
          </a:bodyPr>
          <a:lstStyle/>
          <a:p>
            <a:pPr>
              <a:lnSpc>
                <a:spcPts val="3360"/>
              </a:lnSpc>
            </a:pPr>
            <a:r>
              <a:rPr lang="en-US" sz="2400" i="1" dirty="0">
                <a:solidFill>
                  <a:schemeClr val="bg2"/>
                </a:solidFill>
                <a:latin typeface="Frutiger LT Com 45 Light" panose="020B0303030504020204" pitchFamily="34" charset="0"/>
              </a:rPr>
              <a:t>Result of a COMSOL simulation of the experimental setup showing the effect of the thickness (left) and the permeability (right) of the sample on the shielding factor (here using Mu-metal as material).</a:t>
            </a:r>
            <a:endParaRPr lang="de-DE" sz="2400" i="1" dirty="0">
              <a:solidFill>
                <a:schemeClr val="bg2"/>
              </a:solidFill>
              <a:latin typeface="Frutiger LT Com 45 Light" panose="020B0303030504020204" pitchFamily="34" charset="0"/>
            </a:endParaRPr>
          </a:p>
        </p:txBody>
      </p:sp>
      <p:pic>
        <p:nvPicPr>
          <p:cNvPr id="10" name="Grafik 9">
            <a:extLst>
              <a:ext uri="{FF2B5EF4-FFF2-40B4-BE49-F238E27FC236}">
                <a16:creationId xmlns:a16="http://schemas.microsoft.com/office/drawing/2014/main" id="{0155C60D-A2B1-D018-B07D-FA34E3E3D82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2857000" y="11957889"/>
            <a:ext cx="6480000" cy="3779768"/>
          </a:xfrm>
          <a:prstGeom prst="rect">
            <a:avLst/>
          </a:prstGeom>
          <a:noFill/>
          <a:ln>
            <a:noFill/>
          </a:ln>
        </p:spPr>
      </p:pic>
      <p:pic>
        <p:nvPicPr>
          <p:cNvPr id="14" name="Picture 3">
            <a:extLst>
              <a:ext uri="{FF2B5EF4-FFF2-40B4-BE49-F238E27FC236}">
                <a16:creationId xmlns:a16="http://schemas.microsoft.com/office/drawing/2014/main" id="{8BA6675C-A3FF-D84A-6114-C4A2633FB684}"/>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6799" b="30117"/>
          <a:stretch/>
        </p:blipFill>
        <p:spPr bwMode="auto">
          <a:xfrm>
            <a:off x="16990093" y="17351469"/>
            <a:ext cx="12346906" cy="491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feld 15">
            <a:extLst>
              <a:ext uri="{FF2B5EF4-FFF2-40B4-BE49-F238E27FC236}">
                <a16:creationId xmlns:a16="http://schemas.microsoft.com/office/drawing/2014/main" id="{154B1ADD-B69A-4247-EE7E-A24A65E4CBC6}"/>
              </a:ext>
            </a:extLst>
          </p:cNvPr>
          <p:cNvSpPr txBox="1">
            <a:spLocks/>
          </p:cNvSpPr>
          <p:nvPr/>
        </p:nvSpPr>
        <p:spPr bwMode="gray">
          <a:xfrm>
            <a:off x="16668565" y="22271168"/>
            <a:ext cx="12521679" cy="1278170"/>
          </a:xfrm>
          <a:prstGeom prst="rect">
            <a:avLst/>
          </a:prstGeom>
          <a:noFill/>
        </p:spPr>
        <p:txBody>
          <a:bodyPr wrap="square" lIns="0" tIns="0" rIns="0" bIns="0" rtlCol="0">
            <a:spAutoFit/>
          </a:bodyPr>
          <a:lstStyle/>
          <a:p>
            <a:pPr>
              <a:lnSpc>
                <a:spcPts val="3360"/>
              </a:lnSpc>
            </a:pPr>
            <a:r>
              <a:rPr lang="en-US" sz="2400" i="1" dirty="0">
                <a:solidFill>
                  <a:schemeClr val="bg2"/>
                </a:solidFill>
                <a:latin typeface="Frutiger LT Com 45 Light" panose="020B0303030504020204" pitchFamily="34" charset="0"/>
              </a:rPr>
              <a:t>Picture of novel spray coated samples which show a significant magnetic shielding effect. The darker samples on the left are pure iron and the lighter samples on the right are invar. These samples were sprayed on an Aluminum substrate.</a:t>
            </a:r>
            <a:endParaRPr lang="de-DE" sz="2400" i="1" dirty="0">
              <a:solidFill>
                <a:schemeClr val="bg2"/>
              </a:solidFill>
              <a:latin typeface="Frutiger LT Com 45 Light" panose="020B0303030504020204" pitchFamily="34" charset="0"/>
            </a:endParaRPr>
          </a:p>
        </p:txBody>
      </p:sp>
      <p:sp>
        <p:nvSpPr>
          <p:cNvPr id="21" name="Textfeld 20">
            <a:extLst>
              <a:ext uri="{FF2B5EF4-FFF2-40B4-BE49-F238E27FC236}">
                <a16:creationId xmlns:a16="http://schemas.microsoft.com/office/drawing/2014/main" id="{C5CE54E0-AE5B-5B59-BFA8-0A3469F4DD86}"/>
              </a:ext>
            </a:extLst>
          </p:cNvPr>
          <p:cNvSpPr txBox="1">
            <a:spLocks/>
          </p:cNvSpPr>
          <p:nvPr/>
        </p:nvSpPr>
        <p:spPr bwMode="gray">
          <a:xfrm>
            <a:off x="16611565" y="37649736"/>
            <a:ext cx="12521679" cy="1714187"/>
          </a:xfrm>
          <a:prstGeom prst="rect">
            <a:avLst/>
          </a:prstGeom>
          <a:noFill/>
        </p:spPr>
        <p:txBody>
          <a:bodyPr wrap="square" lIns="0" tIns="0" rIns="0" bIns="0" rtlCol="0">
            <a:spAutoFit/>
          </a:bodyPr>
          <a:lstStyle/>
          <a:p>
            <a:pPr>
              <a:lnSpc>
                <a:spcPts val="3360"/>
              </a:lnSpc>
            </a:pPr>
            <a:r>
              <a:rPr lang="en-US" sz="2400" i="1" dirty="0">
                <a:solidFill>
                  <a:schemeClr val="bg2"/>
                </a:solidFill>
                <a:latin typeface="Frutiger LT Com 45 Light" panose="020B0303030504020204" pitchFamily="34" charset="0"/>
              </a:rPr>
              <a:t>The shielding improves with the thickness of the layer and seems to saturate at high thicknesses like in the simulation. At 1000 Hz the shielding factor decreases with the thickness of the layer. This is because the layer increases the distance of the Aluminum substrate to the rest of the shielding cube.</a:t>
            </a:r>
            <a:endParaRPr lang="de-DE" sz="2400" i="1" dirty="0">
              <a:solidFill>
                <a:schemeClr val="bg2"/>
              </a:solidFill>
              <a:latin typeface="Frutiger LT Com 45 Light" panose="020B0303030504020204" pitchFamily="34" charset="0"/>
            </a:endParaRPr>
          </a:p>
        </p:txBody>
      </p:sp>
      <p:sp>
        <p:nvSpPr>
          <p:cNvPr id="22" name="Textplatzhalter 7">
            <a:extLst>
              <a:ext uri="{FF2B5EF4-FFF2-40B4-BE49-F238E27FC236}">
                <a16:creationId xmlns:a16="http://schemas.microsoft.com/office/drawing/2014/main" id="{4E3306E0-33F6-9991-E678-EF1CE73DC5E9}"/>
              </a:ext>
            </a:extLst>
          </p:cNvPr>
          <p:cNvSpPr txBox="1">
            <a:spLocks/>
          </p:cNvSpPr>
          <p:nvPr/>
        </p:nvSpPr>
        <p:spPr bwMode="gray">
          <a:xfrm>
            <a:off x="16085432" y="11029194"/>
            <a:ext cx="13104812" cy="1579215"/>
          </a:xfrm>
          <a:prstGeom prst="rect">
            <a:avLst/>
          </a:prstGeom>
        </p:spPr>
        <p:txBody>
          <a:bodyPr vert="horz" lIns="0" tIns="0" rIns="0" bIns="0" rtlCol="0">
            <a:spAutoFit/>
          </a:bodyPr>
          <a:lstStyle>
            <a:lvl1pPr marL="0" indent="0" algn="l" defTabSz="2286914" rtl="0" eaLnBrk="1" latinLnBrk="0" hangingPunct="1">
              <a:lnSpc>
                <a:spcPts val="4200"/>
              </a:lnSpc>
              <a:spcBef>
                <a:spcPts val="0"/>
              </a:spcBef>
              <a:spcAft>
                <a:spcPts val="4200"/>
              </a:spcAft>
              <a:buFont typeface="Arial" panose="020B0604020202020204" pitchFamily="34" charset="0"/>
              <a:buNone/>
              <a:defRPr lang="de-DE" sz="3000" b="0" kern="1200" dirty="0">
                <a:solidFill>
                  <a:schemeClr val="tx1"/>
                </a:solidFill>
                <a:latin typeface="Frutiger LT Com 55 Roman" panose="020B0503030504020204" pitchFamily="34" charset="0"/>
                <a:ea typeface="+mn-ea"/>
                <a:cs typeface="+mn-cs"/>
              </a:defRPr>
            </a:lvl1pPr>
            <a:lvl2pPr marL="0" indent="0" algn="l" defTabSz="2286914" rtl="0" eaLnBrk="1" latinLnBrk="0" hangingPunct="1">
              <a:lnSpc>
                <a:spcPts val="4200"/>
              </a:lnSpc>
              <a:spcBef>
                <a:spcPts val="0"/>
              </a:spcBef>
              <a:spcAft>
                <a:spcPts val="4200"/>
              </a:spcAft>
              <a:buClr>
                <a:schemeClr val="accent1"/>
              </a:buClr>
              <a:buFont typeface="Wingdings" panose="05000000000000000000" pitchFamily="2" charset="2"/>
              <a:buNone/>
              <a:defRPr lang="de-DE" sz="3300" b="1" kern="1200" dirty="0">
                <a:solidFill>
                  <a:schemeClr val="accent1"/>
                </a:solidFill>
                <a:latin typeface="+mn-lt"/>
                <a:ea typeface="+mn-ea"/>
                <a:cs typeface="+mn-cs"/>
              </a:defRPr>
            </a:lvl2pPr>
            <a:lvl3pPr marL="0" indent="0" algn="l" defTabSz="2286914" rtl="0" eaLnBrk="1" latinLnBrk="0" hangingPunct="1">
              <a:lnSpc>
                <a:spcPts val="4200"/>
              </a:lnSpc>
              <a:spcBef>
                <a:spcPts val="0"/>
              </a:spcBef>
              <a:buClr>
                <a:schemeClr val="accent1"/>
              </a:buClr>
              <a:buFont typeface="Wingdings" panose="05000000000000000000" pitchFamily="2" charset="2"/>
              <a:buNone/>
              <a:defRPr lang="de-DE" sz="3000" b="1" kern="1200" dirty="0">
                <a:solidFill>
                  <a:schemeClr val="tx1"/>
                </a:solidFill>
                <a:latin typeface="Frutiger LT Com 45 Light" panose="020B0303030504020204" pitchFamily="34" charset="0"/>
                <a:ea typeface="+mn-ea"/>
                <a:cs typeface="+mn-cs"/>
              </a:defRPr>
            </a:lvl3pPr>
            <a:lvl4pPr marL="0" indent="0" algn="l" defTabSz="2286914" rtl="0" eaLnBrk="1" latinLnBrk="0" hangingPunct="1">
              <a:lnSpc>
                <a:spcPts val="4200"/>
              </a:lnSpc>
              <a:spcBef>
                <a:spcPts val="0"/>
              </a:spcBef>
              <a:buClr>
                <a:schemeClr val="accent1"/>
              </a:buClr>
              <a:buSzPct val="120000"/>
              <a:buFont typeface="Wingdings" panose="05000000000000000000" pitchFamily="2" charset="2"/>
              <a:buNone/>
              <a:defRPr lang="de-DE" sz="3000" kern="1200">
                <a:solidFill>
                  <a:schemeClr val="tx1"/>
                </a:solidFill>
                <a:latin typeface="+mn-lt"/>
                <a:ea typeface="+mn-ea"/>
                <a:cs typeface="+mn-cs"/>
              </a:defRPr>
            </a:lvl4pPr>
            <a:lvl5pPr marL="540000" indent="-540000" algn="l" defTabSz="2286914" rtl="0" eaLnBrk="1" latinLnBrk="0" hangingPunct="1">
              <a:lnSpc>
                <a:spcPts val="4200"/>
              </a:lnSpc>
              <a:spcBef>
                <a:spcPts val="0"/>
              </a:spcBef>
              <a:buClr>
                <a:schemeClr val="accent1"/>
              </a:buClr>
              <a:buSzPct val="90000"/>
              <a:buFont typeface="Wingdings" panose="05000000000000000000" pitchFamily="2" charset="2"/>
              <a:buChar char=""/>
              <a:defRPr lang="de-DE" sz="3000" kern="1200" dirty="0" smtClean="0">
                <a:solidFill>
                  <a:schemeClr val="tx1"/>
                </a:solidFill>
                <a:latin typeface="+mn-lt"/>
                <a:ea typeface="+mn-ea"/>
                <a:cs typeface="+mn-cs"/>
              </a:defRPr>
            </a:lvl5pPr>
            <a:lvl6pPr marL="1008000" indent="-432000" algn="l" defTabSz="2286914" rtl="0" eaLnBrk="1" latinLnBrk="0" hangingPunct="1">
              <a:lnSpc>
                <a:spcPts val="4200"/>
              </a:lnSpc>
              <a:spcBef>
                <a:spcPts val="0"/>
              </a:spcBef>
              <a:buClr>
                <a:schemeClr val="accent1"/>
              </a:buClr>
              <a:buFont typeface="Symbol" panose="05050102010706020507" pitchFamily="18" charset="2"/>
              <a:buChar char="-"/>
              <a:defRPr sz="3000" kern="1200">
                <a:solidFill>
                  <a:schemeClr val="tx1"/>
                </a:solidFill>
                <a:latin typeface="+mn-lt"/>
                <a:ea typeface="+mn-ea"/>
                <a:cs typeface="+mn-cs"/>
              </a:defRPr>
            </a:lvl6pPr>
            <a:lvl7pPr marL="540000" indent="-540000" algn="l" defTabSz="2286914" rtl="0" eaLnBrk="1" latinLnBrk="0" hangingPunct="1">
              <a:lnSpc>
                <a:spcPts val="4200"/>
              </a:lnSpc>
              <a:spcBef>
                <a:spcPts val="0"/>
              </a:spcBef>
              <a:buClr>
                <a:schemeClr val="accent1"/>
              </a:buClr>
              <a:buFont typeface="+mj-lt"/>
              <a:buAutoNum type="arabicPeriod"/>
              <a:defRPr sz="3000" kern="1200">
                <a:solidFill>
                  <a:schemeClr val="tx1"/>
                </a:solidFill>
                <a:latin typeface="+mn-lt"/>
                <a:ea typeface="+mn-ea"/>
                <a:cs typeface="+mn-cs"/>
              </a:defRPr>
            </a:lvl7pPr>
            <a:lvl8pPr marL="1008000" indent="-432000" algn="l" defTabSz="2286914" rtl="0" eaLnBrk="1" latinLnBrk="0" hangingPunct="1">
              <a:lnSpc>
                <a:spcPts val="4200"/>
              </a:lnSpc>
              <a:spcBef>
                <a:spcPts val="0"/>
              </a:spcBef>
              <a:buClr>
                <a:schemeClr val="accent1"/>
              </a:buClr>
              <a:buFont typeface="Symbol" panose="05050102010706020507" pitchFamily="18" charset="2"/>
              <a:buChar char="-"/>
              <a:defRPr sz="3000" kern="1200">
                <a:solidFill>
                  <a:schemeClr val="tx1"/>
                </a:solidFill>
                <a:latin typeface="+mn-lt"/>
                <a:ea typeface="+mn-ea"/>
                <a:cs typeface="+mn-cs"/>
              </a:defRPr>
            </a:lvl8pPr>
            <a:lvl9pPr marL="0" indent="0" algn="l" defTabSz="2286914" rtl="0" eaLnBrk="1" latinLnBrk="0" hangingPunct="1">
              <a:lnSpc>
                <a:spcPts val="3360"/>
              </a:lnSpc>
              <a:spcBef>
                <a:spcPts val="0"/>
              </a:spcBef>
              <a:buClr>
                <a:schemeClr val="accent1"/>
              </a:buClr>
              <a:buFont typeface="Symbol" panose="05050102010706020507" pitchFamily="18" charset="2"/>
              <a:buNone/>
              <a:defRPr sz="2400" i="1" kern="1200">
                <a:solidFill>
                  <a:schemeClr val="bg2"/>
                </a:solidFill>
                <a:latin typeface="+mn-lt"/>
                <a:ea typeface="+mn-ea"/>
                <a:cs typeface="+mn-cs"/>
              </a:defRPr>
            </a:lvl9pPr>
          </a:lstStyle>
          <a:p>
            <a:pPr lvl="1"/>
            <a:r>
              <a:rPr lang="en-US" dirty="0"/>
              <a:t>Results</a:t>
            </a:r>
          </a:p>
          <a:p>
            <a:pPr lvl="3"/>
            <a:endParaRPr lang="en-US" dirty="0"/>
          </a:p>
        </p:txBody>
      </p:sp>
      <p:pic>
        <p:nvPicPr>
          <p:cNvPr id="3" name="Grafik 2">
            <a:extLst>
              <a:ext uri="{FF2B5EF4-FFF2-40B4-BE49-F238E27FC236}">
                <a16:creationId xmlns:a16="http://schemas.microsoft.com/office/drawing/2014/main" id="{CF091D7C-5082-F74E-5982-4E35AFD67DBE}"/>
              </a:ext>
            </a:extLst>
          </p:cNvPr>
          <p:cNvPicPr>
            <a:picLocks noChangeAspect="1"/>
          </p:cNvPicPr>
          <p:nvPr/>
        </p:nvPicPr>
        <p:blipFill>
          <a:blip r:embed="rId10">
            <a:clrChange>
              <a:clrFrom>
                <a:srgbClr val="FFFFFF"/>
              </a:clrFrom>
              <a:clrTo>
                <a:srgbClr val="FFFFFF">
                  <a:alpha val="0"/>
                </a:srgbClr>
              </a:clrTo>
            </a:clrChange>
          </a:blip>
          <a:srcRect/>
          <a:stretch/>
        </p:blipFill>
        <p:spPr>
          <a:xfrm>
            <a:off x="16668565" y="23955369"/>
            <a:ext cx="12682168" cy="7617756"/>
          </a:xfrm>
          <a:prstGeom prst="rect">
            <a:avLst/>
          </a:prstGeom>
        </p:spPr>
      </p:pic>
      <p:sp>
        <p:nvSpPr>
          <p:cNvPr id="5" name="Textfeld 4">
            <a:extLst>
              <a:ext uri="{FF2B5EF4-FFF2-40B4-BE49-F238E27FC236}">
                <a16:creationId xmlns:a16="http://schemas.microsoft.com/office/drawing/2014/main" id="{B5A857AA-9290-EAAC-F660-69253E308795}"/>
              </a:ext>
            </a:extLst>
          </p:cNvPr>
          <p:cNvSpPr txBox="1">
            <a:spLocks/>
          </p:cNvSpPr>
          <p:nvPr/>
        </p:nvSpPr>
        <p:spPr bwMode="gray">
          <a:xfrm>
            <a:off x="16895566" y="31575987"/>
            <a:ext cx="12521679" cy="1278170"/>
          </a:xfrm>
          <a:prstGeom prst="rect">
            <a:avLst/>
          </a:prstGeom>
          <a:noFill/>
        </p:spPr>
        <p:txBody>
          <a:bodyPr wrap="square" lIns="0" tIns="0" rIns="0" bIns="0" rtlCol="0">
            <a:spAutoFit/>
          </a:bodyPr>
          <a:lstStyle/>
          <a:p>
            <a:pPr>
              <a:lnSpc>
                <a:spcPts val="3360"/>
              </a:lnSpc>
            </a:pPr>
            <a:r>
              <a:rPr lang="en-US" sz="2400" i="1" dirty="0">
                <a:solidFill>
                  <a:schemeClr val="bg2"/>
                </a:solidFill>
                <a:latin typeface="Frutiger LT Com 45 Light" panose="020B0303030504020204" pitchFamily="34" charset="0"/>
              </a:rPr>
              <a:t>These novel spray coated samples show a significant shielding effect. In total 6 samples with iron were produced with varying thicknesses. From 100 Hz upward the spray-coated samples shield much better because the Aluminum substrate significantly contributes to the shielding.</a:t>
            </a:r>
            <a:endParaRPr lang="de-DE" sz="2400" i="1" dirty="0">
              <a:solidFill>
                <a:schemeClr val="bg2"/>
              </a:solidFill>
              <a:latin typeface="Frutiger LT Com 45 Light" panose="020B0303030504020204" pitchFamily="34" charset="0"/>
            </a:endParaRPr>
          </a:p>
        </p:txBody>
      </p:sp>
      <p:grpSp>
        <p:nvGrpSpPr>
          <p:cNvPr id="17" name="Gruppieren 16">
            <a:extLst>
              <a:ext uri="{FF2B5EF4-FFF2-40B4-BE49-F238E27FC236}">
                <a16:creationId xmlns:a16="http://schemas.microsoft.com/office/drawing/2014/main" id="{F202791A-0B3A-CCFA-BD12-2C9A884B1AAB}"/>
              </a:ext>
            </a:extLst>
          </p:cNvPr>
          <p:cNvGrpSpPr/>
          <p:nvPr/>
        </p:nvGrpSpPr>
        <p:grpSpPr>
          <a:xfrm>
            <a:off x="16085432" y="33485968"/>
            <a:ext cx="13399171" cy="3960000"/>
            <a:chOff x="16269664" y="32681958"/>
            <a:chExt cx="13399171" cy="3960000"/>
          </a:xfrm>
        </p:grpSpPr>
        <p:pic>
          <p:nvPicPr>
            <p:cNvPr id="15" name="Grafik 14">
              <a:extLst>
                <a:ext uri="{FF2B5EF4-FFF2-40B4-BE49-F238E27FC236}">
                  <a16:creationId xmlns:a16="http://schemas.microsoft.com/office/drawing/2014/main" id="{251770FF-0DF7-0A14-2271-70258E03AD7B}"/>
                </a:ext>
              </a:extLst>
            </p:cNvPr>
            <p:cNvPicPr>
              <a:picLocks noChangeAspect="1"/>
            </p:cNvPicPr>
            <p:nvPr/>
          </p:nvPicPr>
          <p:blipFill>
            <a:blip r:embed="rId11">
              <a:clrChange>
                <a:clrFrom>
                  <a:srgbClr val="FFFFFF"/>
                </a:clrFrom>
                <a:clrTo>
                  <a:srgbClr val="FFFFFF">
                    <a:alpha val="0"/>
                  </a:srgbClr>
                </a:clrTo>
              </a:clrChange>
            </a:blip>
            <a:srcRect/>
            <a:stretch/>
          </p:blipFill>
          <p:spPr>
            <a:xfrm>
              <a:off x="16269664" y="32681958"/>
              <a:ext cx="6592676" cy="3960000"/>
            </a:xfrm>
            <a:prstGeom prst="rect">
              <a:avLst/>
            </a:prstGeom>
          </p:spPr>
        </p:pic>
        <p:pic>
          <p:nvPicPr>
            <p:cNvPr id="11" name="Grafik 10">
              <a:extLst>
                <a:ext uri="{FF2B5EF4-FFF2-40B4-BE49-F238E27FC236}">
                  <a16:creationId xmlns:a16="http://schemas.microsoft.com/office/drawing/2014/main" id="{3421E83B-8606-B312-6C8C-EB952AB281F5}"/>
                </a:ext>
              </a:extLst>
            </p:cNvPr>
            <p:cNvPicPr>
              <a:picLocks noChangeAspect="1"/>
            </p:cNvPicPr>
            <p:nvPr/>
          </p:nvPicPr>
          <p:blipFill>
            <a:blip r:embed="rId12">
              <a:clrChange>
                <a:clrFrom>
                  <a:srgbClr val="FFFFFF"/>
                </a:clrFrom>
                <a:clrTo>
                  <a:srgbClr val="FFFFFF">
                    <a:alpha val="0"/>
                  </a:srgbClr>
                </a:clrTo>
              </a:clrChange>
            </a:blip>
            <a:srcRect/>
            <a:stretch/>
          </p:blipFill>
          <p:spPr>
            <a:xfrm>
              <a:off x="23076159" y="32681958"/>
              <a:ext cx="6592676" cy="3960000"/>
            </a:xfrm>
            <a:prstGeom prst="rect">
              <a:avLst/>
            </a:prstGeom>
          </p:spPr>
        </p:pic>
      </p:grpSp>
    </p:spTree>
    <p:extLst>
      <p:ext uri="{BB962C8B-B14F-4D97-AF65-F5344CB8AC3E}">
        <p14:creationId xmlns:p14="http://schemas.microsoft.com/office/powerpoint/2010/main" val="33854785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b5abad0-d7bc-4eb6-8b4f-78d1c7daaf4a"/>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Fraunhofer_PlakatA0">
  <a:themeElements>
    <a:clrScheme name="Farben_Fraunhofer_PlakatA0">
      <a:dk1>
        <a:srgbClr val="000000"/>
      </a:dk1>
      <a:lt1>
        <a:srgbClr val="FFFFFF"/>
      </a:lt1>
      <a:dk2>
        <a:srgbClr val="1C3F52"/>
      </a:dk2>
      <a:lt2>
        <a:srgbClr val="A6BBC8"/>
      </a:lt2>
      <a:accent1>
        <a:srgbClr val="179C7D"/>
      </a:accent1>
      <a:accent2>
        <a:srgbClr val="F58220"/>
      </a:accent2>
      <a:accent3>
        <a:srgbClr val="005B7F"/>
      </a:accent3>
      <a:accent4>
        <a:srgbClr val="008598"/>
      </a:accent4>
      <a:accent5>
        <a:srgbClr val="39C1CD"/>
      </a:accent5>
      <a:accent6>
        <a:srgbClr val="A6BBC8"/>
      </a:accent6>
      <a:hlink>
        <a:srgbClr val="179C7D"/>
      </a:hlink>
      <a:folHlink>
        <a:srgbClr val="179C7D"/>
      </a:folHlink>
    </a:clrScheme>
    <a:fontScheme name="Schrift_Fraunhofer_PlakatA0">
      <a:majorFont>
        <a:latin typeface="Frutiger LT Com 45 Light"/>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a:srgbClr val="179C7D"/>
    </a:custClr>
    <a:custClr>
      <a:srgbClr val="005B7F"/>
    </a:custClr>
    <a:custClr>
      <a:srgbClr val="A6BBC8"/>
    </a:custClr>
    <a:custClr>
      <a:srgbClr val="F58220"/>
    </a:custClr>
    <a:custClr>
      <a:srgbClr val="FFFFFF"/>
    </a:custClr>
    <a:custClr>
      <a:srgbClr val="337C99"/>
    </a:custClr>
    <a:custClr>
      <a:srgbClr val="669DB2"/>
    </a:custClr>
    <a:custClr>
      <a:srgbClr val="99BDCC"/>
    </a:custClr>
    <a:custClr>
      <a:srgbClr val="CCDEE5"/>
    </a:custClr>
    <a:custClr>
      <a:srgbClr val="E5EEF2"/>
    </a:custClr>
    <a:custClr>
      <a:srgbClr val="1C3F52"/>
    </a:custClr>
    <a:custClr>
      <a:srgbClr val="D3C7AE"/>
    </a:custClr>
    <a:custClr>
      <a:srgbClr val="008598"/>
    </a:custClr>
    <a:custClr>
      <a:srgbClr val="39C1CD"/>
    </a:custClr>
    <a:custClr>
      <a:srgbClr val="B2D235"/>
    </a:custClr>
    <a:custClr>
      <a:srgbClr val="FDB913"/>
    </a:custClr>
    <a:custClr>
      <a:srgbClr val="BB0056"/>
    </a:custClr>
    <a:custClr>
      <a:srgbClr val="7C154D"/>
    </a:custClr>
    <a:custClr>
      <a:srgbClr val="FFFFFF"/>
    </a:custClr>
    <a:custClr>
      <a:srgbClr val="FFFFFF"/>
    </a:custClr>
  </a:custClrLst>
  <a:extLst>
    <a:ext uri="{05A4C25C-085E-4340-85A3-A5531E510DB2}">
      <thm15:themeFamily xmlns:thm15="http://schemas.microsoft.com/office/thememl/2012/main" name="Präsentation2" id="{E89455A8-9194-43F7-8A49-2C7D72C8AFA4}" vid="{9F032E86-279F-4CF6-B192-C88CAAA7F343}"/>
    </a:ext>
  </a:extLst>
</a:theme>
</file>

<file path=ppt/theme/theme2.xml><?xml version="1.0" encoding="utf-8"?>
<a:theme xmlns:a="http://schemas.openxmlformats.org/drawingml/2006/main" name="Office">
  <a:themeElements>
    <a:clrScheme name="Farben_Fraunhofer_PlakatA0">
      <a:dk1>
        <a:srgbClr val="000000"/>
      </a:dk1>
      <a:lt1>
        <a:srgbClr val="FFFFFF"/>
      </a:lt1>
      <a:dk2>
        <a:srgbClr val="1C3F52"/>
      </a:dk2>
      <a:lt2>
        <a:srgbClr val="A6BBC8"/>
      </a:lt2>
      <a:accent1>
        <a:srgbClr val="179C7D"/>
      </a:accent1>
      <a:accent2>
        <a:srgbClr val="F58220"/>
      </a:accent2>
      <a:accent3>
        <a:srgbClr val="005B7F"/>
      </a:accent3>
      <a:accent4>
        <a:srgbClr val="008598"/>
      </a:accent4>
      <a:accent5>
        <a:srgbClr val="39C1CD"/>
      </a:accent5>
      <a:accent6>
        <a:srgbClr val="A6BBC8"/>
      </a:accent6>
      <a:hlink>
        <a:srgbClr val="179C7D"/>
      </a:hlink>
      <a:folHlink>
        <a:srgbClr val="179C7D"/>
      </a:folHlink>
    </a:clrScheme>
    <a:fontScheme name="Schrift_Fraunhofer_PlakatA0">
      <a:majorFont>
        <a:latin typeface="Frutiger LT Com 45 Light"/>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Farben_Fraunhofer_PlakatA0">
      <a:dk1>
        <a:srgbClr val="000000"/>
      </a:dk1>
      <a:lt1>
        <a:srgbClr val="FFFFFF"/>
      </a:lt1>
      <a:dk2>
        <a:srgbClr val="1C3F52"/>
      </a:dk2>
      <a:lt2>
        <a:srgbClr val="A6BBC8"/>
      </a:lt2>
      <a:accent1>
        <a:srgbClr val="179C7D"/>
      </a:accent1>
      <a:accent2>
        <a:srgbClr val="F58220"/>
      </a:accent2>
      <a:accent3>
        <a:srgbClr val="005B7F"/>
      </a:accent3>
      <a:accent4>
        <a:srgbClr val="008598"/>
      </a:accent4>
      <a:accent5>
        <a:srgbClr val="39C1CD"/>
      </a:accent5>
      <a:accent6>
        <a:srgbClr val="A6BBC8"/>
      </a:accent6>
      <a:hlink>
        <a:srgbClr val="179C7D"/>
      </a:hlink>
      <a:folHlink>
        <a:srgbClr val="179C7D"/>
      </a:folHlink>
    </a:clrScheme>
    <a:fontScheme name="Schrift_Fraunhofer_PlakatA0">
      <a:majorFont>
        <a:latin typeface="Frutiger LT Com 45 Light"/>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4c257b4-96fe-44cc-bdd1-77ebbd3f3eaa" xsi:nil="true"/>
    <lcf76f155ced4ddcb4097134ff3c332f xmlns="2ce08261-780a-4990-b072-845935f4b6c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989390CE257FEC4CA692313195A28033" ma:contentTypeVersion="11" ma:contentTypeDescription="Ein neues Dokument erstellen." ma:contentTypeScope="" ma:versionID="02f4a46d542f4ce3e821aa97925097b3">
  <xsd:schema xmlns:xsd="http://www.w3.org/2001/XMLSchema" xmlns:xs="http://www.w3.org/2001/XMLSchema" xmlns:p="http://schemas.microsoft.com/office/2006/metadata/properties" xmlns:ns2="2ce08261-780a-4990-b072-845935f4b6c3" xmlns:ns3="d4c257b4-96fe-44cc-bdd1-77ebbd3f3eaa" targetNamespace="http://schemas.microsoft.com/office/2006/metadata/properties" ma:root="true" ma:fieldsID="aa1ae17fdc77f5dd0ce72a736740da92" ns2:_="" ns3:_="">
    <xsd:import namespace="2ce08261-780a-4990-b072-845935f4b6c3"/>
    <xsd:import namespace="d4c257b4-96fe-44cc-bdd1-77ebbd3f3eaa"/>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e08261-780a-4990-b072-845935f4b6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6eb20c4f-c5c2-492b-9954-d638c64bfe97"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DateTaken" ma:index="18"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4c257b4-96fe-44cc-bdd1-77ebbd3f3eaa"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c122f732-fd9f-4ffa-8e9e-912bb3493fd9}" ma:internalName="TaxCatchAll" ma:showField="CatchAllData" ma:web="d4c257b4-96fe-44cc-bdd1-77ebbd3f3e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A875647-7A63-4D2A-A76D-F93A935BE6A6}">
  <ds:schemaRefs>
    <ds:schemaRef ds:uri="http://schemas.microsoft.com/office/2006/metadata/properties"/>
    <ds:schemaRef ds:uri="http://www.w3.org/XML/1998/namespace"/>
    <ds:schemaRef ds:uri="d4c257b4-96fe-44cc-bdd1-77ebbd3f3eaa"/>
    <ds:schemaRef ds:uri="http://schemas.microsoft.com/office/2006/documentManagement/types"/>
    <ds:schemaRef ds:uri="http://purl.org/dc/dcmitype/"/>
    <ds:schemaRef ds:uri="2ce08261-780a-4990-b072-845935f4b6c3"/>
    <ds:schemaRef ds:uri="http://purl.org/dc/terms/"/>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9B8B123B-BADB-4F5A-B0AA-E5830284486B}">
  <ds:schemaRefs>
    <ds:schemaRef ds:uri="http://schemas.microsoft.com/sharepoint/v3/contenttype/forms"/>
  </ds:schemaRefs>
</ds:datastoreItem>
</file>

<file path=customXml/itemProps3.xml><?xml version="1.0" encoding="utf-8"?>
<ds:datastoreItem xmlns:ds="http://schemas.openxmlformats.org/officeDocument/2006/customXml" ds:itemID="{6DA92BAA-4F1B-40BA-9637-2809FAB5E2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e08261-780a-4990-b072-845935f4b6c3"/>
    <ds:schemaRef ds:uri="d4c257b4-96fe-44cc-bdd1-77ebbd3f3e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846</Words>
  <Application>Microsoft Office PowerPoint</Application>
  <PresentationFormat>Benutzerdefiniert</PresentationFormat>
  <Paragraphs>50</Paragraphs>
  <Slides>1</Slides>
  <Notes>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1</vt:i4>
      </vt:variant>
    </vt:vector>
  </HeadingPairs>
  <TitlesOfParts>
    <vt:vector size="9" baseType="lpstr">
      <vt:lpstr>Arial</vt:lpstr>
      <vt:lpstr>Frutiger LT Com 45 Light</vt:lpstr>
      <vt:lpstr>Frutiger LT Com 55 Roman</vt:lpstr>
      <vt:lpstr>Frutiger LT Com 75 Black</vt:lpstr>
      <vt:lpstr>Symbol</vt:lpstr>
      <vt:lpstr>Wingdings</vt:lpstr>
      <vt:lpstr>Fraunhofer_PlakatA0</vt:lpstr>
      <vt:lpstr>think-cell Folie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Ulrike Herzberg | i-pointing</dc:creator>
  <cp:lastModifiedBy>Koss, Peter</cp:lastModifiedBy>
  <cp:revision>99</cp:revision>
  <dcterms:created xsi:type="dcterms:W3CDTF">2021-07-15T06:36:41Z</dcterms:created>
  <dcterms:modified xsi:type="dcterms:W3CDTF">2025-07-30T12:01:24Z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0x010100989390CE257FEC4CA692313195A28033</vt:lpwstr>
  </property>
  <property fmtid="{D5CDD505-2E9C-101B-9397-08002B2CF9AE}" pid="3" name="_dlc_DocIdItemGuid">
    <vt:lpwstr>65c6456c-c59b-4ba4-9e60-d78113848567</vt:lpwstr>
  </property>
  <property fmtid="{D5CDD505-2E9C-101B-9397-08002B2CF9AE}" pid="4" name="MediaServiceImageTags">
    <vt:lpwstr/>
  </property>
</Properties>
</file>