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15"/>
  </p:notesMasterIdLst>
  <p:handoutMasterIdLst>
    <p:handoutMasterId r:id="rId16"/>
  </p:handoutMasterIdLst>
  <p:sldIdLst>
    <p:sldId id="268" r:id="rId3"/>
    <p:sldId id="559" r:id="rId4"/>
    <p:sldId id="560" r:id="rId5"/>
    <p:sldId id="561" r:id="rId6"/>
    <p:sldId id="562" r:id="rId7"/>
    <p:sldId id="563" r:id="rId8"/>
    <p:sldId id="564" r:id="rId9"/>
    <p:sldId id="565" r:id="rId10"/>
    <p:sldId id="566" r:id="rId11"/>
    <p:sldId id="567" r:id="rId12"/>
    <p:sldId id="568" r:id="rId13"/>
    <p:sldId id="261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3156F7-2F06-4881-9890-FAE729000DC1}" v="20" dt="2024-11-08T07:28:40.9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76730" autoAdjust="0"/>
  </p:normalViewPr>
  <p:slideViewPr>
    <p:cSldViewPr snapToGrid="0" snapToObjects="1">
      <p:cViewPr varScale="1">
        <p:scale>
          <a:sx n="64" d="100"/>
          <a:sy n="64" d="100"/>
        </p:scale>
        <p:origin x="8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8-11-2024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8/11/2024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8/11/2024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8/11/2024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8/11/2024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8/11/2024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8/11/2024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8/11/2024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8/11/2024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8/11/2024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8/11/2024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8/11/2024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8/11/2024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meeting 08/11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79BFA-533A-F667-4623-F122C5531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94D919-0147-F9DC-CC59-51D0E96FE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799261-8159-E1AA-B9ED-EC14C2E69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C1FA21F-1DFE-800C-45C5-33543F059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after correction – Absolute energy</a:t>
            </a:r>
            <a:endParaRPr lang="en-BE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575B9DA-4CD4-8F0B-6AB5-F8AEBA86D8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4516" y="1552493"/>
            <a:ext cx="7398167" cy="4464050"/>
          </a:xfrm>
        </p:spPr>
      </p:pic>
    </p:spTree>
    <p:extLst>
      <p:ext uri="{BB962C8B-B14F-4D97-AF65-F5344CB8AC3E}">
        <p14:creationId xmlns:p14="http://schemas.microsoft.com/office/powerpoint/2010/main" val="2510367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58C6311-F4DD-F536-ACFB-CE48B44C0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Yesterday the pull request on </a:t>
            </a:r>
            <a:r>
              <a:rPr lang="en-US" dirty="0" err="1"/>
              <a:t>mudirac</a:t>
            </a:r>
            <a:r>
              <a:rPr lang="en-US" dirty="0"/>
              <a:t> was finally accepted </a:t>
            </a:r>
            <a:r>
              <a:rPr lang="en-US" dirty="0">
                <a:sym typeface="Wingdings" panose="05000000000000000000" pitchFamily="2" charset="2"/>
              </a:rPr>
              <a:t> R and t change now possible there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Writing analysis document describing the different steps  Will send out to PIs hopefully early next week</a:t>
            </a:r>
          </a:p>
          <a:p>
            <a:pPr marL="0" indent="0">
              <a:buNone/>
            </a:pPr>
            <a:endParaRPr lang="en-US">
              <a:sym typeface="Wingdings" panose="05000000000000000000" pitchFamily="2" charset="2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0D3000-D45C-CB6C-B9B6-C16093963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FBAF5-AB3E-F8C6-2E8B-C6A79D013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8DE34C-ECC1-2DAC-C440-EC548C5BF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things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748246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05B07D95-1146-3682-5000-14BE1CAE13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1950" y="1552493"/>
            <a:ext cx="8928100" cy="44640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6C73AE-76BE-CC47-595A-669EAB07F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889798-2FD5-117E-E37A-50A5402D0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DCCAAA8-98FB-0AAE-DB95-C8041803B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High-E tail in Ge08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71313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1C43BED-483C-A0ED-1352-1B3B9FE673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2744" y="1655763"/>
            <a:ext cx="8928100" cy="44640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9DC129-48CF-6C44-9024-0B720BA8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F842AA-6049-541E-3F5A-F6A8453ED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35D09D-D9F7-A451-310D-EE0D1071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Fitted lines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B0286AD-DED6-44D6-733C-681C15AA2A55}"/>
                  </a:ext>
                </a:extLst>
              </p:cNvPr>
              <p:cNvSpPr txBox="1"/>
              <p:nvPr/>
            </p:nvSpPr>
            <p:spPr>
              <a:xfrm>
                <a:off x="4367207" y="1588344"/>
                <a:ext cx="39340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aseline="30000" dirty="0"/>
                  <a:t>39</a:t>
                </a:r>
                <a:r>
                  <a:rPr lang="en-US" dirty="0"/>
                  <a:t>K, highest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BE" baseline="30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B0286AD-DED6-44D6-733C-681C15AA2A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207" y="1588344"/>
                <a:ext cx="3934047" cy="369332"/>
              </a:xfrm>
              <a:prstGeom prst="rect">
                <a:avLst/>
              </a:prstGeom>
              <a:blipFill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773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3AFACA02-1C6D-B2EF-1768-CDBBCBB65E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32744" y="1655763"/>
            <a:ext cx="8928100" cy="44640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F0B60F-8CBA-9041-3FF3-FF1885747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D23549-4C3B-044A-7AE4-3052FDAEF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FB9DEFF-7707-03A3-3B50-1F4D42183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Fitted lines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E1DE12-EABF-ECED-8EED-FF9E0407D5EF}"/>
              </a:ext>
            </a:extLst>
          </p:cNvPr>
          <p:cNvSpPr txBox="1"/>
          <p:nvPr/>
        </p:nvSpPr>
        <p:spPr>
          <a:xfrm>
            <a:off x="4854224" y="1635552"/>
            <a:ext cx="3934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35</a:t>
            </a:r>
            <a:r>
              <a:rPr lang="en-US" dirty="0"/>
              <a:t>Cl</a:t>
            </a:r>
            <a:endParaRPr lang="en-BE" baseline="30000" dirty="0"/>
          </a:p>
        </p:txBody>
      </p:sp>
    </p:spTree>
    <p:extLst>
      <p:ext uri="{BB962C8B-B14F-4D97-AF65-F5344CB8AC3E}">
        <p14:creationId xmlns:p14="http://schemas.microsoft.com/office/powerpoint/2010/main" val="3696206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E3100EB-57B5-FB22-88FF-DDB0E0E06D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9903" y="1552493"/>
            <a:ext cx="8287393" cy="44640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358279-F8BD-86B0-3E5A-4A7E8E793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F080F-4595-9AB4-D247-B592DB613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CA4A9A-325E-B30C-857C-5C3FF5A66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72F270-6FF6-E490-E0CA-1964FEFAC264}"/>
              </a:ext>
            </a:extLst>
          </p:cNvPr>
          <p:cNvSpPr txBox="1"/>
          <p:nvPr/>
        </p:nvSpPr>
        <p:spPr>
          <a:xfrm>
            <a:off x="4244008" y="967131"/>
            <a:ext cx="5178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averaging over detectors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916787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F141C-FBC0-0816-2F1C-B2F6D85FD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688F9F-4895-5A2A-58AD-3A9529913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B8CB2-43D3-7845-FC09-80CF65641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2159A1-49AC-F9F4-1209-7EF33807D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4C0626-C20E-8EE8-3339-6CA8EC9885A6}"/>
              </a:ext>
            </a:extLst>
          </p:cNvPr>
          <p:cNvSpPr txBox="1"/>
          <p:nvPr/>
        </p:nvSpPr>
        <p:spPr>
          <a:xfrm>
            <a:off x="4244008" y="967131"/>
            <a:ext cx="5178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averaging over detectors</a:t>
            </a:r>
            <a:endParaRPr lang="en-BE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54078E8-8179-43D0-AA1A-7C6318CC4C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3469" y="2096558"/>
            <a:ext cx="7486650" cy="3057525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2EA125-E1A1-43D7-543B-5C00E51153E5}"/>
              </a:ext>
            </a:extLst>
          </p:cNvPr>
          <p:cNvSpPr txBox="1"/>
          <p:nvPr/>
        </p:nvSpPr>
        <p:spPr>
          <a:xfrm>
            <a:off x="1550505" y="5480787"/>
            <a:ext cx="9740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sure I understand the change in isotope shift, but it agrees with Paul’s calculations</a:t>
            </a:r>
          </a:p>
        </p:txBody>
      </p:sp>
    </p:spTree>
    <p:extLst>
      <p:ext uri="{BB962C8B-B14F-4D97-AF65-F5344CB8AC3E}">
        <p14:creationId xmlns:p14="http://schemas.microsoft.com/office/powerpoint/2010/main" val="1062799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1A61EFB-8AFA-F7F8-308B-E2C75EB5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EB1BE1-AE0F-0F77-1CA7-815D5FFCD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D7BB465-039F-B4F2-746A-A109DC3E11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191" y="1600200"/>
            <a:ext cx="9263488" cy="2078205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8CC1682-2556-6AB5-13F9-04272B8E183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3288597" y="4275648"/>
            <a:ext cx="5400675" cy="151694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C814F0B-9EE3-30F9-F181-89D9876B2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impurities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121908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886DBFF-A097-32C0-C254-DCC068A8C1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91556" y="1868074"/>
            <a:ext cx="7610475" cy="21907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5D7343-A7DA-94D2-C47B-F8D784974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862CA-D987-56F9-9BA4-D661E33B1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130DDE-F5E1-176B-4C28-C28C73C1A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impurities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6F41F4-3005-AB7E-BDF2-A152ADFFF460}"/>
              </a:ext>
            </a:extLst>
          </p:cNvPr>
          <p:cNvSpPr txBox="1"/>
          <p:nvPr/>
        </p:nvSpPr>
        <p:spPr>
          <a:xfrm>
            <a:off x="576000" y="4796423"/>
            <a:ext cx="11513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all purity measurements give errors </a:t>
            </a:r>
            <a:r>
              <a:rPr lang="en-US" dirty="0">
                <a:sym typeface="Wingdings" panose="05000000000000000000" pitchFamily="2" charset="2"/>
              </a:rPr>
              <a:t> Assumed error of 0.05% on all (same as those where it’s given)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199508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A724C64-2908-D7B0-97A3-C4020E2858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5206" y="2335213"/>
            <a:ext cx="10163175" cy="31051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B619CA-2950-FCED-16E3-C448768C6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3192FA-506E-9F3E-3A2D-69704FAE0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EB01000-6D3F-C6A5-4B79-14052A051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after correction - IS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3736184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201</Words>
  <Application>Microsoft Office PowerPoint</Application>
  <PresentationFormat>Widescreen</PresentationFormat>
  <Paragraphs>42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Wingdings</vt:lpstr>
      <vt:lpstr>KU Leuven</vt:lpstr>
      <vt:lpstr>KU Leuven Sedes</vt:lpstr>
      <vt:lpstr>Update muX meeting 08/11</vt:lpstr>
      <vt:lpstr>High-E tail in Ge08</vt:lpstr>
      <vt:lpstr>Fitted lines</vt:lpstr>
      <vt:lpstr>Fitted lines</vt:lpstr>
      <vt:lpstr>Results</vt:lpstr>
      <vt:lpstr>Results</vt:lpstr>
      <vt:lpstr>Effect of impurities</vt:lpstr>
      <vt:lpstr>Effect of impurities</vt:lpstr>
      <vt:lpstr>Results after correction - IS</vt:lpstr>
      <vt:lpstr>Results after correction – Absolute energy</vt:lpstr>
      <vt:lpstr>Other things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2024-11-08T07:30:40Z</dcterms:modified>
</cp:coreProperties>
</file>