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_rels/.rels" ContentType="application/vnd.openxmlformats-package.relationships+xml"/>
  <Override PartName="/customXml/item1.xml" ContentType="application/xml"/>
  <Override PartName="/customXml/itemProps1.xml" ContentType="application/vnd.openxmlformats-officedocument.customXmlProperties+xml"/>
  <Override PartName="/customXml/item2.xml" ContentType="application/xml"/>
  <Override PartName="/customXml/_rels/item3.xml.rels" ContentType="application/vnd.openxmlformats-package.relationships+xml"/>
  <Override PartName="/customXml/_rels/item2.xml.rels" ContentType="application/vnd.openxmlformats-package.relationships+xml"/>
  <Override PartName="/customXml/_rels/item1.xml.rels" ContentType="application/vnd.openxmlformats-package.relationships+xml"/>
  <Override PartName="/customXml/itemProps2.xml" ContentType="application/vnd.openxmlformats-officedocument.customXmlProperties+xml"/>
  <Override PartName="/customXml/item3.xml" ContentType="application/xml"/>
  <Override PartName="/customXml/itemProps3.xml" ContentType="application/vnd.openxmlformats-officedocument.customXml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_rels/presentation.xml.rels" ContentType="application/vnd.openxmlformats-package.relationships+xml"/>
  <Override PartName="/ppt/media/image1.wmf" ContentType="image/x-wmf"/>
  <Override PartName="/ppt/media/image2.png" ContentType="image/png"/>
  <Override PartName="/ppt/media/image3.wmf" ContentType="image/x-wmf"/>
  <Override PartName="/ppt/media/image4.wmf" ContentType="image/x-wmf"/>
  <Override PartName="/ppt/media/image5.png" ContentType="image/png"/>
  <Override PartName="/ppt/media/image6.png" ContentType="image/png"/>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presProps.xml" ContentType="application/vnd.openxmlformats-officedocument.presentationml.presProps+xml"/>
  <Override PartName="/ppt/slides/slide1.xml" ContentType="application/vnd.openxmlformats-officedocument.presentationml.slide+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3.xml.rels" ContentType="application/vnd.openxmlformats-package.relationships+xml"/>
  <Override PartName="/ppt/slides/_rels/slide5.xml.rels" ContentType="application/vnd.openxmlformats-package.relationships+xml"/>
  <Override PartName="/ppt/slides/_rels/slide2.xml.rels" ContentType="application/vnd.openxmlformats-package.relationships+xml"/>
  <Override PartName="/ppt/slides/_rels/slide4.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customXml" Target="../customXml/item1.xml"/><Relationship Id="rId5" Type="http://schemas.openxmlformats.org/officeDocument/2006/relationships/customXml" Target="../customXml/item2.xml"/><Relationship Id="rId6" Type="http://schemas.openxmlformats.org/officeDocument/2006/relationships/customXml" Target="../customXml/item3.xml"/><Relationship Id="rId7"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Lst>
  <p:sldSz cx="12192000" cy="6858000"/>
  <p:notesSz cx="7772400" cy="100584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28"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9"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3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3"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4"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36"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7"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8"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39"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0"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41"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p>
            <a:r>
              <a:t>Footer</a:t>
            </a:r>
          </a:p>
        </p:txBody>
      </p:sp>
      <p:sp>
        <p:nvSpPr>
          <p:cNvPr id="3" name="PlaceHolder 2"/>
          <p:cNvSpPr>
            <a:spLocks noGrp="1"/>
          </p:cNvSpPr>
          <p:nvPr>
            <p:ph type="sldNum" idx="2"/>
          </p:nvPr>
        </p:nvSpPr>
        <p:spPr/>
        <p:txBody>
          <a:bodyPr/>
          <a:p>
            <a:fld id="{F2F2FBEA-3763-4B23-A2FC-3AC0AF4C1021}" type="slidenum">
              <a:t>&lt;#&gt;</a:t>
            </a:fld>
          </a:p>
        </p:txBody>
      </p:sp>
      <p:sp>
        <p:nvSpPr>
          <p:cNvPr id="4" name="PlaceHolder 3"/>
          <p:cNvSpPr>
            <a:spLocks noGrp="1"/>
          </p:cNvSpPr>
          <p:nvPr>
            <p:ph type="dt" idx="3"/>
          </p:nvPr>
        </p:nvSpPr>
        <p:spPr/>
        <p:txBody>
          <a:bodyPr/>
          <a:p>
            <a:r>
              <a:rPr lang="en-US"/>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49"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indent="0" algn="ctr">
              <a:buNone/>
            </a:pPr>
            <a:endParaRPr b="0" lang="en-US" sz="3200" spc="-1" strike="noStrike">
              <a:solidFill>
                <a:srgbClr val="000000"/>
              </a:solidFill>
              <a:latin typeface="Arial"/>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178A22F7-4BB5-43EB-9114-D3A91527F4E7}" type="slidenum">
              <a:t>&lt;#&gt;</a:t>
            </a:fld>
          </a:p>
        </p:txBody>
      </p:sp>
      <p:sp>
        <p:nvSpPr>
          <p:cNvPr id="6" name="PlaceHolder 5"/>
          <p:cNvSpPr>
            <a:spLocks noGrp="1"/>
          </p:cNvSpPr>
          <p:nvPr>
            <p:ph type="dt" idx="3"/>
          </p:nvPr>
        </p:nvSpPr>
        <p:spPr/>
        <p:txBody>
          <a:bodyPr/>
          <a:p>
            <a:r>
              <a:rPr lang="en-US"/>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51"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50E99286-F08F-4CA6-8198-CA9D375FC9DB}" type="slidenum">
              <a:t>&lt;#&gt;</a:t>
            </a:fld>
          </a:p>
        </p:txBody>
      </p:sp>
      <p:sp>
        <p:nvSpPr>
          <p:cNvPr id="6" name="PlaceHolder 5"/>
          <p:cNvSpPr>
            <a:spLocks noGrp="1"/>
          </p:cNvSpPr>
          <p:nvPr>
            <p:ph type="dt" idx="3"/>
          </p:nvPr>
        </p:nvSpPr>
        <p:spPr/>
        <p:txBody>
          <a:bodyPr/>
          <a:p>
            <a:r>
              <a:rPr lang="en-US"/>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53"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54"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5" name="PlaceHolder 4"/>
          <p:cNvSpPr>
            <a:spLocks noGrp="1"/>
          </p:cNvSpPr>
          <p:nvPr>
            <p:ph type="ftr" idx="1"/>
          </p:nvPr>
        </p:nvSpPr>
        <p:spPr/>
        <p:txBody>
          <a:bodyPr/>
          <a:p>
            <a:r>
              <a:t>Footer</a:t>
            </a:r>
          </a:p>
        </p:txBody>
      </p:sp>
      <p:sp>
        <p:nvSpPr>
          <p:cNvPr id="6" name="PlaceHolder 5"/>
          <p:cNvSpPr>
            <a:spLocks noGrp="1"/>
          </p:cNvSpPr>
          <p:nvPr>
            <p:ph type="sldNum" idx="2"/>
          </p:nvPr>
        </p:nvSpPr>
        <p:spPr/>
        <p:txBody>
          <a:bodyPr/>
          <a:p>
            <a:fld id="{1A0FF96D-4045-48F6-9F4F-B08ABE719712}" type="slidenum">
              <a:t>&lt;#&gt;</a:t>
            </a:fld>
          </a:p>
        </p:txBody>
      </p:sp>
      <p:sp>
        <p:nvSpPr>
          <p:cNvPr id="7" name="PlaceHolder 6"/>
          <p:cNvSpPr>
            <a:spLocks noGrp="1"/>
          </p:cNvSpPr>
          <p:nvPr>
            <p:ph type="dt" idx="3"/>
          </p:nvPr>
        </p:nvSpPr>
        <p:spPr/>
        <p:txBody>
          <a:bodyPr/>
          <a:p>
            <a:r>
              <a:rPr lang="en-US"/>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3" name="PlaceHolder 2"/>
          <p:cNvSpPr>
            <a:spLocks noGrp="1"/>
          </p:cNvSpPr>
          <p:nvPr>
            <p:ph type="ftr" idx="1"/>
          </p:nvPr>
        </p:nvSpPr>
        <p:spPr/>
        <p:txBody>
          <a:bodyPr/>
          <a:p>
            <a:r>
              <a:t>Footer</a:t>
            </a:r>
          </a:p>
        </p:txBody>
      </p:sp>
      <p:sp>
        <p:nvSpPr>
          <p:cNvPr id="4" name="PlaceHolder 3"/>
          <p:cNvSpPr>
            <a:spLocks noGrp="1"/>
          </p:cNvSpPr>
          <p:nvPr>
            <p:ph type="sldNum" idx="2"/>
          </p:nvPr>
        </p:nvSpPr>
        <p:spPr/>
        <p:txBody>
          <a:bodyPr/>
          <a:p>
            <a:fld id="{49349818-773C-4888-B94E-D06DB5F54D07}" type="slidenum">
              <a:t>&lt;#&gt;</a:t>
            </a:fld>
          </a:p>
        </p:txBody>
      </p:sp>
      <p:sp>
        <p:nvSpPr>
          <p:cNvPr id="5" name="PlaceHolder 4"/>
          <p:cNvSpPr>
            <a:spLocks noGrp="1"/>
          </p:cNvSpPr>
          <p:nvPr>
            <p:ph type="dt" idx="3"/>
          </p:nvPr>
        </p:nvSpPr>
        <p:spPr/>
        <p:txBody>
          <a:bodyPr/>
          <a:p>
            <a:r>
              <a:rPr lang="en-US"/>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US" sz="3200" spc="-1" strike="noStrike">
              <a:solidFill>
                <a:srgbClr val="000000"/>
              </a:solidFill>
              <a:latin typeface="Arial"/>
            </a:endParaRPr>
          </a:p>
        </p:txBody>
      </p:sp>
      <p:sp>
        <p:nvSpPr>
          <p:cNvPr id="3" name="PlaceHolder 2"/>
          <p:cNvSpPr>
            <a:spLocks noGrp="1"/>
          </p:cNvSpPr>
          <p:nvPr>
            <p:ph type="ftr" idx="1"/>
          </p:nvPr>
        </p:nvSpPr>
        <p:spPr/>
        <p:txBody>
          <a:bodyPr/>
          <a:p>
            <a:r>
              <a:t>Footer</a:t>
            </a:r>
          </a:p>
        </p:txBody>
      </p:sp>
      <p:sp>
        <p:nvSpPr>
          <p:cNvPr id="4" name="PlaceHolder 3"/>
          <p:cNvSpPr>
            <a:spLocks noGrp="1"/>
          </p:cNvSpPr>
          <p:nvPr>
            <p:ph type="sldNum" idx="2"/>
          </p:nvPr>
        </p:nvSpPr>
        <p:spPr/>
        <p:txBody>
          <a:bodyPr/>
          <a:p>
            <a:fld id="{AC921142-66B5-4F39-A9A0-5DD3E1F76390}" type="slidenum">
              <a:t>&lt;#&gt;</a:t>
            </a:fld>
          </a:p>
        </p:txBody>
      </p:sp>
      <p:sp>
        <p:nvSpPr>
          <p:cNvPr id="5" name="PlaceHolder 4"/>
          <p:cNvSpPr>
            <a:spLocks noGrp="1"/>
          </p:cNvSpPr>
          <p:nvPr>
            <p:ph type="dt" idx="3"/>
          </p:nvPr>
        </p:nvSpPr>
        <p:spPr/>
        <p:txBody>
          <a:bodyPr/>
          <a:p>
            <a:r>
              <a:rPr lang="en-US"/>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58"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59"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60"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2D3987D6-36EB-4368-A168-62A81B56454F}" type="slidenum">
              <a:t>&lt;#&gt;</a:t>
            </a:fld>
          </a:p>
        </p:txBody>
      </p:sp>
      <p:sp>
        <p:nvSpPr>
          <p:cNvPr id="8" name="PlaceHolder 7"/>
          <p:cNvSpPr>
            <a:spLocks noGrp="1"/>
          </p:cNvSpPr>
          <p:nvPr>
            <p:ph type="dt" idx="3"/>
          </p:nvPr>
        </p:nvSpPr>
        <p:spPr/>
        <p:txBody>
          <a:bodyPr/>
          <a:p>
            <a:r>
              <a:rPr lang="en-US"/>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7"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indent="0" algn="ctr">
              <a:buNone/>
            </a:pPr>
            <a:endParaRPr b="0" lang="en-US" sz="3200" spc="-1" strike="noStrike">
              <a:solidFill>
                <a:srgbClr val="ffffff"/>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62"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63"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64"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9077DD8A-29EB-4FFA-B766-53A0B0E84483}" type="slidenum">
              <a:t>&lt;#&gt;</a:t>
            </a:fld>
          </a:p>
        </p:txBody>
      </p:sp>
      <p:sp>
        <p:nvSpPr>
          <p:cNvPr id="8" name="PlaceHolder 7"/>
          <p:cNvSpPr>
            <a:spLocks noGrp="1"/>
          </p:cNvSpPr>
          <p:nvPr>
            <p:ph type="dt" idx="3"/>
          </p:nvPr>
        </p:nvSpPr>
        <p:spPr/>
        <p:txBody>
          <a:bodyPr/>
          <a:p>
            <a:r>
              <a:rPr lang="en-US"/>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6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6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68"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6" name="PlaceHolder 5"/>
          <p:cNvSpPr>
            <a:spLocks noGrp="1"/>
          </p:cNvSpPr>
          <p:nvPr>
            <p:ph type="ftr" idx="1"/>
          </p:nvPr>
        </p:nvSpPr>
        <p:spPr/>
        <p:txBody>
          <a:bodyPr/>
          <a:p>
            <a:r>
              <a:t>Footer</a:t>
            </a:r>
          </a:p>
        </p:txBody>
      </p:sp>
      <p:sp>
        <p:nvSpPr>
          <p:cNvPr id="7" name="PlaceHolder 6"/>
          <p:cNvSpPr>
            <a:spLocks noGrp="1"/>
          </p:cNvSpPr>
          <p:nvPr>
            <p:ph type="sldNum" idx="2"/>
          </p:nvPr>
        </p:nvSpPr>
        <p:spPr/>
        <p:txBody>
          <a:bodyPr/>
          <a:p>
            <a:fld id="{CE2F254B-0537-4461-8F9E-C9AD9F986BF9}" type="slidenum">
              <a:t>&lt;#&gt;</a:t>
            </a:fld>
          </a:p>
        </p:txBody>
      </p:sp>
      <p:sp>
        <p:nvSpPr>
          <p:cNvPr id="8" name="PlaceHolder 7"/>
          <p:cNvSpPr>
            <a:spLocks noGrp="1"/>
          </p:cNvSpPr>
          <p:nvPr>
            <p:ph type="dt" idx="3"/>
          </p:nvPr>
        </p:nvSpPr>
        <p:spPr/>
        <p:txBody>
          <a:bodyPr/>
          <a:p>
            <a:r>
              <a:rPr lang="en-US"/>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70"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71"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5" name="PlaceHolder 4"/>
          <p:cNvSpPr>
            <a:spLocks noGrp="1"/>
          </p:cNvSpPr>
          <p:nvPr>
            <p:ph type="ftr" idx="1"/>
          </p:nvPr>
        </p:nvSpPr>
        <p:spPr/>
        <p:txBody>
          <a:bodyPr/>
          <a:p>
            <a:r>
              <a:t>Footer</a:t>
            </a:r>
          </a:p>
        </p:txBody>
      </p:sp>
      <p:sp>
        <p:nvSpPr>
          <p:cNvPr id="6" name="PlaceHolder 5"/>
          <p:cNvSpPr>
            <a:spLocks noGrp="1"/>
          </p:cNvSpPr>
          <p:nvPr>
            <p:ph type="sldNum" idx="2"/>
          </p:nvPr>
        </p:nvSpPr>
        <p:spPr/>
        <p:txBody>
          <a:bodyPr/>
          <a:p>
            <a:fld id="{216853DF-6B10-4F63-8842-933C81B87AAF}" type="slidenum">
              <a:t>&lt;#&gt;</a:t>
            </a:fld>
          </a:p>
        </p:txBody>
      </p:sp>
      <p:sp>
        <p:nvSpPr>
          <p:cNvPr id="7" name="PlaceHolder 6"/>
          <p:cNvSpPr>
            <a:spLocks noGrp="1"/>
          </p:cNvSpPr>
          <p:nvPr>
            <p:ph type="dt" idx="3"/>
          </p:nvPr>
        </p:nvSpPr>
        <p:spPr/>
        <p:txBody>
          <a:bodyPr/>
          <a:p>
            <a:r>
              <a:rPr lang="en-US"/>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7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74"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75"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76"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7" name="PlaceHolder 6"/>
          <p:cNvSpPr>
            <a:spLocks noGrp="1"/>
          </p:cNvSpPr>
          <p:nvPr>
            <p:ph type="ftr" idx="1"/>
          </p:nvPr>
        </p:nvSpPr>
        <p:spPr/>
        <p:txBody>
          <a:bodyPr/>
          <a:p>
            <a:r>
              <a:t>Footer</a:t>
            </a:r>
          </a:p>
        </p:txBody>
      </p:sp>
      <p:sp>
        <p:nvSpPr>
          <p:cNvPr id="8" name="PlaceHolder 7"/>
          <p:cNvSpPr>
            <a:spLocks noGrp="1"/>
          </p:cNvSpPr>
          <p:nvPr>
            <p:ph type="sldNum" idx="2"/>
          </p:nvPr>
        </p:nvSpPr>
        <p:spPr/>
        <p:txBody>
          <a:bodyPr/>
          <a:p>
            <a:fld id="{F52AA9FE-A1AD-4D87-A69F-C66A369F2011}" type="slidenum">
              <a:t>&lt;#&gt;</a:t>
            </a:fld>
          </a:p>
        </p:txBody>
      </p:sp>
      <p:sp>
        <p:nvSpPr>
          <p:cNvPr id="9" name="PlaceHolder 8"/>
          <p:cNvSpPr>
            <a:spLocks noGrp="1"/>
          </p:cNvSpPr>
          <p:nvPr>
            <p:ph type="dt" idx="3"/>
          </p:nvPr>
        </p:nvSpPr>
        <p:spPr/>
        <p:txBody>
          <a:bodyPr/>
          <a:p>
            <a:r>
              <a:rPr lang="en-US"/>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78"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79"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80"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81"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82"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83"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9" name="PlaceHolder 8"/>
          <p:cNvSpPr>
            <a:spLocks noGrp="1"/>
          </p:cNvSpPr>
          <p:nvPr>
            <p:ph type="ftr" idx="1"/>
          </p:nvPr>
        </p:nvSpPr>
        <p:spPr/>
        <p:txBody>
          <a:bodyPr/>
          <a:p>
            <a:r>
              <a:t>Footer</a:t>
            </a:r>
          </a:p>
        </p:txBody>
      </p:sp>
      <p:sp>
        <p:nvSpPr>
          <p:cNvPr id="10" name="PlaceHolder 9"/>
          <p:cNvSpPr>
            <a:spLocks noGrp="1"/>
          </p:cNvSpPr>
          <p:nvPr>
            <p:ph type="sldNum" idx="2"/>
          </p:nvPr>
        </p:nvSpPr>
        <p:spPr/>
        <p:txBody>
          <a:bodyPr/>
          <a:p>
            <a:fld id="{3F733858-7037-4ACD-AD09-989FE8B3BBAC}" type="slidenum">
              <a:t>&lt;#&gt;</a:t>
            </a:fld>
          </a:p>
        </p:txBody>
      </p:sp>
      <p:sp>
        <p:nvSpPr>
          <p:cNvPr id="11" name="PlaceHolder 10"/>
          <p:cNvSpPr>
            <a:spLocks noGrp="1"/>
          </p:cNvSpPr>
          <p:nvPr>
            <p:ph type="dt" idx="3"/>
          </p:nvPr>
        </p:nvSpPr>
        <p:spPr/>
        <p:txBody>
          <a:bodyPr/>
          <a:p>
            <a:r>
              <a:rPr lang="en-US"/>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9"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11"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2"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3600"/>
            <a:ext cx="10972440" cy="5307840"/>
          </a:xfrm>
          <a:prstGeom prst="rect">
            <a:avLst/>
          </a:prstGeom>
          <a:noFill/>
          <a:ln w="0">
            <a:noFill/>
          </a:ln>
        </p:spPr>
        <p:txBody>
          <a:bodyPr lIns="0" rIns="0" tIns="0" bIns="0" anchor="ctr">
            <a:noAutofit/>
          </a:bodyPr>
          <a:p>
            <a:pPr algn="ctr"/>
            <a:endParaRPr b="0" lang="en-US" sz="3200" spc="-1" strike="noStrike">
              <a:solidFill>
                <a:srgbClr val="ffffff"/>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1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7"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18"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20"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1"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2"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endParaRPr b="0" lang="en-US" sz="4400" spc="-1" strike="noStrike">
              <a:solidFill>
                <a:srgbClr val="ffffff"/>
              </a:solidFill>
              <a:latin typeface="Arial"/>
            </a:endParaRPr>
          </a:p>
        </p:txBody>
      </p:sp>
      <p:sp>
        <p:nvSpPr>
          <p:cNvPr id="24"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5"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
        <p:nvSpPr>
          <p:cNvPr id="26"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ffffff"/>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wmf"/><Relationship Id="rId3" Type="http://schemas.openxmlformats.org/officeDocument/2006/relationships/image" Target="../media/image2.png"/><Relationship Id="rId4" Type="http://schemas.openxmlformats.org/officeDocument/2006/relationships/image" Target="../media/image3.wmf"/><Relationship Id="rId5" Type="http://schemas.openxmlformats.org/officeDocument/2006/relationships/image" Target="../media/image4.wmf"/><Relationship Id="rId6" Type="http://schemas.openxmlformats.org/officeDocument/2006/relationships/slideLayout" Target="../slideLayouts/slideLayout1.xml"/><Relationship Id="rId7" Type="http://schemas.openxmlformats.org/officeDocument/2006/relationships/slideLayout" Target="../slideLayouts/slideLayout2.xml"/><Relationship Id="rId8" Type="http://schemas.openxmlformats.org/officeDocument/2006/relationships/slideLayout" Target="../slideLayouts/slideLayout3.xml"/><Relationship Id="rId9" Type="http://schemas.openxmlformats.org/officeDocument/2006/relationships/slideLayout" Target="../slideLayouts/slideLayout4.xml"/><Relationship Id="rId10" Type="http://schemas.openxmlformats.org/officeDocument/2006/relationships/slideLayout" Target="../slideLayouts/slideLayout5.xml"/><Relationship Id="rId11" Type="http://schemas.openxmlformats.org/officeDocument/2006/relationships/slideLayout" Target="../slideLayouts/slideLayout6.xml"/><Relationship Id="rId12" Type="http://schemas.openxmlformats.org/officeDocument/2006/relationships/slideLayout" Target="../slideLayouts/slideLayout7.xml"/><Relationship Id="rId13" Type="http://schemas.openxmlformats.org/officeDocument/2006/relationships/slideLayout" Target="../slideLayouts/slideLayout8.xml"/><Relationship Id="rId14" Type="http://schemas.openxmlformats.org/officeDocument/2006/relationships/slideLayout" Target="../slideLayouts/slideLayout9.xml"/><Relationship Id="rId15" Type="http://schemas.openxmlformats.org/officeDocument/2006/relationships/slideLayout" Target="../slideLayouts/slideLayout10.xml"/><Relationship Id="rId16" Type="http://schemas.openxmlformats.org/officeDocument/2006/relationships/slideLayout" Target="../slideLayouts/slideLayout11.xml"/><Relationship Id="rId17"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wmf"/><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accent1"/>
        </a:solidFill>
      </p:bgPr>
    </p:bg>
    <p:spTree>
      <p:nvGrpSpPr>
        <p:cNvPr id="1" name=""/>
        <p:cNvGrpSpPr/>
        <p:nvPr/>
      </p:nvGrpSpPr>
      <p:grpSpPr>
        <a:xfrm>
          <a:off x="0" y="0"/>
          <a:ext cx="0" cy="0"/>
          <a:chOff x="0" y="0"/>
          <a:chExt cx="0" cy="0"/>
        </a:xfrm>
      </p:grpSpPr>
      <p:pic>
        <p:nvPicPr>
          <p:cNvPr id="0" name="Grafik 19" descr=""/>
          <p:cNvPicPr/>
          <p:nvPr/>
        </p:nvPicPr>
        <p:blipFill>
          <a:blip r:embed="rId2"/>
          <a:stretch/>
        </p:blipFill>
        <p:spPr>
          <a:xfrm>
            <a:off x="10614960" y="305280"/>
            <a:ext cx="880920" cy="362160"/>
          </a:xfrm>
          <a:prstGeom prst="rect">
            <a:avLst/>
          </a:prstGeom>
          <a:ln w="0">
            <a:noFill/>
          </a:ln>
        </p:spPr>
      </p:pic>
      <p:pic>
        <p:nvPicPr>
          <p:cNvPr id="1" name="Grafik 3" descr=""/>
          <p:cNvPicPr/>
          <p:nvPr/>
        </p:nvPicPr>
        <p:blipFill>
          <a:blip r:embed="rId3"/>
          <a:stretch/>
        </p:blipFill>
        <p:spPr>
          <a:xfrm>
            <a:off x="1440" y="1440"/>
            <a:ext cx="12188520" cy="6854040"/>
          </a:xfrm>
          <a:prstGeom prst="rect">
            <a:avLst/>
          </a:prstGeom>
          <a:ln w="0">
            <a:noFill/>
          </a:ln>
        </p:spPr>
      </p:pic>
      <p:pic>
        <p:nvPicPr>
          <p:cNvPr id="2" name="Grafik 8" descr=""/>
          <p:cNvPicPr/>
          <p:nvPr/>
        </p:nvPicPr>
        <p:blipFill>
          <a:blip r:embed="rId4"/>
          <a:stretch/>
        </p:blipFill>
        <p:spPr>
          <a:xfrm>
            <a:off x="631080" y="358560"/>
            <a:ext cx="1773000" cy="729360"/>
          </a:xfrm>
          <a:prstGeom prst="rect">
            <a:avLst/>
          </a:prstGeom>
          <a:ln w="0">
            <a:noFill/>
          </a:ln>
        </p:spPr>
      </p:pic>
      <p:pic>
        <p:nvPicPr>
          <p:cNvPr id="3" name="Grafik 5" descr=""/>
          <p:cNvPicPr/>
          <p:nvPr/>
        </p:nvPicPr>
        <p:blipFill>
          <a:blip r:embed="rId5"/>
          <a:srcRect l="33775" t="0" r="0" b="0"/>
          <a:stretch/>
        </p:blipFill>
        <p:spPr>
          <a:xfrm>
            <a:off x="2532240" y="536040"/>
            <a:ext cx="1689840" cy="378720"/>
          </a:xfrm>
          <a:prstGeom prst="rect">
            <a:avLst/>
          </a:prstGeom>
          <a:ln w="0">
            <a:noFill/>
          </a:ln>
        </p:spPr>
      </p:pic>
      <p:sp>
        <p:nvSpPr>
          <p:cNvPr id="4" name="PlaceHolder 1"/>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r>
              <a:rPr b="0" lang="en-US" sz="4400" spc="-1" strike="noStrike">
                <a:solidFill>
                  <a:srgbClr val="ffffff"/>
                </a:solidFill>
                <a:latin typeface="Arial"/>
              </a:rPr>
              <a:t>Click </a:t>
            </a:r>
            <a:r>
              <a:rPr b="0" lang="en-US" sz="4400" spc="-1" strike="noStrike">
                <a:solidFill>
                  <a:srgbClr val="ffffff"/>
                </a:solidFill>
                <a:latin typeface="Arial"/>
              </a:rPr>
              <a:t>to </a:t>
            </a:r>
            <a:r>
              <a:rPr b="0" lang="en-US" sz="4400" spc="-1" strike="noStrike">
                <a:solidFill>
                  <a:srgbClr val="ffffff"/>
                </a:solidFill>
                <a:latin typeface="Arial"/>
              </a:rPr>
              <a:t>edit </a:t>
            </a:r>
            <a:r>
              <a:rPr b="0" lang="en-US" sz="4400" spc="-1" strike="noStrike">
                <a:solidFill>
                  <a:srgbClr val="ffffff"/>
                </a:solidFill>
                <a:latin typeface="Arial"/>
              </a:rPr>
              <a:t>the </a:t>
            </a:r>
            <a:r>
              <a:rPr b="0" lang="en-US" sz="4400" spc="-1" strike="noStrike">
                <a:solidFill>
                  <a:srgbClr val="ffffff"/>
                </a:solidFill>
                <a:latin typeface="Arial"/>
              </a:rPr>
              <a:t>title </a:t>
            </a:r>
            <a:r>
              <a:rPr b="0" lang="en-US" sz="4400" spc="-1" strike="noStrike">
                <a:solidFill>
                  <a:srgbClr val="ffffff"/>
                </a:solidFill>
                <a:latin typeface="Arial"/>
              </a:rPr>
              <a:t>text </a:t>
            </a:r>
            <a:r>
              <a:rPr b="0" lang="en-US" sz="4400" spc="-1" strike="noStrike">
                <a:solidFill>
                  <a:srgbClr val="ffffff"/>
                </a:solidFill>
                <a:latin typeface="Arial"/>
              </a:rPr>
              <a:t>form</a:t>
            </a:r>
            <a:r>
              <a:rPr b="0" lang="en-US" sz="4400" spc="-1" strike="noStrike">
                <a:solidFill>
                  <a:srgbClr val="ffffff"/>
                </a:solidFill>
                <a:latin typeface="Arial"/>
              </a:rPr>
              <a:t>at</a:t>
            </a:r>
            <a:endParaRPr b="0" lang="en-US" sz="4400" spc="-1" strike="noStrike">
              <a:solidFill>
                <a:srgbClr val="ffffff"/>
              </a:solidFill>
              <a:latin typeface="Arial"/>
            </a:endParaRPr>
          </a:p>
        </p:txBody>
      </p:sp>
      <p:sp>
        <p:nvSpPr>
          <p:cNvPr id="5" name="PlaceHolder 2"/>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ffffff"/>
              </a:buClr>
              <a:buSzPct val="45000"/>
              <a:buFont typeface="Wingdings" charset="2"/>
              <a:buChar char=""/>
            </a:pPr>
            <a:r>
              <a:rPr b="0" lang="en-US" sz="3200" spc="-1" strike="noStrike">
                <a:solidFill>
                  <a:srgbClr val="ffffff"/>
                </a:solidFill>
                <a:latin typeface="Arial"/>
              </a:rPr>
              <a:t>Click to edit the outline text </a:t>
            </a:r>
            <a:r>
              <a:rPr b="0" lang="en-US" sz="3200" spc="-1" strike="noStrike">
                <a:solidFill>
                  <a:srgbClr val="ffffff"/>
                </a:solidFill>
                <a:latin typeface="Arial"/>
              </a:rPr>
              <a:t>format</a:t>
            </a:r>
            <a:endParaRPr b="0" lang="en-US" sz="3200" spc="-1" strike="noStrike">
              <a:solidFill>
                <a:srgbClr val="ffffff"/>
              </a:solidFill>
              <a:latin typeface="Arial"/>
            </a:endParaRPr>
          </a:p>
          <a:p>
            <a:pPr lvl="1" marL="864000" indent="-324000">
              <a:spcBef>
                <a:spcPts val="1134"/>
              </a:spcBef>
              <a:buClr>
                <a:srgbClr val="ffffff"/>
              </a:buClr>
              <a:buSzPct val="75000"/>
              <a:buFont typeface="Symbol" charset="2"/>
              <a:buChar char=""/>
            </a:pPr>
            <a:r>
              <a:rPr b="0" lang="en-US" sz="2800" spc="-1" strike="noStrike">
                <a:solidFill>
                  <a:srgbClr val="ffffff"/>
                </a:solidFill>
                <a:latin typeface="Arial"/>
              </a:rPr>
              <a:t>Second Outline Level</a:t>
            </a:r>
            <a:endParaRPr b="0" lang="en-US" sz="2800" spc="-1" strike="noStrike">
              <a:solidFill>
                <a:srgbClr val="ffffff"/>
              </a:solidFill>
              <a:latin typeface="Arial"/>
            </a:endParaRPr>
          </a:p>
          <a:p>
            <a:pPr lvl="2" marL="1296000" indent="-288000">
              <a:spcBef>
                <a:spcPts val="850"/>
              </a:spcBef>
              <a:buClr>
                <a:srgbClr val="ffffff"/>
              </a:buClr>
              <a:buSzPct val="45000"/>
              <a:buFont typeface="Wingdings" charset="2"/>
              <a:buChar char=""/>
            </a:pPr>
            <a:r>
              <a:rPr b="0" lang="en-US" sz="2400" spc="-1" strike="noStrike">
                <a:solidFill>
                  <a:srgbClr val="ffffff"/>
                </a:solidFill>
                <a:latin typeface="Arial"/>
              </a:rPr>
              <a:t>Third Outline Level</a:t>
            </a:r>
            <a:endParaRPr b="0" lang="en-US" sz="2400" spc="-1" strike="noStrike">
              <a:solidFill>
                <a:srgbClr val="ffffff"/>
              </a:solidFill>
              <a:latin typeface="Arial"/>
            </a:endParaRPr>
          </a:p>
          <a:p>
            <a:pPr lvl="3" marL="1728000" indent="-216000">
              <a:spcBef>
                <a:spcPts val="567"/>
              </a:spcBef>
              <a:buClr>
                <a:srgbClr val="ffffff"/>
              </a:buClr>
              <a:buSzPct val="75000"/>
              <a:buFont typeface="Symbol" charset="2"/>
              <a:buChar char=""/>
            </a:pPr>
            <a:r>
              <a:rPr b="0" lang="en-US" sz="2000" spc="-1" strike="noStrike">
                <a:solidFill>
                  <a:srgbClr val="ffffff"/>
                </a:solidFill>
                <a:latin typeface="Arial"/>
              </a:rPr>
              <a:t>Fourth Outline Level</a:t>
            </a:r>
            <a:endParaRPr b="0" lang="en-US" sz="2000" spc="-1" strike="noStrike">
              <a:solidFill>
                <a:srgbClr val="ffffff"/>
              </a:solidFill>
              <a:latin typeface="Arial"/>
            </a:endParaRPr>
          </a:p>
          <a:p>
            <a:pPr lvl="4" marL="2160000" indent="-216000">
              <a:spcBef>
                <a:spcPts val="283"/>
              </a:spcBef>
              <a:buClr>
                <a:srgbClr val="ffffff"/>
              </a:buClr>
              <a:buSzPct val="45000"/>
              <a:buFont typeface="Wingdings" charset="2"/>
              <a:buChar char=""/>
            </a:pPr>
            <a:r>
              <a:rPr b="0" lang="en-US" sz="2000" spc="-1" strike="noStrike">
                <a:solidFill>
                  <a:srgbClr val="ffffff"/>
                </a:solidFill>
                <a:latin typeface="Arial"/>
              </a:rPr>
              <a:t>Fifth Outline Level</a:t>
            </a:r>
            <a:endParaRPr b="0" lang="en-US" sz="2000" spc="-1" strike="noStrike">
              <a:solidFill>
                <a:srgbClr val="ffffff"/>
              </a:solidFill>
              <a:latin typeface="Arial"/>
            </a:endParaRPr>
          </a:p>
          <a:p>
            <a:pPr lvl="5" marL="2592000" indent="-216000">
              <a:spcBef>
                <a:spcPts val="283"/>
              </a:spcBef>
              <a:buClr>
                <a:srgbClr val="ffffff"/>
              </a:buClr>
              <a:buSzPct val="45000"/>
              <a:buFont typeface="Wingdings" charset="2"/>
              <a:buChar char=""/>
            </a:pPr>
            <a:r>
              <a:rPr b="0" lang="en-US" sz="2000" spc="-1" strike="noStrike">
                <a:solidFill>
                  <a:srgbClr val="ffffff"/>
                </a:solidFill>
                <a:latin typeface="Arial"/>
              </a:rPr>
              <a:t>Sixth Outline Level</a:t>
            </a:r>
            <a:endParaRPr b="0" lang="en-US" sz="2000" spc="-1" strike="noStrike">
              <a:solidFill>
                <a:srgbClr val="ffffff"/>
              </a:solidFill>
              <a:latin typeface="Arial"/>
            </a:endParaRPr>
          </a:p>
          <a:p>
            <a:pPr lvl="6" marL="3024000" indent="-216000">
              <a:spcBef>
                <a:spcPts val="283"/>
              </a:spcBef>
              <a:buClr>
                <a:srgbClr val="ffffff"/>
              </a:buClr>
              <a:buSzPct val="45000"/>
              <a:buFont typeface="Wingdings" charset="2"/>
              <a:buChar char=""/>
            </a:pPr>
            <a:r>
              <a:rPr b="0" lang="en-US" sz="2000" spc="-1" strike="noStrike">
                <a:solidFill>
                  <a:srgbClr val="ffffff"/>
                </a:solidFill>
                <a:latin typeface="Arial"/>
              </a:rPr>
              <a:t>Seventh Outline </a:t>
            </a:r>
            <a:r>
              <a:rPr b="0" lang="en-US" sz="2000" spc="-1" strike="noStrike">
                <a:solidFill>
                  <a:srgbClr val="ffffff"/>
                </a:solidFill>
                <a:latin typeface="Arial"/>
              </a:rPr>
              <a:t>Level</a:t>
            </a:r>
            <a:endParaRPr b="0" lang="en-US" sz="2000" spc="-1" strike="noStrike">
              <a:solidFill>
                <a:srgbClr val="ffffff"/>
              </a:solidFill>
              <a:latin typeface="Arial"/>
            </a:endParaRPr>
          </a:p>
        </p:txBody>
      </p:sp>
    </p:spTree>
  </p:cSld>
  <p:clrMap bg1="lt1" bg2="lt2" tx1="dk1" tx2="dk2" accent1="accent1" accent2="accent2" accent3="accent3" accent4="accent4" accent5="accent5" accent6="accent6" hlink="hlink" folHlink="folHlink"/>
  <p:sldLayoutIdLst>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 id="2147483660" r:id="rId17"/>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42" name="Grafik 19" descr=""/>
          <p:cNvPicPr/>
          <p:nvPr/>
        </p:nvPicPr>
        <p:blipFill>
          <a:blip r:embed="rId2"/>
          <a:stretch/>
        </p:blipFill>
        <p:spPr>
          <a:xfrm>
            <a:off x="10614960" y="305280"/>
            <a:ext cx="880920" cy="362160"/>
          </a:xfrm>
          <a:prstGeom prst="rect">
            <a:avLst/>
          </a:prstGeom>
          <a:ln w="0">
            <a:noFill/>
          </a:ln>
        </p:spPr>
      </p:pic>
      <p:sp>
        <p:nvSpPr>
          <p:cNvPr id="43" name="PlaceHolder 1"/>
          <p:cNvSpPr>
            <a:spLocks noGrp="1"/>
          </p:cNvSpPr>
          <p:nvPr>
            <p:ph type="ftr" idx="1"/>
          </p:nvPr>
        </p:nvSpPr>
        <p:spPr>
          <a:xfrm>
            <a:off x="1614600" y="6404400"/>
            <a:ext cx="8044560" cy="143280"/>
          </a:xfrm>
          <a:prstGeom prst="rect">
            <a:avLst/>
          </a:prstGeom>
          <a:noFill/>
          <a:ln w="0">
            <a:noFill/>
          </a:ln>
        </p:spPr>
        <p:txBody>
          <a:bodyPr lIns="0" rIns="0" tIns="0" bIns="0" anchor="t">
            <a:noAutofit/>
          </a:bodyPr>
          <a:lstStyle>
            <a:lvl1pPr indent="0">
              <a:lnSpc>
                <a:spcPct val="100000"/>
              </a:lnSpc>
              <a:buNone/>
              <a:tabLst>
                <a:tab algn="l" pos="0"/>
              </a:tabLst>
              <a:defRPr b="0" lang="en-US" sz="1000" spc="-1" strike="noStrike">
                <a:solidFill>
                  <a:srgbClr val="000000"/>
                </a:solidFill>
                <a:latin typeface="Aptos"/>
              </a:defRPr>
            </a:lvl1pPr>
          </a:lstStyle>
          <a:p>
            <a:pPr indent="0">
              <a:lnSpc>
                <a:spcPct val="100000"/>
              </a:lnSpc>
              <a:buNone/>
              <a:tabLst>
                <a:tab algn="l" pos="0"/>
              </a:tabLst>
            </a:pPr>
            <a:r>
              <a:rPr b="0" lang="en-US" sz="1000" spc="-1" strike="noStrike">
                <a:solidFill>
                  <a:srgbClr val="000000"/>
                </a:solidFill>
                <a:latin typeface="Aptos"/>
              </a:rPr>
              <a:t>&lt;footer&gt;</a:t>
            </a:r>
            <a:endParaRPr b="0" lang="en-US" sz="1000" spc="-1" strike="noStrike">
              <a:solidFill>
                <a:srgbClr val="000000"/>
              </a:solidFill>
              <a:latin typeface="Times New Roman"/>
            </a:endParaRPr>
          </a:p>
        </p:txBody>
      </p:sp>
      <p:sp>
        <p:nvSpPr>
          <p:cNvPr id="44" name="PlaceHolder 2"/>
          <p:cNvSpPr>
            <a:spLocks noGrp="1"/>
          </p:cNvSpPr>
          <p:nvPr>
            <p:ph type="sldNum" idx="2"/>
          </p:nvPr>
        </p:nvSpPr>
        <p:spPr>
          <a:xfrm>
            <a:off x="695160" y="6404400"/>
            <a:ext cx="702720" cy="143280"/>
          </a:xfrm>
          <a:prstGeom prst="rect">
            <a:avLst/>
          </a:prstGeom>
          <a:noFill/>
          <a:ln w="0">
            <a:noFill/>
          </a:ln>
        </p:spPr>
        <p:txBody>
          <a:bodyPr lIns="0" rIns="0" tIns="0" bIns="0" anchor="t">
            <a:noAutofit/>
          </a:bodyPr>
          <a:lstStyle>
            <a:lvl1pPr indent="0">
              <a:lnSpc>
                <a:spcPct val="100000"/>
              </a:lnSpc>
              <a:buNone/>
              <a:tabLst>
                <a:tab algn="l" pos="0"/>
              </a:tabLst>
              <a:defRPr b="0" lang="en-GB" sz="1000" spc="-1" strike="noStrike">
                <a:solidFill>
                  <a:srgbClr val="000000"/>
                </a:solidFill>
                <a:latin typeface="Aptos"/>
              </a:defRPr>
            </a:lvl1pPr>
          </a:lstStyle>
          <a:p>
            <a:pPr indent="0">
              <a:lnSpc>
                <a:spcPct val="100000"/>
              </a:lnSpc>
              <a:buNone/>
              <a:tabLst>
                <a:tab algn="l" pos="0"/>
              </a:tabLst>
            </a:pPr>
            <a:fld id="{AA1107B5-792C-4B0B-A426-016E332F9DD7}" type="slidenum">
              <a:rPr b="0" lang="en-GB" sz="1000" spc="-1" strike="noStrike">
                <a:solidFill>
                  <a:srgbClr val="000000"/>
                </a:solidFill>
                <a:latin typeface="Aptos"/>
              </a:rPr>
              <a:t>&lt;number&gt;</a:t>
            </a:fld>
            <a:endParaRPr b="0" lang="en-US" sz="1000" spc="-1" strike="noStrike">
              <a:solidFill>
                <a:srgbClr val="000000"/>
              </a:solidFill>
              <a:latin typeface="Times New Roman"/>
            </a:endParaRPr>
          </a:p>
        </p:txBody>
      </p:sp>
      <p:sp>
        <p:nvSpPr>
          <p:cNvPr id="45" name="PlaceHolder 3"/>
          <p:cNvSpPr>
            <a:spLocks noGrp="1"/>
          </p:cNvSpPr>
          <p:nvPr>
            <p:ph type="dt" idx="3"/>
          </p:nvPr>
        </p:nvSpPr>
        <p:spPr>
          <a:xfrm>
            <a:off x="9875880" y="6404400"/>
            <a:ext cx="1620000" cy="143280"/>
          </a:xfrm>
          <a:prstGeom prst="rect">
            <a:avLst/>
          </a:prstGeom>
          <a:noFill/>
          <a:ln w="0">
            <a:noFill/>
          </a:ln>
        </p:spPr>
        <p:txBody>
          <a:bodyPr lIns="0" rIns="0" tIns="0" bIns="0" anchor="t">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
        <p:nvSpPr>
          <p:cNvPr id="46" name="PlaceHolder 4"/>
          <p:cNvSpPr>
            <a:spLocks noGrp="1"/>
          </p:cNvSpPr>
          <p:nvPr>
            <p:ph type="title"/>
          </p:nvPr>
        </p:nvSpPr>
        <p:spPr>
          <a:xfrm>
            <a:off x="609480" y="273600"/>
            <a:ext cx="10972440" cy="1144800"/>
          </a:xfrm>
          <a:prstGeom prst="rect">
            <a:avLst/>
          </a:prstGeom>
          <a:noFill/>
          <a:ln w="0">
            <a:noFill/>
          </a:ln>
        </p:spPr>
        <p:txBody>
          <a:bodyPr lIns="0" rIns="0" tIns="0" bIns="0" anchor="ctr">
            <a:noAutofit/>
          </a:bodyPr>
          <a:p>
            <a:pPr indent="0" algn="ctr">
              <a:buNone/>
            </a:pPr>
            <a:r>
              <a:rPr b="0" lang="en-US" sz="4400" spc="-1" strike="noStrike">
                <a:solidFill>
                  <a:srgbClr val="000000"/>
                </a:solidFill>
                <a:latin typeface="Arial"/>
              </a:rPr>
              <a:t>Click </a:t>
            </a:r>
            <a:r>
              <a:rPr b="0" lang="en-US" sz="4400" spc="-1" strike="noStrike">
                <a:solidFill>
                  <a:srgbClr val="000000"/>
                </a:solidFill>
                <a:latin typeface="Arial"/>
              </a:rPr>
              <a:t>to edit </a:t>
            </a:r>
            <a:r>
              <a:rPr b="0" lang="en-US" sz="4400" spc="-1" strike="noStrike">
                <a:solidFill>
                  <a:srgbClr val="000000"/>
                </a:solidFill>
                <a:latin typeface="Arial"/>
              </a:rPr>
              <a:t>the </a:t>
            </a:r>
            <a:r>
              <a:rPr b="0" lang="en-US" sz="4400" spc="-1" strike="noStrike">
                <a:solidFill>
                  <a:srgbClr val="000000"/>
                </a:solidFill>
                <a:latin typeface="Arial"/>
              </a:rPr>
              <a:t>title </a:t>
            </a:r>
            <a:r>
              <a:rPr b="0" lang="en-US" sz="4400" spc="-1" strike="noStrike">
                <a:solidFill>
                  <a:srgbClr val="000000"/>
                </a:solidFill>
                <a:latin typeface="Arial"/>
              </a:rPr>
              <a:t>text </a:t>
            </a:r>
            <a:r>
              <a:rPr b="0" lang="en-US" sz="4400" spc="-1" strike="noStrike">
                <a:solidFill>
                  <a:srgbClr val="000000"/>
                </a:solidFill>
                <a:latin typeface="Arial"/>
              </a:rPr>
              <a:t>format</a:t>
            </a:r>
            <a:endParaRPr b="0" lang="en-US" sz="4400" spc="-1" strike="noStrike">
              <a:solidFill>
                <a:srgbClr val="000000"/>
              </a:solidFill>
              <a:latin typeface="Arial"/>
            </a:endParaRPr>
          </a:p>
        </p:txBody>
      </p:sp>
      <p:sp>
        <p:nvSpPr>
          <p:cNvPr id="47"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3200" spc="-1" strike="noStrike">
                <a:solidFill>
                  <a:srgbClr val="000000"/>
                </a:solidFill>
                <a:latin typeface="Arial"/>
              </a:rPr>
              <a:t>Click to edit the outline text format</a:t>
            </a:r>
            <a:endParaRPr b="0" lang="en-US" sz="3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a:rPr>
              <a:t>Second Outline Level</a:t>
            </a:r>
            <a:endParaRPr b="0" lang="en-US"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2400" spc="-1" strike="noStrike">
                <a:solidFill>
                  <a:srgbClr val="000000"/>
                </a:solidFill>
                <a:latin typeface="Arial"/>
              </a:rPr>
              <a:t>Third Outline Level</a:t>
            </a:r>
            <a:endParaRPr b="0" lang="en-US" sz="2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2000" spc="-1" strike="noStrike">
                <a:solidFill>
                  <a:srgbClr val="000000"/>
                </a:solidFill>
                <a:latin typeface="Arial"/>
              </a:rPr>
              <a:t>Fourth Outline Level</a:t>
            </a:r>
            <a:endParaRPr b="0" lang="en-US" sz="20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a:rPr>
              <a:t>Fifth Outline Level</a:t>
            </a:r>
            <a:endParaRPr b="0" lang="en-US"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a:rPr>
              <a:t>Sixth Outline Level</a:t>
            </a:r>
            <a:endParaRPr b="0" lang="en-US"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a:rPr>
              <a:t>Seventh Outline Level</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image" Target="../media/image6.png"/><Relationship Id="rId3"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hyperlink" Target="https://acceleratorwiki.psi.ch/wiki/SwissFEL_Bunch_destination" TargetMode="External"/><Relationship Id="rId2"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4" name="PlaceHolder 1"/>
          <p:cNvSpPr>
            <a:spLocks noGrp="1"/>
          </p:cNvSpPr>
          <p:nvPr>
            <p:ph type="title"/>
          </p:nvPr>
        </p:nvSpPr>
        <p:spPr>
          <a:xfrm>
            <a:off x="695160" y="1445760"/>
            <a:ext cx="8044560" cy="2007360"/>
          </a:xfrm>
          <a:prstGeom prst="rect">
            <a:avLst/>
          </a:prstGeom>
          <a:noFill/>
          <a:ln w="0">
            <a:noFill/>
          </a:ln>
        </p:spPr>
        <p:txBody>
          <a:bodyPr lIns="0" rIns="0" tIns="0" bIns="0" anchor="b">
            <a:noAutofit/>
          </a:bodyPr>
          <a:p>
            <a:pPr indent="0">
              <a:lnSpc>
                <a:spcPct val="92000"/>
              </a:lnSpc>
              <a:buNone/>
              <a:tabLst>
                <a:tab algn="l" pos="0"/>
              </a:tabLst>
            </a:pPr>
            <a:r>
              <a:rPr b="1" lang="en-GB" sz="4200" spc="-1" strike="noStrike">
                <a:solidFill>
                  <a:srgbClr val="ffffff"/>
                </a:solidFill>
                <a:latin typeface="Aptos"/>
              </a:rPr>
              <a:t>B1 to Athos - recent progress and </a:t>
            </a:r>
            <a:r>
              <a:rPr b="1" lang="en-GB" sz="4200" spc="-1" strike="noStrike">
                <a:solidFill>
                  <a:srgbClr val="ffffff"/>
                </a:solidFill>
                <a:latin typeface="Aptos"/>
              </a:rPr>
              <a:t>status</a:t>
            </a:r>
            <a:endParaRPr b="0" lang="en-US" sz="4200" spc="-1" strike="noStrike">
              <a:solidFill>
                <a:srgbClr val="ffffff"/>
              </a:solidFill>
              <a:latin typeface="Arial"/>
            </a:endParaRPr>
          </a:p>
        </p:txBody>
      </p:sp>
      <p:sp>
        <p:nvSpPr>
          <p:cNvPr id="85" name="PlaceHolder 2"/>
          <p:cNvSpPr>
            <a:spLocks noGrp="1"/>
          </p:cNvSpPr>
          <p:nvPr>
            <p:ph type="subTitle"/>
          </p:nvPr>
        </p:nvSpPr>
        <p:spPr>
          <a:xfrm>
            <a:off x="695160" y="3789000"/>
            <a:ext cx="8044560" cy="1079280"/>
          </a:xfrm>
          <a:prstGeom prst="rect">
            <a:avLst/>
          </a:prstGeom>
          <a:noFill/>
          <a:ln w="0">
            <a:noFill/>
          </a:ln>
        </p:spPr>
        <p:txBody>
          <a:bodyPr lIns="0" rIns="0" tIns="0" bIns="0" anchor="t">
            <a:noAutofit/>
          </a:bodyPr>
          <a:p>
            <a:pPr indent="0">
              <a:lnSpc>
                <a:spcPct val="92000"/>
              </a:lnSpc>
              <a:spcBef>
                <a:spcPts val="601"/>
              </a:spcBef>
              <a:buNone/>
              <a:tabLst>
                <a:tab algn="l" pos="0"/>
              </a:tabLst>
            </a:pPr>
            <a:r>
              <a:rPr b="1" lang="en-GB" sz="2600" spc="-1" strike="noStrike">
                <a:solidFill>
                  <a:srgbClr val="ffffff"/>
                </a:solidFill>
                <a:latin typeface="Aptos"/>
              </a:rPr>
              <a:t>Improvements to feedbacks, ICTs, and gas detectors</a:t>
            </a:r>
            <a:endParaRPr b="0" lang="en-US" sz="2600" spc="-1" strike="noStrike">
              <a:solidFill>
                <a:srgbClr val="ffffff"/>
              </a:solidFill>
              <a:latin typeface="Arial"/>
            </a:endParaRPr>
          </a:p>
        </p:txBody>
      </p:sp>
      <p:sp>
        <p:nvSpPr>
          <p:cNvPr id="86" name="PlaceHolder 3"/>
          <p:cNvSpPr>
            <a:spLocks noGrp="1"/>
          </p:cNvSpPr>
          <p:nvPr>
            <p:ph/>
          </p:nvPr>
        </p:nvSpPr>
        <p:spPr>
          <a:xfrm>
            <a:off x="695160" y="5841360"/>
            <a:ext cx="5476680" cy="287280"/>
          </a:xfrm>
          <a:prstGeom prst="rect">
            <a:avLst/>
          </a:prstGeom>
          <a:noFill/>
          <a:ln w="0">
            <a:noFill/>
          </a:ln>
        </p:spPr>
        <p:txBody>
          <a:bodyPr lIns="0" rIns="0" tIns="0" bIns="0" anchor="b">
            <a:noAutofit/>
          </a:bodyPr>
          <a:p>
            <a:pPr indent="0">
              <a:lnSpc>
                <a:spcPct val="100000"/>
              </a:lnSpc>
              <a:spcBef>
                <a:spcPts val="601"/>
              </a:spcBef>
              <a:buNone/>
              <a:tabLst>
                <a:tab algn="l" pos="0"/>
              </a:tabLst>
            </a:pPr>
            <a:r>
              <a:rPr b="0" lang="en-GB" sz="1600" spc="-1" strike="noStrike">
                <a:solidFill>
                  <a:srgbClr val="ffffff"/>
                </a:solidFill>
                <a:latin typeface="Aptos"/>
              </a:rPr>
              <a:t>Pavle Juranić, Gian Luca Orlandi, Florian Löhl, Philipp Dijkstal</a:t>
            </a:r>
            <a:endParaRPr b="0" lang="en-US" sz="1600" spc="-1" strike="noStrike">
              <a:solidFill>
                <a:srgbClr val="ffffff"/>
              </a:solidFill>
              <a:latin typeface="Arial"/>
            </a:endParaRPr>
          </a:p>
        </p:txBody>
      </p:sp>
      <p:sp>
        <p:nvSpPr>
          <p:cNvPr id="87" name="PlaceHolder 4"/>
          <p:cNvSpPr>
            <a:spLocks noGrp="1"/>
          </p:cNvSpPr>
          <p:nvPr>
            <p:ph/>
          </p:nvPr>
        </p:nvSpPr>
        <p:spPr>
          <a:xfrm>
            <a:off x="695160" y="6129360"/>
            <a:ext cx="5292000" cy="251280"/>
          </a:xfrm>
          <a:prstGeom prst="rect">
            <a:avLst/>
          </a:prstGeom>
          <a:noFill/>
          <a:ln w="0">
            <a:noFill/>
          </a:ln>
        </p:spPr>
        <p:txBody>
          <a:bodyPr lIns="0" rIns="0" tIns="0" bIns="0" anchor="t">
            <a:noAutofit/>
          </a:bodyPr>
          <a:p>
            <a:pPr indent="0">
              <a:lnSpc>
                <a:spcPct val="100000"/>
              </a:lnSpc>
              <a:spcBef>
                <a:spcPts val="601"/>
              </a:spcBef>
              <a:buNone/>
              <a:tabLst>
                <a:tab algn="l" pos="0"/>
              </a:tabLst>
            </a:pPr>
            <a:r>
              <a:rPr b="0" lang="en-GB" sz="1600" spc="-1" strike="noStrike">
                <a:solidFill>
                  <a:srgbClr val="ffffff"/>
                </a:solidFill>
                <a:latin typeface="Aptos"/>
              </a:rPr>
              <a:t>PSI, 03.12.2024</a:t>
            </a:r>
            <a:endParaRPr b="0" lang="en-US" sz="16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PlaceHolder 1"/>
          <p:cNvSpPr>
            <a:spLocks noGrp="1"/>
          </p:cNvSpPr>
          <p:nvPr>
            <p:ph type="title"/>
          </p:nvPr>
        </p:nvSpPr>
        <p:spPr>
          <a:xfrm>
            <a:off x="695160" y="278280"/>
            <a:ext cx="8964000" cy="809640"/>
          </a:xfrm>
          <a:prstGeom prst="rect">
            <a:avLst/>
          </a:prstGeom>
          <a:noFill/>
          <a:ln w="0">
            <a:noFill/>
          </a:ln>
        </p:spPr>
        <p:txBody>
          <a:bodyPr lIns="0" rIns="0" tIns="0" bIns="0" anchor="t">
            <a:noAutofit/>
          </a:bodyPr>
          <a:p>
            <a:pPr indent="0">
              <a:lnSpc>
                <a:spcPct val="100000"/>
              </a:lnSpc>
              <a:buNone/>
              <a:tabLst>
                <a:tab algn="l" pos="0"/>
              </a:tabLst>
            </a:pPr>
            <a:r>
              <a:rPr b="1" lang="en-GB" sz="2600" spc="-1" strike="noStrike">
                <a:solidFill>
                  <a:srgbClr val="000000"/>
                </a:solidFill>
                <a:latin typeface="Aptos"/>
              </a:rPr>
              <a:t>Motivation </a:t>
            </a:r>
            <a:r>
              <a:rPr b="1" lang="en-GB" sz="2600" spc="-1" strike="noStrike">
                <a:solidFill>
                  <a:srgbClr val="000000"/>
                </a:solidFill>
                <a:latin typeface="Aptos"/>
              </a:rPr>
              <a:t>for Bunch </a:t>
            </a:r>
            <a:r>
              <a:rPr b="1" lang="en-GB" sz="2600" spc="-1" strike="noStrike">
                <a:solidFill>
                  <a:srgbClr val="000000"/>
                </a:solidFill>
                <a:latin typeface="Aptos"/>
              </a:rPr>
              <a:t>1 to Athos</a:t>
            </a:r>
            <a:endParaRPr b="0" lang="en-US" sz="2600" spc="-1" strike="noStrike">
              <a:solidFill>
                <a:srgbClr val="000000"/>
              </a:solidFill>
              <a:latin typeface="Arial"/>
            </a:endParaRPr>
          </a:p>
        </p:txBody>
      </p:sp>
      <p:sp>
        <p:nvSpPr>
          <p:cNvPr id="89" name="PlaceHolder 2"/>
          <p:cNvSpPr>
            <a:spLocks noGrp="1"/>
          </p:cNvSpPr>
          <p:nvPr>
            <p:ph type="ftr" idx="4"/>
          </p:nvPr>
        </p:nvSpPr>
        <p:spPr>
          <a:xfrm>
            <a:off x="1614600" y="6404400"/>
            <a:ext cx="8044560" cy="143280"/>
          </a:xfrm>
          <a:prstGeom prst="rect">
            <a:avLst/>
          </a:prstGeom>
          <a:noFill/>
          <a:ln w="0">
            <a:noFill/>
          </a:ln>
        </p:spPr>
        <p:txBody>
          <a:bodyPr lIns="0" rIns="0" tIns="0" bIns="0" anchor="t">
            <a:noAutofit/>
          </a:bodyPr>
          <a:lstStyle>
            <a:lvl1pPr indent="0">
              <a:lnSpc>
                <a:spcPct val="100000"/>
              </a:lnSpc>
              <a:buNone/>
              <a:tabLst>
                <a:tab algn="l" pos="0"/>
              </a:tabLst>
              <a:defRPr b="0" lang="en-US" sz="1000" spc="-1" strike="noStrike">
                <a:solidFill>
                  <a:srgbClr val="000000"/>
                </a:solidFill>
                <a:latin typeface="Aptos"/>
              </a:defRPr>
            </a:lvl1pPr>
          </a:lstStyle>
          <a:p>
            <a:pPr indent="0">
              <a:lnSpc>
                <a:spcPct val="100000"/>
              </a:lnSpc>
              <a:buNone/>
              <a:tabLst>
                <a:tab algn="l" pos="0"/>
              </a:tabLst>
            </a:pPr>
            <a:r>
              <a:rPr b="0" lang="en-US" sz="1000" spc="-1" strike="noStrike">
                <a:solidFill>
                  <a:srgbClr val="000000"/>
                </a:solidFill>
                <a:latin typeface="Aptos"/>
              </a:rPr>
              <a:t>PSI Center for Accelerator Science and Engineering</a:t>
            </a:r>
            <a:endParaRPr b="0" lang="en-US" sz="1000" spc="-1" strike="noStrike">
              <a:solidFill>
                <a:srgbClr val="000000"/>
              </a:solidFill>
              <a:latin typeface="Times New Roman"/>
            </a:endParaRPr>
          </a:p>
          <a:p>
            <a:pPr indent="0">
              <a:lnSpc>
                <a:spcPct val="100000"/>
              </a:lnSpc>
              <a:buNone/>
              <a:tabLst>
                <a:tab algn="l" pos="0"/>
              </a:tabLst>
            </a:pPr>
            <a:endParaRPr b="0" lang="en-US" sz="1000" spc="-1" strike="noStrike">
              <a:solidFill>
                <a:srgbClr val="000000"/>
              </a:solidFill>
              <a:latin typeface="Times New Roman"/>
            </a:endParaRPr>
          </a:p>
        </p:txBody>
      </p:sp>
      <p:sp>
        <p:nvSpPr>
          <p:cNvPr id="90" name="PlaceHolder 3"/>
          <p:cNvSpPr>
            <a:spLocks noGrp="1"/>
          </p:cNvSpPr>
          <p:nvPr>
            <p:ph/>
          </p:nvPr>
        </p:nvSpPr>
        <p:spPr>
          <a:xfrm>
            <a:off x="695160" y="1052640"/>
            <a:ext cx="10734480" cy="4644000"/>
          </a:xfrm>
          <a:prstGeom prst="rect">
            <a:avLst/>
          </a:prstGeom>
          <a:noFill/>
          <a:ln w="0">
            <a:noFill/>
          </a:ln>
        </p:spPr>
        <p:txBody>
          <a:bodyPr lIns="0" rIns="0" tIns="0" bIns="0" anchor="t">
            <a:noAutofit/>
          </a:bodyPr>
          <a:p>
            <a:pPr marL="216000" indent="-216000">
              <a:lnSpc>
                <a:spcPct val="100000"/>
              </a:lnSpc>
              <a:spcBef>
                <a:spcPts val="601"/>
              </a:spcBef>
              <a:buClr>
                <a:srgbClr val="000000"/>
              </a:buClr>
              <a:buSzPct val="45000"/>
              <a:buFont typeface="Wingdings" charset="2"/>
              <a:buChar char=""/>
              <a:tabLst>
                <a:tab algn="l" pos="0"/>
              </a:tabLst>
            </a:pPr>
            <a:r>
              <a:rPr b="0" lang="en-GB" sz="2000" spc="-1" strike="noStrike">
                <a:solidFill>
                  <a:srgbClr val="000000"/>
                </a:solidFill>
                <a:latin typeface="Aptos"/>
              </a:rPr>
              <a:t>There is no technical reason to have B1 to Aramis and B2 to Athos. In particular, the resonant kicker can be configured to act only on the first bunch without any difficulty.</a:t>
            </a:r>
            <a:endParaRPr b="0" lang="en-US" sz="2000" spc="-1" strike="noStrike">
              <a:solidFill>
                <a:srgbClr val="000000"/>
              </a:solidFill>
              <a:latin typeface="Arial"/>
            </a:endParaRPr>
          </a:p>
          <a:p>
            <a:pPr marL="216000" indent="-216000">
              <a:lnSpc>
                <a:spcPct val="100000"/>
              </a:lnSpc>
              <a:spcBef>
                <a:spcPts val="601"/>
              </a:spcBef>
              <a:buClr>
                <a:srgbClr val="000000"/>
              </a:buClr>
              <a:buSzPct val="45000"/>
              <a:buFont typeface="Wingdings" charset="2"/>
              <a:buChar char=""/>
              <a:tabLst>
                <a:tab algn="l" pos="0"/>
              </a:tabLst>
            </a:pPr>
            <a:r>
              <a:rPr b="0" lang="en-GB" sz="2000" spc="-1" strike="noStrike">
                <a:solidFill>
                  <a:srgbClr val="000000"/>
                </a:solidFill>
                <a:latin typeface="Aptos"/>
              </a:rPr>
              <a:t>Possible reasons for using the B1 to Athos mode:</a:t>
            </a:r>
            <a:endParaRPr b="0" lang="en-US" sz="2000" spc="-1" strike="noStrike">
              <a:solidFill>
                <a:srgbClr val="000000"/>
              </a:solidFill>
              <a:latin typeface="Arial"/>
            </a:endParaRPr>
          </a:p>
          <a:p>
            <a:pPr lvl="1" marL="432000" indent="-216000">
              <a:lnSpc>
                <a:spcPct val="100000"/>
              </a:lnSpc>
              <a:spcBef>
                <a:spcPts val="1134"/>
              </a:spcBef>
              <a:buClr>
                <a:srgbClr val="000000"/>
              </a:buClr>
              <a:buSzPct val="45000"/>
              <a:buFont typeface="Wingdings" charset="2"/>
              <a:buChar char=""/>
              <a:tabLst>
                <a:tab algn="l" pos="0"/>
              </a:tabLst>
            </a:pPr>
            <a:r>
              <a:rPr b="0" lang="en-GB" sz="2000" spc="-1" strike="noStrike">
                <a:solidFill>
                  <a:srgbClr val="000000"/>
                </a:solidFill>
                <a:latin typeface="Aptos"/>
              </a:rPr>
              <a:t>You can/want to have only 1 bunch in the machine, but it should go to Athos.</a:t>
            </a:r>
            <a:endParaRPr b="0" lang="en-US" sz="2000" spc="-1" strike="noStrike">
              <a:solidFill>
                <a:srgbClr val="000000"/>
              </a:solidFill>
              <a:latin typeface="Arial"/>
            </a:endParaRPr>
          </a:p>
          <a:p>
            <a:pPr lvl="2" marL="648000" indent="-216000">
              <a:lnSpc>
                <a:spcPct val="100000"/>
              </a:lnSpc>
              <a:spcBef>
                <a:spcPts val="850"/>
              </a:spcBef>
              <a:buClr>
                <a:srgbClr val="000000"/>
              </a:buClr>
              <a:buSzPct val="45000"/>
              <a:buFont typeface="Wingdings" charset="2"/>
              <a:buChar char=""/>
              <a:tabLst>
                <a:tab algn="l" pos="0"/>
              </a:tabLst>
            </a:pPr>
            <a:r>
              <a:rPr b="0" lang="en-GB" sz="2000" spc="-1" strike="noStrike">
                <a:solidFill>
                  <a:srgbClr val="000000"/>
                </a:solidFill>
                <a:latin typeface="Aptos"/>
              </a:rPr>
              <a:t>Photocathode shaping project</a:t>
            </a:r>
            <a:endParaRPr b="0" lang="en-US" sz="2000" spc="-1" strike="noStrike">
              <a:solidFill>
                <a:srgbClr val="000000"/>
              </a:solidFill>
              <a:latin typeface="Arial"/>
            </a:endParaRPr>
          </a:p>
          <a:p>
            <a:pPr lvl="2" marL="648000" indent="-216000">
              <a:lnSpc>
                <a:spcPct val="100000"/>
              </a:lnSpc>
              <a:spcBef>
                <a:spcPts val="850"/>
              </a:spcBef>
              <a:buClr>
                <a:srgbClr val="000000"/>
              </a:buClr>
              <a:buSzPct val="45000"/>
              <a:buFont typeface="Wingdings" charset="2"/>
              <a:buChar char=""/>
              <a:tabLst>
                <a:tab algn="l" pos="0"/>
              </a:tabLst>
            </a:pPr>
            <a:r>
              <a:rPr b="0" lang="en-GB" sz="2000" spc="-1" strike="noStrike">
                <a:solidFill>
                  <a:srgbClr val="000000"/>
                </a:solidFill>
                <a:latin typeface="Aptos"/>
              </a:rPr>
              <a:t>Horn cutting at maximized repetition rate</a:t>
            </a:r>
            <a:endParaRPr b="0" lang="en-US" sz="2000" spc="-1" strike="noStrike">
              <a:solidFill>
                <a:srgbClr val="000000"/>
              </a:solidFill>
              <a:latin typeface="Arial"/>
            </a:endParaRPr>
          </a:p>
          <a:p>
            <a:pPr lvl="1" marL="432000" indent="-216000">
              <a:lnSpc>
                <a:spcPct val="100000"/>
              </a:lnSpc>
              <a:spcBef>
                <a:spcPts val="1134"/>
              </a:spcBef>
              <a:buClr>
                <a:srgbClr val="000000"/>
              </a:buClr>
              <a:buSzPct val="45000"/>
              <a:buFont typeface="Wingdings" charset="2"/>
              <a:buChar char=""/>
              <a:tabLst>
                <a:tab algn="l" pos="0"/>
              </a:tabLst>
            </a:pPr>
            <a:r>
              <a:rPr b="0" lang="en-GB" sz="2000" spc="-1" strike="noStrike">
                <a:solidFill>
                  <a:srgbClr val="000000"/>
                </a:solidFill>
                <a:latin typeface="Aptos"/>
              </a:rPr>
              <a:t>You want to have more physical rf readings, but for the bunch that goes to Athos.</a:t>
            </a:r>
            <a:endParaRPr b="0" lang="en-US" sz="2000" spc="-1" strike="noStrike">
              <a:solidFill>
                <a:srgbClr val="000000"/>
              </a:solidFill>
              <a:latin typeface="Arial"/>
            </a:endParaRPr>
          </a:p>
          <a:p>
            <a:pPr lvl="1" marL="432000" indent="-216000">
              <a:lnSpc>
                <a:spcPct val="100000"/>
              </a:lnSpc>
              <a:spcBef>
                <a:spcPts val="1134"/>
              </a:spcBef>
              <a:buClr>
                <a:srgbClr val="000000"/>
              </a:buClr>
              <a:buSzPct val="45000"/>
              <a:buFont typeface="Wingdings" charset="2"/>
              <a:buChar char=""/>
              <a:tabLst>
                <a:tab algn="l" pos="0"/>
              </a:tabLst>
            </a:pPr>
            <a:r>
              <a:rPr b="0" lang="en-GB" sz="2000" spc="-1" strike="noStrike">
                <a:solidFill>
                  <a:srgbClr val="000000"/>
                </a:solidFill>
                <a:latin typeface="Aptos"/>
              </a:rPr>
              <a:t>Possibly: a mode with 200 pC in Athos and 10 pC in Aramis.</a:t>
            </a:r>
            <a:endParaRPr b="0" lang="en-US" sz="2000" spc="-1" strike="noStrike">
              <a:solidFill>
                <a:srgbClr val="000000"/>
              </a:solidFill>
              <a:latin typeface="Arial"/>
            </a:endParaRPr>
          </a:p>
          <a:p>
            <a:pPr marL="216000" indent="0">
              <a:lnSpc>
                <a:spcPct val="100000"/>
              </a:lnSpc>
              <a:spcBef>
                <a:spcPts val="601"/>
              </a:spcBef>
              <a:buNone/>
              <a:tabLst>
                <a:tab algn="l" pos="0"/>
              </a:tabLst>
            </a:pPr>
            <a:endParaRPr b="0" lang="en-US" sz="2000" spc="-1" strike="noStrike">
              <a:solidFill>
                <a:srgbClr val="000000"/>
              </a:solidFill>
              <a:latin typeface="Arial"/>
            </a:endParaRPr>
          </a:p>
        </p:txBody>
      </p:sp>
      <p:sp>
        <p:nvSpPr>
          <p:cNvPr id="5" name="PlaceHolder 4"/>
          <p:cNvSpPr>
            <a:spLocks noGrp="1"/>
          </p:cNvSpPr>
          <p:nvPr>
            <p:ph type="sldNum" idx="2"/>
          </p:nvPr>
        </p:nvSpPr>
        <p:spPr/>
        <p:txBody>
          <a:bodyPr/>
          <a:p>
            <a:fld id="{3D38E023-EE2A-47ED-B8A8-1D04AC33D816}" type="slidenum">
              <a:t>2</a:t>
            </a:fld>
          </a:p>
        </p:txBody>
      </p:sp>
      <p:sp>
        <p:nvSpPr>
          <p:cNvPr id="6" name="PlaceHolder 5"/>
          <p:cNvSpPr>
            <a:spLocks noGrp="1"/>
          </p:cNvSpPr>
          <p:nvPr>
            <p:ph type="dt" idx="3"/>
          </p:nvPr>
        </p:nvSpPr>
        <p:spPr/>
        <p:txBody>
          <a:bodyPr/>
          <a:p>
            <a:fld id="{95162C54-2D96-4E76-9B5A-202FBB98928E}" type="datetime1">
              <a:rPr lang="en-US"/>
              <a:t>12/02/2024</a:t>
            </a:fld>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 name="PlaceHolder 1"/>
          <p:cNvSpPr>
            <a:spLocks noGrp="1"/>
          </p:cNvSpPr>
          <p:nvPr>
            <p:ph type="title"/>
          </p:nvPr>
        </p:nvSpPr>
        <p:spPr>
          <a:xfrm>
            <a:off x="695160" y="278280"/>
            <a:ext cx="8964000" cy="809640"/>
          </a:xfrm>
          <a:prstGeom prst="rect">
            <a:avLst/>
          </a:prstGeom>
          <a:noFill/>
          <a:ln w="0">
            <a:noFill/>
          </a:ln>
        </p:spPr>
        <p:txBody>
          <a:bodyPr lIns="0" rIns="0" tIns="0" bIns="0" anchor="t">
            <a:noAutofit/>
          </a:bodyPr>
          <a:p>
            <a:pPr indent="0">
              <a:lnSpc>
                <a:spcPct val="100000"/>
              </a:lnSpc>
              <a:buNone/>
              <a:tabLst>
                <a:tab algn="l" pos="0"/>
              </a:tabLst>
            </a:pPr>
            <a:r>
              <a:rPr b="1" lang="en-GB" sz="2600" spc="-1" strike="noStrike">
                <a:solidFill>
                  <a:srgbClr val="000000"/>
                </a:solidFill>
                <a:latin typeface="Aptos"/>
              </a:rPr>
              <a:t>Status before last MD week</a:t>
            </a:r>
            <a:endParaRPr b="0" lang="en-US" sz="2600" spc="-1" strike="noStrike">
              <a:solidFill>
                <a:srgbClr val="000000"/>
              </a:solidFill>
              <a:latin typeface="Arial"/>
            </a:endParaRPr>
          </a:p>
        </p:txBody>
      </p:sp>
      <p:sp>
        <p:nvSpPr>
          <p:cNvPr id="92" name="PlaceHolder 2"/>
          <p:cNvSpPr>
            <a:spLocks noGrp="1"/>
          </p:cNvSpPr>
          <p:nvPr>
            <p:ph type="ftr" idx="5"/>
          </p:nvPr>
        </p:nvSpPr>
        <p:spPr>
          <a:xfrm>
            <a:off x="1614600" y="6404400"/>
            <a:ext cx="8044560" cy="143280"/>
          </a:xfrm>
          <a:prstGeom prst="rect">
            <a:avLst/>
          </a:prstGeom>
          <a:noFill/>
          <a:ln w="0">
            <a:noFill/>
          </a:ln>
        </p:spPr>
        <p:txBody>
          <a:bodyPr lIns="0" rIns="0" tIns="0" bIns="0" anchor="t">
            <a:noAutofit/>
          </a:bodyPr>
          <a:lstStyle>
            <a:lvl1pPr indent="0">
              <a:lnSpc>
                <a:spcPct val="100000"/>
              </a:lnSpc>
              <a:buNone/>
              <a:tabLst>
                <a:tab algn="l" pos="0"/>
              </a:tabLst>
              <a:defRPr b="0" lang="en-US" sz="1000" spc="-1" strike="noStrike">
                <a:solidFill>
                  <a:srgbClr val="000000"/>
                </a:solidFill>
                <a:latin typeface="Aptos"/>
              </a:defRPr>
            </a:lvl1pPr>
          </a:lstStyle>
          <a:p>
            <a:pPr indent="0">
              <a:lnSpc>
                <a:spcPct val="100000"/>
              </a:lnSpc>
              <a:buNone/>
              <a:tabLst>
                <a:tab algn="l" pos="0"/>
              </a:tabLst>
            </a:pPr>
            <a:r>
              <a:rPr b="0" lang="en-US" sz="1000" spc="-1" strike="noStrike">
                <a:solidFill>
                  <a:srgbClr val="000000"/>
                </a:solidFill>
                <a:latin typeface="Aptos"/>
              </a:rPr>
              <a:t>PSI Center for Accelerator Science and Engineering</a:t>
            </a:r>
            <a:endParaRPr b="0" lang="en-US" sz="1000" spc="-1" strike="noStrike">
              <a:solidFill>
                <a:srgbClr val="000000"/>
              </a:solidFill>
              <a:latin typeface="Times New Roman"/>
            </a:endParaRPr>
          </a:p>
          <a:p>
            <a:pPr indent="0">
              <a:lnSpc>
                <a:spcPct val="100000"/>
              </a:lnSpc>
              <a:buNone/>
              <a:tabLst>
                <a:tab algn="l" pos="0"/>
              </a:tabLst>
            </a:pPr>
            <a:endParaRPr b="0" lang="en-US" sz="1000" spc="-1" strike="noStrike">
              <a:solidFill>
                <a:srgbClr val="000000"/>
              </a:solidFill>
              <a:latin typeface="Times New Roman"/>
            </a:endParaRPr>
          </a:p>
        </p:txBody>
      </p:sp>
      <p:sp>
        <p:nvSpPr>
          <p:cNvPr id="93" name="PlaceHolder 3"/>
          <p:cNvSpPr>
            <a:spLocks noGrp="1"/>
          </p:cNvSpPr>
          <p:nvPr>
            <p:ph/>
          </p:nvPr>
        </p:nvSpPr>
        <p:spPr>
          <a:xfrm>
            <a:off x="695160" y="1052640"/>
            <a:ext cx="10734480" cy="4644000"/>
          </a:xfrm>
          <a:prstGeom prst="rect">
            <a:avLst/>
          </a:prstGeom>
          <a:noFill/>
          <a:ln w="0">
            <a:noFill/>
          </a:ln>
        </p:spPr>
        <p:txBody>
          <a:bodyPr lIns="0" rIns="0" tIns="0" bIns="0" anchor="t">
            <a:noAutofit/>
          </a:bodyPr>
          <a:p>
            <a:pPr marL="216000" indent="-216000">
              <a:lnSpc>
                <a:spcPct val="100000"/>
              </a:lnSpc>
              <a:spcBef>
                <a:spcPts val="601"/>
              </a:spcBef>
              <a:buClr>
                <a:srgbClr val="000000"/>
              </a:buClr>
              <a:buSzPct val="45000"/>
              <a:buFont typeface="Wingdings" charset="2"/>
              <a:buChar char=""/>
              <a:tabLst>
                <a:tab algn="l" pos="0"/>
              </a:tabLst>
            </a:pPr>
            <a:r>
              <a:rPr b="0" lang="en-GB" sz="2000" spc="-1" strike="noStrike">
                <a:solidFill>
                  <a:srgbClr val="000000"/>
                </a:solidFill>
                <a:latin typeface="Aptos"/>
              </a:rPr>
              <a:t>We successfully used B1 to </a:t>
            </a:r>
            <a:r>
              <a:rPr b="0" lang="en-GB" sz="2000" spc="-1" strike="noStrike">
                <a:solidFill>
                  <a:srgbClr val="000000"/>
                </a:solidFill>
                <a:latin typeface="Aptos"/>
              </a:rPr>
              <a:t>Athos for two photocathode </a:t>
            </a:r>
            <a:r>
              <a:rPr b="0" lang="en-GB" sz="2000" spc="-1" strike="noStrike">
                <a:solidFill>
                  <a:srgbClr val="000000"/>
                </a:solidFill>
                <a:latin typeface="Aptos"/>
              </a:rPr>
              <a:t>shaping shifts, but for this </a:t>
            </a:r>
            <a:r>
              <a:rPr b="0" lang="en-GB" sz="2000" spc="-1" strike="noStrike">
                <a:solidFill>
                  <a:srgbClr val="000000"/>
                </a:solidFill>
                <a:latin typeface="Aptos"/>
              </a:rPr>
              <a:t>project we never have a </a:t>
            </a:r>
            <a:r>
              <a:rPr b="0" lang="en-GB" sz="2000" spc="-1" strike="noStrike">
                <a:solidFill>
                  <a:srgbClr val="000000"/>
                </a:solidFill>
                <a:latin typeface="Aptos"/>
              </a:rPr>
              <a:t>second bunch, the two lasers </a:t>
            </a:r>
            <a:r>
              <a:rPr b="0" lang="en-GB" sz="2000" spc="-1" strike="noStrike">
                <a:solidFill>
                  <a:srgbClr val="000000"/>
                </a:solidFill>
                <a:latin typeface="Aptos"/>
              </a:rPr>
              <a:t>are always at the same </a:t>
            </a:r>
            <a:r>
              <a:rPr b="0" lang="en-GB" sz="2000" spc="-1" strike="noStrike">
                <a:solidFill>
                  <a:srgbClr val="000000"/>
                </a:solidFill>
                <a:latin typeface="Aptos"/>
              </a:rPr>
              <a:t>repetition rate, and we do not </a:t>
            </a:r>
            <a:r>
              <a:rPr b="0" lang="en-GB" sz="2000" spc="-1" strike="noStrike">
                <a:solidFill>
                  <a:srgbClr val="000000"/>
                </a:solidFill>
                <a:latin typeface="Aptos"/>
              </a:rPr>
              <a:t>use compression feedbacks.</a:t>
            </a:r>
            <a:endParaRPr b="0" lang="en-US" sz="2000" spc="-1" strike="noStrike">
              <a:solidFill>
                <a:srgbClr val="000000"/>
              </a:solidFill>
              <a:latin typeface="Arial"/>
            </a:endParaRPr>
          </a:p>
          <a:p>
            <a:pPr marL="216000" indent="-216000">
              <a:lnSpc>
                <a:spcPct val="100000"/>
              </a:lnSpc>
              <a:spcBef>
                <a:spcPts val="601"/>
              </a:spcBef>
              <a:buClr>
                <a:srgbClr val="000000"/>
              </a:buClr>
              <a:buSzPct val="45000"/>
              <a:buFont typeface="Wingdings" charset="2"/>
              <a:buChar char=""/>
              <a:tabLst>
                <a:tab algn="l" pos="0"/>
              </a:tabLst>
            </a:pPr>
            <a:r>
              <a:rPr b="0" lang="en-GB" sz="2000" spc="-1" strike="noStrike">
                <a:solidFill>
                  <a:srgbClr val="000000"/>
                </a:solidFill>
                <a:latin typeface="Aptos"/>
              </a:rPr>
              <a:t>Gian Luca had to manually </a:t>
            </a:r>
            <a:r>
              <a:rPr b="0" lang="en-GB" sz="2000" spc="-1" strike="noStrike">
                <a:solidFill>
                  <a:srgbClr val="000000"/>
                </a:solidFill>
                <a:latin typeface="Aptos"/>
              </a:rPr>
              <a:t>change the </a:t>
            </a:r>
            <a:r>
              <a:rPr b="1" lang="en-GB" sz="2000" spc="-1" strike="noStrike">
                <a:solidFill>
                  <a:srgbClr val="000000"/>
                </a:solidFill>
                <a:latin typeface="Aptos"/>
              </a:rPr>
              <a:t>ICT </a:t>
            </a:r>
            <a:r>
              <a:rPr b="1" lang="en-GB" sz="2000" spc="-1" strike="noStrike">
                <a:solidFill>
                  <a:srgbClr val="000000"/>
                </a:solidFill>
                <a:latin typeface="Aptos"/>
              </a:rPr>
              <a:t>configuration</a:t>
            </a:r>
            <a:r>
              <a:rPr b="0" lang="en-GB" sz="2000" spc="-1" strike="noStrike">
                <a:solidFill>
                  <a:srgbClr val="000000"/>
                </a:solidFill>
                <a:latin typeface="Aptos"/>
              </a:rPr>
              <a:t>, otherwise the </a:t>
            </a:r>
            <a:r>
              <a:rPr b="0" lang="en-GB" sz="2000" spc="-1" strike="noStrike">
                <a:solidFill>
                  <a:srgbClr val="000000"/>
                </a:solidFill>
                <a:latin typeface="Aptos"/>
              </a:rPr>
              <a:t>MPS would turn off the </a:t>
            </a:r>
            <a:r>
              <a:rPr b="0" lang="en-GB" sz="2000" spc="-1" strike="noStrike">
                <a:solidFill>
                  <a:srgbClr val="000000"/>
                </a:solidFill>
                <a:latin typeface="Aptos"/>
              </a:rPr>
              <a:t>machine after a certain time.</a:t>
            </a:r>
            <a:endParaRPr b="0" lang="en-US" sz="2000" spc="-1" strike="noStrike">
              <a:solidFill>
                <a:srgbClr val="000000"/>
              </a:solidFill>
              <a:latin typeface="Arial"/>
            </a:endParaRPr>
          </a:p>
          <a:p>
            <a:pPr marL="216000" indent="-216000">
              <a:lnSpc>
                <a:spcPct val="100000"/>
              </a:lnSpc>
              <a:spcBef>
                <a:spcPts val="601"/>
              </a:spcBef>
              <a:buClr>
                <a:srgbClr val="000000"/>
              </a:buClr>
              <a:buSzPct val="45000"/>
              <a:buFont typeface="Wingdings" charset="2"/>
              <a:buChar char=""/>
              <a:tabLst>
                <a:tab algn="l" pos="0"/>
              </a:tabLst>
            </a:pPr>
            <a:r>
              <a:rPr b="0" lang="en-GB" sz="2000" spc="-1" strike="noStrike">
                <a:solidFill>
                  <a:srgbClr val="000000"/>
                </a:solidFill>
                <a:latin typeface="Aptos"/>
              </a:rPr>
              <a:t>We noticed </a:t>
            </a:r>
            <a:r>
              <a:rPr b="1" lang="en-GB" sz="2000" spc="-1" strike="noStrike">
                <a:solidFill>
                  <a:srgbClr val="000000"/>
                </a:solidFill>
                <a:latin typeface="Aptos"/>
              </a:rPr>
              <a:t>problems with </a:t>
            </a:r>
            <a:r>
              <a:rPr b="1" lang="en-GB" sz="2000" spc="-1" strike="noStrike">
                <a:solidFill>
                  <a:srgbClr val="000000"/>
                </a:solidFill>
                <a:latin typeface="Aptos"/>
              </a:rPr>
              <a:t>the gas detector and the </a:t>
            </a:r>
            <a:r>
              <a:rPr b="1" lang="en-GB" sz="2000" spc="-1" strike="noStrike">
                <a:solidFill>
                  <a:srgbClr val="000000"/>
                </a:solidFill>
                <a:latin typeface="Aptos"/>
              </a:rPr>
              <a:t>compression feedbacks</a:t>
            </a:r>
            <a:r>
              <a:rPr b="0" lang="en-GB" sz="2000" spc="-1" strike="noStrike">
                <a:solidFill>
                  <a:srgbClr val="000000"/>
                </a:solidFill>
                <a:latin typeface="Aptos"/>
              </a:rPr>
              <a:t>. </a:t>
            </a:r>
            <a:r>
              <a:rPr b="0" lang="en-GB" sz="2000" spc="-1" strike="noStrike">
                <a:solidFill>
                  <a:srgbClr val="000000"/>
                </a:solidFill>
                <a:latin typeface="Aptos"/>
              </a:rPr>
              <a:t>Although this was not critical </a:t>
            </a:r>
            <a:r>
              <a:rPr b="0" lang="en-GB" sz="2000" spc="-1" strike="noStrike">
                <a:solidFill>
                  <a:srgbClr val="000000"/>
                </a:solidFill>
                <a:latin typeface="Aptos"/>
              </a:rPr>
              <a:t>for the photocathode </a:t>
            </a:r>
            <a:r>
              <a:rPr b="0" lang="en-GB" sz="2000" spc="-1" strike="noStrike">
                <a:solidFill>
                  <a:srgbClr val="000000"/>
                </a:solidFill>
                <a:latin typeface="Aptos"/>
              </a:rPr>
              <a:t>shaping project, it prevented </a:t>
            </a:r>
            <a:r>
              <a:rPr b="0" lang="en-GB" sz="2000" spc="-1" strike="noStrike">
                <a:solidFill>
                  <a:srgbClr val="000000"/>
                </a:solidFill>
                <a:latin typeface="Aptos"/>
              </a:rPr>
              <a:t>the B1 to Athos mode from </a:t>
            </a:r>
            <a:r>
              <a:rPr b="0" lang="en-GB" sz="2000" spc="-1" strike="noStrike">
                <a:solidFill>
                  <a:srgbClr val="000000"/>
                </a:solidFill>
                <a:latin typeface="Aptos"/>
              </a:rPr>
              <a:t>being used for the EEHG, </a:t>
            </a:r>
            <a:r>
              <a:rPr b="0" lang="en-GB" sz="2000" spc="-1" strike="noStrike">
                <a:solidFill>
                  <a:srgbClr val="000000"/>
                </a:solidFill>
                <a:latin typeface="Aptos"/>
              </a:rPr>
              <a:t>mode-locked FEL, and mode-</a:t>
            </a:r>
            <a:r>
              <a:rPr b="0" lang="en-GB" sz="2000" spc="-1" strike="noStrike">
                <a:solidFill>
                  <a:srgbClr val="000000"/>
                </a:solidFill>
                <a:latin typeface="Aptos"/>
              </a:rPr>
              <a:t>coupled FEL projects and </a:t>
            </a:r>
            <a:r>
              <a:rPr b="0" lang="en-GB" sz="2000" spc="-1" strike="noStrike">
                <a:solidFill>
                  <a:srgbClr val="000000"/>
                </a:solidFill>
                <a:latin typeface="Aptos"/>
              </a:rPr>
              <a:t>related efforts.</a:t>
            </a:r>
            <a:endParaRPr b="0" lang="en-US" sz="2000" spc="-1" strike="noStrike">
              <a:solidFill>
                <a:srgbClr val="000000"/>
              </a:solidFill>
              <a:latin typeface="Arial"/>
            </a:endParaRPr>
          </a:p>
          <a:p>
            <a:pPr marL="216000" indent="-216000">
              <a:lnSpc>
                <a:spcPct val="100000"/>
              </a:lnSpc>
              <a:spcBef>
                <a:spcPts val="601"/>
              </a:spcBef>
              <a:buClr>
                <a:srgbClr val="000000"/>
              </a:buClr>
              <a:buSzPct val="45000"/>
              <a:buFont typeface="Wingdings" charset="2"/>
              <a:buChar char=""/>
              <a:tabLst>
                <a:tab algn="l" pos="0"/>
              </a:tabLst>
            </a:pPr>
            <a:r>
              <a:rPr b="0" lang="en-GB" sz="2000" spc="-1" strike="noStrike">
                <a:solidFill>
                  <a:srgbClr val="000000"/>
                </a:solidFill>
                <a:latin typeface="Aptos"/>
              </a:rPr>
              <a:t>Minor problem for MDs: many </a:t>
            </a:r>
            <a:r>
              <a:rPr b="0" lang="en-GB" sz="2000" spc="-1" strike="noStrike">
                <a:solidFill>
                  <a:srgbClr val="000000"/>
                </a:solidFill>
                <a:latin typeface="Aptos"/>
              </a:rPr>
              <a:t>display panels are </a:t>
            </a:r>
            <a:r>
              <a:rPr b="0" lang="en-GB" sz="2000" spc="-1" strike="noStrike">
                <a:solidFill>
                  <a:srgbClr val="000000"/>
                </a:solidFill>
                <a:latin typeface="Aptos"/>
              </a:rPr>
              <a:t>incompatible with B1 to </a:t>
            </a:r>
            <a:r>
              <a:rPr b="0" lang="en-GB" sz="2000" spc="-1" strike="noStrike">
                <a:solidFill>
                  <a:srgbClr val="000000"/>
                </a:solidFill>
                <a:latin typeface="Aptos"/>
              </a:rPr>
              <a:t>Athos.</a:t>
            </a:r>
            <a:endParaRPr b="0" lang="en-US" sz="2000" spc="-1" strike="noStrike">
              <a:solidFill>
                <a:srgbClr val="000000"/>
              </a:solidFill>
              <a:latin typeface="Arial"/>
            </a:endParaRPr>
          </a:p>
          <a:p>
            <a:pPr indent="0">
              <a:lnSpc>
                <a:spcPct val="100000"/>
              </a:lnSpc>
              <a:spcBef>
                <a:spcPts val="601"/>
              </a:spcBef>
              <a:buNone/>
              <a:tabLst>
                <a:tab algn="l" pos="0"/>
              </a:tabLst>
            </a:pPr>
            <a:r>
              <a:rPr b="0" lang="en-GB" sz="2000" spc="-1" strike="noStrike">
                <a:solidFill>
                  <a:srgbClr val="000000"/>
                </a:solidFill>
                <a:latin typeface="Aptos"/>
              </a:rPr>
              <a:t>Therefore, we scheduled a few </a:t>
            </a:r>
            <a:r>
              <a:rPr b="0" lang="en-GB" sz="2000" spc="-1" strike="noStrike">
                <a:solidFill>
                  <a:srgbClr val="000000"/>
                </a:solidFill>
                <a:latin typeface="Aptos"/>
              </a:rPr>
              <a:t>hours of MD time for Florian to </a:t>
            </a:r>
            <a:r>
              <a:rPr b="0" lang="en-GB" sz="2000" spc="-1" strike="noStrike">
                <a:solidFill>
                  <a:srgbClr val="000000"/>
                </a:solidFill>
                <a:latin typeface="Aptos"/>
              </a:rPr>
              <a:t>look at the feedbacks, for Gian </a:t>
            </a:r>
            <a:r>
              <a:rPr b="0" lang="en-GB" sz="2000" spc="-1" strike="noStrike">
                <a:solidFill>
                  <a:srgbClr val="000000"/>
                </a:solidFill>
                <a:latin typeface="Aptos"/>
              </a:rPr>
              <a:t>Luca and Waldemar to look at </a:t>
            </a:r>
            <a:r>
              <a:rPr b="0" lang="en-GB" sz="2000" spc="-1" strike="noStrike">
                <a:solidFill>
                  <a:srgbClr val="000000"/>
                </a:solidFill>
                <a:latin typeface="Aptos"/>
              </a:rPr>
              <a:t>the ICT, and for Pavle and Scott </a:t>
            </a:r>
            <a:r>
              <a:rPr b="0" lang="en-GB" sz="2000" spc="-1" strike="noStrike">
                <a:solidFill>
                  <a:srgbClr val="000000"/>
                </a:solidFill>
                <a:latin typeface="Aptos"/>
              </a:rPr>
              <a:t>to look at the gas detector.</a:t>
            </a:r>
            <a:endParaRPr b="0" lang="en-US" sz="2000" spc="-1" strike="noStrike">
              <a:solidFill>
                <a:srgbClr val="000000"/>
              </a:solidFill>
              <a:latin typeface="Arial"/>
            </a:endParaRPr>
          </a:p>
          <a:p>
            <a:pPr indent="0">
              <a:lnSpc>
                <a:spcPct val="100000"/>
              </a:lnSpc>
              <a:spcBef>
                <a:spcPts val="601"/>
              </a:spcBef>
              <a:buNone/>
              <a:tabLst>
                <a:tab algn="l" pos="0"/>
              </a:tabLst>
            </a:pPr>
            <a:r>
              <a:rPr b="0" lang="en-GB" sz="2000" spc="-1" strike="noStrike">
                <a:solidFill>
                  <a:srgbClr val="000000"/>
                </a:solidFill>
                <a:latin typeface="Aptos"/>
              </a:rPr>
              <a:t>Summary:</a:t>
            </a:r>
            <a:endParaRPr b="0" lang="en-US" sz="2000" spc="-1" strike="noStrike">
              <a:solidFill>
                <a:srgbClr val="000000"/>
              </a:solidFill>
              <a:latin typeface="Arial"/>
            </a:endParaRPr>
          </a:p>
          <a:p>
            <a:pPr marL="216000" indent="-216000">
              <a:lnSpc>
                <a:spcPct val="100000"/>
              </a:lnSpc>
              <a:spcBef>
                <a:spcPts val="601"/>
              </a:spcBef>
              <a:buClr>
                <a:srgbClr val="000000"/>
              </a:buClr>
              <a:buSzPct val="45000"/>
              <a:buFont typeface="Wingdings" charset="2"/>
              <a:buChar char=""/>
              <a:tabLst>
                <a:tab algn="l" pos="0"/>
              </a:tabLst>
            </a:pPr>
            <a:r>
              <a:rPr b="0" lang="en-GB" sz="2000" spc="-1" strike="noStrike">
                <a:solidFill>
                  <a:srgbClr val="000000"/>
                </a:solidFill>
                <a:latin typeface="Aptos"/>
              </a:rPr>
              <a:t>Feedback issues were </a:t>
            </a:r>
            <a:r>
              <a:rPr b="0" lang="en-GB" sz="2000" spc="-1" strike="noStrike">
                <a:solidFill>
                  <a:srgbClr val="000000"/>
                </a:solidFill>
                <a:latin typeface="Aptos"/>
              </a:rPr>
              <a:t>resolved. Many thanks to </a:t>
            </a:r>
            <a:r>
              <a:rPr b="0" lang="en-GB" sz="2000" spc="-1" strike="noStrike">
                <a:solidFill>
                  <a:srgbClr val="000000"/>
                </a:solidFill>
                <a:latin typeface="Aptos"/>
              </a:rPr>
              <a:t>Florian.</a:t>
            </a:r>
            <a:endParaRPr b="0" lang="en-US" sz="2000" spc="-1" strike="noStrike">
              <a:solidFill>
                <a:srgbClr val="000000"/>
              </a:solidFill>
              <a:latin typeface="Arial"/>
            </a:endParaRPr>
          </a:p>
          <a:p>
            <a:pPr marL="216000" indent="-216000">
              <a:lnSpc>
                <a:spcPct val="100000"/>
              </a:lnSpc>
              <a:spcBef>
                <a:spcPts val="601"/>
              </a:spcBef>
              <a:buClr>
                <a:srgbClr val="000000"/>
              </a:buClr>
              <a:buSzPct val="45000"/>
              <a:buFont typeface="Wingdings" charset="2"/>
              <a:buChar char=""/>
              <a:tabLst>
                <a:tab algn="l" pos="0"/>
              </a:tabLst>
            </a:pPr>
            <a:r>
              <a:rPr b="0" lang="en-GB" sz="2000" spc="-1" strike="noStrike">
                <a:solidFill>
                  <a:srgbClr val="000000"/>
                </a:solidFill>
                <a:latin typeface="Aptos"/>
              </a:rPr>
              <a:t>ICT isuses were resolved. </a:t>
            </a:r>
            <a:r>
              <a:rPr b="0" lang="en-GB" sz="2000" spc="-1" strike="noStrike">
                <a:solidFill>
                  <a:srgbClr val="000000"/>
                </a:solidFill>
                <a:latin typeface="Aptos"/>
              </a:rPr>
              <a:t>Many thanks to Gian Luca </a:t>
            </a:r>
            <a:r>
              <a:rPr b="0" lang="en-GB" sz="2000" spc="-1" strike="noStrike">
                <a:solidFill>
                  <a:srgbClr val="000000"/>
                </a:solidFill>
                <a:latin typeface="Aptos"/>
              </a:rPr>
              <a:t>and Waldemar.</a:t>
            </a:r>
            <a:endParaRPr b="0" lang="en-US" sz="2000" spc="-1" strike="noStrike">
              <a:solidFill>
                <a:srgbClr val="000000"/>
              </a:solidFill>
              <a:latin typeface="Arial"/>
            </a:endParaRPr>
          </a:p>
          <a:p>
            <a:pPr marL="216000" indent="-216000">
              <a:lnSpc>
                <a:spcPct val="100000"/>
              </a:lnSpc>
              <a:spcBef>
                <a:spcPts val="601"/>
              </a:spcBef>
              <a:buClr>
                <a:srgbClr val="000000"/>
              </a:buClr>
              <a:buSzPct val="45000"/>
              <a:buFont typeface="Wingdings" charset="2"/>
              <a:buChar char=""/>
              <a:tabLst>
                <a:tab algn="l" pos="0"/>
              </a:tabLst>
            </a:pPr>
            <a:r>
              <a:rPr b="0" lang="en-GB" sz="2000" spc="-1" strike="noStrike">
                <a:solidFill>
                  <a:srgbClr val="000000"/>
                </a:solidFill>
                <a:latin typeface="Aptos"/>
              </a:rPr>
              <a:t>Gas detector issues were </a:t>
            </a:r>
            <a:r>
              <a:rPr b="0" lang="en-GB" sz="2000" spc="-1" strike="noStrike">
                <a:solidFill>
                  <a:srgbClr val="000000"/>
                </a:solidFill>
                <a:latin typeface="Aptos"/>
              </a:rPr>
              <a:t>resolved apart from the more </a:t>
            </a:r>
            <a:r>
              <a:rPr b="0" lang="en-GB" sz="2000" spc="-1" strike="noStrike">
                <a:solidFill>
                  <a:srgbClr val="000000"/>
                </a:solidFill>
                <a:latin typeface="Aptos"/>
              </a:rPr>
              <a:t>general problem of the timing </a:t>
            </a:r>
            <a:r>
              <a:rPr b="0" lang="en-GB" sz="2000" spc="-1" strike="noStrike">
                <a:solidFill>
                  <a:srgbClr val="000000"/>
                </a:solidFill>
                <a:latin typeface="Aptos"/>
              </a:rPr>
              <a:t>signals.</a:t>
            </a:r>
            <a:endParaRPr b="0" lang="en-US" sz="2000" spc="-1" strike="noStrike">
              <a:solidFill>
                <a:srgbClr val="000000"/>
              </a:solidFill>
              <a:latin typeface="Arial"/>
            </a:endParaRPr>
          </a:p>
          <a:p>
            <a:pPr marL="216000" indent="0">
              <a:lnSpc>
                <a:spcPct val="100000"/>
              </a:lnSpc>
              <a:spcBef>
                <a:spcPts val="601"/>
              </a:spcBef>
              <a:buNone/>
              <a:tabLst>
                <a:tab algn="l" pos="0"/>
              </a:tabLst>
            </a:pPr>
            <a:endParaRPr b="0" lang="en-US" sz="2000" spc="-1" strike="noStrike">
              <a:solidFill>
                <a:srgbClr val="000000"/>
              </a:solidFill>
              <a:latin typeface="Arial"/>
            </a:endParaRPr>
          </a:p>
        </p:txBody>
      </p:sp>
      <p:sp>
        <p:nvSpPr>
          <p:cNvPr id="5" name="PlaceHolder 4"/>
          <p:cNvSpPr>
            <a:spLocks noGrp="1"/>
          </p:cNvSpPr>
          <p:nvPr>
            <p:ph type="sldNum" idx="2"/>
          </p:nvPr>
        </p:nvSpPr>
        <p:spPr/>
        <p:txBody>
          <a:bodyPr/>
          <a:p>
            <a:fld id="{B87AC478-E786-4099-A210-99C665AE6704}" type="slidenum">
              <a:t>3</a:t>
            </a:fld>
          </a:p>
        </p:txBody>
      </p:sp>
      <p:sp>
        <p:nvSpPr>
          <p:cNvPr id="6" name="PlaceHolder 5"/>
          <p:cNvSpPr>
            <a:spLocks noGrp="1"/>
          </p:cNvSpPr>
          <p:nvPr>
            <p:ph type="dt" idx="3"/>
          </p:nvPr>
        </p:nvSpPr>
        <p:spPr/>
        <p:txBody>
          <a:bodyPr/>
          <a:p>
            <a:fld id="{D9E8F6F0-1A23-4EC3-900D-294A172EB00D}" type="datetime1">
              <a:rPr lang="en-US"/>
              <a:t>12/02/2024</a:t>
            </a:fld>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cxnSp>
        <p:nvCxnSpPr>
          <p:cNvPr id="94" name="Straight Arrow Connector 1"/>
          <p:cNvCxnSpPr/>
          <p:nvPr/>
        </p:nvCxnSpPr>
        <p:spPr>
          <a:xfrm>
            <a:off x="6080040" y="4563360"/>
            <a:ext cx="2277000" cy="720"/>
          </a:xfrm>
          <a:prstGeom prst="straightConnector1">
            <a:avLst/>
          </a:prstGeom>
          <a:ln w="38100">
            <a:solidFill>
              <a:srgbClr val="ff0000"/>
            </a:solidFill>
            <a:round/>
            <a:tailEnd len="med" type="triangle" w="med"/>
          </a:ln>
        </p:spPr>
      </p:cxnSp>
      <p:cxnSp>
        <p:nvCxnSpPr>
          <p:cNvPr id="95" name="Straight Arrow Connector 2"/>
          <p:cNvCxnSpPr/>
          <p:nvPr/>
        </p:nvCxnSpPr>
        <p:spPr>
          <a:xfrm>
            <a:off x="6080040" y="3864240"/>
            <a:ext cx="2277000" cy="720"/>
          </a:xfrm>
          <a:prstGeom prst="straightConnector1">
            <a:avLst/>
          </a:prstGeom>
          <a:ln w="38100">
            <a:solidFill>
              <a:srgbClr val="ff0000"/>
            </a:solidFill>
            <a:round/>
            <a:tailEnd len="med" type="triangle" w="med"/>
          </a:ln>
        </p:spPr>
      </p:cxnSp>
      <p:cxnSp>
        <p:nvCxnSpPr>
          <p:cNvPr id="96" name="Straight Arrow Connector 3"/>
          <p:cNvCxnSpPr/>
          <p:nvPr/>
        </p:nvCxnSpPr>
        <p:spPr>
          <a:xfrm>
            <a:off x="6095880" y="2852640"/>
            <a:ext cx="2276640" cy="720"/>
          </a:xfrm>
          <a:prstGeom prst="straightConnector1">
            <a:avLst/>
          </a:prstGeom>
          <a:ln w="38100">
            <a:solidFill>
              <a:srgbClr val="ff0000"/>
            </a:solidFill>
            <a:round/>
            <a:tailEnd len="med" type="triangle" w="med"/>
          </a:ln>
        </p:spPr>
      </p:cxnSp>
      <p:cxnSp>
        <p:nvCxnSpPr>
          <p:cNvPr id="97" name="Straight Arrow Connector 4"/>
          <p:cNvCxnSpPr/>
          <p:nvPr/>
        </p:nvCxnSpPr>
        <p:spPr>
          <a:xfrm>
            <a:off x="6095880" y="1844640"/>
            <a:ext cx="2276640" cy="720"/>
          </a:xfrm>
          <a:prstGeom prst="straightConnector1">
            <a:avLst/>
          </a:prstGeom>
          <a:ln w="38100">
            <a:solidFill>
              <a:srgbClr val="ff0000"/>
            </a:solidFill>
            <a:round/>
            <a:tailEnd len="med" type="triangle" w="med"/>
          </a:ln>
        </p:spPr>
      </p:cxnSp>
      <p:sp>
        <p:nvSpPr>
          <p:cNvPr id="98" name="PlaceHolder 1"/>
          <p:cNvSpPr>
            <a:spLocks noGrp="1"/>
          </p:cNvSpPr>
          <p:nvPr>
            <p:ph type="title"/>
          </p:nvPr>
        </p:nvSpPr>
        <p:spPr>
          <a:xfrm>
            <a:off x="695160" y="278280"/>
            <a:ext cx="8964000" cy="809640"/>
          </a:xfrm>
          <a:prstGeom prst="rect">
            <a:avLst/>
          </a:prstGeom>
          <a:noFill/>
          <a:ln w="0">
            <a:noFill/>
          </a:ln>
        </p:spPr>
        <p:txBody>
          <a:bodyPr lIns="0" rIns="0" tIns="0" bIns="0" anchor="t">
            <a:noAutofit/>
          </a:bodyPr>
          <a:p>
            <a:pPr indent="0">
              <a:lnSpc>
                <a:spcPct val="100000"/>
              </a:lnSpc>
              <a:buNone/>
              <a:tabLst>
                <a:tab algn="l" pos="0"/>
              </a:tabLst>
            </a:pPr>
            <a:r>
              <a:rPr b="1" lang="en-GB" sz="2600" spc="-1" strike="noStrike">
                <a:solidFill>
                  <a:srgbClr val="000000"/>
                </a:solidFill>
                <a:latin typeface="Aptos"/>
              </a:rPr>
              <a:t>The </a:t>
            </a:r>
            <a:r>
              <a:rPr b="1" lang="en-GB" sz="2600" spc="-1" strike="noStrike">
                <a:solidFill>
                  <a:srgbClr val="000000"/>
                </a:solidFill>
                <a:latin typeface="Aptos"/>
              </a:rPr>
              <a:t>Pro</a:t>
            </a:r>
            <a:r>
              <a:rPr b="1" lang="en-GB" sz="2600" spc="-1" strike="noStrike">
                <a:solidFill>
                  <a:srgbClr val="000000"/>
                </a:solidFill>
                <a:latin typeface="Aptos"/>
              </a:rPr>
              <a:t>ble</a:t>
            </a:r>
            <a:r>
              <a:rPr b="1" lang="en-GB" sz="2600" spc="-1" strike="noStrike">
                <a:solidFill>
                  <a:srgbClr val="000000"/>
                </a:solidFill>
                <a:latin typeface="Aptos"/>
              </a:rPr>
              <a:t>m </a:t>
            </a:r>
            <a:r>
              <a:rPr b="1" lang="en-GB" sz="2600" spc="-1" strike="noStrike">
                <a:solidFill>
                  <a:srgbClr val="000000"/>
                </a:solidFill>
                <a:latin typeface="Aptos"/>
              </a:rPr>
              <a:t>with </a:t>
            </a:r>
            <a:r>
              <a:rPr b="1" lang="en-GB" sz="2600" spc="-1" strike="noStrike">
                <a:solidFill>
                  <a:srgbClr val="000000"/>
                </a:solidFill>
                <a:latin typeface="Aptos"/>
              </a:rPr>
              <a:t>the </a:t>
            </a:r>
            <a:r>
              <a:rPr b="1" lang="en-GB" sz="2600" spc="-1" strike="noStrike">
                <a:solidFill>
                  <a:srgbClr val="000000"/>
                </a:solidFill>
                <a:latin typeface="Aptos"/>
              </a:rPr>
              <a:t>gas </a:t>
            </a:r>
            <a:r>
              <a:rPr b="1" lang="en-GB" sz="2600" spc="-1" strike="noStrike">
                <a:solidFill>
                  <a:srgbClr val="000000"/>
                </a:solidFill>
                <a:latin typeface="Aptos"/>
              </a:rPr>
              <a:t>dete</a:t>
            </a:r>
            <a:r>
              <a:rPr b="1" lang="en-GB" sz="2600" spc="-1" strike="noStrike">
                <a:solidFill>
                  <a:srgbClr val="000000"/>
                </a:solidFill>
                <a:latin typeface="Aptos"/>
              </a:rPr>
              <a:t>ctor</a:t>
            </a:r>
            <a:endParaRPr b="0" lang="en-US" sz="2600" spc="-1" strike="noStrike">
              <a:solidFill>
                <a:srgbClr val="000000"/>
              </a:solidFill>
              <a:latin typeface="Arial"/>
            </a:endParaRPr>
          </a:p>
        </p:txBody>
      </p:sp>
      <p:sp>
        <p:nvSpPr>
          <p:cNvPr id="99" name="PlaceHolder 2"/>
          <p:cNvSpPr>
            <a:spLocks noGrp="1"/>
          </p:cNvSpPr>
          <p:nvPr>
            <p:ph type="ftr" idx="6"/>
          </p:nvPr>
        </p:nvSpPr>
        <p:spPr>
          <a:xfrm>
            <a:off x="1614600" y="6404400"/>
            <a:ext cx="8044560" cy="143280"/>
          </a:xfrm>
          <a:prstGeom prst="rect">
            <a:avLst/>
          </a:prstGeom>
          <a:noFill/>
          <a:ln w="0">
            <a:noFill/>
          </a:ln>
        </p:spPr>
        <p:txBody>
          <a:bodyPr lIns="0" rIns="0" tIns="0" bIns="0" anchor="t">
            <a:noAutofit/>
          </a:bodyPr>
          <a:lstStyle>
            <a:lvl1pPr indent="0">
              <a:lnSpc>
                <a:spcPct val="100000"/>
              </a:lnSpc>
              <a:buNone/>
              <a:tabLst>
                <a:tab algn="l" pos="0"/>
              </a:tabLst>
              <a:defRPr b="0" lang="en-US" sz="1000" spc="-1" strike="noStrike">
                <a:solidFill>
                  <a:srgbClr val="000000"/>
                </a:solidFill>
                <a:latin typeface="Aptos"/>
              </a:defRPr>
            </a:lvl1pPr>
          </a:lstStyle>
          <a:p>
            <a:pPr indent="0">
              <a:lnSpc>
                <a:spcPct val="100000"/>
              </a:lnSpc>
              <a:buNone/>
              <a:tabLst>
                <a:tab algn="l" pos="0"/>
              </a:tabLst>
            </a:pPr>
            <a:r>
              <a:rPr b="0" lang="en-US" sz="1000" spc="-1" strike="noStrike">
                <a:solidFill>
                  <a:srgbClr val="000000"/>
                </a:solidFill>
                <a:latin typeface="Aptos"/>
              </a:rPr>
              <a:t>PSI Center for Accelerator </a:t>
            </a:r>
            <a:r>
              <a:rPr b="0" lang="en-US" sz="1000" spc="-1" strike="noStrike">
                <a:solidFill>
                  <a:srgbClr val="000000"/>
                </a:solidFill>
                <a:latin typeface="Aptos"/>
              </a:rPr>
              <a:t>Science and Engineering</a:t>
            </a:r>
            <a:endParaRPr b="0" lang="en-US" sz="1000" spc="-1" strike="noStrike">
              <a:solidFill>
                <a:srgbClr val="000000"/>
              </a:solidFill>
              <a:latin typeface="Times New Roman"/>
            </a:endParaRPr>
          </a:p>
          <a:p>
            <a:pPr indent="0">
              <a:lnSpc>
                <a:spcPct val="100000"/>
              </a:lnSpc>
              <a:buNone/>
              <a:tabLst>
                <a:tab algn="l" pos="0"/>
              </a:tabLst>
            </a:pPr>
            <a:endParaRPr b="0" lang="en-US" sz="1000" spc="-1" strike="noStrike">
              <a:solidFill>
                <a:srgbClr val="000000"/>
              </a:solidFill>
              <a:latin typeface="Times New Roman"/>
            </a:endParaRPr>
          </a:p>
        </p:txBody>
      </p:sp>
      <p:sp>
        <p:nvSpPr>
          <p:cNvPr id="100" name="PlaceHolder 3"/>
          <p:cNvSpPr>
            <a:spLocks noGrp="1"/>
          </p:cNvSpPr>
          <p:nvPr>
            <p:ph/>
          </p:nvPr>
        </p:nvSpPr>
        <p:spPr>
          <a:xfrm>
            <a:off x="695160" y="1376640"/>
            <a:ext cx="3455280" cy="4644000"/>
          </a:xfrm>
          <a:prstGeom prst="rect">
            <a:avLst/>
          </a:prstGeom>
          <a:noFill/>
          <a:ln w="0">
            <a:noFill/>
          </a:ln>
        </p:spPr>
        <p:txBody>
          <a:bodyPr lIns="0" rIns="0" tIns="0" bIns="0" anchor="t">
            <a:noAutofit/>
          </a:bodyPr>
          <a:p>
            <a:pPr indent="0">
              <a:lnSpc>
                <a:spcPct val="100000"/>
              </a:lnSpc>
              <a:spcBef>
                <a:spcPts val="601"/>
              </a:spcBef>
              <a:buNone/>
              <a:tabLst>
                <a:tab algn="l" pos="0"/>
              </a:tabLst>
            </a:pPr>
            <a:r>
              <a:rPr b="1" lang="en-GB" sz="2000" spc="-1" strike="noStrike">
                <a:solidFill>
                  <a:srgbClr val="000000"/>
                </a:solidFill>
                <a:latin typeface="Aptos"/>
              </a:rPr>
              <a:t>Bunch switching confuses the gas detector</a:t>
            </a:r>
            <a:endParaRPr b="0" lang="en-US" sz="2000" spc="-1" strike="noStrike">
              <a:solidFill>
                <a:srgbClr val="000000"/>
              </a:solidFill>
              <a:latin typeface="Arial"/>
            </a:endParaRPr>
          </a:p>
          <a:p>
            <a:pPr indent="0">
              <a:lnSpc>
                <a:spcPct val="100000"/>
              </a:lnSpc>
              <a:spcBef>
                <a:spcPts val="601"/>
              </a:spcBef>
              <a:buNone/>
              <a:tabLst>
                <a:tab algn="l" pos="0"/>
              </a:tabLst>
            </a:pPr>
            <a:r>
              <a:rPr b="0" lang="en-GB" sz="2000" spc="-1" strike="noStrike">
                <a:solidFill>
                  <a:srgbClr val="000000"/>
                </a:solidFill>
                <a:latin typeface="Aptos"/>
              </a:rPr>
              <a:t>The gas detectors were coded to look at bunch 1 on Aramis, and bunch 2 on Athos.  Various alarms and features depend on seeing a charge or frequency.</a:t>
            </a:r>
            <a:endParaRPr b="0" lang="en-US" sz="2000" spc="-1" strike="noStrike">
              <a:solidFill>
                <a:srgbClr val="000000"/>
              </a:solidFill>
              <a:latin typeface="Arial"/>
            </a:endParaRPr>
          </a:p>
          <a:p>
            <a:pPr indent="0">
              <a:lnSpc>
                <a:spcPct val="100000"/>
              </a:lnSpc>
              <a:spcBef>
                <a:spcPts val="601"/>
              </a:spcBef>
              <a:buNone/>
              <a:tabLst>
                <a:tab algn="l" pos="0"/>
              </a:tabLst>
            </a:pPr>
            <a:r>
              <a:rPr b="0" lang="en-GB" sz="2000" spc="-1" strike="noStrike">
                <a:solidFill>
                  <a:srgbClr val="000000"/>
                </a:solidFill>
                <a:latin typeface="Aptos"/>
              </a:rPr>
              <a:t>If you switch the bunches, Aramis is getting information from Athos and vice versa for this, causing possible issues.</a:t>
            </a:r>
            <a:endParaRPr b="0" lang="en-US" sz="2000" spc="-1" strike="noStrike">
              <a:solidFill>
                <a:srgbClr val="000000"/>
              </a:solidFill>
              <a:latin typeface="Arial"/>
            </a:endParaRPr>
          </a:p>
        </p:txBody>
      </p:sp>
      <p:sp>
        <p:nvSpPr>
          <p:cNvPr id="101" name="TextBox 1"/>
          <p:cNvSpPr/>
          <p:nvPr/>
        </p:nvSpPr>
        <p:spPr>
          <a:xfrm>
            <a:off x="4583880" y="1664640"/>
            <a:ext cx="1511280" cy="609840"/>
          </a:xfrm>
          <a:prstGeom prst="rect">
            <a:avLst/>
          </a:prstGeom>
          <a:solidFill>
            <a:schemeClr val="accent2"/>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Bunch 1 Freq and charge</a:t>
            </a:r>
            <a:endParaRPr b="0" lang="en-US" sz="2000" spc="-1" strike="noStrike">
              <a:solidFill>
                <a:srgbClr val="000000"/>
              </a:solidFill>
              <a:latin typeface="Arial"/>
            </a:endParaRPr>
          </a:p>
        </p:txBody>
      </p:sp>
      <p:sp>
        <p:nvSpPr>
          <p:cNvPr id="102" name="TextBox 2"/>
          <p:cNvSpPr/>
          <p:nvPr/>
        </p:nvSpPr>
        <p:spPr>
          <a:xfrm>
            <a:off x="4590720" y="2355840"/>
            <a:ext cx="1504800" cy="609840"/>
          </a:xfrm>
          <a:prstGeom prst="rect">
            <a:avLst/>
          </a:prstGeom>
          <a:solidFill>
            <a:schemeClr val="accent2"/>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Bunch 2 Freq and charge</a:t>
            </a:r>
            <a:endParaRPr b="0" lang="en-US" sz="2000" spc="-1" strike="noStrike">
              <a:solidFill>
                <a:srgbClr val="000000"/>
              </a:solidFill>
              <a:latin typeface="Arial"/>
            </a:endParaRPr>
          </a:p>
        </p:txBody>
      </p:sp>
      <p:sp>
        <p:nvSpPr>
          <p:cNvPr id="103" name="TextBox 3"/>
          <p:cNvSpPr/>
          <p:nvPr/>
        </p:nvSpPr>
        <p:spPr>
          <a:xfrm>
            <a:off x="6455880" y="1664640"/>
            <a:ext cx="1367280" cy="609840"/>
          </a:xfrm>
          <a:prstGeom prst="rect">
            <a:avLst/>
          </a:prstGeom>
          <a:solidFill>
            <a:srgbClr val="ffc000"/>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Aramis Freq and charge</a:t>
            </a:r>
            <a:endParaRPr b="0" lang="en-US" sz="2000" spc="-1" strike="noStrike">
              <a:solidFill>
                <a:srgbClr val="000000"/>
              </a:solidFill>
              <a:latin typeface="Arial"/>
            </a:endParaRPr>
          </a:p>
        </p:txBody>
      </p:sp>
      <p:sp>
        <p:nvSpPr>
          <p:cNvPr id="104" name="TextBox 4"/>
          <p:cNvSpPr/>
          <p:nvPr/>
        </p:nvSpPr>
        <p:spPr>
          <a:xfrm>
            <a:off x="6455880" y="2355840"/>
            <a:ext cx="1367280" cy="609840"/>
          </a:xfrm>
          <a:prstGeom prst="rect">
            <a:avLst/>
          </a:prstGeom>
          <a:solidFill>
            <a:srgbClr val="ffc000"/>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Athos Freq and charge</a:t>
            </a:r>
            <a:endParaRPr b="0" lang="en-US" sz="2000" spc="-1" strike="noStrike">
              <a:solidFill>
                <a:srgbClr val="000000"/>
              </a:solidFill>
              <a:latin typeface="Arial"/>
            </a:endParaRPr>
          </a:p>
        </p:txBody>
      </p:sp>
      <p:sp>
        <p:nvSpPr>
          <p:cNvPr id="105" name="TextBox 6"/>
          <p:cNvSpPr/>
          <p:nvPr/>
        </p:nvSpPr>
        <p:spPr>
          <a:xfrm>
            <a:off x="5453640" y="1222920"/>
            <a:ext cx="1582560" cy="304920"/>
          </a:xfrm>
          <a:prstGeom prst="rect">
            <a:avLst/>
          </a:prstGeom>
          <a:noFill/>
          <a:ln w="0">
            <a:noFill/>
          </a:ln>
        </p:spPr>
        <p:style>
          <a:lnRef idx="0"/>
          <a:fillRef idx="0"/>
          <a:effectRef idx="0"/>
          <a:fontRef idx="minor"/>
        </p:style>
        <p:txBody>
          <a:bodyPr wrap="none" lIns="0" rIns="0" tIns="0" bIns="0" anchor="t">
            <a:spAutoFit/>
          </a:bodyPr>
          <a:p>
            <a:pPr>
              <a:lnSpc>
                <a:spcPct val="100000"/>
              </a:lnSpc>
            </a:pPr>
            <a:r>
              <a:rPr b="0" lang="en-US" sz="2000" spc="-1" strike="noStrike">
                <a:solidFill>
                  <a:srgbClr val="000000"/>
                </a:solidFill>
                <a:latin typeface="Aptos"/>
                <a:ea typeface="DejaVu Sans"/>
              </a:rPr>
              <a:t>Normal mode:</a:t>
            </a:r>
            <a:endParaRPr b="0" lang="en-US" sz="2000" spc="-1" strike="noStrike">
              <a:solidFill>
                <a:srgbClr val="000000"/>
              </a:solidFill>
              <a:latin typeface="Arial"/>
            </a:endParaRPr>
          </a:p>
        </p:txBody>
      </p:sp>
      <p:cxnSp>
        <p:nvCxnSpPr>
          <p:cNvPr id="106" name="Straight Arrow Connector 5"/>
          <p:cNvCxnSpPr>
            <a:stCxn id="101" idx="3"/>
            <a:endCxn id="103" idx="1"/>
          </p:cNvCxnSpPr>
          <p:nvPr/>
        </p:nvCxnSpPr>
        <p:spPr>
          <a:xfrm>
            <a:off x="6095160" y="1969560"/>
            <a:ext cx="361080" cy="360"/>
          </a:xfrm>
          <a:prstGeom prst="straightConnector1">
            <a:avLst/>
          </a:prstGeom>
          <a:ln w="57150">
            <a:solidFill>
              <a:srgbClr val="0014e6"/>
            </a:solidFill>
            <a:round/>
            <a:tailEnd len="med" type="triangle" w="med"/>
          </a:ln>
        </p:spPr>
      </p:cxnSp>
      <p:cxnSp>
        <p:nvCxnSpPr>
          <p:cNvPr id="107" name="Straight Arrow Connector 6"/>
          <p:cNvCxnSpPr/>
          <p:nvPr/>
        </p:nvCxnSpPr>
        <p:spPr>
          <a:xfrm>
            <a:off x="6095880" y="2663280"/>
            <a:ext cx="360720" cy="720"/>
          </a:xfrm>
          <a:prstGeom prst="straightConnector1">
            <a:avLst/>
          </a:prstGeom>
          <a:ln w="57150">
            <a:solidFill>
              <a:srgbClr val="0014e6"/>
            </a:solidFill>
            <a:round/>
            <a:tailEnd len="med" type="triangle" w="med"/>
          </a:ln>
        </p:spPr>
      </p:cxnSp>
      <p:sp>
        <p:nvSpPr>
          <p:cNvPr id="108" name="TextBox 7"/>
          <p:cNvSpPr/>
          <p:nvPr/>
        </p:nvSpPr>
        <p:spPr>
          <a:xfrm>
            <a:off x="4568400" y="3564720"/>
            <a:ext cx="1511280" cy="609840"/>
          </a:xfrm>
          <a:prstGeom prst="rect">
            <a:avLst/>
          </a:prstGeom>
          <a:solidFill>
            <a:schemeClr val="accent2"/>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Bunch 1 Freq and charge</a:t>
            </a:r>
            <a:endParaRPr b="0" lang="en-US" sz="2000" spc="-1" strike="noStrike">
              <a:solidFill>
                <a:srgbClr val="000000"/>
              </a:solidFill>
              <a:latin typeface="Arial"/>
            </a:endParaRPr>
          </a:p>
        </p:txBody>
      </p:sp>
      <p:sp>
        <p:nvSpPr>
          <p:cNvPr id="109" name="TextBox 9"/>
          <p:cNvSpPr/>
          <p:nvPr/>
        </p:nvSpPr>
        <p:spPr>
          <a:xfrm>
            <a:off x="4574880" y="4255560"/>
            <a:ext cx="1504800" cy="609840"/>
          </a:xfrm>
          <a:prstGeom prst="rect">
            <a:avLst/>
          </a:prstGeom>
          <a:solidFill>
            <a:schemeClr val="accent2"/>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Bunch 2 Freq and charge</a:t>
            </a:r>
            <a:endParaRPr b="0" lang="en-US" sz="2000" spc="-1" strike="noStrike">
              <a:solidFill>
                <a:srgbClr val="000000"/>
              </a:solidFill>
              <a:latin typeface="Arial"/>
            </a:endParaRPr>
          </a:p>
        </p:txBody>
      </p:sp>
      <p:sp>
        <p:nvSpPr>
          <p:cNvPr id="110" name="TextBox 10"/>
          <p:cNvSpPr/>
          <p:nvPr/>
        </p:nvSpPr>
        <p:spPr>
          <a:xfrm>
            <a:off x="6440400" y="3564720"/>
            <a:ext cx="1367280" cy="609840"/>
          </a:xfrm>
          <a:prstGeom prst="rect">
            <a:avLst/>
          </a:prstGeom>
          <a:solidFill>
            <a:srgbClr val="ffc000"/>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Aramis Freq and charge</a:t>
            </a:r>
            <a:endParaRPr b="0" lang="en-US" sz="2000" spc="-1" strike="noStrike">
              <a:solidFill>
                <a:srgbClr val="000000"/>
              </a:solidFill>
              <a:latin typeface="Arial"/>
            </a:endParaRPr>
          </a:p>
        </p:txBody>
      </p:sp>
      <p:sp>
        <p:nvSpPr>
          <p:cNvPr id="111" name="TextBox 15"/>
          <p:cNvSpPr/>
          <p:nvPr/>
        </p:nvSpPr>
        <p:spPr>
          <a:xfrm>
            <a:off x="6440400" y="4255560"/>
            <a:ext cx="1367280" cy="609840"/>
          </a:xfrm>
          <a:prstGeom prst="rect">
            <a:avLst/>
          </a:prstGeom>
          <a:solidFill>
            <a:srgbClr val="ffc000"/>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Athos Freq and charge</a:t>
            </a:r>
            <a:endParaRPr b="0" lang="en-US" sz="2000" spc="-1" strike="noStrike">
              <a:solidFill>
                <a:srgbClr val="000000"/>
              </a:solidFill>
              <a:latin typeface="Arial"/>
            </a:endParaRPr>
          </a:p>
        </p:txBody>
      </p:sp>
      <p:sp>
        <p:nvSpPr>
          <p:cNvPr id="112" name="TextBox 23"/>
          <p:cNvSpPr/>
          <p:nvPr/>
        </p:nvSpPr>
        <p:spPr>
          <a:xfrm>
            <a:off x="5096520" y="3122280"/>
            <a:ext cx="2264040" cy="304920"/>
          </a:xfrm>
          <a:prstGeom prst="rect">
            <a:avLst/>
          </a:prstGeom>
          <a:noFill/>
          <a:ln w="0">
            <a:noFill/>
          </a:ln>
        </p:spPr>
        <p:style>
          <a:lnRef idx="0"/>
          <a:fillRef idx="0"/>
          <a:effectRef idx="0"/>
          <a:fontRef idx="minor"/>
        </p:style>
        <p:txBody>
          <a:bodyPr wrap="none" lIns="0" rIns="0" tIns="0" bIns="0" anchor="t">
            <a:spAutoFit/>
          </a:bodyPr>
          <a:p>
            <a:pPr>
              <a:lnSpc>
                <a:spcPct val="100000"/>
              </a:lnSpc>
            </a:pPr>
            <a:r>
              <a:rPr b="0" lang="en-US" sz="2000" spc="-1" strike="noStrike">
                <a:solidFill>
                  <a:srgbClr val="000000"/>
                </a:solidFill>
                <a:latin typeface="Aptos"/>
                <a:ea typeface="DejaVu Sans"/>
              </a:rPr>
              <a:t>Bunch Switch mode:</a:t>
            </a:r>
            <a:endParaRPr b="0" lang="en-US" sz="2000" spc="-1" strike="noStrike">
              <a:solidFill>
                <a:srgbClr val="000000"/>
              </a:solidFill>
              <a:latin typeface="Arial"/>
            </a:endParaRPr>
          </a:p>
        </p:txBody>
      </p:sp>
      <p:cxnSp>
        <p:nvCxnSpPr>
          <p:cNvPr id="113" name="Straight Arrow Connector 7"/>
          <p:cNvCxnSpPr>
            <a:stCxn id="108" idx="3"/>
            <a:endCxn id="111" idx="1"/>
          </p:cNvCxnSpPr>
          <p:nvPr/>
        </p:nvCxnSpPr>
        <p:spPr>
          <a:xfrm>
            <a:off x="6079680" y="3869640"/>
            <a:ext cx="361080" cy="691200"/>
          </a:xfrm>
          <a:prstGeom prst="straightConnector1">
            <a:avLst/>
          </a:prstGeom>
          <a:ln w="57150">
            <a:solidFill>
              <a:srgbClr val="0014e6"/>
            </a:solidFill>
            <a:round/>
            <a:tailEnd len="med" type="triangle" w="med"/>
          </a:ln>
        </p:spPr>
      </p:cxnSp>
      <p:cxnSp>
        <p:nvCxnSpPr>
          <p:cNvPr id="114" name="Straight Arrow Connector 8"/>
          <p:cNvCxnSpPr>
            <a:endCxn id="110" idx="1"/>
          </p:cNvCxnSpPr>
          <p:nvPr/>
        </p:nvCxnSpPr>
        <p:spPr>
          <a:xfrm flipV="1">
            <a:off x="6080040" y="3869640"/>
            <a:ext cx="360720" cy="694440"/>
          </a:xfrm>
          <a:prstGeom prst="straightConnector1">
            <a:avLst/>
          </a:prstGeom>
          <a:ln w="57150">
            <a:solidFill>
              <a:srgbClr val="0014e6"/>
            </a:solidFill>
            <a:round/>
            <a:tailEnd len="med" type="triangle" w="med"/>
          </a:ln>
        </p:spPr>
      </p:cxnSp>
      <p:sp>
        <p:nvSpPr>
          <p:cNvPr id="115" name="TextBox 24"/>
          <p:cNvSpPr/>
          <p:nvPr/>
        </p:nvSpPr>
        <p:spPr>
          <a:xfrm>
            <a:off x="8437320" y="1200600"/>
            <a:ext cx="2043000" cy="304920"/>
          </a:xfrm>
          <a:prstGeom prst="rect">
            <a:avLst/>
          </a:prstGeom>
          <a:noFill/>
          <a:ln w="0">
            <a:noFill/>
          </a:ln>
        </p:spPr>
        <p:style>
          <a:lnRef idx="0"/>
          <a:fillRef idx="0"/>
          <a:effectRef idx="0"/>
          <a:fontRef idx="minor"/>
        </p:style>
        <p:txBody>
          <a:bodyPr wrap="none" lIns="0" rIns="0" tIns="0" bIns="0" anchor="t">
            <a:spAutoFit/>
          </a:bodyPr>
          <a:p>
            <a:pPr>
              <a:lnSpc>
                <a:spcPct val="100000"/>
              </a:lnSpc>
            </a:pPr>
            <a:r>
              <a:rPr b="0" lang="en-US" sz="2000" spc="-1" strike="noStrike">
                <a:solidFill>
                  <a:srgbClr val="000000"/>
                </a:solidFill>
                <a:latin typeface="Aptos"/>
                <a:ea typeface="DejaVu Sans"/>
              </a:rPr>
              <a:t>Gas detector view:</a:t>
            </a:r>
            <a:endParaRPr b="0" lang="en-US" sz="2000" spc="-1" strike="noStrike">
              <a:solidFill>
                <a:srgbClr val="000000"/>
              </a:solidFill>
              <a:latin typeface="Arial"/>
            </a:endParaRPr>
          </a:p>
        </p:txBody>
      </p:sp>
      <p:sp>
        <p:nvSpPr>
          <p:cNvPr id="116" name="TextBox 25"/>
          <p:cNvSpPr/>
          <p:nvPr/>
        </p:nvSpPr>
        <p:spPr>
          <a:xfrm>
            <a:off x="8372160" y="1611720"/>
            <a:ext cx="2247480" cy="1524600"/>
          </a:xfrm>
          <a:prstGeom prst="rect">
            <a:avLst/>
          </a:prstGeom>
          <a:solidFill>
            <a:schemeClr val="accent5"/>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Athos sees Athos freq and charge</a:t>
            </a:r>
            <a:endParaRPr b="0" lang="en-US" sz="2000" spc="-1" strike="noStrike">
              <a:solidFill>
                <a:srgbClr val="000000"/>
              </a:solidFill>
              <a:latin typeface="Arial"/>
            </a:endParaRPr>
          </a:p>
          <a:p>
            <a:pPr>
              <a:lnSpc>
                <a:spcPct val="100000"/>
              </a:lnSpc>
            </a:pPr>
            <a:endParaRPr b="0" lang="en-US" sz="2000" spc="-1" strike="noStrike">
              <a:solidFill>
                <a:srgbClr val="000000"/>
              </a:solidFill>
              <a:latin typeface="Arial"/>
            </a:endParaRPr>
          </a:p>
          <a:p>
            <a:pPr>
              <a:lnSpc>
                <a:spcPct val="100000"/>
              </a:lnSpc>
            </a:pPr>
            <a:r>
              <a:rPr b="0" lang="en-US" sz="2000" spc="-1" strike="noStrike">
                <a:solidFill>
                  <a:srgbClr val="000000"/>
                </a:solidFill>
                <a:latin typeface="Aptos"/>
                <a:ea typeface="DejaVu Sans"/>
              </a:rPr>
              <a:t>Aramis sees Aramis freq and charge</a:t>
            </a:r>
            <a:endParaRPr b="0" lang="en-US" sz="2000" spc="-1" strike="noStrike">
              <a:solidFill>
                <a:srgbClr val="000000"/>
              </a:solidFill>
              <a:latin typeface="Arial"/>
            </a:endParaRPr>
          </a:p>
        </p:txBody>
      </p:sp>
      <p:sp>
        <p:nvSpPr>
          <p:cNvPr id="117" name="TextBox 30"/>
          <p:cNvSpPr/>
          <p:nvPr/>
        </p:nvSpPr>
        <p:spPr>
          <a:xfrm>
            <a:off x="8372160" y="3365640"/>
            <a:ext cx="2247480" cy="1524600"/>
          </a:xfrm>
          <a:prstGeom prst="rect">
            <a:avLst/>
          </a:prstGeom>
          <a:solidFill>
            <a:schemeClr val="accent5"/>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Athos sees Aramis freq and charge</a:t>
            </a:r>
            <a:endParaRPr b="0" lang="en-US" sz="2000" spc="-1" strike="noStrike">
              <a:solidFill>
                <a:srgbClr val="000000"/>
              </a:solidFill>
              <a:latin typeface="Arial"/>
            </a:endParaRPr>
          </a:p>
          <a:p>
            <a:pPr>
              <a:lnSpc>
                <a:spcPct val="100000"/>
              </a:lnSpc>
            </a:pPr>
            <a:endParaRPr b="0" lang="en-US" sz="2000" spc="-1" strike="noStrike">
              <a:solidFill>
                <a:srgbClr val="000000"/>
              </a:solidFill>
              <a:latin typeface="Arial"/>
            </a:endParaRPr>
          </a:p>
          <a:p>
            <a:pPr>
              <a:lnSpc>
                <a:spcPct val="100000"/>
              </a:lnSpc>
            </a:pPr>
            <a:r>
              <a:rPr b="0" lang="en-US" sz="2000" spc="-1" strike="noStrike">
                <a:solidFill>
                  <a:srgbClr val="000000"/>
                </a:solidFill>
                <a:latin typeface="Aptos"/>
                <a:ea typeface="DejaVu Sans"/>
              </a:rPr>
              <a:t>Athos sees Athos freq and charge</a:t>
            </a:r>
            <a:endParaRPr b="0" lang="en-US" sz="2000" spc="-1" strike="noStrike">
              <a:solidFill>
                <a:srgbClr val="000000"/>
              </a:solidFill>
              <a:latin typeface="Arial"/>
            </a:endParaRPr>
          </a:p>
        </p:txBody>
      </p:sp>
      <p:sp>
        <p:nvSpPr>
          <p:cNvPr id="5" name="PlaceHolder 4"/>
          <p:cNvSpPr>
            <a:spLocks noGrp="1"/>
          </p:cNvSpPr>
          <p:nvPr>
            <p:ph type="sldNum" idx="2"/>
          </p:nvPr>
        </p:nvSpPr>
        <p:spPr/>
        <p:txBody>
          <a:bodyPr/>
          <a:p>
            <a:fld id="{2A532F99-335B-489D-8A43-3E288F068712}" type="slidenum">
              <a:t>4</a:t>
            </a:fld>
          </a:p>
        </p:txBody>
      </p:sp>
      <p:sp>
        <p:nvSpPr>
          <p:cNvPr id="6" name="PlaceHolder 5"/>
          <p:cNvSpPr>
            <a:spLocks noGrp="1"/>
          </p:cNvSpPr>
          <p:nvPr>
            <p:ph type="dt" idx="3"/>
          </p:nvPr>
        </p:nvSpPr>
        <p:spPr/>
        <p:txBody>
          <a:bodyPr/>
          <a:p>
            <a:fld id="{750ABF5E-03D8-4717-8DEA-E523AB0692B2}" type="datetime1">
              <a:rPr lang="en-US"/>
              <a:t>12/02/2024</a:t>
            </a:fld>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 name="PlaceHolder 1"/>
          <p:cNvSpPr>
            <a:spLocks noGrp="1"/>
          </p:cNvSpPr>
          <p:nvPr>
            <p:ph type="title"/>
          </p:nvPr>
        </p:nvSpPr>
        <p:spPr>
          <a:xfrm>
            <a:off x="695160" y="278280"/>
            <a:ext cx="8964000" cy="809640"/>
          </a:xfrm>
          <a:prstGeom prst="rect">
            <a:avLst/>
          </a:prstGeom>
          <a:noFill/>
          <a:ln w="0">
            <a:noFill/>
          </a:ln>
        </p:spPr>
        <p:txBody>
          <a:bodyPr lIns="0" rIns="0" tIns="0" bIns="0" anchor="t">
            <a:noAutofit/>
          </a:bodyPr>
          <a:p>
            <a:pPr indent="0">
              <a:lnSpc>
                <a:spcPct val="100000"/>
              </a:lnSpc>
              <a:buNone/>
              <a:tabLst>
                <a:tab algn="l" pos="0"/>
              </a:tabLst>
            </a:pPr>
            <a:r>
              <a:rPr b="1" lang="en-US" sz="2600" spc="-1" strike="noStrike">
                <a:solidFill>
                  <a:srgbClr val="000000"/>
                </a:solidFill>
                <a:latin typeface="Aptos"/>
              </a:rPr>
              <a:t>The solution for gas detectors … or so we thought</a:t>
            </a:r>
            <a:endParaRPr b="0" lang="en-US" sz="2600" spc="-1" strike="noStrike">
              <a:solidFill>
                <a:srgbClr val="000000"/>
              </a:solidFill>
              <a:latin typeface="Arial"/>
            </a:endParaRPr>
          </a:p>
        </p:txBody>
      </p:sp>
      <p:sp>
        <p:nvSpPr>
          <p:cNvPr id="119" name="PlaceHolder 2"/>
          <p:cNvSpPr>
            <a:spLocks noGrp="1"/>
          </p:cNvSpPr>
          <p:nvPr>
            <p:ph type="dt" idx="7"/>
          </p:nvPr>
        </p:nvSpPr>
        <p:spPr>
          <a:xfrm>
            <a:off x="9875880" y="6404400"/>
            <a:ext cx="1620000" cy="143280"/>
          </a:xfrm>
          <a:prstGeom prst="rect">
            <a:avLst/>
          </a:prstGeom>
          <a:noFill/>
          <a:ln w="0">
            <a:noFill/>
          </a:ln>
        </p:spPr>
        <p:txBody>
          <a:bodyPr lIns="0" rIns="0" tIns="0" bIns="0" anchor="t">
            <a:noAutofit/>
          </a:bodyPr>
          <a:lstStyle>
            <a:lvl1pPr indent="0" algn="r">
              <a:lnSpc>
                <a:spcPct val="100000"/>
              </a:lnSpc>
              <a:buNone/>
              <a:tabLst>
                <a:tab algn="l" pos="0"/>
              </a:tabLst>
              <a:defRPr b="0" lang="de-CH" sz="1000" spc="-1" strike="noStrike">
                <a:solidFill>
                  <a:srgbClr val="000000"/>
                </a:solidFill>
                <a:latin typeface="Aptos"/>
              </a:defRPr>
            </a:lvl1pPr>
          </a:lstStyle>
          <a:p>
            <a:pPr indent="0" algn="r">
              <a:lnSpc>
                <a:spcPct val="100000"/>
              </a:lnSpc>
              <a:buNone/>
              <a:tabLst>
                <a:tab algn="l" pos="0"/>
              </a:tabLst>
            </a:pPr>
            <a:fld id="{81D16527-D514-48AE-9458-A6BC2026FBDC}" type="datetime1">
              <a:rPr b="0" lang="de-CH" sz="1000" spc="-1" strike="noStrike">
                <a:solidFill>
                  <a:srgbClr val="000000"/>
                </a:solidFill>
                <a:latin typeface="Aptos"/>
              </a:rPr>
              <a:t>02.12.2024</a:t>
            </a:fld>
            <a:endParaRPr b="0" lang="en-US" sz="1000" spc="-1" strike="noStrike">
              <a:solidFill>
                <a:srgbClr val="000000"/>
              </a:solidFill>
              <a:latin typeface="Times New Roman"/>
            </a:endParaRPr>
          </a:p>
        </p:txBody>
      </p:sp>
      <p:sp>
        <p:nvSpPr>
          <p:cNvPr id="120" name="PlaceHolder 3"/>
          <p:cNvSpPr>
            <a:spLocks noGrp="1"/>
          </p:cNvSpPr>
          <p:nvPr>
            <p:ph type="sldNum" idx="8"/>
          </p:nvPr>
        </p:nvSpPr>
        <p:spPr>
          <a:xfrm>
            <a:off x="695160" y="6404400"/>
            <a:ext cx="702720" cy="143280"/>
          </a:xfrm>
          <a:prstGeom prst="rect">
            <a:avLst/>
          </a:prstGeom>
          <a:noFill/>
          <a:ln w="0">
            <a:noFill/>
          </a:ln>
        </p:spPr>
        <p:txBody>
          <a:bodyPr lIns="0" rIns="0" tIns="0" bIns="0" anchor="t">
            <a:noAutofit/>
          </a:bodyPr>
          <a:lstStyle>
            <a:lvl1pPr indent="0">
              <a:lnSpc>
                <a:spcPct val="100000"/>
              </a:lnSpc>
              <a:buNone/>
              <a:tabLst>
                <a:tab algn="l" pos="0"/>
              </a:tabLst>
              <a:defRPr b="0" lang="en-GB" sz="1000" spc="-1" strike="noStrike">
                <a:solidFill>
                  <a:srgbClr val="000000"/>
                </a:solidFill>
                <a:latin typeface="Aptos"/>
              </a:defRPr>
            </a:lvl1pPr>
          </a:lstStyle>
          <a:p>
            <a:pPr indent="0">
              <a:lnSpc>
                <a:spcPct val="100000"/>
              </a:lnSpc>
              <a:buNone/>
              <a:tabLst>
                <a:tab algn="l" pos="0"/>
              </a:tabLst>
            </a:pPr>
            <a:fld id="{C7628D1C-8303-4631-B282-51F9DAA853FC}" type="slidenum">
              <a:rPr b="0" lang="en-GB" sz="1000" spc="-1" strike="noStrike">
                <a:solidFill>
                  <a:srgbClr val="000000"/>
                </a:solidFill>
                <a:latin typeface="Aptos"/>
              </a:rPr>
              <a:t>&lt;number&gt;</a:t>
            </a:fld>
            <a:endParaRPr b="0" lang="en-US" sz="1000" spc="-1" strike="noStrike">
              <a:solidFill>
                <a:srgbClr val="000000"/>
              </a:solidFill>
              <a:latin typeface="Times New Roman"/>
            </a:endParaRPr>
          </a:p>
        </p:txBody>
      </p:sp>
      <p:sp>
        <p:nvSpPr>
          <p:cNvPr id="121" name="PlaceHolder 4"/>
          <p:cNvSpPr>
            <a:spLocks noGrp="1"/>
          </p:cNvSpPr>
          <p:nvPr>
            <p:ph/>
          </p:nvPr>
        </p:nvSpPr>
        <p:spPr>
          <a:xfrm>
            <a:off x="695160" y="1376640"/>
            <a:ext cx="3455280" cy="4427640"/>
          </a:xfrm>
          <a:prstGeom prst="rect">
            <a:avLst/>
          </a:prstGeom>
          <a:noFill/>
          <a:ln w="0">
            <a:noFill/>
          </a:ln>
        </p:spPr>
        <p:txBody>
          <a:bodyPr lIns="0" rIns="0" tIns="0" bIns="0" anchor="t">
            <a:noAutofit/>
          </a:bodyPr>
          <a:p>
            <a:pPr indent="0">
              <a:lnSpc>
                <a:spcPct val="100000"/>
              </a:lnSpc>
              <a:spcBef>
                <a:spcPts val="601"/>
              </a:spcBef>
              <a:buNone/>
              <a:tabLst>
                <a:tab algn="l" pos="0"/>
              </a:tabLst>
            </a:pPr>
            <a:r>
              <a:rPr b="0" lang="en-US" sz="2000" spc="-1" strike="noStrike">
                <a:solidFill>
                  <a:srgbClr val="000000"/>
                </a:solidFill>
                <a:latin typeface="Aptos"/>
              </a:rPr>
              <a:t>We create PVs that can be looked at by devices </a:t>
            </a:r>
            <a:r>
              <a:rPr b="0" lang="en-US" sz="2000" spc="-1" strike="noStrike">
                <a:solidFill>
                  <a:srgbClr val="000000"/>
                </a:solidFill>
                <a:latin typeface="Aptos"/>
              </a:rPr>
              <a:t>that we put in the bunch 1 or bunch 2 properties </a:t>
            </a:r>
            <a:r>
              <a:rPr b="0" lang="en-US" sz="2000" spc="-1" strike="noStrike">
                <a:solidFill>
                  <a:srgbClr val="000000"/>
                </a:solidFill>
                <a:latin typeface="Aptos"/>
              </a:rPr>
              <a:t>in.</a:t>
            </a:r>
            <a:endParaRPr b="0" lang="en-US" sz="2000" spc="-1" strike="noStrike">
              <a:solidFill>
                <a:srgbClr val="000000"/>
              </a:solidFill>
              <a:latin typeface="Arial"/>
            </a:endParaRPr>
          </a:p>
          <a:p>
            <a:pPr indent="0">
              <a:lnSpc>
                <a:spcPct val="100000"/>
              </a:lnSpc>
              <a:spcBef>
                <a:spcPts val="601"/>
              </a:spcBef>
              <a:buNone/>
              <a:tabLst>
                <a:tab algn="l" pos="0"/>
              </a:tabLst>
            </a:pPr>
            <a:endParaRPr b="0" lang="en-US" sz="2000" spc="-1" strike="noStrike">
              <a:solidFill>
                <a:srgbClr val="000000"/>
              </a:solidFill>
              <a:latin typeface="Arial"/>
            </a:endParaRPr>
          </a:p>
          <a:p>
            <a:pPr indent="0">
              <a:lnSpc>
                <a:spcPct val="100000"/>
              </a:lnSpc>
              <a:spcBef>
                <a:spcPts val="601"/>
              </a:spcBef>
              <a:buNone/>
              <a:tabLst>
                <a:tab algn="l" pos="0"/>
              </a:tabLst>
            </a:pPr>
            <a:r>
              <a:rPr b="0" lang="en-US" sz="2000" spc="-1" strike="noStrike">
                <a:solidFill>
                  <a:srgbClr val="000000"/>
                </a:solidFill>
                <a:latin typeface="Aptos"/>
              </a:rPr>
              <a:t>We tried it, and it looked OK!  When the beam </a:t>
            </a:r>
            <a:r>
              <a:rPr b="0" lang="en-US" sz="2000" spc="-1" strike="noStrike">
                <a:solidFill>
                  <a:srgbClr val="000000"/>
                </a:solidFill>
                <a:latin typeface="Aptos"/>
              </a:rPr>
              <a:t>goes off, gas detector goes off on the right </a:t>
            </a:r>
            <a:r>
              <a:rPr b="0" lang="en-US" sz="2000" spc="-1" strike="noStrike">
                <a:solidFill>
                  <a:srgbClr val="000000"/>
                </a:solidFill>
                <a:latin typeface="Aptos"/>
              </a:rPr>
              <a:t>beamline.</a:t>
            </a:r>
            <a:endParaRPr b="0" lang="en-US" sz="2000" spc="-1" strike="noStrike">
              <a:solidFill>
                <a:srgbClr val="000000"/>
              </a:solidFill>
              <a:latin typeface="Arial"/>
            </a:endParaRPr>
          </a:p>
          <a:p>
            <a:pPr indent="0">
              <a:lnSpc>
                <a:spcPct val="100000"/>
              </a:lnSpc>
              <a:spcBef>
                <a:spcPts val="601"/>
              </a:spcBef>
              <a:buNone/>
              <a:tabLst>
                <a:tab algn="l" pos="0"/>
              </a:tabLst>
            </a:pPr>
            <a:endParaRPr b="0" lang="en-US" sz="2000" spc="-1" strike="noStrike">
              <a:solidFill>
                <a:srgbClr val="000000"/>
              </a:solidFill>
              <a:latin typeface="Arial"/>
            </a:endParaRPr>
          </a:p>
          <a:p>
            <a:pPr indent="0">
              <a:lnSpc>
                <a:spcPct val="100000"/>
              </a:lnSpc>
              <a:spcBef>
                <a:spcPts val="601"/>
              </a:spcBef>
              <a:buNone/>
              <a:tabLst>
                <a:tab algn="l" pos="0"/>
              </a:tabLst>
            </a:pPr>
            <a:r>
              <a:rPr b="0" lang="en-US" sz="2000" spc="-1" strike="noStrike">
                <a:solidFill>
                  <a:srgbClr val="000000"/>
                </a:solidFill>
                <a:latin typeface="Aptos"/>
              </a:rPr>
              <a:t>However, an issue pops up when we have </a:t>
            </a:r>
            <a:r>
              <a:rPr b="0" lang="en-US" sz="2000" spc="-1" strike="noStrike">
                <a:solidFill>
                  <a:srgbClr val="000000"/>
                </a:solidFill>
                <a:latin typeface="Aptos"/>
              </a:rPr>
              <a:t>different rep rates in different beamlines.</a:t>
            </a:r>
            <a:endParaRPr b="0" lang="en-US" sz="2000" spc="-1" strike="noStrike">
              <a:solidFill>
                <a:srgbClr val="000000"/>
              </a:solidFill>
              <a:latin typeface="Arial"/>
            </a:endParaRPr>
          </a:p>
        </p:txBody>
      </p:sp>
      <p:sp>
        <p:nvSpPr>
          <p:cNvPr id="122" name="TextBox 16"/>
          <p:cNvSpPr/>
          <p:nvPr/>
        </p:nvSpPr>
        <p:spPr>
          <a:xfrm>
            <a:off x="4439880" y="1376640"/>
            <a:ext cx="1511280" cy="609840"/>
          </a:xfrm>
          <a:prstGeom prst="rect">
            <a:avLst/>
          </a:prstGeom>
          <a:solidFill>
            <a:schemeClr val="accent2"/>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Bunch 1 Freq and charge</a:t>
            </a:r>
            <a:endParaRPr b="0" lang="en-US" sz="2000" spc="-1" strike="noStrike">
              <a:solidFill>
                <a:srgbClr val="000000"/>
              </a:solidFill>
              <a:latin typeface="Arial"/>
            </a:endParaRPr>
          </a:p>
        </p:txBody>
      </p:sp>
      <p:sp>
        <p:nvSpPr>
          <p:cNvPr id="123" name="TextBox 17"/>
          <p:cNvSpPr/>
          <p:nvPr/>
        </p:nvSpPr>
        <p:spPr>
          <a:xfrm>
            <a:off x="4446720" y="2067840"/>
            <a:ext cx="1504800" cy="609840"/>
          </a:xfrm>
          <a:prstGeom prst="rect">
            <a:avLst/>
          </a:prstGeom>
          <a:solidFill>
            <a:schemeClr val="accent2"/>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Bunch 2 Freq and charge</a:t>
            </a:r>
            <a:endParaRPr b="0" lang="en-US" sz="2000" spc="-1" strike="noStrike">
              <a:solidFill>
                <a:srgbClr val="000000"/>
              </a:solidFill>
              <a:latin typeface="Arial"/>
            </a:endParaRPr>
          </a:p>
        </p:txBody>
      </p:sp>
      <p:sp>
        <p:nvSpPr>
          <p:cNvPr id="124" name="TextBox 18"/>
          <p:cNvSpPr/>
          <p:nvPr/>
        </p:nvSpPr>
        <p:spPr>
          <a:xfrm>
            <a:off x="6311880" y="1376640"/>
            <a:ext cx="1367280" cy="609840"/>
          </a:xfrm>
          <a:prstGeom prst="rect">
            <a:avLst/>
          </a:prstGeom>
          <a:solidFill>
            <a:srgbClr val="ffc000"/>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Aramis Freq and charge</a:t>
            </a:r>
            <a:endParaRPr b="0" lang="en-US" sz="2000" spc="-1" strike="noStrike">
              <a:solidFill>
                <a:srgbClr val="000000"/>
              </a:solidFill>
              <a:latin typeface="Arial"/>
            </a:endParaRPr>
          </a:p>
        </p:txBody>
      </p:sp>
      <p:sp>
        <p:nvSpPr>
          <p:cNvPr id="125" name="TextBox 19"/>
          <p:cNvSpPr/>
          <p:nvPr/>
        </p:nvSpPr>
        <p:spPr>
          <a:xfrm>
            <a:off x="6311880" y="2067840"/>
            <a:ext cx="1367280" cy="609840"/>
          </a:xfrm>
          <a:prstGeom prst="rect">
            <a:avLst/>
          </a:prstGeom>
          <a:solidFill>
            <a:srgbClr val="ffc000"/>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Athos Freq and charge</a:t>
            </a:r>
            <a:endParaRPr b="0" lang="en-US" sz="2000" spc="-1" strike="noStrike">
              <a:solidFill>
                <a:srgbClr val="000000"/>
              </a:solidFill>
              <a:latin typeface="Arial"/>
            </a:endParaRPr>
          </a:p>
        </p:txBody>
      </p:sp>
      <p:cxnSp>
        <p:nvCxnSpPr>
          <p:cNvPr id="126" name="Straight Arrow Connector 20"/>
          <p:cNvCxnSpPr/>
          <p:nvPr/>
        </p:nvCxnSpPr>
        <p:spPr>
          <a:xfrm>
            <a:off x="5951880" y="2375280"/>
            <a:ext cx="360720" cy="720"/>
          </a:xfrm>
          <a:prstGeom prst="straightConnector1">
            <a:avLst/>
          </a:prstGeom>
          <a:ln w="57150">
            <a:solidFill>
              <a:srgbClr val="0014e6"/>
            </a:solidFill>
            <a:round/>
            <a:tailEnd len="med" type="triangle" w="med"/>
          </a:ln>
        </p:spPr>
      </p:cxnSp>
      <p:cxnSp>
        <p:nvCxnSpPr>
          <p:cNvPr id="127" name="Straight Arrow Connector 21"/>
          <p:cNvCxnSpPr/>
          <p:nvPr/>
        </p:nvCxnSpPr>
        <p:spPr>
          <a:xfrm>
            <a:off x="5951880" y="1721880"/>
            <a:ext cx="360720" cy="720"/>
          </a:xfrm>
          <a:prstGeom prst="straightConnector1">
            <a:avLst/>
          </a:prstGeom>
          <a:ln w="57150">
            <a:solidFill>
              <a:srgbClr val="0014e6"/>
            </a:solidFill>
            <a:round/>
            <a:tailEnd len="med" type="triangle" w="med"/>
          </a:ln>
        </p:spPr>
      </p:cxnSp>
      <p:sp>
        <p:nvSpPr>
          <p:cNvPr id="128" name="TextBox 22"/>
          <p:cNvSpPr/>
          <p:nvPr/>
        </p:nvSpPr>
        <p:spPr>
          <a:xfrm>
            <a:off x="8364600" y="1281600"/>
            <a:ext cx="2247480" cy="1524600"/>
          </a:xfrm>
          <a:prstGeom prst="rect">
            <a:avLst/>
          </a:prstGeom>
          <a:solidFill>
            <a:schemeClr val="accent5"/>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Athos sees Athos freq and charge</a:t>
            </a:r>
            <a:endParaRPr b="0" lang="en-US" sz="2000" spc="-1" strike="noStrike">
              <a:solidFill>
                <a:srgbClr val="000000"/>
              </a:solidFill>
              <a:latin typeface="Arial"/>
            </a:endParaRPr>
          </a:p>
          <a:p>
            <a:pPr>
              <a:lnSpc>
                <a:spcPct val="100000"/>
              </a:lnSpc>
            </a:pPr>
            <a:endParaRPr b="0" lang="en-US" sz="2000" spc="-1" strike="noStrike">
              <a:solidFill>
                <a:srgbClr val="000000"/>
              </a:solidFill>
              <a:latin typeface="Arial"/>
            </a:endParaRPr>
          </a:p>
          <a:p>
            <a:pPr>
              <a:lnSpc>
                <a:spcPct val="100000"/>
              </a:lnSpc>
            </a:pPr>
            <a:r>
              <a:rPr b="0" lang="en-US" sz="2000" spc="-1" strike="noStrike">
                <a:solidFill>
                  <a:srgbClr val="000000"/>
                </a:solidFill>
                <a:latin typeface="Aptos"/>
                <a:ea typeface="DejaVu Sans"/>
              </a:rPr>
              <a:t>Aramis sees Aramis freq and charge</a:t>
            </a:r>
            <a:endParaRPr b="0" lang="en-US" sz="2000" spc="-1" strike="noStrike">
              <a:solidFill>
                <a:srgbClr val="000000"/>
              </a:solidFill>
              <a:latin typeface="Arial"/>
            </a:endParaRPr>
          </a:p>
        </p:txBody>
      </p:sp>
      <p:cxnSp>
        <p:nvCxnSpPr>
          <p:cNvPr id="129" name="Straight Arrow Connector 23"/>
          <p:cNvCxnSpPr/>
          <p:nvPr/>
        </p:nvCxnSpPr>
        <p:spPr>
          <a:xfrm>
            <a:off x="7679880" y="1753920"/>
            <a:ext cx="702000" cy="720"/>
          </a:xfrm>
          <a:prstGeom prst="straightConnector1">
            <a:avLst/>
          </a:prstGeom>
          <a:ln w="38100">
            <a:solidFill>
              <a:srgbClr val="ff0000"/>
            </a:solidFill>
            <a:round/>
            <a:tailEnd len="med" type="triangle" w="med"/>
          </a:ln>
        </p:spPr>
      </p:cxnSp>
      <p:cxnSp>
        <p:nvCxnSpPr>
          <p:cNvPr id="130" name="Straight Arrow Connector 25"/>
          <p:cNvCxnSpPr/>
          <p:nvPr/>
        </p:nvCxnSpPr>
        <p:spPr>
          <a:xfrm>
            <a:off x="7679880" y="2367000"/>
            <a:ext cx="702000" cy="720"/>
          </a:xfrm>
          <a:prstGeom prst="straightConnector1">
            <a:avLst/>
          </a:prstGeom>
          <a:ln w="38100">
            <a:solidFill>
              <a:srgbClr val="ff0000"/>
            </a:solidFill>
            <a:round/>
            <a:tailEnd len="med" type="triangle" w="med"/>
          </a:ln>
        </p:spPr>
      </p:cxnSp>
      <p:sp>
        <p:nvSpPr>
          <p:cNvPr id="131" name="TextBox 26"/>
          <p:cNvSpPr/>
          <p:nvPr/>
        </p:nvSpPr>
        <p:spPr>
          <a:xfrm>
            <a:off x="4439880" y="3373560"/>
            <a:ext cx="1511280" cy="609840"/>
          </a:xfrm>
          <a:prstGeom prst="rect">
            <a:avLst/>
          </a:prstGeom>
          <a:solidFill>
            <a:schemeClr val="accent2"/>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Bunch 1 Freq and charge</a:t>
            </a:r>
            <a:endParaRPr b="0" lang="en-US" sz="2000" spc="-1" strike="noStrike">
              <a:solidFill>
                <a:srgbClr val="000000"/>
              </a:solidFill>
              <a:latin typeface="Arial"/>
            </a:endParaRPr>
          </a:p>
        </p:txBody>
      </p:sp>
      <p:sp>
        <p:nvSpPr>
          <p:cNvPr id="132" name="TextBox 27"/>
          <p:cNvSpPr/>
          <p:nvPr/>
        </p:nvSpPr>
        <p:spPr>
          <a:xfrm>
            <a:off x="4446720" y="4064400"/>
            <a:ext cx="1504800" cy="609840"/>
          </a:xfrm>
          <a:prstGeom prst="rect">
            <a:avLst/>
          </a:prstGeom>
          <a:solidFill>
            <a:schemeClr val="accent2"/>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Bunch 2 Freq and charge</a:t>
            </a:r>
            <a:endParaRPr b="0" lang="en-US" sz="2000" spc="-1" strike="noStrike">
              <a:solidFill>
                <a:srgbClr val="000000"/>
              </a:solidFill>
              <a:latin typeface="Arial"/>
            </a:endParaRPr>
          </a:p>
        </p:txBody>
      </p:sp>
      <p:sp>
        <p:nvSpPr>
          <p:cNvPr id="133" name="TextBox 28"/>
          <p:cNvSpPr/>
          <p:nvPr/>
        </p:nvSpPr>
        <p:spPr>
          <a:xfrm>
            <a:off x="6311880" y="3373560"/>
            <a:ext cx="1367280" cy="609840"/>
          </a:xfrm>
          <a:prstGeom prst="rect">
            <a:avLst/>
          </a:prstGeom>
          <a:solidFill>
            <a:srgbClr val="ffc000"/>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Aramis Freq and charge</a:t>
            </a:r>
            <a:endParaRPr b="0" lang="en-US" sz="2000" spc="-1" strike="noStrike">
              <a:solidFill>
                <a:srgbClr val="000000"/>
              </a:solidFill>
              <a:latin typeface="Arial"/>
            </a:endParaRPr>
          </a:p>
        </p:txBody>
      </p:sp>
      <p:sp>
        <p:nvSpPr>
          <p:cNvPr id="134" name="TextBox 29"/>
          <p:cNvSpPr/>
          <p:nvPr/>
        </p:nvSpPr>
        <p:spPr>
          <a:xfrm>
            <a:off x="6311880" y="4064400"/>
            <a:ext cx="1367280" cy="609840"/>
          </a:xfrm>
          <a:prstGeom prst="rect">
            <a:avLst/>
          </a:prstGeom>
          <a:solidFill>
            <a:srgbClr val="ffc000"/>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Athos Freq and charge</a:t>
            </a:r>
            <a:endParaRPr b="0" lang="en-US" sz="2000" spc="-1" strike="noStrike">
              <a:solidFill>
                <a:srgbClr val="000000"/>
              </a:solidFill>
              <a:latin typeface="Arial"/>
            </a:endParaRPr>
          </a:p>
        </p:txBody>
      </p:sp>
      <p:cxnSp>
        <p:nvCxnSpPr>
          <p:cNvPr id="135" name="Straight Arrow Connector 30"/>
          <p:cNvCxnSpPr>
            <a:endCxn id="133" idx="1"/>
          </p:cNvCxnSpPr>
          <p:nvPr/>
        </p:nvCxnSpPr>
        <p:spPr>
          <a:xfrm flipV="1">
            <a:off x="5951880" y="3678480"/>
            <a:ext cx="360360" cy="694080"/>
          </a:xfrm>
          <a:prstGeom prst="straightConnector1">
            <a:avLst/>
          </a:prstGeom>
          <a:ln w="57150">
            <a:solidFill>
              <a:srgbClr val="0014e6"/>
            </a:solidFill>
            <a:round/>
            <a:tailEnd len="med" type="triangle" w="med"/>
          </a:ln>
        </p:spPr>
      </p:cxnSp>
      <p:cxnSp>
        <p:nvCxnSpPr>
          <p:cNvPr id="136" name="Straight Arrow Connector 31"/>
          <p:cNvCxnSpPr>
            <a:endCxn id="134" idx="1"/>
          </p:cNvCxnSpPr>
          <p:nvPr/>
        </p:nvCxnSpPr>
        <p:spPr>
          <a:xfrm>
            <a:off x="5951880" y="3718440"/>
            <a:ext cx="360360" cy="651240"/>
          </a:xfrm>
          <a:prstGeom prst="straightConnector1">
            <a:avLst/>
          </a:prstGeom>
          <a:ln w="57150">
            <a:solidFill>
              <a:srgbClr val="0014e6"/>
            </a:solidFill>
            <a:round/>
            <a:tailEnd len="med" type="triangle" w="med"/>
          </a:ln>
        </p:spPr>
      </p:cxnSp>
      <p:sp>
        <p:nvSpPr>
          <p:cNvPr id="137" name="TextBox 32"/>
          <p:cNvSpPr/>
          <p:nvPr/>
        </p:nvSpPr>
        <p:spPr>
          <a:xfrm>
            <a:off x="8364600" y="3278160"/>
            <a:ext cx="2247480" cy="1524600"/>
          </a:xfrm>
          <a:prstGeom prst="rect">
            <a:avLst/>
          </a:prstGeom>
          <a:solidFill>
            <a:schemeClr val="accent5"/>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Athos sees Athos freq and charge</a:t>
            </a:r>
            <a:endParaRPr b="0" lang="en-US" sz="2000" spc="-1" strike="noStrike">
              <a:solidFill>
                <a:srgbClr val="000000"/>
              </a:solidFill>
              <a:latin typeface="Arial"/>
            </a:endParaRPr>
          </a:p>
          <a:p>
            <a:pPr>
              <a:lnSpc>
                <a:spcPct val="100000"/>
              </a:lnSpc>
            </a:pPr>
            <a:endParaRPr b="0" lang="en-US" sz="2000" spc="-1" strike="noStrike">
              <a:solidFill>
                <a:srgbClr val="000000"/>
              </a:solidFill>
              <a:latin typeface="Arial"/>
            </a:endParaRPr>
          </a:p>
          <a:p>
            <a:pPr>
              <a:lnSpc>
                <a:spcPct val="100000"/>
              </a:lnSpc>
            </a:pPr>
            <a:r>
              <a:rPr b="0" lang="en-US" sz="2000" spc="-1" strike="noStrike">
                <a:solidFill>
                  <a:srgbClr val="000000"/>
                </a:solidFill>
                <a:latin typeface="Aptos"/>
                <a:ea typeface="DejaVu Sans"/>
              </a:rPr>
              <a:t>Aramis sees Aramis freq and charge</a:t>
            </a:r>
            <a:endParaRPr b="0" lang="en-US" sz="2000" spc="-1" strike="noStrike">
              <a:solidFill>
                <a:srgbClr val="000000"/>
              </a:solidFill>
              <a:latin typeface="Arial"/>
            </a:endParaRPr>
          </a:p>
        </p:txBody>
      </p:sp>
      <p:cxnSp>
        <p:nvCxnSpPr>
          <p:cNvPr id="138" name="Straight Arrow Connector 33"/>
          <p:cNvCxnSpPr/>
          <p:nvPr/>
        </p:nvCxnSpPr>
        <p:spPr>
          <a:xfrm>
            <a:off x="7679880" y="3750480"/>
            <a:ext cx="702000" cy="720"/>
          </a:xfrm>
          <a:prstGeom prst="straightConnector1">
            <a:avLst/>
          </a:prstGeom>
          <a:ln w="38100">
            <a:solidFill>
              <a:srgbClr val="ff0000"/>
            </a:solidFill>
            <a:round/>
            <a:tailEnd len="med" type="triangle" w="med"/>
          </a:ln>
        </p:spPr>
      </p:cxnSp>
      <p:cxnSp>
        <p:nvCxnSpPr>
          <p:cNvPr id="139" name="Straight Arrow Connector 34"/>
          <p:cNvCxnSpPr/>
          <p:nvPr/>
        </p:nvCxnSpPr>
        <p:spPr>
          <a:xfrm>
            <a:off x="7679880" y="4363560"/>
            <a:ext cx="702000" cy="720"/>
          </a:xfrm>
          <a:prstGeom prst="straightConnector1">
            <a:avLst/>
          </a:prstGeom>
          <a:ln w="38100">
            <a:solidFill>
              <a:srgbClr val="ff0000"/>
            </a:solidFill>
            <a:round/>
            <a:tailEnd len="med" type="triangle" w="med"/>
          </a:ln>
        </p:spPr>
      </p:cxnSp>
      <p:sp>
        <p:nvSpPr>
          <p:cNvPr id="6" name="PlaceHolder 5"/>
          <p:cNvSpPr>
            <a:spLocks noGrp="1"/>
          </p:cNvSpPr>
          <p:nvPr>
            <p:ph type="ftr" idx="1"/>
          </p:nvPr>
        </p:nvSpPr>
        <p:spPr/>
        <p:txBody>
          <a:bodyPr/>
          <a:p>
            <a:r>
              <a:t>PSI Center for Accelerator Science and Engineering</a:t>
            </a: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 name="PlaceHolder 1"/>
          <p:cNvSpPr>
            <a:spLocks noGrp="1"/>
          </p:cNvSpPr>
          <p:nvPr>
            <p:ph type="title"/>
          </p:nvPr>
        </p:nvSpPr>
        <p:spPr>
          <a:xfrm>
            <a:off x="695160" y="278280"/>
            <a:ext cx="8964000" cy="809640"/>
          </a:xfrm>
          <a:prstGeom prst="rect">
            <a:avLst/>
          </a:prstGeom>
          <a:noFill/>
          <a:ln w="0">
            <a:noFill/>
          </a:ln>
        </p:spPr>
        <p:txBody>
          <a:bodyPr lIns="0" rIns="0" tIns="0" bIns="0" anchor="t">
            <a:noAutofit/>
          </a:bodyPr>
          <a:p>
            <a:pPr indent="0">
              <a:lnSpc>
                <a:spcPct val="100000"/>
              </a:lnSpc>
              <a:buNone/>
              <a:tabLst>
                <a:tab algn="l" pos="0"/>
              </a:tabLst>
            </a:pPr>
            <a:r>
              <a:rPr b="1" lang="en-US" sz="2600" spc="-1" strike="noStrike">
                <a:solidFill>
                  <a:srgbClr val="000000"/>
                </a:solidFill>
                <a:latin typeface="Aptos"/>
              </a:rPr>
              <a:t>The solution for gas detectors … or so we thought</a:t>
            </a:r>
            <a:endParaRPr b="0" lang="en-US" sz="2600" spc="-1" strike="noStrike">
              <a:solidFill>
                <a:srgbClr val="000000"/>
              </a:solidFill>
              <a:latin typeface="Arial"/>
            </a:endParaRPr>
          </a:p>
        </p:txBody>
      </p:sp>
      <p:sp>
        <p:nvSpPr>
          <p:cNvPr id="141" name="PlaceHolder 2"/>
          <p:cNvSpPr>
            <a:spLocks noGrp="1"/>
          </p:cNvSpPr>
          <p:nvPr>
            <p:ph type="dt" idx="9"/>
          </p:nvPr>
        </p:nvSpPr>
        <p:spPr>
          <a:xfrm>
            <a:off x="9875880" y="6404400"/>
            <a:ext cx="1620000" cy="143280"/>
          </a:xfrm>
          <a:prstGeom prst="rect">
            <a:avLst/>
          </a:prstGeom>
          <a:noFill/>
          <a:ln w="0">
            <a:noFill/>
          </a:ln>
        </p:spPr>
        <p:txBody>
          <a:bodyPr lIns="0" rIns="0" tIns="0" bIns="0" anchor="t">
            <a:noAutofit/>
          </a:bodyPr>
          <a:lstStyle>
            <a:lvl1pPr indent="0" algn="r">
              <a:lnSpc>
                <a:spcPct val="100000"/>
              </a:lnSpc>
              <a:buNone/>
              <a:tabLst>
                <a:tab algn="l" pos="0"/>
              </a:tabLst>
              <a:defRPr b="0" lang="de-CH" sz="1000" spc="-1" strike="noStrike">
                <a:solidFill>
                  <a:srgbClr val="000000"/>
                </a:solidFill>
                <a:latin typeface="Aptos"/>
              </a:defRPr>
            </a:lvl1pPr>
          </a:lstStyle>
          <a:p>
            <a:pPr indent="0" algn="r">
              <a:lnSpc>
                <a:spcPct val="100000"/>
              </a:lnSpc>
              <a:buNone/>
              <a:tabLst>
                <a:tab algn="l" pos="0"/>
              </a:tabLst>
            </a:pPr>
            <a:fld id="{6F15B3EE-1279-4A7F-ABA6-EF880A4C6C16}" type="datetime1">
              <a:rPr b="0" lang="de-CH" sz="1000" spc="-1" strike="noStrike">
                <a:solidFill>
                  <a:srgbClr val="000000"/>
                </a:solidFill>
                <a:latin typeface="Aptos"/>
              </a:rPr>
              <a:t>02.12.2024</a:t>
            </a:fld>
            <a:endParaRPr b="0" lang="en-US" sz="1000" spc="-1" strike="noStrike">
              <a:solidFill>
                <a:srgbClr val="000000"/>
              </a:solidFill>
              <a:latin typeface="Times New Roman"/>
            </a:endParaRPr>
          </a:p>
        </p:txBody>
      </p:sp>
      <p:sp>
        <p:nvSpPr>
          <p:cNvPr id="142" name="PlaceHolder 3"/>
          <p:cNvSpPr>
            <a:spLocks noGrp="1"/>
          </p:cNvSpPr>
          <p:nvPr>
            <p:ph type="sldNum" idx="10"/>
          </p:nvPr>
        </p:nvSpPr>
        <p:spPr>
          <a:xfrm>
            <a:off x="695160" y="6404400"/>
            <a:ext cx="702720" cy="143280"/>
          </a:xfrm>
          <a:prstGeom prst="rect">
            <a:avLst/>
          </a:prstGeom>
          <a:noFill/>
          <a:ln w="0">
            <a:noFill/>
          </a:ln>
        </p:spPr>
        <p:txBody>
          <a:bodyPr lIns="0" rIns="0" tIns="0" bIns="0" anchor="t">
            <a:noAutofit/>
          </a:bodyPr>
          <a:lstStyle>
            <a:lvl1pPr indent="0">
              <a:lnSpc>
                <a:spcPct val="100000"/>
              </a:lnSpc>
              <a:buNone/>
              <a:tabLst>
                <a:tab algn="l" pos="0"/>
              </a:tabLst>
              <a:defRPr b="0" lang="en-GB" sz="1000" spc="-1" strike="noStrike">
                <a:solidFill>
                  <a:srgbClr val="000000"/>
                </a:solidFill>
                <a:latin typeface="Aptos"/>
              </a:defRPr>
            </a:lvl1pPr>
          </a:lstStyle>
          <a:p>
            <a:pPr indent="0">
              <a:lnSpc>
                <a:spcPct val="100000"/>
              </a:lnSpc>
              <a:buNone/>
              <a:tabLst>
                <a:tab algn="l" pos="0"/>
              </a:tabLst>
            </a:pPr>
            <a:fld id="{14F44DFB-6602-4320-B10C-5D61CDC82EBA}" type="slidenum">
              <a:rPr b="0" lang="en-GB" sz="1000" spc="-1" strike="noStrike">
                <a:solidFill>
                  <a:srgbClr val="000000"/>
                </a:solidFill>
                <a:latin typeface="Aptos"/>
              </a:rPr>
              <a:t>&lt;number&gt;</a:t>
            </a:fld>
            <a:endParaRPr b="0" lang="en-US" sz="1000" spc="-1" strike="noStrike">
              <a:solidFill>
                <a:srgbClr val="000000"/>
              </a:solidFill>
              <a:latin typeface="Times New Roman"/>
            </a:endParaRPr>
          </a:p>
        </p:txBody>
      </p:sp>
      <p:sp>
        <p:nvSpPr>
          <p:cNvPr id="143" name="PlaceHolder 4"/>
          <p:cNvSpPr>
            <a:spLocks noGrp="1"/>
          </p:cNvSpPr>
          <p:nvPr>
            <p:ph/>
          </p:nvPr>
        </p:nvSpPr>
        <p:spPr>
          <a:xfrm>
            <a:off x="695160" y="1376640"/>
            <a:ext cx="3455280" cy="4427640"/>
          </a:xfrm>
          <a:prstGeom prst="rect">
            <a:avLst/>
          </a:prstGeom>
          <a:noFill/>
          <a:ln w="0">
            <a:noFill/>
          </a:ln>
        </p:spPr>
        <p:txBody>
          <a:bodyPr lIns="0" rIns="0" tIns="0" bIns="0" anchor="t">
            <a:noAutofit/>
          </a:bodyPr>
          <a:p>
            <a:pPr indent="0">
              <a:lnSpc>
                <a:spcPct val="100000"/>
              </a:lnSpc>
              <a:spcBef>
                <a:spcPts val="601"/>
              </a:spcBef>
              <a:buNone/>
              <a:tabLst>
                <a:tab algn="l" pos="0"/>
              </a:tabLst>
            </a:pPr>
            <a:r>
              <a:rPr b="0" lang="en-US" sz="2000" spc="-1" strike="noStrike">
                <a:solidFill>
                  <a:srgbClr val="000000"/>
                </a:solidFill>
                <a:latin typeface="Aptos"/>
              </a:rPr>
              <a:t>We create PVs that can be looked at by devices that we put in the bunch 1 or bunch 2 properties in.</a:t>
            </a:r>
            <a:endParaRPr b="0" lang="en-US" sz="2000" spc="-1" strike="noStrike">
              <a:solidFill>
                <a:srgbClr val="000000"/>
              </a:solidFill>
              <a:latin typeface="Arial"/>
            </a:endParaRPr>
          </a:p>
          <a:p>
            <a:pPr indent="0">
              <a:lnSpc>
                <a:spcPct val="100000"/>
              </a:lnSpc>
              <a:spcBef>
                <a:spcPts val="601"/>
              </a:spcBef>
              <a:buNone/>
              <a:tabLst>
                <a:tab algn="l" pos="0"/>
              </a:tabLst>
            </a:pPr>
            <a:endParaRPr b="0" lang="en-US" sz="2000" spc="-1" strike="noStrike">
              <a:solidFill>
                <a:srgbClr val="000000"/>
              </a:solidFill>
              <a:latin typeface="Arial"/>
            </a:endParaRPr>
          </a:p>
          <a:p>
            <a:pPr indent="0">
              <a:lnSpc>
                <a:spcPct val="100000"/>
              </a:lnSpc>
              <a:spcBef>
                <a:spcPts val="601"/>
              </a:spcBef>
              <a:buNone/>
              <a:tabLst>
                <a:tab algn="l" pos="0"/>
              </a:tabLst>
            </a:pPr>
            <a:r>
              <a:rPr b="0" lang="en-US" sz="2000" spc="-1" strike="noStrike">
                <a:solidFill>
                  <a:srgbClr val="000000"/>
                </a:solidFill>
                <a:latin typeface="Aptos"/>
              </a:rPr>
              <a:t>We tried it, and it looked OK!  When the beam goes off, gas detector goes off on the right beamline.</a:t>
            </a:r>
            <a:endParaRPr b="0" lang="en-US" sz="2000" spc="-1" strike="noStrike">
              <a:solidFill>
                <a:srgbClr val="000000"/>
              </a:solidFill>
              <a:latin typeface="Arial"/>
            </a:endParaRPr>
          </a:p>
          <a:p>
            <a:pPr indent="0">
              <a:lnSpc>
                <a:spcPct val="100000"/>
              </a:lnSpc>
              <a:spcBef>
                <a:spcPts val="601"/>
              </a:spcBef>
              <a:buNone/>
              <a:tabLst>
                <a:tab algn="l" pos="0"/>
              </a:tabLst>
            </a:pPr>
            <a:endParaRPr b="0" lang="en-US" sz="2000" spc="-1" strike="noStrike">
              <a:solidFill>
                <a:srgbClr val="000000"/>
              </a:solidFill>
              <a:latin typeface="Arial"/>
            </a:endParaRPr>
          </a:p>
          <a:p>
            <a:pPr indent="0">
              <a:lnSpc>
                <a:spcPct val="100000"/>
              </a:lnSpc>
              <a:spcBef>
                <a:spcPts val="601"/>
              </a:spcBef>
              <a:buNone/>
              <a:tabLst>
                <a:tab algn="l" pos="0"/>
              </a:tabLst>
            </a:pPr>
            <a:r>
              <a:rPr b="0" lang="en-US" sz="2000" spc="-1" strike="noStrike">
                <a:solidFill>
                  <a:srgbClr val="000000"/>
                </a:solidFill>
                <a:latin typeface="Aptos"/>
              </a:rPr>
              <a:t>However, an issue pops up when we have different rep rates in different beamlines.</a:t>
            </a:r>
            <a:endParaRPr b="0" lang="en-US" sz="2000" spc="-1" strike="noStrike">
              <a:solidFill>
                <a:srgbClr val="000000"/>
              </a:solidFill>
              <a:latin typeface="Arial"/>
            </a:endParaRPr>
          </a:p>
        </p:txBody>
      </p:sp>
      <p:sp>
        <p:nvSpPr>
          <p:cNvPr id="144" name="TextBox 16"/>
          <p:cNvSpPr/>
          <p:nvPr/>
        </p:nvSpPr>
        <p:spPr>
          <a:xfrm>
            <a:off x="4439880" y="1376640"/>
            <a:ext cx="1511280" cy="609840"/>
          </a:xfrm>
          <a:prstGeom prst="rect">
            <a:avLst/>
          </a:prstGeom>
          <a:solidFill>
            <a:schemeClr val="accent2"/>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Bunch 1 Freq and charge</a:t>
            </a:r>
            <a:endParaRPr b="0" lang="en-US" sz="2000" spc="-1" strike="noStrike">
              <a:solidFill>
                <a:srgbClr val="000000"/>
              </a:solidFill>
              <a:latin typeface="Arial"/>
            </a:endParaRPr>
          </a:p>
        </p:txBody>
      </p:sp>
      <p:sp>
        <p:nvSpPr>
          <p:cNvPr id="145" name="TextBox 17"/>
          <p:cNvSpPr/>
          <p:nvPr/>
        </p:nvSpPr>
        <p:spPr>
          <a:xfrm>
            <a:off x="4446720" y="2067840"/>
            <a:ext cx="1504800" cy="609840"/>
          </a:xfrm>
          <a:prstGeom prst="rect">
            <a:avLst/>
          </a:prstGeom>
          <a:solidFill>
            <a:schemeClr val="accent2"/>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Bunch 2 Freq and charge</a:t>
            </a:r>
            <a:endParaRPr b="0" lang="en-US" sz="2000" spc="-1" strike="noStrike">
              <a:solidFill>
                <a:srgbClr val="000000"/>
              </a:solidFill>
              <a:latin typeface="Arial"/>
            </a:endParaRPr>
          </a:p>
        </p:txBody>
      </p:sp>
      <p:sp>
        <p:nvSpPr>
          <p:cNvPr id="146" name="TextBox 18"/>
          <p:cNvSpPr/>
          <p:nvPr/>
        </p:nvSpPr>
        <p:spPr>
          <a:xfrm>
            <a:off x="6311880" y="1376640"/>
            <a:ext cx="1367280" cy="609840"/>
          </a:xfrm>
          <a:prstGeom prst="rect">
            <a:avLst/>
          </a:prstGeom>
          <a:solidFill>
            <a:srgbClr val="ffc000"/>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Aramis Freq and charge</a:t>
            </a:r>
            <a:endParaRPr b="0" lang="en-US" sz="2000" spc="-1" strike="noStrike">
              <a:solidFill>
                <a:srgbClr val="000000"/>
              </a:solidFill>
              <a:latin typeface="Arial"/>
            </a:endParaRPr>
          </a:p>
        </p:txBody>
      </p:sp>
      <p:sp>
        <p:nvSpPr>
          <p:cNvPr id="147" name="TextBox 19"/>
          <p:cNvSpPr/>
          <p:nvPr/>
        </p:nvSpPr>
        <p:spPr>
          <a:xfrm>
            <a:off x="6311880" y="2067840"/>
            <a:ext cx="1367280" cy="609840"/>
          </a:xfrm>
          <a:prstGeom prst="rect">
            <a:avLst/>
          </a:prstGeom>
          <a:solidFill>
            <a:srgbClr val="ffc000"/>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Athos Freq and charge</a:t>
            </a:r>
            <a:endParaRPr b="0" lang="en-US" sz="2000" spc="-1" strike="noStrike">
              <a:solidFill>
                <a:srgbClr val="000000"/>
              </a:solidFill>
              <a:latin typeface="Arial"/>
            </a:endParaRPr>
          </a:p>
        </p:txBody>
      </p:sp>
      <p:cxnSp>
        <p:nvCxnSpPr>
          <p:cNvPr id="148" name="Straight Arrow Connector 20"/>
          <p:cNvCxnSpPr/>
          <p:nvPr/>
        </p:nvCxnSpPr>
        <p:spPr>
          <a:xfrm>
            <a:off x="5951880" y="2375280"/>
            <a:ext cx="360720" cy="720"/>
          </a:xfrm>
          <a:prstGeom prst="straightConnector1">
            <a:avLst/>
          </a:prstGeom>
          <a:ln w="57150">
            <a:solidFill>
              <a:srgbClr val="0014e6"/>
            </a:solidFill>
            <a:round/>
            <a:tailEnd len="med" type="triangle" w="med"/>
          </a:ln>
        </p:spPr>
      </p:cxnSp>
      <p:cxnSp>
        <p:nvCxnSpPr>
          <p:cNvPr id="149" name="Straight Arrow Connector 21"/>
          <p:cNvCxnSpPr/>
          <p:nvPr/>
        </p:nvCxnSpPr>
        <p:spPr>
          <a:xfrm>
            <a:off x="5951880" y="1721880"/>
            <a:ext cx="360720" cy="720"/>
          </a:xfrm>
          <a:prstGeom prst="straightConnector1">
            <a:avLst/>
          </a:prstGeom>
          <a:ln w="57150">
            <a:solidFill>
              <a:srgbClr val="0014e6"/>
            </a:solidFill>
            <a:round/>
            <a:tailEnd len="med" type="triangle" w="med"/>
          </a:ln>
        </p:spPr>
      </p:cxnSp>
      <p:sp>
        <p:nvSpPr>
          <p:cNvPr id="150" name="TextBox 22"/>
          <p:cNvSpPr/>
          <p:nvPr/>
        </p:nvSpPr>
        <p:spPr>
          <a:xfrm>
            <a:off x="8364600" y="1281600"/>
            <a:ext cx="2247480" cy="1524600"/>
          </a:xfrm>
          <a:prstGeom prst="rect">
            <a:avLst/>
          </a:prstGeom>
          <a:solidFill>
            <a:schemeClr val="accent5"/>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Athos sees Athos freq and charge</a:t>
            </a:r>
            <a:endParaRPr b="0" lang="en-US" sz="2000" spc="-1" strike="noStrike">
              <a:solidFill>
                <a:srgbClr val="000000"/>
              </a:solidFill>
              <a:latin typeface="Arial"/>
            </a:endParaRPr>
          </a:p>
          <a:p>
            <a:pPr>
              <a:lnSpc>
                <a:spcPct val="100000"/>
              </a:lnSpc>
            </a:pPr>
            <a:endParaRPr b="0" lang="en-US" sz="2000" spc="-1" strike="noStrike">
              <a:solidFill>
                <a:srgbClr val="000000"/>
              </a:solidFill>
              <a:latin typeface="Arial"/>
            </a:endParaRPr>
          </a:p>
          <a:p>
            <a:pPr>
              <a:lnSpc>
                <a:spcPct val="100000"/>
              </a:lnSpc>
            </a:pPr>
            <a:r>
              <a:rPr b="0" lang="en-US" sz="2000" spc="-1" strike="noStrike">
                <a:solidFill>
                  <a:srgbClr val="000000"/>
                </a:solidFill>
                <a:latin typeface="Aptos"/>
                <a:ea typeface="DejaVu Sans"/>
              </a:rPr>
              <a:t>Aramis sees Aramis freq and charge</a:t>
            </a:r>
            <a:endParaRPr b="0" lang="en-US" sz="2000" spc="-1" strike="noStrike">
              <a:solidFill>
                <a:srgbClr val="000000"/>
              </a:solidFill>
              <a:latin typeface="Arial"/>
            </a:endParaRPr>
          </a:p>
        </p:txBody>
      </p:sp>
      <p:cxnSp>
        <p:nvCxnSpPr>
          <p:cNvPr id="151" name="Straight Arrow Connector 23"/>
          <p:cNvCxnSpPr/>
          <p:nvPr/>
        </p:nvCxnSpPr>
        <p:spPr>
          <a:xfrm>
            <a:off x="7679880" y="1753920"/>
            <a:ext cx="702000" cy="720"/>
          </a:xfrm>
          <a:prstGeom prst="straightConnector1">
            <a:avLst/>
          </a:prstGeom>
          <a:ln w="38100">
            <a:solidFill>
              <a:srgbClr val="ff0000"/>
            </a:solidFill>
            <a:round/>
            <a:tailEnd len="med" type="triangle" w="med"/>
          </a:ln>
        </p:spPr>
      </p:cxnSp>
      <p:cxnSp>
        <p:nvCxnSpPr>
          <p:cNvPr id="152" name="Straight Arrow Connector 25"/>
          <p:cNvCxnSpPr/>
          <p:nvPr/>
        </p:nvCxnSpPr>
        <p:spPr>
          <a:xfrm>
            <a:off x="7679880" y="2367000"/>
            <a:ext cx="702000" cy="720"/>
          </a:xfrm>
          <a:prstGeom prst="straightConnector1">
            <a:avLst/>
          </a:prstGeom>
          <a:ln w="38100">
            <a:solidFill>
              <a:srgbClr val="ff0000"/>
            </a:solidFill>
            <a:round/>
            <a:tailEnd len="med" type="triangle" w="med"/>
          </a:ln>
        </p:spPr>
      </p:cxnSp>
      <p:sp>
        <p:nvSpPr>
          <p:cNvPr id="153" name="TextBox 26"/>
          <p:cNvSpPr/>
          <p:nvPr/>
        </p:nvSpPr>
        <p:spPr>
          <a:xfrm>
            <a:off x="4439880" y="3373560"/>
            <a:ext cx="1511280" cy="609840"/>
          </a:xfrm>
          <a:prstGeom prst="rect">
            <a:avLst/>
          </a:prstGeom>
          <a:solidFill>
            <a:schemeClr val="accent2"/>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Bunch 1 Freq and charge</a:t>
            </a:r>
            <a:endParaRPr b="0" lang="en-US" sz="2000" spc="-1" strike="noStrike">
              <a:solidFill>
                <a:srgbClr val="000000"/>
              </a:solidFill>
              <a:latin typeface="Arial"/>
            </a:endParaRPr>
          </a:p>
        </p:txBody>
      </p:sp>
      <p:sp>
        <p:nvSpPr>
          <p:cNvPr id="154" name="TextBox 27"/>
          <p:cNvSpPr/>
          <p:nvPr/>
        </p:nvSpPr>
        <p:spPr>
          <a:xfrm>
            <a:off x="4446720" y="4064400"/>
            <a:ext cx="1504800" cy="609840"/>
          </a:xfrm>
          <a:prstGeom prst="rect">
            <a:avLst/>
          </a:prstGeom>
          <a:solidFill>
            <a:schemeClr val="accent2"/>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Bunch 2 Freq and charge</a:t>
            </a:r>
            <a:endParaRPr b="0" lang="en-US" sz="2000" spc="-1" strike="noStrike">
              <a:solidFill>
                <a:srgbClr val="000000"/>
              </a:solidFill>
              <a:latin typeface="Arial"/>
            </a:endParaRPr>
          </a:p>
        </p:txBody>
      </p:sp>
      <p:sp>
        <p:nvSpPr>
          <p:cNvPr id="155" name="TextBox 28"/>
          <p:cNvSpPr/>
          <p:nvPr/>
        </p:nvSpPr>
        <p:spPr>
          <a:xfrm>
            <a:off x="6311880" y="3373560"/>
            <a:ext cx="1367280" cy="609840"/>
          </a:xfrm>
          <a:prstGeom prst="rect">
            <a:avLst/>
          </a:prstGeom>
          <a:solidFill>
            <a:srgbClr val="ffc000"/>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Aramis Freq and charge</a:t>
            </a:r>
            <a:endParaRPr b="0" lang="en-US" sz="2000" spc="-1" strike="noStrike">
              <a:solidFill>
                <a:srgbClr val="000000"/>
              </a:solidFill>
              <a:latin typeface="Arial"/>
            </a:endParaRPr>
          </a:p>
        </p:txBody>
      </p:sp>
      <p:sp>
        <p:nvSpPr>
          <p:cNvPr id="156" name="TextBox 29"/>
          <p:cNvSpPr/>
          <p:nvPr/>
        </p:nvSpPr>
        <p:spPr>
          <a:xfrm>
            <a:off x="6311880" y="4064400"/>
            <a:ext cx="1367280" cy="609840"/>
          </a:xfrm>
          <a:prstGeom prst="rect">
            <a:avLst/>
          </a:prstGeom>
          <a:solidFill>
            <a:srgbClr val="ffc000"/>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Athos Freq and charge</a:t>
            </a:r>
            <a:endParaRPr b="0" lang="en-US" sz="2000" spc="-1" strike="noStrike">
              <a:solidFill>
                <a:srgbClr val="000000"/>
              </a:solidFill>
              <a:latin typeface="Arial"/>
            </a:endParaRPr>
          </a:p>
        </p:txBody>
      </p:sp>
      <p:cxnSp>
        <p:nvCxnSpPr>
          <p:cNvPr id="157" name="Straight Arrow Connector 30"/>
          <p:cNvCxnSpPr>
            <a:endCxn id="155" idx="1"/>
          </p:cNvCxnSpPr>
          <p:nvPr/>
        </p:nvCxnSpPr>
        <p:spPr>
          <a:xfrm flipV="1">
            <a:off x="5951880" y="3678480"/>
            <a:ext cx="360360" cy="694080"/>
          </a:xfrm>
          <a:prstGeom prst="straightConnector1">
            <a:avLst/>
          </a:prstGeom>
          <a:ln w="57150">
            <a:solidFill>
              <a:srgbClr val="0014e6"/>
            </a:solidFill>
            <a:round/>
            <a:tailEnd len="med" type="triangle" w="med"/>
          </a:ln>
        </p:spPr>
      </p:cxnSp>
      <p:cxnSp>
        <p:nvCxnSpPr>
          <p:cNvPr id="158" name="Straight Arrow Connector 31"/>
          <p:cNvCxnSpPr>
            <a:endCxn id="156" idx="1"/>
          </p:cNvCxnSpPr>
          <p:nvPr/>
        </p:nvCxnSpPr>
        <p:spPr>
          <a:xfrm>
            <a:off x="5951880" y="3718440"/>
            <a:ext cx="360360" cy="651240"/>
          </a:xfrm>
          <a:prstGeom prst="straightConnector1">
            <a:avLst/>
          </a:prstGeom>
          <a:ln w="57150">
            <a:solidFill>
              <a:srgbClr val="0014e6"/>
            </a:solidFill>
            <a:round/>
            <a:tailEnd len="med" type="triangle" w="med"/>
          </a:ln>
        </p:spPr>
      </p:cxnSp>
      <p:sp>
        <p:nvSpPr>
          <p:cNvPr id="159" name="TextBox 32"/>
          <p:cNvSpPr/>
          <p:nvPr/>
        </p:nvSpPr>
        <p:spPr>
          <a:xfrm>
            <a:off x="8364600" y="3278160"/>
            <a:ext cx="2247480" cy="1524600"/>
          </a:xfrm>
          <a:prstGeom prst="rect">
            <a:avLst/>
          </a:prstGeom>
          <a:solidFill>
            <a:schemeClr val="accent5"/>
          </a:solidFill>
          <a:ln w="0">
            <a:solidFill>
              <a:srgbClr val="000000"/>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Athos sees Athos freq and charge</a:t>
            </a:r>
            <a:endParaRPr b="0" lang="en-US" sz="2000" spc="-1" strike="noStrike">
              <a:solidFill>
                <a:srgbClr val="000000"/>
              </a:solidFill>
              <a:latin typeface="Arial"/>
            </a:endParaRPr>
          </a:p>
          <a:p>
            <a:pPr>
              <a:lnSpc>
                <a:spcPct val="100000"/>
              </a:lnSpc>
            </a:pPr>
            <a:endParaRPr b="0" lang="en-US" sz="2000" spc="-1" strike="noStrike">
              <a:solidFill>
                <a:srgbClr val="000000"/>
              </a:solidFill>
              <a:latin typeface="Arial"/>
            </a:endParaRPr>
          </a:p>
          <a:p>
            <a:pPr>
              <a:lnSpc>
                <a:spcPct val="100000"/>
              </a:lnSpc>
            </a:pPr>
            <a:r>
              <a:rPr b="0" lang="en-US" sz="2000" spc="-1" strike="noStrike">
                <a:solidFill>
                  <a:srgbClr val="000000"/>
                </a:solidFill>
                <a:latin typeface="Aptos"/>
                <a:ea typeface="DejaVu Sans"/>
              </a:rPr>
              <a:t>Aramis sees Aramis freq and charge</a:t>
            </a:r>
            <a:endParaRPr b="0" lang="en-US" sz="2000" spc="-1" strike="noStrike">
              <a:solidFill>
                <a:srgbClr val="000000"/>
              </a:solidFill>
              <a:latin typeface="Arial"/>
            </a:endParaRPr>
          </a:p>
        </p:txBody>
      </p:sp>
      <p:cxnSp>
        <p:nvCxnSpPr>
          <p:cNvPr id="160" name="Straight Arrow Connector 33"/>
          <p:cNvCxnSpPr/>
          <p:nvPr/>
        </p:nvCxnSpPr>
        <p:spPr>
          <a:xfrm>
            <a:off x="7679880" y="3750480"/>
            <a:ext cx="702000" cy="720"/>
          </a:xfrm>
          <a:prstGeom prst="straightConnector1">
            <a:avLst/>
          </a:prstGeom>
          <a:ln w="38100">
            <a:solidFill>
              <a:srgbClr val="ff0000"/>
            </a:solidFill>
            <a:round/>
            <a:tailEnd len="med" type="triangle" w="med"/>
          </a:ln>
        </p:spPr>
      </p:cxnSp>
      <p:cxnSp>
        <p:nvCxnSpPr>
          <p:cNvPr id="161" name="Straight Arrow Connector 34"/>
          <p:cNvCxnSpPr/>
          <p:nvPr/>
        </p:nvCxnSpPr>
        <p:spPr>
          <a:xfrm>
            <a:off x="7679880" y="4363560"/>
            <a:ext cx="702000" cy="720"/>
          </a:xfrm>
          <a:prstGeom prst="straightConnector1">
            <a:avLst/>
          </a:prstGeom>
          <a:ln w="38100">
            <a:solidFill>
              <a:srgbClr val="ff0000"/>
            </a:solidFill>
            <a:round/>
            <a:tailEnd len="med" type="triangle" w="med"/>
          </a:ln>
        </p:spPr>
      </p:cxnSp>
      <p:sp>
        <p:nvSpPr>
          <p:cNvPr id="162" name="TextBox 5"/>
          <p:cNvSpPr/>
          <p:nvPr/>
        </p:nvSpPr>
        <p:spPr>
          <a:xfrm>
            <a:off x="4439880" y="4935240"/>
            <a:ext cx="6165360" cy="1219680"/>
          </a:xfrm>
          <a:prstGeom prst="rect">
            <a:avLst/>
          </a:prstGeom>
          <a:solidFill>
            <a:schemeClr val="accent6">
              <a:lumMod val="20000"/>
              <a:lumOff val="80000"/>
            </a:schemeClr>
          </a:solidFill>
          <a:ln w="0">
            <a:solidFill>
              <a:srgbClr val="6e14dc"/>
            </a:solidFill>
          </a:ln>
        </p:spPr>
        <p:style>
          <a:lnRef idx="0"/>
          <a:fillRef idx="0"/>
          <a:effectRef idx="0"/>
          <a:fontRef idx="minor"/>
        </p:style>
        <p:txBody>
          <a:bodyPr lIns="0" rIns="0" tIns="0" bIns="0" anchor="t">
            <a:spAutoFit/>
          </a:bodyPr>
          <a:p>
            <a:pPr>
              <a:lnSpc>
                <a:spcPct val="100000"/>
              </a:lnSpc>
            </a:pPr>
            <a:r>
              <a:rPr b="0" lang="en-US" sz="2000" spc="-1" strike="noStrike">
                <a:solidFill>
                  <a:srgbClr val="000000"/>
                </a:solidFill>
                <a:latin typeface="Aptos"/>
                <a:ea typeface="DejaVu Sans"/>
              </a:rPr>
              <a:t>Many thanks to Didier Voulot for creating the PV’s, and Scott Stubbs for adapting the IOC’s.  Thanks to Philipp Dijkstal for the bunch switching and overall coordination.</a:t>
            </a:r>
            <a:endParaRPr b="0" lang="en-US" sz="2000" spc="-1" strike="noStrike">
              <a:solidFill>
                <a:srgbClr val="000000"/>
              </a:solidFill>
              <a:latin typeface="Arial"/>
            </a:endParaRPr>
          </a:p>
        </p:txBody>
      </p:sp>
      <p:sp>
        <p:nvSpPr>
          <p:cNvPr id="6" name="PlaceHolder 5"/>
          <p:cNvSpPr>
            <a:spLocks noGrp="1"/>
          </p:cNvSpPr>
          <p:nvPr>
            <p:ph type="ftr" idx="1"/>
          </p:nvPr>
        </p:nvSpPr>
        <p:spPr/>
        <p:txBody>
          <a:bodyPr/>
          <a:p>
            <a:r>
              <a:t>PSI Center for Accelerator Science and Engineering</a:t>
            </a: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3" name="PlaceHolder 1"/>
          <p:cNvSpPr>
            <a:spLocks noGrp="1"/>
          </p:cNvSpPr>
          <p:nvPr>
            <p:ph type="title"/>
          </p:nvPr>
        </p:nvSpPr>
        <p:spPr>
          <a:xfrm>
            <a:off x="695160" y="278280"/>
            <a:ext cx="8964000" cy="809640"/>
          </a:xfrm>
          <a:prstGeom prst="rect">
            <a:avLst/>
          </a:prstGeom>
          <a:noFill/>
          <a:ln w="0">
            <a:noFill/>
          </a:ln>
        </p:spPr>
        <p:txBody>
          <a:bodyPr lIns="0" rIns="0" tIns="0" bIns="0" anchor="t">
            <a:noAutofit/>
          </a:bodyPr>
          <a:p>
            <a:pPr indent="0">
              <a:lnSpc>
                <a:spcPct val="100000"/>
              </a:lnSpc>
              <a:buNone/>
              <a:tabLst>
                <a:tab algn="l" pos="0"/>
              </a:tabLst>
            </a:pPr>
            <a:r>
              <a:rPr b="1" lang="en-US" sz="2600" spc="-1" strike="noStrike">
                <a:solidFill>
                  <a:srgbClr val="000000"/>
                </a:solidFill>
                <a:latin typeface="Aptos"/>
              </a:rPr>
              <a:t>Event triggers are hard-coded</a:t>
            </a:r>
            <a:endParaRPr b="0" lang="en-US" sz="2600" spc="-1" strike="noStrike">
              <a:solidFill>
                <a:srgbClr val="000000"/>
              </a:solidFill>
              <a:latin typeface="Arial"/>
            </a:endParaRPr>
          </a:p>
        </p:txBody>
      </p:sp>
      <p:sp>
        <p:nvSpPr>
          <p:cNvPr id="164" name="PlaceHolder 2"/>
          <p:cNvSpPr>
            <a:spLocks noGrp="1"/>
          </p:cNvSpPr>
          <p:nvPr>
            <p:ph type="dt" idx="11"/>
          </p:nvPr>
        </p:nvSpPr>
        <p:spPr>
          <a:xfrm>
            <a:off x="9875880" y="6404400"/>
            <a:ext cx="1620000" cy="143280"/>
          </a:xfrm>
          <a:prstGeom prst="rect">
            <a:avLst/>
          </a:prstGeom>
          <a:noFill/>
          <a:ln w="0">
            <a:noFill/>
          </a:ln>
        </p:spPr>
        <p:txBody>
          <a:bodyPr lIns="0" rIns="0" tIns="0" bIns="0" anchor="t">
            <a:noAutofit/>
          </a:bodyPr>
          <a:lstStyle>
            <a:lvl1pPr indent="0" algn="r">
              <a:lnSpc>
                <a:spcPct val="100000"/>
              </a:lnSpc>
              <a:buNone/>
              <a:tabLst>
                <a:tab algn="l" pos="0"/>
              </a:tabLst>
              <a:defRPr b="0" lang="de-CH" sz="1000" spc="-1" strike="noStrike">
                <a:solidFill>
                  <a:srgbClr val="000000"/>
                </a:solidFill>
                <a:latin typeface="Aptos"/>
              </a:defRPr>
            </a:lvl1pPr>
          </a:lstStyle>
          <a:p>
            <a:pPr indent="0" algn="r">
              <a:lnSpc>
                <a:spcPct val="100000"/>
              </a:lnSpc>
              <a:buNone/>
              <a:tabLst>
                <a:tab algn="l" pos="0"/>
              </a:tabLst>
            </a:pPr>
            <a:fld id="{8C0B9161-964A-4934-803C-FF997D5965E4}" type="datetime1">
              <a:rPr b="0" lang="de-CH" sz="1000" spc="-1" strike="noStrike">
                <a:solidFill>
                  <a:srgbClr val="000000"/>
                </a:solidFill>
                <a:latin typeface="Aptos"/>
              </a:rPr>
              <a:t>02.12.2024</a:t>
            </a:fld>
            <a:endParaRPr b="0" lang="en-US" sz="1000" spc="-1" strike="noStrike">
              <a:solidFill>
                <a:srgbClr val="000000"/>
              </a:solidFill>
              <a:latin typeface="Times New Roman"/>
            </a:endParaRPr>
          </a:p>
        </p:txBody>
      </p:sp>
      <p:sp>
        <p:nvSpPr>
          <p:cNvPr id="165" name="PlaceHolder 3"/>
          <p:cNvSpPr>
            <a:spLocks noGrp="1"/>
          </p:cNvSpPr>
          <p:nvPr>
            <p:ph type="sldNum" idx="12"/>
          </p:nvPr>
        </p:nvSpPr>
        <p:spPr>
          <a:xfrm>
            <a:off x="695160" y="6404400"/>
            <a:ext cx="702720" cy="143280"/>
          </a:xfrm>
          <a:prstGeom prst="rect">
            <a:avLst/>
          </a:prstGeom>
          <a:noFill/>
          <a:ln w="0">
            <a:noFill/>
          </a:ln>
        </p:spPr>
        <p:txBody>
          <a:bodyPr lIns="0" rIns="0" tIns="0" bIns="0" anchor="t">
            <a:noAutofit/>
          </a:bodyPr>
          <a:lstStyle>
            <a:lvl1pPr indent="0">
              <a:lnSpc>
                <a:spcPct val="100000"/>
              </a:lnSpc>
              <a:buNone/>
              <a:tabLst>
                <a:tab algn="l" pos="0"/>
              </a:tabLst>
              <a:defRPr b="0" lang="en-GB" sz="1000" spc="-1" strike="noStrike">
                <a:solidFill>
                  <a:srgbClr val="000000"/>
                </a:solidFill>
                <a:latin typeface="Aptos"/>
              </a:defRPr>
            </a:lvl1pPr>
          </a:lstStyle>
          <a:p>
            <a:pPr indent="0">
              <a:lnSpc>
                <a:spcPct val="100000"/>
              </a:lnSpc>
              <a:buNone/>
              <a:tabLst>
                <a:tab algn="l" pos="0"/>
              </a:tabLst>
            </a:pPr>
            <a:fld id="{2868B67F-3CCA-4AF8-9103-B259BF0A3CAA}" type="slidenum">
              <a:rPr b="0" lang="en-GB" sz="1000" spc="-1" strike="noStrike">
                <a:solidFill>
                  <a:srgbClr val="000000"/>
                </a:solidFill>
                <a:latin typeface="Aptos"/>
              </a:rPr>
              <a:t>&lt;number&gt;</a:t>
            </a:fld>
            <a:endParaRPr b="0" lang="en-US" sz="1000" spc="-1" strike="noStrike">
              <a:solidFill>
                <a:srgbClr val="000000"/>
              </a:solidFill>
              <a:latin typeface="Times New Roman"/>
            </a:endParaRPr>
          </a:p>
        </p:txBody>
      </p:sp>
      <p:sp>
        <p:nvSpPr>
          <p:cNvPr id="166" name="PlaceHolder 4"/>
          <p:cNvSpPr>
            <a:spLocks noGrp="1"/>
          </p:cNvSpPr>
          <p:nvPr>
            <p:ph/>
          </p:nvPr>
        </p:nvSpPr>
        <p:spPr>
          <a:xfrm>
            <a:off x="695160" y="1070640"/>
            <a:ext cx="3455280" cy="4715640"/>
          </a:xfrm>
          <a:prstGeom prst="rect">
            <a:avLst/>
          </a:prstGeom>
          <a:noFill/>
          <a:ln w="0">
            <a:noFill/>
          </a:ln>
        </p:spPr>
        <p:txBody>
          <a:bodyPr lIns="0" rIns="0" tIns="0" bIns="0" anchor="t">
            <a:noAutofit/>
          </a:bodyPr>
          <a:p>
            <a:pPr indent="0">
              <a:lnSpc>
                <a:spcPct val="100000"/>
              </a:lnSpc>
              <a:spcBef>
                <a:spcPts val="601"/>
              </a:spcBef>
              <a:buNone/>
              <a:tabLst>
                <a:tab algn="l" pos="0"/>
              </a:tabLst>
            </a:pPr>
            <a:r>
              <a:rPr b="0" lang="en-US" sz="2000" spc="-1" strike="noStrike">
                <a:solidFill>
                  <a:srgbClr val="000000"/>
                </a:solidFill>
                <a:latin typeface="Aptos"/>
              </a:rPr>
              <a:t>All EVRs are looking at the events for their timing.  Cameras, ADC, etc.  The two events looked at are Generic B1 Follow (13) and Generic B2 Follow (52).  </a:t>
            </a:r>
            <a:endParaRPr b="0" lang="en-US" sz="2000" spc="-1" strike="noStrike">
              <a:solidFill>
                <a:srgbClr val="000000"/>
              </a:solidFill>
              <a:latin typeface="Arial"/>
            </a:endParaRPr>
          </a:p>
          <a:p>
            <a:pPr indent="0">
              <a:lnSpc>
                <a:spcPct val="100000"/>
              </a:lnSpc>
              <a:spcBef>
                <a:spcPts val="601"/>
              </a:spcBef>
              <a:buNone/>
              <a:tabLst>
                <a:tab algn="l" pos="0"/>
              </a:tabLst>
            </a:pPr>
            <a:r>
              <a:rPr b="0" lang="en-US" sz="2000" spc="-1" strike="noStrike">
                <a:solidFill>
                  <a:srgbClr val="000000"/>
                </a:solidFill>
                <a:latin typeface="Aptos"/>
              </a:rPr>
              <a:t>To change the EVRs, you need to change all of them one by one for the bunch switching.  This is a pain.</a:t>
            </a:r>
            <a:endParaRPr b="0" lang="en-US" sz="2000" spc="-1" strike="noStrike">
              <a:solidFill>
                <a:srgbClr val="000000"/>
              </a:solidFill>
              <a:latin typeface="Arial"/>
            </a:endParaRPr>
          </a:p>
          <a:p>
            <a:pPr indent="0">
              <a:lnSpc>
                <a:spcPct val="100000"/>
              </a:lnSpc>
              <a:spcBef>
                <a:spcPts val="601"/>
              </a:spcBef>
              <a:buNone/>
              <a:tabLst>
                <a:tab algn="l" pos="0"/>
              </a:tabLst>
            </a:pPr>
            <a:r>
              <a:rPr b="0" lang="en-US" sz="2000" spc="-1" strike="noStrike">
                <a:solidFill>
                  <a:srgbClr val="000000"/>
                </a:solidFill>
                <a:latin typeface="Aptos"/>
              </a:rPr>
              <a:t>So, if the rep rates are different, the fast signals get very confused at all diagnostics devices.  You can make them work on a case-by-case basis.</a:t>
            </a:r>
            <a:endParaRPr b="0" lang="en-US" sz="2000" spc="-1" strike="noStrike">
              <a:solidFill>
                <a:srgbClr val="000000"/>
              </a:solidFill>
              <a:latin typeface="Arial"/>
            </a:endParaRPr>
          </a:p>
          <a:p>
            <a:pPr indent="0">
              <a:lnSpc>
                <a:spcPct val="100000"/>
              </a:lnSpc>
              <a:spcBef>
                <a:spcPts val="601"/>
              </a:spcBef>
              <a:buNone/>
              <a:tabLst>
                <a:tab algn="l" pos="0"/>
              </a:tabLst>
            </a:pPr>
            <a:endParaRPr b="0" lang="en-US" sz="2000" spc="-1" strike="noStrike">
              <a:solidFill>
                <a:srgbClr val="000000"/>
              </a:solidFill>
              <a:latin typeface="Arial"/>
            </a:endParaRPr>
          </a:p>
          <a:p>
            <a:pPr indent="0">
              <a:lnSpc>
                <a:spcPct val="100000"/>
              </a:lnSpc>
              <a:spcBef>
                <a:spcPts val="601"/>
              </a:spcBef>
              <a:buNone/>
              <a:tabLst>
                <a:tab algn="l" pos="0"/>
              </a:tabLst>
            </a:pPr>
            <a:endParaRPr b="0" lang="en-US" sz="2000" spc="-1" strike="noStrike">
              <a:solidFill>
                <a:srgbClr val="000000"/>
              </a:solidFill>
              <a:latin typeface="Arial"/>
            </a:endParaRPr>
          </a:p>
        </p:txBody>
      </p:sp>
      <p:pic>
        <p:nvPicPr>
          <p:cNvPr id="167" name="Picture 14" descr=""/>
          <p:cNvPicPr/>
          <p:nvPr/>
        </p:nvPicPr>
        <p:blipFill>
          <a:blip r:embed="rId1"/>
          <a:stretch/>
        </p:blipFill>
        <p:spPr>
          <a:xfrm>
            <a:off x="5015880" y="1124640"/>
            <a:ext cx="3848040" cy="932760"/>
          </a:xfrm>
          <a:prstGeom prst="rect">
            <a:avLst/>
          </a:prstGeom>
          <a:ln w="0">
            <a:noFill/>
          </a:ln>
        </p:spPr>
      </p:pic>
      <p:pic>
        <p:nvPicPr>
          <p:cNvPr id="168" name="Picture 16" descr=""/>
          <p:cNvPicPr/>
          <p:nvPr/>
        </p:nvPicPr>
        <p:blipFill>
          <a:blip r:embed="rId2"/>
          <a:stretch/>
        </p:blipFill>
        <p:spPr>
          <a:xfrm>
            <a:off x="5015880" y="2396880"/>
            <a:ext cx="4552920" cy="2838240"/>
          </a:xfrm>
          <a:prstGeom prst="rect">
            <a:avLst/>
          </a:prstGeom>
          <a:ln w="0">
            <a:noFill/>
          </a:ln>
        </p:spPr>
      </p:pic>
      <p:sp>
        <p:nvSpPr>
          <p:cNvPr id="6" name="PlaceHolder 5"/>
          <p:cNvSpPr>
            <a:spLocks noGrp="1"/>
          </p:cNvSpPr>
          <p:nvPr>
            <p:ph type="ftr" idx="1"/>
          </p:nvPr>
        </p:nvSpPr>
        <p:spPr/>
        <p:txBody>
          <a:bodyPr/>
          <a:p>
            <a:r>
              <a:t>PSI Center for Accelerator Science and Engineering</a:t>
            </a: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9" name="PlaceHolder 1"/>
          <p:cNvSpPr>
            <a:spLocks noGrp="1"/>
          </p:cNvSpPr>
          <p:nvPr>
            <p:ph type="title"/>
          </p:nvPr>
        </p:nvSpPr>
        <p:spPr>
          <a:xfrm>
            <a:off x="695160" y="278280"/>
            <a:ext cx="8964000" cy="809640"/>
          </a:xfrm>
          <a:prstGeom prst="rect">
            <a:avLst/>
          </a:prstGeom>
          <a:noFill/>
          <a:ln w="0">
            <a:noFill/>
          </a:ln>
        </p:spPr>
        <p:txBody>
          <a:bodyPr lIns="0" rIns="0" tIns="0" bIns="0" anchor="t">
            <a:noAutofit/>
          </a:bodyPr>
          <a:p>
            <a:pPr indent="0">
              <a:lnSpc>
                <a:spcPct val="100000"/>
              </a:lnSpc>
              <a:buNone/>
              <a:tabLst>
                <a:tab algn="l" pos="0"/>
              </a:tabLst>
            </a:pPr>
            <a:r>
              <a:rPr b="1" lang="en-US" sz="2600" spc="-1" strike="noStrike">
                <a:solidFill>
                  <a:srgbClr val="000000"/>
                </a:solidFill>
                <a:latin typeface="Aptos"/>
              </a:rPr>
              <a:t>Conclusion </a:t>
            </a:r>
            <a:r>
              <a:rPr b="1" lang="en-US" sz="2600" spc="-1" strike="noStrike">
                <a:solidFill>
                  <a:srgbClr val="000000"/>
                </a:solidFill>
                <a:latin typeface="Aptos"/>
              </a:rPr>
              <a:t>and current </a:t>
            </a:r>
            <a:r>
              <a:rPr b="1" lang="en-US" sz="2600" spc="-1" strike="noStrike">
                <a:solidFill>
                  <a:srgbClr val="000000"/>
                </a:solidFill>
                <a:latin typeface="Aptos"/>
              </a:rPr>
              <a:t>status</a:t>
            </a:r>
            <a:endParaRPr b="0" lang="en-US" sz="2600" spc="-1" strike="noStrike">
              <a:solidFill>
                <a:srgbClr val="000000"/>
              </a:solidFill>
              <a:latin typeface="Arial"/>
            </a:endParaRPr>
          </a:p>
        </p:txBody>
      </p:sp>
      <p:sp>
        <p:nvSpPr>
          <p:cNvPr id="170" name="PlaceHolder 2"/>
          <p:cNvSpPr>
            <a:spLocks noGrp="1"/>
          </p:cNvSpPr>
          <p:nvPr>
            <p:ph type="dt" idx="13"/>
          </p:nvPr>
        </p:nvSpPr>
        <p:spPr>
          <a:xfrm>
            <a:off x="9875880" y="6404400"/>
            <a:ext cx="1620000" cy="143280"/>
          </a:xfrm>
          <a:prstGeom prst="rect">
            <a:avLst/>
          </a:prstGeom>
          <a:noFill/>
          <a:ln w="0">
            <a:noFill/>
          </a:ln>
        </p:spPr>
        <p:txBody>
          <a:bodyPr lIns="0" rIns="0" tIns="0" bIns="0" anchor="t">
            <a:noAutofit/>
          </a:bodyPr>
          <a:lstStyle>
            <a:lvl1pPr indent="0" algn="r">
              <a:lnSpc>
                <a:spcPct val="100000"/>
              </a:lnSpc>
              <a:buNone/>
              <a:tabLst>
                <a:tab algn="l" pos="0"/>
              </a:tabLst>
              <a:defRPr b="0" lang="de-CH" sz="1000" spc="-1" strike="noStrike">
                <a:solidFill>
                  <a:srgbClr val="000000"/>
                </a:solidFill>
                <a:latin typeface="Aptos"/>
              </a:defRPr>
            </a:lvl1pPr>
          </a:lstStyle>
          <a:p>
            <a:pPr indent="0" algn="r">
              <a:lnSpc>
                <a:spcPct val="100000"/>
              </a:lnSpc>
              <a:buNone/>
              <a:tabLst>
                <a:tab algn="l" pos="0"/>
              </a:tabLst>
            </a:pPr>
            <a:fld id="{094773B5-63C5-4D25-AD35-A4C41E6939D7}" type="datetime1">
              <a:rPr b="0" lang="de-CH" sz="1000" spc="-1" strike="noStrike">
                <a:solidFill>
                  <a:srgbClr val="000000"/>
                </a:solidFill>
                <a:latin typeface="Aptos"/>
              </a:rPr>
              <a:t>02.12.2024</a:t>
            </a:fld>
            <a:endParaRPr b="0" lang="en-US" sz="1000" spc="-1" strike="noStrike">
              <a:solidFill>
                <a:srgbClr val="000000"/>
              </a:solidFill>
              <a:latin typeface="Times New Roman"/>
            </a:endParaRPr>
          </a:p>
        </p:txBody>
      </p:sp>
      <p:sp>
        <p:nvSpPr>
          <p:cNvPr id="171" name="PlaceHolder 3"/>
          <p:cNvSpPr>
            <a:spLocks noGrp="1"/>
          </p:cNvSpPr>
          <p:nvPr>
            <p:ph type="sldNum" idx="14"/>
          </p:nvPr>
        </p:nvSpPr>
        <p:spPr>
          <a:xfrm>
            <a:off x="695160" y="6404400"/>
            <a:ext cx="702720" cy="143280"/>
          </a:xfrm>
          <a:prstGeom prst="rect">
            <a:avLst/>
          </a:prstGeom>
          <a:noFill/>
          <a:ln w="0">
            <a:noFill/>
          </a:ln>
        </p:spPr>
        <p:txBody>
          <a:bodyPr lIns="0" rIns="0" tIns="0" bIns="0" anchor="t">
            <a:noAutofit/>
          </a:bodyPr>
          <a:lstStyle>
            <a:lvl1pPr indent="0">
              <a:lnSpc>
                <a:spcPct val="100000"/>
              </a:lnSpc>
              <a:buNone/>
              <a:tabLst>
                <a:tab algn="l" pos="0"/>
              </a:tabLst>
              <a:defRPr b="0" lang="en-GB" sz="1000" spc="-1" strike="noStrike">
                <a:solidFill>
                  <a:srgbClr val="000000"/>
                </a:solidFill>
                <a:latin typeface="Aptos"/>
              </a:defRPr>
            </a:lvl1pPr>
          </a:lstStyle>
          <a:p>
            <a:pPr indent="0">
              <a:lnSpc>
                <a:spcPct val="100000"/>
              </a:lnSpc>
              <a:buNone/>
              <a:tabLst>
                <a:tab algn="l" pos="0"/>
              </a:tabLst>
            </a:pPr>
            <a:fld id="{DD7E8363-18D8-4521-8D01-719FA2E2D3A4}" type="slidenum">
              <a:rPr b="0" lang="en-GB" sz="1000" spc="-1" strike="noStrike">
                <a:solidFill>
                  <a:srgbClr val="000000"/>
                </a:solidFill>
                <a:latin typeface="Aptos"/>
              </a:rPr>
              <a:t>&lt;number&gt;</a:t>
            </a:fld>
            <a:endParaRPr b="0" lang="en-US" sz="1000" spc="-1" strike="noStrike">
              <a:solidFill>
                <a:srgbClr val="000000"/>
              </a:solidFill>
              <a:latin typeface="Times New Roman"/>
            </a:endParaRPr>
          </a:p>
        </p:txBody>
      </p:sp>
      <p:sp>
        <p:nvSpPr>
          <p:cNvPr id="172" name="Inhaltsplatzhalter 4"/>
          <p:cNvSpPr/>
          <p:nvPr/>
        </p:nvSpPr>
        <p:spPr>
          <a:xfrm>
            <a:off x="695520" y="1140840"/>
            <a:ext cx="10734480" cy="4644000"/>
          </a:xfrm>
          <a:prstGeom prst="rect">
            <a:avLst/>
          </a:prstGeom>
          <a:noFill/>
          <a:ln w="0">
            <a:noFill/>
          </a:ln>
        </p:spPr>
        <p:style>
          <a:lnRef idx="0"/>
          <a:fillRef idx="0"/>
          <a:effectRef idx="0"/>
          <a:fontRef idx="minor"/>
        </p:style>
        <p:txBody>
          <a:bodyPr lIns="0" rIns="0" tIns="0" bIns="0" anchor="t">
            <a:noAutofit/>
          </a:bodyPr>
          <a:p>
            <a:pPr marL="216000" indent="-216000">
              <a:lnSpc>
                <a:spcPct val="100000"/>
              </a:lnSpc>
              <a:spcBef>
                <a:spcPts val="317"/>
              </a:spcBef>
              <a:buClr>
                <a:srgbClr val="000000"/>
              </a:buClr>
              <a:buSzPct val="45000"/>
              <a:buFont typeface="Wingdings" charset="2"/>
              <a:buChar char=""/>
              <a:tabLst>
                <a:tab algn="l" pos="0"/>
              </a:tabLst>
            </a:pPr>
            <a:r>
              <a:rPr b="0" lang="en-GB" sz="2000" spc="-1" strike="noStrike">
                <a:solidFill>
                  <a:srgbClr val="000000"/>
                </a:solidFill>
                <a:latin typeface="Aptos"/>
              </a:rPr>
              <a:t>B1 to Athos should be completely usable for the following scenarios</a:t>
            </a:r>
            <a:endParaRPr b="0" lang="en-US" sz="2000" spc="-1" strike="noStrike">
              <a:solidFill>
                <a:srgbClr val="000000"/>
              </a:solidFill>
              <a:latin typeface="Arial"/>
            </a:endParaRPr>
          </a:p>
          <a:p>
            <a:pPr lvl="1" marL="432000" indent="-216000">
              <a:lnSpc>
                <a:spcPct val="100000"/>
              </a:lnSpc>
              <a:spcBef>
                <a:spcPts val="850"/>
              </a:spcBef>
              <a:buClr>
                <a:srgbClr val="000000"/>
              </a:buClr>
              <a:buSzPct val="45000"/>
              <a:buFont typeface="Wingdings" charset="2"/>
              <a:buChar char=""/>
              <a:tabLst>
                <a:tab algn="l" pos="0"/>
              </a:tabLst>
            </a:pPr>
            <a:r>
              <a:rPr b="0" lang="en-GB" sz="2000" spc="-1" strike="noStrike">
                <a:solidFill>
                  <a:srgbClr val="000000"/>
                </a:solidFill>
                <a:latin typeface="Aptos"/>
              </a:rPr>
              <a:t>There is no B2.</a:t>
            </a:r>
            <a:endParaRPr b="0" lang="en-US" sz="2000" spc="-1" strike="noStrike">
              <a:solidFill>
                <a:srgbClr val="000000"/>
              </a:solidFill>
              <a:latin typeface="Arial"/>
            </a:endParaRPr>
          </a:p>
          <a:p>
            <a:pPr lvl="1" marL="432000" indent="-216000">
              <a:lnSpc>
                <a:spcPct val="100000"/>
              </a:lnSpc>
              <a:spcBef>
                <a:spcPts val="850"/>
              </a:spcBef>
              <a:buClr>
                <a:srgbClr val="000000"/>
              </a:buClr>
              <a:buSzPct val="45000"/>
              <a:buFont typeface="Wingdings" charset="2"/>
              <a:buChar char=""/>
              <a:tabLst>
                <a:tab algn="l" pos="0"/>
              </a:tabLst>
            </a:pPr>
            <a:r>
              <a:rPr b="0" lang="en-GB" sz="2000" spc="-1" strike="noStrike">
                <a:solidFill>
                  <a:srgbClr val="000000"/>
                </a:solidFill>
                <a:latin typeface="Aptos"/>
              </a:rPr>
              <a:t>B2 always has the same repetition rate as B1.</a:t>
            </a:r>
            <a:endParaRPr b="0" lang="en-US" sz="2000" spc="-1" strike="noStrike">
              <a:solidFill>
                <a:srgbClr val="000000"/>
              </a:solidFill>
              <a:latin typeface="Arial"/>
            </a:endParaRPr>
          </a:p>
          <a:p>
            <a:pPr marL="216000" indent="-216000">
              <a:lnSpc>
                <a:spcPct val="100000"/>
              </a:lnSpc>
              <a:spcBef>
                <a:spcPts val="1134"/>
              </a:spcBef>
              <a:buClr>
                <a:srgbClr val="000000"/>
              </a:buClr>
              <a:buSzPct val="45000"/>
              <a:buFont typeface="Wingdings" charset="2"/>
              <a:buChar char=""/>
              <a:tabLst>
                <a:tab algn="l" pos="0"/>
              </a:tabLst>
            </a:pPr>
            <a:r>
              <a:rPr b="0" lang="en-GB" sz="2000" spc="-1" strike="noStrike">
                <a:solidFill>
                  <a:srgbClr val="000000"/>
                </a:solidFill>
                <a:latin typeface="Aptos"/>
              </a:rPr>
              <a:t>Otherwise there are problems with some of the diagnosics because they are hardcoded to certain triggers.</a:t>
            </a:r>
            <a:endParaRPr b="0" lang="en-US" sz="2000" spc="-1" strike="noStrike">
              <a:solidFill>
                <a:srgbClr val="000000"/>
              </a:solidFill>
              <a:latin typeface="Arial"/>
            </a:endParaRPr>
          </a:p>
          <a:p>
            <a:pPr marL="216000" indent="-216000">
              <a:lnSpc>
                <a:spcPct val="100000"/>
              </a:lnSpc>
              <a:spcBef>
                <a:spcPts val="1134"/>
              </a:spcBef>
              <a:buClr>
                <a:srgbClr val="000000"/>
              </a:buClr>
              <a:buSzPct val="45000"/>
              <a:buFont typeface="Wingdings" charset="2"/>
              <a:buChar char=""/>
              <a:tabLst>
                <a:tab algn="l" pos="0"/>
              </a:tabLst>
            </a:pPr>
            <a:r>
              <a:rPr b="0" lang="en-GB" sz="2000" spc="-1" strike="noStrike">
                <a:solidFill>
                  <a:srgbClr val="000000"/>
                </a:solidFill>
                <a:latin typeface="Aptos"/>
              </a:rPr>
              <a:t>Many display panels are still broken -&gt; Not yet suitable for standard / user operation.</a:t>
            </a:r>
            <a:endParaRPr b="0" lang="en-US" sz="2000" spc="-1" strike="noStrike">
              <a:solidFill>
                <a:srgbClr val="000000"/>
              </a:solidFill>
              <a:latin typeface="Arial"/>
            </a:endParaRPr>
          </a:p>
          <a:p>
            <a:pPr marL="216000" indent="-216000">
              <a:lnSpc>
                <a:spcPct val="100000"/>
              </a:lnSpc>
              <a:spcBef>
                <a:spcPts val="1134"/>
              </a:spcBef>
              <a:buClr>
                <a:srgbClr val="000000"/>
              </a:buClr>
              <a:buSzPct val="45000"/>
              <a:buFont typeface="Wingdings" charset="2"/>
              <a:buChar char=""/>
              <a:tabLst>
                <a:tab algn="l" pos="0"/>
              </a:tabLst>
            </a:pPr>
            <a:r>
              <a:rPr b="0" lang="en-GB" sz="2000" spc="-1" strike="noStrike">
                <a:solidFill>
                  <a:srgbClr val="000000"/>
                </a:solidFill>
                <a:latin typeface="Aptos"/>
              </a:rPr>
              <a:t>Didier created new channels: SF-AR:Freq, SF-AR:Q, SF-AT:Freq, SF-AT:Q</a:t>
            </a:r>
            <a:endParaRPr b="0" lang="en-US" sz="2000" spc="-1" strike="noStrike">
              <a:solidFill>
                <a:srgbClr val="000000"/>
              </a:solidFill>
              <a:latin typeface="Arial"/>
            </a:endParaRPr>
          </a:p>
          <a:p>
            <a:pPr marL="216000" indent="-216000">
              <a:lnSpc>
                <a:spcPct val="100000"/>
              </a:lnSpc>
              <a:spcBef>
                <a:spcPts val="1134"/>
              </a:spcBef>
              <a:buClr>
                <a:srgbClr val="000000"/>
              </a:buClr>
              <a:buSzPct val="45000"/>
              <a:buFont typeface="Wingdings" charset="2"/>
              <a:buChar char=""/>
              <a:tabLst>
                <a:tab algn="l" pos="0"/>
              </a:tabLst>
            </a:pPr>
            <a:r>
              <a:rPr b="0" lang="en-GB" sz="2000" spc="-1" strike="noStrike">
                <a:solidFill>
                  <a:srgbClr val="000000"/>
                </a:solidFill>
                <a:latin typeface="Aptos"/>
              </a:rPr>
              <a:t>Detailed wiki entry: </a:t>
            </a:r>
            <a:r>
              <a:rPr b="0" lang="en-GB" sz="2000" spc="-1" strike="noStrike">
                <a:solidFill>
                  <a:srgbClr val="000000"/>
                </a:solidFill>
                <a:latin typeface="Aptos"/>
                <a:hlinkClick r:id="rId1"/>
              </a:rPr>
              <a:t>https://acceleratorwiki.psi.ch/wiki/SwissFEL_Bunch_destination</a:t>
            </a:r>
            <a:endParaRPr b="0" lang="en-US" sz="2000" spc="-1" strike="noStrike">
              <a:solidFill>
                <a:srgbClr val="000000"/>
              </a:solidFill>
              <a:latin typeface="Arial"/>
            </a:endParaRPr>
          </a:p>
          <a:p>
            <a:pPr>
              <a:lnSpc>
                <a:spcPct val="100000"/>
              </a:lnSpc>
              <a:spcBef>
                <a:spcPts val="317"/>
              </a:spcBef>
              <a:tabLst>
                <a:tab algn="l" pos="0"/>
              </a:tabLst>
            </a:pPr>
            <a:endParaRPr b="0" lang="en-US" sz="2000" spc="-1" strike="noStrike">
              <a:solidFill>
                <a:srgbClr val="000000"/>
              </a:solidFill>
              <a:latin typeface="Arial"/>
            </a:endParaRPr>
          </a:p>
        </p:txBody>
      </p:sp>
      <p:sp>
        <p:nvSpPr>
          <p:cNvPr id="5" name="PlaceHolder 4"/>
          <p:cNvSpPr>
            <a:spLocks noGrp="1"/>
          </p:cNvSpPr>
          <p:nvPr>
            <p:ph type="ftr" idx="1"/>
          </p:nvPr>
        </p:nvSpPr>
        <p:spPr/>
        <p:txBody>
          <a:bodyPr/>
          <a:p>
            <a:r>
              <a:t>PSI Center for Accelerator Science and Engineering</a:t>
            </a: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Benutzerdefiniertes Design">
  <a:themeElements>
    <a:clrScheme name="PSI">
      <a:dk1>
        <a:srgbClr val="000000"/>
      </a:dk1>
      <a:lt1>
        <a:srgbClr val="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Benutzerdefiniertes Design">
  <a:themeElements>
    <a:clrScheme name="PSI">
      <a:dk1>
        <a:srgbClr val="000000"/>
      </a:dk1>
      <a:lt1>
        <a:srgbClr val="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Relationships xmlns="http://schemas.openxmlformats.org/package/2006/relationships"><Relationship Id="rId1" Type="http://schemas.openxmlformats.org/officeDocument/2006/relationships/customXmlProps" Target="itemProps1.xml"/>
</Relationships>
</file>

<file path=customXml/_rels/item2.xml.rels><?xml version="1.0" encoding="UTF-8"?>
<Relationships xmlns="http://schemas.openxmlformats.org/package/2006/relationships"><Relationship Id="rId1" Type="http://schemas.openxmlformats.org/officeDocument/2006/relationships/customXmlProps" Target="itemProps2.xml"/>
</Relationships>
</file>

<file path=customXml/_rels/item3.xml.rels><?xml version="1.0" encoding="UTF-8"?>
<Relationships xmlns="http://schemas.openxmlformats.org/package/2006/relationships"><Relationship Id="rId1" Type="http://schemas.openxmlformats.org/officeDocument/2006/relationships/customXmlProps" Target="itemProps3.xml"/>
</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8" ma:contentTypeDescription="Ein neues Dokument erstellen." ma:contentTypeScope="" ma:versionID="9c227ad3ab8d826471e210bb857ebfda">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2a0acd45fe6cc66a06723547185abeb0"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B9C8326-17BB-45BD-9C1C-A05512924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B6B7BE2-63AD-4C37-AC44-F0E4FC348E24}">
  <ds:schemaRefs>
    <ds:schemaRef ds:uri="http://schemas.microsoft.com/sharepoint/v3/contenttype/forms"/>
  </ds:schemaRefs>
</ds:datastoreItem>
</file>

<file path=customXml/itemProps3.xml><?xml version="1.0" encoding="utf-8"?>
<ds:datastoreItem xmlns:ds="http://schemas.openxmlformats.org/officeDocument/2006/customXml" ds:itemID="{5626B806-0237-4942-A1FD-5C97285908C2}">
  <ds:schemaRefs>
    <ds:schemaRef ds:uri="http://schemas.microsoft.com/office/2006/documentManagement/types"/>
    <ds:schemaRef ds:uri="http://purl.org/dc/elements/1.1/"/>
    <ds:schemaRef ds:uri="http://www.w3.org/XML/1998/namespace"/>
    <ds:schemaRef ds:uri="bc24777f-78b6-4f3c-a73a-d5fa08e4d537"/>
    <ds:schemaRef ds:uri="http://purl.org/dc/terms/"/>
    <ds:schemaRef ds:uri="http://purl.org/dc/dcmitype/"/>
    <ds:schemaRef ds:uri="http://schemas.microsoft.com/office/2006/metadata/properties"/>
    <ds:schemaRef ds:uri="http://schemas.openxmlformats.org/package/2006/metadata/core-properties"/>
    <ds:schemaRef ds:uri="http://schemas.microsoft.com/office/infopath/2007/PartnerControls"/>
    <ds:schemaRef ds:uri="c9077d15-72ed-4fec-bcfe-3472729e9195"/>
  </ds:schemaRefs>
</ds:datastoreItem>
</file>

<file path=docProps/app.xml><?xml version="1.0" encoding="utf-8"?>
<Properties xmlns="http://schemas.openxmlformats.org/officeDocument/2006/extended-properties" xmlns:vt="http://schemas.openxmlformats.org/officeDocument/2006/docPropsVTypes">
  <Template>VO-9722-807_0_CEE Presentation Content Slides (EN)</Template>
  <TotalTime>186</TotalTime>
  <Application>LibreOffice/7.4.7.2$Linux_X86_64 LibreOffice_project/40$Build-2</Application>
  <AppVersion>15.0000</AppVersion>
  <Words>574</Words>
  <Paragraphs>82</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2024-11-27T08:41:55Z</dcterms:created>
  <dc:creator>Juranic Pavle</dc:creator>
  <dc:description>erstellt durch Vorlagenbauer.ch</dc:description>
  <dc:language>en-US</dc:language>
  <cp:lastModifiedBy>Philipp Dijkstal</cp:lastModifiedBy>
  <dcterms:modified xsi:type="dcterms:W3CDTF">2024-12-02T14:36:04Z</dcterms:modified>
  <cp:revision>14</cp:revision>
  <dc:subject/>
  <dc:title>Bunch switching and diagnostics</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y fmtid="{D5CDD505-2E9C-101B-9397-08002B2CF9AE}" pid="4" name="PresentationFormat">
    <vt:lpwstr>Widescreen</vt:lpwstr>
  </property>
  <property fmtid="{D5CDD505-2E9C-101B-9397-08002B2CF9AE}" pid="5" name="Slides">
    <vt:i4>5</vt:i4>
  </property>
</Properties>
</file>