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38"/>
    <p:restoredTop sz="94718"/>
  </p:normalViewPr>
  <p:slideViewPr>
    <p:cSldViewPr snapToGrid="0">
      <p:cViewPr varScale="1">
        <p:scale>
          <a:sx n="92" d="100"/>
          <a:sy n="92" d="100"/>
        </p:scale>
        <p:origin x="5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50870-21C5-6646-6C18-30D9F2F787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BE110C-1051-C213-6E92-81CC17F6E3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A741C2-459B-9D2F-98C0-D1CF4DA1C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E805C-E69C-24B7-29CA-65D18384B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84EBE7-0CC4-A270-59A6-DCDE6620C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068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63CC8-8C41-4862-031D-4C84DA5BA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8330F4-AC1F-95F0-8779-7FFF508C5C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681463-E0D8-68AE-8BF1-AB75128F5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15A24-C5E3-672D-DA7F-86F221061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F0948C-9752-40D7-420D-CE10639F4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97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615830-CF8D-C9A8-DFF2-E37B48CE1D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C74388-7348-7326-FC38-EA925EC3A8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FD45EB-EE85-EF02-8756-E6F2C0ACC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7B593C-4B21-99AA-8ECE-973971194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3FD503-F063-6849-3FD6-AB12AB0A7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67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38ED4-2967-31BB-0864-DA0E9D80A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0C048-2F10-E010-C2E0-5747087073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C7272D-96C6-2531-317B-C4C943810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650E08-6607-D4EC-7CE0-1DC5A4D01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62AF2-61CB-D81B-B519-483C6595E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69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966D4-1658-2212-53D5-2B459AA58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955B1A-47C8-69E2-C849-968C10817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4D857-1BEC-D200-FC5D-1FAACC79E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BDC23B-6E7E-3C06-9ED9-E9DF6E7B3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C1483-B3D1-1133-E363-1965CD916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286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A193D-3158-F78D-3421-9FCBF35C7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C6C4F-0488-9FD3-E909-EDD00A1289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42941E-E3AA-F78C-BF3C-6CDA6D6B7E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16B12F-5488-2585-44FE-28A24DA21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233528-22EE-68F2-5702-C185B90B6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85CD86-A23C-0C73-DED4-3C771DB58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216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DFCCB-54A1-33EE-B3FE-D21932A16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18730F-2A53-BF8D-3ECD-28F668360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721E17-4696-8B03-878D-8245B5F0C8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02E630-ADD2-1DF5-97AB-25E8EAC215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B39026-D1E5-2C6E-6254-37894256F0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B3AA5D-409A-08FB-4E13-B86BAF29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2/12/25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1B9FDF-33C4-762F-4F91-FD43746F9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D1045B-A27F-323D-3EDE-CB23CCCB3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886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A6DE0-1774-FBA5-9920-404E3F35A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2824BA-E22D-379C-F6E7-1FBD72ABB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2/12/25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FF21A5-3EE0-1DD2-97ED-541899F09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67CA1B-3568-0BBE-37E3-4B2B20C94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193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D2A491-D4E0-0F44-5A36-324C0BC24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2/12/25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9B4B33-5688-FDCC-6C5B-2B89939B3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430DBB-61B9-9C8B-673A-D7679A2EE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94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BA290-5C54-C5FE-B588-D474E150B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7AC256-5D3D-62BA-790C-EC23E8127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7DCAF9-5CFE-05EA-59AA-276F5C2CC3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E0926C-AADA-E413-1E5D-4F0B49E1E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46F4AA-1009-B8D8-9A8A-385678B5E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6C32E2-0D36-9794-05E0-EAE95A6DB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537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1875A-9846-9527-2275-F2756439B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49B864-773D-AD38-3DFB-B2910A7796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1D7588-CE53-CF13-EDFE-CDCABF82EE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CA9F5-D283-6524-A516-95EBAEDF9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D651-035D-074A-8224-B41DD09449C1}" type="datetimeFigureOut">
              <a:rPr lang="en-US" smtClean="0"/>
              <a:t>2/12/25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5A98D1-C5B0-4A32-C55A-B38584515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85F7FA-5206-DA16-FC57-84315F8A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691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4F060C-0AAB-D721-AE41-548F210D5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31F7E3-315E-08E2-E31E-52D861028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51F96-3EE0-B76D-2151-A23AB90E71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B1D651-035D-074A-8224-B41DD09449C1}" type="datetimeFigureOut">
              <a:rPr lang="en-US" smtClean="0"/>
              <a:t>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AEFFA-32C8-078E-7FAC-5C3A4A8803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4EE28-FB1C-D016-F82B-5593AF3A01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4B1E54-40A1-C245-9AA9-0BFA611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81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4AE81-CBC4-B541-49C2-AB82ABFBA2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Beam Schedule 2025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3412C0-0C0E-4641-AE52-518666C820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S. Ritt, PSI</a:t>
            </a:r>
          </a:p>
        </p:txBody>
      </p:sp>
    </p:spTree>
    <p:extLst>
      <p:ext uri="{BB962C8B-B14F-4D97-AF65-F5344CB8AC3E}">
        <p14:creationId xmlns:p14="http://schemas.microsoft.com/office/powerpoint/2010/main" val="3526230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593ED-BAA0-7083-0C6C-8A0F20BA7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BVR57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89E68-114C-565E-21A9-4D95C858C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Feb 3 (reviews) to Feb 5 (Tue-Thu), 2026</a:t>
            </a:r>
          </a:p>
          <a:p>
            <a:r>
              <a:rPr lang="en-US" b="1" dirty="0"/>
              <a:t>Strict</a:t>
            </a:r>
            <a:r>
              <a:rPr lang="en-US" dirty="0"/>
              <a:t> deadline Jan 16, 2026</a:t>
            </a:r>
          </a:p>
          <a:p>
            <a:r>
              <a:rPr lang="en-US" b="1" dirty="0"/>
              <a:t>All</a:t>
            </a:r>
            <a:r>
              <a:rPr lang="en-US" dirty="0"/>
              <a:t> requests require a short written report, </a:t>
            </a:r>
            <a:r>
              <a:rPr lang="en-US" b="1" dirty="0"/>
              <a:t>including</a:t>
            </a:r>
            <a:r>
              <a:rPr lang="en-US" dirty="0"/>
              <a:t> the experiments with special reviews</a:t>
            </a:r>
          </a:p>
          <a:p>
            <a:r>
              <a:rPr lang="en-US" dirty="0"/>
              <a:t>Request submission including report upload will be done via </a:t>
            </a:r>
            <a:r>
              <a:rPr lang="en-US" b="1" dirty="0"/>
              <a:t>Indico</a:t>
            </a:r>
          </a:p>
        </p:txBody>
      </p:sp>
    </p:spTree>
    <p:extLst>
      <p:ext uri="{BB962C8B-B14F-4D97-AF65-F5344CB8AC3E}">
        <p14:creationId xmlns:p14="http://schemas.microsoft.com/office/powerpoint/2010/main" val="2824793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with multiple colors&#10;&#10;AI-generated content may be incorrect.">
            <a:extLst>
              <a:ext uri="{FF2B5EF4-FFF2-40B4-BE49-F238E27FC236}">
                <a16:creationId xmlns:a16="http://schemas.microsoft.com/office/drawing/2014/main" id="{7595D1AB-C446-9F61-D6B9-D583B778C1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429" y="296838"/>
            <a:ext cx="11779141" cy="6264323"/>
          </a:xfrm>
        </p:spPr>
      </p:pic>
    </p:spTree>
    <p:extLst>
      <p:ext uri="{BB962C8B-B14F-4D97-AF65-F5344CB8AC3E}">
        <p14:creationId xmlns:p14="http://schemas.microsoft.com/office/powerpoint/2010/main" val="2467714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51</Words>
  <Application>Microsoft Macintosh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Beam Schedule 2025</vt:lpstr>
      <vt:lpstr>BVR57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Ritt Stefan</dc:creator>
  <cp:lastModifiedBy>Ritt Stefan</cp:lastModifiedBy>
  <cp:revision>4</cp:revision>
  <dcterms:created xsi:type="dcterms:W3CDTF">2025-02-12T09:51:42Z</dcterms:created>
  <dcterms:modified xsi:type="dcterms:W3CDTF">2025-02-12T12:09:19Z</dcterms:modified>
</cp:coreProperties>
</file>