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4"/>
  </p:sldMasterIdLst>
  <p:notesMasterIdLst>
    <p:notesMasterId r:id="rId16"/>
  </p:notesMasterIdLst>
  <p:handoutMasterIdLst>
    <p:handoutMasterId r:id="rId17"/>
  </p:handoutMasterIdLst>
  <p:sldIdLst>
    <p:sldId id="270" r:id="rId5"/>
    <p:sldId id="265" r:id="rId6"/>
    <p:sldId id="281" r:id="rId7"/>
    <p:sldId id="272" r:id="rId8"/>
    <p:sldId id="282" r:id="rId9"/>
    <p:sldId id="283" r:id="rId10"/>
    <p:sldId id="284" r:id="rId11"/>
    <p:sldId id="274" r:id="rId12"/>
    <p:sldId id="285" r:id="rId13"/>
    <p:sldId id="286" r:id="rId14"/>
    <p:sldId id="271" r:id="rId15"/>
  </p:sldIdLst>
  <p:sldSz cx="12192000" cy="6858000"/>
  <p:notesSz cx="6797675" cy="9982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2C9"/>
    <a:srgbClr val="8AA0FC"/>
    <a:srgbClr val="FF8051"/>
    <a:srgbClr val="DE97F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8" autoAdjust="0"/>
    <p:restoredTop sz="94689" autoAdjust="0"/>
  </p:normalViewPr>
  <p:slideViewPr>
    <p:cSldViewPr snapToGrid="0">
      <p:cViewPr varScale="1">
        <p:scale>
          <a:sx n="71" d="100"/>
          <a:sy n="71" d="100"/>
        </p:scale>
        <p:origin x="149" y="6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2" d="100"/>
          <a:sy n="72" d="100"/>
        </p:scale>
        <p:origin x="301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8C8CDEF2-8884-F6EB-7C74-0782D18C95E8}"/>
              </a:ext>
            </a:extLst>
          </p:cNvPr>
          <p:cNvSpPr>
            <a:spLocks noGrp="1"/>
          </p:cNvSpPr>
          <p:nvPr>
            <p:ph type="hdr" sz="quarter"/>
          </p:nvPr>
        </p:nvSpPr>
        <p:spPr>
          <a:xfrm>
            <a:off x="0" y="0"/>
            <a:ext cx="2945659" cy="500844"/>
          </a:xfrm>
          <a:prstGeom prst="rect">
            <a:avLst/>
          </a:prstGeom>
        </p:spPr>
        <p:txBody>
          <a:bodyPr vert="horz" lIns="91440" tIns="45720" rIns="91440" bIns="45720" rtlCol="0"/>
          <a:lstStyle>
            <a:lvl1pPr algn="l">
              <a:defRPr sz="1200"/>
            </a:lvl1pPr>
          </a:lstStyle>
          <a:p>
            <a:endParaRPr lang="en-GB"/>
          </a:p>
        </p:txBody>
      </p:sp>
      <p:sp>
        <p:nvSpPr>
          <p:cNvPr id="3" name="Espace réservé de la date 2">
            <a:extLst>
              <a:ext uri="{FF2B5EF4-FFF2-40B4-BE49-F238E27FC236}">
                <a16:creationId xmlns:a16="http://schemas.microsoft.com/office/drawing/2014/main" id="{557A8596-BCC4-77F3-5102-8E240140738D}"/>
              </a:ext>
            </a:extLst>
          </p:cNvPr>
          <p:cNvSpPr>
            <a:spLocks noGrp="1"/>
          </p:cNvSpPr>
          <p:nvPr>
            <p:ph type="dt" sz="quarter" idx="1"/>
          </p:nvPr>
        </p:nvSpPr>
        <p:spPr>
          <a:xfrm>
            <a:off x="3850443" y="0"/>
            <a:ext cx="2945659" cy="500844"/>
          </a:xfrm>
          <a:prstGeom prst="rect">
            <a:avLst/>
          </a:prstGeom>
        </p:spPr>
        <p:txBody>
          <a:bodyPr vert="horz" lIns="91440" tIns="45720" rIns="91440" bIns="45720" rtlCol="0"/>
          <a:lstStyle>
            <a:lvl1pPr algn="r">
              <a:defRPr sz="1200"/>
            </a:lvl1pPr>
          </a:lstStyle>
          <a:p>
            <a:fld id="{2EEEFF68-AA16-4F5F-98B5-8924EA433236}" type="datetimeFigureOut">
              <a:rPr lang="en-GB" smtClean="0"/>
              <a:t>24/02/2025</a:t>
            </a:fld>
            <a:endParaRPr lang="en-GB"/>
          </a:p>
        </p:txBody>
      </p:sp>
      <p:sp>
        <p:nvSpPr>
          <p:cNvPr id="4" name="Espace réservé du pied de page 3">
            <a:extLst>
              <a:ext uri="{FF2B5EF4-FFF2-40B4-BE49-F238E27FC236}">
                <a16:creationId xmlns:a16="http://schemas.microsoft.com/office/drawing/2014/main" id="{C6051880-1B0F-EF12-9104-4B7E98FB5D60}"/>
              </a:ext>
            </a:extLst>
          </p:cNvPr>
          <p:cNvSpPr>
            <a:spLocks noGrp="1"/>
          </p:cNvSpPr>
          <p:nvPr>
            <p:ph type="ftr" sz="quarter" idx="2"/>
          </p:nvPr>
        </p:nvSpPr>
        <p:spPr>
          <a:xfrm>
            <a:off x="0" y="9481358"/>
            <a:ext cx="2945659" cy="500842"/>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a:extLst>
              <a:ext uri="{FF2B5EF4-FFF2-40B4-BE49-F238E27FC236}">
                <a16:creationId xmlns:a16="http://schemas.microsoft.com/office/drawing/2014/main" id="{77386C66-A52C-EAD5-3E66-4BEB9BD4AD73}"/>
              </a:ext>
            </a:extLst>
          </p:cNvPr>
          <p:cNvSpPr>
            <a:spLocks noGrp="1"/>
          </p:cNvSpPr>
          <p:nvPr>
            <p:ph type="sldNum" sz="quarter" idx="3"/>
          </p:nvPr>
        </p:nvSpPr>
        <p:spPr>
          <a:xfrm>
            <a:off x="3850443" y="9481358"/>
            <a:ext cx="2945659" cy="500842"/>
          </a:xfrm>
          <a:prstGeom prst="rect">
            <a:avLst/>
          </a:prstGeom>
        </p:spPr>
        <p:txBody>
          <a:bodyPr vert="horz" lIns="91440" tIns="45720" rIns="91440" bIns="45720" rtlCol="0" anchor="b"/>
          <a:lstStyle>
            <a:lvl1pPr algn="r">
              <a:defRPr sz="1200"/>
            </a:lvl1pPr>
          </a:lstStyle>
          <a:p>
            <a:fld id="{B49F12FE-A8B5-4E71-AB6C-A31BBA877A80}" type="slidenum">
              <a:rPr lang="en-GB" smtClean="0"/>
              <a:t>‹N°›</a:t>
            </a:fld>
            <a:endParaRPr lang="en-GB"/>
          </a:p>
        </p:txBody>
      </p:sp>
    </p:spTree>
    <p:extLst>
      <p:ext uri="{BB962C8B-B14F-4D97-AF65-F5344CB8AC3E}">
        <p14:creationId xmlns:p14="http://schemas.microsoft.com/office/powerpoint/2010/main" val="3954842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500844"/>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50443" y="0"/>
            <a:ext cx="2945659" cy="500844"/>
          </a:xfrm>
          <a:prstGeom prst="rect">
            <a:avLst/>
          </a:prstGeom>
        </p:spPr>
        <p:txBody>
          <a:bodyPr vert="horz" lIns="91440" tIns="45720" rIns="91440" bIns="45720" rtlCol="0"/>
          <a:lstStyle>
            <a:lvl1pPr algn="r">
              <a:defRPr sz="1200"/>
            </a:lvl1pPr>
          </a:lstStyle>
          <a:p>
            <a:fld id="{03294AC5-DF9A-4C9C-B55D-FB45275DD4A0}" type="datetimeFigureOut">
              <a:rPr lang="en-GB" smtClean="0"/>
              <a:t>24/02/2025</a:t>
            </a:fld>
            <a:endParaRPr lang="en-GB"/>
          </a:p>
        </p:txBody>
      </p:sp>
      <p:sp>
        <p:nvSpPr>
          <p:cNvPr id="4" name="Espace réservé de l'image des diapositives 3"/>
          <p:cNvSpPr>
            <a:spLocks noGrp="1" noRot="1" noChangeAspect="1"/>
          </p:cNvSpPr>
          <p:nvPr>
            <p:ph type="sldImg" idx="2"/>
          </p:nvPr>
        </p:nvSpPr>
        <p:spPr>
          <a:xfrm>
            <a:off x="404813" y="1247775"/>
            <a:ext cx="5988050" cy="3368675"/>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79768" y="4803934"/>
            <a:ext cx="5438140" cy="393049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481358"/>
            <a:ext cx="2945659" cy="500842"/>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50443" y="9481358"/>
            <a:ext cx="2945659" cy="500842"/>
          </a:xfrm>
          <a:prstGeom prst="rect">
            <a:avLst/>
          </a:prstGeom>
        </p:spPr>
        <p:txBody>
          <a:bodyPr vert="horz" lIns="91440" tIns="45720" rIns="91440" bIns="45720" rtlCol="0" anchor="b"/>
          <a:lstStyle>
            <a:lvl1pPr algn="r">
              <a:defRPr sz="1200"/>
            </a:lvl1pPr>
          </a:lstStyle>
          <a:p>
            <a:fld id="{3BCCD57E-E9A1-4B6B-BE96-85E361E5CBCC}" type="slidenum">
              <a:rPr lang="en-GB" smtClean="0"/>
              <a:t>‹N°›</a:t>
            </a:fld>
            <a:endParaRPr lang="en-GB"/>
          </a:p>
        </p:txBody>
      </p:sp>
    </p:spTree>
    <p:extLst>
      <p:ext uri="{BB962C8B-B14F-4D97-AF65-F5344CB8AC3E}">
        <p14:creationId xmlns:p14="http://schemas.microsoft.com/office/powerpoint/2010/main" val="2052470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 Id="rId9" Type="http://schemas.openxmlformats.org/officeDocument/2006/relationships/image" Target="../media/image11.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01DC3649-029B-E37F-55C7-93991B940D2F}"/>
              </a:ext>
            </a:extLst>
          </p:cNvPr>
          <p:cNvSpPr>
            <a:spLocks noGrp="1"/>
          </p:cNvSpPr>
          <p:nvPr>
            <p:ph type="sldNum" sz="quarter" idx="10"/>
          </p:nvPr>
        </p:nvSpPr>
        <p:spPr/>
        <p:txBody>
          <a:bodyPr/>
          <a:lstStyle/>
          <a:p>
            <a:fld id="{568BF4E8-E8B5-4393-B026-D7450F8D326F}" type="slidenum">
              <a:rPr lang="en-GB" smtClean="0"/>
              <a:t>‹N°›</a:t>
            </a:fld>
            <a:endParaRPr lang="en-GB"/>
          </a:p>
        </p:txBody>
      </p:sp>
      <p:pic>
        <p:nvPicPr>
          <p:cNvPr id="5" name="Image 4" descr="Une image contenant Graphique, capture d’écran, graphisme, Caractère coloré&#10;&#10;Description générée automatiquement">
            <a:extLst>
              <a:ext uri="{FF2B5EF4-FFF2-40B4-BE49-F238E27FC236}">
                <a16:creationId xmlns:a16="http://schemas.microsoft.com/office/drawing/2014/main" id="{21247C7B-AC18-DF01-4AB3-DE640DD2C2B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4380" y="-1127443"/>
            <a:ext cx="8143240" cy="8143240"/>
          </a:xfrm>
          <a:prstGeom prst="rect">
            <a:avLst/>
          </a:prstGeom>
        </p:spPr>
      </p:pic>
    </p:spTree>
    <p:extLst>
      <p:ext uri="{BB962C8B-B14F-4D97-AF65-F5344CB8AC3E}">
        <p14:creationId xmlns:p14="http://schemas.microsoft.com/office/powerpoint/2010/main" val="253129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23" name="Image 22" descr="Une image contenant capture d’écran, Caractère coloré, motif, Symétrie&#10;&#10;Description générée automatiquement">
            <a:extLst>
              <a:ext uri="{FF2B5EF4-FFF2-40B4-BE49-F238E27FC236}">
                <a16:creationId xmlns:a16="http://schemas.microsoft.com/office/drawing/2014/main" id="{509CA0E1-8A50-F9CA-6FF3-AD71CFB16902}"/>
              </a:ext>
            </a:extLst>
          </p:cNvPr>
          <p:cNvPicPr>
            <a:picLocks noChangeAspect="1"/>
          </p:cNvPicPr>
          <p:nvPr userDrawn="1"/>
        </p:nvPicPr>
        <p:blipFill>
          <a:blip r:embed="rId2">
            <a:alphaModFix amt="24000"/>
            <a:extLst>
              <a:ext uri="{28A0092B-C50C-407E-A947-70E740481C1C}">
                <a14:useLocalDpi xmlns:a14="http://schemas.microsoft.com/office/drawing/2010/main" val="0"/>
              </a:ext>
            </a:extLst>
          </a:blip>
          <a:stretch>
            <a:fillRect/>
          </a:stretch>
        </p:blipFill>
        <p:spPr>
          <a:xfrm rot="5400000">
            <a:off x="3288285" y="-3436749"/>
            <a:ext cx="5900241" cy="12722890"/>
          </a:xfrm>
          <a:prstGeom prst="rect">
            <a:avLst/>
          </a:prstGeom>
        </p:spPr>
      </p:pic>
      <p:sp>
        <p:nvSpPr>
          <p:cNvPr id="17" name="Sous-titre 2">
            <a:extLst>
              <a:ext uri="{FF2B5EF4-FFF2-40B4-BE49-F238E27FC236}">
                <a16:creationId xmlns:a16="http://schemas.microsoft.com/office/drawing/2014/main" id="{E748A92D-A5E0-47C2-071F-9440CF35CA8E}"/>
              </a:ext>
            </a:extLst>
          </p:cNvPr>
          <p:cNvSpPr txBox="1">
            <a:spLocks/>
          </p:cNvSpPr>
          <p:nvPr userDrawn="1"/>
        </p:nvSpPr>
        <p:spPr>
          <a:xfrm>
            <a:off x="8584293" y="5516727"/>
            <a:ext cx="2743200" cy="383514"/>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bg1"/>
                </a:solidFill>
                <a:latin typeface="Montserrat"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endParaRPr lang="fr-FR" sz="1200"/>
          </a:p>
        </p:txBody>
      </p:sp>
      <p:sp>
        <p:nvSpPr>
          <p:cNvPr id="21" name="ZoneTexte 20">
            <a:extLst>
              <a:ext uri="{FF2B5EF4-FFF2-40B4-BE49-F238E27FC236}">
                <a16:creationId xmlns:a16="http://schemas.microsoft.com/office/drawing/2014/main" id="{69BE8B27-C607-52A4-B458-1BCB2F9E5A6F}"/>
              </a:ext>
            </a:extLst>
          </p:cNvPr>
          <p:cNvSpPr txBox="1"/>
          <p:nvPr userDrawn="1"/>
        </p:nvSpPr>
        <p:spPr>
          <a:xfrm>
            <a:off x="569412" y="4931952"/>
            <a:ext cx="6443003" cy="584775"/>
          </a:xfrm>
          <a:prstGeom prst="rect">
            <a:avLst/>
          </a:prstGeom>
          <a:noFill/>
        </p:spPr>
        <p:txBody>
          <a:bodyPr wrap="square" rtlCol="0">
            <a:spAutoFit/>
          </a:bodyPr>
          <a:lstStyle/>
          <a:p>
            <a:r>
              <a:rPr lang="en-US" sz="3200" b="1" i="0" noProof="0">
                <a:solidFill>
                  <a:schemeClr val="accent1"/>
                </a:solidFill>
                <a:latin typeface="+mj-lt"/>
                <a:cs typeface="Times New Roman" panose="02020603050405020304" pitchFamily="18" charset="0"/>
              </a:rPr>
              <a:t>Thank</a:t>
            </a:r>
            <a:r>
              <a:rPr lang="fr-FR" sz="3200" b="1" i="0">
                <a:solidFill>
                  <a:schemeClr val="accent1"/>
                </a:solidFill>
                <a:latin typeface="+mj-lt"/>
                <a:cs typeface="Times New Roman" panose="02020603050405020304" pitchFamily="18" charset="0"/>
              </a:rPr>
              <a:t> </a:t>
            </a:r>
            <a:r>
              <a:rPr lang="fr-FR" sz="3200" b="1" i="0" err="1">
                <a:solidFill>
                  <a:schemeClr val="accent1"/>
                </a:solidFill>
                <a:latin typeface="+mj-lt"/>
                <a:cs typeface="Times New Roman" panose="02020603050405020304" pitchFamily="18" charset="0"/>
              </a:rPr>
              <a:t>you</a:t>
            </a:r>
            <a:r>
              <a:rPr lang="fr-FR" sz="3200" b="1" i="0">
                <a:solidFill>
                  <a:schemeClr val="accent1"/>
                </a:solidFill>
                <a:latin typeface="+mj-lt"/>
                <a:cs typeface="Times New Roman" panose="02020603050405020304" pitchFamily="18" charset="0"/>
              </a:rPr>
              <a:t>! </a:t>
            </a:r>
          </a:p>
        </p:txBody>
      </p:sp>
      <p:pic>
        <p:nvPicPr>
          <p:cNvPr id="9" name="Graphique 8">
            <a:extLst>
              <a:ext uri="{FF2B5EF4-FFF2-40B4-BE49-F238E27FC236}">
                <a16:creationId xmlns:a16="http://schemas.microsoft.com/office/drawing/2014/main" id="{CD0613B8-3B5E-690C-6DB1-035E1E7A384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496915" y="148968"/>
            <a:ext cx="564453" cy="511432"/>
          </a:xfrm>
          <a:prstGeom prst="rect">
            <a:avLst/>
          </a:prstGeom>
        </p:spPr>
      </p:pic>
      <p:sp>
        <p:nvSpPr>
          <p:cNvPr id="5" name="ZoneTexte 4">
            <a:extLst>
              <a:ext uri="{FF2B5EF4-FFF2-40B4-BE49-F238E27FC236}">
                <a16:creationId xmlns:a16="http://schemas.microsoft.com/office/drawing/2014/main" id="{D10CC983-E76B-5A0E-AC43-56FC3ED63943}"/>
              </a:ext>
            </a:extLst>
          </p:cNvPr>
          <p:cNvSpPr txBox="1"/>
          <p:nvPr userDrawn="1"/>
        </p:nvSpPr>
        <p:spPr>
          <a:xfrm>
            <a:off x="446096" y="1164377"/>
            <a:ext cx="7096760" cy="584775"/>
          </a:xfrm>
          <a:prstGeom prst="rect">
            <a:avLst/>
          </a:prstGeom>
          <a:noFill/>
        </p:spPr>
        <p:txBody>
          <a:bodyPr wrap="square">
            <a:spAutoFit/>
          </a:bodyPr>
          <a:lstStyle/>
          <a:p>
            <a:r>
              <a:rPr lang="en-US" sz="3200" b="1" kern="1200" spc="0" noProof="0" dirty="0">
                <a:solidFill>
                  <a:schemeClr val="accent1"/>
                </a:solidFill>
                <a:latin typeface="+mj-lt"/>
                <a:ea typeface="+mn-ea"/>
                <a:cs typeface="Times New Roman" panose="02020603050405020304" pitchFamily="18" charset="0"/>
              </a:rPr>
              <a:t>Get in touch for more information</a:t>
            </a:r>
            <a:r>
              <a:rPr kumimoji="0" lang="en-US" sz="3200" b="1" i="0" u="none" strike="noStrike" kern="1200" cap="none" spc="0" normalizeH="0" baseline="0" noProof="0" dirty="0">
                <a:ln>
                  <a:noFill/>
                </a:ln>
                <a:solidFill>
                  <a:schemeClr val="accent1"/>
                </a:solidFill>
                <a:effectLst/>
                <a:uLnTx/>
                <a:uFillTx/>
                <a:latin typeface="+mj-lt"/>
                <a:ea typeface="+mj-ea"/>
                <a:cs typeface="Times New Roman" panose="02020603050405020304" pitchFamily="18" charset="0"/>
              </a:rPr>
              <a:t>:</a:t>
            </a:r>
            <a:endParaRPr lang="en-GB" sz="3200" b="1" spc="0" dirty="0">
              <a:solidFill>
                <a:schemeClr val="accent1"/>
              </a:solidFill>
              <a:latin typeface="+mj-lt"/>
              <a:cs typeface="Times New Roman" panose="02020603050405020304" pitchFamily="18" charset="0"/>
            </a:endParaRPr>
          </a:p>
        </p:txBody>
      </p:sp>
      <p:pic>
        <p:nvPicPr>
          <p:cNvPr id="14" name="Graphique 13">
            <a:extLst>
              <a:ext uri="{FF2B5EF4-FFF2-40B4-BE49-F238E27FC236}">
                <a16:creationId xmlns:a16="http://schemas.microsoft.com/office/drawing/2014/main" id="{24B85A53-FC58-83DF-940E-0E1710F815D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123916" y="3161073"/>
            <a:ext cx="396797" cy="367185"/>
          </a:xfrm>
          <a:prstGeom prst="rect">
            <a:avLst/>
          </a:prstGeom>
        </p:spPr>
      </p:pic>
      <p:sp>
        <p:nvSpPr>
          <p:cNvPr id="7" name="ZoneTexte 6">
            <a:extLst>
              <a:ext uri="{FF2B5EF4-FFF2-40B4-BE49-F238E27FC236}">
                <a16:creationId xmlns:a16="http://schemas.microsoft.com/office/drawing/2014/main" id="{71684D11-E2FC-5551-A83B-F7FD3716E4D6}"/>
              </a:ext>
            </a:extLst>
          </p:cNvPr>
          <p:cNvSpPr txBox="1"/>
          <p:nvPr userDrawn="1"/>
        </p:nvSpPr>
        <p:spPr>
          <a:xfrm>
            <a:off x="1472693" y="6125276"/>
            <a:ext cx="10178522"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b="0" i="0" noProof="0">
                <a:solidFill>
                  <a:srgbClr val="FFFFFF"/>
                </a:solidFill>
                <a:latin typeface="Helvetica Light" panose="020B0403020202020204" pitchFamily="34" charset="0"/>
              </a:rPr>
              <a:t>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a:t>
            </a:r>
          </a:p>
        </p:txBody>
      </p:sp>
      <p:pic>
        <p:nvPicPr>
          <p:cNvPr id="20" name="Image 19" descr="Une image contenant Graphique, capture d’écran, graphisme, Caractère coloré&#10;&#10;Description générée automatiquement">
            <a:extLst>
              <a:ext uri="{FF2B5EF4-FFF2-40B4-BE49-F238E27FC236}">
                <a16:creationId xmlns:a16="http://schemas.microsoft.com/office/drawing/2014/main" id="{A5F1E88D-ECEB-4B0D-F54F-6C50A317461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12399" y="-25425"/>
            <a:ext cx="1799491" cy="1799491"/>
          </a:xfrm>
          <a:prstGeom prst="rect">
            <a:avLst/>
          </a:prstGeom>
        </p:spPr>
      </p:pic>
      <p:pic>
        <p:nvPicPr>
          <p:cNvPr id="3" name="Graphique 2" descr="Internet avec un remplissage uni">
            <a:extLst>
              <a:ext uri="{FF2B5EF4-FFF2-40B4-BE49-F238E27FC236}">
                <a16:creationId xmlns:a16="http://schemas.microsoft.com/office/drawing/2014/main" id="{EDCD4643-F321-38B6-C40A-9DFE79FC9A17}"/>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047994" y="2389072"/>
            <a:ext cx="548640" cy="548640"/>
          </a:xfrm>
          <a:prstGeom prst="rect">
            <a:avLst/>
          </a:prstGeom>
        </p:spPr>
      </p:pic>
      <p:sp>
        <p:nvSpPr>
          <p:cNvPr id="6" name="ZoneTexte 5">
            <a:extLst>
              <a:ext uri="{FF2B5EF4-FFF2-40B4-BE49-F238E27FC236}">
                <a16:creationId xmlns:a16="http://schemas.microsoft.com/office/drawing/2014/main" id="{A9EB004A-CC93-FE47-BD76-087598F0AE1C}"/>
              </a:ext>
            </a:extLst>
          </p:cNvPr>
          <p:cNvSpPr txBox="1"/>
          <p:nvPr userDrawn="1"/>
        </p:nvSpPr>
        <p:spPr>
          <a:xfrm>
            <a:off x="2778760" y="2466395"/>
            <a:ext cx="663448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solidFill>
                  <a:schemeClr val="accent1"/>
                </a:solidFill>
              </a:rPr>
              <a:t>https://aprende-project.eu/</a:t>
            </a:r>
          </a:p>
          <a:p>
            <a:endParaRPr lang="en-GB" dirty="0"/>
          </a:p>
        </p:txBody>
      </p:sp>
      <p:sp>
        <p:nvSpPr>
          <p:cNvPr id="10" name="ZoneTexte 9">
            <a:extLst>
              <a:ext uri="{FF2B5EF4-FFF2-40B4-BE49-F238E27FC236}">
                <a16:creationId xmlns:a16="http://schemas.microsoft.com/office/drawing/2014/main" id="{8BD3C0BD-C0C5-0533-F4A2-C53B1CD5FCD6}"/>
              </a:ext>
            </a:extLst>
          </p:cNvPr>
          <p:cNvSpPr txBox="1"/>
          <p:nvPr userDrawn="1"/>
        </p:nvSpPr>
        <p:spPr>
          <a:xfrm>
            <a:off x="2778760" y="3205092"/>
            <a:ext cx="522732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solidFill>
                  <a:schemeClr val="accent1"/>
                </a:solidFill>
              </a:rPr>
              <a:t>contact@aprende-project.eu</a:t>
            </a:r>
          </a:p>
          <a:p>
            <a:endParaRPr lang="en-GB" dirty="0"/>
          </a:p>
        </p:txBody>
      </p:sp>
    </p:spTree>
    <p:extLst>
      <p:ext uri="{BB962C8B-B14F-4D97-AF65-F5344CB8AC3E}">
        <p14:creationId xmlns:p14="http://schemas.microsoft.com/office/powerpoint/2010/main" val="74447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pic>
        <p:nvPicPr>
          <p:cNvPr id="5" name="Image 4" descr="Une image contenant capture d’écran, Caractère coloré, motif, Symétrie&#10;&#10;Description générée automatiquement">
            <a:extLst>
              <a:ext uri="{FF2B5EF4-FFF2-40B4-BE49-F238E27FC236}">
                <a16:creationId xmlns:a16="http://schemas.microsoft.com/office/drawing/2014/main" id="{99DB98D3-AB8D-CB9E-B482-D9083230FC55}"/>
              </a:ext>
            </a:extLst>
          </p:cNvPr>
          <p:cNvPicPr>
            <a:picLocks noChangeAspect="1"/>
          </p:cNvPicPr>
          <p:nvPr userDrawn="1"/>
        </p:nvPicPr>
        <p:blipFill>
          <a:blip r:embed="rId2">
            <a:alphaModFix amt="25000"/>
            <a:extLst>
              <a:ext uri="{28A0092B-C50C-407E-A947-70E740481C1C}">
                <a14:useLocalDpi xmlns:a14="http://schemas.microsoft.com/office/drawing/2010/main" val="0"/>
              </a:ext>
            </a:extLst>
          </a:blip>
          <a:stretch>
            <a:fillRect/>
          </a:stretch>
        </p:blipFill>
        <p:spPr>
          <a:xfrm rot="5400000">
            <a:off x="3139440" y="-3418770"/>
            <a:ext cx="5913119" cy="12750659"/>
          </a:xfrm>
          <a:prstGeom prst="rect">
            <a:avLst/>
          </a:prstGeom>
        </p:spPr>
      </p:pic>
      <p:sp>
        <p:nvSpPr>
          <p:cNvPr id="3" name="Espace réservé du numéro de diapositive 2">
            <a:extLst>
              <a:ext uri="{FF2B5EF4-FFF2-40B4-BE49-F238E27FC236}">
                <a16:creationId xmlns:a16="http://schemas.microsoft.com/office/drawing/2014/main" id="{26788185-E2AB-3A43-23B8-2DDA64C1697D}"/>
              </a:ext>
            </a:extLst>
          </p:cNvPr>
          <p:cNvSpPr>
            <a:spLocks noGrp="1"/>
          </p:cNvSpPr>
          <p:nvPr>
            <p:ph type="sldNum" sz="quarter" idx="10"/>
          </p:nvPr>
        </p:nvSpPr>
        <p:spPr/>
        <p:txBody>
          <a:bodyPr/>
          <a:lstStyle/>
          <a:p>
            <a:fld id="{568BF4E8-E8B5-4393-B026-D7450F8D326F}" type="slidenum">
              <a:rPr lang="en-GB" smtClean="0"/>
              <a:t>‹N°›</a:t>
            </a:fld>
            <a:endParaRPr lang="en-GB"/>
          </a:p>
        </p:txBody>
      </p:sp>
      <p:pic>
        <p:nvPicPr>
          <p:cNvPr id="9" name="Image 8" descr="Une image contenant Graphique, capture d’écran, graphisme, Police&#10;&#10;Description générée automatiquement">
            <a:extLst>
              <a:ext uri="{FF2B5EF4-FFF2-40B4-BE49-F238E27FC236}">
                <a16:creationId xmlns:a16="http://schemas.microsoft.com/office/drawing/2014/main" id="{DE2FB1C2-B309-F58A-AB5E-F1772C8A44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08200" y="1145539"/>
            <a:ext cx="7244080" cy="3622040"/>
          </a:xfrm>
          <a:prstGeom prst="rect">
            <a:avLst/>
          </a:prstGeom>
        </p:spPr>
      </p:pic>
    </p:spTree>
    <p:extLst>
      <p:ext uri="{BB962C8B-B14F-4D97-AF65-F5344CB8AC3E}">
        <p14:creationId xmlns:p14="http://schemas.microsoft.com/office/powerpoint/2010/main" val="1364010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68BF4E8-E8B5-4393-B026-D7450F8D326F}" type="slidenum">
              <a:rPr lang="en-GB" smtClean="0"/>
              <a:t>‹N°›</a:t>
            </a:fld>
            <a:endParaRPr lang="en-GB"/>
          </a:p>
        </p:txBody>
      </p:sp>
      <p:pic>
        <p:nvPicPr>
          <p:cNvPr id="16" name="Image 15" descr="Une image contenant Graphique, capture d’écran, graphisme, Police&#10;&#10;Description générée automatiquement">
            <a:extLst>
              <a:ext uri="{FF2B5EF4-FFF2-40B4-BE49-F238E27FC236}">
                <a16:creationId xmlns:a16="http://schemas.microsoft.com/office/drawing/2014/main" id="{372E38D6-2238-3304-2E36-B29AA0A01C4B}"/>
              </a:ext>
            </a:extLst>
          </p:cNvPr>
          <p:cNvPicPr>
            <a:picLocks noChangeAspect="1"/>
          </p:cNvPicPr>
          <p:nvPr userDrawn="1"/>
        </p:nvPicPr>
        <p:blipFill>
          <a:blip r:embed="rId2">
            <a:extLst>
              <a:ext uri="{28A0092B-C50C-407E-A947-70E740481C1C}">
                <a14:useLocalDpi xmlns:a14="http://schemas.microsoft.com/office/drawing/2010/main" val="0"/>
              </a:ext>
            </a:extLst>
          </a:blip>
          <a:srcRect b="29712"/>
          <a:stretch/>
        </p:blipFill>
        <p:spPr>
          <a:xfrm>
            <a:off x="1974255" y="-732836"/>
            <a:ext cx="7051040" cy="2477997"/>
          </a:xfrm>
          <a:prstGeom prst="rect">
            <a:avLst/>
          </a:prstGeom>
        </p:spPr>
      </p:pic>
      <p:sp>
        <p:nvSpPr>
          <p:cNvPr id="3" name="Subtitle 2">
            <a:extLst>
              <a:ext uri="{FF2B5EF4-FFF2-40B4-BE49-F238E27FC236}">
                <a16:creationId xmlns:a16="http://schemas.microsoft.com/office/drawing/2014/main" id="{FFBC70C2-8B22-27D1-D171-B8853FA0FE2A}"/>
              </a:ext>
            </a:extLst>
          </p:cNvPr>
          <p:cNvSpPr>
            <a:spLocks noGrp="1"/>
          </p:cNvSpPr>
          <p:nvPr>
            <p:ph type="subTitle" idx="1"/>
          </p:nvPr>
        </p:nvSpPr>
        <p:spPr>
          <a:xfrm>
            <a:off x="1097280" y="3696592"/>
            <a:ext cx="10058400" cy="1143000"/>
          </a:xfrm>
          <a:prstGeom prst="rect">
            <a:avLst/>
          </a:prstGeom>
        </p:spPr>
        <p:txBody>
          <a:bodyPr lIns="91440" rIns="91440">
            <a:normAutofit/>
          </a:bodyPr>
          <a:lstStyle>
            <a:lvl1pPr marL="0" indent="0" algn="ctr">
              <a:buNone/>
              <a:defRPr sz="2400" cap="none" spc="0" baseline="0">
                <a:solidFill>
                  <a:schemeClr val="accent3"/>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4" name="Content Placeholder 2">
            <a:extLst>
              <a:ext uri="{FF2B5EF4-FFF2-40B4-BE49-F238E27FC236}">
                <a16:creationId xmlns:a16="http://schemas.microsoft.com/office/drawing/2014/main" id="{8A4FE277-E29B-B3B5-5F94-14E9228D18FA}"/>
              </a:ext>
            </a:extLst>
          </p:cNvPr>
          <p:cNvSpPr>
            <a:spLocks noGrp="1"/>
          </p:cNvSpPr>
          <p:nvPr>
            <p:ph sz="half" idx="13"/>
          </p:nvPr>
        </p:nvSpPr>
        <p:spPr>
          <a:xfrm>
            <a:off x="1097280" y="5167326"/>
            <a:ext cx="3666235" cy="442607"/>
          </a:xfrm>
          <a:prstGeom prst="rect">
            <a:avLst/>
          </a:prstGeom>
        </p:spPr>
        <p:txBody>
          <a:bodyPr/>
          <a:lstStyle>
            <a:lvl1pPr marL="0" indent="0">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5" name="Content Placeholder 2">
            <a:extLst>
              <a:ext uri="{FF2B5EF4-FFF2-40B4-BE49-F238E27FC236}">
                <a16:creationId xmlns:a16="http://schemas.microsoft.com/office/drawing/2014/main" id="{C03F7745-856F-C89C-F045-983A258C60BA}"/>
              </a:ext>
            </a:extLst>
          </p:cNvPr>
          <p:cNvSpPr>
            <a:spLocks noGrp="1"/>
          </p:cNvSpPr>
          <p:nvPr>
            <p:ph sz="half" idx="14"/>
          </p:nvPr>
        </p:nvSpPr>
        <p:spPr>
          <a:xfrm>
            <a:off x="7489445" y="5167325"/>
            <a:ext cx="3666235" cy="442607"/>
          </a:xfrm>
          <a:prstGeom prst="rect">
            <a:avLst/>
          </a:prstGeom>
        </p:spPr>
        <p:txBody>
          <a:bodyPr/>
          <a:lstStyle>
            <a:lvl1pPr marL="0" indent="0" algn="r">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19" name="Titre 18">
            <a:extLst>
              <a:ext uri="{FF2B5EF4-FFF2-40B4-BE49-F238E27FC236}">
                <a16:creationId xmlns:a16="http://schemas.microsoft.com/office/drawing/2014/main" id="{0FA90F69-2D53-C0D2-F197-B044C728DB4B}"/>
              </a:ext>
            </a:extLst>
          </p:cNvPr>
          <p:cNvSpPr>
            <a:spLocks noGrp="1"/>
          </p:cNvSpPr>
          <p:nvPr>
            <p:ph type="title"/>
          </p:nvPr>
        </p:nvSpPr>
        <p:spPr>
          <a:xfrm>
            <a:off x="1066800" y="2504361"/>
            <a:ext cx="10058400" cy="864497"/>
          </a:xfrm>
          <a:prstGeom prst="rect">
            <a:avLst/>
          </a:prstGeom>
        </p:spPr>
        <p:txBody>
          <a:bodyPr/>
          <a:lstStyle>
            <a:lvl1pPr algn="ctr">
              <a:defRPr b="1">
                <a:solidFill>
                  <a:schemeClr val="accent1"/>
                </a:solidFill>
              </a:defRPr>
            </a:lvl1pPr>
          </a:lstStyle>
          <a:p>
            <a:r>
              <a:rPr lang="fr-FR"/>
              <a:t>Modifiez le style du titre</a:t>
            </a:r>
          </a:p>
        </p:txBody>
      </p:sp>
    </p:spTree>
    <p:extLst>
      <p:ext uri="{BB962C8B-B14F-4D97-AF65-F5344CB8AC3E}">
        <p14:creationId xmlns:p14="http://schemas.microsoft.com/office/powerpoint/2010/main" val="376578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3" name="Image 2" descr="Une image contenant capture d’écran, Caractère coloré, motif, Symétrie&#10;&#10;Description générée automatiquement">
            <a:extLst>
              <a:ext uri="{FF2B5EF4-FFF2-40B4-BE49-F238E27FC236}">
                <a16:creationId xmlns:a16="http://schemas.microsoft.com/office/drawing/2014/main" id="{D20A4AAC-0B67-2F87-9ADC-FCA5DB73B8C1}"/>
              </a:ext>
            </a:extLst>
          </p:cNvPr>
          <p:cNvPicPr>
            <a:picLocks noChangeAspect="1"/>
          </p:cNvPicPr>
          <p:nvPr userDrawn="1"/>
        </p:nvPicPr>
        <p:blipFill>
          <a:blip r:embed="rId2">
            <a:alphaModFix amt="27000"/>
            <a:extLst>
              <a:ext uri="{28A0092B-C50C-407E-A947-70E740481C1C}">
                <a14:useLocalDpi xmlns:a14="http://schemas.microsoft.com/office/drawing/2010/main" val="0"/>
              </a:ext>
            </a:extLst>
          </a:blip>
          <a:stretch>
            <a:fillRect/>
          </a:stretch>
        </p:blipFill>
        <p:spPr>
          <a:xfrm rot="16200000">
            <a:off x="3180455" y="-7405796"/>
            <a:ext cx="5831090" cy="12573778"/>
          </a:xfrm>
          <a:prstGeom prst="rect">
            <a:avLst/>
          </a:prstGeom>
        </p:spPr>
      </p:pic>
      <p:sp>
        <p:nvSpPr>
          <p:cNvPr id="6" name="Slide Number Placeholder 5"/>
          <p:cNvSpPr>
            <a:spLocks noGrp="1"/>
          </p:cNvSpPr>
          <p:nvPr>
            <p:ph type="sldNum" sz="quarter" idx="12"/>
          </p:nvPr>
        </p:nvSpPr>
        <p:spPr/>
        <p:txBody>
          <a:bodyPr/>
          <a:lstStyle/>
          <a:p>
            <a:fld id="{568BF4E8-E8B5-4393-B026-D7450F8D326F}" type="slidenum">
              <a:rPr lang="en-GB" smtClean="0"/>
              <a:t>‹N°›</a:t>
            </a:fld>
            <a:endParaRPr lang="en-GB"/>
          </a:p>
        </p:txBody>
      </p:sp>
      <p:pic>
        <p:nvPicPr>
          <p:cNvPr id="16" name="Image 15" descr="Une image contenant Graphique, capture d’écran, graphisme, Police&#10;&#10;Description générée automatiquement">
            <a:extLst>
              <a:ext uri="{FF2B5EF4-FFF2-40B4-BE49-F238E27FC236}">
                <a16:creationId xmlns:a16="http://schemas.microsoft.com/office/drawing/2014/main" id="{372E38D6-2238-3304-2E36-B29AA0A01C4B}"/>
              </a:ext>
            </a:extLst>
          </p:cNvPr>
          <p:cNvPicPr>
            <a:picLocks noChangeAspect="1"/>
          </p:cNvPicPr>
          <p:nvPr userDrawn="1"/>
        </p:nvPicPr>
        <p:blipFill>
          <a:blip r:embed="rId3">
            <a:extLst>
              <a:ext uri="{28A0092B-C50C-407E-A947-70E740481C1C}">
                <a14:useLocalDpi xmlns:a14="http://schemas.microsoft.com/office/drawing/2010/main" val="0"/>
              </a:ext>
            </a:extLst>
          </a:blip>
          <a:srcRect b="29712"/>
          <a:stretch/>
        </p:blipFill>
        <p:spPr>
          <a:xfrm>
            <a:off x="2253963" y="-857688"/>
            <a:ext cx="7051040" cy="2477997"/>
          </a:xfrm>
          <a:prstGeom prst="rect">
            <a:avLst/>
          </a:prstGeom>
        </p:spPr>
      </p:pic>
      <p:sp>
        <p:nvSpPr>
          <p:cNvPr id="5" name="Subtitle 2">
            <a:extLst>
              <a:ext uri="{FF2B5EF4-FFF2-40B4-BE49-F238E27FC236}">
                <a16:creationId xmlns:a16="http://schemas.microsoft.com/office/drawing/2014/main" id="{BC24233B-116F-9063-E017-DCA332988A90}"/>
              </a:ext>
            </a:extLst>
          </p:cNvPr>
          <p:cNvSpPr>
            <a:spLocks noGrp="1"/>
          </p:cNvSpPr>
          <p:nvPr>
            <p:ph type="subTitle" idx="1"/>
          </p:nvPr>
        </p:nvSpPr>
        <p:spPr>
          <a:xfrm>
            <a:off x="1097280" y="3696592"/>
            <a:ext cx="10058400" cy="1143000"/>
          </a:xfrm>
          <a:prstGeom prst="rect">
            <a:avLst/>
          </a:prstGeom>
        </p:spPr>
        <p:txBody>
          <a:bodyPr lIns="91440" rIns="91440">
            <a:normAutofit/>
          </a:bodyPr>
          <a:lstStyle>
            <a:lvl1pPr marL="0" indent="0" algn="ctr">
              <a:buNone/>
              <a:defRPr sz="2400" cap="none" spc="0" baseline="0">
                <a:solidFill>
                  <a:schemeClr val="accent3"/>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7" name="Content Placeholder 2">
            <a:extLst>
              <a:ext uri="{FF2B5EF4-FFF2-40B4-BE49-F238E27FC236}">
                <a16:creationId xmlns:a16="http://schemas.microsoft.com/office/drawing/2014/main" id="{85CB635E-5B75-AA6D-E221-AEDA30A0EF7A}"/>
              </a:ext>
            </a:extLst>
          </p:cNvPr>
          <p:cNvSpPr>
            <a:spLocks noGrp="1"/>
          </p:cNvSpPr>
          <p:nvPr>
            <p:ph sz="half" idx="13"/>
          </p:nvPr>
        </p:nvSpPr>
        <p:spPr>
          <a:xfrm>
            <a:off x="1097280" y="5167326"/>
            <a:ext cx="3666235" cy="442607"/>
          </a:xfrm>
          <a:prstGeom prst="rect">
            <a:avLst/>
          </a:prstGeom>
        </p:spPr>
        <p:txBody>
          <a:bodyPr/>
          <a:lstStyle>
            <a:lvl1pPr marL="0" indent="0">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8" name="Content Placeholder 2">
            <a:extLst>
              <a:ext uri="{FF2B5EF4-FFF2-40B4-BE49-F238E27FC236}">
                <a16:creationId xmlns:a16="http://schemas.microsoft.com/office/drawing/2014/main" id="{B7DE4610-EF4E-0676-D808-B8EAEA38CFF0}"/>
              </a:ext>
            </a:extLst>
          </p:cNvPr>
          <p:cNvSpPr>
            <a:spLocks noGrp="1"/>
          </p:cNvSpPr>
          <p:nvPr>
            <p:ph sz="half" idx="14"/>
          </p:nvPr>
        </p:nvSpPr>
        <p:spPr>
          <a:xfrm>
            <a:off x="7489445" y="5167325"/>
            <a:ext cx="3666235" cy="442607"/>
          </a:xfrm>
          <a:prstGeom prst="rect">
            <a:avLst/>
          </a:prstGeom>
        </p:spPr>
        <p:txBody>
          <a:bodyPr/>
          <a:lstStyle>
            <a:lvl1pPr marL="0" indent="0" algn="r">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13" name="Titre 18">
            <a:extLst>
              <a:ext uri="{FF2B5EF4-FFF2-40B4-BE49-F238E27FC236}">
                <a16:creationId xmlns:a16="http://schemas.microsoft.com/office/drawing/2014/main" id="{B4E94570-2755-A8E6-08CA-895F16F43887}"/>
              </a:ext>
            </a:extLst>
          </p:cNvPr>
          <p:cNvSpPr>
            <a:spLocks noGrp="1"/>
          </p:cNvSpPr>
          <p:nvPr>
            <p:ph type="title"/>
          </p:nvPr>
        </p:nvSpPr>
        <p:spPr>
          <a:xfrm>
            <a:off x="1066800" y="2504361"/>
            <a:ext cx="10058400" cy="864497"/>
          </a:xfrm>
          <a:prstGeom prst="rect">
            <a:avLst/>
          </a:prstGeom>
        </p:spPr>
        <p:txBody>
          <a:bodyPr/>
          <a:lstStyle>
            <a:lvl1pPr algn="ctr">
              <a:defRPr b="1">
                <a:solidFill>
                  <a:schemeClr val="accent1"/>
                </a:solidFill>
              </a:defRPr>
            </a:lvl1pPr>
          </a:lstStyle>
          <a:p>
            <a:r>
              <a:rPr lang="fr-FR"/>
              <a:t>Modifiez le style du titre</a:t>
            </a:r>
          </a:p>
        </p:txBody>
      </p:sp>
    </p:spTree>
    <p:extLst>
      <p:ext uri="{BB962C8B-B14F-4D97-AF65-F5344CB8AC3E}">
        <p14:creationId xmlns:p14="http://schemas.microsoft.com/office/powerpoint/2010/main" val="2040636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85000"/>
              </a:lnSpc>
              <a:defRPr sz="4800" b="1" spc="-50" baseline="0">
                <a:solidFill>
                  <a:schemeClr val="accent1"/>
                </a:solidFill>
              </a:defRPr>
            </a:lvl1pPr>
          </a:lstStyle>
          <a:p>
            <a:r>
              <a:rPr lang="fr-FR"/>
              <a:t>Modifiez le style du titre</a:t>
            </a:r>
            <a:endParaRPr lang="en-US"/>
          </a:p>
        </p:txBody>
      </p:sp>
      <p:sp>
        <p:nvSpPr>
          <p:cNvPr id="3" name="Subtitle 2"/>
          <p:cNvSpPr>
            <a:spLocks noGrp="1"/>
          </p:cNvSpPr>
          <p:nvPr>
            <p:ph type="subTitle" idx="1"/>
          </p:nvPr>
        </p:nvSpPr>
        <p:spPr>
          <a:xfrm>
            <a:off x="1100051" y="4455620"/>
            <a:ext cx="10058400" cy="1143000"/>
          </a:xfrm>
          <a:prstGeom prst="rect">
            <a:avLst/>
          </a:prstGeom>
        </p:spPr>
        <p:txBody>
          <a:bodyPr lIns="91440" rIns="91440">
            <a:normAutofit/>
          </a:bodyPr>
          <a:lstStyle>
            <a:lvl1pPr marL="0" indent="0" algn="l">
              <a:buNone/>
              <a:defRPr sz="2400" cap="none" spc="0" baseline="0">
                <a:solidFill>
                  <a:schemeClr val="accent3"/>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6" name="Slide Number Placeholder 5"/>
          <p:cNvSpPr>
            <a:spLocks noGrp="1"/>
          </p:cNvSpPr>
          <p:nvPr>
            <p:ph type="sldNum" sz="quarter" idx="12"/>
          </p:nvPr>
        </p:nvSpPr>
        <p:spPr>
          <a:xfrm>
            <a:off x="10879975" y="6492875"/>
            <a:ext cx="1312025" cy="365125"/>
          </a:xfrm>
        </p:spPr>
        <p:txBody>
          <a:bodyPr/>
          <a:lstStyle/>
          <a:p>
            <a:fld id="{568BF4E8-E8B5-4393-B026-D7450F8D326F}" type="slidenum">
              <a:rPr lang="en-GB" smtClean="0"/>
              <a:t>‹N°›</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Image 9" descr="Une image contenant capture d’écran, Caractère coloré, Graphique, art&#10;&#10;Description générée automatiquement">
            <a:extLst>
              <a:ext uri="{FF2B5EF4-FFF2-40B4-BE49-F238E27FC236}">
                <a16:creationId xmlns:a16="http://schemas.microsoft.com/office/drawing/2014/main" id="{1FE1AA84-5D08-1846-FEB8-FDB25F0FD1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3010828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_08">
    <p:spTree>
      <p:nvGrpSpPr>
        <p:cNvPr id="1" name=""/>
        <p:cNvGrpSpPr/>
        <p:nvPr/>
      </p:nvGrpSpPr>
      <p:grpSpPr>
        <a:xfrm>
          <a:off x="0" y="0"/>
          <a:ext cx="0" cy="0"/>
          <a:chOff x="0" y="0"/>
          <a:chExt cx="0" cy="0"/>
        </a:xfrm>
      </p:grpSpPr>
      <p:sp>
        <p:nvSpPr>
          <p:cNvPr id="6" name="Espace réservé du texte 3">
            <a:extLst>
              <a:ext uri="{FF2B5EF4-FFF2-40B4-BE49-F238E27FC236}">
                <a16:creationId xmlns:a16="http://schemas.microsoft.com/office/drawing/2014/main" id="{8C1B73B3-524B-0EF2-2EA3-DAB26F086534}"/>
              </a:ext>
            </a:extLst>
          </p:cNvPr>
          <p:cNvSpPr>
            <a:spLocks noGrp="1"/>
          </p:cNvSpPr>
          <p:nvPr>
            <p:ph type="body" sz="half" idx="10"/>
          </p:nvPr>
        </p:nvSpPr>
        <p:spPr>
          <a:xfrm>
            <a:off x="838200" y="1888067"/>
            <a:ext cx="10515600" cy="375378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noProof="0"/>
          </a:p>
        </p:txBody>
      </p:sp>
      <p:sp>
        <p:nvSpPr>
          <p:cNvPr id="13" name="Titre 1">
            <a:extLst>
              <a:ext uri="{FF2B5EF4-FFF2-40B4-BE49-F238E27FC236}">
                <a16:creationId xmlns:a16="http://schemas.microsoft.com/office/drawing/2014/main" id="{1AED150D-002D-F91B-88D2-A7AEAE1841D5}"/>
              </a:ext>
            </a:extLst>
          </p:cNvPr>
          <p:cNvSpPr>
            <a:spLocks noGrp="1"/>
          </p:cNvSpPr>
          <p:nvPr>
            <p:ph type="title" hasCustomPrompt="1"/>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fr-FR"/>
              <a:t>Modifiez le style du titre</a:t>
            </a:r>
            <a:endParaRPr lang="en-GB" noProof="0"/>
          </a:p>
        </p:txBody>
      </p:sp>
      <p:pic>
        <p:nvPicPr>
          <p:cNvPr id="8" name="Image 7" descr="Une image contenant capture d’écran, Caractère coloré, Graphique, art&#10;&#10;Description générée automatiquement">
            <a:extLst>
              <a:ext uri="{FF2B5EF4-FFF2-40B4-BE49-F238E27FC236}">
                <a16:creationId xmlns:a16="http://schemas.microsoft.com/office/drawing/2014/main" id="{32FA0CC5-528A-25A9-EC41-B61C33AB17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3469335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4"/>
            <a:ext cx="10058400" cy="1025730"/>
          </a:xfrm>
          <a:prstGeom prst="rect">
            <a:avLst/>
          </a:prstGeom>
        </p:spPr>
        <p:txBody>
          <a:bodyPr/>
          <a:lstStyle>
            <a:lvl1pPr>
              <a:defRPr sz="3600" b="1">
                <a:solidFill>
                  <a:schemeClr val="accent1"/>
                </a:solidFill>
              </a:defRPr>
            </a:lvl1pPr>
          </a:lstStyle>
          <a:p>
            <a:r>
              <a:rPr lang="fr-FR"/>
              <a:t>Modifiez le style du titre</a:t>
            </a:r>
            <a:endParaRPr lang="en-US"/>
          </a:p>
        </p:txBody>
      </p:sp>
      <p:sp>
        <p:nvSpPr>
          <p:cNvPr id="3" name="Content Placeholder 2"/>
          <p:cNvSpPr>
            <a:spLocks noGrp="1"/>
          </p:cNvSpPr>
          <p:nvPr>
            <p:ph sz="half" idx="1"/>
          </p:nvPr>
        </p:nvSpPr>
        <p:spPr>
          <a:xfrm>
            <a:off x="1097280" y="1480609"/>
            <a:ext cx="4937760" cy="4023360"/>
          </a:xfrm>
          <a:prstGeom prst="rect">
            <a:avLst/>
          </a:prstGeom>
        </p:spPr>
        <p:txBody>
          <a:bodyPr/>
          <a:lstStyle>
            <a:lvl1pPr marL="342900" indent="-342900">
              <a:buFont typeface="Arial" panose="020B0604020202020204" pitchFamily="34" charset="0"/>
              <a:buChar char="•"/>
              <a:defRPr/>
            </a:lvl1pPr>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217921" y="1480610"/>
            <a:ext cx="4937760" cy="4023360"/>
          </a:xfrm>
          <a:prstGeom prst="rect">
            <a:avLst/>
          </a:prstGeom>
        </p:spPr>
        <p:txBody>
          <a:bodyPr/>
          <a:lstStyle>
            <a:lvl1pPr marL="342900" indent="-342900">
              <a:buFont typeface="Arial" panose="020B0604020202020204" pitchFamily="34" charset="0"/>
              <a:buChar char="•"/>
              <a:defRPr/>
            </a:lvl1pPr>
            <a:lvl2pPr marL="486918" indent="-285750">
              <a:buFont typeface="Arial" panose="020B0604020202020204" pitchFamily="34" charset="0"/>
              <a:buChar char="•"/>
              <a:defRPr/>
            </a:lvl2pPr>
            <a:lvl3pPr marL="669798" indent="-285750">
              <a:buFont typeface="Arial" panose="020B0604020202020204" pitchFamily="34" charset="0"/>
              <a:buChar char="•"/>
              <a:defRPr/>
            </a:lvl3pPr>
            <a:lvl4pPr marL="852678" indent="-285750">
              <a:buFont typeface="Arial" panose="020B0604020202020204" pitchFamily="34" charset="0"/>
              <a:buChar char="•"/>
              <a:defRPr/>
            </a:lvl4pPr>
            <a:lvl5pPr marL="1035558" indent="-28575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Slide Number Placeholder 6"/>
          <p:cNvSpPr>
            <a:spLocks noGrp="1"/>
          </p:cNvSpPr>
          <p:nvPr>
            <p:ph type="sldNum" sz="quarter" idx="12"/>
          </p:nvPr>
        </p:nvSpPr>
        <p:spPr>
          <a:xfrm>
            <a:off x="10879975" y="6492875"/>
            <a:ext cx="1312025" cy="365125"/>
          </a:xfrm>
        </p:spPr>
        <p:txBody>
          <a:bodyPr/>
          <a:lstStyle/>
          <a:p>
            <a:fld id="{568BF4E8-E8B5-4393-B026-D7450F8D326F}" type="slidenum">
              <a:rPr lang="en-GB" smtClean="0"/>
              <a:t>‹N°›</a:t>
            </a:fld>
            <a:endParaRPr lang="en-GB"/>
          </a:p>
        </p:txBody>
      </p:sp>
      <p:pic>
        <p:nvPicPr>
          <p:cNvPr id="2" name="Image 1" descr="Une image contenant capture d’écran, Caractère coloré, Graphique, art&#10;&#10;Description générée automatiquement">
            <a:extLst>
              <a:ext uri="{FF2B5EF4-FFF2-40B4-BE49-F238E27FC236}">
                <a16:creationId xmlns:a16="http://schemas.microsoft.com/office/drawing/2014/main" id="{69892DAD-1AC1-1443-9C72-B1206F6E86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3709042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userDrawn="1"/>
        </p:nvSpPr>
        <p:spPr>
          <a:xfrm>
            <a:off x="16" y="1"/>
            <a:ext cx="4050791" cy="5867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 name="Rectangle 8"/>
          <p:cNvSpPr/>
          <p:nvPr/>
        </p:nvSpPr>
        <p:spPr>
          <a:xfrm>
            <a:off x="4040071" y="0"/>
            <a:ext cx="159396" cy="597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a:prstGeom prst="rect">
            <a:avLst/>
          </a:prstGeom>
        </p:spPr>
        <p:txBody>
          <a:bodyPr anchor="b">
            <a:normAutofit/>
          </a:bodyPr>
          <a:lstStyle>
            <a:lvl1pPr>
              <a:defRPr sz="3600" b="1">
                <a:solidFill>
                  <a:srgbClr val="FFFFFF"/>
                </a:solidFill>
              </a:defRPr>
            </a:lvl1pPr>
          </a:lstStyle>
          <a:p>
            <a:r>
              <a:rPr lang="fr-FR"/>
              <a:t>Modifiez le style du titre</a:t>
            </a:r>
            <a:endParaRPr lang="en-US"/>
          </a:p>
        </p:txBody>
      </p:sp>
      <p:sp>
        <p:nvSpPr>
          <p:cNvPr id="3" name="Content Placeholder 2"/>
          <p:cNvSpPr>
            <a:spLocks noGrp="1"/>
          </p:cNvSpPr>
          <p:nvPr>
            <p:ph idx="1"/>
          </p:nvPr>
        </p:nvSpPr>
        <p:spPr>
          <a:xfrm>
            <a:off x="4800600" y="731520"/>
            <a:ext cx="6492240" cy="4837176"/>
          </a:xfrm>
          <a:prstGeom prst="rect">
            <a:avLst/>
          </a:prstGeom>
        </p:spPr>
        <p:txBody>
          <a:bodyPr/>
          <a:lstStyle>
            <a:lvl1pPr marL="342900" indent="-342900">
              <a:buFont typeface="Arial" panose="020B0604020202020204" pitchFamily="34" charset="0"/>
              <a:buChar char="•"/>
              <a:defRPr/>
            </a:lvl1pPr>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57200" y="2926080"/>
            <a:ext cx="3200400" cy="2642616"/>
          </a:xfrm>
          <a:prstGeom prst="rect">
            <a:avLst/>
          </a:prstGeo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68BF4E8-E8B5-4393-B026-D7450F8D326F}" type="slidenum">
              <a:rPr lang="en-GB" smtClean="0"/>
              <a:pPr/>
              <a:t>‹N°›</a:t>
            </a:fld>
            <a:endParaRPr lang="en-GB"/>
          </a:p>
        </p:txBody>
      </p:sp>
      <p:pic>
        <p:nvPicPr>
          <p:cNvPr id="10" name="Image 9" descr="Une image contenant capture d’écran, Caractère coloré, Graphique, art&#10;&#10;Description générée automatiquement">
            <a:extLst>
              <a:ext uri="{FF2B5EF4-FFF2-40B4-BE49-F238E27FC236}">
                <a16:creationId xmlns:a16="http://schemas.microsoft.com/office/drawing/2014/main" id="{84B96E78-0705-65DE-696F-3C372FCF60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1135210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1_Contenu avec légende">
    <p:spTree>
      <p:nvGrpSpPr>
        <p:cNvPr id="1" name=""/>
        <p:cNvGrpSpPr/>
        <p:nvPr/>
      </p:nvGrpSpPr>
      <p:grpSpPr>
        <a:xfrm>
          <a:off x="0" y="0"/>
          <a:ext cx="0" cy="0"/>
          <a:chOff x="0" y="0"/>
          <a:chExt cx="0" cy="0"/>
        </a:xfrm>
      </p:grpSpPr>
      <p:pic>
        <p:nvPicPr>
          <p:cNvPr id="11" name="Image 10" descr="Une image contenant capture d’écran, Caractère coloré, motif, Symétrie&#10;&#10;Description générée automatiquement">
            <a:extLst>
              <a:ext uri="{FF2B5EF4-FFF2-40B4-BE49-F238E27FC236}">
                <a16:creationId xmlns:a16="http://schemas.microsoft.com/office/drawing/2014/main" id="{F0A3C10C-0077-4C05-2F11-68083707E03F}"/>
              </a:ext>
            </a:extLst>
          </p:cNvPr>
          <p:cNvPicPr>
            <a:picLocks noChangeAspect="1"/>
          </p:cNvPicPr>
          <p:nvPr userDrawn="1"/>
        </p:nvPicPr>
        <p:blipFill>
          <a:blip r:embed="rId2">
            <a:alphaModFix amt="33000"/>
            <a:extLst>
              <a:ext uri="{28A0092B-C50C-407E-A947-70E740481C1C}">
                <a14:useLocalDpi xmlns:a14="http://schemas.microsoft.com/office/drawing/2010/main" val="0"/>
              </a:ext>
            </a:extLst>
          </a:blip>
          <a:stretch>
            <a:fillRect/>
          </a:stretch>
        </p:blipFill>
        <p:spPr>
          <a:xfrm>
            <a:off x="35081" y="-68580"/>
            <a:ext cx="4004989" cy="6132932"/>
          </a:xfrm>
          <a:prstGeom prst="rect">
            <a:avLst/>
          </a:prstGeom>
        </p:spPr>
      </p:pic>
      <p:sp>
        <p:nvSpPr>
          <p:cNvPr id="9" name="Rectangle 8"/>
          <p:cNvSpPr/>
          <p:nvPr/>
        </p:nvSpPr>
        <p:spPr>
          <a:xfrm>
            <a:off x="4040070" y="0"/>
            <a:ext cx="150929" cy="597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a:prstGeom prst="rect">
            <a:avLst/>
          </a:prstGeom>
        </p:spPr>
        <p:txBody>
          <a:bodyPr anchor="b">
            <a:normAutofit/>
          </a:bodyPr>
          <a:lstStyle>
            <a:lvl1pPr>
              <a:defRPr sz="3600" b="1">
                <a:solidFill>
                  <a:schemeClr val="accent1"/>
                </a:solidFill>
              </a:defRPr>
            </a:lvl1pPr>
          </a:lstStyle>
          <a:p>
            <a:r>
              <a:rPr lang="fr-FR"/>
              <a:t>Modifiez le style du titre</a:t>
            </a:r>
            <a:endParaRPr lang="en-US"/>
          </a:p>
        </p:txBody>
      </p:sp>
      <p:sp>
        <p:nvSpPr>
          <p:cNvPr id="3" name="Content Placeholder 2"/>
          <p:cNvSpPr>
            <a:spLocks noGrp="1"/>
          </p:cNvSpPr>
          <p:nvPr>
            <p:ph idx="1"/>
          </p:nvPr>
        </p:nvSpPr>
        <p:spPr>
          <a:xfrm>
            <a:off x="4800600" y="731520"/>
            <a:ext cx="6492240" cy="4661747"/>
          </a:xfrm>
          <a:prstGeom prst="rect">
            <a:avLst/>
          </a:prstGeom>
        </p:spPr>
        <p:txBody>
          <a:bodyPr/>
          <a:lstStyle>
            <a:lvl1pPr marL="342900" indent="-342900">
              <a:buFont typeface="Arial" panose="020B0604020202020204" pitchFamily="34" charset="0"/>
              <a:buChar char="•"/>
              <a:defRPr/>
            </a:lvl1pPr>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57200" y="2926080"/>
            <a:ext cx="3200400" cy="2467187"/>
          </a:xfrm>
          <a:prstGeom prst="rect">
            <a:avLst/>
          </a:prstGeom>
        </p:spPr>
        <p:txBody>
          <a:bodyPr lIns="91440" rIns="91440">
            <a:normAutofit/>
          </a:bodyPr>
          <a:lstStyle>
            <a:lvl1pPr marL="0" indent="0">
              <a:buNone/>
              <a:defRPr sz="15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6" name="Footer Placeholder 5"/>
          <p:cNvSpPr>
            <a:spLocks noGrp="1"/>
          </p:cNvSpPr>
          <p:nvPr>
            <p:ph type="ftr" sz="quarter" idx="11"/>
          </p:nvPr>
        </p:nvSpPr>
        <p:spPr>
          <a:xfrm>
            <a:off x="4800600" y="6459785"/>
            <a:ext cx="4648200" cy="365125"/>
          </a:xfrm>
          <a:prstGeom prst="rect">
            <a:avLst/>
          </a:prstGeom>
        </p:spPr>
        <p:txBody>
          <a:bodyPr/>
          <a:lstStyle>
            <a:lvl1pPr algn="l">
              <a:defRPr>
                <a:solidFill>
                  <a:srgbClr val="FFFFFF"/>
                </a:solidFill>
              </a:defRPr>
            </a:lvl1p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68BF4E8-E8B5-4393-B026-D7450F8D326F}" type="slidenum">
              <a:rPr lang="en-GB" smtClean="0"/>
              <a:pPr/>
              <a:t>‹N°›</a:t>
            </a:fld>
            <a:endParaRPr lang="en-GB"/>
          </a:p>
        </p:txBody>
      </p:sp>
      <p:pic>
        <p:nvPicPr>
          <p:cNvPr id="12" name="Image 11" descr="Une image contenant capture d’écran, Caractère coloré, Graphique, art&#10;&#10;Description générée automatiquement">
            <a:extLst>
              <a:ext uri="{FF2B5EF4-FFF2-40B4-BE49-F238E27FC236}">
                <a16:creationId xmlns:a16="http://schemas.microsoft.com/office/drawing/2014/main" id="{1B862C60-4C57-EEF8-45C4-F6985657D3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118030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7" name="Rectangle 6"/>
          <p:cNvSpPr/>
          <p:nvPr/>
        </p:nvSpPr>
        <p:spPr>
          <a:xfrm>
            <a:off x="0" y="5976982"/>
            <a:ext cx="12192000" cy="8810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 name="Rectangle 8"/>
          <p:cNvSpPr/>
          <p:nvPr/>
        </p:nvSpPr>
        <p:spPr>
          <a:xfrm>
            <a:off x="0" y="5869094"/>
            <a:ext cx="12192001" cy="136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p:cNvSpPr>
            <a:spLocks noGrp="1"/>
          </p:cNvSpPr>
          <p:nvPr>
            <p:ph type="sldNum" sz="quarter" idx="4"/>
          </p:nvPr>
        </p:nvSpPr>
        <p:spPr>
          <a:xfrm>
            <a:off x="11744960" y="6492875"/>
            <a:ext cx="447040" cy="365125"/>
          </a:xfrm>
          <a:prstGeom prst="rect">
            <a:avLst/>
          </a:prstGeom>
        </p:spPr>
        <p:txBody>
          <a:bodyPr vert="horz" lIns="91440" tIns="45720" rIns="91440" bIns="45720" rtlCol="0" anchor="ctr"/>
          <a:lstStyle>
            <a:lvl1pPr algn="r">
              <a:defRPr sz="1050">
                <a:solidFill>
                  <a:srgbClr val="FFFFFF"/>
                </a:solidFill>
              </a:defRPr>
            </a:lvl1pPr>
          </a:lstStyle>
          <a:p>
            <a:fld id="{568BF4E8-E8B5-4393-B026-D7450F8D326F}" type="slidenum">
              <a:rPr lang="en-GB" smtClean="0"/>
              <a:t>‹N°›</a:t>
            </a:fld>
            <a:endParaRPr lang="en-GB"/>
          </a:p>
        </p:txBody>
      </p:sp>
      <p:pic>
        <p:nvPicPr>
          <p:cNvPr id="2" name="Image 1" descr="Une image contenant texte, Police, capture d’écran, Graphique&#10;&#10;Description générée automatiquement">
            <a:extLst>
              <a:ext uri="{FF2B5EF4-FFF2-40B4-BE49-F238E27FC236}">
                <a16:creationId xmlns:a16="http://schemas.microsoft.com/office/drawing/2014/main" id="{B5401F0E-5362-F921-19FE-A794A7FE1BE7}"/>
              </a:ext>
            </a:extLst>
          </p:cNvPr>
          <p:cNvPicPr>
            <a:picLocks noChangeAspect="1"/>
          </p:cNvPicPr>
          <p:nvPr userDrawn="1"/>
        </p:nvPicPr>
        <p:blipFill>
          <a:blip r:embed="rId12"/>
          <a:stretch>
            <a:fillRect/>
          </a:stretch>
        </p:blipFill>
        <p:spPr>
          <a:xfrm>
            <a:off x="508929" y="6038883"/>
            <a:ext cx="807997" cy="819117"/>
          </a:xfrm>
          <a:prstGeom prst="rect">
            <a:avLst/>
          </a:prstGeom>
        </p:spPr>
      </p:pic>
      <p:sp>
        <p:nvSpPr>
          <p:cNvPr id="3" name="ZoneTexte 2">
            <a:extLst>
              <a:ext uri="{FF2B5EF4-FFF2-40B4-BE49-F238E27FC236}">
                <a16:creationId xmlns:a16="http://schemas.microsoft.com/office/drawing/2014/main" id="{D45EFF33-BD06-946A-9D16-25A4805CB464}"/>
              </a:ext>
            </a:extLst>
          </p:cNvPr>
          <p:cNvSpPr txBox="1"/>
          <p:nvPr userDrawn="1"/>
        </p:nvSpPr>
        <p:spPr>
          <a:xfrm>
            <a:off x="1472693" y="6125276"/>
            <a:ext cx="10178522"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b="0" i="0" noProof="0">
                <a:solidFill>
                  <a:srgbClr val="FFFFFF"/>
                </a:solidFill>
                <a:latin typeface="Helvetica Light" panose="020B0403020202020204" pitchFamily="34" charset="0"/>
              </a:rPr>
              <a:t>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a:t>
            </a:r>
          </a:p>
        </p:txBody>
      </p:sp>
    </p:spTree>
    <p:extLst>
      <p:ext uri="{BB962C8B-B14F-4D97-AF65-F5344CB8AC3E}">
        <p14:creationId xmlns:p14="http://schemas.microsoft.com/office/powerpoint/2010/main" val="83617581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13" r:id="rId3"/>
    <p:sldLayoutId id="2147483730" r:id="rId4"/>
    <p:sldLayoutId id="2147483712" r:id="rId5"/>
    <p:sldLayoutId id="2147483731" r:id="rId6"/>
    <p:sldLayoutId id="2147483715" r:id="rId7"/>
    <p:sldLayoutId id="2147483719" r:id="rId8"/>
    <p:sldLayoutId id="2147483728" r:id="rId9"/>
    <p:sldLayoutId id="2147483725" r:id="rId10"/>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F1A8C43-7647-8B99-FA0C-97290C60917E}"/>
              </a:ext>
            </a:extLst>
          </p:cNvPr>
          <p:cNvSpPr>
            <a:spLocks noGrp="1"/>
          </p:cNvSpPr>
          <p:nvPr>
            <p:ph type="sldNum" sz="quarter" idx="12"/>
          </p:nvPr>
        </p:nvSpPr>
        <p:spPr/>
        <p:txBody>
          <a:bodyPr/>
          <a:lstStyle/>
          <a:p>
            <a:fld id="{568BF4E8-E8B5-4393-B026-D7450F8D326F}" type="slidenum">
              <a:rPr lang="en-GB" smtClean="0"/>
              <a:t>1</a:t>
            </a:fld>
            <a:endParaRPr lang="en-GB"/>
          </a:p>
        </p:txBody>
      </p:sp>
      <p:sp>
        <p:nvSpPr>
          <p:cNvPr id="3" name="Sous-titre 2">
            <a:extLst>
              <a:ext uri="{FF2B5EF4-FFF2-40B4-BE49-F238E27FC236}">
                <a16:creationId xmlns:a16="http://schemas.microsoft.com/office/drawing/2014/main" id="{3BCBBEEF-B153-237E-90D4-F2F5905AF757}"/>
              </a:ext>
            </a:extLst>
          </p:cNvPr>
          <p:cNvSpPr>
            <a:spLocks noGrp="1"/>
          </p:cNvSpPr>
          <p:nvPr>
            <p:ph type="subTitle" idx="1"/>
          </p:nvPr>
        </p:nvSpPr>
        <p:spPr>
          <a:xfrm>
            <a:off x="1083893" y="3684325"/>
            <a:ext cx="10058400" cy="1143000"/>
          </a:xfrm>
        </p:spPr>
        <p:txBody>
          <a:bodyPr/>
          <a:lstStyle/>
          <a:p>
            <a:r>
              <a:rPr lang="fr-FR" dirty="0"/>
              <a:t>WP2 – WP4 meetings #1</a:t>
            </a:r>
          </a:p>
          <a:p>
            <a:r>
              <a:rPr lang="fr-FR" dirty="0"/>
              <a:t>IPHC, Strasbourg, 26-27 / 02 / 2025</a:t>
            </a:r>
          </a:p>
        </p:txBody>
      </p:sp>
      <p:sp>
        <p:nvSpPr>
          <p:cNvPr id="5" name="Espace réservé du contenu 4">
            <a:extLst>
              <a:ext uri="{FF2B5EF4-FFF2-40B4-BE49-F238E27FC236}">
                <a16:creationId xmlns:a16="http://schemas.microsoft.com/office/drawing/2014/main" id="{B9988E47-6966-FEA3-9927-5240AFD4C264}"/>
              </a:ext>
            </a:extLst>
          </p:cNvPr>
          <p:cNvSpPr>
            <a:spLocks noGrp="1"/>
          </p:cNvSpPr>
          <p:nvPr>
            <p:ph sz="half" idx="14"/>
          </p:nvPr>
        </p:nvSpPr>
        <p:spPr>
          <a:xfrm>
            <a:off x="9224969" y="4968351"/>
            <a:ext cx="3330482" cy="940973"/>
          </a:xfrm>
        </p:spPr>
        <p:txBody>
          <a:bodyPr/>
          <a:lstStyle/>
          <a:p>
            <a:pPr algn="l">
              <a:lnSpc>
                <a:spcPct val="50000"/>
              </a:lnSpc>
            </a:pPr>
            <a:r>
              <a:rPr lang="fr-FR" sz="1600" dirty="0">
                <a:solidFill>
                  <a:srgbClr val="FF8051"/>
                </a:solidFill>
              </a:rPr>
              <a:t>Maëlle Kerveno, CNRS/IPHC</a:t>
            </a:r>
          </a:p>
          <a:p>
            <a:pPr algn="l">
              <a:lnSpc>
                <a:spcPct val="50000"/>
              </a:lnSpc>
            </a:pPr>
            <a:r>
              <a:rPr lang="fr-FR" sz="1600" dirty="0">
                <a:solidFill>
                  <a:srgbClr val="FF8051"/>
                </a:solidFill>
              </a:rPr>
              <a:t>Dimitri </a:t>
            </a:r>
            <a:r>
              <a:rPr lang="fr-FR" sz="1600" dirty="0" err="1">
                <a:solidFill>
                  <a:srgbClr val="FF8051"/>
                </a:solidFill>
              </a:rPr>
              <a:t>Rochman</a:t>
            </a:r>
            <a:r>
              <a:rPr lang="fr-FR" sz="1600" dirty="0">
                <a:solidFill>
                  <a:srgbClr val="FF8051"/>
                </a:solidFill>
              </a:rPr>
              <a:t>, PSI</a:t>
            </a:r>
          </a:p>
          <a:p>
            <a:pPr algn="l">
              <a:lnSpc>
                <a:spcPct val="50000"/>
              </a:lnSpc>
            </a:pPr>
            <a:r>
              <a:rPr lang="fr-FR" sz="1600" dirty="0">
                <a:solidFill>
                  <a:srgbClr val="FF8051"/>
                </a:solidFill>
              </a:rPr>
              <a:t>Daniel Cano Ott, CIEMAT</a:t>
            </a:r>
          </a:p>
        </p:txBody>
      </p:sp>
      <p:sp>
        <p:nvSpPr>
          <p:cNvPr id="6" name="Titre 5">
            <a:extLst>
              <a:ext uri="{FF2B5EF4-FFF2-40B4-BE49-F238E27FC236}">
                <a16:creationId xmlns:a16="http://schemas.microsoft.com/office/drawing/2014/main" id="{2DE6561C-FBF1-F8E9-DEDD-CFF46096972D}"/>
              </a:ext>
            </a:extLst>
          </p:cNvPr>
          <p:cNvSpPr>
            <a:spLocks noGrp="1"/>
          </p:cNvSpPr>
          <p:nvPr>
            <p:ph type="title"/>
          </p:nvPr>
        </p:nvSpPr>
        <p:spPr>
          <a:xfrm>
            <a:off x="145474" y="2170589"/>
            <a:ext cx="11935239" cy="1797475"/>
          </a:xfrm>
        </p:spPr>
        <p:txBody>
          <a:bodyPr/>
          <a:lstStyle/>
          <a:p>
            <a:r>
              <a:rPr lang="en-US" dirty="0"/>
              <a:t>APRENDE workshop </a:t>
            </a:r>
            <a:br>
              <a:rPr lang="en-US" dirty="0"/>
            </a:br>
            <a:r>
              <a:rPr lang="en-US" dirty="0"/>
              <a:t>- from the experiment to the evaluation</a:t>
            </a:r>
            <a:endParaRPr lang="fr-FR" dirty="0"/>
          </a:p>
        </p:txBody>
      </p:sp>
      <p:sp>
        <p:nvSpPr>
          <p:cNvPr id="7" name="ZoneTexte 6">
            <a:extLst>
              <a:ext uri="{FF2B5EF4-FFF2-40B4-BE49-F238E27FC236}">
                <a16:creationId xmlns:a16="http://schemas.microsoft.com/office/drawing/2014/main" id="{BF27B8E8-DA70-475E-9243-B30DC7B81343}"/>
              </a:ext>
            </a:extLst>
          </p:cNvPr>
          <p:cNvSpPr txBox="1"/>
          <p:nvPr/>
        </p:nvSpPr>
        <p:spPr>
          <a:xfrm>
            <a:off x="8897199" y="101355"/>
            <a:ext cx="3183514" cy="369332"/>
          </a:xfrm>
          <a:prstGeom prst="rect">
            <a:avLst/>
          </a:prstGeom>
          <a:noFill/>
        </p:spPr>
        <p:txBody>
          <a:bodyPr wrap="square">
            <a:spAutoFit/>
          </a:bodyPr>
          <a:lstStyle/>
          <a:p>
            <a:r>
              <a:rPr lang="fr-FR" dirty="0">
                <a:solidFill>
                  <a:srgbClr val="FDC2C9"/>
                </a:solidFill>
              </a:rPr>
              <a:t>Grant agreement 101164596</a:t>
            </a:r>
          </a:p>
        </p:txBody>
      </p:sp>
    </p:spTree>
    <p:extLst>
      <p:ext uri="{BB962C8B-B14F-4D97-AF65-F5344CB8AC3E}">
        <p14:creationId xmlns:p14="http://schemas.microsoft.com/office/powerpoint/2010/main" val="146847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8" y="71132"/>
            <a:ext cx="3772432" cy="694412"/>
          </a:xfrm>
        </p:spPr>
        <p:txBody>
          <a:bodyPr>
            <a:normAutofit/>
          </a:bodyPr>
          <a:lstStyle/>
          <a:p>
            <a:r>
              <a:rPr lang="fr-FR" sz="3200" dirty="0"/>
              <a:t>LET’S CONTINUE!</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10</a:t>
            </a:fld>
            <a:endParaRPr lang="en-GB"/>
          </a:p>
        </p:txBody>
      </p:sp>
      <p:pic>
        <p:nvPicPr>
          <p:cNvPr id="6" name="Image 5">
            <a:extLst>
              <a:ext uri="{FF2B5EF4-FFF2-40B4-BE49-F238E27FC236}">
                <a16:creationId xmlns:a16="http://schemas.microsoft.com/office/drawing/2014/main" id="{BB1A22AF-F142-43D8-827C-9873B6328A12}"/>
              </a:ext>
            </a:extLst>
          </p:cNvPr>
          <p:cNvPicPr>
            <a:picLocks noChangeAspect="1"/>
          </p:cNvPicPr>
          <p:nvPr/>
        </p:nvPicPr>
        <p:blipFill>
          <a:blip r:embed="rId2"/>
          <a:stretch>
            <a:fillRect/>
          </a:stretch>
        </p:blipFill>
        <p:spPr>
          <a:xfrm>
            <a:off x="2021983" y="998112"/>
            <a:ext cx="7708618" cy="4690314"/>
          </a:xfrm>
          <a:prstGeom prst="rect">
            <a:avLst/>
          </a:prstGeom>
        </p:spPr>
      </p:pic>
    </p:spTree>
    <p:extLst>
      <p:ext uri="{BB962C8B-B14F-4D97-AF65-F5344CB8AC3E}">
        <p14:creationId xmlns:p14="http://schemas.microsoft.com/office/powerpoint/2010/main" val="742635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5536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8" y="254635"/>
            <a:ext cx="2666196" cy="510909"/>
          </a:xfrm>
        </p:spPr>
        <p:txBody>
          <a:bodyPr wrap="square">
            <a:spAutoFit/>
          </a:bodyPr>
          <a:lstStyle/>
          <a:p>
            <a:r>
              <a:rPr lang="fr-FR" sz="3200" dirty="0"/>
              <a:t>WELCOME !!  </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2</a:t>
            </a:fld>
            <a:endParaRPr lang="en-GB"/>
          </a:p>
        </p:txBody>
      </p:sp>
      <p:sp>
        <p:nvSpPr>
          <p:cNvPr id="7" name="ZoneTexte 6">
            <a:extLst>
              <a:ext uri="{FF2B5EF4-FFF2-40B4-BE49-F238E27FC236}">
                <a16:creationId xmlns:a16="http://schemas.microsoft.com/office/drawing/2014/main" id="{979588B6-0FA9-43A5-B700-D95A74C1C7EC}"/>
              </a:ext>
            </a:extLst>
          </p:cNvPr>
          <p:cNvSpPr txBox="1"/>
          <p:nvPr/>
        </p:nvSpPr>
        <p:spPr>
          <a:xfrm>
            <a:off x="647389" y="1267033"/>
            <a:ext cx="9163086" cy="3847207"/>
          </a:xfrm>
          <a:prstGeom prst="rect">
            <a:avLst/>
          </a:prstGeom>
          <a:noFill/>
        </p:spPr>
        <p:txBody>
          <a:bodyPr wrap="none" rtlCol="0">
            <a:spAutoFit/>
          </a:bodyPr>
          <a:lstStyle/>
          <a:p>
            <a:r>
              <a:rPr lang="en-US" sz="2400" b="1" dirty="0">
                <a:solidFill>
                  <a:srgbClr val="FF8051"/>
                </a:solidFill>
                <a:effectLst/>
              </a:rPr>
              <a:t>General goals of this series of meetings</a:t>
            </a:r>
          </a:p>
          <a:p>
            <a:endParaRPr lang="en-US" sz="2000" b="1" dirty="0">
              <a:solidFill>
                <a:srgbClr val="FF8051"/>
              </a:solidFill>
              <a:effectLst/>
            </a:endParaRPr>
          </a:p>
          <a:p>
            <a:pPr marL="342900" indent="-342900">
              <a:buFont typeface="Wingdings" panose="05000000000000000000" pitchFamily="2" charset="2"/>
              <a:buChar char="Ø"/>
            </a:pPr>
            <a:r>
              <a:rPr lang="en-US" sz="2000" dirty="0">
                <a:solidFill>
                  <a:schemeClr val="bg1"/>
                </a:solidFill>
                <a:effectLst/>
              </a:rPr>
              <a:t>Create a space where experimentalists and evaluators can exchange about </a:t>
            </a:r>
          </a:p>
          <a:p>
            <a:r>
              <a:rPr lang="en-US" sz="2000" dirty="0">
                <a:solidFill>
                  <a:schemeClr val="bg1"/>
                </a:solidFill>
              </a:rPr>
              <a:t>	their practices</a:t>
            </a:r>
          </a:p>
          <a:p>
            <a:r>
              <a:rPr lang="en-US" sz="2000" dirty="0">
                <a:solidFill>
                  <a:schemeClr val="bg1"/>
                </a:solidFill>
                <a:effectLst/>
              </a:rPr>
              <a:t>	their expertise</a:t>
            </a:r>
          </a:p>
          <a:p>
            <a:r>
              <a:rPr lang="en-US" sz="2000" dirty="0">
                <a:solidFill>
                  <a:schemeClr val="bg1"/>
                </a:solidFill>
              </a:rPr>
              <a:t>	to better understand the constraints, the needs, </a:t>
            </a:r>
            <a:r>
              <a:rPr lang="en-US" sz="2000" dirty="0" err="1">
                <a:solidFill>
                  <a:schemeClr val="bg1"/>
                </a:solidFill>
              </a:rPr>
              <a:t>etc</a:t>
            </a:r>
            <a:r>
              <a:rPr lang="en-US" sz="2000" dirty="0">
                <a:solidFill>
                  <a:schemeClr val="bg1"/>
                </a:solidFill>
              </a:rPr>
              <a:t> of each other</a:t>
            </a:r>
          </a:p>
          <a:p>
            <a:endParaRPr lang="en-US" sz="2000" dirty="0">
              <a:solidFill>
                <a:schemeClr val="bg1"/>
              </a:solidFill>
              <a:effectLst/>
            </a:endParaRPr>
          </a:p>
          <a:p>
            <a:pPr marL="342900" indent="-342900">
              <a:buFont typeface="Wingdings" panose="05000000000000000000" pitchFamily="2" charset="2"/>
              <a:buChar char="Ø"/>
            </a:pPr>
            <a:r>
              <a:rPr lang="en-US" sz="2000" dirty="0">
                <a:solidFill>
                  <a:schemeClr val="bg1"/>
                </a:solidFill>
              </a:rPr>
              <a:t>Enhance links between communities to </a:t>
            </a:r>
          </a:p>
          <a:p>
            <a:r>
              <a:rPr lang="en-US" sz="2000" dirty="0">
                <a:solidFill>
                  <a:schemeClr val="bg1"/>
                </a:solidFill>
              </a:rPr>
              <a:t>	better know each other</a:t>
            </a:r>
          </a:p>
          <a:p>
            <a:r>
              <a:rPr lang="en-US" sz="2000" dirty="0">
                <a:solidFill>
                  <a:schemeClr val="bg1"/>
                </a:solidFill>
                <a:effectLst/>
              </a:rPr>
              <a:t>	</a:t>
            </a:r>
            <a:r>
              <a:rPr lang="en-US" sz="2000" dirty="0">
                <a:solidFill>
                  <a:schemeClr val="bg1"/>
                </a:solidFill>
              </a:rPr>
              <a:t>share, as much possible as, common objectives</a:t>
            </a:r>
            <a:endParaRPr lang="en-US" sz="2000" dirty="0">
              <a:solidFill>
                <a:schemeClr val="bg1"/>
              </a:solidFill>
              <a:effectLst/>
            </a:endParaRPr>
          </a:p>
          <a:p>
            <a:r>
              <a:rPr lang="en-US" sz="2000" dirty="0">
                <a:solidFill>
                  <a:schemeClr val="bg1"/>
                </a:solidFill>
              </a:rPr>
              <a:t>	</a:t>
            </a:r>
            <a:endParaRPr lang="en-US" sz="2000" dirty="0">
              <a:solidFill>
                <a:schemeClr val="bg1"/>
              </a:solidFill>
              <a:effectLst/>
            </a:endParaRPr>
          </a:p>
          <a:p>
            <a:endParaRPr lang="fr-FR" sz="2000" dirty="0">
              <a:solidFill>
                <a:schemeClr val="bg1"/>
              </a:solidFill>
            </a:endParaRPr>
          </a:p>
        </p:txBody>
      </p:sp>
    </p:spTree>
    <p:extLst>
      <p:ext uri="{BB962C8B-B14F-4D97-AF65-F5344CB8AC3E}">
        <p14:creationId xmlns:p14="http://schemas.microsoft.com/office/powerpoint/2010/main" val="3522339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8" y="254635"/>
            <a:ext cx="2666196" cy="510909"/>
          </a:xfrm>
        </p:spPr>
        <p:txBody>
          <a:bodyPr wrap="square">
            <a:spAutoFit/>
          </a:bodyPr>
          <a:lstStyle/>
          <a:p>
            <a:r>
              <a:rPr lang="fr-FR" sz="3200" dirty="0"/>
              <a:t>WELCOME !!  </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3</a:t>
            </a:fld>
            <a:endParaRPr lang="en-GB"/>
          </a:p>
        </p:txBody>
      </p:sp>
      <p:sp>
        <p:nvSpPr>
          <p:cNvPr id="7" name="ZoneTexte 6">
            <a:extLst>
              <a:ext uri="{FF2B5EF4-FFF2-40B4-BE49-F238E27FC236}">
                <a16:creationId xmlns:a16="http://schemas.microsoft.com/office/drawing/2014/main" id="{979588B6-0FA9-43A5-B700-D95A74C1C7EC}"/>
              </a:ext>
            </a:extLst>
          </p:cNvPr>
          <p:cNvSpPr txBox="1"/>
          <p:nvPr/>
        </p:nvSpPr>
        <p:spPr>
          <a:xfrm>
            <a:off x="660268" y="893546"/>
            <a:ext cx="10960052" cy="2923877"/>
          </a:xfrm>
          <a:prstGeom prst="rect">
            <a:avLst/>
          </a:prstGeom>
          <a:noFill/>
        </p:spPr>
        <p:txBody>
          <a:bodyPr wrap="none" rtlCol="0">
            <a:spAutoFit/>
          </a:bodyPr>
          <a:lstStyle/>
          <a:p>
            <a:r>
              <a:rPr lang="en-US" sz="2000" dirty="0">
                <a:solidFill>
                  <a:schemeClr val="bg1"/>
                </a:solidFill>
              </a:rPr>
              <a:t>	</a:t>
            </a:r>
            <a:endParaRPr lang="en-US" sz="2000" dirty="0">
              <a:solidFill>
                <a:schemeClr val="bg1"/>
              </a:solidFill>
              <a:effectLst/>
            </a:endParaRPr>
          </a:p>
          <a:p>
            <a:r>
              <a:rPr lang="en-US" sz="2400" b="1" dirty="0">
                <a:solidFill>
                  <a:srgbClr val="FF8051"/>
                </a:solidFill>
                <a:effectLst/>
              </a:rPr>
              <a:t>Goals of this first meeting</a:t>
            </a:r>
          </a:p>
          <a:p>
            <a:endParaRPr lang="en-US" sz="2000" b="1" dirty="0">
              <a:solidFill>
                <a:srgbClr val="FF8051"/>
              </a:solidFill>
            </a:endParaRPr>
          </a:p>
          <a:p>
            <a:pPr marL="342900" indent="-342900">
              <a:buFont typeface="Wingdings" panose="05000000000000000000" pitchFamily="2" charset="2"/>
              <a:buChar char="Ø"/>
            </a:pPr>
            <a:r>
              <a:rPr lang="en-US" sz="2000" dirty="0">
                <a:solidFill>
                  <a:schemeClr val="bg1"/>
                </a:solidFill>
                <a:effectLst/>
              </a:rPr>
              <a:t>Sharp overview of main WP2 &amp; WP4 </a:t>
            </a:r>
            <a:r>
              <a:rPr lang="en-US" sz="2000" dirty="0" err="1">
                <a:solidFill>
                  <a:schemeClr val="bg1"/>
                </a:solidFill>
                <a:effectLst/>
              </a:rPr>
              <a:t>thematics</a:t>
            </a:r>
            <a:r>
              <a:rPr lang="en-US" sz="2000" dirty="0">
                <a:solidFill>
                  <a:schemeClr val="bg1"/>
                </a:solidFill>
                <a:effectLst/>
              </a:rPr>
              <a:t> to better know who is doing what</a:t>
            </a:r>
          </a:p>
          <a:p>
            <a:endParaRPr lang="en-US" sz="2000" dirty="0">
              <a:solidFill>
                <a:schemeClr val="bg1"/>
              </a:solidFill>
              <a:effectLst/>
            </a:endParaRPr>
          </a:p>
          <a:p>
            <a:pPr marL="342900" indent="-342900">
              <a:buFont typeface="Wingdings" panose="05000000000000000000" pitchFamily="2" charset="2"/>
              <a:buChar char="Ø"/>
            </a:pPr>
            <a:r>
              <a:rPr lang="en-US" sz="2000" dirty="0">
                <a:solidFill>
                  <a:schemeClr val="bg1"/>
                </a:solidFill>
              </a:rPr>
              <a:t>Pedagogic presentations of experimental &amp; evaluation issues for the main reaction channels</a:t>
            </a:r>
          </a:p>
          <a:p>
            <a:endParaRPr lang="en-US" sz="2000" dirty="0">
              <a:solidFill>
                <a:schemeClr val="bg1"/>
              </a:solidFill>
              <a:effectLst/>
            </a:endParaRPr>
          </a:p>
          <a:p>
            <a:pPr marL="342900" indent="-342900">
              <a:buFont typeface="Wingdings" panose="05000000000000000000" pitchFamily="2" charset="2"/>
              <a:buChar char="Ø"/>
            </a:pPr>
            <a:r>
              <a:rPr lang="en-US" sz="2000" dirty="0">
                <a:solidFill>
                  <a:schemeClr val="bg1"/>
                </a:solidFill>
              </a:rPr>
              <a:t>Share good practices to tend to efficient evaluations</a:t>
            </a:r>
            <a:r>
              <a:rPr lang="en-US" sz="2000" dirty="0">
                <a:solidFill>
                  <a:schemeClr val="bg1"/>
                </a:solidFill>
                <a:effectLst/>
              </a:rPr>
              <a:t> </a:t>
            </a:r>
          </a:p>
          <a:p>
            <a:endParaRPr lang="fr-FR" sz="2000" dirty="0">
              <a:solidFill>
                <a:schemeClr val="bg1"/>
              </a:solidFill>
            </a:endParaRPr>
          </a:p>
        </p:txBody>
      </p:sp>
    </p:spTree>
    <p:extLst>
      <p:ext uri="{BB962C8B-B14F-4D97-AF65-F5344CB8AC3E}">
        <p14:creationId xmlns:p14="http://schemas.microsoft.com/office/powerpoint/2010/main" val="61378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7" y="71132"/>
            <a:ext cx="5950309" cy="694412"/>
          </a:xfrm>
        </p:spPr>
        <p:txBody>
          <a:bodyPr>
            <a:normAutofit/>
          </a:bodyPr>
          <a:lstStyle/>
          <a:p>
            <a:r>
              <a:rPr lang="fr-FR" sz="3200" dirty="0"/>
              <a:t>PRACTICAL INFORMATION</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4</a:t>
            </a:fld>
            <a:endParaRPr lang="en-GB"/>
          </a:p>
        </p:txBody>
      </p:sp>
      <p:sp>
        <p:nvSpPr>
          <p:cNvPr id="3" name="ZoneTexte 2">
            <a:extLst>
              <a:ext uri="{FF2B5EF4-FFF2-40B4-BE49-F238E27FC236}">
                <a16:creationId xmlns:a16="http://schemas.microsoft.com/office/drawing/2014/main" id="{F1EDB570-69BF-47EC-9517-1A29528296F1}"/>
              </a:ext>
            </a:extLst>
          </p:cNvPr>
          <p:cNvSpPr txBox="1"/>
          <p:nvPr/>
        </p:nvSpPr>
        <p:spPr>
          <a:xfrm>
            <a:off x="618185" y="1171978"/>
            <a:ext cx="10627268" cy="4462760"/>
          </a:xfrm>
          <a:prstGeom prst="rect">
            <a:avLst/>
          </a:prstGeom>
          <a:noFill/>
        </p:spPr>
        <p:txBody>
          <a:bodyPr wrap="none" rtlCol="0">
            <a:spAutoFit/>
          </a:bodyPr>
          <a:lstStyle/>
          <a:p>
            <a:r>
              <a:rPr lang="fr-FR" sz="2000" b="1" dirty="0">
                <a:solidFill>
                  <a:srgbClr val="FF8051"/>
                </a:solidFill>
              </a:rPr>
              <a:t>Zoom </a:t>
            </a:r>
            <a:r>
              <a:rPr lang="fr-FR" sz="2000" b="1" dirty="0" err="1">
                <a:solidFill>
                  <a:srgbClr val="FF8051"/>
                </a:solidFill>
              </a:rPr>
              <a:t>link</a:t>
            </a:r>
            <a:r>
              <a:rPr lang="fr-FR" sz="2000" b="1" dirty="0">
                <a:solidFill>
                  <a:srgbClr val="FF8051"/>
                </a:solidFill>
              </a:rPr>
              <a:t> and Wifi</a:t>
            </a:r>
          </a:p>
          <a:p>
            <a:endParaRPr lang="fr-FR" sz="2000" b="1" dirty="0">
              <a:solidFill>
                <a:srgbClr val="FF8051"/>
              </a:solidFill>
            </a:endParaRPr>
          </a:p>
          <a:p>
            <a:pPr marL="342900" indent="-342900">
              <a:buFont typeface="Wingdings" panose="05000000000000000000" pitchFamily="2" charset="2"/>
              <a:buChar char="Ø"/>
            </a:pPr>
            <a:r>
              <a:rPr lang="fr-FR" sz="2000" dirty="0">
                <a:solidFill>
                  <a:schemeClr val="bg1"/>
                </a:solidFill>
              </a:rPr>
              <a:t>Zoom</a:t>
            </a:r>
          </a:p>
          <a:p>
            <a:r>
              <a:rPr lang="fr-FR" sz="2000" dirty="0">
                <a:solidFill>
                  <a:schemeClr val="bg1"/>
                </a:solidFill>
              </a:rPr>
              <a:t>		</a:t>
            </a:r>
            <a:r>
              <a:rPr kumimoji="0" lang="fr-FR" altLang="fr-FR" sz="2000" b="0" i="0" u="none" strike="noStrike" cap="none" normalizeH="0" baseline="0" dirty="0">
                <a:ln>
                  <a:noFill/>
                </a:ln>
                <a:solidFill>
                  <a:srgbClr val="0070C0"/>
                </a:solidFill>
                <a:effectLst/>
                <a:latin typeface="Arial" panose="020B0604020202020204" pitchFamily="34" charset="0"/>
              </a:rPr>
              <a:t>https://cern.zoom.us/j/69699794706?pwd=rB2GUSb4FI8K9EilPQJVmxUdRJERTy.1</a:t>
            </a:r>
          </a:p>
          <a:p>
            <a:r>
              <a:rPr lang="fr-FR" sz="2000" dirty="0">
                <a:solidFill>
                  <a:srgbClr val="00B0F0"/>
                </a:solidFill>
              </a:rPr>
              <a:t>		ID de réunion: 696 9979 4706</a:t>
            </a:r>
          </a:p>
          <a:p>
            <a:r>
              <a:rPr lang="fr-FR" sz="2000" dirty="0">
                <a:solidFill>
                  <a:srgbClr val="00B0F0"/>
                </a:solidFill>
              </a:rPr>
              <a:t>		Code secret: 893318</a:t>
            </a:r>
          </a:p>
          <a:p>
            <a:endParaRPr lang="fr-FR" sz="2000" dirty="0">
              <a:solidFill>
                <a:srgbClr val="00B0F0"/>
              </a:solidFill>
            </a:endParaRPr>
          </a:p>
          <a:p>
            <a:endParaRPr lang="fr-FR" sz="2000" dirty="0">
              <a:solidFill>
                <a:srgbClr val="00B0F0"/>
              </a:solidFill>
            </a:endParaRPr>
          </a:p>
          <a:p>
            <a:pPr marL="342900" indent="-342900">
              <a:buFont typeface="Wingdings" panose="05000000000000000000" pitchFamily="2" charset="2"/>
              <a:buChar char="Ø"/>
            </a:pPr>
            <a:r>
              <a:rPr lang="fr-FR" sz="2000" dirty="0">
                <a:solidFill>
                  <a:schemeClr val="bg1"/>
                </a:solidFill>
              </a:rPr>
              <a:t>WIFI 			</a:t>
            </a:r>
            <a:r>
              <a:rPr lang="fr-FR" sz="2000" dirty="0" err="1">
                <a:solidFill>
                  <a:schemeClr val="bg1"/>
                </a:solidFill>
              </a:rPr>
              <a:t>eduroam</a:t>
            </a:r>
            <a:endParaRPr lang="fr-FR" sz="2000" dirty="0">
              <a:solidFill>
                <a:schemeClr val="bg1"/>
              </a:solidFill>
            </a:endParaRPr>
          </a:p>
          <a:p>
            <a:r>
              <a:rPr lang="fr-FR" sz="2000" dirty="0">
                <a:solidFill>
                  <a:schemeClr val="bg1"/>
                </a:solidFill>
              </a:rPr>
              <a:t> </a:t>
            </a:r>
          </a:p>
          <a:p>
            <a:r>
              <a:rPr lang="fr-FR" sz="2000" dirty="0">
                <a:solidFill>
                  <a:schemeClr val="bg1"/>
                </a:solidFill>
              </a:rPr>
              <a:t>					</a:t>
            </a:r>
            <a:r>
              <a:rPr lang="fr-FR" sz="2800" dirty="0">
                <a:solidFill>
                  <a:schemeClr val="bg1"/>
                </a:solidFill>
              </a:rPr>
              <a:t>local		IPHC-Visitor</a:t>
            </a:r>
          </a:p>
          <a:p>
            <a:r>
              <a:rPr lang="fr-FR" sz="2800" dirty="0">
                <a:solidFill>
                  <a:schemeClr val="bg1"/>
                </a:solidFill>
              </a:rPr>
              <a:t>								Login : conf-</a:t>
            </a:r>
            <a:r>
              <a:rPr lang="fr-FR" sz="2800" dirty="0" err="1">
                <a:solidFill>
                  <a:schemeClr val="bg1"/>
                </a:solidFill>
              </a:rPr>
              <a:t>aprende</a:t>
            </a:r>
            <a:endParaRPr lang="fr-FR" sz="2800" dirty="0">
              <a:solidFill>
                <a:schemeClr val="bg1"/>
              </a:solidFill>
            </a:endParaRPr>
          </a:p>
          <a:p>
            <a:r>
              <a:rPr lang="fr-FR" sz="2800" dirty="0">
                <a:solidFill>
                  <a:schemeClr val="bg1"/>
                </a:solidFill>
              </a:rPr>
              <a:t>								</a:t>
            </a:r>
            <a:r>
              <a:rPr lang="fr-FR" sz="2800" dirty="0" err="1">
                <a:solidFill>
                  <a:schemeClr val="bg1"/>
                </a:solidFill>
              </a:rPr>
              <a:t>Password</a:t>
            </a:r>
            <a:r>
              <a:rPr lang="fr-FR" sz="2800" dirty="0">
                <a:solidFill>
                  <a:schemeClr val="bg1"/>
                </a:solidFill>
              </a:rPr>
              <a:t> : aprende2025</a:t>
            </a:r>
          </a:p>
        </p:txBody>
      </p:sp>
      <p:pic>
        <p:nvPicPr>
          <p:cNvPr id="7" name="Image 6">
            <a:extLst>
              <a:ext uri="{FF2B5EF4-FFF2-40B4-BE49-F238E27FC236}">
                <a16:creationId xmlns:a16="http://schemas.microsoft.com/office/drawing/2014/main" id="{61D59C34-C672-47C0-B161-44F47BE9FDCA}"/>
              </a:ext>
            </a:extLst>
          </p:cNvPr>
          <p:cNvPicPr>
            <a:picLocks noChangeAspect="1"/>
          </p:cNvPicPr>
          <p:nvPr/>
        </p:nvPicPr>
        <p:blipFill>
          <a:blip r:embed="rId2"/>
          <a:stretch>
            <a:fillRect/>
          </a:stretch>
        </p:blipFill>
        <p:spPr>
          <a:xfrm>
            <a:off x="4388878" y="3471627"/>
            <a:ext cx="1818738" cy="647158"/>
          </a:xfrm>
          <a:prstGeom prst="rect">
            <a:avLst/>
          </a:prstGeom>
        </p:spPr>
      </p:pic>
      <p:pic>
        <p:nvPicPr>
          <p:cNvPr id="9" name="Image 8">
            <a:extLst>
              <a:ext uri="{FF2B5EF4-FFF2-40B4-BE49-F238E27FC236}">
                <a16:creationId xmlns:a16="http://schemas.microsoft.com/office/drawing/2014/main" id="{130C15FA-DA73-4BFD-9F2F-1871C7A25BBC}"/>
              </a:ext>
            </a:extLst>
          </p:cNvPr>
          <p:cNvPicPr>
            <a:picLocks noChangeAspect="1"/>
          </p:cNvPicPr>
          <p:nvPr/>
        </p:nvPicPr>
        <p:blipFill>
          <a:blip r:embed="rId3"/>
          <a:stretch>
            <a:fillRect/>
          </a:stretch>
        </p:blipFill>
        <p:spPr>
          <a:xfrm>
            <a:off x="8716857" y="4732606"/>
            <a:ext cx="1081088" cy="771525"/>
          </a:xfrm>
          <a:prstGeom prst="rect">
            <a:avLst/>
          </a:prstGeom>
        </p:spPr>
      </p:pic>
      <p:sp>
        <p:nvSpPr>
          <p:cNvPr id="10" name="Rectangle 1">
            <a:extLst>
              <a:ext uri="{FF2B5EF4-FFF2-40B4-BE49-F238E27FC236}">
                <a16:creationId xmlns:a16="http://schemas.microsoft.com/office/drawing/2014/main" id="{C0D28CA8-458A-465C-9656-B870EF0B20EE}"/>
              </a:ext>
            </a:extLst>
          </p:cNvPr>
          <p:cNvSpPr>
            <a:spLocks noChangeArrowheads="1"/>
          </p:cNvSpPr>
          <p:nvPr/>
        </p:nvSpPr>
        <p:spPr bwMode="auto">
          <a:xfrm>
            <a:off x="2555048" y="2843287"/>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0070C0"/>
                </a:solidFill>
                <a:effectLst/>
                <a:latin typeface="Arial" panose="020B0604020202020204" pitchFamily="34" charset="0"/>
              </a:rPr>
              <a:t> </a:t>
            </a:r>
          </a:p>
        </p:txBody>
      </p:sp>
    </p:spTree>
    <p:extLst>
      <p:ext uri="{BB962C8B-B14F-4D97-AF65-F5344CB8AC3E}">
        <p14:creationId xmlns:p14="http://schemas.microsoft.com/office/powerpoint/2010/main" val="2367724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7" y="71132"/>
            <a:ext cx="5950309" cy="694412"/>
          </a:xfrm>
        </p:spPr>
        <p:txBody>
          <a:bodyPr>
            <a:normAutofit/>
          </a:bodyPr>
          <a:lstStyle/>
          <a:p>
            <a:r>
              <a:rPr lang="fr-FR" sz="3200" dirty="0"/>
              <a:t>PRACTICAL INFORMATION</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5</a:t>
            </a:fld>
            <a:endParaRPr lang="en-GB"/>
          </a:p>
        </p:txBody>
      </p:sp>
      <p:sp>
        <p:nvSpPr>
          <p:cNvPr id="3" name="ZoneTexte 2">
            <a:extLst>
              <a:ext uri="{FF2B5EF4-FFF2-40B4-BE49-F238E27FC236}">
                <a16:creationId xmlns:a16="http://schemas.microsoft.com/office/drawing/2014/main" id="{F1EDB570-69BF-47EC-9517-1A29528296F1}"/>
              </a:ext>
            </a:extLst>
          </p:cNvPr>
          <p:cNvSpPr txBox="1"/>
          <p:nvPr/>
        </p:nvSpPr>
        <p:spPr>
          <a:xfrm>
            <a:off x="618185" y="1171978"/>
            <a:ext cx="6259133" cy="3170099"/>
          </a:xfrm>
          <a:prstGeom prst="rect">
            <a:avLst/>
          </a:prstGeom>
          <a:noFill/>
        </p:spPr>
        <p:txBody>
          <a:bodyPr wrap="square" rtlCol="0">
            <a:spAutoFit/>
          </a:bodyPr>
          <a:lstStyle/>
          <a:p>
            <a:r>
              <a:rPr lang="en-US" sz="2000" b="1" dirty="0">
                <a:solidFill>
                  <a:srgbClr val="FF8051"/>
                </a:solidFill>
              </a:rPr>
              <a:t>Coffee breaks</a:t>
            </a:r>
          </a:p>
          <a:p>
            <a:endParaRPr lang="en-US" sz="2000" b="1" dirty="0">
              <a:solidFill>
                <a:srgbClr val="FF8051"/>
              </a:solidFill>
            </a:endParaRPr>
          </a:p>
          <a:p>
            <a:pPr marL="342900" indent="-342900">
              <a:buFont typeface="Wingdings" panose="05000000000000000000" pitchFamily="2" charset="2"/>
              <a:buChar char="Ø"/>
            </a:pPr>
            <a:r>
              <a:rPr lang="en-US" sz="2000" dirty="0">
                <a:solidFill>
                  <a:schemeClr val="bg1"/>
                </a:solidFill>
              </a:rPr>
              <a:t>At the entrance of the amphitheater</a:t>
            </a:r>
          </a:p>
          <a:p>
            <a:pPr marL="342900" indent="-342900">
              <a:buFont typeface="Wingdings" panose="05000000000000000000" pitchFamily="2" charset="2"/>
              <a:buChar char="Ø"/>
            </a:pPr>
            <a:endParaRPr lang="en-US" sz="2000" dirty="0">
              <a:solidFill>
                <a:schemeClr val="bg1"/>
              </a:solidFill>
            </a:endParaRPr>
          </a:p>
          <a:p>
            <a:r>
              <a:rPr lang="en-US" sz="2000" b="1" dirty="0">
                <a:solidFill>
                  <a:srgbClr val="FF8051"/>
                </a:solidFill>
              </a:rPr>
              <a:t>Lunches</a:t>
            </a:r>
          </a:p>
          <a:p>
            <a:endParaRPr lang="en-US" sz="2000" dirty="0">
              <a:solidFill>
                <a:schemeClr val="bg1"/>
              </a:solidFill>
            </a:endParaRPr>
          </a:p>
          <a:p>
            <a:pPr marL="342900" indent="-342900">
              <a:buFont typeface="Wingdings" panose="05000000000000000000" pitchFamily="2" charset="2"/>
              <a:buChar char="Ø"/>
            </a:pPr>
            <a:r>
              <a:rPr lang="en-US" sz="2000" dirty="0">
                <a:solidFill>
                  <a:schemeClr val="bg1"/>
                </a:solidFill>
              </a:rPr>
              <a:t>At the « CROUS » canteen </a:t>
            </a:r>
          </a:p>
          <a:p>
            <a:endParaRPr lang="en-US" sz="2000" b="1" dirty="0">
              <a:solidFill>
                <a:srgbClr val="FF8051"/>
              </a:solidFill>
            </a:endParaRPr>
          </a:p>
          <a:p>
            <a:r>
              <a:rPr lang="en-US" sz="2000" dirty="0">
                <a:solidFill>
                  <a:schemeClr val="bg1"/>
                </a:solidFill>
              </a:rPr>
              <a:t>Lunch 26/02 offered by APRENDE</a:t>
            </a:r>
          </a:p>
          <a:p>
            <a:r>
              <a:rPr lang="en-US" sz="2000" u="sng" dirty="0">
                <a:solidFill>
                  <a:schemeClr val="bg1"/>
                </a:solidFill>
              </a:rPr>
              <a:t>Lunch 27/02 to be paid by participants</a:t>
            </a:r>
          </a:p>
        </p:txBody>
      </p:sp>
      <p:pic>
        <p:nvPicPr>
          <p:cNvPr id="6" name="Image 5">
            <a:extLst>
              <a:ext uri="{FF2B5EF4-FFF2-40B4-BE49-F238E27FC236}">
                <a16:creationId xmlns:a16="http://schemas.microsoft.com/office/drawing/2014/main" id="{D4933B63-55C6-4888-96F9-63B7EF897853}"/>
              </a:ext>
            </a:extLst>
          </p:cNvPr>
          <p:cNvPicPr>
            <a:picLocks noChangeAspect="1"/>
          </p:cNvPicPr>
          <p:nvPr/>
        </p:nvPicPr>
        <p:blipFill>
          <a:blip r:embed="rId2"/>
          <a:stretch>
            <a:fillRect/>
          </a:stretch>
        </p:blipFill>
        <p:spPr>
          <a:xfrm>
            <a:off x="5623506" y="637275"/>
            <a:ext cx="5950309" cy="5048747"/>
          </a:xfrm>
          <a:prstGeom prst="rect">
            <a:avLst/>
          </a:prstGeom>
        </p:spPr>
      </p:pic>
    </p:spTree>
    <p:extLst>
      <p:ext uri="{BB962C8B-B14F-4D97-AF65-F5344CB8AC3E}">
        <p14:creationId xmlns:p14="http://schemas.microsoft.com/office/powerpoint/2010/main" val="3799409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338AC46-3222-4611-9FA8-0DC2C4FC6A17}"/>
              </a:ext>
            </a:extLst>
          </p:cNvPr>
          <p:cNvPicPr>
            <a:picLocks noChangeAspect="1"/>
          </p:cNvPicPr>
          <p:nvPr/>
        </p:nvPicPr>
        <p:blipFill>
          <a:blip r:embed="rId2"/>
          <a:stretch>
            <a:fillRect/>
          </a:stretch>
        </p:blipFill>
        <p:spPr>
          <a:xfrm>
            <a:off x="7260860" y="84797"/>
            <a:ext cx="4162700" cy="2745373"/>
          </a:xfrm>
          <a:prstGeom prst="rect">
            <a:avLst/>
          </a:prstGeom>
        </p:spPr>
      </p:pic>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7" y="71132"/>
            <a:ext cx="5950309" cy="694412"/>
          </a:xfrm>
        </p:spPr>
        <p:txBody>
          <a:bodyPr>
            <a:normAutofit/>
          </a:bodyPr>
          <a:lstStyle/>
          <a:p>
            <a:r>
              <a:rPr lang="fr-FR" sz="3200" dirty="0"/>
              <a:t>PRACTICAL INFORMATION</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6</a:t>
            </a:fld>
            <a:endParaRPr lang="en-GB"/>
          </a:p>
        </p:txBody>
      </p:sp>
      <p:sp>
        <p:nvSpPr>
          <p:cNvPr id="3" name="ZoneTexte 2">
            <a:extLst>
              <a:ext uri="{FF2B5EF4-FFF2-40B4-BE49-F238E27FC236}">
                <a16:creationId xmlns:a16="http://schemas.microsoft.com/office/drawing/2014/main" id="{F1EDB570-69BF-47EC-9517-1A29528296F1}"/>
              </a:ext>
            </a:extLst>
          </p:cNvPr>
          <p:cNvSpPr txBox="1"/>
          <p:nvPr/>
        </p:nvSpPr>
        <p:spPr>
          <a:xfrm>
            <a:off x="394954" y="1276133"/>
            <a:ext cx="9156880" cy="4124206"/>
          </a:xfrm>
          <a:prstGeom prst="rect">
            <a:avLst/>
          </a:prstGeom>
          <a:noFill/>
        </p:spPr>
        <p:txBody>
          <a:bodyPr wrap="square" rtlCol="0">
            <a:spAutoFit/>
          </a:bodyPr>
          <a:lstStyle/>
          <a:p>
            <a:r>
              <a:rPr lang="en-US" sz="2000" b="1" dirty="0">
                <a:solidFill>
                  <a:srgbClr val="FF8051"/>
                </a:solidFill>
              </a:rPr>
              <a:t>Diner 26/02 – 19h30</a:t>
            </a:r>
          </a:p>
          <a:p>
            <a:endParaRPr lang="en-US" sz="2000" b="1" dirty="0">
              <a:solidFill>
                <a:srgbClr val="FF8051"/>
              </a:solidFill>
            </a:endParaRPr>
          </a:p>
          <a:p>
            <a:pPr marL="342900" indent="-342900">
              <a:buFont typeface="Wingdings" panose="05000000000000000000" pitchFamily="2" charset="2"/>
              <a:buChar char="Ø"/>
            </a:pPr>
            <a:r>
              <a:rPr lang="en-US" sz="2000" b="1" dirty="0">
                <a:solidFill>
                  <a:srgbClr val="8AA0FC"/>
                </a:solidFill>
              </a:rPr>
              <a:t>Restaurant </a:t>
            </a:r>
            <a:r>
              <a:rPr lang="fr-FR" sz="2000" b="1" dirty="0">
                <a:solidFill>
                  <a:srgbClr val="8AA0FC"/>
                </a:solidFill>
              </a:rPr>
              <a:t>l’Ancienne Douane</a:t>
            </a:r>
          </a:p>
          <a:p>
            <a:r>
              <a:rPr lang="fr-FR" sz="2000" b="1" dirty="0">
                <a:solidFill>
                  <a:srgbClr val="8AA0FC"/>
                </a:solidFill>
              </a:rPr>
              <a:t>6 rue de la Douane, Strasbourg</a:t>
            </a:r>
          </a:p>
          <a:p>
            <a:endParaRPr lang="en-US" sz="2000" b="1" dirty="0">
              <a:solidFill>
                <a:srgbClr val="8AA0FC"/>
              </a:solidFill>
            </a:endParaRPr>
          </a:p>
          <a:p>
            <a:endParaRPr lang="en-US" sz="2000" b="1" dirty="0">
              <a:solidFill>
                <a:srgbClr val="FF8051"/>
              </a:solidFill>
            </a:endParaRPr>
          </a:p>
          <a:p>
            <a:pPr marL="342900" indent="-342900">
              <a:buFont typeface="Wingdings" panose="05000000000000000000" pitchFamily="2" charset="2"/>
              <a:buChar char="Ø"/>
            </a:pPr>
            <a:r>
              <a:rPr lang="en-US" sz="2000" dirty="0">
                <a:solidFill>
                  <a:schemeClr val="bg1"/>
                </a:solidFill>
              </a:rPr>
              <a:t>Aperitives and desert offered by DNR </a:t>
            </a:r>
            <a:r>
              <a:rPr lang="en-US" sz="2000" dirty="0" err="1">
                <a:solidFill>
                  <a:schemeClr val="bg1"/>
                </a:solidFill>
              </a:rPr>
              <a:t>team@IPHC</a:t>
            </a:r>
            <a:r>
              <a:rPr lang="en-US" sz="2000" dirty="0">
                <a:solidFill>
                  <a:schemeClr val="bg1"/>
                </a:solidFill>
              </a:rPr>
              <a:t>  </a:t>
            </a:r>
          </a:p>
          <a:p>
            <a:r>
              <a:rPr lang="en-US" sz="2000" dirty="0">
                <a:solidFill>
                  <a:schemeClr val="bg1"/>
                </a:solidFill>
              </a:rPr>
              <a:t> </a:t>
            </a:r>
          </a:p>
          <a:p>
            <a:pPr marL="342900" indent="-342900">
              <a:buFont typeface="Wingdings" panose="05000000000000000000" pitchFamily="2" charset="2"/>
              <a:buChar char="Ø"/>
            </a:pPr>
            <a:r>
              <a:rPr lang="en-US" sz="2000" dirty="0">
                <a:solidFill>
                  <a:schemeClr val="bg1"/>
                </a:solidFill>
              </a:rPr>
              <a:t>For each participant </a:t>
            </a:r>
            <a:r>
              <a:rPr lang="en-US" sz="2000" u="sng" dirty="0">
                <a:solidFill>
                  <a:schemeClr val="bg1"/>
                </a:solidFill>
              </a:rPr>
              <a:t>20 € to pay directly this evening to the restaurant</a:t>
            </a:r>
          </a:p>
          <a:p>
            <a:pPr marL="342900" indent="-342900">
              <a:buFont typeface="Wingdings" panose="05000000000000000000" pitchFamily="2" charset="2"/>
              <a:buChar char="Ø"/>
            </a:pPr>
            <a:endParaRPr lang="en-US" sz="2000" u="sng" dirty="0">
              <a:solidFill>
                <a:schemeClr val="bg1"/>
              </a:solidFill>
            </a:endParaRPr>
          </a:p>
          <a:p>
            <a:pPr marL="342900" indent="-342900">
              <a:buFont typeface="Wingdings" panose="05000000000000000000" pitchFamily="2" charset="2"/>
              <a:buChar char="Ø"/>
            </a:pPr>
            <a:r>
              <a:rPr lang="en-US" sz="2000" dirty="0">
                <a:solidFill>
                  <a:schemeClr val="bg1"/>
                </a:solidFill>
              </a:rPr>
              <a:t>Remember your choice !</a:t>
            </a:r>
          </a:p>
          <a:p>
            <a:r>
              <a:rPr lang="fr-FR" sz="1400" dirty="0">
                <a:solidFill>
                  <a:schemeClr val="bg1"/>
                </a:solidFill>
              </a:rPr>
              <a:t>Choucroute Strasbourgeoise 4 Garnitures or </a:t>
            </a:r>
            <a:r>
              <a:rPr lang="fr-FR" sz="1400" dirty="0" err="1">
                <a:solidFill>
                  <a:schemeClr val="bg1"/>
                </a:solidFill>
              </a:rPr>
              <a:t>Baeckeoffe</a:t>
            </a:r>
            <a:r>
              <a:rPr lang="fr-FR" sz="1400" dirty="0">
                <a:solidFill>
                  <a:schemeClr val="bg1"/>
                </a:solidFill>
              </a:rPr>
              <a:t> or </a:t>
            </a:r>
            <a:r>
              <a:rPr lang="fr-FR" sz="1400" dirty="0" err="1">
                <a:solidFill>
                  <a:schemeClr val="bg1"/>
                </a:solidFill>
              </a:rPr>
              <a:t>Bibeleskaes</a:t>
            </a:r>
            <a:r>
              <a:rPr lang="fr-FR" sz="1400" dirty="0">
                <a:solidFill>
                  <a:schemeClr val="bg1"/>
                </a:solidFill>
              </a:rPr>
              <a:t>, Pommes Sautées (</a:t>
            </a:r>
            <a:r>
              <a:rPr lang="fr-FR" sz="1400" dirty="0" err="1">
                <a:solidFill>
                  <a:schemeClr val="bg1"/>
                </a:solidFill>
              </a:rPr>
              <a:t>Vege</a:t>
            </a:r>
            <a:r>
              <a:rPr lang="fr-FR" sz="1400" dirty="0">
                <a:solidFill>
                  <a:schemeClr val="bg1"/>
                </a:solidFill>
              </a:rPr>
              <a:t>)</a:t>
            </a:r>
          </a:p>
          <a:p>
            <a:r>
              <a:rPr lang="fr-FR" sz="1400" dirty="0">
                <a:solidFill>
                  <a:schemeClr val="bg1"/>
                </a:solidFill>
              </a:rPr>
              <a:t>***</a:t>
            </a:r>
          </a:p>
          <a:p>
            <a:r>
              <a:rPr lang="fr-FR" sz="1400" dirty="0">
                <a:solidFill>
                  <a:schemeClr val="bg1"/>
                </a:solidFill>
              </a:rPr>
              <a:t>Strudel aux Pommes et sa Crème Anglaise or Kouglof Glacé au Marc de Gewurztraminer</a:t>
            </a:r>
            <a:endParaRPr lang="en-US" sz="1400" dirty="0">
              <a:solidFill>
                <a:schemeClr val="bg1"/>
              </a:solidFill>
            </a:endParaRPr>
          </a:p>
        </p:txBody>
      </p:sp>
      <p:pic>
        <p:nvPicPr>
          <p:cNvPr id="5" name="Image 4">
            <a:extLst>
              <a:ext uri="{FF2B5EF4-FFF2-40B4-BE49-F238E27FC236}">
                <a16:creationId xmlns:a16="http://schemas.microsoft.com/office/drawing/2014/main" id="{E0E8C8E8-5F39-4076-A0C5-FDE6BB2334A0}"/>
              </a:ext>
            </a:extLst>
          </p:cNvPr>
          <p:cNvPicPr>
            <a:picLocks noChangeAspect="1"/>
          </p:cNvPicPr>
          <p:nvPr/>
        </p:nvPicPr>
        <p:blipFill>
          <a:blip r:embed="rId3"/>
          <a:stretch>
            <a:fillRect/>
          </a:stretch>
        </p:blipFill>
        <p:spPr>
          <a:xfrm>
            <a:off x="6593982" y="2389857"/>
            <a:ext cx="1249251" cy="1249251"/>
          </a:xfrm>
          <a:prstGeom prst="rect">
            <a:avLst/>
          </a:prstGeom>
        </p:spPr>
      </p:pic>
    </p:spTree>
    <p:extLst>
      <p:ext uri="{BB962C8B-B14F-4D97-AF65-F5344CB8AC3E}">
        <p14:creationId xmlns:p14="http://schemas.microsoft.com/office/powerpoint/2010/main" val="3156770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7" y="71132"/>
            <a:ext cx="5950309" cy="694412"/>
          </a:xfrm>
        </p:spPr>
        <p:txBody>
          <a:bodyPr>
            <a:normAutofit/>
          </a:bodyPr>
          <a:lstStyle/>
          <a:p>
            <a:r>
              <a:rPr lang="fr-FR" sz="3200" dirty="0"/>
              <a:t>PRACTICAL INFORMATION</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7</a:t>
            </a:fld>
            <a:endParaRPr lang="en-GB"/>
          </a:p>
        </p:txBody>
      </p:sp>
      <p:sp>
        <p:nvSpPr>
          <p:cNvPr id="3" name="ZoneTexte 2">
            <a:extLst>
              <a:ext uri="{FF2B5EF4-FFF2-40B4-BE49-F238E27FC236}">
                <a16:creationId xmlns:a16="http://schemas.microsoft.com/office/drawing/2014/main" id="{F1EDB570-69BF-47EC-9517-1A29528296F1}"/>
              </a:ext>
            </a:extLst>
          </p:cNvPr>
          <p:cNvSpPr txBox="1"/>
          <p:nvPr/>
        </p:nvSpPr>
        <p:spPr>
          <a:xfrm>
            <a:off x="124498" y="698904"/>
            <a:ext cx="9156880" cy="3600986"/>
          </a:xfrm>
          <a:prstGeom prst="rect">
            <a:avLst/>
          </a:prstGeom>
          <a:noFill/>
        </p:spPr>
        <p:txBody>
          <a:bodyPr wrap="square" rtlCol="0">
            <a:spAutoFit/>
          </a:bodyPr>
          <a:lstStyle/>
          <a:p>
            <a:r>
              <a:rPr lang="en-US" sz="2000" b="1" dirty="0">
                <a:solidFill>
                  <a:srgbClr val="FF8051"/>
                </a:solidFill>
              </a:rPr>
              <a:t>Diner 26/02 – 19h30</a:t>
            </a:r>
          </a:p>
          <a:p>
            <a:endParaRPr lang="en-US" sz="2000" b="1" dirty="0">
              <a:solidFill>
                <a:srgbClr val="FF8051"/>
              </a:solidFill>
            </a:endParaRPr>
          </a:p>
          <a:p>
            <a:pPr marL="342900" indent="-342900">
              <a:buFont typeface="Wingdings" panose="05000000000000000000" pitchFamily="2" charset="2"/>
              <a:buChar char="Ø"/>
            </a:pPr>
            <a:r>
              <a:rPr lang="en-US" sz="1600" b="1" dirty="0">
                <a:solidFill>
                  <a:srgbClr val="8AA0FC"/>
                </a:solidFill>
              </a:rPr>
              <a:t>Restaurant </a:t>
            </a:r>
            <a:r>
              <a:rPr lang="fr-FR" sz="1600" b="1" dirty="0">
                <a:solidFill>
                  <a:srgbClr val="8AA0FC"/>
                </a:solidFill>
              </a:rPr>
              <a:t>l’Ancienne Douane</a:t>
            </a:r>
          </a:p>
          <a:p>
            <a:r>
              <a:rPr lang="fr-FR" sz="1600" b="1" dirty="0">
                <a:solidFill>
                  <a:srgbClr val="8AA0FC"/>
                </a:solidFill>
              </a:rPr>
              <a:t>6 rue de la Douane, Strasbourg</a:t>
            </a:r>
          </a:p>
          <a:p>
            <a:endParaRPr lang="fr-FR" sz="1600" dirty="0">
              <a:solidFill>
                <a:schemeClr val="bg1"/>
              </a:solidFill>
            </a:endParaRPr>
          </a:p>
          <a:p>
            <a:r>
              <a:rPr lang="fr-FR" sz="1600" dirty="0" err="1">
                <a:solidFill>
                  <a:schemeClr val="bg1"/>
                </a:solidFill>
              </a:rPr>
              <a:t>From</a:t>
            </a:r>
            <a:r>
              <a:rPr lang="fr-FR" sz="1600" dirty="0">
                <a:solidFill>
                  <a:schemeClr val="bg1"/>
                </a:solidFill>
              </a:rPr>
              <a:t> Train station 20 min </a:t>
            </a:r>
            <a:r>
              <a:rPr lang="fr-FR" sz="1600" dirty="0" err="1">
                <a:solidFill>
                  <a:schemeClr val="bg1"/>
                </a:solidFill>
              </a:rPr>
              <a:t>walk</a:t>
            </a:r>
            <a:endParaRPr lang="fr-FR" sz="1600" dirty="0">
              <a:solidFill>
                <a:schemeClr val="bg1"/>
              </a:solidFill>
            </a:endParaRPr>
          </a:p>
          <a:p>
            <a:r>
              <a:rPr lang="fr-FR" sz="1600" dirty="0">
                <a:solidFill>
                  <a:schemeClr val="bg1"/>
                </a:solidFill>
              </a:rPr>
              <a:t>or</a:t>
            </a:r>
          </a:p>
          <a:p>
            <a:r>
              <a:rPr lang="fr-FR" sz="1600" dirty="0">
                <a:solidFill>
                  <a:schemeClr val="bg1"/>
                </a:solidFill>
              </a:rPr>
              <a:t>Tramway A or D </a:t>
            </a:r>
          </a:p>
          <a:p>
            <a:r>
              <a:rPr lang="fr-FR" sz="1600" dirty="0">
                <a:solidFill>
                  <a:schemeClr val="bg1"/>
                </a:solidFill>
              </a:rPr>
              <a:t>Stop </a:t>
            </a:r>
            <a:r>
              <a:rPr lang="fr-FR" sz="1600" b="0" i="0" dirty="0" err="1">
                <a:solidFill>
                  <a:srgbClr val="1F1F1F"/>
                </a:solidFill>
                <a:effectLst/>
                <a:cs typeface="Calibri" panose="020F0502020204030204" pitchFamily="34" charset="0"/>
              </a:rPr>
              <a:t>Langstross</a:t>
            </a:r>
            <a:r>
              <a:rPr lang="fr-FR" sz="1600" b="0" i="0" dirty="0">
                <a:solidFill>
                  <a:srgbClr val="1F1F1F"/>
                </a:solidFill>
                <a:effectLst/>
                <a:cs typeface="Calibri" panose="020F0502020204030204" pitchFamily="34" charset="0"/>
              </a:rPr>
              <a:t> Grand Rue</a:t>
            </a:r>
          </a:p>
          <a:p>
            <a:r>
              <a:rPr lang="fr-FR" sz="1600" dirty="0">
                <a:solidFill>
                  <a:schemeClr val="bg1"/>
                </a:solidFill>
              </a:rPr>
              <a:t>    or Porte de l'Hôpital</a:t>
            </a:r>
          </a:p>
          <a:p>
            <a:endParaRPr lang="en-US" sz="2000" b="1" dirty="0">
              <a:solidFill>
                <a:srgbClr val="8AA0FC"/>
              </a:solidFill>
            </a:endParaRPr>
          </a:p>
          <a:p>
            <a:endParaRPr lang="en-US" sz="2000" b="1" dirty="0">
              <a:solidFill>
                <a:srgbClr val="FF8051"/>
              </a:solidFill>
            </a:endParaRPr>
          </a:p>
          <a:p>
            <a:endParaRPr lang="en-US" sz="2000" dirty="0">
              <a:solidFill>
                <a:schemeClr val="bg1"/>
              </a:solidFill>
            </a:endParaRPr>
          </a:p>
        </p:txBody>
      </p:sp>
      <p:pic>
        <p:nvPicPr>
          <p:cNvPr id="9" name="Image 8">
            <a:extLst>
              <a:ext uri="{FF2B5EF4-FFF2-40B4-BE49-F238E27FC236}">
                <a16:creationId xmlns:a16="http://schemas.microsoft.com/office/drawing/2014/main" id="{8CAB6363-7BBC-4E90-A751-26F77372E806}"/>
              </a:ext>
            </a:extLst>
          </p:cNvPr>
          <p:cNvPicPr>
            <a:picLocks noChangeAspect="1"/>
          </p:cNvPicPr>
          <p:nvPr/>
        </p:nvPicPr>
        <p:blipFill>
          <a:blip r:embed="rId2"/>
          <a:stretch>
            <a:fillRect/>
          </a:stretch>
        </p:blipFill>
        <p:spPr>
          <a:xfrm>
            <a:off x="3892611" y="765544"/>
            <a:ext cx="7952369" cy="4826030"/>
          </a:xfrm>
          <a:prstGeom prst="rect">
            <a:avLst/>
          </a:prstGeom>
        </p:spPr>
      </p:pic>
      <p:sp>
        <p:nvSpPr>
          <p:cNvPr id="10" name="ZoneTexte 9">
            <a:extLst>
              <a:ext uri="{FF2B5EF4-FFF2-40B4-BE49-F238E27FC236}">
                <a16:creationId xmlns:a16="http://schemas.microsoft.com/office/drawing/2014/main" id="{9B338CE5-7805-4DBA-A8E5-63019103DF63}"/>
              </a:ext>
            </a:extLst>
          </p:cNvPr>
          <p:cNvSpPr txBox="1"/>
          <p:nvPr/>
        </p:nvSpPr>
        <p:spPr>
          <a:xfrm>
            <a:off x="3980112" y="2150771"/>
            <a:ext cx="1445652" cy="369332"/>
          </a:xfrm>
          <a:prstGeom prst="rect">
            <a:avLst/>
          </a:prstGeom>
          <a:solidFill>
            <a:schemeClr val="tx1"/>
          </a:solidFill>
          <a:ln>
            <a:solidFill>
              <a:schemeClr val="accent1"/>
            </a:solidFill>
          </a:ln>
        </p:spPr>
        <p:txBody>
          <a:bodyPr wrap="none" rtlCol="0">
            <a:spAutoFit/>
          </a:bodyPr>
          <a:lstStyle/>
          <a:p>
            <a:r>
              <a:rPr lang="fr-FR" dirty="0">
                <a:solidFill>
                  <a:schemeClr val="bg1"/>
                </a:solidFill>
              </a:rPr>
              <a:t>Train station</a:t>
            </a:r>
          </a:p>
        </p:txBody>
      </p:sp>
      <p:cxnSp>
        <p:nvCxnSpPr>
          <p:cNvPr id="12" name="Connecteur droit avec flèche 11">
            <a:extLst>
              <a:ext uri="{FF2B5EF4-FFF2-40B4-BE49-F238E27FC236}">
                <a16:creationId xmlns:a16="http://schemas.microsoft.com/office/drawing/2014/main" id="{911D1FB7-6FB1-4F4D-8A02-9B78A2DC3DD3}"/>
              </a:ext>
            </a:extLst>
          </p:cNvPr>
          <p:cNvCxnSpPr>
            <a:cxnSpLocks/>
          </p:cNvCxnSpPr>
          <p:nvPr/>
        </p:nvCxnSpPr>
        <p:spPr>
          <a:xfrm flipH="1" flipV="1">
            <a:off x="9281379" y="4777914"/>
            <a:ext cx="609596" cy="141816"/>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3DFF65BC-3CC9-4E77-ABA0-02C41B8B7F36}"/>
              </a:ext>
            </a:extLst>
          </p:cNvPr>
          <p:cNvSpPr txBox="1"/>
          <p:nvPr/>
        </p:nvSpPr>
        <p:spPr>
          <a:xfrm>
            <a:off x="10023784" y="4735064"/>
            <a:ext cx="1390124" cy="369332"/>
          </a:xfrm>
          <a:prstGeom prst="rect">
            <a:avLst/>
          </a:prstGeom>
          <a:solidFill>
            <a:schemeClr val="tx1"/>
          </a:solidFill>
          <a:ln>
            <a:solidFill>
              <a:schemeClr val="accent6">
                <a:lumMod val="75000"/>
              </a:schemeClr>
            </a:solidFill>
          </a:ln>
        </p:spPr>
        <p:txBody>
          <a:bodyPr wrap="none" rtlCol="0">
            <a:spAutoFit/>
          </a:bodyPr>
          <a:lstStyle/>
          <a:p>
            <a:r>
              <a:rPr lang="fr-FR" b="1" dirty="0">
                <a:solidFill>
                  <a:schemeClr val="accent6">
                    <a:lumMod val="75000"/>
                  </a:schemeClr>
                </a:solidFill>
              </a:rPr>
              <a:t>Restaurant</a:t>
            </a:r>
          </a:p>
        </p:txBody>
      </p:sp>
      <p:sp>
        <p:nvSpPr>
          <p:cNvPr id="17" name="Ellipse 16">
            <a:extLst>
              <a:ext uri="{FF2B5EF4-FFF2-40B4-BE49-F238E27FC236}">
                <a16:creationId xmlns:a16="http://schemas.microsoft.com/office/drawing/2014/main" id="{F975084A-2196-4AB8-A537-9E75083F06EC}"/>
              </a:ext>
            </a:extLst>
          </p:cNvPr>
          <p:cNvSpPr/>
          <p:nvPr/>
        </p:nvSpPr>
        <p:spPr>
          <a:xfrm>
            <a:off x="8950817" y="4610637"/>
            <a:ext cx="330561" cy="369332"/>
          </a:xfrm>
          <a:prstGeom prst="ellipse">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8">
            <a:extLst>
              <a:ext uri="{FF2B5EF4-FFF2-40B4-BE49-F238E27FC236}">
                <a16:creationId xmlns:a16="http://schemas.microsoft.com/office/drawing/2014/main" id="{92CA6EF6-FE13-4AF8-8477-02ED230A4ADC}"/>
              </a:ext>
            </a:extLst>
          </p:cNvPr>
          <p:cNvPicPr>
            <a:picLocks noChangeAspect="1"/>
          </p:cNvPicPr>
          <p:nvPr/>
        </p:nvPicPr>
        <p:blipFill>
          <a:blip r:embed="rId3"/>
          <a:stretch>
            <a:fillRect/>
          </a:stretch>
        </p:blipFill>
        <p:spPr>
          <a:xfrm>
            <a:off x="527324" y="3466785"/>
            <a:ext cx="2803185" cy="2124789"/>
          </a:xfrm>
          <a:prstGeom prst="rect">
            <a:avLst/>
          </a:prstGeom>
        </p:spPr>
      </p:pic>
    </p:spTree>
    <p:extLst>
      <p:ext uri="{BB962C8B-B14F-4D97-AF65-F5344CB8AC3E}">
        <p14:creationId xmlns:p14="http://schemas.microsoft.com/office/powerpoint/2010/main" val="1517291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8" y="71132"/>
            <a:ext cx="3772432" cy="694412"/>
          </a:xfrm>
        </p:spPr>
        <p:txBody>
          <a:bodyPr>
            <a:normAutofit/>
          </a:bodyPr>
          <a:lstStyle/>
          <a:p>
            <a:r>
              <a:rPr lang="fr-FR" sz="3200" dirty="0"/>
              <a:t>LET’S START!</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8</a:t>
            </a:fld>
            <a:endParaRPr lang="en-GB"/>
          </a:p>
        </p:txBody>
      </p:sp>
      <p:pic>
        <p:nvPicPr>
          <p:cNvPr id="7" name="Image 6">
            <a:extLst>
              <a:ext uri="{FF2B5EF4-FFF2-40B4-BE49-F238E27FC236}">
                <a16:creationId xmlns:a16="http://schemas.microsoft.com/office/drawing/2014/main" id="{0D60E592-DC16-4620-814C-ED21CB31765F}"/>
              </a:ext>
            </a:extLst>
          </p:cNvPr>
          <p:cNvPicPr>
            <a:picLocks noChangeAspect="1"/>
          </p:cNvPicPr>
          <p:nvPr/>
        </p:nvPicPr>
        <p:blipFill>
          <a:blip r:embed="rId2"/>
          <a:stretch>
            <a:fillRect/>
          </a:stretch>
        </p:blipFill>
        <p:spPr>
          <a:xfrm>
            <a:off x="2305318" y="922314"/>
            <a:ext cx="6908308" cy="4657726"/>
          </a:xfrm>
          <a:prstGeom prst="rect">
            <a:avLst/>
          </a:prstGeom>
        </p:spPr>
      </p:pic>
    </p:spTree>
    <p:extLst>
      <p:ext uri="{BB962C8B-B14F-4D97-AF65-F5344CB8AC3E}">
        <p14:creationId xmlns:p14="http://schemas.microsoft.com/office/powerpoint/2010/main" val="1542810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49C3EB-9F32-52FD-1EE4-1DB62672A6CF}"/>
              </a:ext>
            </a:extLst>
          </p:cNvPr>
          <p:cNvSpPr>
            <a:spLocks noGrp="1"/>
          </p:cNvSpPr>
          <p:nvPr>
            <p:ph type="ctrTitle"/>
          </p:nvPr>
        </p:nvSpPr>
        <p:spPr>
          <a:xfrm>
            <a:off x="257308" y="71132"/>
            <a:ext cx="3772432" cy="694412"/>
          </a:xfrm>
        </p:spPr>
        <p:txBody>
          <a:bodyPr>
            <a:normAutofit/>
          </a:bodyPr>
          <a:lstStyle/>
          <a:p>
            <a:r>
              <a:rPr lang="fr-FR" sz="3200" dirty="0"/>
              <a:t>LET’S CONTINUE!</a:t>
            </a:r>
          </a:p>
        </p:txBody>
      </p:sp>
      <p:sp>
        <p:nvSpPr>
          <p:cNvPr id="4" name="Espace réservé du numéro de diapositive 3">
            <a:extLst>
              <a:ext uri="{FF2B5EF4-FFF2-40B4-BE49-F238E27FC236}">
                <a16:creationId xmlns:a16="http://schemas.microsoft.com/office/drawing/2014/main" id="{3727E768-BE16-BD29-7ABE-D6B6D0D39B57}"/>
              </a:ext>
            </a:extLst>
          </p:cNvPr>
          <p:cNvSpPr>
            <a:spLocks noGrp="1"/>
          </p:cNvSpPr>
          <p:nvPr>
            <p:ph type="sldNum" sz="quarter" idx="12"/>
          </p:nvPr>
        </p:nvSpPr>
        <p:spPr/>
        <p:txBody>
          <a:bodyPr/>
          <a:lstStyle/>
          <a:p>
            <a:fld id="{568BF4E8-E8B5-4393-B026-D7450F8D326F}" type="slidenum">
              <a:rPr lang="en-GB" smtClean="0"/>
              <a:t>9</a:t>
            </a:fld>
            <a:endParaRPr lang="en-GB"/>
          </a:p>
        </p:txBody>
      </p:sp>
      <p:pic>
        <p:nvPicPr>
          <p:cNvPr id="5" name="Image 4">
            <a:extLst>
              <a:ext uri="{FF2B5EF4-FFF2-40B4-BE49-F238E27FC236}">
                <a16:creationId xmlns:a16="http://schemas.microsoft.com/office/drawing/2014/main" id="{6DD248FF-D982-40DB-808C-D94F749A1542}"/>
              </a:ext>
            </a:extLst>
          </p:cNvPr>
          <p:cNvPicPr>
            <a:picLocks noChangeAspect="1"/>
          </p:cNvPicPr>
          <p:nvPr/>
        </p:nvPicPr>
        <p:blipFill>
          <a:blip r:embed="rId2"/>
          <a:stretch>
            <a:fillRect/>
          </a:stretch>
        </p:blipFill>
        <p:spPr>
          <a:xfrm>
            <a:off x="2086377" y="948471"/>
            <a:ext cx="7381473" cy="4566504"/>
          </a:xfrm>
          <a:prstGeom prst="rect">
            <a:avLst/>
          </a:prstGeom>
        </p:spPr>
      </p:pic>
    </p:spTree>
    <p:extLst>
      <p:ext uri="{BB962C8B-B14F-4D97-AF65-F5344CB8AC3E}">
        <p14:creationId xmlns:p14="http://schemas.microsoft.com/office/powerpoint/2010/main" val="3368770666"/>
      </p:ext>
    </p:extLst>
  </p:cSld>
  <p:clrMapOvr>
    <a:masterClrMapping/>
  </p:clrMapOvr>
</p:sld>
</file>

<file path=ppt/theme/theme1.xml><?xml version="1.0" encoding="utf-8"?>
<a:theme xmlns:a="http://schemas.openxmlformats.org/drawingml/2006/main" name="Rétrospective">
  <a:themeElements>
    <a:clrScheme name="Personnalisé 2">
      <a:dk1>
        <a:srgbClr val="FFFFFF"/>
      </a:dk1>
      <a:lt1>
        <a:srgbClr val="000000"/>
      </a:lt1>
      <a:dk2>
        <a:srgbClr val="FFFFFF"/>
      </a:dk2>
      <a:lt2>
        <a:srgbClr val="000000"/>
      </a:lt2>
      <a:accent1>
        <a:srgbClr val="2240B9"/>
      </a:accent1>
      <a:accent2>
        <a:srgbClr val="206BDB"/>
      </a:accent2>
      <a:accent3>
        <a:srgbClr val="206BDB"/>
      </a:accent3>
      <a:accent4>
        <a:srgbClr val="1E96FC"/>
      </a:accent4>
      <a:accent5>
        <a:srgbClr val="1E96FC"/>
      </a:accent5>
      <a:accent6>
        <a:srgbClr val="D14B5D"/>
      </a:accent6>
      <a:hlink>
        <a:srgbClr val="FF794D"/>
      </a:hlink>
      <a:folHlink>
        <a:srgbClr val="FF794D"/>
      </a:folHlink>
    </a:clrScheme>
    <a:fontScheme name="Arial">
      <a:majorFont>
        <a:latin typeface="Arial"/>
        <a:ea typeface=""/>
        <a:cs typeface=""/>
      </a:majorFont>
      <a:minorFont>
        <a:latin typeface="Arial"/>
        <a:ea typeface=""/>
        <a:cs typeface=""/>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APRENDE powerpoint-LGI-Claudine" id="{7C9E37ED-B61B-4055-98E2-A4D074E1F8C1}" vid="{7EC43B17-05BD-41AE-A119-D836398149E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50D957A-47B2-4B38-B5E1-7D39E4A3823A}">
  <we:reference id="wa200005566" version="3.0.0.2" store="en-US" storeType="OMEX"/>
  <we:alternateReferences>
    <we:reference id="wa200005566" version="3.0.0.2"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3ADE856F3CC044AAE484B09A33C738E" ma:contentTypeVersion="6" ma:contentTypeDescription="Crée un document." ma:contentTypeScope="" ma:versionID="36dffe22136872ee8a4ebb1a30c6d88b">
  <xsd:schema xmlns:xsd="http://www.w3.org/2001/XMLSchema" xmlns:xs="http://www.w3.org/2001/XMLSchema" xmlns:p="http://schemas.microsoft.com/office/2006/metadata/properties" xmlns:ns2="d26e74de-86eb-48df-9320-f75480e1dcf5" xmlns:ns3="5071603c-a549-4a7e-8bbc-8b899779e0b8" targetNamespace="http://schemas.microsoft.com/office/2006/metadata/properties" ma:root="true" ma:fieldsID="f10f92198fc6000fe6344a9ec7097d38" ns2:_="" ns3:_="">
    <xsd:import namespace="d26e74de-86eb-48df-9320-f75480e1dcf5"/>
    <xsd:import namespace="5071603c-a549-4a7e-8bbc-8b899779e0b8"/>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6e74de-86eb-48df-9320-f75480e1dc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071603c-a549-4a7e-8bbc-8b899779e0b8" elementFormDefault="qualified">
    <xsd:import namespace="http://schemas.microsoft.com/office/2006/documentManagement/types"/>
    <xsd:import namespace="http://schemas.microsoft.com/office/infopath/2007/PartnerControls"/>
    <xsd:element name="SharedWithUsers" ma:index="11"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9E1E17-1163-49AB-BFD4-746E36BCC188}">
  <ds:schemaRefs>
    <ds:schemaRef ds:uri="http://schemas.microsoft.com/sharepoint/v3/contenttype/forms"/>
  </ds:schemaRefs>
</ds:datastoreItem>
</file>

<file path=customXml/itemProps2.xml><?xml version="1.0" encoding="utf-8"?>
<ds:datastoreItem xmlns:ds="http://schemas.openxmlformats.org/officeDocument/2006/customXml" ds:itemID="{E69D23A9-C1D3-4A85-8EDC-1589B30DA716}">
  <ds:schemaRefs>
    <ds:schemaRef ds:uri="http://schemas.openxmlformats.org/package/2006/metadata/core-properties"/>
    <ds:schemaRef ds:uri="http://purl.org/dc/terms/"/>
    <ds:schemaRef ds:uri="http://schemas.microsoft.com/office/infopath/2007/PartnerControls"/>
    <ds:schemaRef ds:uri="http://www.w3.org/XML/1998/namespace"/>
    <ds:schemaRef ds:uri="http://schemas.microsoft.com/office/2006/documentManagement/types"/>
    <ds:schemaRef ds:uri="http://purl.org/dc/elements/1.1/"/>
    <ds:schemaRef ds:uri="5071603c-a549-4a7e-8bbc-8b899779e0b8"/>
    <ds:schemaRef ds:uri="d26e74de-86eb-48df-9320-f75480e1dcf5"/>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1B0526B-1CCE-4CBB-B53A-233473896E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6e74de-86eb-48df-9320-f75480e1dcf5"/>
    <ds:schemaRef ds:uri="5071603c-a549-4a7e-8bbc-8b899779e0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7668</TotalTime>
  <Words>384</Words>
  <Application>Microsoft Office PowerPoint</Application>
  <PresentationFormat>Grand écran</PresentationFormat>
  <Paragraphs>96</Paragraphs>
  <Slides>11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Aptos</vt:lpstr>
      <vt:lpstr>Arial</vt:lpstr>
      <vt:lpstr>Calibri</vt:lpstr>
      <vt:lpstr>Helvetica Light</vt:lpstr>
      <vt:lpstr>Montserrat</vt:lpstr>
      <vt:lpstr>Wingdings</vt:lpstr>
      <vt:lpstr>Rétrospective</vt:lpstr>
      <vt:lpstr>APRENDE workshop  - from the experiment to the evaluation</vt:lpstr>
      <vt:lpstr>WELCOME !!  </vt:lpstr>
      <vt:lpstr>WELCOME !!  </vt:lpstr>
      <vt:lpstr>PRACTICAL INFORMATION</vt:lpstr>
      <vt:lpstr>PRACTICAL INFORMATION</vt:lpstr>
      <vt:lpstr>PRACTICAL INFORMATION</vt:lpstr>
      <vt:lpstr>PRACTICAL INFORMATION</vt:lpstr>
      <vt:lpstr>LET’S START!</vt:lpstr>
      <vt:lpstr>LET’S CONTINUE!</vt:lpstr>
      <vt:lpstr>LET’S CONTINUE!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Claudine AYALA</dc:creator>
  <cp:lastModifiedBy>KERVENO Maelle</cp:lastModifiedBy>
  <cp:revision>45</cp:revision>
  <cp:lastPrinted>2025-02-26T06:48:59Z</cp:lastPrinted>
  <dcterms:created xsi:type="dcterms:W3CDTF">2024-10-28T09:39:58Z</dcterms:created>
  <dcterms:modified xsi:type="dcterms:W3CDTF">2025-02-26T07:04:03Z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0x01010003ADE856F3CC044AAE484B09A33C738E</vt:lpwstr>
  </property>
</Properties>
</file>