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5" r:id="rId5"/>
    <p:sldId id="266" r:id="rId6"/>
    <p:sldId id="263" r:id="rId7"/>
    <p:sldId id="259" r:id="rId8"/>
    <p:sldId id="260" r:id="rId9"/>
    <p:sldId id="261" r:id="rId10"/>
    <p:sldId id="267" r:id="rId11"/>
    <p:sldId id="269" r:id="rId12"/>
    <p:sldId id="270" r:id="rId13"/>
    <p:sldId id="271" r:id="rId14"/>
    <p:sldId id="273" r:id="rId15"/>
    <p:sldId id="272" r:id="rId16"/>
    <p:sldId id="275" r:id="rId17"/>
    <p:sldId id="268" r:id="rId18"/>
  </p:sldIdLst>
  <p:sldSz cx="12192000" cy="6858000"/>
  <p:notesSz cx="6858000" cy="9144000"/>
  <p:defaultTextStyle>
    <a:defPPr>
      <a:defRPr lang="LID4096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2BD7D1A-FAC9-4609-B83F-572103D0AB8A}" v="34" dt="2024-12-13T07:38:09.95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53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e Deseyn" userId="3e2c7a79-ed4a-4569-a374-9980fe2baa80" providerId="ADAL" clId="{92BD7D1A-FAC9-4609-B83F-572103D0AB8A}"/>
    <pc:docChg chg="undo custSel addSld delSld modSld sldOrd">
      <pc:chgData name="Marie Deseyn" userId="3e2c7a79-ed4a-4569-a374-9980fe2baa80" providerId="ADAL" clId="{92BD7D1A-FAC9-4609-B83F-572103D0AB8A}" dt="2024-12-13T08:11:18.709" v="1576" actId="20577"/>
      <pc:docMkLst>
        <pc:docMk/>
      </pc:docMkLst>
      <pc:sldChg chg="modSp mod">
        <pc:chgData name="Marie Deseyn" userId="3e2c7a79-ed4a-4569-a374-9980fe2baa80" providerId="ADAL" clId="{92BD7D1A-FAC9-4609-B83F-572103D0AB8A}" dt="2024-12-13T06:40:54.886" v="1325" actId="20577"/>
        <pc:sldMkLst>
          <pc:docMk/>
          <pc:sldMk cId="989037652" sldId="257"/>
        </pc:sldMkLst>
        <pc:spChg chg="mod">
          <ac:chgData name="Marie Deseyn" userId="3e2c7a79-ed4a-4569-a374-9980fe2baa80" providerId="ADAL" clId="{92BD7D1A-FAC9-4609-B83F-572103D0AB8A}" dt="2024-12-13T06:40:54.886" v="1325" actId="20577"/>
          <ac:spMkLst>
            <pc:docMk/>
            <pc:sldMk cId="989037652" sldId="257"/>
            <ac:spMk id="3" creationId="{03651120-F60B-373C-2390-BDCD6692823B}"/>
          </ac:spMkLst>
        </pc:spChg>
      </pc:sldChg>
      <pc:sldChg chg="addSp modSp mod">
        <pc:chgData name="Marie Deseyn" userId="3e2c7a79-ed4a-4569-a374-9980fe2baa80" providerId="ADAL" clId="{92BD7D1A-FAC9-4609-B83F-572103D0AB8A}" dt="2024-12-13T07:38:18.948" v="1572" actId="20577"/>
        <pc:sldMkLst>
          <pc:docMk/>
          <pc:sldMk cId="308695482" sldId="259"/>
        </pc:sldMkLst>
        <pc:spChg chg="mod">
          <ac:chgData name="Marie Deseyn" userId="3e2c7a79-ed4a-4569-a374-9980fe2baa80" providerId="ADAL" clId="{92BD7D1A-FAC9-4609-B83F-572103D0AB8A}" dt="2024-12-12T06:42:31.506" v="109" actId="20577"/>
          <ac:spMkLst>
            <pc:docMk/>
            <pc:sldMk cId="308695482" sldId="259"/>
            <ac:spMk id="3" creationId="{D4CF6470-4CA5-1C9D-6861-D56FAD62D4D7}"/>
          </ac:spMkLst>
        </pc:spChg>
        <pc:spChg chg="add mod">
          <ac:chgData name="Marie Deseyn" userId="3e2c7a79-ed4a-4569-a374-9980fe2baa80" providerId="ADAL" clId="{92BD7D1A-FAC9-4609-B83F-572103D0AB8A}" dt="2024-12-13T07:38:01.769" v="1557" actId="1076"/>
          <ac:spMkLst>
            <pc:docMk/>
            <pc:sldMk cId="308695482" sldId="259"/>
            <ac:spMk id="10" creationId="{FC197CED-E862-3EF8-75F1-EA8FA6316A2B}"/>
          </ac:spMkLst>
        </pc:spChg>
        <pc:spChg chg="add mod">
          <ac:chgData name="Marie Deseyn" userId="3e2c7a79-ed4a-4569-a374-9980fe2baa80" providerId="ADAL" clId="{92BD7D1A-FAC9-4609-B83F-572103D0AB8A}" dt="2024-12-13T07:38:18.948" v="1572" actId="20577"/>
          <ac:spMkLst>
            <pc:docMk/>
            <pc:sldMk cId="308695482" sldId="259"/>
            <ac:spMk id="11" creationId="{3656FE74-42E0-7A30-D86B-3BC03FC79BA0}"/>
          </ac:spMkLst>
        </pc:spChg>
        <pc:picChg chg="add mod">
          <ac:chgData name="Marie Deseyn" userId="3e2c7a79-ed4a-4569-a374-9980fe2baa80" providerId="ADAL" clId="{92BD7D1A-FAC9-4609-B83F-572103D0AB8A}" dt="2024-12-13T07:33:40.819" v="1518" actId="1076"/>
          <ac:picMkLst>
            <pc:docMk/>
            <pc:sldMk cId="308695482" sldId="259"/>
            <ac:picMk id="5" creationId="{FBFA91E2-7E44-51BC-9F3B-E777DEC44EB4}"/>
          </ac:picMkLst>
        </pc:picChg>
        <pc:picChg chg="add mod">
          <ac:chgData name="Marie Deseyn" userId="3e2c7a79-ed4a-4569-a374-9980fe2baa80" providerId="ADAL" clId="{92BD7D1A-FAC9-4609-B83F-572103D0AB8A}" dt="2024-12-13T07:38:05.774" v="1559" actId="1076"/>
          <ac:picMkLst>
            <pc:docMk/>
            <pc:sldMk cId="308695482" sldId="259"/>
            <ac:picMk id="7" creationId="{4E371345-D473-3762-29CC-E761260006BB}"/>
          </ac:picMkLst>
        </pc:picChg>
        <pc:picChg chg="add mod">
          <ac:chgData name="Marie Deseyn" userId="3e2c7a79-ed4a-4569-a374-9980fe2baa80" providerId="ADAL" clId="{92BD7D1A-FAC9-4609-B83F-572103D0AB8A}" dt="2024-12-13T07:38:07.845" v="1560" actId="14100"/>
          <ac:picMkLst>
            <pc:docMk/>
            <pc:sldMk cId="308695482" sldId="259"/>
            <ac:picMk id="9" creationId="{B31E86D8-D3E6-0A67-F7A6-9D464D45F9C6}"/>
          </ac:picMkLst>
        </pc:picChg>
      </pc:sldChg>
      <pc:sldChg chg="addSp delSp modSp mod">
        <pc:chgData name="Marie Deseyn" userId="3e2c7a79-ed4a-4569-a374-9980fe2baa80" providerId="ADAL" clId="{92BD7D1A-FAC9-4609-B83F-572103D0AB8A}" dt="2024-12-13T08:11:18.709" v="1576" actId="20577"/>
        <pc:sldMkLst>
          <pc:docMk/>
          <pc:sldMk cId="690371474" sldId="260"/>
        </pc:sldMkLst>
        <pc:spChg chg="mod">
          <ac:chgData name="Marie Deseyn" userId="3e2c7a79-ed4a-4569-a374-9980fe2baa80" providerId="ADAL" clId="{92BD7D1A-FAC9-4609-B83F-572103D0AB8A}" dt="2024-12-13T08:11:18.709" v="1576" actId="20577"/>
          <ac:spMkLst>
            <pc:docMk/>
            <pc:sldMk cId="690371474" sldId="260"/>
            <ac:spMk id="2" creationId="{053E0D82-78C9-AFCF-F1D4-6C40F30BEBDA}"/>
          </ac:spMkLst>
        </pc:spChg>
        <pc:spChg chg="del">
          <ac:chgData name="Marie Deseyn" userId="3e2c7a79-ed4a-4569-a374-9980fe2baa80" providerId="ADAL" clId="{92BD7D1A-FAC9-4609-B83F-572103D0AB8A}" dt="2024-12-13T06:36:33.014" v="1205" actId="478"/>
          <ac:spMkLst>
            <pc:docMk/>
            <pc:sldMk cId="690371474" sldId="260"/>
            <ac:spMk id="3" creationId="{C176640E-258C-0603-426A-6B2C02B1CADC}"/>
          </ac:spMkLst>
        </pc:spChg>
        <pc:picChg chg="add del mod">
          <ac:chgData name="Marie Deseyn" userId="3e2c7a79-ed4a-4569-a374-9980fe2baa80" providerId="ADAL" clId="{92BD7D1A-FAC9-4609-B83F-572103D0AB8A}" dt="2024-12-13T06:36:57.262" v="1261" actId="478"/>
          <ac:picMkLst>
            <pc:docMk/>
            <pc:sldMk cId="690371474" sldId="260"/>
            <ac:picMk id="5" creationId="{175DD9EA-5065-61F2-AC4D-F471EF068948}"/>
          </ac:picMkLst>
        </pc:picChg>
        <pc:picChg chg="add mod">
          <ac:chgData name="Marie Deseyn" userId="3e2c7a79-ed4a-4569-a374-9980fe2baa80" providerId="ADAL" clId="{92BD7D1A-FAC9-4609-B83F-572103D0AB8A}" dt="2024-12-13T06:36:59.439" v="1265" actId="1076"/>
          <ac:picMkLst>
            <pc:docMk/>
            <pc:sldMk cId="690371474" sldId="260"/>
            <ac:picMk id="7" creationId="{08BFBFDB-2B85-12B1-91FD-E97836A271F1}"/>
          </ac:picMkLst>
        </pc:picChg>
        <pc:picChg chg="add del mod modCrop">
          <ac:chgData name="Marie Deseyn" userId="3e2c7a79-ed4a-4569-a374-9980fe2baa80" providerId="ADAL" clId="{92BD7D1A-FAC9-4609-B83F-572103D0AB8A}" dt="2024-12-13T06:39:34.900" v="1274" actId="478"/>
          <ac:picMkLst>
            <pc:docMk/>
            <pc:sldMk cId="690371474" sldId="260"/>
            <ac:picMk id="9" creationId="{BA95C402-46BC-C8A1-5956-88525EAE5106}"/>
          </ac:picMkLst>
        </pc:picChg>
      </pc:sldChg>
      <pc:sldChg chg="addSp delSp modSp mod">
        <pc:chgData name="Marie Deseyn" userId="3e2c7a79-ed4a-4569-a374-9980fe2baa80" providerId="ADAL" clId="{92BD7D1A-FAC9-4609-B83F-572103D0AB8A}" dt="2024-12-12T06:49:07.421" v="562" actId="20577"/>
        <pc:sldMkLst>
          <pc:docMk/>
          <pc:sldMk cId="4165215958" sldId="261"/>
        </pc:sldMkLst>
        <pc:spChg chg="mod">
          <ac:chgData name="Marie Deseyn" userId="3e2c7a79-ed4a-4569-a374-9980fe2baa80" providerId="ADAL" clId="{92BD7D1A-FAC9-4609-B83F-572103D0AB8A}" dt="2024-12-12T06:43:31.502" v="260" actId="20577"/>
          <ac:spMkLst>
            <pc:docMk/>
            <pc:sldMk cId="4165215958" sldId="261"/>
            <ac:spMk id="2" creationId="{F2BA76A1-5BE3-4B4A-E65F-BBD362FD5AE5}"/>
          </ac:spMkLst>
        </pc:spChg>
        <pc:spChg chg="add del mod">
          <ac:chgData name="Marie Deseyn" userId="3e2c7a79-ed4a-4569-a374-9980fe2baa80" providerId="ADAL" clId="{92BD7D1A-FAC9-4609-B83F-572103D0AB8A}" dt="2024-12-12T06:49:07.421" v="562" actId="20577"/>
          <ac:spMkLst>
            <pc:docMk/>
            <pc:sldMk cId="4165215958" sldId="261"/>
            <ac:spMk id="3" creationId="{B6B5FDB9-D644-A826-E9F6-FA7B8E39CDB3}"/>
          </ac:spMkLst>
        </pc:spChg>
        <pc:picChg chg="add mod">
          <ac:chgData name="Marie Deseyn" userId="3e2c7a79-ed4a-4569-a374-9980fe2baa80" providerId="ADAL" clId="{92BD7D1A-FAC9-4609-B83F-572103D0AB8A}" dt="2024-12-12T06:45:41.409" v="272"/>
          <ac:picMkLst>
            <pc:docMk/>
            <pc:sldMk cId="4165215958" sldId="261"/>
            <ac:picMk id="5" creationId="{4C0EC9B6-8598-760A-C676-0AE95E8C6815}"/>
          </ac:picMkLst>
        </pc:picChg>
        <pc:picChg chg="add del mod">
          <ac:chgData name="Marie Deseyn" userId="3e2c7a79-ed4a-4569-a374-9980fe2baa80" providerId="ADAL" clId="{92BD7D1A-FAC9-4609-B83F-572103D0AB8A}" dt="2024-12-12T06:48:51.411" v="551" actId="478"/>
          <ac:picMkLst>
            <pc:docMk/>
            <pc:sldMk cId="4165215958" sldId="261"/>
            <ac:picMk id="7" creationId="{9203D9D2-5646-18CA-F1E0-FD7C427B5E6C}"/>
          </ac:picMkLst>
        </pc:picChg>
        <pc:picChg chg="add mod modCrop">
          <ac:chgData name="Marie Deseyn" userId="3e2c7a79-ed4a-4569-a374-9980fe2baa80" providerId="ADAL" clId="{92BD7D1A-FAC9-4609-B83F-572103D0AB8A}" dt="2024-12-12T06:48:59.499" v="556" actId="732"/>
          <ac:picMkLst>
            <pc:docMk/>
            <pc:sldMk cId="4165215958" sldId="261"/>
            <ac:picMk id="9" creationId="{68F8A88B-6FB6-3DEE-F15E-C4C5419F48A2}"/>
          </ac:picMkLst>
        </pc:picChg>
      </pc:sldChg>
      <pc:sldChg chg="modSp new mod">
        <pc:chgData name="Marie Deseyn" userId="3e2c7a79-ed4a-4569-a374-9980fe2baa80" providerId="ADAL" clId="{92BD7D1A-FAC9-4609-B83F-572103D0AB8A}" dt="2024-12-12T11:34:29.072" v="1200" actId="20577"/>
        <pc:sldMkLst>
          <pc:docMk/>
          <pc:sldMk cId="1757368572" sldId="267"/>
        </pc:sldMkLst>
        <pc:spChg chg="mod">
          <ac:chgData name="Marie Deseyn" userId="3e2c7a79-ed4a-4569-a374-9980fe2baa80" providerId="ADAL" clId="{92BD7D1A-FAC9-4609-B83F-572103D0AB8A}" dt="2024-12-12T06:52:19.447" v="611" actId="20577"/>
          <ac:spMkLst>
            <pc:docMk/>
            <pc:sldMk cId="1757368572" sldId="267"/>
            <ac:spMk id="2" creationId="{3D401A73-B4CD-9961-3AC0-3D574485BB84}"/>
          </ac:spMkLst>
        </pc:spChg>
        <pc:spChg chg="mod">
          <ac:chgData name="Marie Deseyn" userId="3e2c7a79-ed4a-4569-a374-9980fe2baa80" providerId="ADAL" clId="{92BD7D1A-FAC9-4609-B83F-572103D0AB8A}" dt="2024-12-12T11:34:29.072" v="1200" actId="20577"/>
          <ac:spMkLst>
            <pc:docMk/>
            <pc:sldMk cId="1757368572" sldId="267"/>
            <ac:spMk id="3" creationId="{3D48DFAA-5A54-7596-882C-6BD1F3B06F17}"/>
          </ac:spMkLst>
        </pc:spChg>
      </pc:sldChg>
      <pc:sldChg chg="new">
        <pc:chgData name="Marie Deseyn" userId="3e2c7a79-ed4a-4569-a374-9980fe2baa80" providerId="ADAL" clId="{92BD7D1A-FAC9-4609-B83F-572103D0AB8A}" dt="2024-12-12T06:42:43.125" v="111" actId="680"/>
        <pc:sldMkLst>
          <pc:docMk/>
          <pc:sldMk cId="1020441923" sldId="268"/>
        </pc:sldMkLst>
      </pc:sldChg>
      <pc:sldChg chg="addSp delSp modSp new mod">
        <pc:chgData name="Marie Deseyn" userId="3e2c7a79-ed4a-4569-a374-9980fe2baa80" providerId="ADAL" clId="{92BD7D1A-FAC9-4609-B83F-572103D0AB8A}" dt="2024-12-12T07:06:37.423" v="882" actId="1076"/>
        <pc:sldMkLst>
          <pc:docMk/>
          <pc:sldMk cId="603115815" sldId="269"/>
        </pc:sldMkLst>
        <pc:spChg chg="mod">
          <ac:chgData name="Marie Deseyn" userId="3e2c7a79-ed4a-4569-a374-9980fe2baa80" providerId="ADAL" clId="{92BD7D1A-FAC9-4609-B83F-572103D0AB8A}" dt="2024-12-12T07:02:27.862" v="864" actId="20577"/>
          <ac:spMkLst>
            <pc:docMk/>
            <pc:sldMk cId="603115815" sldId="269"/>
            <ac:spMk id="2" creationId="{7CAB9B4C-339D-A466-1518-AAE9C42B0350}"/>
          </ac:spMkLst>
        </pc:spChg>
        <pc:spChg chg="add del">
          <ac:chgData name="Marie Deseyn" userId="3e2c7a79-ed4a-4569-a374-9980fe2baa80" providerId="ADAL" clId="{92BD7D1A-FAC9-4609-B83F-572103D0AB8A}" dt="2024-12-12T07:06:03.706" v="875"/>
          <ac:spMkLst>
            <pc:docMk/>
            <pc:sldMk cId="603115815" sldId="269"/>
            <ac:spMk id="3" creationId="{FDD1972D-5109-E0F2-9ED8-95489622C8D8}"/>
          </ac:spMkLst>
        </pc:spChg>
        <pc:picChg chg="add mod">
          <ac:chgData name="Marie Deseyn" userId="3e2c7a79-ed4a-4569-a374-9980fe2baa80" providerId="ADAL" clId="{92BD7D1A-FAC9-4609-B83F-572103D0AB8A}" dt="2024-12-12T07:06:05.280" v="878" actId="1076"/>
          <ac:picMkLst>
            <pc:docMk/>
            <pc:sldMk cId="603115815" sldId="269"/>
            <ac:picMk id="5" creationId="{28BB0974-8563-9F9B-969A-900EA5C5A055}"/>
          </ac:picMkLst>
        </pc:picChg>
        <pc:picChg chg="add mod">
          <ac:chgData name="Marie Deseyn" userId="3e2c7a79-ed4a-4569-a374-9980fe2baa80" providerId="ADAL" clId="{92BD7D1A-FAC9-4609-B83F-572103D0AB8A}" dt="2024-12-12T07:06:37.423" v="882" actId="1076"/>
          <ac:picMkLst>
            <pc:docMk/>
            <pc:sldMk cId="603115815" sldId="269"/>
            <ac:picMk id="7" creationId="{8458C447-0B49-15FD-93C7-FE39C42C3144}"/>
          </ac:picMkLst>
        </pc:picChg>
      </pc:sldChg>
      <pc:sldChg chg="addSp delSp modSp add mod">
        <pc:chgData name="Marie Deseyn" userId="3e2c7a79-ed4a-4569-a374-9980fe2baa80" providerId="ADAL" clId="{92BD7D1A-FAC9-4609-B83F-572103D0AB8A}" dt="2024-12-12T07:18:36.903" v="902" actId="1076"/>
        <pc:sldMkLst>
          <pc:docMk/>
          <pc:sldMk cId="1244508307" sldId="270"/>
        </pc:sldMkLst>
        <pc:spChg chg="mod">
          <ac:chgData name="Marie Deseyn" userId="3e2c7a79-ed4a-4569-a374-9980fe2baa80" providerId="ADAL" clId="{92BD7D1A-FAC9-4609-B83F-572103D0AB8A}" dt="2024-12-12T07:12:13.686" v="883" actId="20577"/>
          <ac:spMkLst>
            <pc:docMk/>
            <pc:sldMk cId="1244508307" sldId="270"/>
            <ac:spMk id="2" creationId="{6F437690-8AD7-307B-DE4A-9012660355A0}"/>
          </ac:spMkLst>
        </pc:spChg>
        <pc:spChg chg="add del">
          <ac:chgData name="Marie Deseyn" userId="3e2c7a79-ed4a-4569-a374-9980fe2baa80" providerId="ADAL" clId="{92BD7D1A-FAC9-4609-B83F-572103D0AB8A}" dt="2024-12-12T07:12:15.282" v="884"/>
          <ac:spMkLst>
            <pc:docMk/>
            <pc:sldMk cId="1244508307" sldId="270"/>
            <ac:spMk id="3" creationId="{A5B363CE-5618-F5BE-A947-1456367FCCF4}"/>
          </ac:spMkLst>
        </pc:spChg>
        <pc:spChg chg="add del mod">
          <ac:chgData name="Marie Deseyn" userId="3e2c7a79-ed4a-4569-a374-9980fe2baa80" providerId="ADAL" clId="{92BD7D1A-FAC9-4609-B83F-572103D0AB8A}" dt="2024-12-12T07:18:34.812" v="899"/>
          <ac:spMkLst>
            <pc:docMk/>
            <pc:sldMk cId="1244508307" sldId="270"/>
            <ac:spMk id="11" creationId="{8E055F2D-63D7-00A4-DD67-CBF44A48484C}"/>
          </ac:spMkLst>
        </pc:spChg>
        <pc:picChg chg="add mod">
          <ac:chgData name="Marie Deseyn" userId="3e2c7a79-ed4a-4569-a374-9980fe2baa80" providerId="ADAL" clId="{92BD7D1A-FAC9-4609-B83F-572103D0AB8A}" dt="2024-12-12T07:06:02.154" v="874"/>
          <ac:picMkLst>
            <pc:docMk/>
            <pc:sldMk cId="1244508307" sldId="270"/>
            <ac:picMk id="5" creationId="{C7AB70A9-4D57-B462-E4E8-B77E15C4D9DC}"/>
          </ac:picMkLst>
        </pc:picChg>
        <pc:picChg chg="add del mod">
          <ac:chgData name="Marie Deseyn" userId="3e2c7a79-ed4a-4569-a374-9980fe2baa80" providerId="ADAL" clId="{92BD7D1A-FAC9-4609-B83F-572103D0AB8A}" dt="2024-12-12T07:18:25.271" v="898" actId="478"/>
          <ac:picMkLst>
            <pc:docMk/>
            <pc:sldMk cId="1244508307" sldId="270"/>
            <ac:picMk id="7" creationId="{7124B6E7-DE71-AF19-EDD7-4A8A50A50365}"/>
          </ac:picMkLst>
        </pc:picChg>
        <pc:picChg chg="add mod">
          <ac:chgData name="Marie Deseyn" userId="3e2c7a79-ed4a-4569-a374-9980fe2baa80" providerId="ADAL" clId="{92BD7D1A-FAC9-4609-B83F-572103D0AB8A}" dt="2024-12-12T07:18:11.084" v="897" actId="1076"/>
          <ac:picMkLst>
            <pc:docMk/>
            <pc:sldMk cId="1244508307" sldId="270"/>
            <ac:picMk id="9" creationId="{3F159C70-41A2-BEB5-515C-640F695D1BD7}"/>
          </ac:picMkLst>
        </pc:picChg>
        <pc:picChg chg="add mod">
          <ac:chgData name="Marie Deseyn" userId="3e2c7a79-ed4a-4569-a374-9980fe2baa80" providerId="ADAL" clId="{92BD7D1A-FAC9-4609-B83F-572103D0AB8A}" dt="2024-12-12T07:18:36.903" v="902" actId="1076"/>
          <ac:picMkLst>
            <pc:docMk/>
            <pc:sldMk cId="1244508307" sldId="270"/>
            <ac:picMk id="13" creationId="{070971AD-72D6-4D16-C505-BB16AB441413}"/>
          </ac:picMkLst>
        </pc:picChg>
      </pc:sldChg>
      <pc:sldChg chg="addSp delSp modSp new mod">
        <pc:chgData name="Marie Deseyn" userId="3e2c7a79-ed4a-4569-a374-9980fe2baa80" providerId="ADAL" clId="{92BD7D1A-FAC9-4609-B83F-572103D0AB8A}" dt="2024-12-13T07:00:25.645" v="1332" actId="1076"/>
        <pc:sldMkLst>
          <pc:docMk/>
          <pc:sldMk cId="852768532" sldId="271"/>
        </pc:sldMkLst>
        <pc:spChg chg="mod">
          <ac:chgData name="Marie Deseyn" userId="3e2c7a79-ed4a-4569-a374-9980fe2baa80" providerId="ADAL" clId="{92BD7D1A-FAC9-4609-B83F-572103D0AB8A}" dt="2024-12-12T07:39:54.198" v="913" actId="20577"/>
          <ac:spMkLst>
            <pc:docMk/>
            <pc:sldMk cId="852768532" sldId="271"/>
            <ac:spMk id="2" creationId="{7A996568-8412-85A1-2F0C-A1A2F2CD1419}"/>
          </ac:spMkLst>
        </pc:spChg>
        <pc:spChg chg="del">
          <ac:chgData name="Marie Deseyn" userId="3e2c7a79-ed4a-4569-a374-9980fe2baa80" providerId="ADAL" clId="{92BD7D1A-FAC9-4609-B83F-572103D0AB8A}" dt="2024-12-12T07:57:32.363" v="914"/>
          <ac:spMkLst>
            <pc:docMk/>
            <pc:sldMk cId="852768532" sldId="271"/>
            <ac:spMk id="3" creationId="{A0B271FC-9C38-C522-E6F9-D7E597C58B68}"/>
          </ac:spMkLst>
        </pc:spChg>
        <pc:spChg chg="add del mod">
          <ac:chgData name="Marie Deseyn" userId="3e2c7a79-ed4a-4569-a374-9980fe2baa80" providerId="ADAL" clId="{92BD7D1A-FAC9-4609-B83F-572103D0AB8A}" dt="2024-12-12T07:58:55.246" v="921"/>
          <ac:spMkLst>
            <pc:docMk/>
            <pc:sldMk cId="852768532" sldId="271"/>
            <ac:spMk id="7" creationId="{66957B1B-C7E4-8D01-187F-CD39F4FA7298}"/>
          </ac:spMkLst>
        </pc:spChg>
        <pc:spChg chg="add del mod">
          <ac:chgData name="Marie Deseyn" userId="3e2c7a79-ed4a-4569-a374-9980fe2baa80" providerId="ADAL" clId="{92BD7D1A-FAC9-4609-B83F-572103D0AB8A}" dt="2024-12-12T08:00:30.842" v="928"/>
          <ac:spMkLst>
            <pc:docMk/>
            <pc:sldMk cId="852768532" sldId="271"/>
            <ac:spMk id="11" creationId="{CBB85B83-B401-7302-3037-62E819A3184E}"/>
          </ac:spMkLst>
        </pc:spChg>
        <pc:spChg chg="add del mod">
          <ac:chgData name="Marie Deseyn" userId="3e2c7a79-ed4a-4569-a374-9980fe2baa80" providerId="ADAL" clId="{92BD7D1A-FAC9-4609-B83F-572103D0AB8A}" dt="2024-12-13T07:00:18.765" v="1327"/>
          <ac:spMkLst>
            <pc:docMk/>
            <pc:sldMk cId="852768532" sldId="271"/>
            <ac:spMk id="21" creationId="{A7804F72-D223-5587-B11B-174709DD7F13}"/>
          </ac:spMkLst>
        </pc:spChg>
        <pc:picChg chg="add del mod">
          <ac:chgData name="Marie Deseyn" userId="3e2c7a79-ed4a-4569-a374-9980fe2baa80" providerId="ADAL" clId="{92BD7D1A-FAC9-4609-B83F-572103D0AB8A}" dt="2024-12-12T07:58:54.800" v="920" actId="478"/>
          <ac:picMkLst>
            <pc:docMk/>
            <pc:sldMk cId="852768532" sldId="271"/>
            <ac:picMk id="5" creationId="{91853CC7-7458-92AA-C2C3-B7164DC4636D}"/>
          </ac:picMkLst>
        </pc:picChg>
        <pc:picChg chg="add del mod">
          <ac:chgData name="Marie Deseyn" userId="3e2c7a79-ed4a-4569-a374-9980fe2baa80" providerId="ADAL" clId="{92BD7D1A-FAC9-4609-B83F-572103D0AB8A}" dt="2024-12-12T07:59:04.281" v="927" actId="478"/>
          <ac:picMkLst>
            <pc:docMk/>
            <pc:sldMk cId="852768532" sldId="271"/>
            <ac:picMk id="9" creationId="{040FB255-E093-28C0-FF31-5F9F0C12C400}"/>
          </ac:picMkLst>
        </pc:picChg>
        <pc:picChg chg="add del mod">
          <ac:chgData name="Marie Deseyn" userId="3e2c7a79-ed4a-4569-a374-9980fe2baa80" providerId="ADAL" clId="{92BD7D1A-FAC9-4609-B83F-572103D0AB8A}" dt="2024-12-13T07:00:17.932" v="1326" actId="478"/>
          <ac:picMkLst>
            <pc:docMk/>
            <pc:sldMk cId="852768532" sldId="271"/>
            <ac:picMk id="13" creationId="{9A09DE56-A42C-1E9C-B7E8-4DC2232CB088}"/>
          </ac:picMkLst>
        </pc:picChg>
        <pc:picChg chg="add del mod">
          <ac:chgData name="Marie Deseyn" userId="3e2c7a79-ed4a-4569-a374-9980fe2baa80" providerId="ADAL" clId="{92BD7D1A-FAC9-4609-B83F-572103D0AB8A}" dt="2024-12-12T08:02:48.851" v="946" actId="478"/>
          <ac:picMkLst>
            <pc:docMk/>
            <pc:sldMk cId="852768532" sldId="271"/>
            <ac:picMk id="15" creationId="{9640C409-D212-4AA3-9595-759A73037CA5}"/>
          </ac:picMkLst>
        </pc:picChg>
        <pc:picChg chg="add del mod">
          <ac:chgData name="Marie Deseyn" userId="3e2c7a79-ed4a-4569-a374-9980fe2baa80" providerId="ADAL" clId="{92BD7D1A-FAC9-4609-B83F-572103D0AB8A}" dt="2024-12-12T09:24:49.873" v="990" actId="478"/>
          <ac:picMkLst>
            <pc:docMk/>
            <pc:sldMk cId="852768532" sldId="271"/>
            <ac:picMk id="17" creationId="{2C119ACE-74C3-C071-6551-19DCE36C9787}"/>
          </ac:picMkLst>
        </pc:picChg>
        <pc:picChg chg="add mod">
          <ac:chgData name="Marie Deseyn" userId="3e2c7a79-ed4a-4569-a374-9980fe2baa80" providerId="ADAL" clId="{92BD7D1A-FAC9-4609-B83F-572103D0AB8A}" dt="2024-12-12T09:27:47.243" v="997" actId="14100"/>
          <ac:picMkLst>
            <pc:docMk/>
            <pc:sldMk cId="852768532" sldId="271"/>
            <ac:picMk id="19" creationId="{2FF952B9-0E87-92EF-45D7-C6452DFDB33A}"/>
          </ac:picMkLst>
        </pc:picChg>
        <pc:picChg chg="add mod">
          <ac:chgData name="Marie Deseyn" userId="3e2c7a79-ed4a-4569-a374-9980fe2baa80" providerId="ADAL" clId="{92BD7D1A-FAC9-4609-B83F-572103D0AB8A}" dt="2024-12-13T07:00:25.645" v="1332" actId="1076"/>
          <ac:picMkLst>
            <pc:docMk/>
            <pc:sldMk cId="852768532" sldId="271"/>
            <ac:picMk id="23" creationId="{2BE4D89E-B63A-C87C-FF68-16F03C689479}"/>
          </ac:picMkLst>
        </pc:picChg>
      </pc:sldChg>
      <pc:sldChg chg="addSp delSp modSp new mod">
        <pc:chgData name="Marie Deseyn" userId="3e2c7a79-ed4a-4569-a374-9980fe2baa80" providerId="ADAL" clId="{92BD7D1A-FAC9-4609-B83F-572103D0AB8A}" dt="2024-12-13T06:40:23.173" v="1295" actId="20577"/>
        <pc:sldMkLst>
          <pc:docMk/>
          <pc:sldMk cId="3937106215" sldId="272"/>
        </pc:sldMkLst>
        <pc:spChg chg="mod">
          <ac:chgData name="Marie Deseyn" userId="3e2c7a79-ed4a-4569-a374-9980fe2baa80" providerId="ADAL" clId="{92BD7D1A-FAC9-4609-B83F-572103D0AB8A}" dt="2024-12-13T06:40:23.173" v="1295" actId="20577"/>
          <ac:spMkLst>
            <pc:docMk/>
            <pc:sldMk cId="3937106215" sldId="272"/>
            <ac:spMk id="2" creationId="{98BA5C18-9EE5-A375-0084-C83E8749CC23}"/>
          </ac:spMkLst>
        </pc:spChg>
        <pc:spChg chg="del">
          <ac:chgData name="Marie Deseyn" userId="3e2c7a79-ed4a-4569-a374-9980fe2baa80" providerId="ADAL" clId="{92BD7D1A-FAC9-4609-B83F-572103D0AB8A}" dt="2024-12-12T10:50:57.023" v="1045"/>
          <ac:spMkLst>
            <pc:docMk/>
            <pc:sldMk cId="3937106215" sldId="272"/>
            <ac:spMk id="3" creationId="{91C8E8B8-21EB-E129-B5EE-8EABC4BC24C0}"/>
          </ac:spMkLst>
        </pc:spChg>
        <pc:picChg chg="add mod">
          <ac:chgData name="Marie Deseyn" userId="3e2c7a79-ed4a-4569-a374-9980fe2baa80" providerId="ADAL" clId="{92BD7D1A-FAC9-4609-B83F-572103D0AB8A}" dt="2024-12-12T10:51:08.073" v="1050" actId="1076"/>
          <ac:picMkLst>
            <pc:docMk/>
            <pc:sldMk cId="3937106215" sldId="272"/>
            <ac:picMk id="5" creationId="{60282766-CBD5-9AC4-C7A1-F5B726F0D64D}"/>
          </ac:picMkLst>
        </pc:picChg>
        <pc:picChg chg="add mod">
          <ac:chgData name="Marie Deseyn" userId="3e2c7a79-ed4a-4569-a374-9980fe2baa80" providerId="ADAL" clId="{92BD7D1A-FAC9-4609-B83F-572103D0AB8A}" dt="2024-12-12T10:51:55.858" v="1057" actId="1076"/>
          <ac:picMkLst>
            <pc:docMk/>
            <pc:sldMk cId="3937106215" sldId="272"/>
            <ac:picMk id="7" creationId="{B3907246-20D0-4325-0A68-2178A0ED17BA}"/>
          </ac:picMkLst>
        </pc:picChg>
      </pc:sldChg>
      <pc:sldChg chg="addSp delSp modSp new mod">
        <pc:chgData name="Marie Deseyn" userId="3e2c7a79-ed4a-4569-a374-9980fe2baa80" providerId="ADAL" clId="{92BD7D1A-FAC9-4609-B83F-572103D0AB8A}" dt="2024-12-13T07:01:24.226" v="1354" actId="1076"/>
        <pc:sldMkLst>
          <pc:docMk/>
          <pc:sldMk cId="1760778082" sldId="273"/>
        </pc:sldMkLst>
        <pc:spChg chg="mod">
          <ac:chgData name="Marie Deseyn" userId="3e2c7a79-ed4a-4569-a374-9980fe2baa80" providerId="ADAL" clId="{92BD7D1A-FAC9-4609-B83F-572103D0AB8A}" dt="2024-12-12T10:15:55.922" v="1012" actId="20577"/>
          <ac:spMkLst>
            <pc:docMk/>
            <pc:sldMk cId="1760778082" sldId="273"/>
            <ac:spMk id="2" creationId="{515983FA-AD6D-2AED-C3DF-E0DEE8270797}"/>
          </ac:spMkLst>
        </pc:spChg>
        <pc:spChg chg="del">
          <ac:chgData name="Marie Deseyn" userId="3e2c7a79-ed4a-4569-a374-9980fe2baa80" providerId="ADAL" clId="{92BD7D1A-FAC9-4609-B83F-572103D0AB8A}" dt="2024-12-12T10:15:57.792" v="1013"/>
          <ac:spMkLst>
            <pc:docMk/>
            <pc:sldMk cId="1760778082" sldId="273"/>
            <ac:spMk id="3" creationId="{74656952-523F-F148-08EC-1343E7D9B33E}"/>
          </ac:spMkLst>
        </pc:spChg>
        <pc:spChg chg="add del mod">
          <ac:chgData name="Marie Deseyn" userId="3e2c7a79-ed4a-4569-a374-9980fe2baa80" providerId="ADAL" clId="{92BD7D1A-FAC9-4609-B83F-572103D0AB8A}" dt="2024-12-13T07:00:45.946" v="1338" actId="478"/>
          <ac:spMkLst>
            <pc:docMk/>
            <pc:sldMk cId="1760778082" sldId="273"/>
            <ac:spMk id="9" creationId="{177A06FE-4D6A-4D81-BE3E-C223B4B32205}"/>
          </ac:spMkLst>
        </pc:spChg>
        <pc:spChg chg="add del mod">
          <ac:chgData name="Marie Deseyn" userId="3e2c7a79-ed4a-4569-a374-9980fe2baa80" providerId="ADAL" clId="{92BD7D1A-FAC9-4609-B83F-572103D0AB8A}" dt="2024-12-13T07:00:56.690" v="1345" actId="478"/>
          <ac:spMkLst>
            <pc:docMk/>
            <pc:sldMk cId="1760778082" sldId="273"/>
            <ac:spMk id="13" creationId="{35B2F3C4-F96D-56FE-B816-4274A0FEFD8A}"/>
          </ac:spMkLst>
        </pc:spChg>
        <pc:picChg chg="add del mod modCrop">
          <ac:chgData name="Marie Deseyn" userId="3e2c7a79-ed4a-4569-a374-9980fe2baa80" providerId="ADAL" clId="{92BD7D1A-FAC9-4609-B83F-572103D0AB8A}" dt="2024-12-13T07:00:54.825" v="1344" actId="478"/>
          <ac:picMkLst>
            <pc:docMk/>
            <pc:sldMk cId="1760778082" sldId="273"/>
            <ac:picMk id="5" creationId="{A5D2F14E-B09F-E9C9-A510-B0C424994FB8}"/>
          </ac:picMkLst>
        </pc:picChg>
        <pc:picChg chg="add del mod">
          <ac:chgData name="Marie Deseyn" userId="3e2c7a79-ed4a-4569-a374-9980fe2baa80" providerId="ADAL" clId="{92BD7D1A-FAC9-4609-B83F-572103D0AB8A}" dt="2024-12-13T07:01:16.265" v="1348" actId="478"/>
          <ac:picMkLst>
            <pc:docMk/>
            <pc:sldMk cId="1760778082" sldId="273"/>
            <ac:picMk id="7" creationId="{5228B07F-A6ED-346B-C527-F975BB2C20C1}"/>
          </ac:picMkLst>
        </pc:picChg>
        <pc:picChg chg="add mod">
          <ac:chgData name="Marie Deseyn" userId="3e2c7a79-ed4a-4569-a374-9980fe2baa80" providerId="ADAL" clId="{92BD7D1A-FAC9-4609-B83F-572103D0AB8A}" dt="2024-12-13T07:01:00.754" v="1347" actId="14100"/>
          <ac:picMkLst>
            <pc:docMk/>
            <pc:sldMk cId="1760778082" sldId="273"/>
            <ac:picMk id="11" creationId="{38EFB64B-E7C6-F35F-0F39-A0E10F463A3A}"/>
          </ac:picMkLst>
        </pc:picChg>
        <pc:picChg chg="add mod">
          <ac:chgData name="Marie Deseyn" userId="3e2c7a79-ed4a-4569-a374-9980fe2baa80" providerId="ADAL" clId="{92BD7D1A-FAC9-4609-B83F-572103D0AB8A}" dt="2024-12-13T07:01:24.226" v="1354" actId="1076"/>
          <ac:picMkLst>
            <pc:docMk/>
            <pc:sldMk cId="1760778082" sldId="273"/>
            <ac:picMk id="15" creationId="{1A029DA8-E958-9607-A5B7-20C13F08AEAF}"/>
          </ac:picMkLst>
        </pc:picChg>
      </pc:sldChg>
      <pc:sldChg chg="addSp delSp modSp new del mod">
        <pc:chgData name="Marie Deseyn" userId="3e2c7a79-ed4a-4569-a374-9980fe2baa80" providerId="ADAL" clId="{92BD7D1A-FAC9-4609-B83F-572103D0AB8A}" dt="2024-12-13T07:05:00.570" v="1385" actId="47"/>
        <pc:sldMkLst>
          <pc:docMk/>
          <pc:sldMk cId="1191951256" sldId="274"/>
        </pc:sldMkLst>
        <pc:spChg chg="mod">
          <ac:chgData name="Marie Deseyn" userId="3e2c7a79-ed4a-4569-a374-9980fe2baa80" providerId="ADAL" clId="{92BD7D1A-FAC9-4609-B83F-572103D0AB8A}" dt="2024-12-13T07:01:59.590" v="1373" actId="20577"/>
          <ac:spMkLst>
            <pc:docMk/>
            <pc:sldMk cId="1191951256" sldId="274"/>
            <ac:spMk id="2" creationId="{B7B853DF-61D9-017C-DBC7-17C342F81654}"/>
          </ac:spMkLst>
        </pc:spChg>
        <pc:spChg chg="del">
          <ac:chgData name="Marie Deseyn" userId="3e2c7a79-ed4a-4569-a374-9980fe2baa80" providerId="ADAL" clId="{92BD7D1A-FAC9-4609-B83F-572103D0AB8A}" dt="2024-12-13T07:02:44.037" v="1374"/>
          <ac:spMkLst>
            <pc:docMk/>
            <pc:sldMk cId="1191951256" sldId="274"/>
            <ac:spMk id="3" creationId="{15B74588-04E7-E451-6028-FE1A2BBFE094}"/>
          </ac:spMkLst>
        </pc:spChg>
        <pc:spChg chg="add del mod">
          <ac:chgData name="Marie Deseyn" userId="3e2c7a79-ed4a-4569-a374-9980fe2baa80" providerId="ADAL" clId="{92BD7D1A-FAC9-4609-B83F-572103D0AB8A}" dt="2024-12-13T07:04:48.722" v="1380" actId="478"/>
          <ac:spMkLst>
            <pc:docMk/>
            <pc:sldMk cId="1191951256" sldId="274"/>
            <ac:spMk id="6" creationId="{2F5EE239-D071-F8FD-D65E-4E7335FAB5B9}"/>
          </ac:spMkLst>
        </pc:spChg>
        <pc:picChg chg="add mod">
          <ac:chgData name="Marie Deseyn" userId="3e2c7a79-ed4a-4569-a374-9980fe2baa80" providerId="ADAL" clId="{92BD7D1A-FAC9-4609-B83F-572103D0AB8A}" dt="2024-12-13T07:02:48.273" v="1378" actId="14100"/>
          <ac:picMkLst>
            <pc:docMk/>
            <pc:sldMk cId="1191951256" sldId="274"/>
            <ac:picMk id="5" creationId="{2E2D6E58-6D14-B56D-333A-07CAC0864DDE}"/>
          </ac:picMkLst>
        </pc:picChg>
      </pc:sldChg>
      <pc:sldChg chg="addSp modSp new mod ord">
        <pc:chgData name="Marie Deseyn" userId="3e2c7a79-ed4a-4569-a374-9980fe2baa80" providerId="ADAL" clId="{92BD7D1A-FAC9-4609-B83F-572103D0AB8A}" dt="2024-12-13T07:07:06.629" v="1514" actId="14100"/>
        <pc:sldMkLst>
          <pc:docMk/>
          <pc:sldMk cId="2338283422" sldId="275"/>
        </pc:sldMkLst>
        <pc:spChg chg="mod">
          <ac:chgData name="Marie Deseyn" userId="3e2c7a79-ed4a-4569-a374-9980fe2baa80" providerId="ADAL" clId="{92BD7D1A-FAC9-4609-B83F-572103D0AB8A}" dt="2024-12-13T07:04:56.390" v="1382"/>
          <ac:spMkLst>
            <pc:docMk/>
            <pc:sldMk cId="2338283422" sldId="275"/>
            <ac:spMk id="2" creationId="{67FD96C7-CB4C-B97D-90E9-38DDD20EB07F}"/>
          </ac:spMkLst>
        </pc:spChg>
        <pc:spChg chg="mod">
          <ac:chgData name="Marie Deseyn" userId="3e2c7a79-ed4a-4569-a374-9980fe2baa80" providerId="ADAL" clId="{92BD7D1A-FAC9-4609-B83F-572103D0AB8A}" dt="2024-12-13T07:07:03.356" v="1513" actId="20577"/>
          <ac:spMkLst>
            <pc:docMk/>
            <pc:sldMk cId="2338283422" sldId="275"/>
            <ac:spMk id="3" creationId="{D1BB64C2-9EEE-00EC-0C2F-19983ADBD71E}"/>
          </ac:spMkLst>
        </pc:spChg>
        <pc:picChg chg="add mod">
          <ac:chgData name="Marie Deseyn" userId="3e2c7a79-ed4a-4569-a374-9980fe2baa80" providerId="ADAL" clId="{92BD7D1A-FAC9-4609-B83F-572103D0AB8A}" dt="2024-12-13T07:05:05.323" v="1389" actId="1076"/>
          <ac:picMkLst>
            <pc:docMk/>
            <pc:sldMk cId="2338283422" sldId="275"/>
            <ac:picMk id="4" creationId="{0AC48772-BED6-871E-2F65-C1A883149389}"/>
          </ac:picMkLst>
        </pc:picChg>
        <pc:picChg chg="add mod">
          <ac:chgData name="Marie Deseyn" userId="3e2c7a79-ed4a-4569-a374-9980fe2baa80" providerId="ADAL" clId="{92BD7D1A-FAC9-4609-B83F-572103D0AB8A}" dt="2024-12-13T07:07:06.629" v="1514" actId="14100"/>
          <ac:picMkLst>
            <pc:docMk/>
            <pc:sldMk cId="2338283422" sldId="275"/>
            <ac:picMk id="6" creationId="{386A214C-1368-6133-EB01-0517868816E9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B78591-E5EA-2F34-46C3-8B271279D9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EA33EF2-7FF7-60B2-1793-10D3CA262A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EEFE09-53E0-1D34-1147-480DF4FDF4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919C1-DBF4-447B-B87E-489AFD3890C3}" type="datetimeFigureOut">
              <a:rPr lang="LID4096" smtClean="0"/>
              <a:t>12/13/2024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3400A6-A3AA-31B9-C7CE-BC5A2546D7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7FA962-0F53-A87F-88FB-C682348485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425EA-4464-4E70-93EA-EBEECFC6FC3D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6827198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48821A-9EE9-F954-7AEB-D96F0EFFAA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D2914D6-09A1-6713-1157-D183D6A8DE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7ED785-ED0A-A835-FD5F-D3B9505A37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919C1-DBF4-447B-B87E-489AFD3890C3}" type="datetimeFigureOut">
              <a:rPr lang="LID4096" smtClean="0"/>
              <a:t>12/13/2024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BF8B9E-6007-3460-6C68-21484EF585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02A60A-4962-4A64-E6C5-5B879EA6D3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425EA-4464-4E70-93EA-EBEECFC6FC3D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5138109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12E4C7A-D51E-B147-F400-B718D2FF4F2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7D5B3D6-FAB1-C0F6-49DA-4EB05EC40C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E7C28D-A130-8B0C-F900-832B9D83F6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919C1-DBF4-447B-B87E-489AFD3890C3}" type="datetimeFigureOut">
              <a:rPr lang="LID4096" smtClean="0"/>
              <a:t>12/13/2024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9A7281-19E8-08DD-8DD4-E8345D145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BF8B88-65CD-D868-75D7-26EC461B54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425EA-4464-4E70-93EA-EBEECFC6FC3D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5661627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B81CD6-14E7-D5E8-4E0C-49B540460B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B7153D-06AC-E257-0906-A57A66D026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E086BE-F111-27A8-5E70-43F60C0E76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919C1-DBF4-447B-B87E-489AFD3890C3}" type="datetimeFigureOut">
              <a:rPr lang="LID4096" smtClean="0"/>
              <a:t>12/13/2024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BFA329-6DB5-0C36-BAEF-D95AFAFB7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90C456-C25D-2206-0227-BF44E7E715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425EA-4464-4E70-93EA-EBEECFC6FC3D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471986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A1C831-FEC5-3A04-4391-E09327F21B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2FBC3C-B73F-DA6E-85CA-552FE6EC84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75DC74-7697-0164-17F1-95858522F1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919C1-DBF4-447B-B87E-489AFD3890C3}" type="datetimeFigureOut">
              <a:rPr lang="LID4096" smtClean="0"/>
              <a:t>12/13/2024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B223F3-0E09-90DE-E9DB-DC4CB427F8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586D85-3F3B-4319-2658-0ECAC2580F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425EA-4464-4E70-93EA-EBEECFC6FC3D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5820964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CBE4D8-0C16-8D6E-8037-61738A4256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E4AB69-3AD1-99EB-8E26-CFDD035CCE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9DC8903-96D5-243C-A067-6C6F6F02EE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E5BCB3-8E52-FF92-F75D-18B528D56E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919C1-DBF4-447B-B87E-489AFD3890C3}" type="datetimeFigureOut">
              <a:rPr lang="LID4096" smtClean="0"/>
              <a:t>12/13/2024</a:t>
            </a:fld>
            <a:endParaRPr lang="LID4096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A37E64-1B8D-EFD4-6407-756B6E626C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699D28C-8813-472A-AD20-B09873E87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425EA-4464-4E70-93EA-EBEECFC6FC3D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6511228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F4C769-43F7-4991-3CBC-4627CC02D2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93AF92-7CBD-6EBF-3790-037A78CDC6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903815-95A0-4BE6-0AA2-C5FBAA50CE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F4B26DC-F28A-6463-9E3E-3181F8EBE0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5FE08F-FE55-C35C-17CC-4BB3A6A531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6E1623A-80DF-F054-FE47-A0C7C22C35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919C1-DBF4-447B-B87E-489AFD3890C3}" type="datetimeFigureOut">
              <a:rPr lang="LID4096" smtClean="0"/>
              <a:t>12/13/2024</a:t>
            </a:fld>
            <a:endParaRPr lang="LID4096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FE309DE-7B39-7CBB-1E52-63C6F4CF7C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F1D0B3-6F06-8108-34BF-F3F9247A82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425EA-4464-4E70-93EA-EBEECFC6FC3D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995288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59DC-E0EC-D632-C0F1-F98CBB3A05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47C9DE2-59C8-70A2-9FDB-8BBB9FC7A5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919C1-DBF4-447B-B87E-489AFD3890C3}" type="datetimeFigureOut">
              <a:rPr lang="LID4096" smtClean="0"/>
              <a:t>12/13/2024</a:t>
            </a:fld>
            <a:endParaRPr lang="LID4096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231F8C9-A800-125F-2017-CCC0DE699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E074DB4-714A-0C77-B82A-28AA789C73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425EA-4464-4E70-93EA-EBEECFC6FC3D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3583831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F31CEE0-AC83-D098-50EF-48C98FD7F2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919C1-DBF4-447B-B87E-489AFD3890C3}" type="datetimeFigureOut">
              <a:rPr lang="LID4096" smtClean="0"/>
              <a:t>12/13/2024</a:t>
            </a:fld>
            <a:endParaRPr lang="LID4096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369692A-2C28-4AB9-80C6-FB9E3837C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AA67E8-13D4-37A5-38DC-B30EF9A3A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425EA-4464-4E70-93EA-EBEECFC6FC3D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947874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782E4B-FAF7-4043-DA9C-ECB5C7AD67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2F12E9-A6C0-EC6E-BD4F-C587D629A0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0BDE62-44DB-B489-3E92-E9F90DF335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C5A031-3BDB-A618-B255-487B0C2367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919C1-DBF4-447B-B87E-489AFD3890C3}" type="datetimeFigureOut">
              <a:rPr lang="LID4096" smtClean="0"/>
              <a:t>12/13/2024</a:t>
            </a:fld>
            <a:endParaRPr lang="LID4096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9A537C-CFC0-6A8F-92C4-8291FD402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89E5B5-F8B3-C223-B708-A9F0942C5F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425EA-4464-4E70-93EA-EBEECFC6FC3D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41290554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78A461-11E7-75EE-FEB4-E1F07AB3B2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AC2DE6D-7FFD-E0F5-3C45-235398D58A7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ID4096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F868E73-D4C0-F6E9-6382-9271DECE79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20109A-C7B8-69C4-6C5F-B6AA3AF051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919C1-DBF4-447B-B87E-489AFD3890C3}" type="datetimeFigureOut">
              <a:rPr lang="LID4096" smtClean="0"/>
              <a:t>12/13/2024</a:t>
            </a:fld>
            <a:endParaRPr lang="LID4096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6EB086-2F90-0749-7CFE-49BD31ACD3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34944F-8068-2B1D-C7D1-8E46E1CF54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425EA-4464-4E70-93EA-EBEECFC6FC3D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478999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3B815C5-AC6E-7DF3-91E7-8682ED77E2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20C20C-35CB-77D6-D9B6-CD4FD675D1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4F1FE3-D1B8-FB91-93B6-45AEAABA163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7D919C1-DBF4-447B-B87E-489AFD3890C3}" type="datetimeFigureOut">
              <a:rPr lang="LID4096" smtClean="0"/>
              <a:t>12/13/2024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E4703D-6421-64F5-262D-B76B93022B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1382C0-72E4-969B-6ABC-4BB154385B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81425EA-4464-4E70-93EA-EBEECFC6FC3D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26966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ID4096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88D770-AB5D-6C6D-E750-35CCF20C9AD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MuX</a:t>
            </a:r>
            <a:r>
              <a:rPr lang="en-US" dirty="0"/>
              <a:t> meeting (13/12/2024)</a:t>
            </a:r>
            <a:endParaRPr lang="LID4096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C5331C4-4E2A-E1B6-011C-630687348B6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Marie Deseyn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25427517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401A73-B4CD-9961-3AC0-3D574485BB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48DFAA-5A54-7596-882C-6BD1F3B06F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Scale experimental spectrum with: </a:t>
            </a:r>
            <a:r>
              <a:rPr lang="en-US" dirty="0" err="1"/>
              <a:t>N</a:t>
            </a:r>
            <a:r>
              <a:rPr lang="en-US" baseline="-25000" dirty="0" err="1"/>
              <a:t>sim</a:t>
            </a:r>
            <a:r>
              <a:rPr lang="en-US" dirty="0"/>
              <a:t>/(A*</a:t>
            </a:r>
            <a:r>
              <a:rPr lang="en-US" dirty="0" err="1"/>
              <a:t>t</a:t>
            </a:r>
            <a:r>
              <a:rPr lang="en-US" baseline="-25000" dirty="0" err="1"/>
              <a:t>exp</a:t>
            </a:r>
            <a:r>
              <a:rPr lang="en-US" dirty="0"/>
              <a:t>)</a:t>
            </a:r>
          </a:p>
          <a:p>
            <a:r>
              <a:rPr lang="en-US" dirty="0"/>
              <a:t>Fit experimental and simulated spectrum </a:t>
            </a:r>
            <a:r>
              <a:rPr lang="en-US" dirty="0">
                <a:sym typeface="Wingdings" panose="05000000000000000000" pitchFamily="2" charset="2"/>
              </a:rPr>
              <a:t> Get integral value</a:t>
            </a:r>
          </a:p>
          <a:p>
            <a:r>
              <a:rPr lang="en-US" dirty="0">
                <a:sym typeface="Wingdings" panose="05000000000000000000" pitchFamily="2" charset="2"/>
              </a:rPr>
              <a:t>Uncertainty on simulation: from the +-3cm simulations</a:t>
            </a:r>
          </a:p>
          <a:p>
            <a:r>
              <a:rPr lang="en-US" dirty="0">
                <a:sym typeface="Wingdings" panose="05000000000000000000" pitchFamily="2" charset="2"/>
              </a:rPr>
              <a:t>Uncertainty on the experiment: from the uncertainty on the activity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17573685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AB9B4C-339D-A466-1518-AAE9C42B03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– 152Eu – 962keV line</a:t>
            </a:r>
            <a:endParaRPr lang="LID4096" dirty="0"/>
          </a:p>
        </p:txBody>
      </p:sp>
      <p:pic>
        <p:nvPicPr>
          <p:cNvPr id="5" name="Content Placeholder 4" descr="A graph of energy and energy&#10;&#10;Description automatically generated">
            <a:extLst>
              <a:ext uri="{FF2B5EF4-FFF2-40B4-BE49-F238E27FC236}">
                <a16:creationId xmlns:a16="http://schemas.microsoft.com/office/drawing/2014/main" id="{28BB0974-8563-9F9B-969A-900EA5C5A05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216" y="1690688"/>
            <a:ext cx="5801784" cy="4351338"/>
          </a:xfrm>
        </p:spPr>
      </p:pic>
      <p:pic>
        <p:nvPicPr>
          <p:cNvPr id="7" name="Picture 6" descr="A graph of energy and energy&#10;&#10;Description automatically generated">
            <a:extLst>
              <a:ext uri="{FF2B5EF4-FFF2-40B4-BE49-F238E27FC236}">
                <a16:creationId xmlns:a16="http://schemas.microsoft.com/office/drawing/2014/main" id="{8458C447-0B49-15FD-93C7-FE39C42C31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671792"/>
            <a:ext cx="5852172" cy="4389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31158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24BF81-0CC0-7CFD-9021-E455DFA2AC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437690-8AD7-307B-DE4A-9012660355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</a:t>
            </a:r>
            <a:endParaRPr lang="LID4096" dirty="0"/>
          </a:p>
        </p:txBody>
      </p:sp>
      <p:pic>
        <p:nvPicPr>
          <p:cNvPr id="9" name="Picture 8" descr="A screenshot of a computer&#10;&#10;Description automatically generated">
            <a:extLst>
              <a:ext uri="{FF2B5EF4-FFF2-40B4-BE49-F238E27FC236}">
                <a16:creationId xmlns:a16="http://schemas.microsoft.com/office/drawing/2014/main" id="{3F159C70-41A2-BEB5-515C-640F695D1B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5513" y="1690688"/>
            <a:ext cx="5768840" cy="4229467"/>
          </a:xfrm>
          <a:prstGeom prst="rect">
            <a:avLst/>
          </a:prstGeom>
        </p:spPr>
      </p:pic>
      <p:pic>
        <p:nvPicPr>
          <p:cNvPr id="13" name="Content Placeholder 12" descr="A screenshot of a computer&#10;&#10;Description automatically generated">
            <a:extLst>
              <a:ext uri="{FF2B5EF4-FFF2-40B4-BE49-F238E27FC236}">
                <a16:creationId xmlns:a16="http://schemas.microsoft.com/office/drawing/2014/main" id="{070971AD-72D6-4D16-C505-BB16AB44141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263" y="1850722"/>
            <a:ext cx="5730737" cy="3909399"/>
          </a:xfrm>
        </p:spPr>
      </p:pic>
    </p:spTree>
    <p:extLst>
      <p:ext uri="{BB962C8B-B14F-4D97-AF65-F5344CB8AC3E}">
        <p14:creationId xmlns:p14="http://schemas.microsoft.com/office/powerpoint/2010/main" val="12445083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996568-8412-85A1-2F0C-A1A2F2CD14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</a:t>
            </a:r>
            <a:endParaRPr lang="LID4096" dirty="0"/>
          </a:p>
        </p:txBody>
      </p:sp>
      <p:pic>
        <p:nvPicPr>
          <p:cNvPr id="19" name="Picture 18" descr="A graph of a number of data&#10;&#10;Description automatically generated with medium confidence">
            <a:extLst>
              <a:ext uri="{FF2B5EF4-FFF2-40B4-BE49-F238E27FC236}">
                <a16:creationId xmlns:a16="http://schemas.microsoft.com/office/drawing/2014/main" id="{2FF952B9-0E87-92EF-45D7-C6452DFDB3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4024" y="1405599"/>
            <a:ext cx="5708163" cy="5308873"/>
          </a:xfrm>
          <a:prstGeom prst="rect">
            <a:avLst/>
          </a:prstGeom>
        </p:spPr>
      </p:pic>
      <p:pic>
        <p:nvPicPr>
          <p:cNvPr id="23" name="Content Placeholder 22" descr="A graph of a number of cells&#10;&#10;Description automatically generated with medium confidence">
            <a:extLst>
              <a:ext uri="{FF2B5EF4-FFF2-40B4-BE49-F238E27FC236}">
                <a16:creationId xmlns:a16="http://schemas.microsoft.com/office/drawing/2014/main" id="{2BE4D89E-B63A-C87C-FF68-16F03C68947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163" y="1405599"/>
            <a:ext cx="5560877" cy="5308873"/>
          </a:xfrm>
        </p:spPr>
      </p:pic>
    </p:spTree>
    <p:extLst>
      <p:ext uri="{BB962C8B-B14F-4D97-AF65-F5344CB8AC3E}">
        <p14:creationId xmlns:p14="http://schemas.microsoft.com/office/powerpoint/2010/main" val="8527685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5983FA-AD6D-2AED-C3DF-E0DEE82707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</a:t>
            </a:r>
            <a:endParaRPr lang="LID4096" dirty="0"/>
          </a:p>
        </p:txBody>
      </p:sp>
      <p:pic>
        <p:nvPicPr>
          <p:cNvPr id="11" name="Picture 10" descr="A graph of a number of cells&#10;&#10;Description automatically generated with medium confidence">
            <a:extLst>
              <a:ext uri="{FF2B5EF4-FFF2-40B4-BE49-F238E27FC236}">
                <a16:creationId xmlns:a16="http://schemas.microsoft.com/office/drawing/2014/main" id="{38EFB64B-E7C6-F35F-0F39-A0E10F463A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43" y="1294307"/>
            <a:ext cx="5801998" cy="5513054"/>
          </a:xfrm>
          <a:prstGeom prst="rect">
            <a:avLst/>
          </a:prstGeom>
        </p:spPr>
      </p:pic>
      <p:pic>
        <p:nvPicPr>
          <p:cNvPr id="15" name="Picture 14" descr="A graph of a number of numbers&#10;&#10;Description automatically generated with medium confidence">
            <a:extLst>
              <a:ext uri="{FF2B5EF4-FFF2-40B4-BE49-F238E27FC236}">
                <a16:creationId xmlns:a16="http://schemas.microsoft.com/office/drawing/2014/main" id="{1A029DA8-E958-9607-A5B7-20C13F08AE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2940" y="1329790"/>
            <a:ext cx="5801999" cy="5528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07780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BA5C18-9EE5-A375-0084-C83E8749CC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Compare – rescaled with 962keV line</a:t>
            </a:r>
            <a:endParaRPr lang="LID4096" dirty="0"/>
          </a:p>
        </p:txBody>
      </p:sp>
      <p:pic>
        <p:nvPicPr>
          <p:cNvPr id="5" name="Content Placeholder 4" descr="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60282766-CBD5-9AC4-C7A1-F5B726F0D64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286" y="1302162"/>
            <a:ext cx="5542139" cy="5343801"/>
          </a:xfrm>
        </p:spPr>
      </p:pic>
      <p:pic>
        <p:nvPicPr>
          <p:cNvPr id="7" name="Picture 6" descr="A graph of 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B3907246-20D0-4325-0A68-2178A0ED17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9901" y="1302161"/>
            <a:ext cx="5689476" cy="5343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71062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FD96C7-CB4C-B97D-90E9-38DDD20EB0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BB64C2-9EEE-00EC-0C2F-19983ADBD7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119151" cy="4351338"/>
          </a:xfrm>
        </p:spPr>
        <p:txBody>
          <a:bodyPr/>
          <a:lstStyle/>
          <a:p>
            <a:r>
              <a:rPr lang="en-US" dirty="0"/>
              <a:t>Not very good, but quite a big step: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r>
              <a:rPr lang="en-US" dirty="0">
                <a:sym typeface="Wingdings" panose="05000000000000000000" pitchFamily="2" charset="2"/>
              </a:rPr>
              <a:t>Gaussian fit might not be the best</a:t>
            </a:r>
            <a:r>
              <a:rPr lang="en-US" dirty="0"/>
              <a:t> </a:t>
            </a:r>
            <a:endParaRPr lang="LID4096" dirty="0"/>
          </a:p>
        </p:txBody>
      </p:sp>
      <p:pic>
        <p:nvPicPr>
          <p:cNvPr id="4" name="Content Placeholder 4" descr="A graph of a number of numbers&#10;&#10;Description automatically generated with medium confidence">
            <a:extLst>
              <a:ext uri="{FF2B5EF4-FFF2-40B4-BE49-F238E27FC236}">
                <a16:creationId xmlns:a16="http://schemas.microsoft.com/office/drawing/2014/main" id="{0AC48772-BED6-871E-2F65-C1A8831493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7351" y="1043256"/>
            <a:ext cx="5771198" cy="5449619"/>
          </a:xfrm>
          <a:prstGeom prst="rect">
            <a:avLst/>
          </a:prstGeom>
        </p:spPr>
      </p:pic>
      <p:pic>
        <p:nvPicPr>
          <p:cNvPr id="6" name="Picture 5" descr="A graph of a graph&#10;&#10;Description automatically generated">
            <a:extLst>
              <a:ext uri="{FF2B5EF4-FFF2-40B4-BE49-F238E27FC236}">
                <a16:creationId xmlns:a16="http://schemas.microsoft.com/office/drawing/2014/main" id="{386A214C-1368-6133-EB01-0517868816E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2891" y="2277005"/>
            <a:ext cx="3105700" cy="2259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82834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5EB696-3C19-FE24-31F2-F68FF6C315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B9F237-D2D0-8C50-A7CA-CF59904346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0204419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001FC-580F-D9A4-0823-D12B389D9C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 data update</a:t>
            </a:r>
            <a:endParaRPr lang="LID4096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9615EC-F2D4-BCD8-52E2-0186032EEE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41730052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5A97D4-F81C-974B-AE13-5D9A939FFD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Gain drift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651120-F60B-373C-2390-BDCD669282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 did initial better calibration, with same lines as </a:t>
            </a:r>
            <a:r>
              <a:rPr lang="en-US" dirty="0" err="1"/>
              <a:t>gaindrift</a:t>
            </a:r>
            <a:endParaRPr lang="en-US" dirty="0"/>
          </a:p>
          <a:p>
            <a:r>
              <a:rPr lang="en-US" dirty="0"/>
              <a:t>Less lines taken into account</a:t>
            </a:r>
            <a:endParaRPr lang="LID4096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B0925411-6838-44C6-9634-549CD40829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7417887"/>
              </p:ext>
            </p:extLst>
          </p:nvPr>
        </p:nvGraphicFramePr>
        <p:xfrm>
          <a:off x="1139952" y="2913761"/>
          <a:ext cx="8936736" cy="3007360"/>
        </p:xfrm>
        <a:graphic>
          <a:graphicData uri="http://schemas.openxmlformats.org/drawingml/2006/table">
            <a:tbl>
              <a:tblPr/>
              <a:tblGrid>
                <a:gridCol w="985894">
                  <a:extLst>
                    <a:ext uri="{9D8B030D-6E8A-4147-A177-3AD203B41FA5}">
                      <a16:colId xmlns:a16="http://schemas.microsoft.com/office/drawing/2014/main" val="1617012464"/>
                    </a:ext>
                  </a:extLst>
                </a:gridCol>
                <a:gridCol w="7950842">
                  <a:extLst>
                    <a:ext uri="{9D8B030D-6E8A-4147-A177-3AD203B41FA5}">
                      <a16:colId xmlns:a16="http://schemas.microsoft.com/office/drawing/2014/main" val="307478817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fontAlgn="t"/>
                      <a:r>
                        <a:rPr lang="en-US" sz="1600" b="1">
                          <a:solidFill>
                            <a:srgbClr val="2F4D5D"/>
                          </a:solidFill>
                          <a:effectLst/>
                          <a:latin typeface="Calibri" panose="020F0502020204030204" pitchFamily="34" charset="0"/>
                        </a:rPr>
                        <a:t>Energy [keV]</a:t>
                      </a:r>
                      <a:endParaRPr lang="en-US" sz="1600">
                        <a:solidFill>
                          <a:srgbClr val="2F4D5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fontAlgn="t"/>
                      <a:r>
                        <a:rPr lang="en-US" sz="1600" b="1">
                          <a:solidFill>
                            <a:srgbClr val="2F4D5D"/>
                          </a:solidFill>
                          <a:effectLst/>
                          <a:latin typeface="Calibri" panose="020F0502020204030204" pitchFamily="34" charset="0"/>
                        </a:rPr>
                        <a:t>Origin</a:t>
                      </a:r>
                      <a:endParaRPr lang="en-US" sz="1600">
                        <a:solidFill>
                          <a:srgbClr val="2F4D5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393715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fontAlgn="t"/>
                      <a:r>
                        <a:rPr lang="en-US" sz="1600" dirty="0">
                          <a:solidFill>
                            <a:srgbClr val="2F4D5D"/>
                          </a:solidFill>
                          <a:effectLst/>
                          <a:latin typeface="Calibri" panose="020F0502020204030204" pitchFamily="34" charset="0"/>
                        </a:rPr>
                        <a:t>302.8508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fontAlgn="t"/>
                      <a:r>
                        <a:rPr lang="en-US" sz="1600">
                          <a:solidFill>
                            <a:srgbClr val="2F4D5D"/>
                          </a:solidFill>
                          <a:effectLst/>
                          <a:latin typeface="Calibri" panose="020F0502020204030204" pitchFamily="34" charset="0"/>
                        </a:rPr>
                        <a:t>Ba133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8681584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fontAlgn="t"/>
                      <a:r>
                        <a:rPr lang="en-US" sz="1600" dirty="0">
                          <a:solidFill>
                            <a:srgbClr val="2F4D5D"/>
                          </a:solidFill>
                          <a:effectLst/>
                          <a:latin typeface="Calibri" panose="020F0502020204030204" pitchFamily="34" charset="0"/>
                        </a:rPr>
                        <a:t>383.8485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fontAlgn="t"/>
                      <a:r>
                        <a:rPr lang="en-US" sz="1600" dirty="0">
                          <a:solidFill>
                            <a:srgbClr val="2F4D5D"/>
                          </a:solidFill>
                          <a:effectLst/>
                          <a:latin typeface="Calibri" panose="020F0502020204030204" pitchFamily="34" charset="0"/>
                        </a:rPr>
                        <a:t>Ba133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22137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fontAlgn="t"/>
                      <a:r>
                        <a:rPr lang="en-US" sz="1600">
                          <a:solidFill>
                            <a:srgbClr val="2F4D5D"/>
                          </a:solidFill>
                          <a:effectLst/>
                          <a:latin typeface="Calibri" panose="020F0502020204030204" pitchFamily="34" charset="0"/>
                        </a:rPr>
                        <a:t>661.657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fontAlgn="t"/>
                      <a:r>
                        <a:rPr lang="en-US" sz="1600" dirty="0">
                          <a:solidFill>
                            <a:srgbClr val="2F4D5D"/>
                          </a:solidFill>
                          <a:effectLst/>
                          <a:latin typeface="Calibri" panose="020F0502020204030204" pitchFamily="34" charset="0"/>
                        </a:rPr>
                        <a:t>Cs137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002641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fontAlgn="t"/>
                      <a:r>
                        <a:rPr lang="en-US" sz="1600">
                          <a:solidFill>
                            <a:srgbClr val="2F4D5D"/>
                          </a:solidFill>
                          <a:effectLst/>
                          <a:latin typeface="Calibri" panose="020F0502020204030204" pitchFamily="34" charset="0"/>
                        </a:rPr>
                        <a:t>344.2785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fontAlgn="t"/>
                      <a:r>
                        <a:rPr lang="en-US" sz="1600" dirty="0">
                          <a:solidFill>
                            <a:srgbClr val="2F4D5D"/>
                          </a:solidFill>
                          <a:effectLst/>
                          <a:latin typeface="Calibri" panose="020F0502020204030204" pitchFamily="34" charset="0"/>
                        </a:rPr>
                        <a:t>Eu152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160242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fontAlgn="t"/>
                      <a:r>
                        <a:rPr lang="en-US" sz="1600">
                          <a:solidFill>
                            <a:srgbClr val="2F4D5D"/>
                          </a:solidFill>
                          <a:effectLst/>
                          <a:latin typeface="Calibri" panose="020F0502020204030204" pitchFamily="34" charset="0"/>
                        </a:rPr>
                        <a:t>778.9045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fontAlgn="t"/>
                      <a:r>
                        <a:rPr lang="en-US" sz="1600" dirty="0">
                          <a:solidFill>
                            <a:srgbClr val="2F4D5D"/>
                          </a:solidFill>
                          <a:effectLst/>
                          <a:latin typeface="Calibri" panose="020F0502020204030204" pitchFamily="34" charset="0"/>
                        </a:rPr>
                        <a:t>Eu152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4944657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fontAlgn="t"/>
                      <a:r>
                        <a:rPr lang="en-US" sz="1600">
                          <a:solidFill>
                            <a:srgbClr val="2F4D5D"/>
                          </a:solidFill>
                          <a:effectLst/>
                          <a:latin typeface="Calibri" panose="020F0502020204030204" pitchFamily="34" charset="0"/>
                        </a:rPr>
                        <a:t>121.7817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fontAlgn="t"/>
                      <a:r>
                        <a:rPr lang="en-US" sz="1600" dirty="0">
                          <a:solidFill>
                            <a:srgbClr val="2F4D5D"/>
                          </a:solidFill>
                          <a:effectLst/>
                          <a:latin typeface="Calibri" panose="020F0502020204030204" pitchFamily="34" charset="0"/>
                        </a:rPr>
                        <a:t>Eu152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977957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fontAlgn="t"/>
                      <a:r>
                        <a:rPr lang="en-US" sz="1600">
                          <a:solidFill>
                            <a:srgbClr val="2F4D5D"/>
                          </a:solidFill>
                          <a:effectLst/>
                          <a:latin typeface="Calibri" panose="020F0502020204030204" pitchFamily="34" charset="0"/>
                        </a:rPr>
                        <a:t>867.380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fontAlgn="t"/>
                      <a:r>
                        <a:rPr lang="en-US" sz="1600" dirty="0">
                          <a:solidFill>
                            <a:srgbClr val="2F4D5D"/>
                          </a:solidFill>
                          <a:effectLst/>
                          <a:latin typeface="Calibri" panose="020F0502020204030204" pitchFamily="34" charset="0"/>
                        </a:rPr>
                        <a:t>Eu152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89613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90376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0CFC3B-F635-21EB-60A3-5CB893D1CC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Gain drift</a:t>
            </a:r>
            <a:endParaRPr lang="LID4096" dirty="0"/>
          </a:p>
        </p:txBody>
      </p:sp>
      <p:pic>
        <p:nvPicPr>
          <p:cNvPr id="13" name="Picture 12" descr="A graph of a graph of a graph of a graph of a graph of a graph of a graph of a graph of a graph of a graph of a graph of a graph of a graph of&#10;&#10;Description automatically generated">
            <a:extLst>
              <a:ext uri="{FF2B5EF4-FFF2-40B4-BE49-F238E27FC236}">
                <a16:creationId xmlns:a16="http://schemas.microsoft.com/office/drawing/2014/main" id="{068E221E-BD13-3422-BF79-2D73F97E80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0834" y="247486"/>
            <a:ext cx="8579291" cy="3181514"/>
          </a:xfrm>
          <a:prstGeom prst="rect">
            <a:avLst/>
          </a:prstGeom>
        </p:spPr>
      </p:pic>
      <p:pic>
        <p:nvPicPr>
          <p:cNvPr id="5" name="Content Placeholder 4" descr="A graph of time and time&#10;&#10;Description automatically generated with medium confidence">
            <a:extLst>
              <a:ext uri="{FF2B5EF4-FFF2-40B4-BE49-F238E27FC236}">
                <a16:creationId xmlns:a16="http://schemas.microsoft.com/office/drawing/2014/main" id="{BEF18D69-9908-7107-0EB3-CC8F5C8C79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82" y="3516303"/>
            <a:ext cx="8432514" cy="3177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73246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98FDD9-E974-6C30-30B0-A67A2305FE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Gain drift</a:t>
            </a:r>
            <a:endParaRPr lang="LID4096" dirty="0"/>
          </a:p>
        </p:txBody>
      </p:sp>
      <p:pic>
        <p:nvPicPr>
          <p:cNvPr id="9" name="Picture 8" descr="A graph of different colored lines&#10;&#10;Description automatically generated with medium confidence">
            <a:extLst>
              <a:ext uri="{FF2B5EF4-FFF2-40B4-BE49-F238E27FC236}">
                <a16:creationId xmlns:a16="http://schemas.microsoft.com/office/drawing/2014/main" id="{B9098EFA-F363-E79E-ECAC-9F4ACA321E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1806" y="312666"/>
            <a:ext cx="8184456" cy="3143411"/>
          </a:xfrm>
          <a:prstGeom prst="rect">
            <a:avLst/>
          </a:prstGeom>
        </p:spPr>
      </p:pic>
      <p:pic>
        <p:nvPicPr>
          <p:cNvPr id="11" name="Picture 10" descr="A graph of different colored lines&#10;&#10;Description automatically generated with medium confidence">
            <a:extLst>
              <a:ext uri="{FF2B5EF4-FFF2-40B4-BE49-F238E27FC236}">
                <a16:creationId xmlns:a16="http://schemas.microsoft.com/office/drawing/2014/main" id="{5B554EB6-8281-176E-54A8-6B64549349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208" y="3508536"/>
            <a:ext cx="8680896" cy="3143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10751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0F5C44-65A4-EEC5-10D1-4A4F6BA2E6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Gain drift</a:t>
            </a:r>
            <a:endParaRPr lang="LID4096" dirty="0"/>
          </a:p>
        </p:txBody>
      </p:sp>
      <p:pic>
        <p:nvPicPr>
          <p:cNvPr id="4" name="Picture 3" descr="A graph of different colored lines&#10;&#10;Description automatically generated with medium confidence">
            <a:extLst>
              <a:ext uri="{FF2B5EF4-FFF2-40B4-BE49-F238E27FC236}">
                <a16:creationId xmlns:a16="http://schemas.microsoft.com/office/drawing/2014/main" id="{F43F792A-243E-F66D-9BC4-7165F8EB42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8768" y="0"/>
            <a:ext cx="8252646" cy="3257624"/>
          </a:xfrm>
          <a:prstGeom prst="rect">
            <a:avLst/>
          </a:prstGeom>
        </p:spPr>
      </p:pic>
      <p:pic>
        <p:nvPicPr>
          <p:cNvPr id="15" name="Picture 14" descr="A graph of different colored lines&#10;&#10;Description automatically generated with medium confidence">
            <a:extLst>
              <a:ext uri="{FF2B5EF4-FFF2-40B4-BE49-F238E27FC236}">
                <a16:creationId xmlns:a16="http://schemas.microsoft.com/office/drawing/2014/main" id="{CDB26C35-3781-B151-ABE4-A71F719015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86" y="3456432"/>
            <a:ext cx="8866108" cy="3319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62627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AA5528-6B5B-45B7-BD27-264030C596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F73FC2-C8CC-174C-4D64-840C00BAE6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height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CF6470-4CA5-1C9D-6861-D56FAD62D4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Investigating the origin of the step height and predictive power of Geant4</a:t>
            </a:r>
          </a:p>
          <a:p>
            <a:r>
              <a:rPr lang="en-US" dirty="0"/>
              <a:t>Very much work in progress still</a:t>
            </a:r>
            <a:endParaRPr lang="LID4096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BFA91E2-7E44-51BC-9F3B-E777DEC44E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430" y="3294276"/>
            <a:ext cx="4380794" cy="319859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E371345-D473-3762-29CC-E761260006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5185" y="3429000"/>
            <a:ext cx="3341715" cy="333892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31E86D8-D3E6-0A67-F7A6-9D464D45F9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02507" y="3429000"/>
            <a:ext cx="3340509" cy="338261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C197CED-E862-3EF8-75F1-EA8FA6316A2B}"/>
              </a:ext>
            </a:extLst>
          </p:cNvPr>
          <p:cNvSpPr txBox="1"/>
          <p:nvPr/>
        </p:nvSpPr>
        <p:spPr>
          <a:xfrm>
            <a:off x="4755185" y="3155127"/>
            <a:ext cx="17806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Experimental spectrum:</a:t>
            </a:r>
            <a:endParaRPr lang="LID4096" sz="12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656FE74-42E0-7A30-D86B-3BC03FC79BA0}"/>
              </a:ext>
            </a:extLst>
          </p:cNvPr>
          <p:cNvSpPr txBox="1"/>
          <p:nvPr/>
        </p:nvSpPr>
        <p:spPr>
          <a:xfrm>
            <a:off x="8402507" y="3152001"/>
            <a:ext cx="15819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Simulated spectrum:</a:t>
            </a:r>
            <a:endParaRPr lang="LID4096" sz="1200" dirty="0"/>
          </a:p>
        </p:txBody>
      </p:sp>
    </p:spTree>
    <p:extLst>
      <p:ext uri="{BB962C8B-B14F-4D97-AF65-F5344CB8AC3E}">
        <p14:creationId xmlns:p14="http://schemas.microsoft.com/office/powerpoint/2010/main" val="3086954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3E0D82-78C9-AFCF-F1D4-6C40F30BEB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3761176"/>
            <a:ext cx="10515600" cy="2852737"/>
          </a:xfrm>
        </p:spPr>
        <p:txBody>
          <a:bodyPr/>
          <a:lstStyle/>
          <a:p>
            <a:r>
              <a:rPr lang="en-US" dirty="0"/>
              <a:t>Geant4 simulations of the array of this year</a:t>
            </a:r>
            <a:endParaRPr lang="LID4096" dirty="0"/>
          </a:p>
        </p:txBody>
      </p:sp>
      <p:pic>
        <p:nvPicPr>
          <p:cNvPr id="7" name="Picture 6" descr="A blueprint of a mechanical device&#10;&#10;Description automatically generated">
            <a:extLst>
              <a:ext uri="{FF2B5EF4-FFF2-40B4-BE49-F238E27FC236}">
                <a16:creationId xmlns:a16="http://schemas.microsoft.com/office/drawing/2014/main" id="{08BFBFDB-2B85-12B1-91FD-E97836A271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413" y="0"/>
            <a:ext cx="5761219" cy="4991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03714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BA76A1-5BE3-4B4A-E65F-BBD362FD5A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Based on the measurements we took during the switch between Au-Pb-H2O target and Al/Si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B5FDB9-D644-A826-E9F6-FA7B8E39CD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168348"/>
            <a:ext cx="10515600" cy="1324527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Uncertainty on R : +- 30</a:t>
            </a:r>
            <a:br>
              <a:rPr lang="en-US" dirty="0"/>
            </a:br>
            <a:r>
              <a:rPr lang="en-US" dirty="0">
                <a:sym typeface="Wingdings" panose="05000000000000000000" pitchFamily="2" charset="2"/>
              </a:rPr>
              <a:t> Geant4 simulations for:</a:t>
            </a:r>
          </a:p>
          <a:p>
            <a:pPr lvl="2"/>
            <a:r>
              <a:rPr lang="en-US" dirty="0">
                <a:sym typeface="Wingdings" panose="05000000000000000000" pitchFamily="2" charset="2"/>
              </a:rPr>
              <a:t>All detectors on measured R</a:t>
            </a:r>
          </a:p>
          <a:p>
            <a:pPr lvl="2"/>
            <a:r>
              <a:rPr lang="en-US" dirty="0">
                <a:sym typeface="Wingdings" panose="05000000000000000000" pitchFamily="2" charset="2"/>
              </a:rPr>
              <a:t>All detectors on measured R + 30mm</a:t>
            </a:r>
          </a:p>
          <a:p>
            <a:pPr lvl="2"/>
            <a:r>
              <a:rPr lang="en-US" dirty="0">
                <a:sym typeface="Wingdings" panose="05000000000000000000" pitchFamily="2" charset="2"/>
              </a:rPr>
              <a:t>All detectors on measured R – 30mm</a:t>
            </a:r>
          </a:p>
          <a:p>
            <a:pPr lvl="2"/>
            <a:endParaRPr lang="en-US" dirty="0">
              <a:sym typeface="Wingdings" panose="05000000000000000000" pitchFamily="2" charset="2"/>
            </a:endParaRPr>
          </a:p>
        </p:txBody>
      </p:sp>
      <p:pic>
        <p:nvPicPr>
          <p:cNvPr id="9" name="Picture 8" descr="A screenshot of a computer&#10;&#10;Description automatically generated">
            <a:extLst>
              <a:ext uri="{FF2B5EF4-FFF2-40B4-BE49-F238E27FC236}">
                <a16:creationId xmlns:a16="http://schemas.microsoft.com/office/drawing/2014/main" id="{68F8A88B-6FB6-3DEE-F15E-C4C5419F48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1"/>
          <a:stretch/>
        </p:blipFill>
        <p:spPr>
          <a:xfrm>
            <a:off x="790021" y="1603513"/>
            <a:ext cx="7033870" cy="3455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52159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3677</TotalTime>
  <Words>215</Words>
  <Application>Microsoft Office PowerPoint</Application>
  <PresentationFormat>Widescreen</PresentationFormat>
  <Paragraphs>48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Aptos</vt:lpstr>
      <vt:lpstr>Aptos Display</vt:lpstr>
      <vt:lpstr>Arial</vt:lpstr>
      <vt:lpstr>Calibri</vt:lpstr>
      <vt:lpstr>Wingdings</vt:lpstr>
      <vt:lpstr>Office Theme</vt:lpstr>
      <vt:lpstr>MuX meeting (13/12/2024)</vt:lpstr>
      <vt:lpstr>Si data update</vt:lpstr>
      <vt:lpstr>Gain drift</vt:lpstr>
      <vt:lpstr>Gain drift</vt:lpstr>
      <vt:lpstr>Gain drift</vt:lpstr>
      <vt:lpstr>Gain drift</vt:lpstr>
      <vt:lpstr>Step height</vt:lpstr>
      <vt:lpstr>Geant4 simulations of the array of this year</vt:lpstr>
      <vt:lpstr>Based on the measurements we took during the switch between Au-Pb-H2O target and Al/Si</vt:lpstr>
      <vt:lpstr>Comparison</vt:lpstr>
      <vt:lpstr>Comparison – 152Eu – 962keV line</vt:lpstr>
      <vt:lpstr>Comparison</vt:lpstr>
      <vt:lpstr>Comparison</vt:lpstr>
      <vt:lpstr>Comparison</vt:lpstr>
      <vt:lpstr>Compare – rescaled with 962keV line</vt:lpstr>
      <vt:lpstr>Comparison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Marie Deseyn</dc:creator>
  <cp:lastModifiedBy>Marie Deseyn</cp:lastModifiedBy>
  <cp:revision>1</cp:revision>
  <dcterms:created xsi:type="dcterms:W3CDTF">2024-12-10T18:34:36Z</dcterms:created>
  <dcterms:modified xsi:type="dcterms:W3CDTF">2024-12-13T08:11:29Z</dcterms:modified>
</cp:coreProperties>
</file>