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1688" r:id="rId4"/>
    <p:sldId id="1700" r:id="rId5"/>
    <p:sldId id="1701" r:id="rId6"/>
    <p:sldId id="1702" r:id="rId7"/>
    <p:sldId id="1703" r:id="rId8"/>
    <p:sldId id="1704" r:id="rId9"/>
    <p:sldId id="1705" r:id="rId10"/>
    <p:sldId id="258" r:id="rId11"/>
    <p:sldId id="259" r:id="rId12"/>
    <p:sldId id="260" r:id="rId13"/>
    <p:sldId id="261" r:id="rId14"/>
    <p:sldId id="262" r:id="rId15"/>
    <p:sldId id="263" r:id="rId16"/>
    <p:sldId id="265" r:id="rId17"/>
    <p:sldId id="266" r:id="rId18"/>
    <p:sldId id="267" r:id="rId19"/>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877" autoAdjust="0"/>
  </p:normalViewPr>
  <p:slideViewPr>
    <p:cSldViewPr snapToGrid="0">
      <p:cViewPr varScale="1">
        <p:scale>
          <a:sx n="115" d="100"/>
          <a:sy n="115" d="100"/>
        </p:scale>
        <p:origin x="396" y="114"/>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spc="0" baseline="0">
                <a:solidFill>
                  <a:schemeClr val="dk1"/>
                </a:solidFill>
                <a:latin typeface="+mn-lt"/>
                <a:ea typeface="+mn-ea"/>
                <a:cs typeface="+mn-cs"/>
              </a:defRPr>
            </a:pPr>
            <a:r>
              <a:rPr lang="de-CH"/>
              <a:t>Rods  </a:t>
            </a:r>
          </a:p>
        </c:rich>
      </c:tx>
      <c:layout>
        <c:manualLayout>
          <c:xMode val="edge"/>
          <c:yMode val="edge"/>
          <c:x val="0.141961"/>
          <c:y val="2.5384E-2"/>
        </c:manualLayout>
      </c:layout>
      <c:overlay val="0"/>
      <c:spPr>
        <a:prstGeom prst="rect">
          <a:avLst/>
        </a:prstGeom>
        <a:noFill/>
        <a:ln>
          <a:noFill/>
        </a:ln>
        <a:effectLst/>
      </c:spPr>
      <c:txPr>
        <a:bodyPr rot="0" spcFirstLastPara="1" vertOverflow="ellipsis" vert="horz" wrap="square" anchor="ctr" anchorCtr="1"/>
        <a:lstStyle/>
        <a:p>
          <a:pPr>
            <a:defRPr sz="1400" b="0" i="0" u="none" strike="noStrike" spc="0" baseline="0">
              <a:solidFill>
                <a:schemeClr val="dk1"/>
              </a:solidFill>
              <a:latin typeface="+mn-lt"/>
              <a:ea typeface="+mn-ea"/>
              <a:cs typeface="+mn-cs"/>
            </a:defRPr>
          </a:pPr>
          <a:endParaRPr lang="de-DE"/>
        </a:p>
      </c:txPr>
    </c:title>
    <c:autoTitleDeleted val="0"/>
    <c:plotArea>
      <c:layout>
        <c:manualLayout>
          <c:layoutTarget val="inner"/>
          <c:xMode val="edge"/>
          <c:yMode val="edge"/>
          <c:x val="0.119204"/>
          <c:y val="0.123527"/>
          <c:w val="0.85402100000000003"/>
          <c:h val="0.79242100000000004"/>
        </c:manualLayout>
      </c:layout>
      <c:barChart>
        <c:barDir val="col"/>
        <c:grouping val="clustered"/>
        <c:varyColors val="0"/>
        <c:ser>
          <c:idx val="0"/>
          <c:order val="0"/>
          <c:tx>
            <c:strRef>
              <c:f>Tabelle1!$E$6:$F$6</c:f>
              <c:strCache>
                <c:ptCount val="2"/>
                <c:pt idx="0">
                  <c:v>07.06.2024 11:00</c:v>
                </c:pt>
                <c:pt idx="1">
                  <c:v>after Assembly</c:v>
                </c:pt>
              </c:strCache>
            </c:strRef>
          </c:tx>
          <c:spPr>
            <a:prstGeom prst="rect">
              <a:avLst/>
            </a:prstGeom>
            <a:solidFill>
              <a:schemeClr val="accent1"/>
            </a:solidFill>
            <a:ln>
              <a:noFill/>
            </a:ln>
            <a:effectLst/>
          </c:spPr>
          <c:invertIfNegative val="0"/>
          <c:cat>
            <c:strRef>
              <c:f>Tabelle1!$G$5:$L$5</c:f>
              <c:strCache>
                <c:ptCount val="6"/>
                <c:pt idx="0">
                  <c:v>Rod A</c:v>
                </c:pt>
                <c:pt idx="1">
                  <c:v>Rod B</c:v>
                </c:pt>
                <c:pt idx="2">
                  <c:v>Rod C</c:v>
                </c:pt>
                <c:pt idx="3">
                  <c:v>Rod D</c:v>
                </c:pt>
                <c:pt idx="4">
                  <c:v>Rod E</c:v>
                </c:pt>
                <c:pt idx="5">
                  <c:v>Rod F</c:v>
                </c:pt>
              </c:strCache>
            </c:strRef>
          </c:cat>
          <c:val>
            <c:numRef>
              <c:f>Tabelle1!$G$6:$L$6</c:f>
              <c:numCache>
                <c:formatCode>General</c:formatCode>
                <c:ptCount val="6"/>
                <c:pt idx="0">
                  <c:v>586.20000000000005</c:v>
                </c:pt>
                <c:pt idx="1">
                  <c:v>559.9</c:v>
                </c:pt>
                <c:pt idx="2">
                  <c:v>565.1</c:v>
                </c:pt>
                <c:pt idx="3">
                  <c:v>574.20000000000005</c:v>
                </c:pt>
                <c:pt idx="4">
                  <c:v>579</c:v>
                </c:pt>
                <c:pt idx="5">
                  <c:v>565.4</c:v>
                </c:pt>
              </c:numCache>
            </c:numRef>
          </c:val>
          <c:extLst>
            <c:ext xmlns:c16="http://schemas.microsoft.com/office/drawing/2014/chart" uri="{C3380CC4-5D6E-409C-BE32-E72D297353CC}">
              <c16:uniqueId val="{00000000-5031-484E-8123-24D470AEA3FC}"/>
            </c:ext>
          </c:extLst>
        </c:ser>
        <c:ser>
          <c:idx val="1"/>
          <c:order val="1"/>
          <c:tx>
            <c:strRef>
              <c:f>Tabelle1!$E$7:$F$7</c:f>
              <c:strCache>
                <c:ptCount val="2"/>
                <c:pt idx="0">
                  <c:v>25.06.2024 14:00</c:v>
                </c:pt>
                <c:pt idx="1">
                  <c:v>inside Cryo</c:v>
                </c:pt>
              </c:strCache>
            </c:strRef>
          </c:tx>
          <c:spPr>
            <a:prstGeom prst="rect">
              <a:avLst/>
            </a:prstGeom>
            <a:solidFill>
              <a:schemeClr val="accent2"/>
            </a:solidFill>
            <a:ln>
              <a:noFill/>
            </a:ln>
            <a:effectLst/>
          </c:spPr>
          <c:invertIfNegative val="0"/>
          <c:cat>
            <c:strRef>
              <c:f>Tabelle1!$G$5:$L$5</c:f>
              <c:strCache>
                <c:ptCount val="6"/>
                <c:pt idx="0">
                  <c:v>Rod A</c:v>
                </c:pt>
                <c:pt idx="1">
                  <c:v>Rod B</c:v>
                </c:pt>
                <c:pt idx="2">
                  <c:v>Rod C</c:v>
                </c:pt>
                <c:pt idx="3">
                  <c:v>Rod D</c:v>
                </c:pt>
                <c:pt idx="4">
                  <c:v>Rod E</c:v>
                </c:pt>
                <c:pt idx="5">
                  <c:v>Rod F</c:v>
                </c:pt>
              </c:strCache>
            </c:strRef>
          </c:cat>
          <c:val>
            <c:numRef>
              <c:f>Tabelle1!$G$7:$L$7</c:f>
              <c:numCache>
                <c:formatCode>General</c:formatCode>
                <c:ptCount val="6"/>
                <c:pt idx="0">
                  <c:v>574</c:v>
                </c:pt>
                <c:pt idx="1">
                  <c:v>548</c:v>
                </c:pt>
                <c:pt idx="2">
                  <c:v>553</c:v>
                </c:pt>
                <c:pt idx="3">
                  <c:v>566.4</c:v>
                </c:pt>
                <c:pt idx="4">
                  <c:v>571.79999999999995</c:v>
                </c:pt>
                <c:pt idx="5">
                  <c:v>555.9</c:v>
                </c:pt>
              </c:numCache>
            </c:numRef>
          </c:val>
          <c:extLst>
            <c:ext xmlns:c16="http://schemas.microsoft.com/office/drawing/2014/chart" uri="{C3380CC4-5D6E-409C-BE32-E72D297353CC}">
              <c16:uniqueId val="{00000001-5031-484E-8123-24D470AEA3FC}"/>
            </c:ext>
          </c:extLst>
        </c:ser>
        <c:ser>
          <c:idx val="2"/>
          <c:order val="2"/>
          <c:tx>
            <c:strRef>
              <c:f>Tabelle1!$E$8:$F$8</c:f>
              <c:strCache>
                <c:ptCount val="2"/>
                <c:pt idx="0">
                  <c:v>28.06.2024 09:30</c:v>
                </c:pt>
                <c:pt idx="1">
                  <c:v>at 4K before Testing</c:v>
                </c:pt>
              </c:strCache>
            </c:strRef>
          </c:tx>
          <c:spPr>
            <a:prstGeom prst="rect">
              <a:avLst/>
            </a:prstGeom>
            <a:solidFill>
              <a:schemeClr val="accent3"/>
            </a:solidFill>
            <a:ln>
              <a:noFill/>
            </a:ln>
            <a:effectLst/>
          </c:spPr>
          <c:invertIfNegative val="0"/>
          <c:cat>
            <c:strRef>
              <c:f>Tabelle1!$G$5:$L$5</c:f>
              <c:strCache>
                <c:ptCount val="6"/>
                <c:pt idx="0">
                  <c:v>Rod A</c:v>
                </c:pt>
                <c:pt idx="1">
                  <c:v>Rod B</c:v>
                </c:pt>
                <c:pt idx="2">
                  <c:v>Rod C</c:v>
                </c:pt>
                <c:pt idx="3">
                  <c:v>Rod D</c:v>
                </c:pt>
                <c:pt idx="4">
                  <c:v>Rod E</c:v>
                </c:pt>
                <c:pt idx="5">
                  <c:v>Rod F</c:v>
                </c:pt>
              </c:strCache>
            </c:strRef>
          </c:cat>
          <c:val>
            <c:numRef>
              <c:f>Tabelle1!$G$8:$L$8</c:f>
              <c:numCache>
                <c:formatCode>General</c:formatCode>
                <c:ptCount val="6"/>
                <c:pt idx="0">
                  <c:v>582.79999999999995</c:v>
                </c:pt>
                <c:pt idx="1">
                  <c:v>620.1</c:v>
                </c:pt>
                <c:pt idx="2">
                  <c:v>579.9</c:v>
                </c:pt>
                <c:pt idx="3">
                  <c:v>614.6</c:v>
                </c:pt>
                <c:pt idx="4">
                  <c:v>613.79999999999995</c:v>
                </c:pt>
                <c:pt idx="5">
                  <c:v>561.29999999999995</c:v>
                </c:pt>
              </c:numCache>
            </c:numRef>
          </c:val>
          <c:extLst>
            <c:ext xmlns:c16="http://schemas.microsoft.com/office/drawing/2014/chart" uri="{C3380CC4-5D6E-409C-BE32-E72D297353CC}">
              <c16:uniqueId val="{00000002-5031-484E-8123-24D470AEA3FC}"/>
            </c:ext>
          </c:extLst>
        </c:ser>
        <c:dLbls>
          <c:showLegendKey val="0"/>
          <c:showVal val="0"/>
          <c:showCatName val="0"/>
          <c:showSerName val="0"/>
          <c:showPercent val="0"/>
          <c:showBubbleSize val="0"/>
        </c:dLbls>
        <c:gapWidth val="150"/>
        <c:axId val="887105583"/>
        <c:axId val="887185103"/>
      </c:barChart>
      <c:catAx>
        <c:axId val="887105583"/>
        <c:scaling>
          <c:orientation val="minMax"/>
        </c:scaling>
        <c:delete val="0"/>
        <c:axPos val="b"/>
        <c:majorGridlines>
          <c:spPr bwMode="auto">
            <a:prstGeom prst="rect">
              <a:avLst/>
            </a:prstGeom>
            <a:ln w="9525" cap="flat" cmpd="sng" algn="ctr">
              <a:solidFill>
                <a:schemeClr val="tx1">
                  <a:lumMod val="15000"/>
                  <a:lumOff val="85000"/>
                </a:schemeClr>
              </a:solidFill>
              <a:round/>
            </a:ln>
            <a:effectLst/>
          </c:spPr>
        </c:majorGridlines>
        <c:numFmt formatCode="General" sourceLinked="1"/>
        <c:majorTickMark val="none"/>
        <c:minorTickMark val="none"/>
        <c:tickLblPos val="low"/>
        <c:spPr bwMode="auto">
          <a:prstGeom prst="rect">
            <a:avLst/>
          </a:prstGeom>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baseline="0">
                <a:solidFill>
                  <a:schemeClr val="dk1"/>
                </a:solidFill>
                <a:latin typeface="+mn-lt"/>
                <a:ea typeface="+mn-ea"/>
                <a:cs typeface="+mn-cs"/>
              </a:defRPr>
            </a:pPr>
            <a:endParaRPr lang="de-DE"/>
          </a:p>
        </c:txPr>
        <c:crossAx val="887185103"/>
        <c:crosses val="autoZero"/>
        <c:auto val="1"/>
        <c:lblAlgn val="ctr"/>
        <c:lblOffset val="100"/>
        <c:noMultiLvlLbl val="0"/>
      </c:catAx>
      <c:valAx>
        <c:axId val="887185103"/>
        <c:scaling>
          <c:orientation val="minMax"/>
        </c:scaling>
        <c:delete val="0"/>
        <c:axPos val="l"/>
        <c:majorGridlines>
          <c:spPr bwMode="auto">
            <a:prstGeom prst="rect">
              <a:avLst/>
            </a:prstGeom>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baseline="0">
                    <a:solidFill>
                      <a:schemeClr val="dk1"/>
                    </a:solidFill>
                    <a:latin typeface="+mn-lt"/>
                    <a:ea typeface="+mn-ea"/>
                    <a:cs typeface="+mn-cs"/>
                  </a:defRPr>
                </a:pPr>
                <a:r>
                  <a:rPr lang="de-CH"/>
                  <a:t>Strain [um/m]</a:t>
                </a:r>
              </a:p>
            </c:rich>
          </c:tx>
          <c:overlay val="0"/>
          <c:spPr>
            <a:prstGeom prst="rect">
              <a:avLst/>
            </a:prstGeom>
            <a:noFill/>
            <a:ln>
              <a:noFill/>
            </a:ln>
            <a:effectLst/>
          </c:spPr>
          <c:txPr>
            <a:bodyPr rot="-5400000" spcFirstLastPara="1" vertOverflow="ellipsis" vert="horz" wrap="square" anchor="ctr" anchorCtr="1"/>
            <a:lstStyle/>
            <a:p>
              <a:pPr>
                <a:defRPr sz="1000" b="0" i="0" u="none" strike="noStrike" baseline="0">
                  <a:solidFill>
                    <a:schemeClr val="dk1"/>
                  </a:solidFill>
                  <a:latin typeface="+mn-lt"/>
                  <a:ea typeface="+mn-ea"/>
                  <a:cs typeface="+mn-cs"/>
                </a:defRPr>
              </a:pPr>
              <a:endParaRPr lang="de-DE"/>
            </a:p>
          </c:txPr>
        </c:title>
        <c:numFmt formatCode="General" sourceLinked="1"/>
        <c:majorTickMark val="none"/>
        <c:minorTickMark val="none"/>
        <c:tickLblPos val="nextTo"/>
        <c:spPr bwMode="auto">
          <a:prstGeom prst="rect">
            <a:avLst/>
          </a:prstGeom>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baseline="0">
                <a:solidFill>
                  <a:schemeClr val="dk1"/>
                </a:solidFill>
                <a:latin typeface="+mn-lt"/>
                <a:ea typeface="+mn-ea"/>
                <a:cs typeface="+mn-cs"/>
              </a:defRPr>
            </a:pPr>
            <a:endParaRPr lang="de-DE"/>
          </a:p>
        </c:txPr>
        <c:crossAx val="887105583"/>
        <c:crosses val="autoZero"/>
        <c:crossBetween val="between"/>
      </c:valAx>
      <c:spPr>
        <a:prstGeom prst="rect">
          <a:avLst/>
        </a:prstGeom>
        <a:noFill/>
        <a:ln>
          <a:noFill/>
        </a:ln>
        <a:effectLst/>
      </c:spPr>
    </c:plotArea>
    <c:legend>
      <c:legendPos val="r"/>
      <c:layout>
        <c:manualLayout>
          <c:xMode val="edge"/>
          <c:yMode val="edge"/>
          <c:x val="0.54723200000000005"/>
          <c:y val="6.1130000000000004E-3"/>
          <c:w val="0.452768"/>
          <c:h val="0.17119799999999999"/>
        </c:manualLayout>
      </c:layout>
      <c:overlay val="0"/>
      <c:spPr>
        <a:prstGeom prst="rect">
          <a:avLst/>
        </a:prstGeom>
        <a:noFill/>
        <a:ln>
          <a:noFill/>
        </a:ln>
        <a:effectLst/>
      </c:spPr>
      <c:txPr>
        <a:bodyPr rot="0" spcFirstLastPara="1" vertOverflow="ellipsis" vert="horz" wrap="square" anchor="ctr" anchorCtr="1"/>
        <a:lstStyle/>
        <a:p>
          <a:pPr>
            <a:defRPr sz="900" b="0" i="0" u="none" strike="noStrike" baseline="0">
              <a:solidFill>
                <a:schemeClr val="dk1"/>
              </a:solidFill>
              <a:latin typeface="+mn-lt"/>
              <a:ea typeface="+mn-ea"/>
              <a:cs typeface="+mn-cs"/>
            </a:defRPr>
          </a:pPr>
          <a:endParaRPr lang="de-DE"/>
        </a:p>
      </c:txPr>
    </c:legend>
    <c:plotVisOnly val="1"/>
    <c:dispBlanksAs val="gap"/>
    <c:showDLblsOverMax val="0"/>
  </c:chart>
  <c:spPr bwMode="auto">
    <a:xfrm>
      <a:off x="634164" y="1884947"/>
      <a:ext cx="5276850" cy="3946358"/>
    </a:xfrm>
    <a:prstGeom prst="rect">
      <a:avLst/>
    </a:prstGeom>
    <a:solidFill>
      <a:schemeClr val="lt1"/>
    </a:solidFill>
    <a:ln w="12700" cap="flat" cmpd="sng" algn="ctr">
      <a:solidFill>
        <a:schemeClr val="dk1"/>
      </a:solidFill>
      <a:prstDash val="solid"/>
      <a:miter lim="800000"/>
    </a:ln>
    <a:effectLst/>
  </c:spPr>
  <c:txPr>
    <a:bodyPr/>
    <a:lstStyle/>
    <a:p>
      <a:pPr>
        <a:defRPr>
          <a:solidFill>
            <a:schemeClr val="dk1"/>
          </a:solidFill>
          <a:latin typeface="+mn-lt"/>
          <a:ea typeface="+mn-ea"/>
          <a:cs typeface="+mn-cs"/>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spc="0" baseline="0">
                <a:solidFill>
                  <a:schemeClr val="dk1"/>
                </a:solidFill>
                <a:latin typeface="+mn-lt"/>
                <a:ea typeface="+mn-ea"/>
                <a:cs typeface="+mn-cs"/>
              </a:defRPr>
            </a:pPr>
            <a:r>
              <a:rPr lang="de-CH"/>
              <a:t>Pads  </a:t>
            </a:r>
          </a:p>
        </c:rich>
      </c:tx>
      <c:layout>
        <c:manualLayout>
          <c:xMode val="edge"/>
          <c:yMode val="edge"/>
          <c:x val="0.13955500000000001"/>
          <c:y val="2.9007999999999999E-2"/>
        </c:manualLayout>
      </c:layout>
      <c:overlay val="0"/>
      <c:spPr>
        <a:prstGeom prst="rect">
          <a:avLst/>
        </a:prstGeom>
        <a:noFill/>
        <a:ln>
          <a:noFill/>
        </a:ln>
        <a:effectLst/>
      </c:spPr>
      <c:txPr>
        <a:bodyPr rot="0" spcFirstLastPara="1" vertOverflow="ellipsis" vert="horz" wrap="square" anchor="ctr" anchorCtr="1"/>
        <a:lstStyle/>
        <a:p>
          <a:pPr>
            <a:defRPr sz="1400" b="0" i="0" u="none" strike="noStrike" spc="0" baseline="0">
              <a:solidFill>
                <a:schemeClr val="dk1"/>
              </a:solidFill>
              <a:latin typeface="+mn-lt"/>
              <a:ea typeface="+mn-ea"/>
              <a:cs typeface="+mn-cs"/>
            </a:defRPr>
          </a:pPr>
          <a:endParaRPr lang="de-DE"/>
        </a:p>
      </c:txPr>
    </c:title>
    <c:autoTitleDeleted val="0"/>
    <c:plotArea>
      <c:layout>
        <c:manualLayout>
          <c:layoutTarget val="inner"/>
          <c:xMode val="edge"/>
          <c:yMode val="edge"/>
          <c:x val="0.119204"/>
          <c:y val="0.113873"/>
          <c:w val="0.85402100000000003"/>
          <c:h val="0.80207499999999998"/>
        </c:manualLayout>
      </c:layout>
      <c:barChart>
        <c:barDir val="col"/>
        <c:grouping val="clustered"/>
        <c:varyColors val="0"/>
        <c:ser>
          <c:idx val="0"/>
          <c:order val="0"/>
          <c:tx>
            <c:strRef>
              <c:f>Tabelle1!$E$12:$F$12</c:f>
              <c:strCache>
                <c:ptCount val="2"/>
                <c:pt idx="0">
                  <c:v>07.06.2024 11:00</c:v>
                </c:pt>
                <c:pt idx="1">
                  <c:v>after Assembly</c:v>
                </c:pt>
              </c:strCache>
            </c:strRef>
          </c:tx>
          <c:spPr>
            <a:prstGeom prst="rect">
              <a:avLst/>
            </a:prstGeom>
            <a:solidFill>
              <a:schemeClr val="accent1"/>
            </a:solidFill>
            <a:ln>
              <a:noFill/>
            </a:ln>
            <a:effectLst/>
          </c:spPr>
          <c:invertIfNegative val="0"/>
          <c:cat>
            <c:strRef>
              <c:f>Tabelle1!$G$11:$L$11</c:f>
              <c:strCache>
                <c:ptCount val="6"/>
                <c:pt idx="0">
                  <c:v>ISST_T</c:v>
                </c:pt>
                <c:pt idx="1">
                  <c:v>ISSB_T</c:v>
                </c:pt>
                <c:pt idx="2">
                  <c:v>PSST_T</c:v>
                </c:pt>
                <c:pt idx="3">
                  <c:v>PSST_Z</c:v>
                </c:pt>
                <c:pt idx="4">
                  <c:v>PSSB_T</c:v>
                </c:pt>
                <c:pt idx="5">
                  <c:v>PSSB_Z</c:v>
                </c:pt>
              </c:strCache>
            </c:strRef>
          </c:cat>
          <c:val>
            <c:numRef>
              <c:f>Tabelle1!$G$12:$L$12</c:f>
              <c:numCache>
                <c:formatCode>General</c:formatCode>
                <c:ptCount val="6"/>
                <c:pt idx="0">
                  <c:v>144.9</c:v>
                </c:pt>
                <c:pt idx="1">
                  <c:v>138.69999999999999</c:v>
                </c:pt>
                <c:pt idx="2">
                  <c:v>-79.11</c:v>
                </c:pt>
                <c:pt idx="3">
                  <c:v>-8.75</c:v>
                </c:pt>
                <c:pt idx="4">
                  <c:v>-12.48</c:v>
                </c:pt>
                <c:pt idx="5">
                  <c:v>-49.2</c:v>
                </c:pt>
              </c:numCache>
            </c:numRef>
          </c:val>
          <c:extLst>
            <c:ext xmlns:c16="http://schemas.microsoft.com/office/drawing/2014/chart" uri="{C3380CC4-5D6E-409C-BE32-E72D297353CC}">
              <c16:uniqueId val="{00000000-79BD-4058-9EB1-C588B9F36F0D}"/>
            </c:ext>
          </c:extLst>
        </c:ser>
        <c:ser>
          <c:idx val="1"/>
          <c:order val="1"/>
          <c:tx>
            <c:strRef>
              <c:f>Tabelle1!$E$13:$F$13</c:f>
              <c:strCache>
                <c:ptCount val="2"/>
                <c:pt idx="0">
                  <c:v>25.06.2024 14:00</c:v>
                </c:pt>
                <c:pt idx="1">
                  <c:v>inside Cryo</c:v>
                </c:pt>
              </c:strCache>
            </c:strRef>
          </c:tx>
          <c:spPr>
            <a:prstGeom prst="rect">
              <a:avLst/>
            </a:prstGeom>
            <a:solidFill>
              <a:schemeClr val="accent2"/>
            </a:solidFill>
            <a:ln>
              <a:noFill/>
            </a:ln>
            <a:effectLst/>
          </c:spPr>
          <c:invertIfNegative val="0"/>
          <c:cat>
            <c:strRef>
              <c:f>Tabelle1!$G$11:$L$11</c:f>
              <c:strCache>
                <c:ptCount val="6"/>
                <c:pt idx="0">
                  <c:v>ISST_T</c:v>
                </c:pt>
                <c:pt idx="1">
                  <c:v>ISSB_T</c:v>
                </c:pt>
                <c:pt idx="2">
                  <c:v>PSST_T</c:v>
                </c:pt>
                <c:pt idx="3">
                  <c:v>PSST_Z</c:v>
                </c:pt>
                <c:pt idx="4">
                  <c:v>PSSB_T</c:v>
                </c:pt>
                <c:pt idx="5">
                  <c:v>PSSB_Z</c:v>
                </c:pt>
              </c:strCache>
            </c:strRef>
          </c:cat>
          <c:val>
            <c:numRef>
              <c:f>Tabelle1!$G$13:$L$13</c:f>
              <c:numCache>
                <c:formatCode>General</c:formatCode>
                <c:ptCount val="6"/>
                <c:pt idx="0">
                  <c:v>178.6</c:v>
                </c:pt>
                <c:pt idx="1">
                  <c:v>135.6</c:v>
                </c:pt>
                <c:pt idx="2">
                  <c:v>-89.75</c:v>
                </c:pt>
                <c:pt idx="3">
                  <c:v>68.790000000000006</c:v>
                </c:pt>
                <c:pt idx="4">
                  <c:v>-231.3</c:v>
                </c:pt>
                <c:pt idx="5">
                  <c:v>49.26</c:v>
                </c:pt>
              </c:numCache>
            </c:numRef>
          </c:val>
          <c:extLst>
            <c:ext xmlns:c16="http://schemas.microsoft.com/office/drawing/2014/chart" uri="{C3380CC4-5D6E-409C-BE32-E72D297353CC}">
              <c16:uniqueId val="{00000001-79BD-4058-9EB1-C588B9F36F0D}"/>
            </c:ext>
          </c:extLst>
        </c:ser>
        <c:ser>
          <c:idx val="2"/>
          <c:order val="2"/>
          <c:tx>
            <c:strRef>
              <c:f>Tabelle1!$E$14:$F$14</c:f>
              <c:strCache>
                <c:ptCount val="2"/>
                <c:pt idx="0">
                  <c:v>28.06.2024 09:30</c:v>
                </c:pt>
                <c:pt idx="1">
                  <c:v>at 4K before Testing</c:v>
                </c:pt>
              </c:strCache>
            </c:strRef>
          </c:tx>
          <c:spPr>
            <a:prstGeom prst="rect">
              <a:avLst/>
            </a:prstGeom>
            <a:solidFill>
              <a:schemeClr val="accent3"/>
            </a:solidFill>
            <a:ln>
              <a:noFill/>
            </a:ln>
            <a:effectLst/>
          </c:spPr>
          <c:invertIfNegative val="0"/>
          <c:cat>
            <c:strRef>
              <c:f>Tabelle1!$G$11:$L$11</c:f>
              <c:strCache>
                <c:ptCount val="6"/>
                <c:pt idx="0">
                  <c:v>ISST_T</c:v>
                </c:pt>
                <c:pt idx="1">
                  <c:v>ISSB_T</c:v>
                </c:pt>
                <c:pt idx="2">
                  <c:v>PSST_T</c:v>
                </c:pt>
                <c:pt idx="3">
                  <c:v>PSST_Z</c:v>
                </c:pt>
                <c:pt idx="4">
                  <c:v>PSSB_T</c:v>
                </c:pt>
                <c:pt idx="5">
                  <c:v>PSSB_Z</c:v>
                </c:pt>
              </c:strCache>
            </c:strRef>
          </c:cat>
          <c:val>
            <c:numRef>
              <c:f>Tabelle1!$G$14:$L$14</c:f>
              <c:numCache>
                <c:formatCode>General</c:formatCode>
                <c:ptCount val="6"/>
                <c:pt idx="0">
                  <c:v>93.21</c:v>
                </c:pt>
                <c:pt idx="1">
                  <c:v>9.4380000000000006</c:v>
                </c:pt>
                <c:pt idx="2">
                  <c:v>-123.9</c:v>
                </c:pt>
                <c:pt idx="3">
                  <c:v>129.1</c:v>
                </c:pt>
                <c:pt idx="4">
                  <c:v>-130.6</c:v>
                </c:pt>
                <c:pt idx="5">
                  <c:v>68.8</c:v>
                </c:pt>
              </c:numCache>
            </c:numRef>
          </c:val>
          <c:extLst>
            <c:ext xmlns:c16="http://schemas.microsoft.com/office/drawing/2014/chart" uri="{C3380CC4-5D6E-409C-BE32-E72D297353CC}">
              <c16:uniqueId val="{00000002-79BD-4058-9EB1-C588B9F36F0D}"/>
            </c:ext>
          </c:extLst>
        </c:ser>
        <c:dLbls>
          <c:showLegendKey val="0"/>
          <c:showVal val="0"/>
          <c:showCatName val="0"/>
          <c:showSerName val="0"/>
          <c:showPercent val="0"/>
          <c:showBubbleSize val="0"/>
        </c:dLbls>
        <c:gapWidth val="150"/>
        <c:axId val="887105583"/>
        <c:axId val="887185103"/>
      </c:barChart>
      <c:catAx>
        <c:axId val="887105583"/>
        <c:scaling>
          <c:orientation val="minMax"/>
        </c:scaling>
        <c:delete val="0"/>
        <c:axPos val="b"/>
        <c:majorGridlines>
          <c:spPr bwMode="auto">
            <a:prstGeom prst="rect">
              <a:avLst/>
            </a:prstGeom>
            <a:ln w="9525" cap="flat" cmpd="sng" algn="ctr">
              <a:solidFill>
                <a:schemeClr val="tx1">
                  <a:lumMod val="15000"/>
                  <a:lumOff val="85000"/>
                </a:schemeClr>
              </a:solidFill>
              <a:round/>
            </a:ln>
            <a:effectLst/>
          </c:spPr>
        </c:majorGridlines>
        <c:numFmt formatCode="General" sourceLinked="1"/>
        <c:majorTickMark val="none"/>
        <c:minorTickMark val="none"/>
        <c:tickLblPos val="low"/>
        <c:spPr bwMode="auto">
          <a:prstGeom prst="rect">
            <a:avLst/>
          </a:prstGeom>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baseline="0">
                <a:solidFill>
                  <a:schemeClr val="dk1"/>
                </a:solidFill>
                <a:latin typeface="+mn-lt"/>
                <a:ea typeface="+mn-ea"/>
                <a:cs typeface="+mn-cs"/>
              </a:defRPr>
            </a:pPr>
            <a:endParaRPr lang="de-DE"/>
          </a:p>
        </c:txPr>
        <c:crossAx val="887185103"/>
        <c:crosses val="autoZero"/>
        <c:auto val="1"/>
        <c:lblAlgn val="ctr"/>
        <c:lblOffset val="100"/>
        <c:noMultiLvlLbl val="0"/>
      </c:catAx>
      <c:valAx>
        <c:axId val="887185103"/>
        <c:scaling>
          <c:orientation val="minMax"/>
        </c:scaling>
        <c:delete val="0"/>
        <c:axPos val="l"/>
        <c:majorGridlines>
          <c:spPr bwMode="auto">
            <a:prstGeom prst="rect">
              <a:avLst/>
            </a:prstGeom>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baseline="0">
                    <a:solidFill>
                      <a:schemeClr val="dk1"/>
                    </a:solidFill>
                    <a:latin typeface="+mn-lt"/>
                    <a:ea typeface="+mn-ea"/>
                    <a:cs typeface="+mn-cs"/>
                  </a:defRPr>
                </a:pPr>
                <a:r>
                  <a:rPr lang="de-CH"/>
                  <a:t>Strain [um/m]</a:t>
                </a:r>
              </a:p>
            </c:rich>
          </c:tx>
          <c:overlay val="0"/>
          <c:spPr>
            <a:prstGeom prst="rect">
              <a:avLst/>
            </a:prstGeom>
            <a:noFill/>
            <a:ln>
              <a:noFill/>
            </a:ln>
            <a:effectLst/>
          </c:spPr>
          <c:txPr>
            <a:bodyPr rot="-5400000" spcFirstLastPara="1" vertOverflow="ellipsis" vert="horz" wrap="square" anchor="ctr" anchorCtr="1"/>
            <a:lstStyle/>
            <a:p>
              <a:pPr>
                <a:defRPr sz="1000" b="0" i="0" u="none" strike="noStrike" baseline="0">
                  <a:solidFill>
                    <a:schemeClr val="dk1"/>
                  </a:solidFill>
                  <a:latin typeface="+mn-lt"/>
                  <a:ea typeface="+mn-ea"/>
                  <a:cs typeface="+mn-cs"/>
                </a:defRPr>
              </a:pPr>
              <a:endParaRPr lang="de-DE"/>
            </a:p>
          </c:txPr>
        </c:title>
        <c:numFmt formatCode="General" sourceLinked="1"/>
        <c:majorTickMark val="none"/>
        <c:minorTickMark val="none"/>
        <c:tickLblPos val="nextTo"/>
        <c:spPr bwMode="auto">
          <a:prstGeom prst="rect">
            <a:avLst/>
          </a:prstGeom>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baseline="0">
                <a:solidFill>
                  <a:schemeClr val="dk1"/>
                </a:solidFill>
                <a:latin typeface="+mn-lt"/>
                <a:ea typeface="+mn-ea"/>
                <a:cs typeface="+mn-cs"/>
              </a:defRPr>
            </a:pPr>
            <a:endParaRPr lang="de-DE"/>
          </a:p>
        </c:txPr>
        <c:crossAx val="887105583"/>
        <c:crosses val="autoZero"/>
        <c:crossBetween val="between"/>
      </c:valAx>
      <c:spPr>
        <a:prstGeom prst="rect">
          <a:avLst/>
        </a:prstGeom>
        <a:noFill/>
        <a:ln>
          <a:noFill/>
        </a:ln>
        <a:effectLst/>
      </c:spPr>
    </c:plotArea>
    <c:legend>
      <c:legendPos val="r"/>
      <c:layout>
        <c:manualLayout>
          <c:xMode val="edge"/>
          <c:yMode val="edge"/>
          <c:x val="0.13567899999999999"/>
          <c:y val="0.68364999999999998"/>
          <c:w val="0.397453"/>
          <c:h val="0.21490100000000001"/>
        </c:manualLayout>
      </c:layout>
      <c:overlay val="0"/>
      <c:spPr>
        <a:prstGeom prst="rect">
          <a:avLst/>
        </a:prstGeom>
        <a:noFill/>
        <a:ln>
          <a:noFill/>
        </a:ln>
        <a:effectLst/>
      </c:spPr>
      <c:txPr>
        <a:bodyPr rot="0" spcFirstLastPara="1" vertOverflow="ellipsis" vert="horz" wrap="square" anchor="ctr" anchorCtr="1"/>
        <a:lstStyle/>
        <a:p>
          <a:pPr>
            <a:defRPr sz="900" b="0" i="0" u="none" strike="noStrike" baseline="0">
              <a:solidFill>
                <a:schemeClr val="dk1"/>
              </a:solidFill>
              <a:latin typeface="+mn-lt"/>
              <a:ea typeface="+mn-ea"/>
              <a:cs typeface="+mn-cs"/>
            </a:defRPr>
          </a:pPr>
          <a:endParaRPr lang="de-DE"/>
        </a:p>
      </c:txPr>
    </c:legend>
    <c:plotVisOnly val="1"/>
    <c:dispBlanksAs val="gap"/>
    <c:showDLblsOverMax val="0"/>
  </c:chart>
  <c:spPr bwMode="auto">
    <a:xfrm>
      <a:off x="6096000" y="1882416"/>
      <a:ext cx="5276850" cy="3946358"/>
    </a:xfrm>
    <a:prstGeom prst="rect">
      <a:avLst/>
    </a:prstGeom>
    <a:solidFill>
      <a:schemeClr val="lt1"/>
    </a:solidFill>
    <a:ln w="12700" cap="flat" cmpd="sng" algn="ctr">
      <a:solidFill>
        <a:schemeClr val="dk1"/>
      </a:solidFill>
      <a:prstDash val="solid"/>
      <a:miter lim="800000"/>
    </a:ln>
    <a:effectLst/>
  </c:spPr>
  <c:txPr>
    <a:bodyPr/>
    <a:lstStyle/>
    <a:p>
      <a:pPr>
        <a:defRPr>
          <a:solidFill>
            <a:schemeClr val="dk1"/>
          </a:solidFill>
          <a:latin typeface="+mn-lt"/>
          <a:ea typeface="+mn-ea"/>
          <a:cs typeface="+mn-cs"/>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cs:axisTitle>
  <cs:categoryAxis>
    <cs:lnRef idx="0"/>
    <cs:fillRef idx="0"/>
    <cs:effectRef idx="0"/>
    <cs:fontRef idx="minor">
      <a:schemeClr val="tx1">
        <a:lumMod val="65000"/>
        <a:lumOff val="35000"/>
      </a:schemeClr>
    </cs:fontRef>
    <cs:spPr bwMode="auto">
      <a:prstGeom prst="rect">
        <a:avLst/>
      </a:prstGeom>
      <a:ln w="9525" cap="flat" cmpd="sng" algn="ctr">
        <a:solidFill>
          <a:schemeClr val="tx1">
            <a:lumMod val="25000"/>
            <a:lumOff val="75000"/>
          </a:schemeClr>
        </a:solidFill>
        <a:round/>
      </a:ln>
    </cs:spPr>
    <cs:defRPr sz="900"/>
  </cs:categoryAxis>
  <cs:chartArea>
    <cs:lnRef idx="0"/>
    <cs:fillRef idx="0"/>
    <cs:effectRef idx="0"/>
    <cs:fontRef idx="minor">
      <a:schemeClr val="tx1"/>
    </cs:fontRef>
    <cs:spPr bwMode="auto">
      <a:prstGeom prst="rect">
        <a:avLst/>
      </a:prstGeom>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75000"/>
        <a:lumOff val="25000"/>
      </a:schemeClr>
    </cs:fontRef>
    <cs:defRPr sz="900"/>
  </cs:dataLabel>
  <cs:dataLabelCallout>
    <cs:lnRef idx="0"/>
    <cs:fillRef idx="0"/>
    <cs:effectRef idx="0"/>
    <cs:fontRef idx="minor">
      <a:schemeClr val="dk1">
        <a:lumMod val="65000"/>
        <a:lumOff val="35000"/>
      </a:schemeClr>
    </cs:fontRef>
    <cs:spPr bwMode="auto">
      <a:prstGeom prst="rect">
        <a:avLst/>
      </a:prstGeom>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bwMode="auto">
      <a:prstGeom prst="rect">
        <a:avLst/>
      </a:prstGeom>
      <a:ln w="19050" cap="rnd">
        <a:solidFill>
          <a:schemeClr val="phClr"/>
        </a:solidFill>
        <a:round/>
      </a:ln>
    </cs:spPr>
  </cs:dataPointLine>
  <cs:dataPointMarker>
    <cs:lnRef idx="0">
      <cs:styleClr val="auto"/>
    </cs:lnRef>
    <cs:fillRef idx="1">
      <cs:styleClr val="auto"/>
    </cs:fillRef>
    <cs:effectRef idx="0"/>
    <cs:fontRef idx="minor">
      <a:schemeClr val="tx1"/>
    </cs:fontRef>
    <cs:spPr bwMode="auto">
      <a:prstGeom prst="rect">
        <a:avLst/>
      </a:prstGeom>
      <a:ln w="9525">
        <a:solidFill>
          <a:schemeClr val="phClr"/>
        </a:solidFill>
      </a:ln>
    </cs:spPr>
  </cs:dataPointMarker>
  <cs:dataPointMarkerLayout/>
  <cs:dataPointWireframe>
    <cs:lnRef idx="0">
      <cs:styleClr val="auto"/>
    </cs:lnRef>
    <cs:fillRef idx="0"/>
    <cs:effectRef idx="0"/>
    <cs:fontRef idx="minor">
      <a:schemeClr val="dk1"/>
    </cs:fontRef>
    <cs:spPr bwMode="auto">
      <a:prstGeom prst="rect">
        <a:avLst/>
      </a:prstGeom>
      <a:ln w="9525" cap="rnd">
        <a:solidFill>
          <a:schemeClr val="phClr"/>
        </a:solidFill>
        <a:round/>
      </a:ln>
    </cs:spPr>
  </cs:dataPointWireframe>
  <cs:dataTable>
    <cs:lnRef idx="0"/>
    <cs:fillRef idx="0"/>
    <cs:effectRef idx="0"/>
    <cs:fontRef idx="minor">
      <a:schemeClr val="tx1">
        <a:lumMod val="65000"/>
        <a:lumOff val="35000"/>
      </a:schemeClr>
    </cs:fontRef>
    <cs:spPr bwMode="auto">
      <a:prstGeom prst="rect">
        <a:avLst/>
      </a:prstGeom>
      <a:noFill/>
      <a:ln w="9525" cap="flat" cmpd="sng" algn="ctr">
        <a:solidFill>
          <a:schemeClr val="tx1">
            <a:lumMod val="15000"/>
            <a:lumOff val="85000"/>
          </a:schemeClr>
        </a:solidFill>
        <a:round/>
      </a:ln>
    </cs:spPr>
    <cs:defRPr sz="900"/>
  </cs:dataTable>
  <cs:downBar>
    <cs:lnRef idx="0"/>
    <cs:fillRef idx="0"/>
    <cs:effectRef idx="0"/>
    <cs:fontRef idx="minor">
      <a:schemeClr val="tx1"/>
    </cs:fontRef>
    <cs:spPr bwMode="auto">
      <a:prstGeom prst="rect">
        <a:avLst/>
      </a:prstGeom>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bwMode="auto">
      <a:prstGeom prst="rect">
        <a:avLst/>
      </a:prstGeom>
      <a:ln w="9525" cap="flat" cmpd="sng" algn="ctr">
        <a:solidFill>
          <a:schemeClr val="tx1">
            <a:lumMod val="35000"/>
            <a:lumOff val="65000"/>
          </a:schemeClr>
        </a:solidFill>
        <a:round/>
      </a:ln>
    </cs:spPr>
  </cs:dropLine>
  <cs:errorBar>
    <cs:lnRef idx="0"/>
    <cs:fillRef idx="0"/>
    <cs:effectRef idx="0"/>
    <cs:fontRef idx="minor">
      <a:schemeClr val="tx1"/>
    </cs:fontRef>
    <cs:spPr bwMode="auto">
      <a:prstGeom prst="rect">
        <a:avLst/>
      </a:prstGeom>
      <a:ln w="9525" cap="flat" cmpd="sng" algn="ctr">
        <a:solidFill>
          <a:schemeClr val="tx1">
            <a:lumMod val="65000"/>
            <a:lumOff val="35000"/>
          </a:schemeClr>
        </a:solidFill>
        <a:round/>
      </a:ln>
    </cs:spPr>
  </cs:errorBar>
  <cs:floor>
    <cs:lnRef idx="0"/>
    <cs:fillRef idx="0"/>
    <cs:effectRef idx="0"/>
    <cs:fontRef idx="minor">
      <a:schemeClr val="tx1"/>
    </cs:fontRef>
    <cs:spPr bwMode="auto">
      <a:prstGeom prst="rect">
        <a:avLst/>
      </a:prstGeom>
      <a:noFill/>
      <a:ln>
        <a:noFill/>
      </a:ln>
    </cs:spPr>
  </cs:floor>
  <cs:gridlineMajor>
    <cs:lnRef idx="0"/>
    <cs:fillRef idx="0"/>
    <cs:effectRef idx="0"/>
    <cs:fontRef idx="minor">
      <a:schemeClr val="tx1"/>
    </cs:fontRef>
    <cs:spPr bwMode="auto">
      <a:prstGeom prst="rect">
        <a:avLst/>
      </a:prstGeom>
      <a:ln w="9525" cap="flat" cmpd="sng" algn="ctr">
        <a:solidFill>
          <a:schemeClr val="tx1">
            <a:lumMod val="15000"/>
            <a:lumOff val="85000"/>
          </a:schemeClr>
        </a:solidFill>
        <a:round/>
      </a:ln>
    </cs:spPr>
  </cs:gridlineMajor>
  <cs:gridlineMinor>
    <cs:lnRef idx="0"/>
    <cs:fillRef idx="0"/>
    <cs:effectRef idx="0"/>
    <cs:fontRef idx="minor">
      <a:schemeClr val="tx1"/>
    </cs:fontRef>
    <cs:spPr bwMode="auto">
      <a:prstGeom prst="rect">
        <a:avLst/>
      </a:prstGeom>
      <a:ln w="9525" cap="flat" cmpd="sng" algn="ctr">
        <a:solidFill>
          <a:schemeClr val="tx1">
            <a:lumMod val="5000"/>
            <a:lumOff val="95000"/>
          </a:schemeClr>
        </a:solidFill>
        <a:round/>
      </a:ln>
    </cs:spPr>
  </cs:gridlineMinor>
  <cs:hiLoLine>
    <cs:lnRef idx="0"/>
    <cs:fillRef idx="0"/>
    <cs:effectRef idx="0"/>
    <cs:fontRef idx="minor">
      <a:schemeClr val="tx1"/>
    </cs:fontRef>
    <cs:spPr bwMode="auto">
      <a:prstGeom prst="rect">
        <a:avLst/>
      </a:prstGeom>
      <a:ln w="9525" cap="flat" cmpd="sng" algn="ctr">
        <a:solidFill>
          <a:schemeClr val="tx1">
            <a:lumMod val="50000"/>
            <a:lumOff val="50000"/>
          </a:schemeClr>
        </a:solidFill>
        <a:round/>
      </a:ln>
    </cs:spPr>
  </cs:hiLoLine>
  <cs:leaderLine>
    <cs:lnRef idx="0"/>
    <cs:fillRef idx="0"/>
    <cs:effectRef idx="0"/>
    <cs:fontRef idx="minor">
      <a:schemeClr val="tx1"/>
    </cs:fontRef>
    <cs:spPr bwMode="auto">
      <a:prstGeom prst="rect">
        <a:avLst/>
      </a:prstGeom>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65000"/>
        <a:lumOff val="35000"/>
      </a:schemeClr>
    </cs:fontRef>
    <cs:defRPr sz="900"/>
  </cs:seriesAxis>
  <cs:seriesLine>
    <cs:lnRef idx="0"/>
    <cs:fillRef idx="0"/>
    <cs:effectRef idx="0"/>
    <cs:fontRef idx="minor">
      <a:schemeClr val="tx1"/>
    </cs:fontRef>
    <cs:spPr bwMode="auto">
      <a:prstGeom prst="rect">
        <a:avLst/>
      </a:prstGeom>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spc="0"/>
  </cs:title>
  <cs:trendline>
    <cs:lnRef idx="0">
      <cs:styleClr val="auto"/>
    </cs:lnRef>
    <cs:fillRef idx="0"/>
    <cs:effectRef idx="0"/>
    <cs:fontRef idx="minor">
      <a:schemeClr val="tx1"/>
    </cs:fontRef>
    <cs:spPr bwMode="auto">
      <a:prstGeom prst="rect">
        <a:avLst/>
      </a:prstGeom>
      <a:ln w="19050" cap="rnd">
        <a:solidFill>
          <a:schemeClr val="phClr"/>
        </a:solidFill>
        <a:prstDash val="sysDot"/>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tx1"/>
    </cs:fontRef>
    <cs:spPr bwMode="auto">
      <a:prstGeom prst="rect">
        <a:avLst/>
      </a:prstGeom>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bwMode="auto">
      <a:prstGeom prst="rect">
        <a:avLst/>
      </a:prstGeom>
      <a:ln w="9525" cap="flat" cmpd="sng" algn="ctr">
        <a:solidFill>
          <a:schemeClr val="tx1">
            <a:lumMod val="25000"/>
            <a:lumOff val="75000"/>
          </a:schemeClr>
        </a:solidFill>
        <a:round/>
      </a:ln>
    </cs:spPr>
    <cs:defRPr sz="900"/>
  </cs:valueAxis>
  <cs:wall>
    <cs:lnRef idx="0"/>
    <cs:fillRef idx="0"/>
    <cs:effectRef idx="0"/>
    <cs:fontRef idx="minor">
      <a:schemeClr val="tx1"/>
    </cs:fontRef>
    <cs:spPr bwMode="auto">
      <a:prstGeom prst="rect">
        <a:avLst/>
      </a:prstGeom>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cs:axisTitle>
  <cs:categoryAxis>
    <cs:lnRef idx="0"/>
    <cs:fillRef idx="0"/>
    <cs:effectRef idx="0"/>
    <cs:fontRef idx="minor">
      <a:schemeClr val="tx1">
        <a:lumMod val="65000"/>
        <a:lumOff val="35000"/>
      </a:schemeClr>
    </cs:fontRef>
    <cs:spPr bwMode="auto">
      <a:prstGeom prst="rect">
        <a:avLst/>
      </a:prstGeom>
      <a:ln w="9525" cap="flat" cmpd="sng" algn="ctr">
        <a:solidFill>
          <a:schemeClr val="tx1">
            <a:lumMod val="25000"/>
            <a:lumOff val="75000"/>
          </a:schemeClr>
        </a:solidFill>
        <a:round/>
      </a:ln>
    </cs:spPr>
    <cs:defRPr sz="900"/>
  </cs:categoryAxis>
  <cs:chartArea>
    <cs:lnRef idx="0"/>
    <cs:fillRef idx="0"/>
    <cs:effectRef idx="0"/>
    <cs:fontRef idx="minor">
      <a:schemeClr val="tx1"/>
    </cs:fontRef>
    <cs:spPr bwMode="auto">
      <a:prstGeom prst="rect">
        <a:avLst/>
      </a:prstGeom>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75000"/>
        <a:lumOff val="25000"/>
      </a:schemeClr>
    </cs:fontRef>
    <cs:defRPr sz="900"/>
  </cs:dataLabel>
  <cs:dataLabelCallout>
    <cs:lnRef idx="0"/>
    <cs:fillRef idx="0"/>
    <cs:effectRef idx="0"/>
    <cs:fontRef idx="minor">
      <a:schemeClr val="dk1">
        <a:lumMod val="65000"/>
        <a:lumOff val="35000"/>
      </a:schemeClr>
    </cs:fontRef>
    <cs:spPr bwMode="auto">
      <a:prstGeom prst="rect">
        <a:avLst/>
      </a:prstGeom>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bwMode="auto">
      <a:prstGeom prst="rect">
        <a:avLst/>
      </a:prstGeom>
      <a:ln w="19050" cap="rnd">
        <a:solidFill>
          <a:schemeClr val="phClr"/>
        </a:solidFill>
        <a:round/>
      </a:ln>
    </cs:spPr>
  </cs:dataPointLine>
  <cs:dataPointMarker>
    <cs:lnRef idx="0">
      <cs:styleClr val="auto"/>
    </cs:lnRef>
    <cs:fillRef idx="1">
      <cs:styleClr val="auto"/>
    </cs:fillRef>
    <cs:effectRef idx="0"/>
    <cs:fontRef idx="minor">
      <a:schemeClr val="tx1"/>
    </cs:fontRef>
    <cs:spPr bwMode="auto">
      <a:prstGeom prst="rect">
        <a:avLst/>
      </a:prstGeom>
      <a:ln w="9525">
        <a:solidFill>
          <a:schemeClr val="phClr"/>
        </a:solidFill>
      </a:ln>
    </cs:spPr>
  </cs:dataPointMarker>
  <cs:dataPointMarkerLayout/>
  <cs:dataPointWireframe>
    <cs:lnRef idx="0">
      <cs:styleClr val="auto"/>
    </cs:lnRef>
    <cs:fillRef idx="0"/>
    <cs:effectRef idx="0"/>
    <cs:fontRef idx="minor">
      <a:schemeClr val="dk1"/>
    </cs:fontRef>
    <cs:spPr bwMode="auto">
      <a:prstGeom prst="rect">
        <a:avLst/>
      </a:prstGeom>
      <a:ln w="9525" cap="rnd">
        <a:solidFill>
          <a:schemeClr val="phClr"/>
        </a:solidFill>
        <a:round/>
      </a:ln>
    </cs:spPr>
  </cs:dataPointWireframe>
  <cs:dataTable>
    <cs:lnRef idx="0"/>
    <cs:fillRef idx="0"/>
    <cs:effectRef idx="0"/>
    <cs:fontRef idx="minor">
      <a:schemeClr val="tx1">
        <a:lumMod val="65000"/>
        <a:lumOff val="35000"/>
      </a:schemeClr>
    </cs:fontRef>
    <cs:spPr bwMode="auto">
      <a:prstGeom prst="rect">
        <a:avLst/>
      </a:prstGeom>
      <a:noFill/>
      <a:ln w="9525" cap="flat" cmpd="sng" algn="ctr">
        <a:solidFill>
          <a:schemeClr val="tx1">
            <a:lumMod val="15000"/>
            <a:lumOff val="85000"/>
          </a:schemeClr>
        </a:solidFill>
        <a:round/>
      </a:ln>
    </cs:spPr>
    <cs:defRPr sz="900"/>
  </cs:dataTable>
  <cs:downBar>
    <cs:lnRef idx="0"/>
    <cs:fillRef idx="0"/>
    <cs:effectRef idx="0"/>
    <cs:fontRef idx="minor">
      <a:schemeClr val="tx1"/>
    </cs:fontRef>
    <cs:spPr bwMode="auto">
      <a:prstGeom prst="rect">
        <a:avLst/>
      </a:prstGeom>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bwMode="auto">
      <a:prstGeom prst="rect">
        <a:avLst/>
      </a:prstGeom>
      <a:ln w="9525" cap="flat" cmpd="sng" algn="ctr">
        <a:solidFill>
          <a:schemeClr val="tx1">
            <a:lumMod val="35000"/>
            <a:lumOff val="65000"/>
          </a:schemeClr>
        </a:solidFill>
        <a:round/>
      </a:ln>
    </cs:spPr>
  </cs:dropLine>
  <cs:errorBar>
    <cs:lnRef idx="0"/>
    <cs:fillRef idx="0"/>
    <cs:effectRef idx="0"/>
    <cs:fontRef idx="minor">
      <a:schemeClr val="tx1"/>
    </cs:fontRef>
    <cs:spPr bwMode="auto">
      <a:prstGeom prst="rect">
        <a:avLst/>
      </a:prstGeom>
      <a:ln w="9525" cap="flat" cmpd="sng" algn="ctr">
        <a:solidFill>
          <a:schemeClr val="tx1">
            <a:lumMod val="65000"/>
            <a:lumOff val="35000"/>
          </a:schemeClr>
        </a:solidFill>
        <a:round/>
      </a:ln>
    </cs:spPr>
  </cs:errorBar>
  <cs:floor>
    <cs:lnRef idx="0"/>
    <cs:fillRef idx="0"/>
    <cs:effectRef idx="0"/>
    <cs:fontRef idx="minor">
      <a:schemeClr val="tx1"/>
    </cs:fontRef>
    <cs:spPr bwMode="auto">
      <a:prstGeom prst="rect">
        <a:avLst/>
      </a:prstGeom>
      <a:noFill/>
      <a:ln>
        <a:noFill/>
      </a:ln>
    </cs:spPr>
  </cs:floor>
  <cs:gridlineMajor>
    <cs:lnRef idx="0"/>
    <cs:fillRef idx="0"/>
    <cs:effectRef idx="0"/>
    <cs:fontRef idx="minor">
      <a:schemeClr val="tx1"/>
    </cs:fontRef>
    <cs:spPr bwMode="auto">
      <a:prstGeom prst="rect">
        <a:avLst/>
      </a:prstGeom>
      <a:ln w="9525" cap="flat" cmpd="sng" algn="ctr">
        <a:solidFill>
          <a:schemeClr val="tx1">
            <a:lumMod val="15000"/>
            <a:lumOff val="85000"/>
          </a:schemeClr>
        </a:solidFill>
        <a:round/>
      </a:ln>
    </cs:spPr>
  </cs:gridlineMajor>
  <cs:gridlineMinor>
    <cs:lnRef idx="0"/>
    <cs:fillRef idx="0"/>
    <cs:effectRef idx="0"/>
    <cs:fontRef idx="minor">
      <a:schemeClr val="tx1"/>
    </cs:fontRef>
    <cs:spPr bwMode="auto">
      <a:prstGeom prst="rect">
        <a:avLst/>
      </a:prstGeom>
      <a:ln w="9525" cap="flat" cmpd="sng" algn="ctr">
        <a:solidFill>
          <a:schemeClr val="tx1">
            <a:lumMod val="5000"/>
            <a:lumOff val="95000"/>
          </a:schemeClr>
        </a:solidFill>
        <a:round/>
      </a:ln>
    </cs:spPr>
  </cs:gridlineMinor>
  <cs:hiLoLine>
    <cs:lnRef idx="0"/>
    <cs:fillRef idx="0"/>
    <cs:effectRef idx="0"/>
    <cs:fontRef idx="minor">
      <a:schemeClr val="tx1"/>
    </cs:fontRef>
    <cs:spPr bwMode="auto">
      <a:prstGeom prst="rect">
        <a:avLst/>
      </a:prstGeom>
      <a:ln w="9525" cap="flat" cmpd="sng" algn="ctr">
        <a:solidFill>
          <a:schemeClr val="tx1">
            <a:lumMod val="50000"/>
            <a:lumOff val="50000"/>
          </a:schemeClr>
        </a:solidFill>
        <a:round/>
      </a:ln>
    </cs:spPr>
  </cs:hiLoLine>
  <cs:leaderLine>
    <cs:lnRef idx="0"/>
    <cs:fillRef idx="0"/>
    <cs:effectRef idx="0"/>
    <cs:fontRef idx="minor">
      <a:schemeClr val="tx1"/>
    </cs:fontRef>
    <cs:spPr bwMode="auto">
      <a:prstGeom prst="rect">
        <a:avLst/>
      </a:prstGeom>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65000"/>
        <a:lumOff val="35000"/>
      </a:schemeClr>
    </cs:fontRef>
    <cs:defRPr sz="900"/>
  </cs:seriesAxis>
  <cs:seriesLine>
    <cs:lnRef idx="0"/>
    <cs:fillRef idx="0"/>
    <cs:effectRef idx="0"/>
    <cs:fontRef idx="minor">
      <a:schemeClr val="tx1"/>
    </cs:fontRef>
    <cs:spPr bwMode="auto">
      <a:prstGeom prst="rect">
        <a:avLst/>
      </a:prstGeom>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spc="0"/>
  </cs:title>
  <cs:trendline>
    <cs:lnRef idx="0">
      <cs:styleClr val="auto"/>
    </cs:lnRef>
    <cs:fillRef idx="0"/>
    <cs:effectRef idx="0"/>
    <cs:fontRef idx="minor">
      <a:schemeClr val="tx1"/>
    </cs:fontRef>
    <cs:spPr bwMode="auto">
      <a:prstGeom prst="rect">
        <a:avLst/>
      </a:prstGeom>
      <a:ln w="19050" cap="rnd">
        <a:solidFill>
          <a:schemeClr val="phClr"/>
        </a:solidFill>
        <a:prstDash val="sysDot"/>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tx1"/>
    </cs:fontRef>
    <cs:spPr bwMode="auto">
      <a:prstGeom prst="rect">
        <a:avLst/>
      </a:prstGeom>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bwMode="auto">
      <a:prstGeom prst="rect">
        <a:avLst/>
      </a:prstGeom>
      <a:ln w="9525" cap="flat" cmpd="sng" algn="ctr">
        <a:solidFill>
          <a:schemeClr val="tx1">
            <a:lumMod val="25000"/>
            <a:lumOff val="75000"/>
          </a:schemeClr>
        </a:solidFill>
        <a:round/>
      </a:ln>
    </cs:spPr>
    <cs:defRPr sz="900"/>
  </cs:valueAxis>
  <cs:wall>
    <cs:lnRef idx="0"/>
    <cs:fillRef idx="0"/>
    <cs:effectRef idx="0"/>
    <cs:fontRef idx="minor">
      <a:schemeClr val="tx1"/>
    </cs:fontRef>
    <cs:spPr bwMode="auto">
      <a:prstGeom prst="rect">
        <a:avLst/>
      </a:prstGeom>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CH"/>
          </a:p>
        </p:txBody>
      </p:sp>
      <p:sp>
        <p:nvSpPr>
          <p:cNvPr id="3"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A050B51C-EF30-4F4A-B3AD-DB67B6EA2124}" type="datetimeFigureOut">
              <a:rPr lang="de-CH"/>
              <a:t>14.01.2025</a:t>
            </a:fld>
            <a:endParaRPr lang="de-CH"/>
          </a:p>
        </p:txBody>
      </p:sp>
      <p:sp>
        <p:nvSpPr>
          <p:cNvPr id="4" name="Folienbildplatzhalt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CH"/>
          </a:p>
        </p:txBody>
      </p:sp>
      <p:sp>
        <p:nvSpPr>
          <p:cNvPr id="5"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de-CH"/>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CH"/>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55D3796D-24F0-4188-B2C8-8716F811008F}" type="slidenum">
              <a:rPr lang="de-CH"/>
              <a:t>‹Nr.›</a:t>
            </a:fld>
            <a:endParaRPr lang="de-CH"/>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r>
              <a:rPr lang="de-CH" sz="1200"/>
              <a:t>T.Michlmayr, C.Müller, A.Brem, </a:t>
            </a:r>
            <a:r>
              <a:rPr lang="en-US" sz="1200" b="0" i="0" u="none" strike="noStrike" cap="none" spc="0">
                <a:ln>
                  <a:noFill/>
                </a:ln>
                <a:solidFill>
                  <a:prstClr val="black"/>
                </a:solidFill>
                <a:latin typeface="Aptos"/>
                <a:ea typeface="+mn-ea"/>
                <a:cs typeface="+mn-cs"/>
              </a:rPr>
              <a:t>D. M. Araujo, </a:t>
            </a:r>
            <a:endParaRPr lang="de-CH"/>
          </a:p>
        </p:txBody>
      </p:sp>
      <p:sp>
        <p:nvSpPr>
          <p:cNvPr id="4" name="Foliennummernplatzhalter 3"/>
          <p:cNvSpPr>
            <a:spLocks noGrp="1"/>
          </p:cNvSpPr>
          <p:nvPr>
            <p:ph type="sldNum" sz="quarter" idx="5"/>
          </p:nvPr>
        </p:nvSpPr>
        <p:spPr bwMode="auto"/>
        <p:txBody>
          <a:bodyPr/>
          <a:lstStyle/>
          <a:p>
            <a:pPr>
              <a:defRPr/>
            </a:pPr>
            <a:fld id="{55D3796D-24F0-4188-B2C8-8716F811008F}" type="slidenum">
              <a:rPr lang="de-CH"/>
              <a:t>1</a:t>
            </a:fld>
            <a:endParaRPr lang="de-CH"/>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en-US" sz="1800" b="1" i="0" u="none" strike="noStrike">
                <a:solidFill>
                  <a:srgbClr val="000000"/>
                </a:solidFill>
                <a:latin typeface="Times New Roman"/>
              </a:rPr>
              <a:t>Fig. 10. </a:t>
            </a:r>
            <a:r>
              <a:rPr lang="en-US" sz="1800" b="0" i="0" u="none" strike="noStrike">
                <a:solidFill>
                  <a:srgbClr val="000000"/>
                </a:solidFill>
                <a:latin typeface="Times New Roman"/>
              </a:rPr>
              <a:t>(left) Inner pad instrumentation; (center) transversal strain; (right) variation of transversal strain and stress. </a:t>
            </a:r>
            <a:endParaRPr/>
          </a:p>
          <a:p>
            <a:pPr>
              <a:defRPr/>
            </a:pPr>
            <a:r>
              <a:rPr lang="en-US" sz="1800" b="0" i="1" u="none" strike="noStrike">
                <a:solidFill>
                  <a:srgbClr val="000000"/>
                </a:solidFill>
                <a:latin typeface="Times New Roman"/>
              </a:rPr>
              <a:t>B. Strain measurements on the pad </a:t>
            </a:r>
            <a:endParaRPr lang="en-US" sz="1800" b="0" i="0" u="none" strike="noStrike">
              <a:solidFill>
                <a:srgbClr val="000000"/>
              </a:solidFill>
              <a:latin typeface="Times New Roman"/>
            </a:endParaRPr>
          </a:p>
          <a:p>
            <a:pPr>
              <a:defRPr/>
            </a:pPr>
            <a:r>
              <a:rPr lang="en-US" sz="1800" b="0" i="0" u="none" strike="noStrike">
                <a:solidFill>
                  <a:srgbClr val="000000"/>
                </a:solidFill>
                <a:latin typeface="Times New Roman"/>
              </a:rPr>
              <a:t>Fig. 10 (left) shows the inner pad instrumentation. The strain gauges are placed on the center of the pad and allow for the measurement of transversal strain with temperature and field compensation. Fig. 10 (center) shows the absolute value measured in both inner pads as well as simulated values. Fig. 10 (right) shows the value of incremental strain (actual strain minus initial strain at 0 kA) measured in both inner pads and simulated. </a:t>
            </a:r>
            <a:endParaRPr/>
          </a:p>
          <a:p>
            <a:pPr>
              <a:defRPr/>
            </a:pPr>
            <a:r>
              <a:rPr lang="en-US" sz="1800" b="0" i="0" u="none" strike="noStrike">
                <a:solidFill>
                  <a:srgbClr val="000000"/>
                </a:solidFill>
                <a:latin typeface="Times New Roman"/>
              </a:rPr>
              <a:t>The computed strain is higher than the measured one. This could come due to the fact that during the longitudinal pre-loading step, a part of the axial load is going into the transversal direction. Therefore, during powering, part of the Lorentz forces is being reacted on the endplates first, before it pushes also on the inner and outer pads. Once this offset is removed the simulated data fits well the measured values. </a:t>
            </a:r>
            <a:endParaRPr lang="en-GB"/>
          </a:p>
        </p:txBody>
      </p:sp>
      <p:sp>
        <p:nvSpPr>
          <p:cNvPr id="4" name="Foliennummernplatzhalter 3"/>
          <p:cNvSpPr>
            <a:spLocks noGrp="1"/>
          </p:cNvSpPr>
          <p:nvPr>
            <p:ph type="sldNum" sz="quarter" idx="5"/>
          </p:nvPr>
        </p:nvSpPr>
        <p:spPr bwMode="auto"/>
        <p:txBody>
          <a:bodyPr/>
          <a:lstStyle/>
          <a:p>
            <a:pPr>
              <a:defRPr/>
            </a:pPr>
            <a:fld id="{55D3796D-24F0-4188-B2C8-8716F811008F}" type="slidenum">
              <a:rPr lang="de-CH"/>
              <a:t>17</a:t>
            </a:fld>
            <a:endParaRPr lang="de-CH"/>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en-GB"/>
              <a:t>Determination of the factor Force / Strain </a:t>
            </a:r>
            <a:endParaRPr/>
          </a:p>
        </p:txBody>
      </p:sp>
      <p:sp>
        <p:nvSpPr>
          <p:cNvPr id="4" name="Foliennummernplatzhalter 3"/>
          <p:cNvSpPr>
            <a:spLocks noGrp="1"/>
          </p:cNvSpPr>
          <p:nvPr>
            <p:ph type="sldNum" sz="quarter" idx="5"/>
          </p:nvPr>
        </p:nvSpPr>
        <p:spPr bwMode="auto"/>
        <p:txBody>
          <a:bodyPr/>
          <a:lstStyle/>
          <a:p>
            <a:pPr>
              <a:defRPr/>
            </a:pPr>
            <a:fld id="{55D3796D-24F0-4188-B2C8-8716F811008F}" type="slidenum">
              <a:rPr lang="de-CH"/>
              <a:t>18</a:t>
            </a:fld>
            <a:endParaRPr lang="de-C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435B7A87-CEBB-9A9C-C33E-4D95BECFD7F7}"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031036E3-0D9F-4F65-018A-CC92395A48A5}" type="slidenum">
              <a:rPr/>
              <a:t>10</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B6A08188-1EC3-1E51-2439-AA224C987F6B}" type="slidenum">
              <a:rPr/>
              <a:t>11</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B278040-1D7F-A41A-F70D-9966F6D974FD}" type="slidenum">
              <a:rPr/>
              <a:t>12</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B549EDB8-45E6-9963-CDE8-7E6C8051DEE4}" type="slidenum">
              <a:rPr/>
              <a:t>13</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en-GB"/>
              <a:t>Cool Down to LN2</a:t>
            </a:r>
            <a:r>
              <a:rPr lang="de-CH"/>
              <a:t>: slowly without shocking to -135°, to check the Gluening. See how Offset Values Drift</a:t>
            </a:r>
            <a:endParaRPr/>
          </a:p>
          <a:p>
            <a:pPr marL="0" marR="0" lvl="0" indent="0" algn="l" defTabSz="914400">
              <a:lnSpc>
                <a:spcPct val="100000"/>
              </a:lnSpc>
              <a:spcBef>
                <a:spcPts val="0"/>
              </a:spcBef>
              <a:spcAft>
                <a:spcPts val="0"/>
              </a:spcAft>
              <a:buClrTx/>
              <a:buSzTx/>
              <a:buFontTx/>
              <a:buNone/>
              <a:defRPr/>
            </a:pPr>
            <a:r>
              <a:rPr lang="de-CH"/>
              <a:t>If wet Strain Guages have a huge offset, even after drying Offset of &lt;100um/m remains</a:t>
            </a:r>
          </a:p>
          <a:p>
            <a:pPr marL="0" marR="0" lvl="0" indent="0" algn="l" defTabSz="914400">
              <a:lnSpc>
                <a:spcPct val="100000"/>
              </a:lnSpc>
              <a:spcBef>
                <a:spcPts val="0"/>
              </a:spcBef>
              <a:spcAft>
                <a:spcPts val="0"/>
              </a:spcAft>
              <a:buClrTx/>
              <a:buSzTx/>
              <a:buFontTx/>
              <a:buNone/>
              <a:defRPr/>
            </a:pPr>
            <a:endParaRPr lang="de-CH"/>
          </a:p>
          <a:p>
            <a:pPr marL="0" marR="0" lvl="0" indent="0" algn="l" defTabSz="914400">
              <a:lnSpc>
                <a:spcPct val="100000"/>
              </a:lnSpc>
              <a:spcBef>
                <a:spcPts val="0"/>
              </a:spcBef>
              <a:spcAft>
                <a:spcPts val="0"/>
              </a:spcAft>
              <a:buClrTx/>
              <a:buSzTx/>
              <a:buFontTx/>
              <a:buNone/>
              <a:defRPr/>
            </a:pPr>
            <a:r>
              <a:rPr lang="en-GB"/>
              <a:t>Weight test 100kg at Rods, to check B and k factor, and confirm absolute strain values</a:t>
            </a:r>
            <a:endParaRPr lang="de-CH"/>
          </a:p>
          <a:p>
            <a:pPr marL="0" marR="0" lvl="0" indent="0" algn="l" defTabSz="914400">
              <a:lnSpc>
                <a:spcPct val="100000"/>
              </a:lnSpc>
              <a:spcBef>
                <a:spcPts val="0"/>
              </a:spcBef>
              <a:spcAft>
                <a:spcPts val="0"/>
              </a:spcAft>
              <a:buClrTx/>
              <a:buSzTx/>
              <a:buFontTx/>
              <a:buNone/>
              <a:defRPr/>
            </a:pPr>
            <a:endParaRPr lang="en-GB"/>
          </a:p>
        </p:txBody>
      </p:sp>
      <p:sp>
        <p:nvSpPr>
          <p:cNvPr id="4" name="Foliennummernplatzhalter 3"/>
          <p:cNvSpPr>
            <a:spLocks noGrp="1"/>
          </p:cNvSpPr>
          <p:nvPr>
            <p:ph type="sldNum" sz="quarter" idx="5"/>
          </p:nvPr>
        </p:nvSpPr>
        <p:spPr bwMode="auto"/>
        <p:txBody>
          <a:bodyPr/>
          <a:lstStyle/>
          <a:p>
            <a:pPr>
              <a:defRPr/>
            </a:pPr>
            <a:fld id="{55D3796D-24F0-4188-B2C8-8716F811008F}" type="slidenum">
              <a:rPr lang="de-CH"/>
              <a:t>14</a:t>
            </a:fld>
            <a:endParaRPr lang="de-CH"/>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en-GB"/>
              <a:t>Rods quite reliable, Pads don’t understand</a:t>
            </a:r>
            <a:endParaRPr/>
          </a:p>
        </p:txBody>
      </p:sp>
      <p:sp>
        <p:nvSpPr>
          <p:cNvPr id="4" name="Foliennummernplatzhalter 3"/>
          <p:cNvSpPr>
            <a:spLocks noGrp="1"/>
          </p:cNvSpPr>
          <p:nvPr>
            <p:ph type="sldNum" sz="quarter" idx="5"/>
          </p:nvPr>
        </p:nvSpPr>
        <p:spPr bwMode="auto"/>
        <p:txBody>
          <a:bodyPr/>
          <a:lstStyle/>
          <a:p>
            <a:pPr>
              <a:defRPr/>
            </a:pPr>
            <a:fld id="{55D3796D-24F0-4188-B2C8-8716F811008F}" type="slidenum">
              <a:rPr lang="de-CH"/>
              <a:t>15</a:t>
            </a:fld>
            <a:endParaRPr lang="de-CH"/>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a:defRPr/>
            </a:pPr>
            <a:r>
              <a:rPr lang="en-US" sz="1800" b="1" i="0" u="none" strike="noStrike">
                <a:solidFill>
                  <a:srgbClr val="000000"/>
                </a:solidFill>
                <a:latin typeface="Times New Roman"/>
              </a:rPr>
              <a:t>Fig. 9. </a:t>
            </a:r>
            <a:r>
              <a:rPr lang="en-US" sz="1800" b="0" i="0" u="none" strike="noStrike">
                <a:solidFill>
                  <a:srgbClr val="000000"/>
                </a:solidFill>
                <a:latin typeface="Times New Roman"/>
              </a:rPr>
              <a:t>(left) Rods instrumentation; (center ) longitudinal strain on rods; (right) variation of longitudinal strain and stress </a:t>
            </a:r>
            <a:endParaRPr lang="en-US" sz="1800" b="0" i="1" u="none" strike="noStrike">
              <a:solidFill>
                <a:srgbClr val="000000"/>
              </a:solidFill>
              <a:latin typeface="Times New Roman"/>
            </a:endParaRPr>
          </a:p>
          <a:p>
            <a:pPr>
              <a:defRPr/>
            </a:pPr>
            <a:r>
              <a:rPr lang="en-US" sz="1800" b="0" i="1" u="none" strike="noStrike">
                <a:solidFill>
                  <a:srgbClr val="000000"/>
                </a:solidFill>
                <a:latin typeface="Times New Roman"/>
              </a:rPr>
              <a:t>A. Strain measurements on rods </a:t>
            </a:r>
            <a:endParaRPr lang="en-US" sz="1800" b="0" i="0" u="none" strike="noStrike">
              <a:solidFill>
                <a:srgbClr val="000000"/>
              </a:solidFill>
              <a:latin typeface="Times New Roman"/>
            </a:endParaRPr>
          </a:p>
          <a:p>
            <a:pPr>
              <a:defRPr/>
            </a:pPr>
            <a:r>
              <a:rPr lang="en-US" sz="1800" b="0" i="0" u="none" strike="noStrike">
                <a:solidFill>
                  <a:srgbClr val="000000"/>
                </a:solidFill>
                <a:latin typeface="Times New Roman"/>
              </a:rPr>
              <a:t>Fig. 9 (left) shows the position of each one of the 6 rods (a - f). The strain gauges instrumentation is placed on the center of the stainless-steel rods. The instrumentation procedure had been validated, before the magnet assembly, with a controlled weight on a bending sample, both at room temperature and at cryogenic temperature and through several thermal cycles. </a:t>
            </a:r>
            <a:endParaRPr/>
          </a:p>
          <a:p>
            <a:pPr>
              <a:defRPr/>
            </a:pPr>
            <a:r>
              <a:rPr lang="en-US" sz="1800" b="0" i="0" u="none" strike="noStrike">
                <a:solidFill>
                  <a:srgbClr val="000000"/>
                </a:solidFill>
                <a:latin typeface="Times New Roman"/>
              </a:rPr>
              <a:t>Fig. 9 (center) shows the absolute value of strain from the beginning to the end of powering (quench number 17). Fig. 9 (right) show an excellent agreement in terms of increase of strain due to the mechanical load between the 3D model and measurements. The unbalance between rods appears to be modest. </a:t>
            </a:r>
            <a:endParaRPr lang="en-GB"/>
          </a:p>
        </p:txBody>
      </p:sp>
      <p:sp>
        <p:nvSpPr>
          <p:cNvPr id="4" name="Foliennummernplatzhalter 3"/>
          <p:cNvSpPr>
            <a:spLocks noGrp="1"/>
          </p:cNvSpPr>
          <p:nvPr>
            <p:ph type="sldNum" sz="quarter" idx="5"/>
          </p:nvPr>
        </p:nvSpPr>
        <p:spPr bwMode="auto"/>
        <p:txBody>
          <a:bodyPr/>
          <a:lstStyle/>
          <a:p>
            <a:pPr>
              <a:defRPr/>
            </a:pPr>
            <a:fld id="{55D3796D-24F0-4188-B2C8-8716F811008F}" type="slidenum">
              <a:rPr lang="de-CH"/>
              <a:t>16</a:t>
            </a:fld>
            <a:endParaRPr lang="de-CH"/>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Blue">
    <p:bg>
      <p:bgPr>
        <a:solidFill>
          <a:schemeClr val="accent1"/>
        </a:solidFill>
        <a:effectLst/>
      </p:bgPr>
    </p:bg>
    <p:spTree>
      <p:nvGrpSpPr>
        <p:cNvPr id="1" name=""/>
        <p:cNvGrpSpPr/>
        <p:nvPr/>
      </p:nvGrpSpPr>
      <p:grpSpPr bwMode="auto">
        <a:xfrm>
          <a:off x="0" y="0"/>
          <a:ext cx="0" cy="0"/>
          <a:chOff x="0" y="0"/>
          <a:chExt cx="0" cy="0"/>
        </a:xfrm>
      </p:grpSpPr>
      <p:pic>
        <p:nvPicPr>
          <p:cNvPr id="4" name="Grafik 3"/>
          <p:cNvPicPr>
            <a:picLocks noChangeAspect="1"/>
          </p:cNvPicPr>
          <p:nvPr userDrawn="1"/>
        </p:nvPicPr>
        <p:blipFill>
          <a:blip r:embed="rId2"/>
          <a:stretch/>
        </p:blipFill>
        <p:spPr bwMode="auto">
          <a:xfrm>
            <a:off x="1386" y="1558"/>
            <a:ext cx="12189228" cy="6854883"/>
          </a:xfrm>
          <a:prstGeom prst="rect">
            <a:avLst/>
          </a:prstGeom>
        </p:spPr>
      </p:pic>
      <p:pic>
        <p:nvPicPr>
          <p:cNvPr id="10" name="Grafik 9"/>
          <p:cNvPicPr>
            <a:picLocks noChangeAspect="1"/>
          </p:cNvPicPr>
          <p:nvPr userDrawn="1"/>
        </p:nvPicPr>
        <p:blipFill>
          <a:blip r:embed="rId3"/>
          <a:stretch/>
        </p:blipFill>
        <p:spPr bwMode="auto">
          <a:xfrm>
            <a:off x="631137" y="358671"/>
            <a:ext cx="1773820" cy="730070"/>
          </a:xfrm>
          <a:prstGeom prst="rect">
            <a:avLst/>
          </a:prstGeom>
        </p:spPr>
      </p:pic>
      <p:sp>
        <p:nvSpPr>
          <p:cNvPr id="2" name="Titel 1"/>
          <p:cNvSpPr>
            <a:spLocks noGrp="1"/>
          </p:cNvSpPr>
          <p:nvPr>
            <p:ph type="ctrTitle" hasCustomPrompt="1"/>
          </p:nvPr>
        </p:nvSpPr>
        <p:spPr bwMode="auto">
          <a:xfrm>
            <a:off x="695325" y="1445854"/>
            <a:ext cx="8045451" cy="2007994"/>
          </a:xfrm>
        </p:spPr>
        <p:txBody>
          <a:bodyPr anchor="b"/>
          <a:lstStyle>
            <a:lvl1pPr algn="l">
              <a:lnSpc>
                <a:spcPct val="92000"/>
              </a:lnSpc>
              <a:defRPr sz="4200">
                <a:solidFill>
                  <a:schemeClr val="bg1"/>
                </a:solidFill>
              </a:defRPr>
            </a:lvl1pPr>
          </a:lstStyle>
          <a:p>
            <a:pPr>
              <a:defRPr/>
            </a:pPr>
            <a:r>
              <a:rPr lang="en-GB"/>
              <a:t>Add Title</a:t>
            </a:r>
            <a:endParaRPr/>
          </a:p>
        </p:txBody>
      </p:sp>
      <p:sp>
        <p:nvSpPr>
          <p:cNvPr id="3" name="Untertitel 2"/>
          <p:cNvSpPr>
            <a:spLocks noGrp="1"/>
          </p:cNvSpPr>
          <p:nvPr>
            <p:ph type="subTitle" idx="1" hasCustomPrompt="1"/>
          </p:nvPr>
        </p:nvSpPr>
        <p:spPr bwMode="auto">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Add Subtitle</a:t>
            </a:r>
            <a:endParaRPr/>
          </a:p>
        </p:txBody>
      </p:sp>
      <p:sp>
        <p:nvSpPr>
          <p:cNvPr id="11" name="Textplatzhalter 10"/>
          <p:cNvSpPr>
            <a:spLocks noGrp="1"/>
          </p:cNvSpPr>
          <p:nvPr>
            <p:ph type="body" sz="quarter" idx="13" hasCustomPrompt="1"/>
          </p:nvPr>
        </p:nvSpPr>
        <p:spPr bwMode="auto">
          <a:xfrm>
            <a:off x="695325" y="5841268"/>
            <a:ext cx="5292725" cy="288032"/>
          </a:xfrm>
        </p:spPr>
        <p:txBody>
          <a:bodyPr anchor="b"/>
          <a:lstStyle>
            <a:lvl1pPr>
              <a:defRPr sz="1600">
                <a:solidFill>
                  <a:schemeClr val="bg1"/>
                </a:solidFill>
              </a:defRPr>
            </a:lvl1pPr>
            <a:lvl2pPr marL="0" indent="0">
              <a:buNone/>
              <a:defRPr/>
            </a:lvl2pPr>
          </a:lstStyle>
          <a:p>
            <a:pPr lvl="0">
              <a:defRPr/>
            </a:pPr>
            <a:r>
              <a:rPr lang="en-GB"/>
              <a:t>Author</a:t>
            </a:r>
            <a:endParaRPr/>
          </a:p>
        </p:txBody>
      </p:sp>
      <p:sp>
        <p:nvSpPr>
          <p:cNvPr id="12" name="Textplatzhalter 10"/>
          <p:cNvSpPr>
            <a:spLocks noGrp="1"/>
          </p:cNvSpPr>
          <p:nvPr>
            <p:ph type="body" sz="quarter" idx="14" hasCustomPrompt="1"/>
          </p:nvPr>
        </p:nvSpPr>
        <p:spPr bwMode="auto">
          <a:xfrm>
            <a:off x="695325" y="6129300"/>
            <a:ext cx="5292725" cy="252028"/>
          </a:xfrm>
        </p:spPr>
        <p:txBody>
          <a:bodyPr anchor="t"/>
          <a:lstStyle>
            <a:lvl1pPr>
              <a:defRPr sz="1600">
                <a:solidFill>
                  <a:schemeClr val="bg1"/>
                </a:solidFill>
              </a:defRPr>
            </a:lvl1pPr>
            <a:lvl2pPr marL="0" indent="0">
              <a:buNone/>
              <a:defRPr/>
            </a:lvl2pPr>
          </a:lstStyle>
          <a:p>
            <a:pPr lvl="0">
              <a:defRPr/>
            </a:pPr>
            <a:r>
              <a:rPr lang="en-GB"/>
              <a:t>Location, DD Month YYYY</a:t>
            </a:r>
            <a:endParaRPr/>
          </a:p>
        </p:txBody>
      </p:sp>
      <p:pic>
        <p:nvPicPr>
          <p:cNvPr id="8" name="Grafik 7"/>
          <p:cNvPicPr>
            <a:picLocks noChangeAspect="1"/>
          </p:cNvPicPr>
          <p:nvPr userDrawn="1"/>
        </p:nvPicPr>
        <p:blipFill>
          <a:blip r:embed="rId4"/>
          <a:srcRect l="28502"/>
          <a:stretch/>
        </p:blipFill>
        <p:spPr bwMode="auto">
          <a:xfrm>
            <a:off x="2532062" y="536705"/>
            <a:ext cx="2162109" cy="40328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Section Heading Green">
    <p:bg>
      <p:bgPr>
        <a:solidFill>
          <a:schemeClr val="accent2"/>
        </a:solidFill>
        <a:effectLst/>
      </p:bgPr>
    </p:bg>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16FEA707-816F-4DBF-9FC1-48440001C7D7}"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10" name="Textplatzhalter 9"/>
          <p:cNvSpPr>
            <a:spLocks noGrp="1"/>
          </p:cNvSpPr>
          <p:nvPr>
            <p:ph type="body" sz="quarter" idx="13" hasCustomPrompt="1"/>
          </p:nvPr>
        </p:nvSpPr>
        <p:spPr bwMode="auto">
          <a:xfrm>
            <a:off x="695325" y="1292087"/>
            <a:ext cx="8964613" cy="4729302"/>
          </a:xfrm>
        </p:spPr>
        <p:txBody>
          <a:bodyPr/>
          <a:lstStyle>
            <a:lvl1pPr>
              <a:defRPr sz="4200"/>
            </a:lvl1pPr>
            <a:lvl2pPr marL="0" indent="0">
              <a:buFontTx/>
              <a:buNone/>
              <a:defRPr/>
            </a:lvl2pPr>
            <a:lvl3pPr marL="250825" indent="-250825">
              <a:defRPr/>
            </a:lvl3pPr>
          </a:lstStyle>
          <a:p>
            <a:pPr lvl="0">
              <a:defRPr/>
            </a:pPr>
            <a:r>
              <a:rPr lang="en-GB"/>
              <a:t>Section Heading</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Section Heading Yellow">
    <p:bg>
      <p:bgPr>
        <a:solidFill>
          <a:schemeClr val="accent5"/>
        </a:solidFill>
        <a:effectLst/>
      </p:bgPr>
    </p:bg>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914B385C-7712-4F59-90E0-BF5F17A76AFF}"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10" name="Textplatzhalter 9"/>
          <p:cNvSpPr>
            <a:spLocks noGrp="1"/>
          </p:cNvSpPr>
          <p:nvPr>
            <p:ph type="body" sz="quarter" idx="13" hasCustomPrompt="1"/>
          </p:nvPr>
        </p:nvSpPr>
        <p:spPr bwMode="auto">
          <a:xfrm>
            <a:off x="695325" y="1292087"/>
            <a:ext cx="8964613" cy="4729302"/>
          </a:xfrm>
        </p:spPr>
        <p:txBody>
          <a:bodyPr/>
          <a:lstStyle>
            <a:lvl1pPr>
              <a:defRPr sz="4200"/>
            </a:lvl1pPr>
            <a:lvl2pPr marL="0" indent="0">
              <a:buFontTx/>
              <a:buNone/>
              <a:defRPr/>
            </a:lvl2pPr>
            <a:lvl3pPr marL="250825" indent="-250825">
              <a:defRPr/>
            </a:lvl3pPr>
          </a:lstStyle>
          <a:p>
            <a:pPr lvl="0">
              <a:defRPr/>
            </a:pPr>
            <a:r>
              <a:rPr lang="en-GB"/>
              <a:t>Section Heading</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Wide Content">
    <p:spTree>
      <p:nvGrpSpPr>
        <p:cNvPr id="1" name=""/>
        <p:cNvGrpSpPr/>
        <p:nvPr/>
      </p:nvGrpSpPr>
      <p:grpSpPr bwMode="auto">
        <a:xfrm>
          <a:off x="0" y="0"/>
          <a:ext cx="0" cy="0"/>
          <a:chOff x="0" y="0"/>
          <a:chExt cx="0" cy="0"/>
        </a:xfrm>
      </p:grpSpPr>
      <p:sp>
        <p:nvSpPr>
          <p:cNvPr id="3" name="Inhaltsplatzhalter 2"/>
          <p:cNvSpPr>
            <a:spLocks noGrp="1"/>
          </p:cNvSpPr>
          <p:nvPr>
            <p:ph idx="1" hasCustomPrompt="1"/>
          </p:nvPr>
        </p:nvSpPr>
        <p:spPr bwMode="auto">
          <a:xfrm>
            <a:off x="695325" y="1376773"/>
            <a:ext cx="8964613" cy="4644616"/>
          </a:xfrm>
        </p:spPr>
        <p:txBody>
          <a:bodyPr/>
          <a:lstStyle>
            <a:lvl1pPr defTabSz="984250">
              <a:tabLst>
                <a:tab pos="536575" algn="l"/>
              </a:tabLst>
              <a:defRPr/>
            </a:lvl1pPr>
            <a:lvl2pPr>
              <a:tabLst>
                <a:tab pos="536575" algn="l"/>
              </a:tabLst>
              <a:defRPr/>
            </a:lvl2pPr>
          </a:lstStyle>
          <a:p>
            <a:pPr lvl="0">
              <a:defRPr/>
            </a:pPr>
            <a:r>
              <a:rPr lang="en-GB"/>
              <a:t>Add Content</a:t>
            </a:r>
            <a:endParaRPr/>
          </a:p>
          <a:p>
            <a:pPr lvl="1">
              <a:defRPr/>
            </a:pPr>
            <a:r>
              <a:rPr lang="en-GB"/>
              <a:t>Second Level</a:t>
            </a:r>
            <a:endParaRPr/>
          </a:p>
          <a:p>
            <a:pPr lvl="2">
              <a:defRPr/>
            </a:pPr>
            <a:r>
              <a:rPr lang="en-GB"/>
              <a:t>Third Level</a:t>
            </a:r>
            <a:endParaRPr/>
          </a:p>
        </p:txBody>
      </p:sp>
      <p:sp>
        <p:nvSpPr>
          <p:cNvPr id="4" name="Datumsplatzhalter 3"/>
          <p:cNvSpPr>
            <a:spLocks noGrp="1"/>
          </p:cNvSpPr>
          <p:nvPr>
            <p:ph type="dt" sz="half" idx="10"/>
          </p:nvPr>
        </p:nvSpPr>
        <p:spPr bwMode="auto"/>
        <p:txBody>
          <a:bodyPr/>
          <a:lstStyle/>
          <a:p>
            <a:pPr>
              <a:defRPr/>
            </a:pPr>
            <a:fld id="{1535E6CB-B32D-41BB-A431-31ACE27797AC}"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Titel 6"/>
          <p:cNvSpPr>
            <a:spLocks noGrp="1"/>
          </p:cNvSpPr>
          <p:nvPr>
            <p:ph type="title" hasCustomPrompt="1"/>
          </p:nvPr>
        </p:nvSpPr>
        <p:spPr bwMode="auto"/>
        <p:txBody>
          <a:bodyPr/>
          <a:lstStyle>
            <a:lvl1pPr>
              <a:defRPr/>
            </a:lvl1pPr>
          </a:lstStyle>
          <a:p>
            <a:pPr>
              <a:defRPr/>
            </a:pPr>
            <a:r>
              <a:rPr lang="en-GB"/>
              <a:t>Add Title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type="obj" preserve="1" userDrawn="1">
  <p:cSld name="Extra wide Content">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3" name="Inhaltsplatzhalter 2"/>
          <p:cNvSpPr>
            <a:spLocks noGrp="1"/>
          </p:cNvSpPr>
          <p:nvPr>
            <p:ph idx="1" hasCustomPrompt="1"/>
          </p:nvPr>
        </p:nvSpPr>
        <p:spPr bwMode="auto">
          <a:xfrm>
            <a:off x="695325" y="1376773"/>
            <a:ext cx="10801349" cy="4644616"/>
          </a:xfrm>
        </p:spPr>
        <p:txBody>
          <a:bodyPr/>
          <a:lstStyle>
            <a:lvl1pPr>
              <a:defRPr/>
            </a:lvl1pPr>
          </a:lstStyle>
          <a:p>
            <a:pPr lvl="0">
              <a:defRPr/>
            </a:pPr>
            <a:r>
              <a:rPr lang="en-GB"/>
              <a:t>Add Content</a:t>
            </a:r>
            <a:endParaRPr/>
          </a:p>
          <a:p>
            <a:pPr lvl="1">
              <a:defRPr/>
            </a:pPr>
            <a:r>
              <a:rPr lang="en-GB"/>
              <a:t>Second Level</a:t>
            </a:r>
            <a:endParaRPr/>
          </a:p>
          <a:p>
            <a:pPr lvl="2">
              <a:defRPr/>
            </a:pPr>
            <a:r>
              <a:rPr lang="en-GB"/>
              <a:t>Third Level</a:t>
            </a:r>
            <a:endParaRPr/>
          </a:p>
        </p:txBody>
      </p:sp>
      <p:sp>
        <p:nvSpPr>
          <p:cNvPr id="4" name="Datumsplatzhalter 3"/>
          <p:cNvSpPr>
            <a:spLocks noGrp="1"/>
          </p:cNvSpPr>
          <p:nvPr>
            <p:ph type="dt" sz="half" idx="10"/>
          </p:nvPr>
        </p:nvSpPr>
        <p:spPr bwMode="auto"/>
        <p:txBody>
          <a:bodyPr/>
          <a:lstStyle/>
          <a:p>
            <a:pPr>
              <a:defRPr/>
            </a:pPr>
            <a:fld id="{B96963D4-5156-42CD-86D2-F9C48C35F25C}"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Two Content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3" name="Inhaltsplatzhalter 2"/>
          <p:cNvSpPr>
            <a:spLocks noGrp="1"/>
          </p:cNvSpPr>
          <p:nvPr>
            <p:ph idx="1" hasCustomPrompt="1"/>
          </p:nvPr>
        </p:nvSpPr>
        <p:spPr bwMode="auto">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defRPr/>
            </a:pPr>
            <a:r>
              <a:rPr lang="en-GB"/>
              <a:t>Add Content</a:t>
            </a:r>
            <a:endParaRPr/>
          </a:p>
          <a:p>
            <a:pPr lvl="1">
              <a:defRPr/>
            </a:pPr>
            <a:r>
              <a:rPr lang="en-GB"/>
              <a:t>Second Level</a:t>
            </a:r>
            <a:endParaRPr/>
          </a:p>
          <a:p>
            <a:pPr lvl="2">
              <a:defRPr/>
            </a:pPr>
            <a:r>
              <a:rPr lang="en-GB"/>
              <a:t>Third Level</a:t>
            </a:r>
            <a:endParaRPr/>
          </a:p>
        </p:txBody>
      </p:sp>
      <p:sp>
        <p:nvSpPr>
          <p:cNvPr id="4" name="Datumsplatzhalter 3"/>
          <p:cNvSpPr>
            <a:spLocks noGrp="1"/>
          </p:cNvSpPr>
          <p:nvPr>
            <p:ph type="dt" sz="half" idx="10"/>
          </p:nvPr>
        </p:nvSpPr>
        <p:spPr bwMode="auto"/>
        <p:txBody>
          <a:bodyPr/>
          <a:lstStyle/>
          <a:p>
            <a:pPr>
              <a:defRPr/>
            </a:pPr>
            <a:fld id="{7EA008EA-072D-4E88-A4E3-7561DD02B0D9}"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8" name="Inhaltsplatzhalter 2"/>
          <p:cNvSpPr>
            <a:spLocks noGrp="1"/>
          </p:cNvSpPr>
          <p:nvPr>
            <p:ph idx="13" hasCustomPrompt="1"/>
          </p:nvPr>
        </p:nvSpPr>
        <p:spPr bwMode="auto">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defRPr/>
            </a:pPr>
            <a:r>
              <a:rPr lang="en-GB"/>
              <a:t>Add Content</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Content and Image">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3" name="Inhaltsplatzhalter 2"/>
          <p:cNvSpPr>
            <a:spLocks noGrp="1"/>
          </p:cNvSpPr>
          <p:nvPr>
            <p:ph idx="1" hasCustomPrompt="1"/>
          </p:nvPr>
        </p:nvSpPr>
        <p:spPr bwMode="auto">
          <a:xfrm>
            <a:off x="695325" y="1376773"/>
            <a:ext cx="5292725" cy="4644616"/>
          </a:xfrm>
        </p:spPr>
        <p:txBody>
          <a:bodyPr/>
          <a:lstStyle>
            <a:lvl1pPr>
              <a:defRPr/>
            </a:lvl1pPr>
          </a:lstStyle>
          <a:p>
            <a:pPr lvl="0">
              <a:defRPr/>
            </a:pPr>
            <a:r>
              <a:rPr lang="en-GB"/>
              <a:t>Add Content</a:t>
            </a:r>
            <a:endParaRPr/>
          </a:p>
          <a:p>
            <a:pPr lvl="1">
              <a:defRPr/>
            </a:pPr>
            <a:r>
              <a:rPr lang="en-GB"/>
              <a:t>Second Level</a:t>
            </a:r>
            <a:endParaRPr/>
          </a:p>
          <a:p>
            <a:pPr lvl="2">
              <a:defRPr/>
            </a:pPr>
            <a:r>
              <a:rPr lang="en-GB"/>
              <a:t>Third Level</a:t>
            </a:r>
            <a:endParaRPr/>
          </a:p>
        </p:txBody>
      </p:sp>
      <p:sp>
        <p:nvSpPr>
          <p:cNvPr id="4" name="Datumsplatzhalter 3"/>
          <p:cNvSpPr>
            <a:spLocks noGrp="1"/>
          </p:cNvSpPr>
          <p:nvPr>
            <p:ph type="dt" sz="half" idx="10"/>
          </p:nvPr>
        </p:nvSpPr>
        <p:spPr bwMode="auto"/>
        <p:txBody>
          <a:bodyPr/>
          <a:lstStyle/>
          <a:p>
            <a:pPr>
              <a:defRPr/>
            </a:pPr>
            <a:fld id="{79CF872E-A9CB-4516-A020-A04A2928C07F}"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6203948" y="1449389"/>
            <a:ext cx="5292725" cy="4572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Image and Content">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3" name="Inhaltsplatzhalter 2"/>
          <p:cNvSpPr>
            <a:spLocks noGrp="1"/>
          </p:cNvSpPr>
          <p:nvPr>
            <p:ph idx="1" hasCustomPrompt="1"/>
          </p:nvPr>
        </p:nvSpPr>
        <p:spPr bwMode="auto">
          <a:xfrm>
            <a:off x="6203950" y="1376773"/>
            <a:ext cx="5292724" cy="4644616"/>
          </a:xfrm>
        </p:spPr>
        <p:txBody>
          <a:bodyPr/>
          <a:lstStyle>
            <a:lvl1pPr>
              <a:defRPr/>
            </a:lvl1pPr>
          </a:lstStyle>
          <a:p>
            <a:pPr lvl="0">
              <a:defRPr/>
            </a:pPr>
            <a:r>
              <a:rPr lang="en-GB"/>
              <a:t>Add Content</a:t>
            </a:r>
            <a:endParaRPr/>
          </a:p>
          <a:p>
            <a:pPr lvl="1">
              <a:defRPr/>
            </a:pPr>
            <a:r>
              <a:rPr lang="en-GB"/>
              <a:t>Second Level</a:t>
            </a:r>
            <a:endParaRPr/>
          </a:p>
          <a:p>
            <a:pPr lvl="2">
              <a:defRPr/>
            </a:pPr>
            <a:r>
              <a:rPr lang="en-GB"/>
              <a:t>Third Level</a:t>
            </a:r>
            <a:endParaRPr/>
          </a:p>
        </p:txBody>
      </p:sp>
      <p:sp>
        <p:nvSpPr>
          <p:cNvPr id="4" name="Datumsplatzhalter 3"/>
          <p:cNvSpPr>
            <a:spLocks noGrp="1"/>
          </p:cNvSpPr>
          <p:nvPr>
            <p:ph type="dt" sz="half" idx="10"/>
          </p:nvPr>
        </p:nvSpPr>
        <p:spPr bwMode="auto"/>
        <p:txBody>
          <a:bodyPr/>
          <a:lstStyle/>
          <a:p>
            <a:pPr>
              <a:defRPr/>
            </a:pPr>
            <a:fld id="{FDEFD1A0-E3CA-4CD4-9E05-451A1800B6F9}"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695326" y="1449389"/>
            <a:ext cx="5292724" cy="4572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Wide Image">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5" name="Bildplatzhalter 4"/>
          <p:cNvSpPr>
            <a:spLocks noGrp="1"/>
          </p:cNvSpPr>
          <p:nvPr>
            <p:ph type="pic" sz="quarter" idx="13" hasCustomPrompt="1"/>
          </p:nvPr>
        </p:nvSpPr>
        <p:spPr bwMode="auto">
          <a:xfrm>
            <a:off x="695325" y="1449389"/>
            <a:ext cx="8964613" cy="4572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3" name="Datumsplatzhalter 2"/>
          <p:cNvSpPr>
            <a:spLocks noGrp="1"/>
          </p:cNvSpPr>
          <p:nvPr>
            <p:ph type="dt" sz="half" idx="14"/>
          </p:nvPr>
        </p:nvSpPr>
        <p:spPr bwMode="auto"/>
        <p:txBody>
          <a:bodyPr/>
          <a:lstStyle/>
          <a:p>
            <a:pPr>
              <a:defRPr/>
            </a:pPr>
            <a:fld id="{D62EE5DD-8223-4F0C-9C85-5070DE4DBF46}" type="datetime1">
              <a:rPr lang="de-CH"/>
              <a:t>14.01.2025</a:t>
            </a:fld>
            <a:endParaRPr lang="en-GB"/>
          </a:p>
        </p:txBody>
      </p:sp>
      <p:sp>
        <p:nvSpPr>
          <p:cNvPr id="4" name="Fußzeilenplatzhalter 3"/>
          <p:cNvSpPr>
            <a:spLocks noGrp="1"/>
          </p:cNvSpPr>
          <p:nvPr>
            <p:ph type="ftr" sz="quarter" idx="15"/>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6"/>
          </p:nvPr>
        </p:nvSpPr>
        <p:spPr bwMode="auto"/>
        <p:txBody>
          <a:bodyPr/>
          <a:lstStyle/>
          <a:p>
            <a:pPr>
              <a:defRPr/>
            </a:pPr>
            <a:fld id="{442AD375-037F-43D0-B059-5172DA06796A}" type="slidenum">
              <a:rPr lang="en-GB"/>
              <a:t>‹Nr.›</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Two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211115EF-DBE8-4715-8E4D-3572642C6FC2}"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695326" y="1449389"/>
            <a:ext cx="5292724" cy="457199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8" name="Bildplatzhalter 4"/>
          <p:cNvSpPr>
            <a:spLocks noGrp="1"/>
          </p:cNvSpPr>
          <p:nvPr>
            <p:ph type="pic" sz="quarter" idx="14" hasCustomPrompt="1"/>
          </p:nvPr>
        </p:nvSpPr>
        <p:spPr bwMode="auto">
          <a:xfrm>
            <a:off x="6203948" y="1449389"/>
            <a:ext cx="5292725" cy="457199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Content and wide Image">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18E54A55-A700-485F-B5C2-827481B42513}"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4367213" y="1449389"/>
            <a:ext cx="7129461" cy="4572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9" name="Inhaltsplatzhalter 2"/>
          <p:cNvSpPr>
            <a:spLocks noGrp="1"/>
          </p:cNvSpPr>
          <p:nvPr>
            <p:ph idx="1" hasCustomPrompt="1"/>
          </p:nvPr>
        </p:nvSpPr>
        <p:spPr bwMode="auto">
          <a:xfrm>
            <a:off x="695326" y="1376773"/>
            <a:ext cx="3455988" cy="4644616"/>
          </a:xfrm>
        </p:spPr>
        <p:txBody>
          <a:bodyPr/>
          <a:lstStyle>
            <a:lvl1pPr>
              <a:defRPr/>
            </a:lvl1pPr>
          </a:lstStyle>
          <a:p>
            <a:pPr lvl="0">
              <a:defRPr/>
            </a:pPr>
            <a:r>
              <a:rPr lang="en-GB"/>
              <a:t>Add Content</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Dark Blue">
    <p:bg>
      <p:bgPr>
        <a:solidFill>
          <a:schemeClr val="accent1">
            <a:lumMod val="50000"/>
          </a:schemeClr>
        </a:solidFill>
        <a:effectLst/>
      </p:bgPr>
    </p:bg>
    <p:spTree>
      <p:nvGrpSpPr>
        <p:cNvPr id="1" name=""/>
        <p:cNvGrpSpPr/>
        <p:nvPr/>
      </p:nvGrpSpPr>
      <p:grpSpPr bwMode="auto">
        <a:xfrm>
          <a:off x="0" y="0"/>
          <a:ext cx="0" cy="0"/>
          <a:chOff x="0" y="0"/>
          <a:chExt cx="0" cy="0"/>
        </a:xfrm>
      </p:grpSpPr>
      <p:pic>
        <p:nvPicPr>
          <p:cNvPr id="10" name="Grafik 9"/>
          <p:cNvPicPr>
            <a:picLocks noChangeAspect="1"/>
          </p:cNvPicPr>
          <p:nvPr userDrawn="1"/>
        </p:nvPicPr>
        <p:blipFill>
          <a:blip r:embed="rId2"/>
          <a:stretch/>
        </p:blipFill>
        <p:spPr bwMode="auto">
          <a:xfrm>
            <a:off x="1384" y="1948"/>
            <a:ext cx="12190615" cy="6855662"/>
          </a:xfrm>
          <a:prstGeom prst="rect">
            <a:avLst/>
          </a:prstGeom>
        </p:spPr>
      </p:pic>
      <p:sp>
        <p:nvSpPr>
          <p:cNvPr id="2" name="Titel 1"/>
          <p:cNvSpPr>
            <a:spLocks noGrp="1"/>
          </p:cNvSpPr>
          <p:nvPr>
            <p:ph type="ctrTitle" hasCustomPrompt="1"/>
          </p:nvPr>
        </p:nvSpPr>
        <p:spPr bwMode="auto">
          <a:xfrm>
            <a:off x="695325" y="1449388"/>
            <a:ext cx="8045451" cy="2004460"/>
          </a:xfrm>
        </p:spPr>
        <p:txBody>
          <a:bodyPr anchor="b"/>
          <a:lstStyle>
            <a:lvl1pPr algn="l">
              <a:lnSpc>
                <a:spcPct val="92000"/>
              </a:lnSpc>
              <a:defRPr sz="4200">
                <a:solidFill>
                  <a:schemeClr val="bg1"/>
                </a:solidFill>
              </a:defRPr>
            </a:lvl1pPr>
          </a:lstStyle>
          <a:p>
            <a:pPr>
              <a:defRPr/>
            </a:pPr>
            <a:r>
              <a:rPr lang="en-GB"/>
              <a:t>Add Title</a:t>
            </a:r>
            <a:endParaRPr/>
          </a:p>
        </p:txBody>
      </p:sp>
      <p:sp>
        <p:nvSpPr>
          <p:cNvPr id="3" name="Untertitel 2"/>
          <p:cNvSpPr>
            <a:spLocks noGrp="1"/>
          </p:cNvSpPr>
          <p:nvPr>
            <p:ph type="subTitle" idx="1" hasCustomPrompt="1"/>
          </p:nvPr>
        </p:nvSpPr>
        <p:spPr bwMode="auto">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Subtitle</a:t>
            </a:r>
            <a:endParaRPr/>
          </a:p>
        </p:txBody>
      </p:sp>
      <p:sp>
        <p:nvSpPr>
          <p:cNvPr id="11" name="Textplatzhalter 10"/>
          <p:cNvSpPr>
            <a:spLocks noGrp="1"/>
          </p:cNvSpPr>
          <p:nvPr>
            <p:ph type="body" sz="quarter" idx="13" hasCustomPrompt="1"/>
          </p:nvPr>
        </p:nvSpPr>
        <p:spPr bwMode="auto">
          <a:xfrm>
            <a:off x="695325" y="5841268"/>
            <a:ext cx="5292725" cy="288032"/>
          </a:xfrm>
        </p:spPr>
        <p:txBody>
          <a:bodyPr anchor="b"/>
          <a:lstStyle>
            <a:lvl1pPr>
              <a:defRPr sz="1600">
                <a:solidFill>
                  <a:schemeClr val="bg1"/>
                </a:solidFill>
              </a:defRPr>
            </a:lvl1pPr>
            <a:lvl2pPr marL="0" indent="0">
              <a:buNone/>
              <a:defRPr/>
            </a:lvl2pPr>
          </a:lstStyle>
          <a:p>
            <a:pPr lvl="0">
              <a:defRPr/>
            </a:pPr>
            <a:r>
              <a:rPr lang="en-GB"/>
              <a:t>Author</a:t>
            </a:r>
            <a:endParaRPr/>
          </a:p>
        </p:txBody>
      </p:sp>
      <p:sp>
        <p:nvSpPr>
          <p:cNvPr id="12" name="Textplatzhalter 10"/>
          <p:cNvSpPr>
            <a:spLocks noGrp="1"/>
          </p:cNvSpPr>
          <p:nvPr>
            <p:ph type="body" sz="quarter" idx="14" hasCustomPrompt="1"/>
          </p:nvPr>
        </p:nvSpPr>
        <p:spPr bwMode="auto">
          <a:xfrm>
            <a:off x="695325" y="6129300"/>
            <a:ext cx="5292725" cy="252028"/>
          </a:xfrm>
        </p:spPr>
        <p:txBody>
          <a:bodyPr anchor="t"/>
          <a:lstStyle>
            <a:lvl1pPr>
              <a:defRPr sz="1600">
                <a:solidFill>
                  <a:schemeClr val="bg1"/>
                </a:solidFill>
              </a:defRPr>
            </a:lvl1pPr>
            <a:lvl2pPr marL="0" indent="0">
              <a:buNone/>
              <a:defRPr/>
            </a:lvl2pPr>
          </a:lstStyle>
          <a:p>
            <a:pPr lvl="0">
              <a:defRPr/>
            </a:pPr>
            <a:r>
              <a:rPr lang="en-GB"/>
              <a:t>Location, DD Month YYYY</a:t>
            </a:r>
            <a:endParaRPr/>
          </a:p>
        </p:txBody>
      </p:sp>
      <p:pic>
        <p:nvPicPr>
          <p:cNvPr id="13" name="Grafik 12"/>
          <p:cNvPicPr>
            <a:picLocks noChangeAspect="1"/>
          </p:cNvPicPr>
          <p:nvPr userDrawn="1"/>
        </p:nvPicPr>
        <p:blipFill>
          <a:blip r:embed="rId3"/>
          <a:stretch/>
        </p:blipFill>
        <p:spPr bwMode="auto">
          <a:xfrm>
            <a:off x="631137" y="358671"/>
            <a:ext cx="1773820" cy="730070"/>
          </a:xfrm>
          <a:prstGeom prst="rect">
            <a:avLst/>
          </a:prstGeom>
        </p:spPr>
      </p:pic>
      <p:pic>
        <p:nvPicPr>
          <p:cNvPr id="5" name="Grafik 4"/>
          <p:cNvPicPr>
            <a:picLocks noChangeAspect="1"/>
          </p:cNvPicPr>
          <p:nvPr userDrawn="1"/>
        </p:nvPicPr>
        <p:blipFill>
          <a:blip r:embed="rId4"/>
          <a:srcRect l="28502"/>
          <a:stretch/>
        </p:blipFill>
        <p:spPr bwMode="auto">
          <a:xfrm>
            <a:off x="2532062" y="536705"/>
            <a:ext cx="2162109" cy="403287"/>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Content and two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A8BE1C9E-DE46-47F4-999C-A6440E82C6E8}"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4367213" y="1449389"/>
            <a:ext cx="3457575" cy="4572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3" name="Bildplatzhalter 4"/>
          <p:cNvSpPr>
            <a:spLocks noGrp="1"/>
          </p:cNvSpPr>
          <p:nvPr>
            <p:ph type="pic" sz="quarter" idx="14" hasCustomPrompt="1"/>
          </p:nvPr>
        </p:nvSpPr>
        <p:spPr bwMode="auto">
          <a:xfrm>
            <a:off x="8040688" y="1449389"/>
            <a:ext cx="3455986" cy="4572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9" name="Inhaltsplatzhalter 2"/>
          <p:cNvSpPr>
            <a:spLocks noGrp="1"/>
          </p:cNvSpPr>
          <p:nvPr>
            <p:ph idx="1" hasCustomPrompt="1"/>
          </p:nvPr>
        </p:nvSpPr>
        <p:spPr bwMode="auto">
          <a:xfrm>
            <a:off x="695326" y="1376773"/>
            <a:ext cx="3455988" cy="4644616"/>
          </a:xfrm>
        </p:spPr>
        <p:txBody>
          <a:bodyPr/>
          <a:lstStyle>
            <a:lvl1pPr>
              <a:defRPr/>
            </a:lvl1pPr>
          </a:lstStyle>
          <a:p>
            <a:pPr lvl="0">
              <a:defRPr/>
            </a:pPr>
            <a:r>
              <a:rPr lang="en-GB"/>
              <a:t>Add Content</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Content and three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3AA02DA9-A50D-40A4-A931-BC275A2EBFA0}"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4367213" y="1449388"/>
            <a:ext cx="3457575" cy="2178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3" name="Bildplatzhalter 4"/>
          <p:cNvSpPr>
            <a:spLocks noGrp="1"/>
          </p:cNvSpPr>
          <p:nvPr>
            <p:ph type="pic" sz="quarter" idx="14" hasCustomPrompt="1"/>
          </p:nvPr>
        </p:nvSpPr>
        <p:spPr bwMode="auto">
          <a:xfrm>
            <a:off x="8040688" y="1449389"/>
            <a:ext cx="3455986" cy="4572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1" name="Bildplatzhalter 4"/>
          <p:cNvSpPr>
            <a:spLocks noGrp="1"/>
          </p:cNvSpPr>
          <p:nvPr>
            <p:ph type="pic" sz="quarter" idx="15" hasCustomPrompt="1"/>
          </p:nvPr>
        </p:nvSpPr>
        <p:spPr bwMode="auto">
          <a:xfrm>
            <a:off x="4367213" y="3843389"/>
            <a:ext cx="3457575" cy="2178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2" name="Inhaltsplatzhalter 2"/>
          <p:cNvSpPr>
            <a:spLocks noGrp="1"/>
          </p:cNvSpPr>
          <p:nvPr>
            <p:ph idx="1" hasCustomPrompt="1"/>
          </p:nvPr>
        </p:nvSpPr>
        <p:spPr bwMode="auto">
          <a:xfrm>
            <a:off x="695326" y="1376773"/>
            <a:ext cx="3455988" cy="4644616"/>
          </a:xfrm>
        </p:spPr>
        <p:txBody>
          <a:bodyPr/>
          <a:lstStyle>
            <a:lvl1pPr>
              <a:defRPr/>
            </a:lvl1pPr>
          </a:lstStyle>
          <a:p>
            <a:pPr lvl="0">
              <a:defRPr/>
            </a:pPr>
            <a:r>
              <a:rPr lang="en-GB"/>
              <a:t>Add Content</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Content and four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C5B39A11-DEB0-4E52-A890-5DCCA2942D1F}"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4367213" y="1449388"/>
            <a:ext cx="3457575" cy="2178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3" name="Bildplatzhalter 4"/>
          <p:cNvSpPr>
            <a:spLocks noGrp="1"/>
          </p:cNvSpPr>
          <p:nvPr>
            <p:ph type="pic" sz="quarter" idx="14" hasCustomPrompt="1"/>
          </p:nvPr>
        </p:nvSpPr>
        <p:spPr bwMode="auto">
          <a:xfrm>
            <a:off x="8040688" y="1449389"/>
            <a:ext cx="3455986" cy="217799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1" name="Bildplatzhalter 4"/>
          <p:cNvSpPr>
            <a:spLocks noGrp="1"/>
          </p:cNvSpPr>
          <p:nvPr>
            <p:ph type="pic" sz="quarter" idx="15" hasCustomPrompt="1"/>
          </p:nvPr>
        </p:nvSpPr>
        <p:spPr bwMode="auto">
          <a:xfrm>
            <a:off x="4367213" y="3843389"/>
            <a:ext cx="3457575" cy="2178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9" name="Bildplatzhalter 4"/>
          <p:cNvSpPr>
            <a:spLocks noGrp="1"/>
          </p:cNvSpPr>
          <p:nvPr>
            <p:ph type="pic" sz="quarter" idx="16" hasCustomPrompt="1"/>
          </p:nvPr>
        </p:nvSpPr>
        <p:spPr bwMode="auto">
          <a:xfrm>
            <a:off x="8040688" y="3843387"/>
            <a:ext cx="3455986" cy="2178001"/>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2" name="Inhaltsplatzhalter 2"/>
          <p:cNvSpPr>
            <a:spLocks noGrp="1"/>
          </p:cNvSpPr>
          <p:nvPr>
            <p:ph idx="1" hasCustomPrompt="1"/>
          </p:nvPr>
        </p:nvSpPr>
        <p:spPr bwMode="auto">
          <a:xfrm>
            <a:off x="695326" y="1376773"/>
            <a:ext cx="3455988" cy="4644616"/>
          </a:xfrm>
        </p:spPr>
        <p:txBody>
          <a:bodyPr/>
          <a:lstStyle>
            <a:lvl1pPr>
              <a:defRPr/>
            </a:lvl1pPr>
          </a:lstStyle>
          <a:p>
            <a:pPr lvl="0">
              <a:defRPr/>
            </a:pPr>
            <a:r>
              <a:rPr lang="en-GB"/>
              <a:t>Add Content</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Content and tall Image">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D443221E-9575-4F07-B839-745025E02771}"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12" name="Inhaltsplatzhalter 2"/>
          <p:cNvSpPr>
            <a:spLocks noGrp="1"/>
          </p:cNvSpPr>
          <p:nvPr>
            <p:ph idx="1" hasCustomPrompt="1"/>
          </p:nvPr>
        </p:nvSpPr>
        <p:spPr bwMode="auto">
          <a:xfrm>
            <a:off x="695325" y="1376773"/>
            <a:ext cx="7129463" cy="4644616"/>
          </a:xfrm>
        </p:spPr>
        <p:txBody>
          <a:bodyPr/>
          <a:lstStyle>
            <a:lvl1pPr>
              <a:defRPr/>
            </a:lvl1pPr>
          </a:lstStyle>
          <a:p>
            <a:pPr lvl="0">
              <a:defRPr/>
            </a:pPr>
            <a:r>
              <a:rPr lang="en-GB"/>
              <a:t>Add Content</a:t>
            </a:r>
            <a:endParaRPr/>
          </a:p>
          <a:p>
            <a:pPr lvl="1">
              <a:defRPr/>
            </a:pPr>
            <a:r>
              <a:rPr lang="en-GB"/>
              <a:t>Second Level</a:t>
            </a:r>
            <a:endParaRPr/>
          </a:p>
          <a:p>
            <a:pPr lvl="2">
              <a:defRPr/>
            </a:pPr>
            <a:r>
              <a:rPr lang="en-GB"/>
              <a:t>Third Level</a:t>
            </a:r>
            <a:endParaRPr/>
          </a:p>
        </p:txBody>
      </p:sp>
      <p:sp>
        <p:nvSpPr>
          <p:cNvPr id="13" name="Bildplatzhalter 4"/>
          <p:cNvSpPr>
            <a:spLocks noGrp="1"/>
          </p:cNvSpPr>
          <p:nvPr>
            <p:ph type="pic" sz="quarter" idx="14" hasCustomPrompt="1"/>
          </p:nvPr>
        </p:nvSpPr>
        <p:spPr bwMode="auto">
          <a:xfrm>
            <a:off x="8040688" y="1449389"/>
            <a:ext cx="3455986" cy="4572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Content and two wide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024EB00C-1486-4C07-A8B7-272553D42C76}"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3" name="Bildplatzhalter 4"/>
          <p:cNvSpPr>
            <a:spLocks noGrp="1"/>
          </p:cNvSpPr>
          <p:nvPr>
            <p:ph type="pic" sz="quarter" idx="14" hasCustomPrompt="1"/>
          </p:nvPr>
        </p:nvSpPr>
        <p:spPr bwMode="auto">
          <a:xfrm>
            <a:off x="8040688" y="1449389"/>
            <a:ext cx="3455986" cy="217799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9" name="Bildplatzhalter 4"/>
          <p:cNvSpPr>
            <a:spLocks noGrp="1"/>
          </p:cNvSpPr>
          <p:nvPr>
            <p:ph type="pic" sz="quarter" idx="16" hasCustomPrompt="1"/>
          </p:nvPr>
        </p:nvSpPr>
        <p:spPr bwMode="auto">
          <a:xfrm>
            <a:off x="8040688" y="3843387"/>
            <a:ext cx="3455986" cy="2178001"/>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2" name="Inhaltsplatzhalter 2"/>
          <p:cNvSpPr>
            <a:spLocks noGrp="1"/>
          </p:cNvSpPr>
          <p:nvPr>
            <p:ph idx="1" hasCustomPrompt="1"/>
          </p:nvPr>
        </p:nvSpPr>
        <p:spPr bwMode="auto">
          <a:xfrm>
            <a:off x="695325" y="1376773"/>
            <a:ext cx="7129463" cy="4644616"/>
          </a:xfrm>
        </p:spPr>
        <p:txBody>
          <a:bodyPr/>
          <a:lstStyle>
            <a:lvl1pPr>
              <a:defRPr/>
            </a:lvl1pPr>
          </a:lstStyle>
          <a:p>
            <a:pPr lvl="0">
              <a:defRPr/>
            </a:pPr>
            <a:r>
              <a:rPr lang="en-GB"/>
              <a:t>Add Content</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Two captioned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C474DF8B-CF50-41FC-A12B-AAA89A0E8E51}"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695326" y="1449389"/>
            <a:ext cx="5292724" cy="2987723"/>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8" name="Bildplatzhalter 4"/>
          <p:cNvSpPr>
            <a:spLocks noGrp="1"/>
          </p:cNvSpPr>
          <p:nvPr>
            <p:ph type="pic" sz="quarter" idx="14" hasCustomPrompt="1"/>
          </p:nvPr>
        </p:nvSpPr>
        <p:spPr bwMode="auto">
          <a:xfrm>
            <a:off x="6203948" y="1449389"/>
            <a:ext cx="5292725" cy="2987723"/>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1" name="Inhaltsplatzhalter 2"/>
          <p:cNvSpPr>
            <a:spLocks noGrp="1"/>
          </p:cNvSpPr>
          <p:nvPr>
            <p:ph idx="1" hasCustomPrompt="1"/>
          </p:nvPr>
        </p:nvSpPr>
        <p:spPr bwMode="auto">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defRPr/>
            </a:pPr>
            <a:r>
              <a:rPr lang="en-GB"/>
              <a:t>Add Content</a:t>
            </a:r>
            <a:endParaRPr/>
          </a:p>
          <a:p>
            <a:pPr lvl="1">
              <a:defRPr/>
            </a:pPr>
            <a:r>
              <a:rPr lang="en-GB"/>
              <a:t>Second Level</a:t>
            </a:r>
            <a:endParaRPr/>
          </a:p>
          <a:p>
            <a:pPr lvl="2">
              <a:defRPr/>
            </a:pPr>
            <a:r>
              <a:rPr lang="en-GB"/>
              <a:t>Third Level</a:t>
            </a:r>
            <a:endParaRPr/>
          </a:p>
        </p:txBody>
      </p:sp>
      <p:sp>
        <p:nvSpPr>
          <p:cNvPr id="12" name="Inhaltsplatzhalter 2"/>
          <p:cNvSpPr>
            <a:spLocks noGrp="1"/>
          </p:cNvSpPr>
          <p:nvPr>
            <p:ph idx="15" hasCustomPrompt="1"/>
          </p:nvPr>
        </p:nvSpPr>
        <p:spPr bwMode="auto">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defRPr/>
            </a:pPr>
            <a:r>
              <a:rPr lang="en-GB"/>
              <a:t>Add Content</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Three captioned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A66B2750-6DAD-4BB3-A314-C78FD87B7140}"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4367213" y="1449388"/>
            <a:ext cx="3457575" cy="2987724"/>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8" name="Inhaltsplatzhalter 2"/>
          <p:cNvSpPr>
            <a:spLocks noGrp="1"/>
          </p:cNvSpPr>
          <p:nvPr>
            <p:ph idx="1" hasCustomPrompt="1"/>
          </p:nvPr>
        </p:nvSpPr>
        <p:spPr bwMode="auto">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defRPr/>
            </a:pPr>
            <a:r>
              <a:rPr lang="en-GB"/>
              <a:t>Add Content</a:t>
            </a:r>
            <a:endParaRPr/>
          </a:p>
          <a:p>
            <a:pPr lvl="1">
              <a:defRPr/>
            </a:pPr>
            <a:r>
              <a:rPr lang="en-GB"/>
              <a:t>Second Level</a:t>
            </a:r>
            <a:endParaRPr/>
          </a:p>
          <a:p>
            <a:pPr lvl="2">
              <a:defRPr/>
            </a:pPr>
            <a:r>
              <a:rPr lang="en-GB"/>
              <a:t>Third Level</a:t>
            </a:r>
            <a:endParaRPr/>
          </a:p>
        </p:txBody>
      </p:sp>
      <p:sp>
        <p:nvSpPr>
          <p:cNvPr id="3" name="Bildplatzhalter 4"/>
          <p:cNvSpPr>
            <a:spLocks noGrp="1"/>
          </p:cNvSpPr>
          <p:nvPr>
            <p:ph type="pic" sz="quarter" idx="14" hasCustomPrompt="1"/>
          </p:nvPr>
        </p:nvSpPr>
        <p:spPr bwMode="auto">
          <a:xfrm>
            <a:off x="8040688" y="1449389"/>
            <a:ext cx="3455986" cy="2987723"/>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1" name="Bildplatzhalter 4"/>
          <p:cNvSpPr>
            <a:spLocks noGrp="1"/>
          </p:cNvSpPr>
          <p:nvPr>
            <p:ph type="pic" sz="quarter" idx="15" hasCustomPrompt="1"/>
          </p:nvPr>
        </p:nvSpPr>
        <p:spPr bwMode="auto">
          <a:xfrm>
            <a:off x="695325" y="1449388"/>
            <a:ext cx="3457575" cy="2987724"/>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2" name="Inhaltsplatzhalter 2"/>
          <p:cNvSpPr>
            <a:spLocks noGrp="1"/>
          </p:cNvSpPr>
          <p:nvPr>
            <p:ph idx="16" hasCustomPrompt="1"/>
          </p:nvPr>
        </p:nvSpPr>
        <p:spPr bwMode="auto">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defRPr/>
            </a:pPr>
            <a:r>
              <a:rPr lang="en-GB"/>
              <a:t>Add Content</a:t>
            </a:r>
            <a:endParaRPr/>
          </a:p>
          <a:p>
            <a:pPr lvl="1">
              <a:defRPr/>
            </a:pPr>
            <a:r>
              <a:rPr lang="en-GB"/>
              <a:t>Second Level</a:t>
            </a:r>
            <a:endParaRPr/>
          </a:p>
          <a:p>
            <a:pPr lvl="2">
              <a:defRPr/>
            </a:pPr>
            <a:r>
              <a:rPr lang="en-GB"/>
              <a:t>Third Level</a:t>
            </a:r>
            <a:endParaRPr/>
          </a:p>
        </p:txBody>
      </p:sp>
      <p:sp>
        <p:nvSpPr>
          <p:cNvPr id="13" name="Inhaltsplatzhalter 2"/>
          <p:cNvSpPr>
            <a:spLocks noGrp="1"/>
          </p:cNvSpPr>
          <p:nvPr>
            <p:ph idx="17" hasCustomPrompt="1"/>
          </p:nvPr>
        </p:nvSpPr>
        <p:spPr bwMode="auto">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defRPr/>
            </a:pPr>
            <a:r>
              <a:rPr lang="en-GB"/>
              <a:t>Add Content</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preserve="1" userDrawn="1">
  <p:cSld name="Four captioned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6466C5A0-2FE0-40AF-833F-851850EA9092}"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9" name="Bildplatzhalter 4"/>
          <p:cNvSpPr>
            <a:spLocks noGrp="1"/>
          </p:cNvSpPr>
          <p:nvPr>
            <p:ph type="pic" sz="quarter" idx="18" hasCustomPrompt="1"/>
          </p:nvPr>
        </p:nvSpPr>
        <p:spPr bwMode="auto">
          <a:xfrm>
            <a:off x="695327" y="1449389"/>
            <a:ext cx="2538000" cy="2987723"/>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0" name="Bildplatzhalter 4"/>
          <p:cNvSpPr>
            <a:spLocks noGrp="1"/>
          </p:cNvSpPr>
          <p:nvPr>
            <p:ph type="pic" sz="quarter" idx="14" hasCustomPrompt="1"/>
          </p:nvPr>
        </p:nvSpPr>
        <p:spPr bwMode="auto">
          <a:xfrm>
            <a:off x="8958673" y="1449389"/>
            <a:ext cx="2538000" cy="2987723"/>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4" name="Bildplatzhalter 4"/>
          <p:cNvSpPr>
            <a:spLocks noGrp="1"/>
          </p:cNvSpPr>
          <p:nvPr>
            <p:ph type="pic" sz="quarter" idx="19" hasCustomPrompt="1"/>
          </p:nvPr>
        </p:nvSpPr>
        <p:spPr bwMode="auto">
          <a:xfrm>
            <a:off x="3450050" y="1449389"/>
            <a:ext cx="2538000" cy="2987723"/>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5" name="Bildplatzhalter 4"/>
          <p:cNvSpPr>
            <a:spLocks noGrp="1"/>
          </p:cNvSpPr>
          <p:nvPr>
            <p:ph type="pic" sz="quarter" idx="20" hasCustomPrompt="1"/>
          </p:nvPr>
        </p:nvSpPr>
        <p:spPr bwMode="auto">
          <a:xfrm>
            <a:off x="6203950" y="1449389"/>
            <a:ext cx="2538000" cy="2987723"/>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21" name="Textplatzhalter 19"/>
          <p:cNvSpPr>
            <a:spLocks noGrp="1"/>
          </p:cNvSpPr>
          <p:nvPr>
            <p:ph type="body" sz="quarter" idx="22" hasCustomPrompt="1"/>
          </p:nvPr>
        </p:nvSpPr>
        <p:spPr bwMode="auto">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a:p>
            <a:pPr lvl="2">
              <a:defRPr/>
            </a:pPr>
            <a:r>
              <a:rPr lang="en-GB"/>
              <a:t>Third Level</a:t>
            </a:r>
            <a:endParaRPr/>
          </a:p>
        </p:txBody>
      </p:sp>
      <p:sp>
        <p:nvSpPr>
          <p:cNvPr id="22" name="Textplatzhalter 19"/>
          <p:cNvSpPr>
            <a:spLocks noGrp="1"/>
          </p:cNvSpPr>
          <p:nvPr>
            <p:ph type="body" sz="quarter" idx="23" hasCustomPrompt="1"/>
          </p:nvPr>
        </p:nvSpPr>
        <p:spPr bwMode="auto">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a:p>
            <a:pPr lvl="2">
              <a:defRPr/>
            </a:pPr>
            <a:r>
              <a:rPr lang="en-GB"/>
              <a:t>Third Level</a:t>
            </a:r>
            <a:endParaRPr/>
          </a:p>
        </p:txBody>
      </p:sp>
      <p:sp>
        <p:nvSpPr>
          <p:cNvPr id="23" name="Textplatzhalter 19"/>
          <p:cNvSpPr>
            <a:spLocks noGrp="1"/>
          </p:cNvSpPr>
          <p:nvPr>
            <p:ph type="body" sz="quarter" idx="24" hasCustomPrompt="1"/>
          </p:nvPr>
        </p:nvSpPr>
        <p:spPr bwMode="auto">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a:p>
            <a:pPr lvl="2">
              <a:defRPr/>
            </a:pPr>
            <a:r>
              <a:rPr lang="en-GB"/>
              <a:t>Third Level</a:t>
            </a:r>
            <a:endParaRPr/>
          </a:p>
        </p:txBody>
      </p:sp>
      <p:sp>
        <p:nvSpPr>
          <p:cNvPr id="24" name="Textplatzhalter 19"/>
          <p:cNvSpPr>
            <a:spLocks noGrp="1"/>
          </p:cNvSpPr>
          <p:nvPr>
            <p:ph type="body" sz="quarter" idx="25" hasCustomPrompt="1"/>
          </p:nvPr>
        </p:nvSpPr>
        <p:spPr bwMode="auto">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preserve="1" userDrawn="1">
  <p:cSld name="Six captioned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C83CB552-B1A6-488D-8881-5C09CE5975F9}"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10" name="Bildplatzhalter 4"/>
          <p:cNvSpPr>
            <a:spLocks noGrp="1"/>
          </p:cNvSpPr>
          <p:nvPr>
            <p:ph type="pic" sz="quarter" idx="13" hasCustomPrompt="1"/>
          </p:nvPr>
        </p:nvSpPr>
        <p:spPr bwMode="auto">
          <a:xfrm>
            <a:off x="4367213" y="1449388"/>
            <a:ext cx="3457575"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4" name="Bildplatzhalter 4"/>
          <p:cNvSpPr>
            <a:spLocks noGrp="1"/>
          </p:cNvSpPr>
          <p:nvPr>
            <p:ph type="pic" sz="quarter" idx="14" hasCustomPrompt="1"/>
          </p:nvPr>
        </p:nvSpPr>
        <p:spPr bwMode="auto">
          <a:xfrm>
            <a:off x="8040688" y="1449389"/>
            <a:ext cx="3455986"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5" name="Bildplatzhalter 4"/>
          <p:cNvSpPr>
            <a:spLocks noGrp="1"/>
          </p:cNvSpPr>
          <p:nvPr>
            <p:ph type="pic" sz="quarter" idx="15" hasCustomPrompt="1"/>
          </p:nvPr>
        </p:nvSpPr>
        <p:spPr bwMode="auto">
          <a:xfrm>
            <a:off x="695325" y="1449388"/>
            <a:ext cx="3457575"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6" name="Bildplatzhalter 4"/>
          <p:cNvSpPr>
            <a:spLocks noGrp="1"/>
          </p:cNvSpPr>
          <p:nvPr>
            <p:ph type="pic" sz="quarter" idx="18" hasCustomPrompt="1"/>
          </p:nvPr>
        </p:nvSpPr>
        <p:spPr bwMode="auto">
          <a:xfrm>
            <a:off x="4367212" y="3852000"/>
            <a:ext cx="3457575"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7" name="Bildplatzhalter 4"/>
          <p:cNvSpPr>
            <a:spLocks noGrp="1"/>
          </p:cNvSpPr>
          <p:nvPr>
            <p:ph type="pic" sz="quarter" idx="19" hasCustomPrompt="1"/>
          </p:nvPr>
        </p:nvSpPr>
        <p:spPr bwMode="auto">
          <a:xfrm>
            <a:off x="8040688" y="3852000"/>
            <a:ext cx="3455986"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8" name="Bildplatzhalter 4"/>
          <p:cNvSpPr>
            <a:spLocks noGrp="1"/>
          </p:cNvSpPr>
          <p:nvPr>
            <p:ph type="pic" sz="quarter" idx="20" hasCustomPrompt="1"/>
          </p:nvPr>
        </p:nvSpPr>
        <p:spPr bwMode="auto">
          <a:xfrm>
            <a:off x="695325" y="3852000"/>
            <a:ext cx="3457575"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20" name="Textplatzhalter 19"/>
          <p:cNvSpPr>
            <a:spLocks noGrp="1"/>
          </p:cNvSpPr>
          <p:nvPr>
            <p:ph type="body" sz="quarter" idx="21" hasCustomPrompt="1"/>
          </p:nvPr>
        </p:nvSpPr>
        <p:spPr bwMode="auto">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1" name="Textplatzhalter 19"/>
          <p:cNvSpPr>
            <a:spLocks noGrp="1"/>
          </p:cNvSpPr>
          <p:nvPr>
            <p:ph type="body" sz="quarter" idx="22" hasCustomPrompt="1"/>
          </p:nvPr>
        </p:nvSpPr>
        <p:spPr bwMode="auto">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2" name="Textplatzhalter 19"/>
          <p:cNvSpPr>
            <a:spLocks noGrp="1"/>
          </p:cNvSpPr>
          <p:nvPr>
            <p:ph type="body" sz="quarter" idx="23" hasCustomPrompt="1"/>
          </p:nvPr>
        </p:nvSpPr>
        <p:spPr bwMode="auto">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3" name="Textplatzhalter 19"/>
          <p:cNvSpPr>
            <a:spLocks noGrp="1"/>
          </p:cNvSpPr>
          <p:nvPr>
            <p:ph type="body" sz="quarter" idx="24" hasCustomPrompt="1"/>
          </p:nvPr>
        </p:nvSpPr>
        <p:spPr bwMode="auto">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4" name="Textplatzhalter 19"/>
          <p:cNvSpPr>
            <a:spLocks noGrp="1"/>
          </p:cNvSpPr>
          <p:nvPr>
            <p:ph type="body" sz="quarter" idx="25" hasCustomPrompt="1"/>
          </p:nvPr>
        </p:nvSpPr>
        <p:spPr bwMode="auto">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5" name="Textplatzhalter 19"/>
          <p:cNvSpPr>
            <a:spLocks noGrp="1"/>
          </p:cNvSpPr>
          <p:nvPr>
            <p:ph type="body" sz="quarter" idx="26" hasCustomPrompt="1"/>
          </p:nvPr>
        </p:nvSpPr>
        <p:spPr bwMode="auto">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Eight captioned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938776C6-FBF2-400C-840B-70F64F70310D}"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9" name="Bildplatzhalter 4"/>
          <p:cNvSpPr>
            <a:spLocks noGrp="1"/>
          </p:cNvSpPr>
          <p:nvPr>
            <p:ph type="pic" sz="quarter" idx="18" hasCustomPrompt="1"/>
          </p:nvPr>
        </p:nvSpPr>
        <p:spPr bwMode="auto">
          <a:xfrm>
            <a:off x="695327" y="1449390"/>
            <a:ext cx="2538000"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0" name="Bildplatzhalter 4"/>
          <p:cNvSpPr>
            <a:spLocks noGrp="1"/>
          </p:cNvSpPr>
          <p:nvPr>
            <p:ph type="pic" sz="quarter" idx="14" hasCustomPrompt="1"/>
          </p:nvPr>
        </p:nvSpPr>
        <p:spPr bwMode="auto">
          <a:xfrm>
            <a:off x="8958673" y="1449390"/>
            <a:ext cx="2538000"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4" name="Bildplatzhalter 4"/>
          <p:cNvSpPr>
            <a:spLocks noGrp="1"/>
          </p:cNvSpPr>
          <p:nvPr>
            <p:ph type="pic" sz="quarter" idx="19" hasCustomPrompt="1"/>
          </p:nvPr>
        </p:nvSpPr>
        <p:spPr bwMode="auto">
          <a:xfrm>
            <a:off x="3450050" y="1449390"/>
            <a:ext cx="2538000"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5" name="Bildplatzhalter 4"/>
          <p:cNvSpPr>
            <a:spLocks noGrp="1"/>
          </p:cNvSpPr>
          <p:nvPr>
            <p:ph type="pic" sz="quarter" idx="20" hasCustomPrompt="1"/>
          </p:nvPr>
        </p:nvSpPr>
        <p:spPr bwMode="auto">
          <a:xfrm>
            <a:off x="6203950" y="1449390"/>
            <a:ext cx="2538000"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22" name="Textplatzhalter 19"/>
          <p:cNvSpPr>
            <a:spLocks noGrp="1"/>
          </p:cNvSpPr>
          <p:nvPr>
            <p:ph type="body" sz="quarter" idx="23" hasCustomPrompt="1"/>
          </p:nvPr>
        </p:nvSpPr>
        <p:spPr bwMode="auto">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p:txBody>
      </p:sp>
      <p:sp>
        <p:nvSpPr>
          <p:cNvPr id="23" name="Textplatzhalter 19"/>
          <p:cNvSpPr>
            <a:spLocks noGrp="1"/>
          </p:cNvSpPr>
          <p:nvPr>
            <p:ph type="body" sz="quarter" idx="24" hasCustomPrompt="1"/>
          </p:nvPr>
        </p:nvSpPr>
        <p:spPr bwMode="auto">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p:txBody>
      </p:sp>
      <p:sp>
        <p:nvSpPr>
          <p:cNvPr id="24" name="Textplatzhalter 19"/>
          <p:cNvSpPr>
            <a:spLocks noGrp="1"/>
          </p:cNvSpPr>
          <p:nvPr>
            <p:ph type="body" sz="quarter" idx="25" hasCustomPrompt="1"/>
          </p:nvPr>
        </p:nvSpPr>
        <p:spPr bwMode="auto">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p:txBody>
      </p:sp>
      <p:sp>
        <p:nvSpPr>
          <p:cNvPr id="7" name="Bildplatzhalter 4"/>
          <p:cNvSpPr>
            <a:spLocks noGrp="1"/>
          </p:cNvSpPr>
          <p:nvPr>
            <p:ph type="pic" sz="quarter" idx="26" hasCustomPrompt="1"/>
          </p:nvPr>
        </p:nvSpPr>
        <p:spPr bwMode="auto">
          <a:xfrm>
            <a:off x="695325" y="3852000"/>
            <a:ext cx="2538000"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8" name="Textplatzhalter 19"/>
          <p:cNvSpPr>
            <a:spLocks noGrp="1"/>
          </p:cNvSpPr>
          <p:nvPr>
            <p:ph type="body" sz="quarter" idx="27" hasCustomPrompt="1"/>
          </p:nvPr>
        </p:nvSpPr>
        <p:spPr bwMode="auto">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11" name="Textplatzhalter 19"/>
          <p:cNvSpPr>
            <a:spLocks noGrp="1"/>
          </p:cNvSpPr>
          <p:nvPr>
            <p:ph type="body" sz="quarter" idx="21" hasCustomPrompt="1"/>
          </p:nvPr>
        </p:nvSpPr>
        <p:spPr bwMode="auto">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12" name="Textplatzhalter 19"/>
          <p:cNvSpPr>
            <a:spLocks noGrp="1"/>
          </p:cNvSpPr>
          <p:nvPr>
            <p:ph type="body" sz="quarter" idx="28" hasCustomPrompt="1"/>
          </p:nvPr>
        </p:nvSpPr>
        <p:spPr bwMode="auto">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p:txBody>
      </p:sp>
      <p:sp>
        <p:nvSpPr>
          <p:cNvPr id="13" name="Textplatzhalter 19"/>
          <p:cNvSpPr>
            <a:spLocks noGrp="1"/>
          </p:cNvSpPr>
          <p:nvPr>
            <p:ph type="body" sz="quarter" idx="29" hasCustomPrompt="1"/>
          </p:nvPr>
        </p:nvSpPr>
        <p:spPr bwMode="auto">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p:txBody>
      </p:sp>
      <p:sp>
        <p:nvSpPr>
          <p:cNvPr id="16" name="Textplatzhalter 19"/>
          <p:cNvSpPr>
            <a:spLocks noGrp="1"/>
          </p:cNvSpPr>
          <p:nvPr>
            <p:ph type="body" sz="quarter" idx="30" hasCustomPrompt="1"/>
          </p:nvPr>
        </p:nvSpPr>
        <p:spPr bwMode="auto">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defRPr/>
            </a:pPr>
            <a:r>
              <a:rPr lang="en-GB"/>
              <a:t>Add Text</a:t>
            </a:r>
            <a:endParaRPr/>
          </a:p>
          <a:p>
            <a:pPr lvl="1">
              <a:defRPr/>
            </a:pPr>
            <a:r>
              <a:rPr lang="en-GB"/>
              <a:t>Second Level</a:t>
            </a:r>
            <a:endParaRPr/>
          </a:p>
        </p:txBody>
      </p:sp>
      <p:sp>
        <p:nvSpPr>
          <p:cNvPr id="17" name="Bildplatzhalter 4"/>
          <p:cNvSpPr>
            <a:spLocks noGrp="1"/>
          </p:cNvSpPr>
          <p:nvPr>
            <p:ph type="pic" sz="quarter" idx="31" hasCustomPrompt="1"/>
          </p:nvPr>
        </p:nvSpPr>
        <p:spPr bwMode="auto">
          <a:xfrm>
            <a:off x="8957560" y="3852000"/>
            <a:ext cx="2538000"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8" name="Bildplatzhalter 4"/>
          <p:cNvSpPr>
            <a:spLocks noGrp="1"/>
          </p:cNvSpPr>
          <p:nvPr>
            <p:ph type="pic" sz="quarter" idx="32" hasCustomPrompt="1"/>
          </p:nvPr>
        </p:nvSpPr>
        <p:spPr bwMode="auto">
          <a:xfrm>
            <a:off x="3448937" y="3852000"/>
            <a:ext cx="2538000"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19" name="Bildplatzhalter 4"/>
          <p:cNvSpPr>
            <a:spLocks noGrp="1"/>
          </p:cNvSpPr>
          <p:nvPr>
            <p:ph type="pic" sz="quarter" idx="33" hasCustomPrompt="1"/>
          </p:nvPr>
        </p:nvSpPr>
        <p:spPr bwMode="auto">
          <a:xfrm>
            <a:off x="6202837" y="3852000"/>
            <a:ext cx="2538000" cy="1799592"/>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Red">
    <p:bg>
      <p:bgPr>
        <a:solidFill>
          <a:schemeClr val="accent3"/>
        </a:solidFill>
        <a:effectLst/>
      </p:bgPr>
    </p:bg>
    <p:spTree>
      <p:nvGrpSpPr>
        <p:cNvPr id="1" name=""/>
        <p:cNvGrpSpPr/>
        <p:nvPr/>
      </p:nvGrpSpPr>
      <p:grpSpPr bwMode="auto">
        <a:xfrm>
          <a:off x="0" y="0"/>
          <a:ext cx="0" cy="0"/>
          <a:chOff x="0" y="0"/>
          <a:chExt cx="0" cy="0"/>
        </a:xfrm>
      </p:grpSpPr>
      <p:pic>
        <p:nvPicPr>
          <p:cNvPr id="9" name="Grafik 8"/>
          <p:cNvPicPr>
            <a:picLocks noChangeAspect="1"/>
          </p:cNvPicPr>
          <p:nvPr userDrawn="1"/>
        </p:nvPicPr>
        <p:blipFill>
          <a:blip r:embed="rId2"/>
          <a:stretch/>
        </p:blipFill>
        <p:spPr bwMode="auto">
          <a:xfrm>
            <a:off x="1384" y="1948"/>
            <a:ext cx="12190615" cy="6855662"/>
          </a:xfrm>
          <a:prstGeom prst="rect">
            <a:avLst/>
          </a:prstGeom>
        </p:spPr>
      </p:pic>
      <p:sp>
        <p:nvSpPr>
          <p:cNvPr id="2" name="Titel 1"/>
          <p:cNvSpPr>
            <a:spLocks noGrp="1"/>
          </p:cNvSpPr>
          <p:nvPr>
            <p:ph type="ctrTitle" hasCustomPrompt="1"/>
          </p:nvPr>
        </p:nvSpPr>
        <p:spPr bwMode="auto">
          <a:xfrm>
            <a:off x="695325" y="1449388"/>
            <a:ext cx="8045451" cy="2004460"/>
          </a:xfrm>
        </p:spPr>
        <p:txBody>
          <a:bodyPr anchor="b"/>
          <a:lstStyle>
            <a:lvl1pPr algn="l">
              <a:lnSpc>
                <a:spcPct val="92000"/>
              </a:lnSpc>
              <a:defRPr sz="4200">
                <a:solidFill>
                  <a:schemeClr val="bg1"/>
                </a:solidFill>
              </a:defRPr>
            </a:lvl1pPr>
          </a:lstStyle>
          <a:p>
            <a:pPr>
              <a:defRPr/>
            </a:pPr>
            <a:r>
              <a:rPr lang="en-GB"/>
              <a:t>Add Title</a:t>
            </a:r>
            <a:endParaRPr/>
          </a:p>
        </p:txBody>
      </p:sp>
      <p:sp>
        <p:nvSpPr>
          <p:cNvPr id="3" name="Untertitel 2"/>
          <p:cNvSpPr>
            <a:spLocks noGrp="1"/>
          </p:cNvSpPr>
          <p:nvPr>
            <p:ph type="subTitle" idx="1" hasCustomPrompt="1"/>
          </p:nvPr>
        </p:nvSpPr>
        <p:spPr bwMode="auto">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Add Subtitle</a:t>
            </a:r>
            <a:endParaRPr/>
          </a:p>
        </p:txBody>
      </p:sp>
      <p:sp>
        <p:nvSpPr>
          <p:cNvPr id="11" name="Textplatzhalter 10"/>
          <p:cNvSpPr>
            <a:spLocks noGrp="1"/>
          </p:cNvSpPr>
          <p:nvPr>
            <p:ph type="body" sz="quarter" idx="13" hasCustomPrompt="1"/>
          </p:nvPr>
        </p:nvSpPr>
        <p:spPr bwMode="auto">
          <a:xfrm>
            <a:off x="695325" y="5841268"/>
            <a:ext cx="5292725" cy="288032"/>
          </a:xfrm>
        </p:spPr>
        <p:txBody>
          <a:bodyPr anchor="b"/>
          <a:lstStyle>
            <a:lvl1pPr>
              <a:defRPr sz="1600">
                <a:solidFill>
                  <a:schemeClr val="bg1"/>
                </a:solidFill>
              </a:defRPr>
            </a:lvl1pPr>
            <a:lvl2pPr marL="0" indent="0">
              <a:buNone/>
              <a:defRPr/>
            </a:lvl2pPr>
          </a:lstStyle>
          <a:p>
            <a:pPr lvl="0">
              <a:defRPr/>
            </a:pPr>
            <a:r>
              <a:rPr lang="en-GB"/>
              <a:t>Author</a:t>
            </a:r>
            <a:endParaRPr/>
          </a:p>
        </p:txBody>
      </p:sp>
      <p:sp>
        <p:nvSpPr>
          <p:cNvPr id="12" name="Textplatzhalter 10"/>
          <p:cNvSpPr>
            <a:spLocks noGrp="1"/>
          </p:cNvSpPr>
          <p:nvPr>
            <p:ph type="body" sz="quarter" idx="14" hasCustomPrompt="1"/>
          </p:nvPr>
        </p:nvSpPr>
        <p:spPr bwMode="auto">
          <a:xfrm>
            <a:off x="695325" y="6129300"/>
            <a:ext cx="5292725" cy="252028"/>
          </a:xfrm>
        </p:spPr>
        <p:txBody>
          <a:bodyPr anchor="t"/>
          <a:lstStyle>
            <a:lvl1pPr>
              <a:defRPr sz="1600">
                <a:solidFill>
                  <a:schemeClr val="bg1"/>
                </a:solidFill>
              </a:defRPr>
            </a:lvl1pPr>
            <a:lvl2pPr marL="0" indent="0">
              <a:buNone/>
              <a:defRPr/>
            </a:lvl2pPr>
          </a:lstStyle>
          <a:p>
            <a:pPr lvl="0">
              <a:defRPr/>
            </a:pPr>
            <a:r>
              <a:rPr lang="en-GB"/>
              <a:t>Location, DD Month YYYY</a:t>
            </a:r>
            <a:endParaRPr/>
          </a:p>
        </p:txBody>
      </p:sp>
      <p:pic>
        <p:nvPicPr>
          <p:cNvPr id="13" name="Grafik 12"/>
          <p:cNvPicPr>
            <a:picLocks noChangeAspect="1"/>
          </p:cNvPicPr>
          <p:nvPr userDrawn="1"/>
        </p:nvPicPr>
        <p:blipFill>
          <a:blip r:embed="rId3"/>
          <a:stretch/>
        </p:blipFill>
        <p:spPr bwMode="auto">
          <a:xfrm>
            <a:off x="631137" y="358671"/>
            <a:ext cx="1773820" cy="730070"/>
          </a:xfrm>
          <a:prstGeom prst="rect">
            <a:avLst/>
          </a:prstGeom>
        </p:spPr>
      </p:pic>
      <p:pic>
        <p:nvPicPr>
          <p:cNvPr id="5" name="Grafik 4"/>
          <p:cNvPicPr>
            <a:picLocks noChangeAspect="1"/>
          </p:cNvPicPr>
          <p:nvPr userDrawn="1"/>
        </p:nvPicPr>
        <p:blipFill>
          <a:blip r:embed="rId4"/>
          <a:srcRect l="28502"/>
          <a:stretch/>
        </p:blipFill>
        <p:spPr bwMode="auto">
          <a:xfrm>
            <a:off x="2532062" y="536705"/>
            <a:ext cx="2162109" cy="403287"/>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Twelve captioned Image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4" name="Datumsplatzhalter 3"/>
          <p:cNvSpPr>
            <a:spLocks noGrp="1"/>
          </p:cNvSpPr>
          <p:nvPr>
            <p:ph type="dt" sz="half" idx="10"/>
          </p:nvPr>
        </p:nvSpPr>
        <p:spPr bwMode="auto"/>
        <p:txBody>
          <a:bodyPr/>
          <a:lstStyle/>
          <a:p>
            <a:pPr>
              <a:defRPr/>
            </a:pPr>
            <a:fld id="{EE8F10AD-AB05-42A8-9D28-23EA7315BF70}"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10" name="Bildplatzhalter 4"/>
          <p:cNvSpPr>
            <a:spLocks noGrp="1"/>
          </p:cNvSpPr>
          <p:nvPr>
            <p:ph type="pic" sz="quarter" idx="13" hasCustomPrompt="1"/>
          </p:nvPr>
        </p:nvSpPr>
        <p:spPr bwMode="auto">
          <a:xfrm>
            <a:off x="4367213" y="1449389"/>
            <a:ext cx="1620837"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14" name="Bildplatzhalter 4"/>
          <p:cNvSpPr>
            <a:spLocks noGrp="1"/>
          </p:cNvSpPr>
          <p:nvPr>
            <p:ph type="pic" sz="quarter" idx="14" hasCustomPrompt="1"/>
          </p:nvPr>
        </p:nvSpPr>
        <p:spPr bwMode="auto">
          <a:xfrm>
            <a:off x="9874248" y="1449389"/>
            <a:ext cx="1622425"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15" name="Bildplatzhalter 4"/>
          <p:cNvSpPr>
            <a:spLocks noGrp="1"/>
          </p:cNvSpPr>
          <p:nvPr>
            <p:ph type="pic" sz="quarter" idx="15" hasCustomPrompt="1"/>
          </p:nvPr>
        </p:nvSpPr>
        <p:spPr bwMode="auto">
          <a:xfrm>
            <a:off x="695326" y="1449389"/>
            <a:ext cx="1620838"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16" name="Bildplatzhalter 4"/>
          <p:cNvSpPr>
            <a:spLocks noGrp="1"/>
          </p:cNvSpPr>
          <p:nvPr>
            <p:ph type="pic" sz="quarter" idx="18" hasCustomPrompt="1"/>
          </p:nvPr>
        </p:nvSpPr>
        <p:spPr bwMode="auto">
          <a:xfrm>
            <a:off x="4367212" y="3851999"/>
            <a:ext cx="1620837"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17" name="Bildplatzhalter 4"/>
          <p:cNvSpPr>
            <a:spLocks noGrp="1"/>
          </p:cNvSpPr>
          <p:nvPr>
            <p:ph type="pic" sz="quarter" idx="19" hasCustomPrompt="1"/>
          </p:nvPr>
        </p:nvSpPr>
        <p:spPr bwMode="auto">
          <a:xfrm>
            <a:off x="8040688" y="3852000"/>
            <a:ext cx="1619250"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18" name="Bildplatzhalter 4"/>
          <p:cNvSpPr>
            <a:spLocks noGrp="1"/>
          </p:cNvSpPr>
          <p:nvPr>
            <p:ph type="pic" sz="quarter" idx="20" hasCustomPrompt="1"/>
          </p:nvPr>
        </p:nvSpPr>
        <p:spPr bwMode="auto">
          <a:xfrm>
            <a:off x="695326" y="3851999"/>
            <a:ext cx="1620838"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20" name="Textplatzhalter 19"/>
          <p:cNvSpPr>
            <a:spLocks noGrp="1"/>
          </p:cNvSpPr>
          <p:nvPr>
            <p:ph type="body" sz="quarter" idx="21" hasCustomPrompt="1"/>
          </p:nvPr>
        </p:nvSpPr>
        <p:spPr bwMode="auto">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1" name="Textplatzhalter 19"/>
          <p:cNvSpPr>
            <a:spLocks noGrp="1"/>
          </p:cNvSpPr>
          <p:nvPr>
            <p:ph type="body" sz="quarter" idx="22" hasCustomPrompt="1"/>
          </p:nvPr>
        </p:nvSpPr>
        <p:spPr bwMode="auto">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2" name="Textplatzhalter 19"/>
          <p:cNvSpPr>
            <a:spLocks noGrp="1"/>
          </p:cNvSpPr>
          <p:nvPr>
            <p:ph type="body" sz="quarter" idx="23" hasCustomPrompt="1"/>
          </p:nvPr>
        </p:nvSpPr>
        <p:spPr bwMode="auto">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3" name="Textplatzhalter 19"/>
          <p:cNvSpPr>
            <a:spLocks noGrp="1"/>
          </p:cNvSpPr>
          <p:nvPr>
            <p:ph type="body" sz="quarter" idx="24" hasCustomPrompt="1"/>
          </p:nvPr>
        </p:nvSpPr>
        <p:spPr bwMode="auto">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4" name="Textplatzhalter 19"/>
          <p:cNvSpPr>
            <a:spLocks noGrp="1"/>
          </p:cNvSpPr>
          <p:nvPr>
            <p:ph type="body" sz="quarter" idx="25" hasCustomPrompt="1"/>
          </p:nvPr>
        </p:nvSpPr>
        <p:spPr bwMode="auto">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5" name="Textplatzhalter 19"/>
          <p:cNvSpPr>
            <a:spLocks noGrp="1"/>
          </p:cNvSpPr>
          <p:nvPr>
            <p:ph type="body" sz="quarter" idx="26" hasCustomPrompt="1"/>
          </p:nvPr>
        </p:nvSpPr>
        <p:spPr bwMode="auto">
          <a:xfrm>
            <a:off x="9875092" y="3204724"/>
            <a:ext cx="1623170"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3" name="Bildplatzhalter 4"/>
          <p:cNvSpPr>
            <a:spLocks noGrp="1"/>
          </p:cNvSpPr>
          <p:nvPr>
            <p:ph type="pic" sz="quarter" idx="27" hasCustomPrompt="1"/>
          </p:nvPr>
        </p:nvSpPr>
        <p:spPr bwMode="auto">
          <a:xfrm>
            <a:off x="2532062" y="1449389"/>
            <a:ext cx="1620838"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7" name="Textplatzhalter 19"/>
          <p:cNvSpPr>
            <a:spLocks noGrp="1"/>
          </p:cNvSpPr>
          <p:nvPr>
            <p:ph type="body" sz="quarter" idx="28" hasCustomPrompt="1"/>
          </p:nvPr>
        </p:nvSpPr>
        <p:spPr bwMode="auto">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9" name="Bildplatzhalter 4"/>
          <p:cNvSpPr>
            <a:spLocks noGrp="1"/>
          </p:cNvSpPr>
          <p:nvPr>
            <p:ph type="pic" sz="quarter" idx="29" hasCustomPrompt="1"/>
          </p:nvPr>
        </p:nvSpPr>
        <p:spPr bwMode="auto">
          <a:xfrm>
            <a:off x="6202363" y="1449389"/>
            <a:ext cx="1622425"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11" name="Textplatzhalter 19"/>
          <p:cNvSpPr>
            <a:spLocks noGrp="1"/>
          </p:cNvSpPr>
          <p:nvPr>
            <p:ph type="body" sz="quarter" idx="30" hasCustomPrompt="1"/>
          </p:nvPr>
        </p:nvSpPr>
        <p:spPr bwMode="auto">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12" name="Bildplatzhalter 4"/>
          <p:cNvSpPr>
            <a:spLocks noGrp="1"/>
          </p:cNvSpPr>
          <p:nvPr>
            <p:ph type="pic" sz="quarter" idx="31" hasCustomPrompt="1"/>
          </p:nvPr>
        </p:nvSpPr>
        <p:spPr bwMode="auto">
          <a:xfrm>
            <a:off x="8040688" y="1449389"/>
            <a:ext cx="1619250"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13" name="Textplatzhalter 19"/>
          <p:cNvSpPr>
            <a:spLocks noGrp="1"/>
          </p:cNvSpPr>
          <p:nvPr>
            <p:ph type="body" sz="quarter" idx="32" hasCustomPrompt="1"/>
          </p:nvPr>
        </p:nvSpPr>
        <p:spPr bwMode="auto">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19" name="Bildplatzhalter 4"/>
          <p:cNvSpPr>
            <a:spLocks noGrp="1"/>
          </p:cNvSpPr>
          <p:nvPr>
            <p:ph type="pic" sz="quarter" idx="33" hasCustomPrompt="1"/>
          </p:nvPr>
        </p:nvSpPr>
        <p:spPr bwMode="auto">
          <a:xfrm>
            <a:off x="2532062" y="3851999"/>
            <a:ext cx="1620838"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26" name="Textplatzhalter 19"/>
          <p:cNvSpPr>
            <a:spLocks noGrp="1"/>
          </p:cNvSpPr>
          <p:nvPr>
            <p:ph type="body" sz="quarter" idx="34" hasCustomPrompt="1"/>
          </p:nvPr>
        </p:nvSpPr>
        <p:spPr bwMode="auto">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7" name="Bildplatzhalter 4"/>
          <p:cNvSpPr>
            <a:spLocks noGrp="1"/>
          </p:cNvSpPr>
          <p:nvPr>
            <p:ph type="pic" sz="quarter" idx="35" hasCustomPrompt="1"/>
          </p:nvPr>
        </p:nvSpPr>
        <p:spPr bwMode="auto">
          <a:xfrm>
            <a:off x="6203950" y="3851999"/>
            <a:ext cx="1620837"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28" name="Textplatzhalter 19"/>
          <p:cNvSpPr>
            <a:spLocks noGrp="1"/>
          </p:cNvSpPr>
          <p:nvPr>
            <p:ph type="body" sz="quarter" idx="36" hasCustomPrompt="1"/>
          </p:nvPr>
        </p:nvSpPr>
        <p:spPr bwMode="auto">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
        <p:nvSpPr>
          <p:cNvPr id="29" name="Bildplatzhalter 4"/>
          <p:cNvSpPr>
            <a:spLocks noGrp="1"/>
          </p:cNvSpPr>
          <p:nvPr>
            <p:ph type="pic" sz="quarter" idx="37" hasCustomPrompt="1"/>
          </p:nvPr>
        </p:nvSpPr>
        <p:spPr bwMode="auto">
          <a:xfrm>
            <a:off x="9873502" y="3852000"/>
            <a:ext cx="1623170" cy="1692000"/>
          </a:xfrm>
          <a:prstGeom prst="rect">
            <a:avLst/>
          </a:prstGeom>
          <a:pattFill prst="lgCheck">
            <a:fgClr>
              <a:schemeClr val="bg1">
                <a:lumMod val="85000"/>
              </a:schemeClr>
            </a:fgClr>
            <a:bgClr>
              <a:schemeClr val="bg1"/>
            </a:bgClr>
          </a:pattFill>
        </p:spPr>
        <p:txBody>
          <a:bodyPr tIns="720000" anchor="ctr"/>
          <a:lstStyle>
            <a:lvl1pPr algn="ctr">
              <a:defRPr sz="1000"/>
            </a:lvl1pPr>
          </a:lstStyle>
          <a:p>
            <a:pPr>
              <a:defRPr/>
            </a:pPr>
            <a:r>
              <a:rPr lang="en-GB"/>
              <a:t>Add image by tapping on icon</a:t>
            </a:r>
            <a:endParaRPr/>
          </a:p>
        </p:txBody>
      </p:sp>
      <p:sp>
        <p:nvSpPr>
          <p:cNvPr id="30" name="Textplatzhalter 19"/>
          <p:cNvSpPr>
            <a:spLocks noGrp="1"/>
          </p:cNvSpPr>
          <p:nvPr>
            <p:ph type="body" sz="quarter" idx="38" hasCustomPrompt="1"/>
          </p:nvPr>
        </p:nvSpPr>
        <p:spPr bwMode="auto">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defRPr/>
            </a:pPr>
            <a:r>
              <a:rPr lang="en-GB"/>
              <a:t>Add Text</a:t>
            </a:r>
            <a:endParaRPr/>
          </a:p>
          <a:p>
            <a:pPr lvl="1">
              <a:defRPr/>
            </a:pPr>
            <a:r>
              <a:rPr lang="en-GB"/>
              <a:t>Second Level</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preserve="1" userDrawn="1">
  <p:cSld name="Two full sized Images">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1D2BE162-503C-4BD8-8879-ABE2B492B94E}"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8" name="Bildplatzhalter 4"/>
          <p:cNvSpPr>
            <a:spLocks noGrp="1"/>
          </p:cNvSpPr>
          <p:nvPr>
            <p:ph type="pic" sz="quarter" idx="14" hasCustomPrompt="1"/>
          </p:nvPr>
        </p:nvSpPr>
        <p:spPr bwMode="auto">
          <a:xfrm>
            <a:off x="6203948" y="0"/>
            <a:ext cx="5988052" cy="685799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
        <p:nvSpPr>
          <p:cNvPr id="7" name="Bildplatzhalter 4"/>
          <p:cNvSpPr>
            <a:spLocks noGrp="1"/>
          </p:cNvSpPr>
          <p:nvPr>
            <p:ph type="pic" sz="quarter" idx="13" hasCustomPrompt="1"/>
          </p:nvPr>
        </p:nvSpPr>
        <p:spPr bwMode="auto">
          <a:xfrm>
            <a:off x="0" y="1"/>
            <a:ext cx="5988050" cy="6858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preserve="1" userDrawn="1">
  <p:cSld name="Full sized Image">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p>
            <a:pPr>
              <a:defRPr/>
            </a:pPr>
            <a:fld id="{FDC52956-A07D-4142-998D-643983E6B7D7}" type="datetime1">
              <a:rPr lang="de-CH"/>
              <a:t>14.01.2025</a:t>
            </a:fld>
            <a:endParaRPr lang="en-GB"/>
          </a:p>
        </p:txBody>
      </p:sp>
      <p:sp>
        <p:nvSpPr>
          <p:cNvPr id="5" name="Fußzeilenplatzhalter 4"/>
          <p:cNvSpPr>
            <a:spLocks noGrp="1"/>
          </p:cNvSpPr>
          <p:nvPr>
            <p:ph type="ftr" sz="quarter" idx="11"/>
          </p:nvPr>
        </p:nvSpPr>
        <p:spPr bwMode="auto"/>
        <p:txBody>
          <a:body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en-GB"/>
              <a:t>‹Nr.›</a:t>
            </a:fld>
            <a:endParaRPr lang="en-GB"/>
          </a:p>
        </p:txBody>
      </p:sp>
      <p:sp>
        <p:nvSpPr>
          <p:cNvPr id="7" name="Bildplatzhalter 4"/>
          <p:cNvSpPr>
            <a:spLocks noGrp="1"/>
          </p:cNvSpPr>
          <p:nvPr>
            <p:ph type="pic" sz="quarter" idx="13" hasCustomPrompt="1"/>
          </p:nvPr>
        </p:nvSpPr>
        <p:spPr bwMode="auto">
          <a:xfrm>
            <a:off x="0" y="1"/>
            <a:ext cx="12192000" cy="6858000"/>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p:txBody>
          <a:bodyPr/>
          <a:lstStyle>
            <a:lvl1pPr>
              <a:defRPr/>
            </a:lvl1pPr>
          </a:lstStyle>
          <a:p>
            <a:pPr>
              <a:defRPr/>
            </a:pPr>
            <a:r>
              <a:rPr lang="en-GB"/>
              <a:t>Add Title</a:t>
            </a:r>
            <a:endParaRPr/>
          </a:p>
        </p:txBody>
      </p:sp>
      <p:sp>
        <p:nvSpPr>
          <p:cNvPr id="3" name="Datumsplatzhalter 2"/>
          <p:cNvSpPr>
            <a:spLocks noGrp="1"/>
          </p:cNvSpPr>
          <p:nvPr>
            <p:ph type="dt" sz="half" idx="10"/>
          </p:nvPr>
        </p:nvSpPr>
        <p:spPr bwMode="auto"/>
        <p:txBody>
          <a:bodyPr/>
          <a:lstStyle/>
          <a:p>
            <a:pPr>
              <a:defRPr/>
            </a:pPr>
            <a:fld id="{4240EAF5-CD0C-4FC0-AC99-7554DE12F6ED}" type="datetime1">
              <a:rPr lang="de-CH"/>
              <a:t>14.01.2025</a:t>
            </a:fld>
            <a:endParaRPr lang="en-GB"/>
          </a:p>
        </p:txBody>
      </p:sp>
      <p:sp>
        <p:nvSpPr>
          <p:cNvPr id="4" name="Fußzeilenplatzhalter 3"/>
          <p:cNvSpPr>
            <a:spLocks noGrp="1"/>
          </p:cNvSpPr>
          <p:nvPr>
            <p:ph type="ftr" sz="quarter" idx="11"/>
          </p:nvPr>
        </p:nvSpPr>
        <p:spPr bwMode="auto"/>
        <p:txBody>
          <a:bodyPr/>
          <a:lstStyle/>
          <a:p>
            <a:pPr>
              <a:defRPr/>
            </a:pPr>
            <a:r>
              <a:rPr lang="en-US"/>
              <a:t>PSI Center for Accelerator Science and Engineering</a:t>
            </a:r>
            <a:endParaRPr lang="en-GB"/>
          </a:p>
        </p:txBody>
      </p:sp>
      <p:sp>
        <p:nvSpPr>
          <p:cNvPr id="5" name="Foliennummernplatzhalter 4"/>
          <p:cNvSpPr>
            <a:spLocks noGrp="1"/>
          </p:cNvSpPr>
          <p:nvPr>
            <p:ph type="sldNum" sz="quarter" idx="12"/>
          </p:nvPr>
        </p:nvSpPr>
        <p:spPr bwMode="auto"/>
        <p:txBody>
          <a:bodyPr/>
          <a:lstStyle/>
          <a:p>
            <a:pPr>
              <a:defRPr/>
            </a:pPr>
            <a:fld id="{442AD375-037F-43D0-B059-5172DA06796A}" type="slidenum">
              <a:rPr lang="en-GB"/>
              <a:t>‹Nr.›</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type="blank" preserve="1"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fld id="{24AA9B5A-1447-4E67-A1F3-6BAF62A33A60}" type="datetime1">
              <a:rPr lang="de-CH"/>
              <a:t>14.01.2025</a:t>
            </a:fld>
            <a:endParaRPr lang="en-GB"/>
          </a:p>
        </p:txBody>
      </p:sp>
      <p:sp>
        <p:nvSpPr>
          <p:cNvPr id="3" name="Fußzeilenplatzhalter 2"/>
          <p:cNvSpPr>
            <a:spLocks noGrp="1"/>
          </p:cNvSpPr>
          <p:nvPr>
            <p:ph type="ftr" sz="quarter" idx="11"/>
          </p:nvPr>
        </p:nvSpPr>
        <p:spPr bwMode="auto"/>
        <p:txBody>
          <a:bodyPr/>
          <a:lstStyle/>
          <a:p>
            <a:pPr>
              <a:defRPr/>
            </a:pPr>
            <a:r>
              <a:rPr lang="en-US"/>
              <a:t>PSI Center for Accelerator Science and Engineering</a:t>
            </a:r>
            <a:endParaRPr lang="en-GB"/>
          </a:p>
        </p:txBody>
      </p:sp>
      <p:sp>
        <p:nvSpPr>
          <p:cNvPr id="4" name="Foliennummernplatzhalter 3"/>
          <p:cNvSpPr>
            <a:spLocks noGrp="1"/>
          </p:cNvSpPr>
          <p:nvPr>
            <p:ph type="sldNum" sz="quarter" idx="12"/>
          </p:nvPr>
        </p:nvSpPr>
        <p:spPr bwMode="auto"/>
        <p:txBody>
          <a:bodyPr/>
          <a:lstStyle/>
          <a:p>
            <a:pPr>
              <a:defRPr/>
            </a:pPr>
            <a:fld id="{442AD375-037F-43D0-B059-5172DA06796A}" type="slidenum">
              <a:rPr lang="en-GB"/>
              <a:t>‹Nr.›</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itle Image Red">
    <p:bg>
      <p:bgPr>
        <a:solidFill>
          <a:schemeClr val="accent3"/>
        </a:solidFill>
        <a:effectLst/>
      </p:bgPr>
    </p:bg>
    <p:spTree>
      <p:nvGrpSpPr>
        <p:cNvPr id="1" name=""/>
        <p:cNvGrpSpPr/>
        <p:nvPr/>
      </p:nvGrpSpPr>
      <p:grpSpPr bwMode="auto">
        <a:xfrm>
          <a:off x="0" y="0"/>
          <a:ext cx="0" cy="0"/>
          <a:chOff x="0" y="0"/>
          <a:chExt cx="0" cy="0"/>
        </a:xfrm>
      </p:grpSpPr>
      <p:sp>
        <p:nvSpPr>
          <p:cNvPr id="14" name="Rechteck 13"/>
          <p:cNvSpPr/>
          <p:nvPr userDrawn="1"/>
        </p:nvSpPr>
        <p:spPr bwMode="auto">
          <a:xfrm>
            <a:off x="0" y="0"/>
            <a:ext cx="12192000" cy="504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chemeClr val="tx1"/>
              </a:solidFill>
            </a:endParaRPr>
          </a:p>
        </p:txBody>
      </p:sp>
      <p:pic>
        <p:nvPicPr>
          <p:cNvPr id="9" name="Grafik 8"/>
          <p:cNvPicPr>
            <a:picLocks noChangeAspect="1"/>
          </p:cNvPicPr>
          <p:nvPr userDrawn="1"/>
        </p:nvPicPr>
        <p:blipFill>
          <a:blip r:embed="rId2"/>
          <a:srcRect l="28512"/>
          <a:stretch/>
        </p:blipFill>
        <p:spPr bwMode="auto">
          <a:xfrm>
            <a:off x="2532061" y="534324"/>
            <a:ext cx="2164491" cy="408018"/>
          </a:xfrm>
          <a:prstGeom prst="rect">
            <a:avLst/>
          </a:prstGeom>
        </p:spPr>
      </p:pic>
      <p:sp>
        <p:nvSpPr>
          <p:cNvPr id="2" name="Titel 1"/>
          <p:cNvSpPr>
            <a:spLocks noGrp="1"/>
          </p:cNvSpPr>
          <p:nvPr>
            <p:ph type="ctrTitle" hasCustomPrompt="1"/>
          </p:nvPr>
        </p:nvSpPr>
        <p:spPr bwMode="auto">
          <a:xfrm>
            <a:off x="695325" y="1449388"/>
            <a:ext cx="5292725" cy="2004460"/>
          </a:xfrm>
        </p:spPr>
        <p:txBody>
          <a:bodyPr anchor="b"/>
          <a:lstStyle>
            <a:lvl1pPr algn="l">
              <a:lnSpc>
                <a:spcPct val="92000"/>
              </a:lnSpc>
              <a:defRPr sz="4200"/>
            </a:lvl1pPr>
          </a:lstStyle>
          <a:p>
            <a:pPr>
              <a:defRPr/>
            </a:pPr>
            <a:r>
              <a:rPr lang="en-GB"/>
              <a:t>Add Title</a:t>
            </a:r>
            <a:endParaRPr/>
          </a:p>
        </p:txBody>
      </p:sp>
      <p:sp>
        <p:nvSpPr>
          <p:cNvPr id="3" name="Untertitel 2"/>
          <p:cNvSpPr>
            <a:spLocks noGrp="1"/>
          </p:cNvSpPr>
          <p:nvPr>
            <p:ph type="subTitle" idx="1" hasCustomPrompt="1"/>
          </p:nvPr>
        </p:nvSpPr>
        <p:spPr bwMode="auto">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Add Subtitle</a:t>
            </a:r>
            <a:endParaRPr/>
          </a:p>
        </p:txBody>
      </p:sp>
      <p:sp>
        <p:nvSpPr>
          <p:cNvPr id="11" name="Textplatzhalter 10"/>
          <p:cNvSpPr>
            <a:spLocks noGrp="1"/>
          </p:cNvSpPr>
          <p:nvPr>
            <p:ph type="body" sz="quarter" idx="13" hasCustomPrompt="1"/>
          </p:nvPr>
        </p:nvSpPr>
        <p:spPr bwMode="auto">
          <a:xfrm>
            <a:off x="695325" y="5841268"/>
            <a:ext cx="5292725" cy="288032"/>
          </a:xfrm>
        </p:spPr>
        <p:txBody>
          <a:bodyPr anchor="b"/>
          <a:lstStyle>
            <a:lvl1pPr>
              <a:defRPr sz="1600">
                <a:solidFill>
                  <a:schemeClr val="bg1"/>
                </a:solidFill>
              </a:defRPr>
            </a:lvl1pPr>
            <a:lvl2pPr marL="0" indent="0">
              <a:buNone/>
              <a:defRPr/>
            </a:lvl2pPr>
          </a:lstStyle>
          <a:p>
            <a:pPr lvl="0">
              <a:defRPr/>
            </a:pPr>
            <a:r>
              <a:rPr lang="en-GB"/>
              <a:t>Author</a:t>
            </a:r>
            <a:endParaRPr/>
          </a:p>
        </p:txBody>
      </p:sp>
      <p:sp>
        <p:nvSpPr>
          <p:cNvPr id="12" name="Textplatzhalter 10"/>
          <p:cNvSpPr>
            <a:spLocks noGrp="1"/>
          </p:cNvSpPr>
          <p:nvPr>
            <p:ph type="body" sz="quarter" idx="14" hasCustomPrompt="1"/>
          </p:nvPr>
        </p:nvSpPr>
        <p:spPr bwMode="auto">
          <a:xfrm>
            <a:off x="695325" y="6129300"/>
            <a:ext cx="5292725" cy="252028"/>
          </a:xfrm>
        </p:spPr>
        <p:txBody>
          <a:bodyPr anchor="t"/>
          <a:lstStyle>
            <a:lvl1pPr>
              <a:defRPr sz="1600">
                <a:solidFill>
                  <a:schemeClr val="bg1"/>
                </a:solidFill>
              </a:defRPr>
            </a:lvl1pPr>
            <a:lvl2pPr marL="0" indent="0">
              <a:buNone/>
              <a:defRPr/>
            </a:lvl2pPr>
          </a:lstStyle>
          <a:p>
            <a:pPr lvl="0">
              <a:defRPr/>
            </a:pPr>
            <a:r>
              <a:rPr lang="en-GB"/>
              <a:t>Location, DD Month YYYY</a:t>
            </a:r>
            <a:endParaRPr/>
          </a:p>
        </p:txBody>
      </p:sp>
      <p:pic>
        <p:nvPicPr>
          <p:cNvPr id="13" name="Grafik 12"/>
          <p:cNvPicPr>
            <a:picLocks noChangeAspect="1"/>
          </p:cNvPicPr>
          <p:nvPr userDrawn="1"/>
        </p:nvPicPr>
        <p:blipFill>
          <a:blip r:embed="rId3"/>
          <a:stretch/>
        </p:blipFill>
        <p:spPr bwMode="auto">
          <a:xfrm>
            <a:off x="631135" y="358671"/>
            <a:ext cx="1773825" cy="730070"/>
          </a:xfrm>
          <a:prstGeom prst="rect">
            <a:avLst/>
          </a:prstGeom>
        </p:spPr>
      </p:pic>
      <p:sp>
        <p:nvSpPr>
          <p:cNvPr id="15" name="Bildplatzhalter 4"/>
          <p:cNvSpPr>
            <a:spLocks noGrp="1"/>
          </p:cNvSpPr>
          <p:nvPr>
            <p:ph type="pic" sz="quarter" idx="15" hasCustomPrompt="1"/>
          </p:nvPr>
        </p:nvSpPr>
        <p:spPr bwMode="auto">
          <a:xfrm>
            <a:off x="6203948" y="549275"/>
            <a:ext cx="5076827" cy="543600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Title Image Blue">
    <p:bg>
      <p:bgPr>
        <a:solidFill>
          <a:schemeClr val="accent1"/>
        </a:solidFill>
        <a:effectLst/>
      </p:bgPr>
    </p:bg>
    <p:spTree>
      <p:nvGrpSpPr>
        <p:cNvPr id="1" name=""/>
        <p:cNvGrpSpPr/>
        <p:nvPr/>
      </p:nvGrpSpPr>
      <p:grpSpPr bwMode="auto">
        <a:xfrm>
          <a:off x="0" y="0"/>
          <a:ext cx="0" cy="0"/>
          <a:chOff x="0" y="0"/>
          <a:chExt cx="0" cy="0"/>
        </a:xfrm>
      </p:grpSpPr>
      <p:sp>
        <p:nvSpPr>
          <p:cNvPr id="14" name="Rechteck 13"/>
          <p:cNvSpPr/>
          <p:nvPr userDrawn="1"/>
        </p:nvSpPr>
        <p:spPr bwMode="auto">
          <a:xfrm>
            <a:off x="0" y="0"/>
            <a:ext cx="12192000" cy="504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chemeClr val="tx1"/>
              </a:solidFill>
            </a:endParaRPr>
          </a:p>
        </p:txBody>
      </p:sp>
      <p:sp>
        <p:nvSpPr>
          <p:cNvPr id="2" name="Titel 1"/>
          <p:cNvSpPr>
            <a:spLocks noGrp="1"/>
          </p:cNvSpPr>
          <p:nvPr>
            <p:ph type="ctrTitle" hasCustomPrompt="1"/>
          </p:nvPr>
        </p:nvSpPr>
        <p:spPr bwMode="auto">
          <a:xfrm>
            <a:off x="695325" y="1449388"/>
            <a:ext cx="5292725" cy="2004460"/>
          </a:xfrm>
        </p:spPr>
        <p:txBody>
          <a:bodyPr anchor="b"/>
          <a:lstStyle>
            <a:lvl1pPr algn="l">
              <a:lnSpc>
                <a:spcPct val="92000"/>
              </a:lnSpc>
              <a:defRPr sz="4200"/>
            </a:lvl1pPr>
          </a:lstStyle>
          <a:p>
            <a:pPr>
              <a:defRPr/>
            </a:pPr>
            <a:r>
              <a:rPr lang="en-GB"/>
              <a:t>Add Title</a:t>
            </a:r>
            <a:endParaRPr/>
          </a:p>
        </p:txBody>
      </p:sp>
      <p:sp>
        <p:nvSpPr>
          <p:cNvPr id="3" name="Untertitel 2"/>
          <p:cNvSpPr>
            <a:spLocks noGrp="1"/>
          </p:cNvSpPr>
          <p:nvPr>
            <p:ph type="subTitle" idx="1" hasCustomPrompt="1"/>
          </p:nvPr>
        </p:nvSpPr>
        <p:spPr bwMode="auto">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Add Subtitle</a:t>
            </a:r>
            <a:endParaRPr/>
          </a:p>
        </p:txBody>
      </p:sp>
      <p:sp>
        <p:nvSpPr>
          <p:cNvPr id="11" name="Textplatzhalter 10"/>
          <p:cNvSpPr>
            <a:spLocks noGrp="1"/>
          </p:cNvSpPr>
          <p:nvPr>
            <p:ph type="body" sz="quarter" idx="13" hasCustomPrompt="1"/>
          </p:nvPr>
        </p:nvSpPr>
        <p:spPr bwMode="auto">
          <a:xfrm>
            <a:off x="695325" y="5841268"/>
            <a:ext cx="5292725" cy="288032"/>
          </a:xfrm>
        </p:spPr>
        <p:txBody>
          <a:bodyPr anchor="b"/>
          <a:lstStyle>
            <a:lvl1pPr>
              <a:defRPr sz="1600">
                <a:solidFill>
                  <a:schemeClr val="bg1"/>
                </a:solidFill>
              </a:defRPr>
            </a:lvl1pPr>
            <a:lvl2pPr marL="0" indent="0">
              <a:buNone/>
              <a:defRPr/>
            </a:lvl2pPr>
          </a:lstStyle>
          <a:p>
            <a:pPr lvl="0">
              <a:defRPr/>
            </a:pPr>
            <a:r>
              <a:rPr lang="en-GB"/>
              <a:t>Author</a:t>
            </a:r>
            <a:endParaRPr/>
          </a:p>
        </p:txBody>
      </p:sp>
      <p:sp>
        <p:nvSpPr>
          <p:cNvPr id="12" name="Textplatzhalter 10"/>
          <p:cNvSpPr>
            <a:spLocks noGrp="1"/>
          </p:cNvSpPr>
          <p:nvPr>
            <p:ph type="body" sz="quarter" idx="14" hasCustomPrompt="1"/>
          </p:nvPr>
        </p:nvSpPr>
        <p:spPr bwMode="auto">
          <a:xfrm>
            <a:off x="695325" y="6129300"/>
            <a:ext cx="5292725" cy="252028"/>
          </a:xfrm>
        </p:spPr>
        <p:txBody>
          <a:bodyPr anchor="t"/>
          <a:lstStyle>
            <a:lvl1pPr>
              <a:defRPr sz="1600">
                <a:solidFill>
                  <a:schemeClr val="bg1"/>
                </a:solidFill>
              </a:defRPr>
            </a:lvl1pPr>
            <a:lvl2pPr marL="0" indent="0">
              <a:buNone/>
              <a:defRPr/>
            </a:lvl2pPr>
          </a:lstStyle>
          <a:p>
            <a:pPr lvl="0">
              <a:defRPr/>
            </a:pPr>
            <a:r>
              <a:rPr lang="en-GB"/>
              <a:t>Location, DD Month YYYY</a:t>
            </a:r>
            <a:endParaRPr/>
          </a:p>
        </p:txBody>
      </p:sp>
      <p:pic>
        <p:nvPicPr>
          <p:cNvPr id="13" name="Grafik 12"/>
          <p:cNvPicPr>
            <a:picLocks noChangeAspect="1"/>
          </p:cNvPicPr>
          <p:nvPr userDrawn="1"/>
        </p:nvPicPr>
        <p:blipFill>
          <a:blip r:embed="rId2"/>
          <a:stretch/>
        </p:blipFill>
        <p:spPr bwMode="auto">
          <a:xfrm>
            <a:off x="631135" y="358671"/>
            <a:ext cx="1773825" cy="730070"/>
          </a:xfrm>
          <a:prstGeom prst="rect">
            <a:avLst/>
          </a:prstGeom>
        </p:spPr>
      </p:pic>
      <p:sp>
        <p:nvSpPr>
          <p:cNvPr id="15" name="Bildplatzhalter 4"/>
          <p:cNvSpPr>
            <a:spLocks noGrp="1"/>
          </p:cNvSpPr>
          <p:nvPr>
            <p:ph type="pic" sz="quarter" idx="15" hasCustomPrompt="1"/>
          </p:nvPr>
        </p:nvSpPr>
        <p:spPr bwMode="auto">
          <a:xfrm>
            <a:off x="6203948" y="549275"/>
            <a:ext cx="5076827" cy="543600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pic>
        <p:nvPicPr>
          <p:cNvPr id="4" name="Grafik 3"/>
          <p:cNvPicPr>
            <a:picLocks noChangeAspect="1"/>
          </p:cNvPicPr>
          <p:nvPr userDrawn="1"/>
        </p:nvPicPr>
        <p:blipFill>
          <a:blip r:embed="rId3"/>
          <a:srcRect l="28512"/>
          <a:stretch/>
        </p:blipFill>
        <p:spPr bwMode="auto">
          <a:xfrm>
            <a:off x="2532061" y="534324"/>
            <a:ext cx="2164491" cy="408018"/>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itle Image Green">
    <p:bg>
      <p:bgPr>
        <a:solidFill>
          <a:schemeClr val="accent2"/>
        </a:solidFill>
        <a:effectLst/>
      </p:bgPr>
    </p:bg>
    <p:spTree>
      <p:nvGrpSpPr>
        <p:cNvPr id="1" name=""/>
        <p:cNvGrpSpPr/>
        <p:nvPr/>
      </p:nvGrpSpPr>
      <p:grpSpPr bwMode="auto">
        <a:xfrm>
          <a:off x="0" y="0"/>
          <a:ext cx="0" cy="0"/>
          <a:chOff x="0" y="0"/>
          <a:chExt cx="0" cy="0"/>
        </a:xfrm>
      </p:grpSpPr>
      <p:sp>
        <p:nvSpPr>
          <p:cNvPr id="14" name="Rechteck 13"/>
          <p:cNvSpPr/>
          <p:nvPr userDrawn="1"/>
        </p:nvSpPr>
        <p:spPr bwMode="auto">
          <a:xfrm>
            <a:off x="0" y="0"/>
            <a:ext cx="12192000" cy="504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chemeClr val="tx1"/>
              </a:solidFill>
            </a:endParaRPr>
          </a:p>
        </p:txBody>
      </p:sp>
      <p:sp>
        <p:nvSpPr>
          <p:cNvPr id="2" name="Titel 1"/>
          <p:cNvSpPr>
            <a:spLocks noGrp="1"/>
          </p:cNvSpPr>
          <p:nvPr>
            <p:ph type="ctrTitle" hasCustomPrompt="1"/>
          </p:nvPr>
        </p:nvSpPr>
        <p:spPr bwMode="auto">
          <a:xfrm>
            <a:off x="695325" y="1449388"/>
            <a:ext cx="5292725" cy="2004460"/>
          </a:xfrm>
        </p:spPr>
        <p:txBody>
          <a:bodyPr anchor="b"/>
          <a:lstStyle>
            <a:lvl1pPr algn="l">
              <a:lnSpc>
                <a:spcPct val="92000"/>
              </a:lnSpc>
              <a:defRPr sz="4200"/>
            </a:lvl1pPr>
          </a:lstStyle>
          <a:p>
            <a:pPr>
              <a:defRPr/>
            </a:pPr>
            <a:r>
              <a:rPr lang="en-GB"/>
              <a:t>Add Title</a:t>
            </a:r>
            <a:endParaRPr/>
          </a:p>
        </p:txBody>
      </p:sp>
      <p:sp>
        <p:nvSpPr>
          <p:cNvPr id="3" name="Untertitel 2"/>
          <p:cNvSpPr>
            <a:spLocks noGrp="1"/>
          </p:cNvSpPr>
          <p:nvPr>
            <p:ph type="subTitle" idx="1" hasCustomPrompt="1"/>
          </p:nvPr>
        </p:nvSpPr>
        <p:spPr bwMode="auto">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Add Subtitle</a:t>
            </a:r>
            <a:endParaRPr/>
          </a:p>
        </p:txBody>
      </p:sp>
      <p:sp>
        <p:nvSpPr>
          <p:cNvPr id="11" name="Textplatzhalter 10"/>
          <p:cNvSpPr>
            <a:spLocks noGrp="1"/>
          </p:cNvSpPr>
          <p:nvPr>
            <p:ph type="body" sz="quarter" idx="13" hasCustomPrompt="1"/>
          </p:nvPr>
        </p:nvSpPr>
        <p:spPr bwMode="auto">
          <a:xfrm>
            <a:off x="695325" y="5841268"/>
            <a:ext cx="5292725" cy="288032"/>
          </a:xfrm>
        </p:spPr>
        <p:txBody>
          <a:bodyPr anchor="b"/>
          <a:lstStyle>
            <a:lvl1pPr>
              <a:defRPr sz="1600">
                <a:solidFill>
                  <a:schemeClr val="tx1"/>
                </a:solidFill>
              </a:defRPr>
            </a:lvl1pPr>
            <a:lvl2pPr marL="0" indent="0">
              <a:buNone/>
              <a:defRPr/>
            </a:lvl2pPr>
          </a:lstStyle>
          <a:p>
            <a:pPr lvl="0">
              <a:defRPr/>
            </a:pPr>
            <a:r>
              <a:rPr lang="en-GB"/>
              <a:t>Author</a:t>
            </a:r>
            <a:endParaRPr/>
          </a:p>
        </p:txBody>
      </p:sp>
      <p:sp>
        <p:nvSpPr>
          <p:cNvPr id="12" name="Textplatzhalter 10"/>
          <p:cNvSpPr>
            <a:spLocks noGrp="1"/>
          </p:cNvSpPr>
          <p:nvPr>
            <p:ph type="body" sz="quarter" idx="14" hasCustomPrompt="1"/>
          </p:nvPr>
        </p:nvSpPr>
        <p:spPr bwMode="auto">
          <a:xfrm>
            <a:off x="695325" y="6129300"/>
            <a:ext cx="5292725" cy="252028"/>
          </a:xfrm>
        </p:spPr>
        <p:txBody>
          <a:bodyPr anchor="t"/>
          <a:lstStyle>
            <a:lvl1pPr>
              <a:defRPr sz="1600">
                <a:solidFill>
                  <a:schemeClr val="tx1"/>
                </a:solidFill>
              </a:defRPr>
            </a:lvl1pPr>
            <a:lvl2pPr marL="0" indent="0">
              <a:buNone/>
              <a:defRPr/>
            </a:lvl2pPr>
          </a:lstStyle>
          <a:p>
            <a:pPr lvl="0">
              <a:defRPr/>
            </a:pPr>
            <a:r>
              <a:rPr lang="en-GB"/>
              <a:t>Location, DD Month YYYY</a:t>
            </a:r>
            <a:endParaRPr/>
          </a:p>
        </p:txBody>
      </p:sp>
      <p:pic>
        <p:nvPicPr>
          <p:cNvPr id="13" name="Grafik 12"/>
          <p:cNvPicPr>
            <a:picLocks noChangeAspect="1"/>
          </p:cNvPicPr>
          <p:nvPr userDrawn="1"/>
        </p:nvPicPr>
        <p:blipFill>
          <a:blip r:embed="rId2"/>
          <a:stretch/>
        </p:blipFill>
        <p:spPr bwMode="auto">
          <a:xfrm>
            <a:off x="631135" y="358671"/>
            <a:ext cx="1773825" cy="730070"/>
          </a:xfrm>
          <a:prstGeom prst="rect">
            <a:avLst/>
          </a:prstGeom>
        </p:spPr>
      </p:pic>
      <p:sp>
        <p:nvSpPr>
          <p:cNvPr id="15" name="Bildplatzhalter 4"/>
          <p:cNvSpPr>
            <a:spLocks noGrp="1"/>
          </p:cNvSpPr>
          <p:nvPr>
            <p:ph type="pic" sz="quarter" idx="15" hasCustomPrompt="1"/>
          </p:nvPr>
        </p:nvSpPr>
        <p:spPr bwMode="auto">
          <a:xfrm>
            <a:off x="6203948" y="549275"/>
            <a:ext cx="5076827" cy="543600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pic>
        <p:nvPicPr>
          <p:cNvPr id="4" name="Grafik 3"/>
          <p:cNvPicPr>
            <a:picLocks noChangeAspect="1"/>
          </p:cNvPicPr>
          <p:nvPr userDrawn="1"/>
        </p:nvPicPr>
        <p:blipFill>
          <a:blip r:embed="rId3"/>
          <a:srcRect l="28512"/>
          <a:stretch/>
        </p:blipFill>
        <p:spPr bwMode="auto">
          <a:xfrm>
            <a:off x="2532061" y="534324"/>
            <a:ext cx="2164491" cy="40801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Title Image Pink">
    <p:bg>
      <p:bgPr>
        <a:solidFill>
          <a:schemeClr val="accent6"/>
        </a:solidFill>
        <a:effectLst/>
      </p:bgPr>
    </p:bg>
    <p:spTree>
      <p:nvGrpSpPr>
        <p:cNvPr id="1" name=""/>
        <p:cNvGrpSpPr/>
        <p:nvPr/>
      </p:nvGrpSpPr>
      <p:grpSpPr bwMode="auto">
        <a:xfrm>
          <a:off x="0" y="0"/>
          <a:ext cx="0" cy="0"/>
          <a:chOff x="0" y="0"/>
          <a:chExt cx="0" cy="0"/>
        </a:xfrm>
      </p:grpSpPr>
      <p:sp>
        <p:nvSpPr>
          <p:cNvPr id="14" name="Rechteck 13"/>
          <p:cNvSpPr/>
          <p:nvPr userDrawn="1"/>
        </p:nvSpPr>
        <p:spPr bwMode="auto">
          <a:xfrm>
            <a:off x="0" y="0"/>
            <a:ext cx="12192000" cy="504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chemeClr val="tx1"/>
              </a:solidFill>
            </a:endParaRPr>
          </a:p>
        </p:txBody>
      </p:sp>
      <p:sp>
        <p:nvSpPr>
          <p:cNvPr id="2" name="Titel 1"/>
          <p:cNvSpPr>
            <a:spLocks noGrp="1"/>
          </p:cNvSpPr>
          <p:nvPr>
            <p:ph type="ctrTitle" hasCustomPrompt="1"/>
          </p:nvPr>
        </p:nvSpPr>
        <p:spPr bwMode="auto">
          <a:xfrm>
            <a:off x="695325" y="1449388"/>
            <a:ext cx="5292725" cy="2004460"/>
          </a:xfrm>
        </p:spPr>
        <p:txBody>
          <a:bodyPr anchor="b"/>
          <a:lstStyle>
            <a:lvl1pPr algn="l">
              <a:lnSpc>
                <a:spcPct val="92000"/>
              </a:lnSpc>
              <a:defRPr sz="4200"/>
            </a:lvl1pPr>
          </a:lstStyle>
          <a:p>
            <a:pPr>
              <a:defRPr/>
            </a:pPr>
            <a:r>
              <a:rPr lang="en-GB"/>
              <a:t>Add Title</a:t>
            </a:r>
            <a:endParaRPr/>
          </a:p>
        </p:txBody>
      </p:sp>
      <p:sp>
        <p:nvSpPr>
          <p:cNvPr id="3" name="Untertitel 2"/>
          <p:cNvSpPr>
            <a:spLocks noGrp="1"/>
          </p:cNvSpPr>
          <p:nvPr>
            <p:ph type="subTitle" idx="1" hasCustomPrompt="1"/>
          </p:nvPr>
        </p:nvSpPr>
        <p:spPr bwMode="auto">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Add Subtitle</a:t>
            </a:r>
            <a:endParaRPr/>
          </a:p>
        </p:txBody>
      </p:sp>
      <p:sp>
        <p:nvSpPr>
          <p:cNvPr id="11" name="Textplatzhalter 10"/>
          <p:cNvSpPr>
            <a:spLocks noGrp="1"/>
          </p:cNvSpPr>
          <p:nvPr>
            <p:ph type="body" sz="quarter" idx="13" hasCustomPrompt="1"/>
          </p:nvPr>
        </p:nvSpPr>
        <p:spPr bwMode="auto">
          <a:xfrm>
            <a:off x="695325" y="5841268"/>
            <a:ext cx="5292725" cy="288032"/>
          </a:xfrm>
        </p:spPr>
        <p:txBody>
          <a:bodyPr anchor="b"/>
          <a:lstStyle>
            <a:lvl1pPr>
              <a:defRPr sz="1600">
                <a:solidFill>
                  <a:schemeClr val="tx1"/>
                </a:solidFill>
              </a:defRPr>
            </a:lvl1pPr>
            <a:lvl2pPr marL="0" indent="0">
              <a:buNone/>
              <a:defRPr/>
            </a:lvl2pPr>
          </a:lstStyle>
          <a:p>
            <a:pPr lvl="0">
              <a:defRPr/>
            </a:pPr>
            <a:r>
              <a:rPr lang="en-GB"/>
              <a:t>Author</a:t>
            </a:r>
            <a:endParaRPr/>
          </a:p>
        </p:txBody>
      </p:sp>
      <p:sp>
        <p:nvSpPr>
          <p:cNvPr id="12" name="Textplatzhalter 10"/>
          <p:cNvSpPr>
            <a:spLocks noGrp="1"/>
          </p:cNvSpPr>
          <p:nvPr>
            <p:ph type="body" sz="quarter" idx="14" hasCustomPrompt="1"/>
          </p:nvPr>
        </p:nvSpPr>
        <p:spPr bwMode="auto">
          <a:xfrm>
            <a:off x="695325" y="6129300"/>
            <a:ext cx="5292725" cy="252028"/>
          </a:xfrm>
        </p:spPr>
        <p:txBody>
          <a:bodyPr anchor="t"/>
          <a:lstStyle>
            <a:lvl1pPr>
              <a:defRPr sz="1600">
                <a:solidFill>
                  <a:schemeClr val="tx1"/>
                </a:solidFill>
              </a:defRPr>
            </a:lvl1pPr>
            <a:lvl2pPr marL="0" indent="0">
              <a:buNone/>
              <a:defRPr/>
            </a:lvl2pPr>
          </a:lstStyle>
          <a:p>
            <a:pPr lvl="0">
              <a:defRPr/>
            </a:pPr>
            <a:r>
              <a:rPr lang="en-GB"/>
              <a:t>Location, DD Month YYYY</a:t>
            </a:r>
            <a:endParaRPr/>
          </a:p>
        </p:txBody>
      </p:sp>
      <p:pic>
        <p:nvPicPr>
          <p:cNvPr id="13" name="Grafik 12"/>
          <p:cNvPicPr>
            <a:picLocks noChangeAspect="1"/>
          </p:cNvPicPr>
          <p:nvPr userDrawn="1"/>
        </p:nvPicPr>
        <p:blipFill>
          <a:blip r:embed="rId2"/>
          <a:stretch/>
        </p:blipFill>
        <p:spPr bwMode="auto">
          <a:xfrm>
            <a:off x="631135" y="358671"/>
            <a:ext cx="1773825" cy="730070"/>
          </a:xfrm>
          <a:prstGeom prst="rect">
            <a:avLst/>
          </a:prstGeom>
        </p:spPr>
      </p:pic>
      <p:sp>
        <p:nvSpPr>
          <p:cNvPr id="15" name="Bildplatzhalter 4"/>
          <p:cNvSpPr>
            <a:spLocks noGrp="1"/>
          </p:cNvSpPr>
          <p:nvPr>
            <p:ph type="pic" sz="quarter" idx="15" hasCustomPrompt="1"/>
          </p:nvPr>
        </p:nvSpPr>
        <p:spPr bwMode="auto">
          <a:xfrm>
            <a:off x="6203948" y="549275"/>
            <a:ext cx="5076827" cy="5436009"/>
          </a:xfrm>
          <a:prstGeom prst="rect">
            <a:avLst/>
          </a:prstGeom>
          <a:pattFill prst="lgCheck">
            <a:fgClr>
              <a:schemeClr val="bg1">
                <a:lumMod val="85000"/>
              </a:schemeClr>
            </a:fgClr>
            <a:bgClr>
              <a:schemeClr val="bg1"/>
            </a:bgClr>
          </a:pattFill>
        </p:spPr>
        <p:txBody>
          <a:bodyPr tIns="720000" anchor="ctr"/>
          <a:lstStyle>
            <a:lvl1pPr algn="ctr">
              <a:defRPr sz="1200"/>
            </a:lvl1pPr>
          </a:lstStyle>
          <a:p>
            <a:pPr>
              <a:defRPr/>
            </a:pPr>
            <a:r>
              <a:rPr lang="en-GB"/>
              <a:t>Add image by tapping on icon</a:t>
            </a:r>
            <a:endParaRPr/>
          </a:p>
        </p:txBody>
      </p:sp>
      <p:pic>
        <p:nvPicPr>
          <p:cNvPr id="4" name="Grafik 3"/>
          <p:cNvPicPr>
            <a:picLocks noChangeAspect="1"/>
          </p:cNvPicPr>
          <p:nvPr userDrawn="1"/>
        </p:nvPicPr>
        <p:blipFill>
          <a:blip r:embed="rId3"/>
          <a:srcRect l="28512"/>
          <a:stretch/>
        </p:blipFill>
        <p:spPr bwMode="auto">
          <a:xfrm>
            <a:off x="2532061" y="534324"/>
            <a:ext cx="2164491" cy="408018"/>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ection Heading Blue">
    <p:bg>
      <p:bgPr>
        <a:solidFill>
          <a:schemeClr val="accent1"/>
        </a:solidFill>
        <a:effectLst/>
      </p:bgPr>
    </p:bg>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lvl1pPr>
              <a:defRPr>
                <a:solidFill>
                  <a:schemeClr val="bg1"/>
                </a:solidFill>
              </a:defRPr>
            </a:lvl1pPr>
          </a:lstStyle>
          <a:p>
            <a:pPr>
              <a:defRPr/>
            </a:pPr>
            <a:fld id="{674E84F3-2080-4163-B18A-D9792ECF084C}" type="datetime1">
              <a:rPr lang="de-CH"/>
              <a:t>14.01.2025</a:t>
            </a:fld>
            <a:endParaRPr lang="en-GB"/>
          </a:p>
        </p:txBody>
      </p:sp>
      <p:sp>
        <p:nvSpPr>
          <p:cNvPr id="5" name="Fußzeilenplatzhalter 4"/>
          <p:cNvSpPr>
            <a:spLocks noGrp="1"/>
          </p:cNvSpPr>
          <p:nvPr>
            <p:ph type="ftr" sz="quarter" idx="11"/>
          </p:nvPr>
        </p:nvSpPr>
        <p:spPr bwMode="auto"/>
        <p:txBody>
          <a:bodyPr/>
          <a:lstStyle>
            <a:lvl1pPr>
              <a:defRPr>
                <a:solidFill>
                  <a:schemeClr val="bg1"/>
                </a:solidFill>
              </a:defRPr>
            </a:lvl1p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lvl1pPr>
              <a:defRPr>
                <a:solidFill>
                  <a:schemeClr val="bg1"/>
                </a:solidFill>
              </a:defRPr>
            </a:lvl1pPr>
          </a:lstStyle>
          <a:p>
            <a:pPr>
              <a:defRPr/>
            </a:pPr>
            <a:fld id="{442AD375-037F-43D0-B059-5172DA06796A}" type="slidenum">
              <a:rPr lang="en-GB"/>
              <a:t>‹Nr.›</a:t>
            </a:fld>
            <a:endParaRPr lang="en-GB"/>
          </a:p>
        </p:txBody>
      </p:sp>
      <p:sp>
        <p:nvSpPr>
          <p:cNvPr id="10" name="Textplatzhalter 9"/>
          <p:cNvSpPr>
            <a:spLocks noGrp="1"/>
          </p:cNvSpPr>
          <p:nvPr>
            <p:ph type="body" sz="quarter" idx="13" hasCustomPrompt="1"/>
          </p:nvPr>
        </p:nvSpPr>
        <p:spPr bwMode="auto">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defRPr/>
            </a:pPr>
            <a:r>
              <a:rPr lang="en-GB"/>
              <a:t>Section Heading</a:t>
            </a:r>
            <a:endParaRPr/>
          </a:p>
          <a:p>
            <a:pPr lvl="1">
              <a:defRPr/>
            </a:pPr>
            <a:r>
              <a:rPr lang="en-GB"/>
              <a:t>Second Level</a:t>
            </a:r>
            <a:endParaRPr/>
          </a:p>
          <a:p>
            <a:pPr lvl="2">
              <a:defRPr/>
            </a:pPr>
            <a:r>
              <a:rPr lang="en-GB"/>
              <a:t>Third Level</a:t>
            </a:r>
            <a:endParaRPr/>
          </a:p>
        </p:txBody>
      </p:sp>
      <p:pic>
        <p:nvPicPr>
          <p:cNvPr id="2" name="Grafik 1"/>
          <p:cNvPicPr>
            <a:picLocks noChangeAspect="1"/>
          </p:cNvPicPr>
          <p:nvPr userDrawn="1"/>
        </p:nvPicPr>
        <p:blipFill>
          <a:blip r:embed="rId2"/>
          <a:stretch/>
        </p:blipFill>
        <p:spPr bwMode="auto">
          <a:xfrm>
            <a:off x="10615134" y="305378"/>
            <a:ext cx="881465" cy="362794"/>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ection Heading Red">
    <p:bg>
      <p:bgPr>
        <a:solidFill>
          <a:schemeClr val="accent3"/>
        </a:solidFill>
        <a:effectLst/>
      </p:bgPr>
    </p:bg>
    <p:spTree>
      <p:nvGrpSpPr>
        <p:cNvPr id="1" name=""/>
        <p:cNvGrpSpPr/>
        <p:nvPr/>
      </p:nvGrpSpPr>
      <p:grpSpPr bwMode="auto">
        <a:xfrm>
          <a:off x="0" y="0"/>
          <a:ext cx="0" cy="0"/>
          <a:chOff x="0" y="0"/>
          <a:chExt cx="0" cy="0"/>
        </a:xfrm>
      </p:grpSpPr>
      <p:sp>
        <p:nvSpPr>
          <p:cNvPr id="4" name="Datumsplatzhalter 3"/>
          <p:cNvSpPr>
            <a:spLocks noGrp="1"/>
          </p:cNvSpPr>
          <p:nvPr>
            <p:ph type="dt" sz="half" idx="10"/>
          </p:nvPr>
        </p:nvSpPr>
        <p:spPr bwMode="auto"/>
        <p:txBody>
          <a:bodyPr/>
          <a:lstStyle>
            <a:lvl1pPr>
              <a:defRPr>
                <a:solidFill>
                  <a:schemeClr val="bg1"/>
                </a:solidFill>
              </a:defRPr>
            </a:lvl1pPr>
          </a:lstStyle>
          <a:p>
            <a:pPr>
              <a:defRPr/>
            </a:pPr>
            <a:fld id="{F60BA4C1-9D90-413F-BC8E-FC708948DF54}" type="datetime1">
              <a:rPr lang="de-CH"/>
              <a:t>14.01.2025</a:t>
            </a:fld>
            <a:endParaRPr lang="en-GB"/>
          </a:p>
        </p:txBody>
      </p:sp>
      <p:sp>
        <p:nvSpPr>
          <p:cNvPr id="5" name="Fußzeilenplatzhalter 4"/>
          <p:cNvSpPr>
            <a:spLocks noGrp="1"/>
          </p:cNvSpPr>
          <p:nvPr>
            <p:ph type="ftr" sz="quarter" idx="11"/>
          </p:nvPr>
        </p:nvSpPr>
        <p:spPr bwMode="auto"/>
        <p:txBody>
          <a:bodyPr/>
          <a:lstStyle>
            <a:lvl1pPr>
              <a:defRPr>
                <a:solidFill>
                  <a:schemeClr val="bg1"/>
                </a:solidFill>
              </a:defRPr>
            </a:lvl1pPr>
          </a:lstStyle>
          <a:p>
            <a:pPr>
              <a:defRPr/>
            </a:pPr>
            <a:r>
              <a:rPr lang="en-US"/>
              <a:t>PSI Center for Accelerator Science and Engineering</a:t>
            </a:r>
            <a:endParaRPr lang="en-GB"/>
          </a:p>
        </p:txBody>
      </p:sp>
      <p:sp>
        <p:nvSpPr>
          <p:cNvPr id="6" name="Foliennummernplatzhalter 5"/>
          <p:cNvSpPr>
            <a:spLocks noGrp="1"/>
          </p:cNvSpPr>
          <p:nvPr>
            <p:ph type="sldNum" sz="quarter" idx="12"/>
          </p:nvPr>
        </p:nvSpPr>
        <p:spPr bwMode="auto"/>
        <p:txBody>
          <a:bodyPr/>
          <a:lstStyle>
            <a:lvl1pPr>
              <a:defRPr>
                <a:solidFill>
                  <a:schemeClr val="bg1"/>
                </a:solidFill>
              </a:defRPr>
            </a:lvl1pPr>
          </a:lstStyle>
          <a:p>
            <a:pPr>
              <a:defRPr/>
            </a:pPr>
            <a:fld id="{442AD375-037F-43D0-B059-5172DA06796A}" type="slidenum">
              <a:rPr lang="en-GB"/>
              <a:t>‹Nr.›</a:t>
            </a:fld>
            <a:endParaRPr lang="en-GB"/>
          </a:p>
        </p:txBody>
      </p:sp>
      <p:sp>
        <p:nvSpPr>
          <p:cNvPr id="10" name="Textplatzhalter 9"/>
          <p:cNvSpPr>
            <a:spLocks noGrp="1"/>
          </p:cNvSpPr>
          <p:nvPr>
            <p:ph type="body" sz="quarter" idx="13" hasCustomPrompt="1"/>
          </p:nvPr>
        </p:nvSpPr>
        <p:spPr bwMode="auto">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defRPr/>
            </a:pPr>
            <a:r>
              <a:rPr lang="en-GB"/>
              <a:t>Section Heading</a:t>
            </a:r>
            <a:endParaRPr/>
          </a:p>
          <a:p>
            <a:pPr lvl="1">
              <a:defRPr/>
            </a:pPr>
            <a:r>
              <a:rPr lang="en-GB"/>
              <a:t>Second Level</a:t>
            </a:r>
            <a:endParaRPr/>
          </a:p>
          <a:p>
            <a:pPr lvl="2">
              <a:defRPr/>
            </a:pPr>
            <a:r>
              <a:rPr lang="en-GB"/>
              <a:t>Third Level</a:t>
            </a:r>
            <a:endParaRPr/>
          </a:p>
        </p:txBody>
      </p:sp>
      <p:pic>
        <p:nvPicPr>
          <p:cNvPr id="2" name="Grafik 1"/>
          <p:cNvPicPr>
            <a:picLocks noChangeAspect="1"/>
          </p:cNvPicPr>
          <p:nvPr userDrawn="1"/>
        </p:nvPicPr>
        <p:blipFill>
          <a:blip r:embed="rId2"/>
          <a:stretch/>
        </p:blipFill>
        <p:spPr bwMode="auto">
          <a:xfrm>
            <a:off x="10615134" y="305378"/>
            <a:ext cx="881465" cy="362794"/>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695325" y="278296"/>
            <a:ext cx="8964613" cy="810444"/>
          </a:xfrm>
          <a:prstGeom prst="rect">
            <a:avLst/>
          </a:prstGeom>
        </p:spPr>
        <p:txBody>
          <a:bodyPr vert="horz" lIns="0" tIns="0" rIns="0" bIns="0" rtlCol="0" anchor="t">
            <a:noAutofit/>
          </a:bodyPr>
          <a:lstStyle/>
          <a:p>
            <a:pPr>
              <a:defRPr/>
            </a:pPr>
            <a:r>
              <a:rPr lang="en-GB"/>
              <a:t>Add Title</a:t>
            </a:r>
            <a:endParaRPr/>
          </a:p>
        </p:txBody>
      </p:sp>
      <p:sp>
        <p:nvSpPr>
          <p:cNvPr id="3" name="Textplatzhalter 2"/>
          <p:cNvSpPr>
            <a:spLocks noGrp="1"/>
          </p:cNvSpPr>
          <p:nvPr>
            <p:ph type="body" idx="1"/>
          </p:nvPr>
        </p:nvSpPr>
        <p:spPr bwMode="auto">
          <a:xfrm>
            <a:off x="695325" y="1376364"/>
            <a:ext cx="10801275" cy="4645024"/>
          </a:xfrm>
          <a:prstGeom prst="rect">
            <a:avLst/>
          </a:prstGeom>
        </p:spPr>
        <p:txBody>
          <a:bodyPr vert="horz" lIns="0" tIns="0" rIns="0" bIns="0" rtlCol="0">
            <a:noAutofit/>
          </a:bodyPr>
          <a:lstStyle/>
          <a:p>
            <a:pPr lvl="0">
              <a:defRPr/>
            </a:pPr>
            <a:r>
              <a:rPr lang="en-GB"/>
              <a:t>Add Content</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a:p>
        </p:txBody>
      </p:sp>
      <p:sp>
        <p:nvSpPr>
          <p:cNvPr id="4" name="Datumsplatzhalter 3"/>
          <p:cNvSpPr>
            <a:spLocks noGrp="1"/>
          </p:cNvSpPr>
          <p:nvPr>
            <p:ph type="dt" sz="half" idx="2"/>
          </p:nvPr>
        </p:nvSpPr>
        <p:spPr bwMode="auto">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pPr>
              <a:defRPr/>
            </a:pPr>
            <a:fld id="{7719FEF2-6262-442A-8B9E-C58A73299CFD}" type="datetime1">
              <a:rPr lang="de-CH"/>
              <a:t>14.01.2025</a:t>
            </a:fld>
            <a:endParaRPr lang="en-GB"/>
          </a:p>
        </p:txBody>
      </p:sp>
      <p:sp>
        <p:nvSpPr>
          <p:cNvPr id="5" name="Fußzeilenplatzhalter 4"/>
          <p:cNvSpPr>
            <a:spLocks noGrp="1"/>
          </p:cNvSpPr>
          <p:nvPr>
            <p:ph type="ftr" sz="quarter" idx="3"/>
          </p:nvPr>
        </p:nvSpPr>
        <p:spPr bwMode="auto">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pPr>
              <a:defRPr/>
            </a:pPr>
            <a:r>
              <a:rPr lang="en-US"/>
              <a:t>PSI Center for Accelerator Science and Engineering</a:t>
            </a:r>
            <a:endParaRPr lang="en-GB"/>
          </a:p>
        </p:txBody>
      </p:sp>
      <p:sp>
        <p:nvSpPr>
          <p:cNvPr id="6" name="Foliennummernplatzhalter 5"/>
          <p:cNvSpPr>
            <a:spLocks noGrp="1"/>
          </p:cNvSpPr>
          <p:nvPr>
            <p:ph type="sldNum" sz="quarter" idx="4"/>
          </p:nvPr>
        </p:nvSpPr>
        <p:spPr bwMode="auto">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pPr>
              <a:defRPr/>
            </a:pPr>
            <a:fld id="{442AD375-037F-43D0-B059-5172DA06796A}" type="slidenum">
              <a:rPr lang="en-GB"/>
              <a:t>‹Nr.›</a:t>
            </a:fld>
            <a:endParaRPr lang="en-GB"/>
          </a:p>
        </p:txBody>
      </p:sp>
      <p:pic>
        <p:nvPicPr>
          <p:cNvPr id="20" name="Grafik 19"/>
          <p:cNvPicPr>
            <a:picLocks noChangeAspect="1"/>
          </p:cNvPicPr>
          <p:nvPr userDrawn="1"/>
        </p:nvPicPr>
        <p:blipFill>
          <a:blip r:embed="rId36"/>
          <a:stretch/>
        </p:blipFill>
        <p:spPr bwMode="auto">
          <a:xfrm>
            <a:off x="10615133" y="305378"/>
            <a:ext cx="881467" cy="36279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hf hdr="0"/>
  <p:txStyles>
    <p:titleStyle>
      <a:lvl1pPr algn="l" defTabSz="914400">
        <a:lnSpc>
          <a:spcPct val="100000"/>
        </a:lnSpc>
        <a:spcBef>
          <a:spcPts val="0"/>
        </a:spcBef>
        <a:buNone/>
        <a:defRPr sz="2600" b="1">
          <a:solidFill>
            <a:schemeClr val="tx1"/>
          </a:solidFill>
          <a:latin typeface="+mj-lt"/>
          <a:ea typeface="+mj-ea"/>
          <a:cs typeface="+mj-cs"/>
        </a:defRPr>
      </a:lvl1pPr>
    </p:titleStyle>
    <p:bodyStyle>
      <a:lvl1pPr marL="0" indent="0" algn="l" defTabSz="914400">
        <a:lnSpc>
          <a:spcPct val="100000"/>
        </a:lnSpc>
        <a:spcBef>
          <a:spcPts val="600"/>
        </a:spcBef>
        <a:buFont typeface="+mj-lt"/>
        <a:buNone/>
        <a:defRPr sz="2000">
          <a:solidFill>
            <a:schemeClr val="tx1"/>
          </a:solidFill>
          <a:latin typeface="+mn-lt"/>
          <a:ea typeface="+mn-ea"/>
          <a:cs typeface="+mn-cs"/>
        </a:defRPr>
      </a:lvl1pPr>
      <a:lvl2pPr marL="252000" indent="-252000" algn="l" defTabSz="914400">
        <a:lnSpc>
          <a:spcPct val="100000"/>
        </a:lnSpc>
        <a:spcBef>
          <a:spcPts val="600"/>
        </a:spcBef>
        <a:buFont typeface="Aptos"/>
        <a:buChar char="•"/>
        <a:defRPr sz="2000">
          <a:solidFill>
            <a:schemeClr val="tx1"/>
          </a:solidFill>
          <a:latin typeface="+mn-lt"/>
          <a:ea typeface="+mn-ea"/>
          <a:cs typeface="+mn-cs"/>
        </a:defRPr>
      </a:lvl2pPr>
      <a:lvl3pPr marL="504000" indent="-252000" algn="l" defTabSz="914400">
        <a:lnSpc>
          <a:spcPct val="100000"/>
        </a:lnSpc>
        <a:spcBef>
          <a:spcPts val="600"/>
        </a:spcBef>
        <a:buFont typeface="Aptos"/>
        <a:buChar char="•"/>
        <a:defRPr sz="2000">
          <a:solidFill>
            <a:schemeClr val="tx1"/>
          </a:solidFill>
          <a:latin typeface="+mn-lt"/>
          <a:ea typeface="+mn-ea"/>
          <a:cs typeface="+mn-cs"/>
        </a:defRPr>
      </a:lvl3pPr>
      <a:lvl4pPr marL="756000" indent="-252000" algn="l" defTabSz="914400">
        <a:lnSpc>
          <a:spcPct val="100000"/>
        </a:lnSpc>
        <a:spcBef>
          <a:spcPts val="400"/>
        </a:spcBef>
        <a:buFont typeface="Aptos"/>
        <a:buChar char="•"/>
        <a:defRPr sz="2000">
          <a:solidFill>
            <a:schemeClr val="tx1"/>
          </a:solidFill>
          <a:latin typeface="+mn-lt"/>
          <a:ea typeface="+mn-ea"/>
          <a:cs typeface="+mn-cs"/>
        </a:defRPr>
      </a:lvl4pPr>
      <a:lvl5pPr marL="1008000" indent="-252000" algn="l" defTabSz="914400">
        <a:lnSpc>
          <a:spcPct val="100000"/>
        </a:lnSpc>
        <a:spcBef>
          <a:spcPts val="400"/>
        </a:spcBef>
        <a:buFont typeface="Aptos"/>
        <a:buChar char="•"/>
        <a:defRPr sz="20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24.jpg"/><Relationship Id="rId5" Type="http://schemas.openxmlformats.org/officeDocument/2006/relationships/image" Target="../media/image9.emf"/><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3" Type="http://schemas.openxmlformats.org/officeDocument/2006/relationships/image" Target="../media/image25.jpg"/><Relationship Id="rId7" Type="http://schemas.openxmlformats.org/officeDocument/2006/relationships/image" Target="../media/image27.jpg"/><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26.jpg"/></Relationships>
</file>

<file path=ppt/slides/_rels/slide12.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28.jpg"/><Relationship Id="rId7"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jpg"/><Relationship Id="rId4" Type="http://schemas.openxmlformats.org/officeDocument/2006/relationships/image" Target="../media/image29.jpg"/></Relationships>
</file>

<file path=ppt/slides/_rels/slide13.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8.emf"/><Relationship Id="rId7" Type="http://schemas.openxmlformats.org/officeDocument/2006/relationships/image" Target="../media/image34.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9.emf"/></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8.emf"/><Relationship Id="rId5" Type="http://schemas.openxmlformats.org/officeDocument/2006/relationships/image" Target="../media/image38.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40.emf"/><Relationship Id="rId5" Type="http://schemas.openxmlformats.org/officeDocument/2006/relationships/image" Target="../media/image9.emf"/><Relationship Id="rId4" Type="http://schemas.openxmlformats.org/officeDocument/2006/relationships/image" Target="../media/image8.emf"/></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image" Target="../media/image43.jpg"/><Relationship Id="rId7" Type="http://schemas.openxmlformats.org/officeDocument/2006/relationships/image" Target="../media/image45.jp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44.emf"/></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695325" y="1445854"/>
            <a:ext cx="6162675" cy="2007994"/>
          </a:xfrm>
        </p:spPr>
        <p:txBody>
          <a:bodyPr/>
          <a:lstStyle/>
          <a:p>
            <a:pPr>
              <a:defRPr/>
            </a:pPr>
            <a:r>
              <a:rPr lang="en-GB"/>
              <a:t>Instrumentation and Bladder Tests</a:t>
            </a:r>
          </a:p>
        </p:txBody>
      </p:sp>
      <p:sp>
        <p:nvSpPr>
          <p:cNvPr id="4" name="Untertitel 3"/>
          <p:cNvSpPr>
            <a:spLocks noGrp="1"/>
          </p:cNvSpPr>
          <p:nvPr>
            <p:ph type="subTitle" idx="1"/>
          </p:nvPr>
        </p:nvSpPr>
        <p:spPr bwMode="auto">
          <a:xfrm>
            <a:off x="695324" y="3619706"/>
            <a:ext cx="8045451" cy="387566"/>
          </a:xfrm>
        </p:spPr>
        <p:txBody>
          <a:bodyPr/>
          <a:lstStyle/>
          <a:p>
            <a:pPr>
              <a:defRPr/>
            </a:pPr>
            <a:r>
              <a:rPr lang="en-GB" dirty="0"/>
              <a:t>For SMACC1 and from SubSMCC1</a:t>
            </a:r>
          </a:p>
        </p:txBody>
      </p:sp>
      <p:sp>
        <p:nvSpPr>
          <p:cNvPr id="5" name="Textplatzhalter 4"/>
          <p:cNvSpPr>
            <a:spLocks noGrp="1"/>
          </p:cNvSpPr>
          <p:nvPr>
            <p:ph type="body" sz="quarter" idx="13"/>
          </p:nvPr>
        </p:nvSpPr>
        <p:spPr bwMode="auto">
          <a:xfrm>
            <a:off x="695325" y="5841268"/>
            <a:ext cx="7516346" cy="288032"/>
          </a:xfrm>
        </p:spPr>
        <p:txBody>
          <a:bodyPr>
            <a:normAutofit/>
          </a:bodyPr>
          <a:lstStyle/>
          <a:p>
            <a:pPr>
              <a:defRPr/>
            </a:pPr>
            <a:r>
              <a:rPr lang="en-GB" dirty="0"/>
              <a:t>Anna Stampfli, </a:t>
            </a:r>
            <a:r>
              <a:rPr lang="en-US" dirty="0"/>
              <a:t>D. M. Araujo,</a:t>
            </a:r>
            <a:r>
              <a:rPr lang="de-CH" sz="1600" dirty="0"/>
              <a:t> </a:t>
            </a:r>
            <a:r>
              <a:rPr lang="de-CH" sz="1600" dirty="0" err="1"/>
              <a:t>C.Müller</a:t>
            </a:r>
            <a:r>
              <a:rPr lang="en-US" dirty="0"/>
              <a:t> </a:t>
            </a:r>
            <a:r>
              <a:rPr lang="en-GB" dirty="0"/>
              <a:t>(</a:t>
            </a:r>
            <a:r>
              <a:rPr lang="de-CH" sz="1600" dirty="0" err="1"/>
              <a:t>Courtesy</a:t>
            </a:r>
            <a:r>
              <a:rPr lang="de-CH" sz="1600" dirty="0"/>
              <a:t> </a:t>
            </a:r>
            <a:r>
              <a:rPr lang="de-CH" sz="1600" dirty="0" err="1"/>
              <a:t>T.Michlmayr</a:t>
            </a:r>
            <a:r>
              <a:rPr lang="de-CH" sz="1600" dirty="0"/>
              <a:t>, </a:t>
            </a:r>
            <a:r>
              <a:rPr lang="de-CH" sz="1600" dirty="0" err="1"/>
              <a:t>A.Brem</a:t>
            </a:r>
            <a:r>
              <a:rPr lang="de-CH" dirty="0"/>
              <a:t>)</a:t>
            </a:r>
            <a:r>
              <a:rPr lang="de-CH" sz="1600" dirty="0"/>
              <a:t> </a:t>
            </a:r>
            <a:endParaRPr lang="en-GB" dirty="0">
              <a:highlight>
                <a:srgbClr val="FF00FF"/>
              </a:highlight>
            </a:endParaRPr>
          </a:p>
        </p:txBody>
      </p:sp>
      <p:sp>
        <p:nvSpPr>
          <p:cNvPr id="6" name="Textplatzhalter 5"/>
          <p:cNvSpPr>
            <a:spLocks noGrp="1"/>
          </p:cNvSpPr>
          <p:nvPr>
            <p:ph type="body" sz="quarter" idx="14"/>
          </p:nvPr>
        </p:nvSpPr>
        <p:spPr bwMode="auto"/>
        <p:txBody>
          <a:bodyPr>
            <a:normAutofit/>
          </a:bodyPr>
          <a:lstStyle/>
          <a:p>
            <a:pPr>
              <a:defRPr/>
            </a:pPr>
            <a:r>
              <a:rPr lang="en-GB" dirty="0" err="1"/>
              <a:t>Villigen</a:t>
            </a:r>
            <a:r>
              <a:rPr lang="en-GB" dirty="0"/>
              <a:t> PSI, 14 </a:t>
            </a:r>
            <a:r>
              <a:rPr lang="en-GB" dirty="0" err="1"/>
              <a:t>Januar</a:t>
            </a:r>
            <a:r>
              <a:rPr lang="en-GB" dirty="0"/>
              <a:t> 2025, </a:t>
            </a:r>
            <a:r>
              <a:rPr lang="de-CH" dirty="0"/>
              <a:t>SMACC1 Review</a:t>
            </a:r>
          </a:p>
          <a:p>
            <a:pPr>
              <a:defRPr/>
            </a:pPr>
            <a:endParaRPr dirty="0"/>
          </a:p>
        </p:txBody>
      </p:sp>
      <p:sp>
        <p:nvSpPr>
          <p:cNvPr id="3" name="Textplatzhalter 4">
            <a:extLst>
              <a:ext uri="{FF2B5EF4-FFF2-40B4-BE49-F238E27FC236}">
                <a16:creationId xmlns:a16="http://schemas.microsoft.com/office/drawing/2014/main" id="{1EF608AF-86B4-179E-755E-9AFF4B1FA67C}"/>
              </a:ext>
            </a:extLst>
          </p:cNvPr>
          <p:cNvSpPr txBox="1">
            <a:spLocks/>
          </p:cNvSpPr>
          <p:nvPr/>
        </p:nvSpPr>
        <p:spPr bwMode="auto">
          <a:xfrm>
            <a:off x="695324" y="5072184"/>
            <a:ext cx="6162675" cy="549097"/>
          </a:xfrm>
          <a:prstGeom prst="rect">
            <a:avLst/>
          </a:prstGeom>
        </p:spPr>
        <p:txBody>
          <a:bodyPr vert="horz" lIns="0" tIns="0" rIns="0" bIns="0" rtlCol="0" anchor="b">
            <a:noAutofit/>
          </a:bodyPr>
          <a:lstStyle>
            <a:lvl1pPr marL="0" indent="0" algn="l" defTabSz="914400">
              <a:lnSpc>
                <a:spcPct val="100000"/>
              </a:lnSpc>
              <a:spcBef>
                <a:spcPts val="600"/>
              </a:spcBef>
              <a:buFont typeface="+mj-lt"/>
              <a:buNone/>
              <a:defRPr sz="1600">
                <a:solidFill>
                  <a:schemeClr val="bg1"/>
                </a:solidFill>
                <a:latin typeface="+mn-lt"/>
                <a:ea typeface="+mn-ea"/>
                <a:cs typeface="+mn-cs"/>
              </a:defRPr>
            </a:lvl1pPr>
            <a:lvl2pPr marL="0" indent="0" algn="l" defTabSz="914400">
              <a:lnSpc>
                <a:spcPct val="100000"/>
              </a:lnSpc>
              <a:spcBef>
                <a:spcPts val="600"/>
              </a:spcBef>
              <a:buFont typeface="Aptos"/>
              <a:buNone/>
              <a:defRPr sz="2000">
                <a:solidFill>
                  <a:schemeClr val="tx1"/>
                </a:solidFill>
                <a:latin typeface="+mn-lt"/>
                <a:ea typeface="+mn-ea"/>
                <a:cs typeface="+mn-cs"/>
              </a:defRPr>
            </a:lvl2pPr>
            <a:lvl3pPr marL="504000" indent="-252000" algn="l" defTabSz="914400">
              <a:lnSpc>
                <a:spcPct val="100000"/>
              </a:lnSpc>
              <a:spcBef>
                <a:spcPts val="600"/>
              </a:spcBef>
              <a:buFont typeface="Aptos"/>
              <a:buChar char="•"/>
              <a:defRPr sz="2000">
                <a:solidFill>
                  <a:schemeClr val="tx1"/>
                </a:solidFill>
                <a:latin typeface="+mn-lt"/>
                <a:ea typeface="+mn-ea"/>
                <a:cs typeface="+mn-cs"/>
              </a:defRPr>
            </a:lvl3pPr>
            <a:lvl4pPr marL="756000" indent="-252000" algn="l" defTabSz="914400">
              <a:lnSpc>
                <a:spcPct val="100000"/>
              </a:lnSpc>
              <a:spcBef>
                <a:spcPts val="400"/>
              </a:spcBef>
              <a:buFont typeface="Aptos"/>
              <a:buChar char="•"/>
              <a:defRPr sz="2000">
                <a:solidFill>
                  <a:schemeClr val="tx1"/>
                </a:solidFill>
                <a:latin typeface="+mn-lt"/>
                <a:ea typeface="+mn-ea"/>
                <a:cs typeface="+mn-cs"/>
              </a:defRPr>
            </a:lvl4pPr>
            <a:lvl5pPr marL="1008000" indent="-252000" algn="l" defTabSz="914400">
              <a:lnSpc>
                <a:spcPct val="100000"/>
              </a:lnSpc>
              <a:spcBef>
                <a:spcPts val="400"/>
              </a:spcBef>
              <a:buFont typeface="Aptos"/>
              <a:buChar char="•"/>
              <a:defRPr sz="20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lang="de-CH" dirty="0"/>
          </a:p>
          <a:p>
            <a:pPr>
              <a:defRPr/>
            </a:pPr>
            <a:endParaRPr lang="de-CH" dirty="0"/>
          </a:p>
          <a:p>
            <a:pPr>
              <a:defRPr/>
            </a:pPr>
            <a:r>
              <a:rPr lang="de-CH" dirty="0"/>
              <a:t>This </a:t>
            </a:r>
            <a:r>
              <a:rPr lang="de-CH" dirty="0" err="1"/>
              <a:t>work</a:t>
            </a:r>
            <a:r>
              <a:rPr lang="de-CH" dirty="0"/>
              <a:t> was </a:t>
            </a:r>
            <a:r>
              <a:rPr lang="de-CH" dirty="0" err="1"/>
              <a:t>performed</a:t>
            </a:r>
            <a:r>
              <a:rPr lang="de-CH" dirty="0"/>
              <a:t> </a:t>
            </a:r>
            <a:r>
              <a:rPr lang="de-CH" dirty="0" err="1"/>
              <a:t>under</a:t>
            </a:r>
            <a:r>
              <a:rPr lang="de-CH" dirty="0"/>
              <a:t> </a:t>
            </a:r>
            <a:r>
              <a:rPr lang="de-CH" dirty="0" err="1"/>
              <a:t>the</a:t>
            </a:r>
            <a:r>
              <a:rPr lang="de-CH" dirty="0"/>
              <a:t> </a:t>
            </a:r>
            <a:r>
              <a:rPr lang="de-CH" dirty="0" err="1"/>
              <a:t>auspices</a:t>
            </a:r>
            <a:r>
              <a:rPr lang="de-CH" dirty="0"/>
              <a:t> </a:t>
            </a:r>
            <a:r>
              <a:rPr lang="de-CH" dirty="0" err="1"/>
              <a:t>of</a:t>
            </a:r>
            <a:r>
              <a:rPr lang="de-CH" dirty="0"/>
              <a:t> and </a:t>
            </a:r>
            <a:r>
              <a:rPr lang="de-CH" dirty="0" err="1"/>
              <a:t>with</a:t>
            </a:r>
            <a:r>
              <a:rPr lang="de-CH" dirty="0"/>
              <a:t> support </a:t>
            </a:r>
            <a:r>
              <a:rPr lang="de-CH" dirty="0" err="1"/>
              <a:t>from</a:t>
            </a:r>
            <a:r>
              <a:rPr lang="de-CH" dirty="0"/>
              <a:t> </a:t>
            </a:r>
            <a:r>
              <a:rPr lang="de-CH" dirty="0" err="1"/>
              <a:t>the</a:t>
            </a:r>
            <a:r>
              <a:rPr lang="de-CH" dirty="0"/>
              <a:t> Swiss </a:t>
            </a:r>
            <a:r>
              <a:rPr lang="de-CH" dirty="0" err="1"/>
              <a:t>Accelerator</a:t>
            </a:r>
            <a:r>
              <a:rPr lang="de-CH" dirty="0"/>
              <a:t> Research and Technology (CHART) </a:t>
            </a:r>
            <a:r>
              <a:rPr lang="de-CH" dirty="0" err="1"/>
              <a:t>program</a:t>
            </a:r>
            <a:r>
              <a:rPr lang="de-CH" dirty="0"/>
              <a:t>.</a:t>
            </a:r>
            <a:endParaRPr lang="en-GB" dirty="0"/>
          </a:p>
        </p:txBody>
      </p:sp>
      <p:pic>
        <p:nvPicPr>
          <p:cNvPr id="8" name="Grafik 7">
            <a:extLst>
              <a:ext uri="{FF2B5EF4-FFF2-40B4-BE49-F238E27FC236}">
                <a16:creationId xmlns:a16="http://schemas.microsoft.com/office/drawing/2014/main" id="{DB78D03E-C38A-C3F0-4E05-1879AD0AE409}"/>
              </a:ext>
            </a:extLst>
          </p:cNvPr>
          <p:cNvPicPr>
            <a:picLocks noChangeAspect="1"/>
          </p:cNvPicPr>
          <p:nvPr/>
        </p:nvPicPr>
        <p:blipFill>
          <a:blip r:embed="rId3"/>
          <a:stretch/>
        </p:blipFill>
        <p:spPr bwMode="auto">
          <a:xfrm>
            <a:off x="2648032" y="4114067"/>
            <a:ext cx="970892" cy="958117"/>
          </a:xfrm>
          <a:prstGeom prst="rect">
            <a:avLst/>
          </a:prstGeom>
        </p:spPr>
      </p:pic>
      <p:pic>
        <p:nvPicPr>
          <p:cNvPr id="9" name="Grafik 8">
            <a:extLst>
              <a:ext uri="{FF2B5EF4-FFF2-40B4-BE49-F238E27FC236}">
                <a16:creationId xmlns:a16="http://schemas.microsoft.com/office/drawing/2014/main" id="{BD5F7303-6A96-598E-0A0D-2CF3A17BE295}"/>
              </a:ext>
            </a:extLst>
          </p:cNvPr>
          <p:cNvPicPr>
            <a:picLocks noChangeAspect="1"/>
          </p:cNvPicPr>
          <p:nvPr/>
        </p:nvPicPr>
        <p:blipFill>
          <a:blip r:embed="rId4"/>
          <a:stretch/>
        </p:blipFill>
        <p:spPr bwMode="auto">
          <a:xfrm>
            <a:off x="695324" y="4227259"/>
            <a:ext cx="1817441" cy="70993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GB"/>
              <a:t>Bladder Tests</a:t>
            </a:r>
            <a:endParaRPr/>
          </a:p>
        </p:txBody>
      </p:sp>
      <p:sp>
        <p:nvSpPr>
          <p:cNvPr id="4" name="Datumsplatzhalter 3"/>
          <p:cNvSpPr>
            <a:spLocks noGrp="1"/>
          </p:cNvSpPr>
          <p:nvPr>
            <p:ph type="dt" sz="half" idx="10"/>
          </p:nvPr>
        </p:nvSpPr>
        <p:spPr bwMode="auto"/>
        <p:txBody>
          <a:bodyPr/>
          <a:lstStyle/>
          <a:p>
            <a:pPr marL="0" marR="0" lvl="0" indent="0" algn="r" defTabSz="914400">
              <a:lnSpc>
                <a:spcPct val="100000"/>
              </a:lnSpc>
              <a:spcBef>
                <a:spcPts val="0"/>
              </a:spcBef>
              <a:spcAft>
                <a:spcPts val="0"/>
              </a:spcAft>
              <a:buClrTx/>
              <a:buSzTx/>
              <a:buFontTx/>
              <a:buNone/>
              <a:defRPr/>
            </a:pPr>
            <a:fld id="{C7FB51E9-9F8A-4CDE-A71B-322D31AFC03B}" type="datetime1">
              <a:rPr lang="de-CH" sz="1000" b="0" i="0" u="none" strike="noStrike" cap="none" spc="0">
                <a:ln>
                  <a:noFill/>
                </a:ln>
                <a:solidFill>
                  <a:prstClr val="black"/>
                </a:solidFill>
                <a:latin typeface="Aptos"/>
                <a:ea typeface="+mn-ea"/>
                <a:cs typeface="+mn-cs"/>
              </a:rPr>
              <a:t>14.01.2025</a:t>
            </a:fld>
            <a:endParaRPr lang="de-CH" sz="1000" b="0" i="0" u="none" strike="noStrike" cap="none" spc="0">
              <a:ln>
                <a:noFill/>
              </a:ln>
              <a:solidFill>
                <a:prstClr val="black"/>
              </a:solidFill>
              <a:latin typeface="Aptos"/>
              <a:ea typeface="+mn-ea"/>
              <a:cs typeface="+mn-cs"/>
            </a:endParaRPr>
          </a:p>
        </p:txBody>
      </p:sp>
      <p:sp>
        <p:nvSpPr>
          <p:cNvPr id="6" name="Foliennummernplatzhalter 5"/>
          <p:cNvSpPr>
            <a:spLocks noGrp="1"/>
          </p:cNvSpPr>
          <p:nvPr>
            <p:ph type="sldNum" sz="quarter" idx="12"/>
          </p:nvPr>
        </p:nvSpPr>
        <p:spPr bwMode="auto"/>
        <p:txBody>
          <a:bodyPr/>
          <a:lstStyle/>
          <a:p>
            <a:pPr marL="0" marR="0" lvl="0" indent="0" algn="l" defTabSz="914400">
              <a:lnSpc>
                <a:spcPct val="100000"/>
              </a:lnSpc>
              <a:spcBef>
                <a:spcPts val="0"/>
              </a:spcBef>
              <a:spcAft>
                <a:spcPts val="0"/>
              </a:spcAft>
              <a:buClrTx/>
              <a:buSzTx/>
              <a:buFontTx/>
              <a:buNone/>
              <a:defRPr/>
            </a:pPr>
            <a:fld id="{442AD375-037F-43D0-B059-5172DA06796A}" type="slidenum">
              <a:rPr lang="de-CH" sz="1000" b="0" i="0" u="none" strike="noStrike" cap="none" spc="0">
                <a:ln>
                  <a:noFill/>
                </a:ln>
                <a:solidFill>
                  <a:prstClr val="black"/>
                </a:solidFill>
                <a:latin typeface="Aptos"/>
                <a:ea typeface="+mn-ea"/>
                <a:cs typeface="+mn-cs"/>
              </a:rPr>
              <a:t>10</a:t>
            </a:fld>
            <a:endParaRPr lang="de-CH" sz="1000" b="0" i="0" u="none" strike="noStrike" cap="none" spc="0">
              <a:ln>
                <a:noFill/>
              </a:ln>
              <a:solidFill>
                <a:prstClr val="black"/>
              </a:solidFill>
              <a:latin typeface="Aptos"/>
              <a:ea typeface="+mn-ea"/>
              <a:cs typeface="+mn-cs"/>
            </a:endParaRPr>
          </a:p>
        </p:txBody>
      </p:sp>
      <p:sp>
        <p:nvSpPr>
          <p:cNvPr id="3" name="Inhaltsplatzhalter 2"/>
          <p:cNvSpPr>
            <a:spLocks noGrp="1"/>
          </p:cNvSpPr>
          <p:nvPr>
            <p:ph idx="1"/>
          </p:nvPr>
        </p:nvSpPr>
        <p:spPr bwMode="auto">
          <a:xfrm>
            <a:off x="695326" y="1376773"/>
            <a:ext cx="3444874" cy="4644616"/>
          </a:xfrm>
        </p:spPr>
        <p:txBody>
          <a:bodyPr/>
          <a:lstStyle/>
          <a:p>
            <a:pPr marL="0" indent="0">
              <a:buNone/>
              <a:defRPr/>
            </a:pPr>
            <a:r>
              <a:rPr lang="en-GB" b="1"/>
              <a:t>Setup </a:t>
            </a:r>
            <a:endParaRPr/>
          </a:p>
          <a:p>
            <a:pPr marL="342900" indent="-342900">
              <a:buFont typeface="Arial"/>
              <a:buChar char="•"/>
              <a:defRPr/>
            </a:pPr>
            <a:r>
              <a:rPr lang="en-GB"/>
              <a:t> SMACC Bladder design</a:t>
            </a:r>
            <a:endParaRPr/>
          </a:p>
          <a:p>
            <a:pPr marL="342900" indent="-342900">
              <a:buFont typeface="Arial"/>
              <a:buChar char="•"/>
              <a:defRPr/>
            </a:pPr>
            <a:r>
              <a:rPr lang="en-GB"/>
              <a:t>Keys and bladder shimed</a:t>
            </a:r>
          </a:p>
          <a:p>
            <a:pPr marL="342900" indent="-342900">
              <a:buFont typeface="Arial"/>
              <a:buChar char="•"/>
              <a:defRPr/>
            </a:pPr>
            <a:r>
              <a:rPr lang="en-GB"/>
              <a:t>3 Strain Guages at 45°</a:t>
            </a:r>
            <a:endParaRPr/>
          </a:p>
          <a:p>
            <a:pPr marL="342900" indent="-342900">
              <a:buFont typeface="Arial"/>
              <a:buChar char="•"/>
              <a:defRPr/>
            </a:pPr>
            <a:r>
              <a:rPr lang="en-GB"/>
              <a:t>Aluminium shell</a:t>
            </a:r>
            <a:endParaRPr/>
          </a:p>
          <a:p>
            <a:pPr marL="0" indent="0">
              <a:buNone/>
              <a:defRPr/>
            </a:pPr>
            <a:endParaRPr lang="en-GB" b="1"/>
          </a:p>
          <a:p>
            <a:pPr marL="0" indent="0">
              <a:buNone/>
              <a:defRPr/>
            </a:pPr>
            <a:r>
              <a:rPr lang="en-GB" b="1"/>
              <a:t>1</a:t>
            </a:r>
            <a:r>
              <a:rPr lang="en-GB" b="1" baseline="30000"/>
              <a:t>st</a:t>
            </a:r>
            <a:r>
              <a:rPr lang="en-GB" b="1"/>
              <a:t> Bladder Test</a:t>
            </a:r>
            <a:endParaRPr/>
          </a:p>
          <a:p>
            <a:pPr marL="342900" indent="-342900">
              <a:buFont typeface="Arial"/>
              <a:buChar char="•"/>
              <a:defRPr/>
            </a:pPr>
            <a:r>
              <a:rPr lang="en-GB" sz="2000"/>
              <a:t>Br</a:t>
            </a:r>
            <a:r>
              <a:rPr lang="en-GB"/>
              <a:t>oken at 400 bar</a:t>
            </a:r>
            <a:endParaRPr/>
          </a:p>
          <a:p>
            <a:pPr marL="342900" indent="-342900">
              <a:buFont typeface="Arial"/>
              <a:buChar char="•"/>
              <a:defRPr/>
            </a:pPr>
            <a:r>
              <a:rPr lang="en-GB"/>
              <a:t>No proper shimming procedure possible</a:t>
            </a:r>
          </a:p>
          <a:p>
            <a:pPr marL="342900" indent="-342900">
              <a:buFont typeface="Arial"/>
              <a:buChar char="•"/>
              <a:defRPr/>
            </a:pPr>
            <a:endParaRPr lang="en-GB"/>
          </a:p>
          <a:p>
            <a:pPr>
              <a:defRPr/>
            </a:pPr>
            <a:endParaRPr lang="en-GB" sz="2000"/>
          </a:p>
        </p:txBody>
      </p:sp>
      <p:pic>
        <p:nvPicPr>
          <p:cNvPr id="8" name="Grafik 7" descr="Ein Bild, das Hartwaren, Waschbecken, Metall, Silber enthält.&#10;&#10;Automatisch generierte Beschreibung"/>
          <p:cNvPicPr>
            <a:picLocks noChangeAspect="1"/>
          </p:cNvPicPr>
          <p:nvPr/>
        </p:nvPicPr>
        <p:blipFill>
          <a:blip r:embed="rId3"/>
          <a:stretch/>
        </p:blipFill>
        <p:spPr bwMode="auto">
          <a:xfrm>
            <a:off x="3360270" y="3244938"/>
            <a:ext cx="3701935" cy="2776451"/>
          </a:xfrm>
          <a:prstGeom prst="rect">
            <a:avLst/>
          </a:prstGeom>
        </p:spPr>
      </p:pic>
      <p:pic>
        <p:nvPicPr>
          <p:cNvPr id="7" name="Grafik 6"/>
          <p:cNvPicPr>
            <a:picLocks noChangeAspect="1"/>
          </p:cNvPicPr>
          <p:nvPr/>
        </p:nvPicPr>
        <p:blipFill>
          <a:blip r:embed="rId4"/>
          <a:stretch/>
        </p:blipFill>
        <p:spPr bwMode="auto">
          <a:xfrm>
            <a:off x="9534614" y="155640"/>
            <a:ext cx="970892" cy="958117"/>
          </a:xfrm>
          <a:prstGeom prst="rect">
            <a:avLst/>
          </a:prstGeom>
        </p:spPr>
      </p:pic>
      <p:pic>
        <p:nvPicPr>
          <p:cNvPr id="9" name="Grafik 8"/>
          <p:cNvPicPr>
            <a:picLocks noChangeAspect="1"/>
          </p:cNvPicPr>
          <p:nvPr/>
        </p:nvPicPr>
        <p:blipFill>
          <a:blip r:embed="rId5"/>
          <a:stretch/>
        </p:blipFill>
        <p:spPr bwMode="auto">
          <a:xfrm>
            <a:off x="7581906" y="268832"/>
            <a:ext cx="1817441" cy="709938"/>
          </a:xfrm>
          <a:prstGeom prst="rect">
            <a:avLst/>
          </a:prstGeom>
        </p:spPr>
      </p:pic>
      <p:grpSp>
        <p:nvGrpSpPr>
          <p:cNvPr id="13" name="Gruppieren 12"/>
          <p:cNvGrpSpPr/>
          <p:nvPr/>
        </p:nvGrpSpPr>
        <p:grpSpPr bwMode="auto">
          <a:xfrm>
            <a:off x="7122697" y="962042"/>
            <a:ext cx="4373978" cy="5071663"/>
            <a:chOff x="7122697" y="962042"/>
            <a:chExt cx="4373978" cy="5071663"/>
          </a:xfrm>
        </p:grpSpPr>
        <p:pic>
          <p:nvPicPr>
            <p:cNvPr id="14" name="Grafik 13" descr="Ein Bild, das Maschine, Metall, Stahl, Im Haus enthält.&#10;&#10;Automatisch generierte Beschreibung"/>
            <p:cNvPicPr>
              <a:picLocks noChangeAspect="1"/>
            </p:cNvPicPr>
            <p:nvPr/>
          </p:nvPicPr>
          <p:blipFill>
            <a:blip r:embed="rId6"/>
            <a:srcRect l="20277" t="19293" r="16299" b="25801"/>
            <a:stretch/>
          </p:blipFill>
          <p:spPr bwMode="auto">
            <a:xfrm>
              <a:off x="7122697" y="962042"/>
              <a:ext cx="4373978" cy="5071663"/>
            </a:xfrm>
            <a:prstGeom prst="rect">
              <a:avLst/>
            </a:prstGeom>
          </p:spPr>
        </p:pic>
        <p:sp>
          <p:nvSpPr>
            <p:cNvPr id="17" name="Textfeld 16"/>
            <p:cNvSpPr txBox="1"/>
            <p:nvPr/>
          </p:nvSpPr>
          <p:spPr bwMode="auto">
            <a:xfrm>
              <a:off x="7262812" y="1151831"/>
              <a:ext cx="598049" cy="307777"/>
            </a:xfrm>
            <a:prstGeom prst="rect">
              <a:avLst/>
            </a:prstGeom>
            <a:ln w="38100"/>
          </p:spPr>
          <p:style>
            <a:lnRef idx="2">
              <a:schemeClr val="accent2"/>
            </a:lnRef>
            <a:fillRef idx="1">
              <a:schemeClr val="lt1"/>
            </a:fillRef>
            <a:effectRef idx="0">
              <a:schemeClr val="accent2"/>
            </a:effectRef>
            <a:fontRef idx="minor">
              <a:schemeClr val="dk1"/>
            </a:fontRef>
          </p:style>
          <p:txBody>
            <a:bodyPr wrap="none" lIns="0" tIns="0" rIns="0" bIns="0" rtlCol="0">
              <a:spAutoFit/>
            </a:bodyPr>
            <a:lstStyle/>
            <a:p>
              <a:pPr algn="l">
                <a:defRPr/>
              </a:pPr>
              <a:r>
                <a:rPr lang="de-CH" sz="2000"/>
                <a:t> keys </a:t>
              </a:r>
              <a:endParaRPr/>
            </a:p>
          </p:txBody>
        </p:sp>
        <p:cxnSp>
          <p:nvCxnSpPr>
            <p:cNvPr id="18" name="Gerade Verbindung mit Pfeil 17"/>
            <p:cNvCxnSpPr>
              <a:cxnSpLocks/>
              <a:stCxn id="17" idx="2"/>
            </p:cNvCxnSpPr>
            <p:nvPr/>
          </p:nvCxnSpPr>
          <p:spPr bwMode="auto">
            <a:xfrm>
              <a:off x="7561837" y="1459608"/>
              <a:ext cx="1005461" cy="223672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9" name="Gerade Verbindung mit Pfeil 18"/>
            <p:cNvCxnSpPr>
              <a:cxnSpLocks/>
              <a:stCxn id="17" idx="3"/>
            </p:cNvCxnSpPr>
            <p:nvPr/>
          </p:nvCxnSpPr>
          <p:spPr bwMode="auto">
            <a:xfrm>
              <a:off x="7860861" y="1305720"/>
              <a:ext cx="2451539" cy="259318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0" name="Textfeld 19"/>
            <p:cNvSpPr txBox="1"/>
            <p:nvPr/>
          </p:nvSpPr>
          <p:spPr bwMode="auto">
            <a:xfrm>
              <a:off x="7431287" y="5207730"/>
              <a:ext cx="1878399" cy="615553"/>
            </a:xfrm>
            <a:prstGeom prst="rect">
              <a:avLst/>
            </a:prstGeom>
          </p:spPr>
          <p:style>
            <a:lnRef idx="2">
              <a:schemeClr val="accent6"/>
            </a:lnRef>
            <a:fillRef idx="1">
              <a:schemeClr val="lt1"/>
            </a:fillRef>
            <a:effectRef idx="0">
              <a:schemeClr val="accent6"/>
            </a:effectRef>
            <a:fontRef idx="minor">
              <a:schemeClr val="dk1"/>
            </a:fontRef>
          </p:style>
          <p:txBody>
            <a:bodyPr wrap="none" lIns="0" tIns="0" rIns="0" bIns="0" rtlCol="0">
              <a:spAutoFit/>
            </a:bodyPr>
            <a:lstStyle/>
            <a:p>
              <a:pPr algn="l">
                <a:defRPr/>
              </a:pPr>
              <a:r>
                <a:rPr lang="de-CH" sz="2000"/>
                <a:t> bladder</a:t>
              </a:r>
            </a:p>
            <a:p>
              <a:pPr algn="l">
                <a:defRPr/>
              </a:pPr>
              <a:r>
                <a:rPr lang="de-CH" sz="2000"/>
                <a:t>&amp; support plates </a:t>
              </a:r>
              <a:endParaRPr/>
            </a:p>
          </p:txBody>
        </p:sp>
        <p:cxnSp>
          <p:nvCxnSpPr>
            <p:cNvPr id="21" name="Gerade Verbindung mit Pfeil 20"/>
            <p:cNvCxnSpPr>
              <a:cxnSpLocks/>
              <a:stCxn id="20" idx="0"/>
            </p:cNvCxnSpPr>
            <p:nvPr/>
          </p:nvCxnSpPr>
          <p:spPr bwMode="auto">
            <a:xfrm flipV="1">
              <a:off x="8370487" y="4115880"/>
              <a:ext cx="716143" cy="1091850"/>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grpSp>
      <p:sp>
        <p:nvSpPr>
          <p:cNvPr id="10"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GB"/>
              <a:t>Bladder Test</a:t>
            </a:r>
            <a:endParaRPr/>
          </a:p>
        </p:txBody>
      </p:sp>
      <p:sp>
        <p:nvSpPr>
          <p:cNvPr id="4" name="Datumsplatzhalter 3"/>
          <p:cNvSpPr>
            <a:spLocks noGrp="1"/>
          </p:cNvSpPr>
          <p:nvPr>
            <p:ph type="dt" sz="half" idx="10"/>
          </p:nvPr>
        </p:nvSpPr>
        <p:spPr bwMode="auto"/>
        <p:txBody>
          <a:bodyPr/>
          <a:lstStyle/>
          <a:p>
            <a:pPr marL="0" marR="0" lvl="0" indent="0" algn="r" defTabSz="914400">
              <a:lnSpc>
                <a:spcPct val="100000"/>
              </a:lnSpc>
              <a:spcBef>
                <a:spcPts val="0"/>
              </a:spcBef>
              <a:spcAft>
                <a:spcPts val="0"/>
              </a:spcAft>
              <a:buClrTx/>
              <a:buSzTx/>
              <a:buFontTx/>
              <a:buNone/>
              <a:defRPr/>
            </a:pPr>
            <a:fld id="{C7FB51E9-9F8A-4CDE-A71B-322D31AFC03B}" type="datetime1">
              <a:rPr lang="de-CH" sz="1000" b="0" i="0" u="none" strike="noStrike" cap="none" spc="0">
                <a:ln>
                  <a:noFill/>
                </a:ln>
                <a:solidFill>
                  <a:prstClr val="black"/>
                </a:solidFill>
                <a:latin typeface="Aptos"/>
                <a:ea typeface="+mn-ea"/>
                <a:cs typeface="+mn-cs"/>
              </a:rPr>
              <a:t>14.01.2025</a:t>
            </a:fld>
            <a:endParaRPr lang="de-CH" sz="1000" b="0" i="0" u="none" strike="noStrike" cap="none" spc="0">
              <a:ln>
                <a:noFill/>
              </a:ln>
              <a:solidFill>
                <a:prstClr val="black"/>
              </a:solidFill>
              <a:latin typeface="Aptos"/>
              <a:ea typeface="+mn-ea"/>
              <a:cs typeface="+mn-cs"/>
            </a:endParaRPr>
          </a:p>
        </p:txBody>
      </p:sp>
      <p:sp>
        <p:nvSpPr>
          <p:cNvPr id="6" name="Foliennummernplatzhalter 5"/>
          <p:cNvSpPr>
            <a:spLocks noGrp="1"/>
          </p:cNvSpPr>
          <p:nvPr>
            <p:ph type="sldNum" sz="quarter" idx="12"/>
          </p:nvPr>
        </p:nvSpPr>
        <p:spPr bwMode="auto"/>
        <p:txBody>
          <a:bodyPr/>
          <a:lstStyle/>
          <a:p>
            <a:pPr marL="0" marR="0" lvl="0" indent="0" algn="l" defTabSz="914400">
              <a:lnSpc>
                <a:spcPct val="100000"/>
              </a:lnSpc>
              <a:spcBef>
                <a:spcPts val="0"/>
              </a:spcBef>
              <a:spcAft>
                <a:spcPts val="0"/>
              </a:spcAft>
              <a:buClrTx/>
              <a:buSzTx/>
              <a:buFontTx/>
              <a:buNone/>
              <a:defRPr/>
            </a:pPr>
            <a:fld id="{442AD375-037F-43D0-B059-5172DA06796A}" type="slidenum">
              <a:rPr lang="de-CH" sz="1000" b="0" i="0" u="none" strike="noStrike" cap="none" spc="0">
                <a:ln>
                  <a:noFill/>
                </a:ln>
                <a:solidFill>
                  <a:prstClr val="black"/>
                </a:solidFill>
                <a:latin typeface="Aptos"/>
                <a:ea typeface="+mn-ea"/>
                <a:cs typeface="+mn-cs"/>
              </a:rPr>
              <a:t>11</a:t>
            </a:fld>
            <a:endParaRPr lang="de-CH" sz="1000" b="0" i="0" u="none" strike="noStrike" cap="none" spc="0">
              <a:ln>
                <a:noFill/>
              </a:ln>
              <a:solidFill>
                <a:prstClr val="black"/>
              </a:solidFill>
              <a:latin typeface="Aptos"/>
              <a:ea typeface="+mn-ea"/>
              <a:cs typeface="+mn-cs"/>
            </a:endParaRPr>
          </a:p>
        </p:txBody>
      </p:sp>
      <p:sp>
        <p:nvSpPr>
          <p:cNvPr id="3" name="Inhaltsplatzhalter 2"/>
          <p:cNvSpPr>
            <a:spLocks noGrp="1"/>
          </p:cNvSpPr>
          <p:nvPr>
            <p:ph idx="1"/>
          </p:nvPr>
        </p:nvSpPr>
        <p:spPr bwMode="auto">
          <a:xfrm>
            <a:off x="4238625" y="687972"/>
            <a:ext cx="6082464" cy="5344528"/>
          </a:xfrm>
        </p:spPr>
        <p:txBody>
          <a:bodyPr/>
          <a:lstStyle/>
          <a:p>
            <a:pPr>
              <a:defRPr/>
            </a:pPr>
            <a:r>
              <a:rPr lang="en-GB" b="1" dirty="0"/>
              <a:t>2</a:t>
            </a:r>
            <a:r>
              <a:rPr lang="en-GB" b="1" baseline="30000" dirty="0"/>
              <a:t>nd</a:t>
            </a:r>
            <a:r>
              <a:rPr lang="en-GB" b="1" dirty="0"/>
              <a:t> Bladder  Test </a:t>
            </a:r>
            <a:endParaRPr lang="en-GB" dirty="0"/>
          </a:p>
          <a:p>
            <a:pPr marL="342900" indent="-342900">
              <a:buFont typeface="Arial"/>
              <a:buChar char="•"/>
              <a:defRPr/>
            </a:pPr>
            <a:r>
              <a:rPr lang="en-GB" dirty="0"/>
              <a:t>Improved design to reduce unsupported area</a:t>
            </a:r>
            <a:endParaRPr dirty="0"/>
          </a:p>
          <a:p>
            <a:pPr marL="342900" indent="-342900">
              <a:buFont typeface="Arial"/>
              <a:buChar char="•"/>
              <a:defRPr/>
            </a:pPr>
            <a:r>
              <a:rPr lang="en-GB" dirty="0"/>
              <a:t>700 bar reached </a:t>
            </a:r>
            <a:endParaRPr dirty="0"/>
          </a:p>
          <a:p>
            <a:pPr marL="342900" indent="-342900">
              <a:buFont typeface="Arial"/>
              <a:buChar char="•"/>
              <a:defRPr/>
            </a:pPr>
            <a:r>
              <a:rPr lang="en-GB" dirty="0"/>
              <a:t>flattened with a mill </a:t>
            </a:r>
            <a:endParaRPr dirty="0"/>
          </a:p>
          <a:p>
            <a:pPr marL="342900" indent="-342900">
              <a:buFont typeface="Arial"/>
              <a:buChar char="•"/>
              <a:defRPr/>
            </a:pPr>
            <a:r>
              <a:rPr lang="en-GB" dirty="0"/>
              <a:t>800 bar reached</a:t>
            </a:r>
            <a:endParaRPr dirty="0"/>
          </a:p>
          <a:p>
            <a:pPr marL="342900" indent="-342900">
              <a:buFont typeface="Arial"/>
              <a:buChar char="•"/>
              <a:defRPr/>
            </a:pPr>
            <a:r>
              <a:rPr lang="en-GB" dirty="0"/>
              <a:t>No proper shimming procedure possible</a:t>
            </a:r>
          </a:p>
          <a:p>
            <a:pPr marL="342900" indent="-342900">
              <a:buFont typeface="Arial"/>
              <a:buChar char="•"/>
              <a:defRPr/>
            </a:pPr>
            <a:r>
              <a:rPr lang="en-GB" dirty="0"/>
              <a:t>More cycles...</a:t>
            </a:r>
          </a:p>
          <a:p>
            <a:pPr marL="742950" lvl="1" indent="-342900">
              <a:buFont typeface="Arial"/>
              <a:buChar char="•"/>
              <a:defRPr/>
            </a:pPr>
            <a:r>
              <a:rPr lang="en-GB" dirty="0"/>
              <a:t>2x 700 bar + flattened + broken at 840 bar</a:t>
            </a:r>
          </a:p>
          <a:p>
            <a:pPr>
              <a:defRPr/>
            </a:pPr>
            <a:r>
              <a:rPr lang="en-GB" sz="2000" b="0" i="0" u="none" strike="noStrike" cap="none" spc="0" dirty="0">
                <a:solidFill>
                  <a:schemeClr val="tx1"/>
                </a:solidFill>
                <a:latin typeface="+mn-lt"/>
                <a:ea typeface="+mn-ea"/>
                <a:cs typeface="+mn-cs"/>
              </a:rPr>
              <a:t>=&gt; 1</a:t>
            </a:r>
            <a:r>
              <a:rPr lang="en-GB" sz="2000" b="0" i="0" u="none" strike="noStrike" cap="none" spc="0" baseline="30000" dirty="0">
                <a:solidFill>
                  <a:schemeClr val="tx1"/>
                </a:solidFill>
                <a:latin typeface="+mn-lt"/>
                <a:ea typeface="+mn-ea"/>
                <a:cs typeface="+mn-cs"/>
              </a:rPr>
              <a:t>st</a:t>
            </a:r>
            <a:r>
              <a:rPr lang="en-GB" sz="2000" b="0" i="0" u="none" strike="noStrike" cap="none" spc="0" dirty="0">
                <a:solidFill>
                  <a:schemeClr val="tx1"/>
                </a:solidFill>
                <a:latin typeface="Aptos"/>
                <a:ea typeface="Arial"/>
                <a:cs typeface="Arial"/>
              </a:rPr>
              <a:t> Bladder Design: broke after 5x cycles &gt;700bar</a:t>
            </a:r>
            <a:endParaRPr lang="en-GB" sz="2000" b="0" i="0" u="none" strike="noStrike" cap="none" spc="0" dirty="0">
              <a:solidFill>
                <a:schemeClr val="tx1"/>
              </a:solidFill>
              <a:latin typeface="Times New Roman"/>
              <a:cs typeface="Times New Roman"/>
            </a:endParaRPr>
          </a:p>
          <a:p>
            <a:pPr>
              <a:defRPr/>
            </a:pPr>
            <a:endParaRPr lang="en-GB" dirty="0"/>
          </a:p>
          <a:p>
            <a:pPr>
              <a:defRPr/>
            </a:pPr>
            <a:r>
              <a:rPr lang="en-GB" b="1" dirty="0"/>
              <a:t>To be continued… </a:t>
            </a:r>
            <a:endParaRPr dirty="0"/>
          </a:p>
          <a:p>
            <a:pPr marL="342900" indent="-342900">
              <a:buFont typeface="Arial"/>
              <a:buChar char="•"/>
              <a:defRPr/>
            </a:pPr>
            <a:r>
              <a:rPr lang="en-GB" dirty="0"/>
              <a:t>new Bladder Design: 0.4mm thick (before 0.3mm)</a:t>
            </a:r>
            <a:endParaRPr dirty="0"/>
          </a:p>
          <a:p>
            <a:pPr marL="342900" indent="-342900">
              <a:buFont typeface="Arial"/>
              <a:buChar char="•"/>
              <a:defRPr/>
            </a:pPr>
            <a:endParaRPr lang="en-GB" dirty="0"/>
          </a:p>
          <a:p>
            <a:pPr>
              <a:defRPr/>
            </a:pPr>
            <a:endParaRPr lang="en-GB" dirty="0"/>
          </a:p>
          <a:p>
            <a:pPr>
              <a:defRPr/>
            </a:pPr>
            <a:endParaRPr lang="en-GB" sz="2000" dirty="0"/>
          </a:p>
        </p:txBody>
      </p:sp>
      <p:pic>
        <p:nvPicPr>
          <p:cNvPr id="9" name="Grafik 8" descr="Ein Bild, das Screenshot, Cartoon, Darstellung, Design enthält.&#10;&#10;Automatisch generierte Beschreibung"/>
          <p:cNvPicPr>
            <a:picLocks noChangeAspect="1"/>
          </p:cNvPicPr>
          <p:nvPr/>
        </p:nvPicPr>
        <p:blipFill>
          <a:blip r:embed="rId3"/>
          <a:stretch/>
        </p:blipFill>
        <p:spPr bwMode="auto">
          <a:xfrm>
            <a:off x="695326" y="836612"/>
            <a:ext cx="3259522" cy="2301519"/>
          </a:xfrm>
          <a:prstGeom prst="rect">
            <a:avLst/>
          </a:prstGeom>
        </p:spPr>
      </p:pic>
      <p:pic>
        <p:nvPicPr>
          <p:cNvPr id="12" name="Grafik 11" descr="Ein Bild, das Screenshot, lila, Cartoon enthält.&#10;&#10;Automatisch generierte Beschreibung"/>
          <p:cNvPicPr>
            <a:picLocks noChangeAspect="1"/>
          </p:cNvPicPr>
          <p:nvPr/>
        </p:nvPicPr>
        <p:blipFill>
          <a:blip r:embed="rId4"/>
          <a:stretch/>
        </p:blipFill>
        <p:spPr bwMode="auto">
          <a:xfrm>
            <a:off x="695325" y="3393334"/>
            <a:ext cx="3259523" cy="2776220"/>
          </a:xfrm>
          <a:prstGeom prst="rect">
            <a:avLst/>
          </a:prstGeom>
        </p:spPr>
      </p:pic>
      <p:sp>
        <p:nvSpPr>
          <p:cNvPr id="16" name="Textfeld 15"/>
          <p:cNvSpPr txBox="1"/>
          <p:nvPr/>
        </p:nvSpPr>
        <p:spPr bwMode="auto">
          <a:xfrm>
            <a:off x="9875837" y="2984242"/>
            <a:ext cx="519373" cy="307777"/>
          </a:xfrm>
          <a:prstGeom prst="rect">
            <a:avLst/>
          </a:prstGeom>
          <a:ln/>
        </p:spPr>
        <p:style>
          <a:lnRef idx="2">
            <a:schemeClr val="dk1"/>
          </a:lnRef>
          <a:fillRef idx="1">
            <a:schemeClr val="lt1"/>
          </a:fillRef>
          <a:effectRef idx="0">
            <a:schemeClr val="dk1"/>
          </a:effectRef>
          <a:fontRef idx="minor">
            <a:schemeClr val="dk1"/>
          </a:fontRef>
        </p:style>
        <p:txBody>
          <a:bodyPr wrap="none" lIns="0" tIns="0" rIns="0" bIns="0" rtlCol="0">
            <a:spAutoFit/>
          </a:bodyPr>
          <a:lstStyle/>
          <a:p>
            <a:pPr algn="l">
              <a:defRPr/>
            </a:pPr>
            <a:r>
              <a:rPr lang="de-CH" sz="2000"/>
              <a:t> mill </a:t>
            </a:r>
            <a:endParaRPr/>
          </a:p>
        </p:txBody>
      </p:sp>
      <p:pic>
        <p:nvPicPr>
          <p:cNvPr id="7" name="Grafik 6"/>
          <p:cNvPicPr>
            <a:picLocks noChangeAspect="1"/>
          </p:cNvPicPr>
          <p:nvPr/>
        </p:nvPicPr>
        <p:blipFill>
          <a:blip r:embed="rId5"/>
          <a:stretch/>
        </p:blipFill>
        <p:spPr bwMode="auto">
          <a:xfrm>
            <a:off x="9534614" y="155640"/>
            <a:ext cx="970892" cy="958117"/>
          </a:xfrm>
          <a:prstGeom prst="rect">
            <a:avLst/>
          </a:prstGeom>
        </p:spPr>
      </p:pic>
      <p:pic>
        <p:nvPicPr>
          <p:cNvPr id="8" name="Grafik 7"/>
          <p:cNvPicPr>
            <a:picLocks noChangeAspect="1"/>
          </p:cNvPicPr>
          <p:nvPr/>
        </p:nvPicPr>
        <p:blipFill>
          <a:blip r:embed="rId6"/>
          <a:stretch/>
        </p:blipFill>
        <p:spPr bwMode="auto">
          <a:xfrm>
            <a:off x="7581906" y="268832"/>
            <a:ext cx="1817441" cy="709938"/>
          </a:xfrm>
          <a:prstGeom prst="rect">
            <a:avLst/>
          </a:prstGeom>
        </p:spPr>
      </p:pic>
      <p:pic>
        <p:nvPicPr>
          <p:cNvPr id="15" name="Grafik 14" descr="Ein Bild, das Maschine, Im Haus enthält.&#10;&#10;Automatisch generierte Beschreibung"/>
          <p:cNvPicPr>
            <a:picLocks noChangeAspect="1"/>
          </p:cNvPicPr>
          <p:nvPr/>
        </p:nvPicPr>
        <p:blipFill>
          <a:blip r:embed="rId7"/>
          <a:stretch/>
        </p:blipFill>
        <p:spPr bwMode="auto">
          <a:xfrm>
            <a:off x="9823501" y="930815"/>
            <a:ext cx="2090330" cy="2776220"/>
          </a:xfrm>
          <a:prstGeom prst="rect">
            <a:avLst/>
          </a:prstGeom>
        </p:spPr>
      </p:pic>
      <p:cxnSp>
        <p:nvCxnSpPr>
          <p:cNvPr id="11" name="Gerade Verbindung mit Pfeil 10"/>
          <p:cNvCxnSpPr>
            <a:cxnSpLocks/>
          </p:cNvCxnSpPr>
          <p:nvPr/>
        </p:nvCxnSpPr>
        <p:spPr bwMode="auto">
          <a:xfrm flipV="1">
            <a:off x="3451412" y="836612"/>
            <a:ext cx="690281" cy="3143717"/>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sp>
        <p:nvSpPr>
          <p:cNvPr id="10"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 name="Grafik 6" descr="Ein Bild, das Elektrische Leitungen, Bautechnik, Elektronik, Im Haus enthält.&#10;&#10;Automatisch generierte Beschreibung"/>
          <p:cNvPicPr>
            <a:picLocks noChangeAspect="1"/>
          </p:cNvPicPr>
          <p:nvPr/>
        </p:nvPicPr>
        <p:blipFill>
          <a:blip r:embed="rId3"/>
          <a:srcRect l="25098" t="6388" r="10525" b="12198"/>
          <a:stretch/>
        </p:blipFill>
        <p:spPr bwMode="auto">
          <a:xfrm rot="5400000">
            <a:off x="7255455" y="-36199"/>
            <a:ext cx="3088177" cy="5186782"/>
          </a:xfrm>
          <a:prstGeom prst="rect">
            <a:avLst/>
          </a:prstGeom>
        </p:spPr>
      </p:pic>
      <p:sp>
        <p:nvSpPr>
          <p:cNvPr id="2" name="Titel 1"/>
          <p:cNvSpPr>
            <a:spLocks noGrp="1"/>
          </p:cNvSpPr>
          <p:nvPr>
            <p:ph type="title"/>
          </p:nvPr>
        </p:nvSpPr>
        <p:spPr bwMode="auto">
          <a:xfrm>
            <a:off x="695325" y="278296"/>
            <a:ext cx="8964613" cy="810444"/>
          </a:xfrm>
        </p:spPr>
        <p:txBody>
          <a:bodyPr/>
          <a:lstStyle/>
          <a:p>
            <a:pPr>
              <a:defRPr/>
            </a:pPr>
            <a:r>
              <a:rPr lang="en-GB"/>
              <a:t>Strain Gauges for subSMCC1: Overview</a:t>
            </a:r>
          </a:p>
        </p:txBody>
      </p:sp>
      <p:sp>
        <p:nvSpPr>
          <p:cNvPr id="3" name="Inhaltsplatzhalter 2"/>
          <p:cNvSpPr>
            <a:spLocks noGrp="1"/>
          </p:cNvSpPr>
          <p:nvPr>
            <p:ph idx="1"/>
          </p:nvPr>
        </p:nvSpPr>
        <p:spPr bwMode="auto">
          <a:xfrm>
            <a:off x="744039" y="938469"/>
            <a:ext cx="3952875" cy="4644616"/>
          </a:xfrm>
        </p:spPr>
        <p:txBody>
          <a:bodyPr/>
          <a:lstStyle/>
          <a:p>
            <a:pPr marL="342900" indent="-342900">
              <a:buFont typeface="Arial"/>
              <a:buChar char="•"/>
              <a:defRPr/>
            </a:pPr>
            <a:r>
              <a:rPr lang="en-GB">
                <a:solidFill>
                  <a:schemeClr val="accent6"/>
                </a:solidFill>
              </a:rPr>
              <a:t>6 x Rods with Full Bridges</a:t>
            </a:r>
            <a:endParaRPr/>
          </a:p>
          <a:p>
            <a:pPr marL="342900" indent="-342900">
              <a:buFont typeface="Arial"/>
              <a:buChar char="•"/>
              <a:defRPr/>
            </a:pPr>
            <a:r>
              <a:rPr lang="en-GB">
                <a:solidFill>
                  <a:schemeClr val="accent2"/>
                </a:solidFill>
              </a:rPr>
              <a:t>2 x C Clamp Pads with compensated Half Bridges in 2 directions</a:t>
            </a:r>
            <a:endParaRPr/>
          </a:p>
          <a:p>
            <a:pPr marL="342900" indent="-342900">
              <a:buFont typeface="Arial"/>
              <a:buChar char="•"/>
              <a:defRPr/>
            </a:pPr>
            <a:r>
              <a:rPr lang="en-GB">
                <a:solidFill>
                  <a:schemeClr val="accent3"/>
                </a:solidFill>
              </a:rPr>
              <a:t>2 x Inner Straight Pads with Half Bridges</a:t>
            </a:r>
            <a:endParaRPr/>
          </a:p>
          <a:p>
            <a:pPr marL="342900" indent="-342900">
              <a:buFont typeface="Arial"/>
              <a:buChar char="•"/>
              <a:defRPr/>
            </a:pPr>
            <a:r>
              <a:rPr lang="en-GB"/>
              <a:t>16 x Bullets V1 with quarter Bridges</a:t>
            </a:r>
            <a:endParaRPr/>
          </a:p>
          <a:p>
            <a:pPr marL="342900" indent="-342900">
              <a:buFont typeface="Arial"/>
              <a:buChar char="•"/>
              <a:defRPr/>
            </a:pPr>
            <a:endParaRPr lang="en-GB"/>
          </a:p>
          <a:p>
            <a:pPr>
              <a:defRPr/>
            </a:pPr>
            <a:endParaRPr lang="en-GB"/>
          </a:p>
        </p:txBody>
      </p:sp>
      <p:sp>
        <p:nvSpPr>
          <p:cNvPr id="4" name="Datumsplatzhalter 3"/>
          <p:cNvSpPr>
            <a:spLocks noGrp="1"/>
          </p:cNvSpPr>
          <p:nvPr>
            <p:ph type="dt" sz="half" idx="10"/>
          </p:nvPr>
        </p:nvSpPr>
        <p:spPr bwMode="auto"/>
        <p:txBody>
          <a:bodyPr/>
          <a:lstStyle/>
          <a:p>
            <a:pPr marL="0" marR="0" lvl="0" indent="0" algn="r" defTabSz="914400">
              <a:lnSpc>
                <a:spcPct val="100000"/>
              </a:lnSpc>
              <a:spcBef>
                <a:spcPts val="0"/>
              </a:spcBef>
              <a:spcAft>
                <a:spcPts val="0"/>
              </a:spcAft>
              <a:buClrTx/>
              <a:buSzTx/>
              <a:buFontTx/>
              <a:buNone/>
              <a:defRPr/>
            </a:pPr>
            <a:fld id="{8456858E-ACEB-48F0-9026-E82D3925330F}" type="datetime1">
              <a:rPr lang="de-CH" sz="1000" b="0" i="0" u="none" strike="noStrike" cap="none" spc="0">
                <a:ln>
                  <a:noFill/>
                </a:ln>
                <a:solidFill>
                  <a:prstClr val="black"/>
                </a:solidFill>
                <a:latin typeface="Aptos"/>
                <a:ea typeface="+mn-ea"/>
                <a:cs typeface="+mn-cs"/>
              </a:rPr>
              <a:t>14.01.2025</a:t>
            </a:fld>
            <a:endParaRPr lang="de-CH" sz="1000" b="0" i="0" u="none" strike="noStrike" cap="none" spc="0">
              <a:ln>
                <a:noFill/>
              </a:ln>
              <a:solidFill>
                <a:prstClr val="black"/>
              </a:solidFill>
              <a:latin typeface="Aptos"/>
              <a:ea typeface="+mn-ea"/>
              <a:cs typeface="+mn-cs"/>
            </a:endParaRPr>
          </a:p>
        </p:txBody>
      </p:sp>
      <p:sp>
        <p:nvSpPr>
          <p:cNvPr id="6" name="Foliennummernplatzhalter 5"/>
          <p:cNvSpPr>
            <a:spLocks noGrp="1"/>
          </p:cNvSpPr>
          <p:nvPr>
            <p:ph type="sldNum" sz="quarter" idx="12"/>
          </p:nvPr>
        </p:nvSpPr>
        <p:spPr bwMode="auto"/>
        <p:txBody>
          <a:bodyPr/>
          <a:lstStyle/>
          <a:p>
            <a:pPr marL="0" marR="0" lvl="0" indent="0" algn="l" defTabSz="914400">
              <a:lnSpc>
                <a:spcPct val="100000"/>
              </a:lnSpc>
              <a:spcBef>
                <a:spcPts val="0"/>
              </a:spcBef>
              <a:spcAft>
                <a:spcPts val="0"/>
              </a:spcAft>
              <a:buClrTx/>
              <a:buSzTx/>
              <a:buFontTx/>
              <a:buNone/>
              <a:defRPr/>
            </a:pPr>
            <a:fld id="{442AD375-037F-43D0-B059-5172DA06796A}" type="slidenum">
              <a:rPr lang="de-CH" sz="1000" b="0" i="0" u="none" strike="noStrike" cap="none" spc="0">
                <a:ln>
                  <a:noFill/>
                </a:ln>
                <a:solidFill>
                  <a:prstClr val="black"/>
                </a:solidFill>
                <a:latin typeface="Aptos"/>
                <a:ea typeface="+mn-ea"/>
                <a:cs typeface="+mn-cs"/>
              </a:rPr>
              <a:t>12</a:t>
            </a:fld>
            <a:endParaRPr lang="de-CH" sz="1000" b="0" i="0" u="none" strike="noStrike" cap="none" spc="0">
              <a:ln>
                <a:noFill/>
              </a:ln>
              <a:solidFill>
                <a:prstClr val="black"/>
              </a:solidFill>
              <a:latin typeface="Aptos"/>
              <a:ea typeface="+mn-ea"/>
              <a:cs typeface="+mn-cs"/>
            </a:endParaRPr>
          </a:p>
        </p:txBody>
      </p:sp>
      <p:pic>
        <p:nvPicPr>
          <p:cNvPr id="9" name="Grafik 8" descr="Ein Bild, das Maschine, Bautechnik, Elektrische Leitungen, Im Haus enthält.&#10;&#10;Automatisch generierte Beschreibung"/>
          <p:cNvPicPr>
            <a:picLocks noChangeAspect="1"/>
          </p:cNvPicPr>
          <p:nvPr/>
        </p:nvPicPr>
        <p:blipFill>
          <a:blip r:embed="rId4"/>
          <a:srcRect l="13503" t="20075" r="25216" b="34306"/>
          <a:stretch/>
        </p:blipFill>
        <p:spPr bwMode="auto">
          <a:xfrm>
            <a:off x="6403611" y="4200340"/>
            <a:ext cx="3697676" cy="2072572"/>
          </a:xfrm>
          <a:prstGeom prst="rect">
            <a:avLst/>
          </a:prstGeom>
        </p:spPr>
      </p:pic>
      <p:grpSp>
        <p:nvGrpSpPr>
          <p:cNvPr id="21" name="Gruppieren 20"/>
          <p:cNvGrpSpPr/>
          <p:nvPr/>
        </p:nvGrpSpPr>
        <p:grpSpPr bwMode="auto">
          <a:xfrm>
            <a:off x="6777069" y="1313166"/>
            <a:ext cx="3487519" cy="2032286"/>
            <a:chOff x="6219825" y="1088740"/>
            <a:chExt cx="3924300" cy="2301823"/>
          </a:xfrm>
        </p:grpSpPr>
        <p:cxnSp>
          <p:nvCxnSpPr>
            <p:cNvPr id="11" name="Gerader Verbinder 10"/>
            <p:cNvCxnSpPr>
              <a:cxnSpLocks/>
            </p:cNvCxnSpPr>
            <p:nvPr/>
          </p:nvCxnSpPr>
          <p:spPr bwMode="auto">
            <a:xfrm>
              <a:off x="6340475" y="1088740"/>
              <a:ext cx="3803650" cy="367437"/>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14" name="Rechteck 13"/>
            <p:cNvSpPr/>
            <p:nvPr/>
          </p:nvSpPr>
          <p:spPr bwMode="auto">
            <a:xfrm>
              <a:off x="6219825" y="2238375"/>
              <a:ext cx="2238375" cy="1152188"/>
            </a:xfrm>
            <a:prstGeom prst="rect">
              <a:avLst/>
            </a:prstGeom>
            <a:noFill/>
            <a:ln w="38100">
              <a:solidFill>
                <a:schemeClr val="accent2"/>
              </a:solidFill>
            </a:ln>
          </p:spPr>
          <p:style>
            <a:lnRef idx="0">
              <a:srgbClr val="000000"/>
            </a:lnRef>
            <a:fillRef idx="0">
              <a:srgbClr val="000000"/>
            </a:fillRef>
            <a:effectRef idx="0">
              <a:srgbClr val="000000"/>
            </a:effectRef>
            <a:fontRef idx="minor">
              <a:schemeClr val="lt1"/>
            </a:fontRef>
          </p:style>
          <p:txBody>
            <a:bodyPr rtlCol="0" anchor="ctr"/>
            <a:lstStyle/>
            <a:p>
              <a:pPr algn="ctr">
                <a:defRPr/>
              </a:pPr>
              <a:endParaRPr lang="de-CH" sz="2000"/>
            </a:p>
          </p:txBody>
        </p:sp>
        <p:sp>
          <p:nvSpPr>
            <p:cNvPr id="16" name="Rechteck 15"/>
            <p:cNvSpPr/>
            <p:nvPr/>
          </p:nvSpPr>
          <p:spPr bwMode="auto">
            <a:xfrm>
              <a:off x="9111060" y="2295585"/>
              <a:ext cx="849312" cy="367437"/>
            </a:xfrm>
            <a:prstGeom prst="rect">
              <a:avLst/>
            </a:prstGeom>
            <a:noFill/>
            <a:ln w="38100">
              <a:solidFill>
                <a:schemeClr val="accent3"/>
              </a:solidFill>
            </a:ln>
          </p:spPr>
          <p:style>
            <a:lnRef idx="0">
              <a:srgbClr val="000000"/>
            </a:lnRef>
            <a:fillRef idx="0">
              <a:srgbClr val="000000"/>
            </a:fillRef>
            <a:effectRef idx="0">
              <a:srgbClr val="000000"/>
            </a:effectRef>
            <a:fontRef idx="minor">
              <a:schemeClr val="lt1"/>
            </a:fontRef>
          </p:style>
          <p:txBody>
            <a:bodyPr rtlCol="0" anchor="ctr"/>
            <a:lstStyle/>
            <a:p>
              <a:pPr algn="ctr">
                <a:defRPr/>
              </a:pPr>
              <a:endParaRPr lang="de-CH" sz="2000"/>
            </a:p>
          </p:txBody>
        </p:sp>
      </p:grpSp>
      <p:grpSp>
        <p:nvGrpSpPr>
          <p:cNvPr id="22" name="Gruppieren 21"/>
          <p:cNvGrpSpPr/>
          <p:nvPr/>
        </p:nvGrpSpPr>
        <p:grpSpPr bwMode="auto">
          <a:xfrm>
            <a:off x="6777069" y="4372374"/>
            <a:ext cx="2366930" cy="1032427"/>
            <a:chOff x="6340475" y="4385290"/>
            <a:chExt cx="3005137" cy="1279106"/>
          </a:xfrm>
        </p:grpSpPr>
        <p:cxnSp>
          <p:nvCxnSpPr>
            <p:cNvPr id="12" name="Gerader Verbinder 11"/>
            <p:cNvCxnSpPr>
              <a:cxnSpLocks/>
            </p:cNvCxnSpPr>
            <p:nvPr/>
          </p:nvCxnSpPr>
          <p:spPr bwMode="auto">
            <a:xfrm>
              <a:off x="6340475" y="4948766"/>
              <a:ext cx="3005137" cy="613834"/>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15" name="Rechteck 14"/>
            <p:cNvSpPr/>
            <p:nvPr/>
          </p:nvSpPr>
          <p:spPr bwMode="auto">
            <a:xfrm rot="636334">
              <a:off x="7171386" y="4385290"/>
              <a:ext cx="1551803" cy="797724"/>
            </a:xfrm>
            <a:prstGeom prst="rect">
              <a:avLst/>
            </a:prstGeom>
            <a:noFill/>
            <a:ln w="38100">
              <a:solidFill>
                <a:schemeClr val="accent2"/>
              </a:solidFill>
            </a:ln>
          </p:spPr>
          <p:style>
            <a:lnRef idx="0">
              <a:srgbClr val="000000"/>
            </a:lnRef>
            <a:fillRef idx="0">
              <a:srgbClr val="000000"/>
            </a:fillRef>
            <a:effectRef idx="0">
              <a:srgbClr val="000000"/>
            </a:effectRef>
            <a:fontRef idx="minor">
              <a:schemeClr val="lt1"/>
            </a:fontRef>
          </p:style>
          <p:txBody>
            <a:bodyPr rtlCol="0" anchor="ctr"/>
            <a:lstStyle/>
            <a:p>
              <a:pPr algn="ctr">
                <a:defRPr/>
              </a:pPr>
              <a:endParaRPr lang="de-CH" sz="2000"/>
            </a:p>
          </p:txBody>
        </p:sp>
        <p:sp>
          <p:nvSpPr>
            <p:cNvPr id="17" name="Rechteck 16"/>
            <p:cNvSpPr/>
            <p:nvPr/>
          </p:nvSpPr>
          <p:spPr bwMode="auto">
            <a:xfrm rot="909939">
              <a:off x="7467212" y="5312870"/>
              <a:ext cx="335698" cy="351526"/>
            </a:xfrm>
            <a:prstGeom prst="rect">
              <a:avLst/>
            </a:prstGeom>
            <a:noFill/>
            <a:ln w="38100">
              <a:solidFill>
                <a:schemeClr val="accent3"/>
              </a:solidFill>
            </a:ln>
          </p:spPr>
          <p:style>
            <a:lnRef idx="0">
              <a:srgbClr val="000000"/>
            </a:lnRef>
            <a:fillRef idx="0">
              <a:srgbClr val="000000"/>
            </a:fillRef>
            <a:effectRef idx="0">
              <a:srgbClr val="000000"/>
            </a:effectRef>
            <a:fontRef idx="minor">
              <a:schemeClr val="lt1"/>
            </a:fontRef>
          </p:style>
          <p:txBody>
            <a:bodyPr rtlCol="0" anchor="ctr"/>
            <a:lstStyle/>
            <a:p>
              <a:pPr algn="ctr">
                <a:defRPr/>
              </a:pPr>
              <a:endParaRPr lang="de-CH" sz="2000"/>
            </a:p>
          </p:txBody>
        </p:sp>
      </p:grpSp>
      <p:pic>
        <p:nvPicPr>
          <p:cNvPr id="19" name="Grafik 18" descr="Ein Bild, das Werkzeug, Im Haus enthält.&#10;&#10;Automatisch generierte Beschreibung"/>
          <p:cNvPicPr>
            <a:picLocks noChangeAspect="1"/>
          </p:cNvPicPr>
          <p:nvPr/>
        </p:nvPicPr>
        <p:blipFill>
          <a:blip r:embed="rId5"/>
          <a:srcRect l="16561" t="38714" r="6846" b="28851"/>
          <a:stretch/>
        </p:blipFill>
        <p:spPr bwMode="auto">
          <a:xfrm rot="5400000">
            <a:off x="3460080" y="3774210"/>
            <a:ext cx="3988878" cy="1271849"/>
          </a:xfrm>
          <a:prstGeom prst="rect">
            <a:avLst/>
          </a:prstGeom>
        </p:spPr>
      </p:pic>
      <p:sp>
        <p:nvSpPr>
          <p:cNvPr id="23" name="Rechteck 22"/>
          <p:cNvSpPr/>
          <p:nvPr/>
        </p:nvSpPr>
        <p:spPr bwMode="auto">
          <a:xfrm>
            <a:off x="4818594" y="2396286"/>
            <a:ext cx="1271850" cy="3947614"/>
          </a:xfrm>
          <a:prstGeom prst="rect">
            <a:avLst/>
          </a:prstGeom>
          <a:noFill/>
          <a:ln w="38100">
            <a:solidFill>
              <a:schemeClr val="accent3"/>
            </a:solidFill>
          </a:ln>
        </p:spPr>
        <p:style>
          <a:lnRef idx="0">
            <a:srgbClr val="000000"/>
          </a:lnRef>
          <a:fillRef idx="0">
            <a:srgbClr val="000000"/>
          </a:fillRef>
          <a:effectRef idx="0">
            <a:srgbClr val="000000"/>
          </a:effectRef>
          <a:fontRef idx="minor">
            <a:schemeClr val="lt1"/>
          </a:fontRef>
        </p:style>
        <p:txBody>
          <a:bodyPr rtlCol="0" anchor="ctr"/>
          <a:lstStyle/>
          <a:p>
            <a:pPr algn="ctr">
              <a:defRPr/>
            </a:pPr>
            <a:endParaRPr lang="de-CH" sz="2000"/>
          </a:p>
        </p:txBody>
      </p:sp>
      <p:pic>
        <p:nvPicPr>
          <p:cNvPr id="28" name="Grafik 27"/>
          <p:cNvPicPr>
            <a:picLocks noChangeAspect="1"/>
          </p:cNvPicPr>
          <p:nvPr/>
        </p:nvPicPr>
        <p:blipFill>
          <a:blip r:embed="rId6"/>
          <a:stretch/>
        </p:blipFill>
        <p:spPr bwMode="auto">
          <a:xfrm>
            <a:off x="718872" y="3882392"/>
            <a:ext cx="3676598" cy="1522408"/>
          </a:xfrm>
          <a:prstGeom prst="rect">
            <a:avLst/>
          </a:prstGeom>
        </p:spPr>
      </p:pic>
      <p:pic>
        <p:nvPicPr>
          <p:cNvPr id="8" name="Grafik 7"/>
          <p:cNvPicPr>
            <a:picLocks noChangeAspect="1"/>
          </p:cNvPicPr>
          <p:nvPr/>
        </p:nvPicPr>
        <p:blipFill>
          <a:blip r:embed="rId7"/>
          <a:stretch/>
        </p:blipFill>
        <p:spPr bwMode="auto">
          <a:xfrm>
            <a:off x="9534614" y="155640"/>
            <a:ext cx="970892" cy="958117"/>
          </a:xfrm>
          <a:prstGeom prst="rect">
            <a:avLst/>
          </a:prstGeom>
        </p:spPr>
      </p:pic>
      <p:pic>
        <p:nvPicPr>
          <p:cNvPr id="10" name="Grafik 9"/>
          <p:cNvPicPr>
            <a:picLocks noChangeAspect="1"/>
          </p:cNvPicPr>
          <p:nvPr/>
        </p:nvPicPr>
        <p:blipFill>
          <a:blip r:embed="rId8"/>
          <a:stretch/>
        </p:blipFill>
        <p:spPr bwMode="auto">
          <a:xfrm>
            <a:off x="7581906" y="268832"/>
            <a:ext cx="1817441" cy="709938"/>
          </a:xfrm>
          <a:prstGeom prst="rect">
            <a:avLst/>
          </a:prstGeom>
        </p:spPr>
      </p:pic>
      <p:sp>
        <p:nvSpPr>
          <p:cNvPr id="13"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695325" y="278296"/>
            <a:ext cx="8964613" cy="810444"/>
          </a:xfrm>
        </p:spPr>
        <p:txBody>
          <a:bodyPr/>
          <a:lstStyle/>
          <a:p>
            <a:pPr>
              <a:defRPr/>
            </a:pPr>
            <a:r>
              <a:rPr lang="en-GB" dirty="0"/>
              <a:t>Strain Gauges for subSMCC1: Production</a:t>
            </a:r>
            <a:endParaRPr dirty="0"/>
          </a:p>
        </p:txBody>
      </p:sp>
      <p:sp>
        <p:nvSpPr>
          <p:cNvPr id="3" name="Inhaltsplatzhalter 2"/>
          <p:cNvSpPr>
            <a:spLocks noGrp="1"/>
          </p:cNvSpPr>
          <p:nvPr>
            <p:ph idx="1"/>
          </p:nvPr>
        </p:nvSpPr>
        <p:spPr bwMode="auto">
          <a:xfrm>
            <a:off x="719593" y="845914"/>
            <a:ext cx="8964613" cy="4644616"/>
          </a:xfrm>
        </p:spPr>
        <p:txBody>
          <a:bodyPr/>
          <a:lstStyle/>
          <a:p>
            <a:pPr marL="342900" indent="-342900">
              <a:buFont typeface="Arial"/>
              <a:buChar char="•"/>
              <a:defRPr/>
            </a:pPr>
            <a:r>
              <a:rPr lang="en-GB" dirty="0"/>
              <a:t>Gluing on the Rods</a:t>
            </a:r>
          </a:p>
        </p:txBody>
      </p:sp>
      <p:sp>
        <p:nvSpPr>
          <p:cNvPr id="4" name="Datumsplatzhalter 3"/>
          <p:cNvSpPr>
            <a:spLocks noGrp="1"/>
          </p:cNvSpPr>
          <p:nvPr>
            <p:ph type="dt" sz="half" idx="10"/>
          </p:nvPr>
        </p:nvSpPr>
        <p:spPr bwMode="auto"/>
        <p:txBody>
          <a:bodyPr/>
          <a:lstStyle/>
          <a:p>
            <a:pPr marL="0" marR="0" lvl="0" indent="0" algn="r" defTabSz="914400">
              <a:lnSpc>
                <a:spcPct val="100000"/>
              </a:lnSpc>
              <a:spcBef>
                <a:spcPts val="0"/>
              </a:spcBef>
              <a:spcAft>
                <a:spcPts val="0"/>
              </a:spcAft>
              <a:buClrTx/>
              <a:buSzTx/>
              <a:buFontTx/>
              <a:buNone/>
              <a:defRPr/>
            </a:pPr>
            <a:fld id="{8456858E-ACEB-48F0-9026-E82D3925330F}" type="datetime1">
              <a:rPr lang="de-CH" sz="1000" b="0" i="0" u="none" strike="noStrike" cap="none" spc="0">
                <a:ln>
                  <a:noFill/>
                </a:ln>
                <a:solidFill>
                  <a:prstClr val="black"/>
                </a:solidFill>
                <a:latin typeface="Aptos"/>
                <a:ea typeface="+mn-ea"/>
                <a:cs typeface="+mn-cs"/>
              </a:rPr>
              <a:t>14.01.2025</a:t>
            </a:fld>
            <a:endParaRPr lang="de-CH" sz="1000" b="0" i="0" u="none" strike="noStrike" cap="none" spc="0">
              <a:ln>
                <a:noFill/>
              </a:ln>
              <a:solidFill>
                <a:prstClr val="black"/>
              </a:solidFill>
              <a:latin typeface="Aptos"/>
              <a:ea typeface="+mn-ea"/>
              <a:cs typeface="+mn-cs"/>
            </a:endParaRPr>
          </a:p>
        </p:txBody>
      </p:sp>
      <p:sp>
        <p:nvSpPr>
          <p:cNvPr id="6" name="Foliennummernplatzhalter 5"/>
          <p:cNvSpPr>
            <a:spLocks noGrp="1"/>
          </p:cNvSpPr>
          <p:nvPr>
            <p:ph type="sldNum" sz="quarter" idx="12"/>
          </p:nvPr>
        </p:nvSpPr>
        <p:spPr bwMode="auto"/>
        <p:txBody>
          <a:bodyPr/>
          <a:lstStyle/>
          <a:p>
            <a:pPr marL="0" marR="0" lvl="0" indent="0" algn="l" defTabSz="914400">
              <a:lnSpc>
                <a:spcPct val="100000"/>
              </a:lnSpc>
              <a:spcBef>
                <a:spcPts val="0"/>
              </a:spcBef>
              <a:spcAft>
                <a:spcPts val="0"/>
              </a:spcAft>
              <a:buClrTx/>
              <a:buSzTx/>
              <a:buFontTx/>
              <a:buNone/>
              <a:defRPr/>
            </a:pPr>
            <a:fld id="{442AD375-037F-43D0-B059-5172DA06796A}" type="slidenum">
              <a:rPr lang="de-CH" sz="1000" b="0" i="0" u="none" strike="noStrike" cap="none" spc="0">
                <a:ln>
                  <a:noFill/>
                </a:ln>
                <a:solidFill>
                  <a:prstClr val="black"/>
                </a:solidFill>
                <a:latin typeface="Aptos"/>
                <a:ea typeface="+mn-ea"/>
                <a:cs typeface="+mn-cs"/>
              </a:rPr>
              <a:t>13</a:t>
            </a:fld>
            <a:endParaRPr lang="de-CH" sz="1000" b="0" i="0" u="none" strike="noStrike" cap="none" spc="0">
              <a:ln>
                <a:noFill/>
              </a:ln>
              <a:solidFill>
                <a:prstClr val="black"/>
              </a:solidFill>
              <a:latin typeface="Aptos"/>
              <a:ea typeface="+mn-ea"/>
              <a:cs typeface="+mn-cs"/>
            </a:endParaRPr>
          </a:p>
        </p:txBody>
      </p:sp>
      <p:pic>
        <p:nvPicPr>
          <p:cNvPr id="7" name="Grafik 6"/>
          <p:cNvPicPr>
            <a:picLocks noChangeAspect="1"/>
          </p:cNvPicPr>
          <p:nvPr/>
        </p:nvPicPr>
        <p:blipFill>
          <a:blip r:embed="rId3"/>
          <a:stretch/>
        </p:blipFill>
        <p:spPr bwMode="auto">
          <a:xfrm>
            <a:off x="9534614" y="155640"/>
            <a:ext cx="970892" cy="958117"/>
          </a:xfrm>
          <a:prstGeom prst="rect">
            <a:avLst/>
          </a:prstGeom>
        </p:spPr>
      </p:pic>
      <p:pic>
        <p:nvPicPr>
          <p:cNvPr id="8" name="Grafik 7"/>
          <p:cNvPicPr>
            <a:picLocks noChangeAspect="1"/>
          </p:cNvPicPr>
          <p:nvPr/>
        </p:nvPicPr>
        <p:blipFill>
          <a:blip r:embed="rId4"/>
          <a:stretch/>
        </p:blipFill>
        <p:spPr bwMode="auto">
          <a:xfrm>
            <a:off x="7581906" y="268832"/>
            <a:ext cx="1817441" cy="709938"/>
          </a:xfrm>
          <a:prstGeom prst="rect">
            <a:avLst/>
          </a:prstGeom>
        </p:spPr>
      </p:pic>
      <p:sp>
        <p:nvSpPr>
          <p:cNvPr id="9"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pic>
        <p:nvPicPr>
          <p:cNvPr id="10" name="Grafik 9" descr="Ein Bild, das Werkzeug, Büroausstattung, Im Haus enthält.&#10;&#10;Automatisch generierte Beschreibung">
            <a:extLst>
              <a:ext uri="{FF2B5EF4-FFF2-40B4-BE49-F238E27FC236}">
                <a16:creationId xmlns:a16="http://schemas.microsoft.com/office/drawing/2014/main" id="{FC60CECE-D0BD-28DF-E77E-232069210FD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2482" y="1153246"/>
            <a:ext cx="6747465" cy="5060599"/>
          </a:xfrm>
          <a:prstGeom prst="rect">
            <a:avLst/>
          </a:prstGeom>
        </p:spPr>
      </p:pic>
      <p:pic>
        <p:nvPicPr>
          <p:cNvPr id="12" name="Grafik 11" descr="Ein Bild, das Metall, Werkzeug, Hartwaren enthält.&#10;&#10;Automatisch generierte Beschreibung">
            <a:extLst>
              <a:ext uri="{FF2B5EF4-FFF2-40B4-BE49-F238E27FC236}">
                <a16:creationId xmlns:a16="http://schemas.microsoft.com/office/drawing/2014/main" id="{03EB4492-E8EA-7FB0-7DD1-B7D92EF11DF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99347" y="1100487"/>
            <a:ext cx="2417297" cy="3223521"/>
          </a:xfrm>
          <a:prstGeom prst="rect">
            <a:avLst/>
          </a:prstGeom>
        </p:spPr>
      </p:pic>
      <p:pic>
        <p:nvPicPr>
          <p:cNvPr id="14" name="Grafik 13" descr="Ein Bild, das Messstab Maßband, Lineal, Werkzeug enthält.&#10;&#10;Automatisch generierte Beschreibung">
            <a:extLst>
              <a:ext uri="{FF2B5EF4-FFF2-40B4-BE49-F238E27FC236}">
                <a16:creationId xmlns:a16="http://schemas.microsoft.com/office/drawing/2014/main" id="{44EDAD3C-20B8-302D-CE7A-9B6CD824623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3893" t="26602" b="35259"/>
          <a:stretch/>
        </p:blipFill>
        <p:spPr>
          <a:xfrm rot="5400000">
            <a:off x="6705604" y="1875211"/>
            <a:ext cx="2684444" cy="1161537"/>
          </a:xfrm>
          <a:prstGeom prst="rect">
            <a:avLst/>
          </a:prstGeom>
        </p:spPr>
      </p:pic>
      <p:pic>
        <p:nvPicPr>
          <p:cNvPr id="16" name="Grafik 15" descr="Ein Bild, das Werkzeug, Kabel, Im Haus enthält.&#10;&#10;Automatisch generierte Beschreibung">
            <a:extLst>
              <a:ext uri="{FF2B5EF4-FFF2-40B4-BE49-F238E27FC236}">
                <a16:creationId xmlns:a16="http://schemas.microsoft.com/office/drawing/2014/main" id="{E766FF25-A129-3595-BAF9-36BBE7A6C50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32274" r="5413"/>
          <a:stretch/>
        </p:blipFill>
        <p:spPr>
          <a:xfrm rot="5400000">
            <a:off x="7946676" y="3370473"/>
            <a:ext cx="2594667" cy="312297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695325" y="278296"/>
            <a:ext cx="8964613" cy="810444"/>
          </a:xfrm>
        </p:spPr>
        <p:txBody>
          <a:bodyPr/>
          <a:lstStyle/>
          <a:p>
            <a:pPr>
              <a:defRPr/>
            </a:pPr>
            <a:r>
              <a:rPr lang="en-GB"/>
              <a:t>SG for subSMCC1: Tests before Assembly</a:t>
            </a:r>
            <a:endParaRPr/>
          </a:p>
        </p:txBody>
      </p:sp>
      <p:sp>
        <p:nvSpPr>
          <p:cNvPr id="3" name="Inhaltsplatzhalter 2"/>
          <p:cNvSpPr>
            <a:spLocks noGrp="1"/>
          </p:cNvSpPr>
          <p:nvPr>
            <p:ph idx="1"/>
          </p:nvPr>
        </p:nvSpPr>
        <p:spPr bwMode="auto">
          <a:xfrm>
            <a:off x="695325" y="922020"/>
            <a:ext cx="4366545" cy="5099369"/>
          </a:xfrm>
        </p:spPr>
        <p:txBody>
          <a:bodyPr/>
          <a:lstStyle/>
          <a:p>
            <a:pPr marL="342900" indent="-342900">
              <a:buFont typeface="Arial"/>
              <a:buChar char="•"/>
              <a:defRPr/>
            </a:pPr>
            <a:r>
              <a:rPr lang="en-GB" dirty="0"/>
              <a:t>DAQ from HBM: MX840B</a:t>
            </a:r>
          </a:p>
          <a:p>
            <a:pPr marL="342900" indent="-342900">
              <a:buFont typeface="Arial"/>
              <a:buChar char="•"/>
              <a:defRPr/>
            </a:pPr>
            <a:r>
              <a:rPr lang="en-GB" dirty="0"/>
              <a:t>Cool Down to LN</a:t>
            </a:r>
            <a:r>
              <a:rPr lang="en-GB" baseline="-25000" dirty="0"/>
              <a:t>2</a:t>
            </a:r>
            <a:endParaRPr dirty="0"/>
          </a:p>
          <a:p>
            <a:pPr marL="594900" lvl="1" indent="-342900">
              <a:buFont typeface="Arial"/>
              <a:buChar char="•"/>
              <a:defRPr/>
            </a:pPr>
            <a:r>
              <a:rPr lang="en-GB" dirty="0"/>
              <a:t>3 x for Rods</a:t>
            </a:r>
            <a:endParaRPr dirty="0"/>
          </a:p>
          <a:p>
            <a:pPr marL="594900" lvl="1" indent="-342900">
              <a:buFont typeface="Arial"/>
              <a:buChar char="•"/>
              <a:defRPr/>
            </a:pPr>
            <a:r>
              <a:rPr lang="en-GB" dirty="0"/>
              <a:t>1 x for Pads</a:t>
            </a:r>
            <a:endParaRPr dirty="0"/>
          </a:p>
          <a:p>
            <a:pPr lvl="1" indent="0">
              <a:buNone/>
              <a:defRPr/>
            </a:pPr>
            <a:r>
              <a:rPr lang="en-GB" dirty="0"/>
              <a:t>=&gt; </a:t>
            </a:r>
            <a:r>
              <a:rPr lang="en-GB" b="1" u="sng" dirty="0"/>
              <a:t>±100 µm/m @ LN</a:t>
            </a:r>
            <a:r>
              <a:rPr lang="en-GB" b="1" u="sng" baseline="-25000" dirty="0"/>
              <a:t>2</a:t>
            </a:r>
            <a:endParaRPr dirty="0"/>
          </a:p>
          <a:p>
            <a:pPr lvl="1" indent="0">
              <a:buNone/>
              <a:defRPr/>
            </a:pPr>
            <a:endParaRPr lang="en-GB" baseline="-25000" dirty="0"/>
          </a:p>
          <a:p>
            <a:pPr marL="342900" indent="-342900">
              <a:buFont typeface="Arial"/>
              <a:buChar char="•"/>
              <a:defRPr/>
            </a:pPr>
            <a:r>
              <a:rPr lang="en-GB" dirty="0"/>
              <a:t>Weight test 100kg with Rods</a:t>
            </a:r>
          </a:p>
          <a:p>
            <a:pPr>
              <a:defRPr/>
            </a:pPr>
            <a:r>
              <a:rPr lang="en-GB" dirty="0"/>
              <a:t>To check…</a:t>
            </a:r>
            <a:endParaRPr dirty="0"/>
          </a:p>
          <a:p>
            <a:pPr marL="342900" indent="-342900">
              <a:buFont typeface="Arial"/>
              <a:buChar char="•"/>
              <a:defRPr/>
            </a:pPr>
            <a:r>
              <a:rPr lang="en-GB" dirty="0"/>
              <a:t>k = Strain Guage Factor</a:t>
            </a:r>
            <a:endParaRPr dirty="0"/>
          </a:p>
          <a:p>
            <a:pPr marL="342900" indent="-342900">
              <a:buFont typeface="Arial"/>
              <a:buChar char="•"/>
              <a:defRPr/>
            </a:pPr>
            <a:r>
              <a:rPr lang="en-GB" dirty="0"/>
              <a:t>B = Bridge Factor</a:t>
            </a:r>
            <a:endParaRPr dirty="0"/>
          </a:p>
          <a:p>
            <a:pPr>
              <a:defRPr/>
            </a:pPr>
            <a:endParaRPr lang="en-GB" dirty="0"/>
          </a:p>
          <a:p>
            <a:pPr>
              <a:defRPr/>
            </a:pPr>
            <a:r>
              <a:rPr lang="en-GB" dirty="0"/>
              <a:t>Other Observation</a:t>
            </a:r>
            <a:endParaRPr dirty="0"/>
          </a:p>
          <a:p>
            <a:pPr marL="342900" indent="-342900">
              <a:buFont typeface="Arial"/>
              <a:buChar char="•"/>
              <a:defRPr/>
            </a:pPr>
            <a:r>
              <a:rPr lang="en-GB" dirty="0"/>
              <a:t>Offset value sensitive to humidity, temperature, sunlight</a:t>
            </a:r>
            <a:endParaRPr dirty="0"/>
          </a:p>
          <a:p>
            <a:pPr>
              <a:defRPr/>
            </a:pPr>
            <a:endParaRPr lang="en-GB" dirty="0"/>
          </a:p>
        </p:txBody>
      </p:sp>
      <p:sp>
        <p:nvSpPr>
          <p:cNvPr id="4" name="Datumsplatzhalter 3"/>
          <p:cNvSpPr>
            <a:spLocks noGrp="1"/>
          </p:cNvSpPr>
          <p:nvPr>
            <p:ph type="dt" sz="half" idx="10"/>
          </p:nvPr>
        </p:nvSpPr>
        <p:spPr bwMode="auto"/>
        <p:txBody>
          <a:bodyPr/>
          <a:lstStyle/>
          <a:p>
            <a:pPr marL="0" marR="0" lvl="0" indent="0" algn="r" defTabSz="914400">
              <a:lnSpc>
                <a:spcPct val="100000"/>
              </a:lnSpc>
              <a:spcBef>
                <a:spcPts val="0"/>
              </a:spcBef>
              <a:spcAft>
                <a:spcPts val="0"/>
              </a:spcAft>
              <a:buClrTx/>
              <a:buSzTx/>
              <a:buFontTx/>
              <a:buNone/>
              <a:defRPr/>
            </a:pPr>
            <a:fld id="{8456858E-ACEB-48F0-9026-E82D3925330F}" type="datetime1">
              <a:rPr lang="de-CH" sz="1000" b="0" i="0" u="none" strike="noStrike" cap="none" spc="0">
                <a:ln>
                  <a:noFill/>
                </a:ln>
                <a:solidFill>
                  <a:prstClr val="black"/>
                </a:solidFill>
                <a:latin typeface="Aptos"/>
                <a:ea typeface="+mn-ea"/>
                <a:cs typeface="+mn-cs"/>
              </a:rPr>
              <a:t>14.01.2025</a:t>
            </a:fld>
            <a:endParaRPr lang="de-CH" sz="1000" b="0" i="0" u="none" strike="noStrike" cap="none" spc="0">
              <a:ln>
                <a:noFill/>
              </a:ln>
              <a:solidFill>
                <a:prstClr val="black"/>
              </a:solidFill>
              <a:latin typeface="Aptos"/>
              <a:ea typeface="+mn-ea"/>
              <a:cs typeface="+mn-cs"/>
            </a:endParaRPr>
          </a:p>
        </p:txBody>
      </p:sp>
      <p:sp>
        <p:nvSpPr>
          <p:cNvPr id="6" name="Foliennummernplatzhalter 5"/>
          <p:cNvSpPr>
            <a:spLocks noGrp="1"/>
          </p:cNvSpPr>
          <p:nvPr>
            <p:ph type="sldNum" sz="quarter" idx="12"/>
          </p:nvPr>
        </p:nvSpPr>
        <p:spPr bwMode="auto"/>
        <p:txBody>
          <a:bodyPr/>
          <a:lstStyle/>
          <a:p>
            <a:pPr marL="0" marR="0" lvl="0" indent="0" algn="l" defTabSz="914400">
              <a:lnSpc>
                <a:spcPct val="100000"/>
              </a:lnSpc>
              <a:spcBef>
                <a:spcPts val="0"/>
              </a:spcBef>
              <a:spcAft>
                <a:spcPts val="0"/>
              </a:spcAft>
              <a:buClrTx/>
              <a:buSzTx/>
              <a:buFontTx/>
              <a:buNone/>
              <a:defRPr/>
            </a:pPr>
            <a:fld id="{442AD375-037F-43D0-B059-5172DA06796A}" type="slidenum">
              <a:rPr lang="de-CH" sz="1000" b="0" i="0" u="none" strike="noStrike" cap="none" spc="0">
                <a:ln>
                  <a:noFill/>
                </a:ln>
                <a:solidFill>
                  <a:prstClr val="black"/>
                </a:solidFill>
                <a:latin typeface="Aptos"/>
                <a:ea typeface="+mn-ea"/>
                <a:cs typeface="+mn-cs"/>
              </a:rPr>
              <a:t>14</a:t>
            </a:fld>
            <a:endParaRPr lang="de-CH" sz="1000" b="0" i="0" u="none" strike="noStrike" cap="none" spc="0">
              <a:ln>
                <a:noFill/>
              </a:ln>
              <a:solidFill>
                <a:prstClr val="black"/>
              </a:solidFill>
              <a:latin typeface="Aptos"/>
              <a:ea typeface="+mn-ea"/>
              <a:cs typeface="+mn-cs"/>
            </a:endParaRPr>
          </a:p>
        </p:txBody>
      </p:sp>
      <p:grpSp>
        <p:nvGrpSpPr>
          <p:cNvPr id="24" name="Gruppieren 23"/>
          <p:cNvGrpSpPr/>
          <p:nvPr/>
        </p:nvGrpSpPr>
        <p:grpSpPr bwMode="auto">
          <a:xfrm>
            <a:off x="5542916" y="808865"/>
            <a:ext cx="6052502" cy="4658417"/>
            <a:chOff x="4779736" y="742950"/>
            <a:chExt cx="5486400" cy="4305300"/>
          </a:xfrm>
        </p:grpSpPr>
        <p:pic>
          <p:nvPicPr>
            <p:cNvPr id="15" name="Grafik 14"/>
            <p:cNvPicPr>
              <a:picLocks noChangeAspect="1"/>
            </p:cNvPicPr>
            <p:nvPr/>
          </p:nvPicPr>
          <p:blipFill>
            <a:blip r:embed="rId3"/>
            <a:stretch/>
          </p:blipFill>
          <p:spPr bwMode="auto">
            <a:xfrm>
              <a:off x="4779736" y="742950"/>
              <a:ext cx="5486400" cy="4305300"/>
            </a:xfrm>
            <a:prstGeom prst="rect">
              <a:avLst/>
            </a:prstGeom>
            <a:ln>
              <a:solidFill>
                <a:schemeClr val="tx1"/>
              </a:solidFill>
            </a:ln>
          </p:spPr>
        </p:pic>
        <p:grpSp>
          <p:nvGrpSpPr>
            <p:cNvPr id="23" name="Gruppieren 22"/>
            <p:cNvGrpSpPr/>
            <p:nvPr/>
          </p:nvGrpSpPr>
          <p:grpSpPr bwMode="auto">
            <a:xfrm>
              <a:off x="6233160" y="2849568"/>
              <a:ext cx="3642677" cy="1547171"/>
              <a:chOff x="6233160" y="2849568"/>
              <a:chExt cx="3642677" cy="1547171"/>
            </a:xfrm>
          </p:grpSpPr>
          <p:cxnSp>
            <p:nvCxnSpPr>
              <p:cNvPr id="17" name="Gerade Verbindung mit Pfeil 16"/>
              <p:cNvCxnSpPr>
                <a:cxnSpLocks/>
              </p:cNvCxnSpPr>
              <p:nvPr/>
            </p:nvCxnSpPr>
            <p:spPr bwMode="auto">
              <a:xfrm>
                <a:off x="6233160" y="3910404"/>
                <a:ext cx="99060" cy="4863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Gerade Verbindung mit Pfeil 17"/>
              <p:cNvCxnSpPr>
                <a:cxnSpLocks/>
              </p:cNvCxnSpPr>
              <p:nvPr/>
            </p:nvCxnSpPr>
            <p:spPr bwMode="auto">
              <a:xfrm flipH="1">
                <a:off x="7156187" y="3429000"/>
                <a:ext cx="67572" cy="9677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Geschweifte Klammer rechts 20"/>
              <p:cNvSpPr/>
              <p:nvPr/>
            </p:nvSpPr>
            <p:spPr bwMode="auto">
              <a:xfrm rot="5400000">
                <a:off x="8764213" y="2025282"/>
                <a:ext cx="287338" cy="1935910"/>
              </a:xfrm>
              <a:prstGeom prst="rightBrace">
                <a:avLst>
                  <a:gd name="adj1" fmla="val 8333"/>
                  <a:gd name="adj2" fmla="val 50000"/>
                </a:avLst>
              </a:prstGeom>
              <a:ln/>
            </p:spPr>
            <p:style>
              <a:lnRef idx="1">
                <a:schemeClr val="dk1"/>
              </a:lnRef>
              <a:fillRef idx="0">
                <a:schemeClr val="dk1"/>
              </a:fillRef>
              <a:effectRef idx="0">
                <a:schemeClr val="dk1"/>
              </a:effectRef>
              <a:fontRef idx="minor">
                <a:schemeClr val="tx1"/>
              </a:fontRef>
            </p:style>
            <p:txBody>
              <a:bodyPr rtlCol="0" anchor="ctr"/>
              <a:lstStyle/>
              <a:p>
                <a:pPr algn="ctr">
                  <a:defRPr/>
                </a:pPr>
                <a:endParaRPr lang="de-CH"/>
              </a:p>
            </p:txBody>
          </p:sp>
        </p:grpSp>
      </p:grpSp>
      <p:grpSp>
        <p:nvGrpSpPr>
          <p:cNvPr id="33" name="Gruppieren 32"/>
          <p:cNvGrpSpPr/>
          <p:nvPr/>
        </p:nvGrpSpPr>
        <p:grpSpPr bwMode="auto">
          <a:xfrm>
            <a:off x="5542916" y="1741965"/>
            <a:ext cx="6052503" cy="4523568"/>
            <a:chOff x="1753866" y="2117596"/>
            <a:chExt cx="4717038" cy="3659628"/>
          </a:xfrm>
        </p:grpSpPr>
        <p:pic>
          <p:nvPicPr>
            <p:cNvPr id="26" name="Grafik 25"/>
            <p:cNvPicPr>
              <a:picLocks noChangeAspect="1"/>
            </p:cNvPicPr>
            <p:nvPr/>
          </p:nvPicPr>
          <p:blipFill>
            <a:blip r:embed="rId4"/>
            <a:stretch/>
          </p:blipFill>
          <p:spPr bwMode="auto">
            <a:xfrm>
              <a:off x="1753866" y="2117596"/>
              <a:ext cx="4717038" cy="3659628"/>
            </a:xfrm>
            <a:prstGeom prst="rect">
              <a:avLst/>
            </a:prstGeom>
            <a:ln>
              <a:solidFill>
                <a:schemeClr val="tx1"/>
              </a:solidFill>
            </a:ln>
          </p:spPr>
        </p:pic>
        <p:sp>
          <p:nvSpPr>
            <p:cNvPr id="28" name="Geschweifte Klammer rechts 27"/>
            <p:cNvSpPr/>
            <p:nvPr/>
          </p:nvSpPr>
          <p:spPr bwMode="auto">
            <a:xfrm rot="5400000">
              <a:off x="5164125" y="4206969"/>
              <a:ext cx="244245" cy="1619504"/>
            </a:xfrm>
            <a:prstGeom prst="rightBrace">
              <a:avLst>
                <a:gd name="adj1" fmla="val 8333"/>
                <a:gd name="adj2" fmla="val 50000"/>
              </a:avLst>
            </a:prstGeom>
            <a:ln/>
          </p:spPr>
          <p:style>
            <a:lnRef idx="1">
              <a:schemeClr val="dk1"/>
            </a:lnRef>
            <a:fillRef idx="0">
              <a:schemeClr val="dk1"/>
            </a:fillRef>
            <a:effectRef idx="0">
              <a:schemeClr val="dk1"/>
            </a:effectRef>
            <a:fontRef idx="minor">
              <a:schemeClr val="tx1"/>
            </a:fontRef>
          </p:style>
          <p:txBody>
            <a:bodyPr rtlCol="0" anchor="ctr"/>
            <a:lstStyle/>
            <a:p>
              <a:pPr algn="ctr">
                <a:defRPr/>
              </a:pPr>
              <a:endParaRPr lang="de-CH"/>
            </a:p>
          </p:txBody>
        </p:sp>
        <p:cxnSp>
          <p:nvCxnSpPr>
            <p:cNvPr id="29" name="Gerade Verbindung mit Pfeil 28"/>
            <p:cNvCxnSpPr>
              <a:cxnSpLocks/>
            </p:cNvCxnSpPr>
            <p:nvPr/>
          </p:nvCxnSpPr>
          <p:spPr bwMode="auto">
            <a:xfrm flipH="1">
              <a:off x="3784805" y="3309618"/>
              <a:ext cx="54691" cy="19464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Gerade Verbindung mit Pfeil 30"/>
            <p:cNvCxnSpPr>
              <a:cxnSpLocks/>
            </p:cNvCxnSpPr>
            <p:nvPr/>
          </p:nvCxnSpPr>
          <p:spPr bwMode="auto">
            <a:xfrm>
              <a:off x="2973630" y="4874702"/>
              <a:ext cx="87056" cy="4133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pic>
        <p:nvPicPr>
          <p:cNvPr id="34" name="Grafik 33"/>
          <p:cNvPicPr>
            <a:picLocks noChangeAspect="1"/>
          </p:cNvPicPr>
          <p:nvPr/>
        </p:nvPicPr>
        <p:blipFill>
          <a:blip r:embed="rId5"/>
          <a:stretch/>
        </p:blipFill>
        <p:spPr bwMode="auto">
          <a:xfrm>
            <a:off x="3188978" y="4236111"/>
            <a:ext cx="1583467" cy="674920"/>
          </a:xfrm>
          <a:prstGeom prst="rect">
            <a:avLst/>
          </a:prstGeom>
        </p:spPr>
      </p:pic>
      <p:pic>
        <p:nvPicPr>
          <p:cNvPr id="7" name="Grafik 6"/>
          <p:cNvPicPr>
            <a:picLocks noChangeAspect="1"/>
          </p:cNvPicPr>
          <p:nvPr/>
        </p:nvPicPr>
        <p:blipFill>
          <a:blip r:embed="rId6"/>
          <a:stretch/>
        </p:blipFill>
        <p:spPr bwMode="auto">
          <a:xfrm>
            <a:off x="9534614" y="155640"/>
            <a:ext cx="970892" cy="958117"/>
          </a:xfrm>
          <a:prstGeom prst="rect">
            <a:avLst/>
          </a:prstGeom>
        </p:spPr>
      </p:pic>
      <p:pic>
        <p:nvPicPr>
          <p:cNvPr id="8" name="Grafik 7"/>
          <p:cNvPicPr>
            <a:picLocks noChangeAspect="1"/>
          </p:cNvPicPr>
          <p:nvPr/>
        </p:nvPicPr>
        <p:blipFill>
          <a:blip r:embed="rId7"/>
          <a:stretch/>
        </p:blipFill>
        <p:spPr bwMode="auto">
          <a:xfrm>
            <a:off x="7581906" y="268832"/>
            <a:ext cx="1817441" cy="709938"/>
          </a:xfrm>
          <a:prstGeom prst="rect">
            <a:avLst/>
          </a:prstGeom>
        </p:spPr>
      </p:pic>
      <p:sp>
        <p:nvSpPr>
          <p:cNvPr id="9"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695325" y="278296"/>
            <a:ext cx="8964613" cy="810444"/>
          </a:xfrm>
        </p:spPr>
        <p:txBody>
          <a:bodyPr/>
          <a:lstStyle/>
          <a:p>
            <a:pPr>
              <a:defRPr/>
            </a:pPr>
            <a:r>
              <a:rPr lang="en-GB"/>
              <a:t>Strain Gauges for subSMCC1: Experience</a:t>
            </a:r>
          </a:p>
        </p:txBody>
      </p:sp>
      <p:sp>
        <p:nvSpPr>
          <p:cNvPr id="3" name="Inhaltsplatzhalter 2"/>
          <p:cNvSpPr>
            <a:spLocks noGrp="1"/>
          </p:cNvSpPr>
          <p:nvPr>
            <p:ph idx="1"/>
          </p:nvPr>
        </p:nvSpPr>
        <p:spPr bwMode="auto">
          <a:xfrm>
            <a:off x="697580" y="863425"/>
            <a:ext cx="8964613" cy="4644616"/>
          </a:xfrm>
        </p:spPr>
        <p:txBody>
          <a:bodyPr/>
          <a:lstStyle/>
          <a:p>
            <a:pPr marL="342900" indent="-342900">
              <a:buFont typeface="Arial"/>
              <a:buChar char="•"/>
              <a:defRPr/>
            </a:pPr>
            <a:r>
              <a:rPr lang="en-GB"/>
              <a:t>Used Rods to tighten evenly to + 600 µm/m</a:t>
            </a:r>
            <a:endParaRPr/>
          </a:p>
          <a:p>
            <a:pPr marL="342900" indent="-342900">
              <a:buFont typeface="Arial"/>
              <a:buChar char="•"/>
              <a:defRPr/>
            </a:pPr>
            <a:r>
              <a:rPr lang="en-GB"/>
              <a:t>Comparison: </a:t>
            </a:r>
            <a:r>
              <a:rPr lang="en-GB">
                <a:solidFill>
                  <a:schemeClr val="accent1"/>
                </a:solidFill>
              </a:rPr>
              <a:t>after</a:t>
            </a:r>
            <a:r>
              <a:rPr lang="en-GB"/>
              <a:t> </a:t>
            </a:r>
            <a:r>
              <a:rPr lang="en-GB">
                <a:solidFill>
                  <a:schemeClr val="accent1"/>
                </a:solidFill>
              </a:rPr>
              <a:t>Assembly PSI</a:t>
            </a:r>
            <a:r>
              <a:rPr lang="en-GB"/>
              <a:t>, </a:t>
            </a:r>
            <a:r>
              <a:rPr lang="en-GB">
                <a:solidFill>
                  <a:schemeClr val="accent2"/>
                </a:solidFill>
              </a:rPr>
              <a:t>inside Cryo CERN</a:t>
            </a:r>
            <a:r>
              <a:rPr lang="en-GB"/>
              <a:t>, </a:t>
            </a:r>
            <a:r>
              <a:rPr lang="en-GB">
                <a:solidFill>
                  <a:srgbClr val="FF0000"/>
                </a:solidFill>
              </a:rPr>
              <a:t>at 4K before Testing</a:t>
            </a:r>
            <a:endParaRPr/>
          </a:p>
          <a:p>
            <a:pPr marL="342900" indent="-342900">
              <a:buFont typeface="Arial"/>
              <a:buChar char="•"/>
              <a:defRPr/>
            </a:pPr>
            <a:endParaRPr lang="en-GB"/>
          </a:p>
        </p:txBody>
      </p:sp>
      <p:sp>
        <p:nvSpPr>
          <p:cNvPr id="4" name="Datumsplatzhalter 3"/>
          <p:cNvSpPr>
            <a:spLocks noGrp="1"/>
          </p:cNvSpPr>
          <p:nvPr>
            <p:ph type="dt" sz="half" idx="10"/>
          </p:nvPr>
        </p:nvSpPr>
        <p:spPr bwMode="auto"/>
        <p:txBody>
          <a:bodyPr/>
          <a:lstStyle/>
          <a:p>
            <a:pPr marL="0" marR="0" lvl="0" indent="0" algn="r" defTabSz="914400">
              <a:lnSpc>
                <a:spcPct val="100000"/>
              </a:lnSpc>
              <a:spcBef>
                <a:spcPts val="0"/>
              </a:spcBef>
              <a:spcAft>
                <a:spcPts val="0"/>
              </a:spcAft>
              <a:buClrTx/>
              <a:buSzTx/>
              <a:buFontTx/>
              <a:buNone/>
              <a:defRPr/>
            </a:pPr>
            <a:fld id="{8456858E-ACEB-48F0-9026-E82D3925330F}" type="datetime1">
              <a:rPr lang="de-CH" sz="1000" b="0" i="0" u="none" strike="noStrike" cap="none" spc="0">
                <a:ln>
                  <a:noFill/>
                </a:ln>
                <a:solidFill>
                  <a:prstClr val="black"/>
                </a:solidFill>
                <a:latin typeface="Aptos"/>
                <a:ea typeface="+mn-ea"/>
                <a:cs typeface="+mn-cs"/>
              </a:rPr>
              <a:t>14.01.2025</a:t>
            </a:fld>
            <a:endParaRPr lang="de-CH" sz="1000" b="0" i="0" u="none" strike="noStrike" cap="none" spc="0">
              <a:ln>
                <a:noFill/>
              </a:ln>
              <a:solidFill>
                <a:prstClr val="black"/>
              </a:solidFill>
              <a:latin typeface="Aptos"/>
              <a:ea typeface="+mn-ea"/>
              <a:cs typeface="+mn-cs"/>
            </a:endParaRPr>
          </a:p>
        </p:txBody>
      </p:sp>
      <p:sp>
        <p:nvSpPr>
          <p:cNvPr id="6" name="Foliennummernplatzhalter 5"/>
          <p:cNvSpPr>
            <a:spLocks noGrp="1"/>
          </p:cNvSpPr>
          <p:nvPr>
            <p:ph type="sldNum" sz="quarter" idx="12"/>
          </p:nvPr>
        </p:nvSpPr>
        <p:spPr bwMode="auto"/>
        <p:txBody>
          <a:bodyPr/>
          <a:lstStyle/>
          <a:p>
            <a:pPr marL="0" marR="0" lvl="0" indent="0" algn="l" defTabSz="914400">
              <a:lnSpc>
                <a:spcPct val="100000"/>
              </a:lnSpc>
              <a:spcBef>
                <a:spcPts val="0"/>
              </a:spcBef>
              <a:spcAft>
                <a:spcPts val="0"/>
              </a:spcAft>
              <a:buClrTx/>
              <a:buSzTx/>
              <a:buFontTx/>
              <a:buNone/>
              <a:defRPr/>
            </a:pPr>
            <a:fld id="{442AD375-037F-43D0-B059-5172DA06796A}" type="slidenum">
              <a:rPr lang="de-CH" sz="1000" b="0" i="0" u="none" strike="noStrike" cap="none" spc="0">
                <a:ln>
                  <a:noFill/>
                </a:ln>
                <a:solidFill>
                  <a:prstClr val="black"/>
                </a:solidFill>
                <a:latin typeface="Aptos"/>
                <a:ea typeface="+mn-ea"/>
                <a:cs typeface="+mn-cs"/>
              </a:rPr>
              <a:t>15</a:t>
            </a:fld>
            <a:endParaRPr lang="de-CH" sz="1000" b="0" i="0" u="none" strike="noStrike" cap="none" spc="0">
              <a:ln>
                <a:noFill/>
              </a:ln>
              <a:solidFill>
                <a:prstClr val="black"/>
              </a:solidFill>
              <a:latin typeface="Aptos"/>
              <a:ea typeface="+mn-ea"/>
              <a:cs typeface="+mn-cs"/>
            </a:endParaRPr>
          </a:p>
        </p:txBody>
      </p:sp>
      <p:graphicFrame>
        <p:nvGraphicFramePr>
          <p:cNvPr id="7" name="Diagramm 6"/>
          <p:cNvGraphicFramePr>
            <a:graphicFrameLocks/>
          </p:cNvGraphicFramePr>
          <p:nvPr/>
        </p:nvGraphicFramePr>
        <p:xfrm>
          <a:off x="634164" y="1884947"/>
          <a:ext cx="5276850" cy="39463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Diagramm 7"/>
          <p:cNvGraphicFramePr>
            <a:graphicFrameLocks/>
          </p:cNvGraphicFramePr>
          <p:nvPr/>
        </p:nvGraphicFramePr>
        <p:xfrm>
          <a:off x="6096000" y="1882416"/>
          <a:ext cx="5276850" cy="3946358"/>
        </p:xfrm>
        <a:graphic>
          <a:graphicData uri="http://schemas.openxmlformats.org/drawingml/2006/chart">
            <c:chart xmlns:c="http://schemas.openxmlformats.org/drawingml/2006/chart" xmlns:r="http://schemas.openxmlformats.org/officeDocument/2006/relationships" r:id="rId4"/>
          </a:graphicData>
        </a:graphic>
      </p:graphicFrame>
      <p:pic>
        <p:nvPicPr>
          <p:cNvPr id="11" name="Grafik 10"/>
          <p:cNvPicPr>
            <a:picLocks noChangeAspect="1"/>
          </p:cNvPicPr>
          <p:nvPr/>
        </p:nvPicPr>
        <p:blipFill>
          <a:blip r:embed="rId5"/>
          <a:stretch/>
        </p:blipFill>
        <p:spPr bwMode="auto">
          <a:xfrm>
            <a:off x="9534614" y="155640"/>
            <a:ext cx="970892" cy="958117"/>
          </a:xfrm>
          <a:prstGeom prst="rect">
            <a:avLst/>
          </a:prstGeom>
        </p:spPr>
      </p:pic>
      <p:pic>
        <p:nvPicPr>
          <p:cNvPr id="12" name="Grafik 11"/>
          <p:cNvPicPr>
            <a:picLocks noChangeAspect="1"/>
          </p:cNvPicPr>
          <p:nvPr/>
        </p:nvPicPr>
        <p:blipFill>
          <a:blip r:embed="rId6"/>
          <a:stretch/>
        </p:blipFill>
        <p:spPr bwMode="auto">
          <a:xfrm>
            <a:off x="7581906" y="268832"/>
            <a:ext cx="1817441" cy="709938"/>
          </a:xfrm>
          <a:prstGeom prst="rect">
            <a:avLst/>
          </a:prstGeom>
        </p:spPr>
      </p:pic>
      <p:sp>
        <p:nvSpPr>
          <p:cNvPr id="9"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695325" y="278296"/>
            <a:ext cx="8964613" cy="810444"/>
          </a:xfrm>
        </p:spPr>
        <p:txBody>
          <a:bodyPr/>
          <a:lstStyle/>
          <a:p>
            <a:pPr>
              <a:defRPr/>
            </a:pPr>
            <a:r>
              <a:rPr lang="en-GB"/>
              <a:t>Strain Gauges for subSMCC1: Experience</a:t>
            </a:r>
          </a:p>
        </p:txBody>
      </p:sp>
      <p:sp>
        <p:nvSpPr>
          <p:cNvPr id="3" name="Inhaltsplatzhalter 2"/>
          <p:cNvSpPr>
            <a:spLocks noGrp="1"/>
          </p:cNvSpPr>
          <p:nvPr>
            <p:ph idx="1"/>
          </p:nvPr>
        </p:nvSpPr>
        <p:spPr bwMode="auto">
          <a:xfrm>
            <a:off x="697580" y="863425"/>
            <a:ext cx="8964613" cy="4644616"/>
          </a:xfrm>
        </p:spPr>
        <p:txBody>
          <a:bodyPr/>
          <a:lstStyle/>
          <a:p>
            <a:pPr marL="342900" indent="-342900">
              <a:buFont typeface="Arial"/>
              <a:buChar char="•"/>
              <a:defRPr/>
            </a:pPr>
            <a:r>
              <a:rPr lang="de-CH" dirty="0" err="1"/>
              <a:t>Comparison</a:t>
            </a:r>
            <a:r>
              <a:rPr lang="de-CH" dirty="0"/>
              <a:t> </a:t>
            </a:r>
            <a:r>
              <a:rPr lang="de-CH" dirty="0" err="1"/>
              <a:t>with</a:t>
            </a:r>
            <a:r>
              <a:rPr lang="de-CH" dirty="0"/>
              <a:t> </a:t>
            </a:r>
            <a:r>
              <a:rPr lang="de-CH" dirty="0" err="1"/>
              <a:t>simulated</a:t>
            </a:r>
            <a:r>
              <a:rPr lang="de-CH" dirty="0"/>
              <a:t> </a:t>
            </a:r>
            <a:r>
              <a:rPr lang="de-CH" dirty="0" err="1"/>
              <a:t>strains</a:t>
            </a:r>
            <a:r>
              <a:rPr lang="de-CH" dirty="0"/>
              <a:t> </a:t>
            </a:r>
            <a:r>
              <a:rPr lang="de-CH" dirty="0" err="1"/>
              <a:t>from</a:t>
            </a:r>
            <a:r>
              <a:rPr lang="de-CH" dirty="0"/>
              <a:t> 3D </a:t>
            </a:r>
            <a:r>
              <a:rPr lang="de-CH" dirty="0" err="1"/>
              <a:t>model</a:t>
            </a:r>
            <a:endParaRPr dirty="0"/>
          </a:p>
        </p:txBody>
      </p:sp>
      <p:sp>
        <p:nvSpPr>
          <p:cNvPr id="4" name="Datumsplatzhalter 3"/>
          <p:cNvSpPr>
            <a:spLocks noGrp="1"/>
          </p:cNvSpPr>
          <p:nvPr>
            <p:ph type="dt" sz="half" idx="10"/>
          </p:nvPr>
        </p:nvSpPr>
        <p:spPr bwMode="auto"/>
        <p:txBody>
          <a:bodyPr/>
          <a:lstStyle/>
          <a:p>
            <a:pPr marL="0" marR="0" lvl="0" indent="0" algn="r" defTabSz="914400">
              <a:lnSpc>
                <a:spcPct val="100000"/>
              </a:lnSpc>
              <a:spcBef>
                <a:spcPts val="0"/>
              </a:spcBef>
              <a:spcAft>
                <a:spcPts val="0"/>
              </a:spcAft>
              <a:buClrTx/>
              <a:buSzTx/>
              <a:buFontTx/>
              <a:buNone/>
              <a:defRPr/>
            </a:pPr>
            <a:fld id="{8456858E-ACEB-48F0-9026-E82D3925330F}" type="datetime1">
              <a:rPr lang="de-CH" sz="1000" b="0" i="0" u="none" strike="noStrike" cap="none" spc="0">
                <a:ln>
                  <a:noFill/>
                </a:ln>
                <a:solidFill>
                  <a:prstClr val="black"/>
                </a:solidFill>
                <a:latin typeface="Aptos"/>
                <a:ea typeface="+mn-ea"/>
                <a:cs typeface="+mn-cs"/>
              </a:rPr>
              <a:t>14.01.2025</a:t>
            </a:fld>
            <a:endParaRPr lang="de-CH" sz="1000" b="0" i="0" u="none" strike="noStrike" cap="none" spc="0">
              <a:ln>
                <a:noFill/>
              </a:ln>
              <a:solidFill>
                <a:prstClr val="black"/>
              </a:solidFill>
              <a:latin typeface="Aptos"/>
              <a:ea typeface="+mn-ea"/>
              <a:cs typeface="+mn-cs"/>
            </a:endParaRPr>
          </a:p>
        </p:txBody>
      </p:sp>
      <p:sp>
        <p:nvSpPr>
          <p:cNvPr id="6" name="Foliennummernplatzhalter 5"/>
          <p:cNvSpPr>
            <a:spLocks noGrp="1"/>
          </p:cNvSpPr>
          <p:nvPr>
            <p:ph type="sldNum" sz="quarter" idx="12"/>
          </p:nvPr>
        </p:nvSpPr>
        <p:spPr bwMode="auto"/>
        <p:txBody>
          <a:bodyPr/>
          <a:lstStyle/>
          <a:p>
            <a:pPr marL="0" marR="0" lvl="0" indent="0" algn="l" defTabSz="914400">
              <a:lnSpc>
                <a:spcPct val="100000"/>
              </a:lnSpc>
              <a:spcBef>
                <a:spcPts val="0"/>
              </a:spcBef>
              <a:spcAft>
                <a:spcPts val="0"/>
              </a:spcAft>
              <a:buClrTx/>
              <a:buSzTx/>
              <a:buFontTx/>
              <a:buNone/>
              <a:defRPr/>
            </a:pPr>
            <a:fld id="{442AD375-037F-43D0-B059-5172DA06796A}" type="slidenum">
              <a:rPr lang="de-CH" sz="1000" b="0" i="0" u="none" strike="noStrike" cap="none" spc="0">
                <a:ln>
                  <a:noFill/>
                </a:ln>
                <a:solidFill>
                  <a:prstClr val="black"/>
                </a:solidFill>
                <a:latin typeface="Aptos"/>
                <a:ea typeface="+mn-ea"/>
                <a:cs typeface="+mn-cs"/>
              </a:rPr>
              <a:t>16</a:t>
            </a:fld>
            <a:endParaRPr lang="de-CH" sz="1000" b="0" i="0" u="none" strike="noStrike" cap="none" spc="0">
              <a:ln>
                <a:noFill/>
              </a:ln>
              <a:solidFill>
                <a:prstClr val="black"/>
              </a:solidFill>
              <a:latin typeface="Aptos"/>
              <a:ea typeface="+mn-ea"/>
              <a:cs typeface="+mn-cs"/>
            </a:endParaRPr>
          </a:p>
        </p:txBody>
      </p:sp>
      <p:pic>
        <p:nvPicPr>
          <p:cNvPr id="8" name="Grafik 7"/>
          <p:cNvPicPr>
            <a:picLocks noChangeAspect="1"/>
          </p:cNvPicPr>
          <p:nvPr/>
        </p:nvPicPr>
        <p:blipFill>
          <a:blip r:embed="rId3"/>
          <a:stretch/>
        </p:blipFill>
        <p:spPr bwMode="auto">
          <a:xfrm>
            <a:off x="586601" y="2149068"/>
            <a:ext cx="4955702" cy="3944102"/>
          </a:xfrm>
          <a:prstGeom prst="rect">
            <a:avLst/>
          </a:prstGeom>
        </p:spPr>
      </p:pic>
      <p:pic>
        <p:nvPicPr>
          <p:cNvPr id="9" name="Grafik 8"/>
          <p:cNvPicPr>
            <a:picLocks noChangeAspect="1"/>
          </p:cNvPicPr>
          <p:nvPr/>
        </p:nvPicPr>
        <p:blipFill>
          <a:blip r:embed="rId4"/>
          <a:stretch/>
        </p:blipFill>
        <p:spPr bwMode="auto">
          <a:xfrm>
            <a:off x="9534614" y="155640"/>
            <a:ext cx="970892" cy="958117"/>
          </a:xfrm>
          <a:prstGeom prst="rect">
            <a:avLst/>
          </a:prstGeom>
        </p:spPr>
      </p:pic>
      <p:pic>
        <p:nvPicPr>
          <p:cNvPr id="11" name="Grafik 10"/>
          <p:cNvPicPr>
            <a:picLocks noChangeAspect="1"/>
          </p:cNvPicPr>
          <p:nvPr/>
        </p:nvPicPr>
        <p:blipFill>
          <a:blip r:embed="rId5"/>
          <a:stretch/>
        </p:blipFill>
        <p:spPr bwMode="auto">
          <a:xfrm>
            <a:off x="7581906" y="268832"/>
            <a:ext cx="1817441" cy="709938"/>
          </a:xfrm>
          <a:prstGeom prst="rect">
            <a:avLst/>
          </a:prstGeom>
        </p:spPr>
      </p:pic>
      <p:pic>
        <p:nvPicPr>
          <p:cNvPr id="13" name="Grafik 12"/>
          <p:cNvPicPr>
            <a:picLocks noChangeAspect="1"/>
          </p:cNvPicPr>
          <p:nvPr/>
        </p:nvPicPr>
        <p:blipFill>
          <a:blip r:embed="rId6"/>
          <a:stretch/>
        </p:blipFill>
        <p:spPr bwMode="auto">
          <a:xfrm>
            <a:off x="5542303" y="2192351"/>
            <a:ext cx="5858934" cy="3857535"/>
          </a:xfrm>
          <a:prstGeom prst="rect">
            <a:avLst/>
          </a:prstGeom>
        </p:spPr>
      </p:pic>
      <p:sp>
        <p:nvSpPr>
          <p:cNvPr id="7"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695325" y="278296"/>
            <a:ext cx="8964613" cy="810444"/>
          </a:xfrm>
        </p:spPr>
        <p:txBody>
          <a:bodyPr/>
          <a:lstStyle/>
          <a:p>
            <a:pPr>
              <a:defRPr/>
            </a:pPr>
            <a:r>
              <a:rPr lang="en-GB"/>
              <a:t>Strain Gauges for subSMCC1: Experience</a:t>
            </a:r>
          </a:p>
        </p:txBody>
      </p:sp>
      <p:sp>
        <p:nvSpPr>
          <p:cNvPr id="3" name="Inhaltsplatzhalter 2"/>
          <p:cNvSpPr>
            <a:spLocks noGrp="1"/>
          </p:cNvSpPr>
          <p:nvPr>
            <p:ph idx="1"/>
          </p:nvPr>
        </p:nvSpPr>
        <p:spPr bwMode="auto">
          <a:xfrm>
            <a:off x="697580" y="863425"/>
            <a:ext cx="8964613" cy="4644616"/>
          </a:xfrm>
        </p:spPr>
        <p:txBody>
          <a:bodyPr/>
          <a:lstStyle/>
          <a:p>
            <a:pPr marL="342900" indent="-342900">
              <a:buFont typeface="Arial"/>
              <a:buChar char="•"/>
              <a:defRPr/>
            </a:pPr>
            <a:r>
              <a:rPr lang="de-CH" dirty="0" err="1"/>
              <a:t>Comparison</a:t>
            </a:r>
            <a:r>
              <a:rPr lang="de-CH" dirty="0"/>
              <a:t> </a:t>
            </a:r>
            <a:r>
              <a:rPr lang="de-CH" dirty="0" err="1"/>
              <a:t>with</a:t>
            </a:r>
            <a:r>
              <a:rPr lang="de-CH" dirty="0"/>
              <a:t> </a:t>
            </a:r>
            <a:r>
              <a:rPr lang="de-CH" dirty="0" err="1"/>
              <a:t>simulated</a:t>
            </a:r>
            <a:r>
              <a:rPr lang="de-CH" dirty="0"/>
              <a:t> </a:t>
            </a:r>
            <a:r>
              <a:rPr lang="de-CH" dirty="0" err="1"/>
              <a:t>strains</a:t>
            </a:r>
            <a:endParaRPr lang="de-CH" dirty="0"/>
          </a:p>
        </p:txBody>
      </p:sp>
      <p:sp>
        <p:nvSpPr>
          <p:cNvPr id="4" name="Datumsplatzhalter 3"/>
          <p:cNvSpPr>
            <a:spLocks noGrp="1"/>
          </p:cNvSpPr>
          <p:nvPr>
            <p:ph type="dt" sz="half" idx="10"/>
          </p:nvPr>
        </p:nvSpPr>
        <p:spPr bwMode="auto"/>
        <p:txBody>
          <a:bodyPr/>
          <a:lstStyle/>
          <a:p>
            <a:pPr marL="0" marR="0" lvl="0" indent="0" algn="r" defTabSz="914400">
              <a:lnSpc>
                <a:spcPct val="100000"/>
              </a:lnSpc>
              <a:spcBef>
                <a:spcPts val="0"/>
              </a:spcBef>
              <a:spcAft>
                <a:spcPts val="0"/>
              </a:spcAft>
              <a:buClrTx/>
              <a:buSzTx/>
              <a:buFontTx/>
              <a:buNone/>
              <a:defRPr/>
            </a:pPr>
            <a:fld id="{8456858E-ACEB-48F0-9026-E82D3925330F}" type="datetime1">
              <a:rPr lang="de-CH" sz="1000" b="0" i="0" u="none" strike="noStrike" cap="none" spc="0">
                <a:ln>
                  <a:noFill/>
                </a:ln>
                <a:solidFill>
                  <a:prstClr val="black"/>
                </a:solidFill>
                <a:latin typeface="Aptos"/>
                <a:ea typeface="+mn-ea"/>
                <a:cs typeface="+mn-cs"/>
              </a:rPr>
              <a:t>14.01.2025</a:t>
            </a:fld>
            <a:endParaRPr lang="de-CH" sz="1000" b="0" i="0" u="none" strike="noStrike" cap="none" spc="0">
              <a:ln>
                <a:noFill/>
              </a:ln>
              <a:solidFill>
                <a:prstClr val="black"/>
              </a:solidFill>
              <a:latin typeface="Aptos"/>
              <a:ea typeface="+mn-ea"/>
              <a:cs typeface="+mn-cs"/>
            </a:endParaRPr>
          </a:p>
        </p:txBody>
      </p:sp>
      <p:sp>
        <p:nvSpPr>
          <p:cNvPr id="6" name="Foliennummernplatzhalter 5"/>
          <p:cNvSpPr>
            <a:spLocks noGrp="1"/>
          </p:cNvSpPr>
          <p:nvPr>
            <p:ph type="sldNum" sz="quarter" idx="12"/>
          </p:nvPr>
        </p:nvSpPr>
        <p:spPr bwMode="auto"/>
        <p:txBody>
          <a:bodyPr/>
          <a:lstStyle/>
          <a:p>
            <a:pPr marL="0" marR="0" lvl="0" indent="0" algn="l" defTabSz="914400">
              <a:lnSpc>
                <a:spcPct val="100000"/>
              </a:lnSpc>
              <a:spcBef>
                <a:spcPts val="0"/>
              </a:spcBef>
              <a:spcAft>
                <a:spcPts val="0"/>
              </a:spcAft>
              <a:buClrTx/>
              <a:buSzTx/>
              <a:buFontTx/>
              <a:buNone/>
              <a:defRPr/>
            </a:pPr>
            <a:fld id="{442AD375-037F-43D0-B059-5172DA06796A}" type="slidenum">
              <a:rPr lang="de-CH" sz="1000" b="0" i="0" u="none" strike="noStrike" cap="none" spc="0">
                <a:ln>
                  <a:noFill/>
                </a:ln>
                <a:solidFill>
                  <a:prstClr val="black"/>
                </a:solidFill>
                <a:latin typeface="Aptos"/>
                <a:ea typeface="+mn-ea"/>
                <a:cs typeface="+mn-cs"/>
              </a:rPr>
              <a:t>17</a:t>
            </a:fld>
            <a:endParaRPr lang="de-CH" sz="1000" b="0" i="0" u="none" strike="noStrike" cap="none" spc="0">
              <a:ln>
                <a:noFill/>
              </a:ln>
              <a:solidFill>
                <a:prstClr val="black"/>
              </a:solidFill>
              <a:latin typeface="Aptos"/>
              <a:ea typeface="+mn-ea"/>
              <a:cs typeface="+mn-cs"/>
            </a:endParaRPr>
          </a:p>
        </p:txBody>
      </p:sp>
      <p:pic>
        <p:nvPicPr>
          <p:cNvPr id="11" name="Grafik 10"/>
          <p:cNvPicPr>
            <a:picLocks noChangeAspect="1"/>
          </p:cNvPicPr>
          <p:nvPr/>
        </p:nvPicPr>
        <p:blipFill>
          <a:blip r:embed="rId3"/>
          <a:stretch/>
        </p:blipFill>
        <p:spPr bwMode="auto">
          <a:xfrm>
            <a:off x="9534614" y="155640"/>
            <a:ext cx="970892" cy="958117"/>
          </a:xfrm>
          <a:prstGeom prst="rect">
            <a:avLst/>
          </a:prstGeom>
        </p:spPr>
      </p:pic>
      <p:pic>
        <p:nvPicPr>
          <p:cNvPr id="12" name="Grafik 11"/>
          <p:cNvPicPr>
            <a:picLocks noChangeAspect="1"/>
          </p:cNvPicPr>
          <p:nvPr/>
        </p:nvPicPr>
        <p:blipFill>
          <a:blip r:embed="rId4"/>
          <a:stretch/>
        </p:blipFill>
        <p:spPr bwMode="auto">
          <a:xfrm>
            <a:off x="7581906" y="268832"/>
            <a:ext cx="1817441" cy="709938"/>
          </a:xfrm>
          <a:prstGeom prst="rect">
            <a:avLst/>
          </a:prstGeom>
        </p:spPr>
      </p:pic>
      <p:pic>
        <p:nvPicPr>
          <p:cNvPr id="14" name="Grafik 13"/>
          <p:cNvPicPr>
            <a:picLocks noChangeAspect="1"/>
          </p:cNvPicPr>
          <p:nvPr/>
        </p:nvPicPr>
        <p:blipFill>
          <a:blip r:embed="rId5"/>
          <a:stretch/>
        </p:blipFill>
        <p:spPr bwMode="auto">
          <a:xfrm>
            <a:off x="464594" y="1980320"/>
            <a:ext cx="5172618" cy="4018726"/>
          </a:xfrm>
          <a:prstGeom prst="rect">
            <a:avLst/>
          </a:prstGeom>
        </p:spPr>
      </p:pic>
      <p:pic>
        <p:nvPicPr>
          <p:cNvPr id="16" name="Grafik 15"/>
          <p:cNvPicPr>
            <a:picLocks noChangeAspect="1"/>
          </p:cNvPicPr>
          <p:nvPr/>
        </p:nvPicPr>
        <p:blipFill>
          <a:blip r:embed="rId6"/>
          <a:stretch/>
        </p:blipFill>
        <p:spPr bwMode="auto">
          <a:xfrm>
            <a:off x="5637212" y="1947004"/>
            <a:ext cx="6318205" cy="4009303"/>
          </a:xfrm>
          <a:prstGeom prst="rect">
            <a:avLst/>
          </a:prstGeom>
        </p:spPr>
      </p:pic>
      <p:sp>
        <p:nvSpPr>
          <p:cNvPr id="7"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6" name="Grafik 15" descr="Ein Bild, das Messstab Maßband enthält.&#10;&#10;Automatisch generierte Beschreibung"/>
          <p:cNvPicPr>
            <a:picLocks noChangeAspect="1"/>
          </p:cNvPicPr>
          <p:nvPr/>
        </p:nvPicPr>
        <p:blipFill>
          <a:blip r:embed="rId3"/>
          <a:stretch/>
        </p:blipFill>
        <p:spPr bwMode="auto">
          <a:xfrm>
            <a:off x="2709862" y="2544960"/>
            <a:ext cx="5432369" cy="3764462"/>
          </a:xfrm>
          <a:prstGeom prst="rect">
            <a:avLst/>
          </a:prstGeom>
        </p:spPr>
      </p:pic>
      <p:sp>
        <p:nvSpPr>
          <p:cNvPr id="2" name="Titel 1"/>
          <p:cNvSpPr>
            <a:spLocks noGrp="1"/>
          </p:cNvSpPr>
          <p:nvPr>
            <p:ph type="title"/>
          </p:nvPr>
        </p:nvSpPr>
        <p:spPr bwMode="auto">
          <a:xfrm>
            <a:off x="695325" y="278296"/>
            <a:ext cx="8964613" cy="810444"/>
          </a:xfrm>
        </p:spPr>
        <p:txBody>
          <a:bodyPr/>
          <a:lstStyle/>
          <a:p>
            <a:pPr>
              <a:defRPr/>
            </a:pPr>
            <a:r>
              <a:rPr lang="en-GB"/>
              <a:t>Voltage Taps on SubSMMC1</a:t>
            </a:r>
            <a:endParaRPr/>
          </a:p>
        </p:txBody>
      </p:sp>
      <p:sp>
        <p:nvSpPr>
          <p:cNvPr id="3" name="Inhaltsplatzhalter 2"/>
          <p:cNvSpPr>
            <a:spLocks noGrp="1"/>
          </p:cNvSpPr>
          <p:nvPr>
            <p:ph idx="1"/>
          </p:nvPr>
        </p:nvSpPr>
        <p:spPr bwMode="auto">
          <a:xfrm>
            <a:off x="695325" y="1376773"/>
            <a:ext cx="4029075" cy="4644616"/>
          </a:xfrm>
        </p:spPr>
        <p:txBody>
          <a:bodyPr/>
          <a:lstStyle/>
          <a:p>
            <a:pPr>
              <a:defRPr/>
            </a:pPr>
            <a:r>
              <a:rPr lang="en-GB"/>
              <a:t>4 Voltage Taps per Former </a:t>
            </a:r>
            <a:endParaRPr/>
          </a:p>
          <a:p>
            <a:pPr>
              <a:defRPr/>
            </a:pPr>
            <a:endParaRPr lang="en-GB"/>
          </a:p>
          <a:p>
            <a:pPr>
              <a:defRPr/>
            </a:pPr>
            <a:r>
              <a:rPr lang="en-GB"/>
              <a:t>Installation</a:t>
            </a:r>
            <a:endParaRPr/>
          </a:p>
          <a:p>
            <a:pPr marL="457200" indent="-457200">
              <a:buAutoNum type="arabicPeriod"/>
              <a:defRPr/>
            </a:pPr>
            <a:r>
              <a:rPr lang="en-GB"/>
              <a:t>Cut open fibre glass insulation</a:t>
            </a:r>
            <a:endParaRPr/>
          </a:p>
          <a:p>
            <a:pPr marL="457200" indent="-457200">
              <a:buAutoNum type="arabicPeriod"/>
              <a:defRPr/>
            </a:pPr>
            <a:r>
              <a:rPr lang="en-GB"/>
              <a:t>Insert Copper Flag with some silver glue on it (conducting)</a:t>
            </a:r>
            <a:endParaRPr/>
          </a:p>
          <a:p>
            <a:pPr marL="457200" indent="-457200">
              <a:buAutoNum type="arabicPeriod"/>
              <a:defRPr/>
            </a:pPr>
            <a:r>
              <a:rPr lang="en-GB"/>
              <a:t>Solder 2 cables</a:t>
            </a:r>
            <a:endParaRPr/>
          </a:p>
          <a:p>
            <a:pPr marL="457200" indent="-457200">
              <a:buAutoNum type="arabicPeriod"/>
              <a:defRPr/>
            </a:pPr>
            <a:r>
              <a:rPr lang="en-GB"/>
              <a:t>Cover in Stycast</a:t>
            </a:r>
          </a:p>
          <a:p>
            <a:pPr marL="457200" indent="-457200">
              <a:buAutoNum type="arabicPeriod"/>
              <a:defRPr/>
            </a:pPr>
            <a:endParaRPr lang="en-GB"/>
          </a:p>
          <a:p>
            <a:pPr>
              <a:defRPr/>
            </a:pPr>
            <a:endParaRPr lang="en-GB"/>
          </a:p>
          <a:p>
            <a:pPr>
              <a:defRPr/>
            </a:pPr>
            <a:endParaRPr lang="en-GB"/>
          </a:p>
          <a:p>
            <a:pPr marL="457200" indent="-457200">
              <a:buAutoNum type="arabicPeriod"/>
              <a:defRPr/>
            </a:pPr>
            <a:endParaRPr lang="en-GB"/>
          </a:p>
          <a:p>
            <a:pPr>
              <a:defRPr/>
            </a:pPr>
            <a:endParaRPr lang="en-GB"/>
          </a:p>
        </p:txBody>
      </p:sp>
      <p:sp>
        <p:nvSpPr>
          <p:cNvPr id="4" name="Datumsplatzhalter 3"/>
          <p:cNvSpPr>
            <a:spLocks noGrp="1"/>
          </p:cNvSpPr>
          <p:nvPr>
            <p:ph type="dt" sz="half" idx="10"/>
          </p:nvPr>
        </p:nvSpPr>
        <p:spPr bwMode="auto"/>
        <p:txBody>
          <a:bodyPr/>
          <a:lstStyle/>
          <a:p>
            <a:pPr>
              <a:defRPr/>
            </a:pPr>
            <a:fld id="{8456858E-ACEB-48F0-9026-E82D3925330F}" type="datetime1">
              <a:rPr lang="de-CH"/>
              <a:t>14.01.2025</a:t>
            </a:fld>
            <a:endParaRPr lang="de-CH"/>
          </a:p>
        </p:txBody>
      </p:sp>
      <p:sp>
        <p:nvSpPr>
          <p:cNvPr id="6" name="Foliennummernplatzhalter 5"/>
          <p:cNvSpPr>
            <a:spLocks noGrp="1"/>
          </p:cNvSpPr>
          <p:nvPr>
            <p:ph type="sldNum" sz="quarter" idx="12"/>
          </p:nvPr>
        </p:nvSpPr>
        <p:spPr bwMode="auto"/>
        <p:txBody>
          <a:bodyPr/>
          <a:lstStyle/>
          <a:p>
            <a:pPr>
              <a:defRPr/>
            </a:pPr>
            <a:fld id="{442AD375-037F-43D0-B059-5172DA06796A}" type="slidenum">
              <a:rPr lang="de-CH"/>
              <a:t>18</a:t>
            </a:fld>
            <a:endParaRPr lang="de-CH"/>
          </a:p>
        </p:txBody>
      </p:sp>
      <p:pic>
        <p:nvPicPr>
          <p:cNvPr id="8" name="Grafik 7"/>
          <p:cNvPicPr>
            <a:picLocks noChangeAspect="1"/>
          </p:cNvPicPr>
          <p:nvPr/>
        </p:nvPicPr>
        <p:blipFill>
          <a:blip r:embed="rId4"/>
          <a:stretch/>
        </p:blipFill>
        <p:spPr bwMode="auto">
          <a:xfrm>
            <a:off x="8345279" y="3600528"/>
            <a:ext cx="3204213" cy="2684611"/>
          </a:xfrm>
          <a:prstGeom prst="rect">
            <a:avLst/>
          </a:prstGeom>
        </p:spPr>
      </p:pic>
      <p:pic>
        <p:nvPicPr>
          <p:cNvPr id="11" name="Grafik 10"/>
          <p:cNvPicPr>
            <a:picLocks noChangeAspect="1"/>
          </p:cNvPicPr>
          <p:nvPr/>
        </p:nvPicPr>
        <p:blipFill>
          <a:blip r:embed="rId5"/>
          <a:stretch/>
        </p:blipFill>
        <p:spPr bwMode="auto">
          <a:xfrm>
            <a:off x="9534614" y="155640"/>
            <a:ext cx="970892" cy="958117"/>
          </a:xfrm>
          <a:prstGeom prst="rect">
            <a:avLst/>
          </a:prstGeom>
        </p:spPr>
      </p:pic>
      <p:pic>
        <p:nvPicPr>
          <p:cNvPr id="13" name="Grafik 12"/>
          <p:cNvPicPr>
            <a:picLocks noChangeAspect="1"/>
          </p:cNvPicPr>
          <p:nvPr/>
        </p:nvPicPr>
        <p:blipFill>
          <a:blip r:embed="rId6"/>
          <a:stretch/>
        </p:blipFill>
        <p:spPr bwMode="auto">
          <a:xfrm>
            <a:off x="7581906" y="268832"/>
            <a:ext cx="1817441" cy="709938"/>
          </a:xfrm>
          <a:prstGeom prst="rect">
            <a:avLst/>
          </a:prstGeom>
        </p:spPr>
      </p:pic>
      <p:pic>
        <p:nvPicPr>
          <p:cNvPr id="10" name="Grafik 9" descr="Ein Bild, das Ball, Kreis, Kugel, rund enthält.&#10;&#10;Automatisch generierte Beschreibung"/>
          <p:cNvPicPr>
            <a:picLocks noChangeAspect="1"/>
          </p:cNvPicPr>
          <p:nvPr/>
        </p:nvPicPr>
        <p:blipFill>
          <a:blip r:embed="rId7"/>
          <a:srcRect l="14271" t="15848" r="3438"/>
          <a:stretch/>
        </p:blipFill>
        <p:spPr bwMode="auto">
          <a:xfrm>
            <a:off x="8345281" y="1146314"/>
            <a:ext cx="3204212" cy="2457498"/>
          </a:xfrm>
          <a:prstGeom prst="rect">
            <a:avLst/>
          </a:prstGeom>
        </p:spPr>
      </p:pic>
      <p:sp>
        <p:nvSpPr>
          <p:cNvPr id="17" name="Ellipse 16"/>
          <p:cNvSpPr/>
          <p:nvPr/>
        </p:nvSpPr>
        <p:spPr bwMode="auto">
          <a:xfrm>
            <a:off x="6600826" y="4105836"/>
            <a:ext cx="275104" cy="196290"/>
          </a:xfrm>
          <a:prstGeom prst="ellipse">
            <a:avLst/>
          </a:prstGeom>
          <a:noFill/>
          <a:ln w="38100">
            <a:solidFill>
              <a:schemeClr val="accent5"/>
            </a:solidFill>
          </a:ln>
        </p:spPr>
        <p:style>
          <a:lnRef idx="0">
            <a:srgbClr val="000000"/>
          </a:lnRef>
          <a:fillRef idx="0">
            <a:srgbClr val="000000"/>
          </a:fillRef>
          <a:effectRef idx="0">
            <a:srgbClr val="000000"/>
          </a:effectRef>
          <a:fontRef idx="minor">
            <a:schemeClr val="lt1"/>
          </a:fontRef>
        </p:style>
        <p:txBody>
          <a:bodyPr rtlCol="0" anchor="ctr"/>
          <a:lstStyle/>
          <a:p>
            <a:pPr algn="ctr">
              <a:defRPr/>
            </a:pPr>
            <a:endParaRPr lang="de-CH" sz="2000"/>
          </a:p>
        </p:txBody>
      </p:sp>
      <p:sp>
        <p:nvSpPr>
          <p:cNvPr id="18" name="Ellipse 17"/>
          <p:cNvSpPr/>
          <p:nvPr/>
        </p:nvSpPr>
        <p:spPr bwMode="auto">
          <a:xfrm>
            <a:off x="5682303" y="4140181"/>
            <a:ext cx="275104" cy="196290"/>
          </a:xfrm>
          <a:prstGeom prst="ellipse">
            <a:avLst/>
          </a:prstGeom>
          <a:noFill/>
          <a:ln w="38100">
            <a:solidFill>
              <a:schemeClr val="accent5"/>
            </a:solidFill>
          </a:ln>
        </p:spPr>
        <p:style>
          <a:lnRef idx="0">
            <a:srgbClr val="000000"/>
          </a:lnRef>
          <a:fillRef idx="0">
            <a:srgbClr val="000000"/>
          </a:fillRef>
          <a:effectRef idx="0">
            <a:srgbClr val="000000"/>
          </a:effectRef>
          <a:fontRef idx="minor">
            <a:schemeClr val="lt1"/>
          </a:fontRef>
        </p:style>
        <p:txBody>
          <a:bodyPr rtlCol="0" anchor="ctr"/>
          <a:lstStyle/>
          <a:p>
            <a:pPr algn="ctr">
              <a:defRPr/>
            </a:pPr>
            <a:endParaRPr lang="de-CH" sz="2000"/>
          </a:p>
        </p:txBody>
      </p:sp>
      <p:sp>
        <p:nvSpPr>
          <p:cNvPr id="19" name="Ellipse 18"/>
          <p:cNvSpPr/>
          <p:nvPr/>
        </p:nvSpPr>
        <p:spPr bwMode="auto">
          <a:xfrm>
            <a:off x="6631629" y="3816099"/>
            <a:ext cx="275104" cy="196290"/>
          </a:xfrm>
          <a:prstGeom prst="ellipse">
            <a:avLst/>
          </a:prstGeom>
          <a:noFill/>
          <a:ln w="38100">
            <a:solidFill>
              <a:schemeClr val="accent5"/>
            </a:solidFill>
          </a:ln>
        </p:spPr>
        <p:style>
          <a:lnRef idx="0">
            <a:srgbClr val="000000"/>
          </a:lnRef>
          <a:fillRef idx="0">
            <a:srgbClr val="000000"/>
          </a:fillRef>
          <a:effectRef idx="0">
            <a:srgbClr val="000000"/>
          </a:effectRef>
          <a:fontRef idx="minor">
            <a:schemeClr val="lt1"/>
          </a:fontRef>
        </p:style>
        <p:txBody>
          <a:bodyPr rtlCol="0" anchor="ctr"/>
          <a:lstStyle/>
          <a:p>
            <a:pPr algn="ctr">
              <a:defRPr/>
            </a:pPr>
            <a:endParaRPr lang="de-CH" sz="2000"/>
          </a:p>
        </p:txBody>
      </p:sp>
      <p:cxnSp>
        <p:nvCxnSpPr>
          <p:cNvPr id="21" name="Gerade Verbindung mit Pfeil 20"/>
          <p:cNvCxnSpPr>
            <a:cxnSpLocks/>
            <a:stCxn id="18" idx="7"/>
            <a:endCxn id="10" idx="1"/>
          </p:cNvCxnSpPr>
          <p:nvPr/>
        </p:nvCxnSpPr>
        <p:spPr bwMode="auto">
          <a:xfrm flipV="1">
            <a:off x="5917120" y="2375062"/>
            <a:ext cx="2428161" cy="1793864"/>
          </a:xfrm>
          <a:prstGeom prst="straightConnector1">
            <a:avLst/>
          </a:prstGeom>
          <a:ln w="38100">
            <a:tailEnd type="triangle"/>
          </a:ln>
        </p:spPr>
        <p:style>
          <a:lnRef idx="1">
            <a:schemeClr val="accent5"/>
          </a:lnRef>
          <a:fillRef idx="0">
            <a:schemeClr val="accent5"/>
          </a:fillRef>
          <a:effectRef idx="0">
            <a:schemeClr val="accent5"/>
          </a:effectRef>
          <a:fontRef idx="minor">
            <a:schemeClr val="tx1"/>
          </a:fontRef>
        </p:style>
      </p:cxnSp>
      <p:cxnSp>
        <p:nvCxnSpPr>
          <p:cNvPr id="23" name="Gerade Verbindung mit Pfeil 22"/>
          <p:cNvCxnSpPr>
            <a:cxnSpLocks/>
            <a:stCxn id="17" idx="5"/>
            <a:endCxn id="8" idx="1"/>
          </p:cNvCxnSpPr>
          <p:nvPr/>
        </p:nvCxnSpPr>
        <p:spPr bwMode="auto">
          <a:xfrm>
            <a:off x="6835642" y="4273380"/>
            <a:ext cx="1509637" cy="669454"/>
          </a:xfrm>
          <a:prstGeom prst="straightConnector1">
            <a:avLst/>
          </a:prstGeom>
          <a:ln w="38100">
            <a:tailEnd type="triangle"/>
          </a:ln>
        </p:spPr>
        <p:style>
          <a:lnRef idx="1">
            <a:schemeClr val="accent5"/>
          </a:lnRef>
          <a:fillRef idx="0">
            <a:schemeClr val="accent5"/>
          </a:fillRef>
          <a:effectRef idx="0">
            <a:schemeClr val="accent5"/>
          </a:effectRef>
          <a:fontRef idx="minor">
            <a:schemeClr val="tx1"/>
          </a:fontRef>
        </p:style>
      </p:cxnSp>
      <p:sp>
        <p:nvSpPr>
          <p:cNvPr id="7"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695325" y="278296"/>
            <a:ext cx="8964613" cy="810444"/>
          </a:xfrm>
        </p:spPr>
        <p:txBody>
          <a:bodyPr/>
          <a:lstStyle/>
          <a:p>
            <a:pPr>
              <a:defRPr/>
            </a:pPr>
            <a:r>
              <a:rPr lang="en-GB"/>
              <a:t>Agenda</a:t>
            </a:r>
            <a:endParaRPr/>
          </a:p>
        </p:txBody>
      </p:sp>
      <p:sp>
        <p:nvSpPr>
          <p:cNvPr id="3" name="Content Placeholder 2"/>
          <p:cNvSpPr>
            <a:spLocks noGrp="1"/>
          </p:cNvSpPr>
          <p:nvPr>
            <p:ph idx="1"/>
          </p:nvPr>
        </p:nvSpPr>
        <p:spPr bwMode="auto"/>
        <p:txBody>
          <a:bodyPr/>
          <a:lstStyle/>
          <a:p>
            <a:pPr marL="457200" indent="-457200">
              <a:buFont typeface="+mj-lt"/>
              <a:buAutoNum type="arabicPeriod"/>
              <a:defRPr/>
            </a:pPr>
            <a:r>
              <a:rPr lang="en-GB"/>
              <a:t>SMACC1 Observables</a:t>
            </a:r>
            <a:endParaRPr/>
          </a:p>
          <a:p>
            <a:pPr marL="457200" indent="-457200">
              <a:buFont typeface="+mj-lt"/>
              <a:buAutoNum type="arabicPeriod"/>
              <a:defRPr/>
            </a:pPr>
            <a:r>
              <a:rPr lang="en-GB"/>
              <a:t>Bladder Tests</a:t>
            </a:r>
            <a:endParaRPr/>
          </a:p>
          <a:p>
            <a:pPr marL="457200" indent="-457200">
              <a:buAutoNum type="arabicPeriod"/>
              <a:defRPr/>
            </a:pPr>
            <a:endParaRPr lang="en-GB"/>
          </a:p>
          <a:p>
            <a:pPr>
              <a:defRPr/>
            </a:pPr>
            <a:r>
              <a:rPr lang="en-GB"/>
              <a:t>subSMCC1:</a:t>
            </a:r>
            <a:endParaRPr/>
          </a:p>
          <a:p>
            <a:pPr>
              <a:defRPr/>
            </a:pPr>
            <a:endParaRPr lang="en-GB"/>
          </a:p>
          <a:p>
            <a:pPr marL="457200" indent="-457200">
              <a:buFont typeface="+mj-lt"/>
              <a:buAutoNum type="arabicPeriod" startAt="2"/>
              <a:defRPr/>
            </a:pPr>
            <a:r>
              <a:rPr lang="en-GB"/>
              <a:t>SG (Strain Gauges) Development</a:t>
            </a:r>
          </a:p>
          <a:p>
            <a:pPr marL="457200" indent="-457200">
              <a:buAutoNum type="arabicPeriod" startAt="2"/>
              <a:defRPr/>
            </a:pPr>
            <a:r>
              <a:rPr lang="en-GB"/>
              <a:t>SG Experience and Results</a:t>
            </a:r>
          </a:p>
          <a:p>
            <a:pPr marL="457200" indent="-457200">
              <a:buAutoNum type="arabicPeriod" startAt="2"/>
              <a:defRPr/>
            </a:pPr>
            <a:r>
              <a:rPr lang="en-GB"/>
              <a:t>Voltage Taps</a:t>
            </a:r>
            <a:endParaRPr/>
          </a:p>
          <a:p>
            <a:pPr marL="457200" indent="-457200">
              <a:buAutoNum type="arabicPeriod" startAt="2"/>
              <a:defRPr/>
            </a:pPr>
            <a:endParaRPr lang="en-GB"/>
          </a:p>
        </p:txBody>
      </p:sp>
      <p:sp>
        <p:nvSpPr>
          <p:cNvPr id="4" name="Date Placeholder 3"/>
          <p:cNvSpPr>
            <a:spLocks noGrp="1"/>
          </p:cNvSpPr>
          <p:nvPr>
            <p:ph type="dt" sz="half" idx="10"/>
          </p:nvPr>
        </p:nvSpPr>
        <p:spPr bwMode="auto"/>
        <p:txBody>
          <a:bodyPr/>
          <a:lstStyle/>
          <a:p>
            <a:pPr>
              <a:defRPr/>
            </a:pPr>
            <a:fld id="{6344DFE4-231E-42C7-ABC5-9AF2A9ED731C}" type="datetime1">
              <a:rPr lang="de-CH"/>
              <a:t>14.01.2025</a:t>
            </a:fld>
            <a:endParaRPr lang="de-CH"/>
          </a:p>
        </p:txBody>
      </p:sp>
      <p:sp>
        <p:nvSpPr>
          <p:cNvPr id="6" name="Slide Number Placeholder 5"/>
          <p:cNvSpPr>
            <a:spLocks noGrp="1"/>
          </p:cNvSpPr>
          <p:nvPr>
            <p:ph type="sldNum" sz="quarter" idx="12"/>
          </p:nvPr>
        </p:nvSpPr>
        <p:spPr bwMode="auto"/>
        <p:txBody>
          <a:bodyPr/>
          <a:lstStyle/>
          <a:p>
            <a:pPr>
              <a:defRPr/>
            </a:pPr>
            <a:fld id="{442AD375-037F-43D0-B059-5172DA06796A}" type="slidenum">
              <a:rPr lang="de-CH"/>
              <a:t>2</a:t>
            </a:fld>
            <a:endParaRPr lang="de-CH"/>
          </a:p>
        </p:txBody>
      </p:sp>
      <p:pic>
        <p:nvPicPr>
          <p:cNvPr id="7" name="Grafik 6"/>
          <p:cNvPicPr>
            <a:picLocks noChangeAspect="1"/>
          </p:cNvPicPr>
          <p:nvPr/>
        </p:nvPicPr>
        <p:blipFill>
          <a:blip r:embed="rId3"/>
          <a:stretch/>
        </p:blipFill>
        <p:spPr bwMode="auto">
          <a:xfrm>
            <a:off x="9534614" y="155640"/>
            <a:ext cx="970892" cy="958117"/>
          </a:xfrm>
          <a:prstGeom prst="rect">
            <a:avLst/>
          </a:prstGeom>
        </p:spPr>
      </p:pic>
      <p:pic>
        <p:nvPicPr>
          <p:cNvPr id="8" name="Grafik 7"/>
          <p:cNvPicPr>
            <a:picLocks noChangeAspect="1"/>
          </p:cNvPicPr>
          <p:nvPr/>
        </p:nvPicPr>
        <p:blipFill>
          <a:blip r:embed="rId4"/>
          <a:stretch/>
        </p:blipFill>
        <p:spPr bwMode="auto">
          <a:xfrm>
            <a:off x="7581906" y="268832"/>
            <a:ext cx="1817441" cy="709938"/>
          </a:xfrm>
          <a:prstGeom prst="rect">
            <a:avLst/>
          </a:prstGeom>
        </p:spPr>
      </p:pic>
      <p:sp>
        <p:nvSpPr>
          <p:cNvPr id="10" name="Fußzeilenplatzhalter 4"/>
          <p:cNvSpPr>
            <a:spLocks noGrp="1"/>
          </p:cNvSpPr>
          <p:nvPr>
            <p:ph type="ftr" sz="quarter" idx="11"/>
          </p:nvPr>
        </p:nvSpPr>
        <p:spPr bwMode="auto">
          <a:xfrm>
            <a:off x="1614487" y="6404573"/>
            <a:ext cx="8964613" cy="144016"/>
          </a:xfrm>
        </p:spPr>
        <p:txBody>
          <a:bodyPr/>
          <a:lstStyle/>
          <a:p>
            <a:pPr marL="0" marR="0" lvl="0" indent="0" algn="l" defTabSz="914400">
              <a:lnSpc>
                <a:spcPct val="100000"/>
              </a:lnSpc>
              <a:spcBef>
                <a:spcPts val="0"/>
              </a:spcBef>
              <a:spcAft>
                <a:spcPts val="0"/>
              </a:spcAft>
              <a:buClrTx/>
              <a:buSzTx/>
              <a:buFontTx/>
              <a:buNone/>
              <a:defRPr/>
            </a:pPr>
            <a:r>
              <a:rPr lang="en-US" sz="1000" b="0" i="0" u="none" strike="noStrike" cap="none" spc="0">
                <a:ln>
                  <a:noFill/>
                </a:ln>
                <a:solidFill>
                  <a:prstClr val="black"/>
                </a:solidFill>
                <a:latin typeface="Aptos"/>
                <a:ea typeface="+mn-ea"/>
                <a:cs typeface="+mn-cs"/>
              </a:rPr>
              <a:t>PSI Center for Accelerator Science and Engineering		A.Stampfli, D. M. Araujo, </a:t>
            </a:r>
            <a:r>
              <a:rPr lang="de-CH" sz="1000"/>
              <a:t>C.Müller</a:t>
            </a:r>
            <a:r>
              <a:rPr lang="en-US" sz="1000" b="0" i="0" u="none" strike="noStrike" cap="none" spc="0">
                <a:ln>
                  <a:noFill/>
                </a:ln>
                <a:solidFill>
                  <a:prstClr val="black"/>
                </a:solidFill>
                <a:latin typeface="Aptos"/>
                <a:ea typeface="+mn-ea"/>
                <a:cs typeface="+mn-cs"/>
              </a:rPr>
              <a:t> </a:t>
            </a:r>
            <a:r>
              <a:rPr lang="en-GB"/>
              <a:t>(</a:t>
            </a:r>
            <a:r>
              <a:rPr lang="de-CH" sz="1000"/>
              <a:t>Courtesy T.Michlmayr, A.Brem</a:t>
            </a:r>
            <a:r>
              <a:rPr lang="de-CH"/>
              <a:t>)</a:t>
            </a:r>
            <a:r>
              <a:rPr lang="de-CH" sz="1000"/>
              <a:t> </a:t>
            </a:r>
            <a:endParaRPr lang="de-CH" sz="1000" b="0" i="0" u="none" strike="noStrike" cap="none" spc="0">
              <a:ln>
                <a:noFill/>
              </a:ln>
              <a:solidFill>
                <a:prstClr val="black"/>
              </a:solidFill>
              <a:latin typeface="Aptos"/>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5EC07-8797-6D4B-839A-C12F05896B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E3AB1F-3E29-974E-F44D-FEF1EC7E623F}"/>
              </a:ext>
            </a:extLst>
          </p:cNvPr>
          <p:cNvSpPr>
            <a:spLocks noGrp="1"/>
          </p:cNvSpPr>
          <p:nvPr>
            <p:ph type="title"/>
          </p:nvPr>
        </p:nvSpPr>
        <p:spPr>
          <a:xfrm>
            <a:off x="695326" y="278296"/>
            <a:ext cx="7027632" cy="810444"/>
          </a:xfrm>
        </p:spPr>
        <p:txBody>
          <a:bodyPr/>
          <a:lstStyle/>
          <a:p>
            <a:r>
              <a:rPr lang="en-US" dirty="0"/>
              <a:t>SMACC1 | </a:t>
            </a:r>
            <a:r>
              <a:rPr lang="en-US" dirty="0">
                <a:solidFill>
                  <a:schemeClr val="accent4"/>
                </a:solidFill>
              </a:rPr>
              <a:t>Observables</a:t>
            </a:r>
            <a:br>
              <a:rPr lang="en-US" dirty="0"/>
            </a:br>
            <a:endParaRPr lang="en-US" dirty="0">
              <a:solidFill>
                <a:schemeClr val="accent4"/>
              </a:solidFill>
            </a:endParaRPr>
          </a:p>
        </p:txBody>
      </p:sp>
      <p:sp>
        <p:nvSpPr>
          <p:cNvPr id="3" name="Date Placeholder 2">
            <a:extLst>
              <a:ext uri="{FF2B5EF4-FFF2-40B4-BE49-F238E27FC236}">
                <a16:creationId xmlns:a16="http://schemas.microsoft.com/office/drawing/2014/main" id="{DC9CDC13-7413-E563-F6C6-38E77BC98173}"/>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9E32C0E0-0FE6-0A82-8420-E9530D82ECE7}"/>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18C88072-5BDF-4A12-5D8D-C1F40B72C047}"/>
              </a:ext>
            </a:extLst>
          </p:cNvPr>
          <p:cNvSpPr>
            <a:spLocks noGrp="1"/>
          </p:cNvSpPr>
          <p:nvPr>
            <p:ph type="sldNum" sz="quarter" idx="12"/>
          </p:nvPr>
        </p:nvSpPr>
        <p:spPr/>
        <p:txBody>
          <a:bodyPr/>
          <a:lstStyle/>
          <a:p>
            <a:fld id="{442AD375-037F-43D0-B059-5172DA06796A}" type="slidenum">
              <a:rPr lang="en-GB" noProof="0" smtClean="0"/>
              <a:pPr/>
              <a:t>3</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B1ADD4BF-6370-7675-8804-C2913BCD6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2236B5C0-63C2-F197-3325-75C40DC14F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3C9C6820-D6B5-8CE7-E673-ACA9C08F357A}"/>
              </a:ext>
            </a:extLst>
          </p:cNvPr>
          <p:cNvSpPr>
            <a:spLocks noGrp="1"/>
          </p:cNvSpPr>
          <p:nvPr>
            <p:ph idx="1"/>
          </p:nvPr>
        </p:nvSpPr>
        <p:spPr>
          <a:xfrm>
            <a:off x="6625659" y="1361792"/>
            <a:ext cx="4876800" cy="4644616"/>
          </a:xfrm>
        </p:spPr>
        <p:txBody>
          <a:bodyPr/>
          <a:lstStyle/>
          <a:p>
            <a:r>
              <a:rPr lang="en-US" sz="2000" dirty="0"/>
              <a:t>Pole Equivalent Stress – Coil Equivalent Stress Correlation</a:t>
            </a:r>
          </a:p>
          <a:p>
            <a:endParaRPr lang="en-US" dirty="0"/>
          </a:p>
          <a:p>
            <a:endParaRPr lang="en-US" sz="2000" dirty="0"/>
          </a:p>
          <a:p>
            <a:endParaRPr lang="en-US" sz="2000" b="1" dirty="0">
              <a:solidFill>
                <a:schemeClr val="accent4"/>
              </a:solidFill>
            </a:endParaRPr>
          </a:p>
          <a:p>
            <a:endParaRPr lang="en-US" sz="2000" dirty="0"/>
          </a:p>
          <a:p>
            <a:endParaRPr lang="en-US" sz="2000" dirty="0"/>
          </a:p>
        </p:txBody>
      </p:sp>
      <p:grpSp>
        <p:nvGrpSpPr>
          <p:cNvPr id="11" name="Group 10">
            <a:extLst>
              <a:ext uri="{FF2B5EF4-FFF2-40B4-BE49-F238E27FC236}">
                <a16:creationId xmlns:a16="http://schemas.microsoft.com/office/drawing/2014/main" id="{9C17A6E5-470C-27BD-4164-0BA3DC232716}"/>
              </a:ext>
            </a:extLst>
          </p:cNvPr>
          <p:cNvGrpSpPr/>
          <p:nvPr/>
        </p:nvGrpSpPr>
        <p:grpSpPr>
          <a:xfrm>
            <a:off x="976063" y="1752600"/>
            <a:ext cx="4296274" cy="4294509"/>
            <a:chOff x="5232877" y="1076017"/>
            <a:chExt cx="6854279" cy="6851464"/>
          </a:xfrm>
        </p:grpSpPr>
        <p:grpSp>
          <p:nvGrpSpPr>
            <p:cNvPr id="15" name="Group 14">
              <a:extLst>
                <a:ext uri="{FF2B5EF4-FFF2-40B4-BE49-F238E27FC236}">
                  <a16:creationId xmlns:a16="http://schemas.microsoft.com/office/drawing/2014/main" id="{5063BC45-1509-58E4-252A-FD2A5067E5E3}"/>
                </a:ext>
              </a:extLst>
            </p:cNvPr>
            <p:cNvGrpSpPr/>
            <p:nvPr/>
          </p:nvGrpSpPr>
          <p:grpSpPr>
            <a:xfrm>
              <a:off x="5236989" y="1076017"/>
              <a:ext cx="6850167" cy="3429000"/>
              <a:chOff x="5236989" y="1076017"/>
              <a:chExt cx="6850167" cy="3429000"/>
            </a:xfrm>
          </p:grpSpPr>
          <p:pic>
            <p:nvPicPr>
              <p:cNvPr id="19" name="Picture 18">
                <a:extLst>
                  <a:ext uri="{FF2B5EF4-FFF2-40B4-BE49-F238E27FC236}">
                    <a16:creationId xmlns:a16="http://schemas.microsoft.com/office/drawing/2014/main" id="{1C23B8B6-C34B-0B52-D268-96157EB7BB3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20" name="Picture 19">
                <a:extLst>
                  <a:ext uri="{FF2B5EF4-FFF2-40B4-BE49-F238E27FC236}">
                    <a16:creationId xmlns:a16="http://schemas.microsoft.com/office/drawing/2014/main" id="{F6793720-86DA-E141-9577-3C875E85CD3F}"/>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nvGrpSpPr>
            <p:cNvPr id="16" name="Group 15">
              <a:extLst>
                <a:ext uri="{FF2B5EF4-FFF2-40B4-BE49-F238E27FC236}">
                  <a16:creationId xmlns:a16="http://schemas.microsoft.com/office/drawing/2014/main" id="{6BF4C865-EC32-9D15-5855-EAE149403377}"/>
                </a:ext>
              </a:extLst>
            </p:cNvPr>
            <p:cNvGrpSpPr/>
            <p:nvPr/>
          </p:nvGrpSpPr>
          <p:grpSpPr>
            <a:xfrm rot="10800000">
              <a:off x="5232877" y="4498481"/>
              <a:ext cx="6850167" cy="3429000"/>
              <a:chOff x="5236989" y="1076017"/>
              <a:chExt cx="6850167" cy="3429000"/>
            </a:xfrm>
          </p:grpSpPr>
          <p:pic>
            <p:nvPicPr>
              <p:cNvPr id="17" name="Picture 16">
                <a:extLst>
                  <a:ext uri="{FF2B5EF4-FFF2-40B4-BE49-F238E27FC236}">
                    <a16:creationId xmlns:a16="http://schemas.microsoft.com/office/drawing/2014/main" id="{6D4D78D7-376E-50E0-EA1C-DE82A23F4ED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18" name="Picture 17">
                <a:extLst>
                  <a:ext uri="{FF2B5EF4-FFF2-40B4-BE49-F238E27FC236}">
                    <a16:creationId xmlns:a16="http://schemas.microsoft.com/office/drawing/2014/main" id="{AE1C6EFE-54EB-9C86-3377-DCB8E6062893}"/>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pic>
        <p:nvPicPr>
          <p:cNvPr id="23" name="Graphic 22">
            <a:extLst>
              <a:ext uri="{FF2B5EF4-FFF2-40B4-BE49-F238E27FC236}">
                <a16:creationId xmlns:a16="http://schemas.microsoft.com/office/drawing/2014/main" id="{D06EC0E7-8C73-DE84-3783-62A05E7A337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81476" y="2209800"/>
            <a:ext cx="4572000" cy="3657600"/>
          </a:xfrm>
          <a:prstGeom prst="rect">
            <a:avLst/>
          </a:prstGeom>
        </p:spPr>
      </p:pic>
      <p:sp>
        <p:nvSpPr>
          <p:cNvPr id="24" name="Content Placeholder 11">
            <a:extLst>
              <a:ext uri="{FF2B5EF4-FFF2-40B4-BE49-F238E27FC236}">
                <a16:creationId xmlns:a16="http://schemas.microsoft.com/office/drawing/2014/main" id="{43DEB12F-0612-0BE7-D941-0739DFC88E63}"/>
              </a:ext>
            </a:extLst>
          </p:cNvPr>
          <p:cNvSpPr txBox="1">
            <a:spLocks/>
          </p:cNvSpPr>
          <p:nvPr/>
        </p:nvSpPr>
        <p:spPr>
          <a:xfrm>
            <a:off x="1219200" y="1358070"/>
            <a:ext cx="4876800" cy="464461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4"/>
                </a:solidFill>
              </a:rPr>
              <a:t>Poles</a:t>
            </a:r>
          </a:p>
          <a:p>
            <a:endParaRPr lang="en-US" dirty="0"/>
          </a:p>
          <a:p>
            <a:endParaRPr lang="en-US" b="1" dirty="0">
              <a:solidFill>
                <a:schemeClr val="accent4"/>
              </a:solidFill>
            </a:endParaRPr>
          </a:p>
          <a:p>
            <a:endParaRPr lang="en-US" dirty="0"/>
          </a:p>
          <a:p>
            <a:endParaRPr lang="en-US" dirty="0"/>
          </a:p>
        </p:txBody>
      </p:sp>
      <p:sp>
        <p:nvSpPr>
          <p:cNvPr id="25" name="Star: 5 Points 24">
            <a:extLst>
              <a:ext uri="{FF2B5EF4-FFF2-40B4-BE49-F238E27FC236}">
                <a16:creationId xmlns:a16="http://schemas.microsoft.com/office/drawing/2014/main" id="{21770C23-98AA-0DB8-F700-D3DBC7A35BB6}"/>
              </a:ext>
            </a:extLst>
          </p:cNvPr>
          <p:cNvSpPr/>
          <p:nvPr/>
        </p:nvSpPr>
        <p:spPr>
          <a:xfrm>
            <a:off x="3168281"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6" name="Star: 5 Points 25">
            <a:extLst>
              <a:ext uri="{FF2B5EF4-FFF2-40B4-BE49-F238E27FC236}">
                <a16:creationId xmlns:a16="http://schemas.microsoft.com/office/drawing/2014/main" id="{0BE010C7-47B5-E6A5-85C2-3F8AB8E022BF}"/>
              </a:ext>
            </a:extLst>
          </p:cNvPr>
          <p:cNvSpPr/>
          <p:nvPr/>
        </p:nvSpPr>
        <p:spPr>
          <a:xfrm>
            <a:off x="2923606"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7" name="Star: 5 Points 26">
            <a:extLst>
              <a:ext uri="{FF2B5EF4-FFF2-40B4-BE49-F238E27FC236}">
                <a16:creationId xmlns:a16="http://schemas.microsoft.com/office/drawing/2014/main" id="{BDBD2223-CC79-0CA8-88EA-C99A0ED23331}"/>
              </a:ext>
            </a:extLst>
          </p:cNvPr>
          <p:cNvSpPr/>
          <p:nvPr/>
        </p:nvSpPr>
        <p:spPr>
          <a:xfrm>
            <a:off x="3165674"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8" name="Star: 5 Points 27">
            <a:extLst>
              <a:ext uri="{FF2B5EF4-FFF2-40B4-BE49-F238E27FC236}">
                <a16:creationId xmlns:a16="http://schemas.microsoft.com/office/drawing/2014/main" id="{8D73230E-CEE1-6EC0-591B-63D161489497}"/>
              </a:ext>
            </a:extLst>
          </p:cNvPr>
          <p:cNvSpPr/>
          <p:nvPr/>
        </p:nvSpPr>
        <p:spPr>
          <a:xfrm>
            <a:off x="2920999"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4160961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5EC07-8797-6D4B-839A-C12F05896B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E3AB1F-3E29-974E-F44D-FEF1EC7E623F}"/>
              </a:ext>
            </a:extLst>
          </p:cNvPr>
          <p:cNvSpPr>
            <a:spLocks noGrp="1"/>
          </p:cNvSpPr>
          <p:nvPr>
            <p:ph type="title"/>
          </p:nvPr>
        </p:nvSpPr>
        <p:spPr>
          <a:xfrm>
            <a:off x="695326" y="278296"/>
            <a:ext cx="7027632" cy="810444"/>
          </a:xfrm>
        </p:spPr>
        <p:txBody>
          <a:bodyPr/>
          <a:lstStyle/>
          <a:p>
            <a:r>
              <a:rPr lang="en-US" dirty="0"/>
              <a:t>SMACC1 | </a:t>
            </a:r>
            <a:r>
              <a:rPr lang="en-US" dirty="0">
                <a:solidFill>
                  <a:schemeClr val="accent4"/>
                </a:solidFill>
              </a:rPr>
              <a:t>Observables</a:t>
            </a:r>
            <a:br>
              <a:rPr lang="en-US" dirty="0"/>
            </a:br>
            <a:endParaRPr lang="en-US" dirty="0">
              <a:solidFill>
                <a:schemeClr val="accent4"/>
              </a:solidFill>
            </a:endParaRPr>
          </a:p>
        </p:txBody>
      </p:sp>
      <p:sp>
        <p:nvSpPr>
          <p:cNvPr id="3" name="Date Placeholder 2">
            <a:extLst>
              <a:ext uri="{FF2B5EF4-FFF2-40B4-BE49-F238E27FC236}">
                <a16:creationId xmlns:a16="http://schemas.microsoft.com/office/drawing/2014/main" id="{DC9CDC13-7413-E563-F6C6-38E77BC98173}"/>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9E32C0E0-0FE6-0A82-8420-E9530D82ECE7}"/>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18C88072-5BDF-4A12-5D8D-C1F40B72C047}"/>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B1ADD4BF-6370-7675-8804-C2913BCD6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2236B5C0-63C2-F197-3325-75C40DC14F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3C9C6820-D6B5-8CE7-E673-ACA9C08F357A}"/>
              </a:ext>
            </a:extLst>
          </p:cNvPr>
          <p:cNvSpPr>
            <a:spLocks noGrp="1"/>
          </p:cNvSpPr>
          <p:nvPr>
            <p:ph idx="1"/>
          </p:nvPr>
        </p:nvSpPr>
        <p:spPr>
          <a:xfrm>
            <a:off x="6625659" y="1361792"/>
            <a:ext cx="4876800" cy="4644616"/>
          </a:xfrm>
        </p:spPr>
        <p:txBody>
          <a:bodyPr/>
          <a:lstStyle/>
          <a:p>
            <a:r>
              <a:rPr lang="en-US" sz="2000" dirty="0"/>
              <a:t>Pole Equivalent Stress – Former Equivalent Stress Correlation</a:t>
            </a:r>
          </a:p>
          <a:p>
            <a:endParaRPr lang="en-US" dirty="0"/>
          </a:p>
          <a:p>
            <a:endParaRPr lang="en-US" sz="2000" dirty="0"/>
          </a:p>
          <a:p>
            <a:endParaRPr lang="en-US" sz="2000" b="1" dirty="0">
              <a:solidFill>
                <a:schemeClr val="accent4"/>
              </a:solidFill>
            </a:endParaRPr>
          </a:p>
          <a:p>
            <a:endParaRPr lang="en-US" sz="2000" dirty="0"/>
          </a:p>
          <a:p>
            <a:endParaRPr lang="en-US" sz="2000" dirty="0"/>
          </a:p>
        </p:txBody>
      </p:sp>
      <p:grpSp>
        <p:nvGrpSpPr>
          <p:cNvPr id="11" name="Group 10">
            <a:extLst>
              <a:ext uri="{FF2B5EF4-FFF2-40B4-BE49-F238E27FC236}">
                <a16:creationId xmlns:a16="http://schemas.microsoft.com/office/drawing/2014/main" id="{9C17A6E5-470C-27BD-4164-0BA3DC232716}"/>
              </a:ext>
            </a:extLst>
          </p:cNvPr>
          <p:cNvGrpSpPr/>
          <p:nvPr/>
        </p:nvGrpSpPr>
        <p:grpSpPr>
          <a:xfrm>
            <a:off x="976063" y="1752600"/>
            <a:ext cx="4296274" cy="4294509"/>
            <a:chOff x="5232877" y="1076017"/>
            <a:chExt cx="6854279" cy="6851464"/>
          </a:xfrm>
        </p:grpSpPr>
        <p:grpSp>
          <p:nvGrpSpPr>
            <p:cNvPr id="15" name="Group 14">
              <a:extLst>
                <a:ext uri="{FF2B5EF4-FFF2-40B4-BE49-F238E27FC236}">
                  <a16:creationId xmlns:a16="http://schemas.microsoft.com/office/drawing/2014/main" id="{5063BC45-1509-58E4-252A-FD2A5067E5E3}"/>
                </a:ext>
              </a:extLst>
            </p:cNvPr>
            <p:cNvGrpSpPr/>
            <p:nvPr/>
          </p:nvGrpSpPr>
          <p:grpSpPr>
            <a:xfrm>
              <a:off x="5236989" y="1076017"/>
              <a:ext cx="6850167" cy="3429000"/>
              <a:chOff x="5236989" y="1076017"/>
              <a:chExt cx="6850167" cy="3429000"/>
            </a:xfrm>
          </p:grpSpPr>
          <p:pic>
            <p:nvPicPr>
              <p:cNvPr id="19" name="Picture 18">
                <a:extLst>
                  <a:ext uri="{FF2B5EF4-FFF2-40B4-BE49-F238E27FC236}">
                    <a16:creationId xmlns:a16="http://schemas.microsoft.com/office/drawing/2014/main" id="{1C23B8B6-C34B-0B52-D268-96157EB7BB3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20" name="Picture 19">
                <a:extLst>
                  <a:ext uri="{FF2B5EF4-FFF2-40B4-BE49-F238E27FC236}">
                    <a16:creationId xmlns:a16="http://schemas.microsoft.com/office/drawing/2014/main" id="{F6793720-86DA-E141-9577-3C875E85CD3F}"/>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nvGrpSpPr>
            <p:cNvPr id="16" name="Group 15">
              <a:extLst>
                <a:ext uri="{FF2B5EF4-FFF2-40B4-BE49-F238E27FC236}">
                  <a16:creationId xmlns:a16="http://schemas.microsoft.com/office/drawing/2014/main" id="{6BF4C865-EC32-9D15-5855-EAE149403377}"/>
                </a:ext>
              </a:extLst>
            </p:cNvPr>
            <p:cNvGrpSpPr/>
            <p:nvPr/>
          </p:nvGrpSpPr>
          <p:grpSpPr>
            <a:xfrm rot="10800000">
              <a:off x="5232877" y="4498481"/>
              <a:ext cx="6850167" cy="3429000"/>
              <a:chOff x="5236989" y="1076017"/>
              <a:chExt cx="6850167" cy="3429000"/>
            </a:xfrm>
          </p:grpSpPr>
          <p:pic>
            <p:nvPicPr>
              <p:cNvPr id="17" name="Picture 16">
                <a:extLst>
                  <a:ext uri="{FF2B5EF4-FFF2-40B4-BE49-F238E27FC236}">
                    <a16:creationId xmlns:a16="http://schemas.microsoft.com/office/drawing/2014/main" id="{6D4D78D7-376E-50E0-EA1C-DE82A23F4ED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18" name="Picture 17">
                <a:extLst>
                  <a:ext uri="{FF2B5EF4-FFF2-40B4-BE49-F238E27FC236}">
                    <a16:creationId xmlns:a16="http://schemas.microsoft.com/office/drawing/2014/main" id="{AE1C6EFE-54EB-9C86-3377-DCB8E6062893}"/>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sp>
        <p:nvSpPr>
          <p:cNvPr id="24" name="Content Placeholder 11">
            <a:extLst>
              <a:ext uri="{FF2B5EF4-FFF2-40B4-BE49-F238E27FC236}">
                <a16:creationId xmlns:a16="http://schemas.microsoft.com/office/drawing/2014/main" id="{43DEB12F-0612-0BE7-D941-0739DFC88E63}"/>
              </a:ext>
            </a:extLst>
          </p:cNvPr>
          <p:cNvSpPr txBox="1">
            <a:spLocks/>
          </p:cNvSpPr>
          <p:nvPr/>
        </p:nvSpPr>
        <p:spPr>
          <a:xfrm>
            <a:off x="1219200" y="1358070"/>
            <a:ext cx="4876800" cy="464461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4"/>
                </a:solidFill>
              </a:rPr>
              <a:t>Poles</a:t>
            </a:r>
          </a:p>
          <a:p>
            <a:endParaRPr lang="en-US" dirty="0"/>
          </a:p>
          <a:p>
            <a:endParaRPr lang="en-US" b="1" dirty="0">
              <a:solidFill>
                <a:schemeClr val="accent4"/>
              </a:solidFill>
            </a:endParaRPr>
          </a:p>
          <a:p>
            <a:endParaRPr lang="en-US" dirty="0"/>
          </a:p>
          <a:p>
            <a:endParaRPr lang="en-US" dirty="0"/>
          </a:p>
        </p:txBody>
      </p:sp>
      <p:sp>
        <p:nvSpPr>
          <p:cNvPr id="25" name="Star: 5 Points 24">
            <a:extLst>
              <a:ext uri="{FF2B5EF4-FFF2-40B4-BE49-F238E27FC236}">
                <a16:creationId xmlns:a16="http://schemas.microsoft.com/office/drawing/2014/main" id="{21770C23-98AA-0DB8-F700-D3DBC7A35BB6}"/>
              </a:ext>
            </a:extLst>
          </p:cNvPr>
          <p:cNvSpPr/>
          <p:nvPr/>
        </p:nvSpPr>
        <p:spPr>
          <a:xfrm>
            <a:off x="3168281"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6" name="Star: 5 Points 25">
            <a:extLst>
              <a:ext uri="{FF2B5EF4-FFF2-40B4-BE49-F238E27FC236}">
                <a16:creationId xmlns:a16="http://schemas.microsoft.com/office/drawing/2014/main" id="{0BE010C7-47B5-E6A5-85C2-3F8AB8E022BF}"/>
              </a:ext>
            </a:extLst>
          </p:cNvPr>
          <p:cNvSpPr/>
          <p:nvPr/>
        </p:nvSpPr>
        <p:spPr>
          <a:xfrm>
            <a:off x="2923606"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7" name="Star: 5 Points 26">
            <a:extLst>
              <a:ext uri="{FF2B5EF4-FFF2-40B4-BE49-F238E27FC236}">
                <a16:creationId xmlns:a16="http://schemas.microsoft.com/office/drawing/2014/main" id="{BDBD2223-CC79-0CA8-88EA-C99A0ED23331}"/>
              </a:ext>
            </a:extLst>
          </p:cNvPr>
          <p:cNvSpPr/>
          <p:nvPr/>
        </p:nvSpPr>
        <p:spPr>
          <a:xfrm>
            <a:off x="3165674"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8" name="Star: 5 Points 27">
            <a:extLst>
              <a:ext uri="{FF2B5EF4-FFF2-40B4-BE49-F238E27FC236}">
                <a16:creationId xmlns:a16="http://schemas.microsoft.com/office/drawing/2014/main" id="{8D73230E-CEE1-6EC0-591B-63D161489497}"/>
              </a:ext>
            </a:extLst>
          </p:cNvPr>
          <p:cNvSpPr/>
          <p:nvPr/>
        </p:nvSpPr>
        <p:spPr>
          <a:xfrm>
            <a:off x="2920999"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pic>
        <p:nvPicPr>
          <p:cNvPr id="8" name="Graphic 7">
            <a:extLst>
              <a:ext uri="{FF2B5EF4-FFF2-40B4-BE49-F238E27FC236}">
                <a16:creationId xmlns:a16="http://schemas.microsoft.com/office/drawing/2014/main" id="{5C4044E6-C22F-1A38-0B45-34BD2CECEF9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553200" y="2209800"/>
            <a:ext cx="4572000" cy="3657600"/>
          </a:xfrm>
          <a:prstGeom prst="rect">
            <a:avLst/>
          </a:prstGeom>
        </p:spPr>
      </p:pic>
    </p:spTree>
    <p:extLst>
      <p:ext uri="{BB962C8B-B14F-4D97-AF65-F5344CB8AC3E}">
        <p14:creationId xmlns:p14="http://schemas.microsoft.com/office/powerpoint/2010/main" val="3837581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5EC07-8797-6D4B-839A-C12F05896B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E3AB1F-3E29-974E-F44D-FEF1EC7E623F}"/>
              </a:ext>
            </a:extLst>
          </p:cNvPr>
          <p:cNvSpPr>
            <a:spLocks noGrp="1"/>
          </p:cNvSpPr>
          <p:nvPr>
            <p:ph type="title"/>
          </p:nvPr>
        </p:nvSpPr>
        <p:spPr>
          <a:xfrm>
            <a:off x="695326" y="278296"/>
            <a:ext cx="7027632" cy="810444"/>
          </a:xfrm>
        </p:spPr>
        <p:txBody>
          <a:bodyPr/>
          <a:lstStyle/>
          <a:p>
            <a:r>
              <a:rPr lang="en-US" dirty="0"/>
              <a:t>SMACC1 | </a:t>
            </a:r>
            <a:r>
              <a:rPr lang="en-US" dirty="0">
                <a:solidFill>
                  <a:schemeClr val="accent4"/>
                </a:solidFill>
              </a:rPr>
              <a:t>Observables</a:t>
            </a:r>
            <a:br>
              <a:rPr lang="en-US" dirty="0"/>
            </a:br>
            <a:endParaRPr lang="en-US" dirty="0">
              <a:solidFill>
                <a:schemeClr val="accent4"/>
              </a:solidFill>
            </a:endParaRPr>
          </a:p>
        </p:txBody>
      </p:sp>
      <p:sp>
        <p:nvSpPr>
          <p:cNvPr id="3" name="Date Placeholder 2">
            <a:extLst>
              <a:ext uri="{FF2B5EF4-FFF2-40B4-BE49-F238E27FC236}">
                <a16:creationId xmlns:a16="http://schemas.microsoft.com/office/drawing/2014/main" id="{DC9CDC13-7413-E563-F6C6-38E77BC98173}"/>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9E32C0E0-0FE6-0A82-8420-E9530D82ECE7}"/>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18C88072-5BDF-4A12-5D8D-C1F40B72C047}"/>
              </a:ext>
            </a:extLst>
          </p:cNvPr>
          <p:cNvSpPr>
            <a:spLocks noGrp="1"/>
          </p:cNvSpPr>
          <p:nvPr>
            <p:ph type="sldNum" sz="quarter" idx="12"/>
          </p:nvPr>
        </p:nvSpPr>
        <p:spPr/>
        <p:txBody>
          <a:bodyPr/>
          <a:lstStyle/>
          <a:p>
            <a:fld id="{442AD375-037F-43D0-B059-5172DA06796A}" type="slidenum">
              <a:rPr lang="en-GB" noProof="0" smtClean="0"/>
              <a:pPr/>
              <a:t>5</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B1ADD4BF-6370-7675-8804-C2913BCD6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2236B5C0-63C2-F197-3325-75C40DC14F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3C9C6820-D6B5-8CE7-E673-ACA9C08F357A}"/>
              </a:ext>
            </a:extLst>
          </p:cNvPr>
          <p:cNvSpPr>
            <a:spLocks noGrp="1"/>
          </p:cNvSpPr>
          <p:nvPr>
            <p:ph idx="1"/>
          </p:nvPr>
        </p:nvSpPr>
        <p:spPr>
          <a:xfrm>
            <a:off x="6625659" y="1361792"/>
            <a:ext cx="4876800" cy="4644616"/>
          </a:xfrm>
        </p:spPr>
        <p:txBody>
          <a:bodyPr/>
          <a:lstStyle/>
          <a:p>
            <a:r>
              <a:rPr lang="en-US" sz="2000" dirty="0"/>
              <a:t>Pole Equivalent Stress – Former Max Principal Stress Correlation</a:t>
            </a:r>
          </a:p>
          <a:p>
            <a:endParaRPr lang="en-US" dirty="0"/>
          </a:p>
          <a:p>
            <a:endParaRPr lang="en-US" sz="2000" dirty="0"/>
          </a:p>
          <a:p>
            <a:endParaRPr lang="en-US" sz="2000" b="1" dirty="0">
              <a:solidFill>
                <a:schemeClr val="accent4"/>
              </a:solidFill>
            </a:endParaRPr>
          </a:p>
          <a:p>
            <a:endParaRPr lang="en-US" sz="2000" dirty="0"/>
          </a:p>
          <a:p>
            <a:endParaRPr lang="en-US" sz="2000" dirty="0"/>
          </a:p>
        </p:txBody>
      </p:sp>
      <p:grpSp>
        <p:nvGrpSpPr>
          <p:cNvPr id="11" name="Group 10">
            <a:extLst>
              <a:ext uri="{FF2B5EF4-FFF2-40B4-BE49-F238E27FC236}">
                <a16:creationId xmlns:a16="http://schemas.microsoft.com/office/drawing/2014/main" id="{9C17A6E5-470C-27BD-4164-0BA3DC232716}"/>
              </a:ext>
            </a:extLst>
          </p:cNvPr>
          <p:cNvGrpSpPr/>
          <p:nvPr/>
        </p:nvGrpSpPr>
        <p:grpSpPr>
          <a:xfrm>
            <a:off x="976063" y="1752600"/>
            <a:ext cx="4296274" cy="4294509"/>
            <a:chOff x="5232877" y="1076017"/>
            <a:chExt cx="6854279" cy="6851464"/>
          </a:xfrm>
        </p:grpSpPr>
        <p:grpSp>
          <p:nvGrpSpPr>
            <p:cNvPr id="15" name="Group 14">
              <a:extLst>
                <a:ext uri="{FF2B5EF4-FFF2-40B4-BE49-F238E27FC236}">
                  <a16:creationId xmlns:a16="http://schemas.microsoft.com/office/drawing/2014/main" id="{5063BC45-1509-58E4-252A-FD2A5067E5E3}"/>
                </a:ext>
              </a:extLst>
            </p:cNvPr>
            <p:cNvGrpSpPr/>
            <p:nvPr/>
          </p:nvGrpSpPr>
          <p:grpSpPr>
            <a:xfrm>
              <a:off x="5236989" y="1076017"/>
              <a:ext cx="6850167" cy="3429000"/>
              <a:chOff x="5236989" y="1076017"/>
              <a:chExt cx="6850167" cy="3429000"/>
            </a:xfrm>
          </p:grpSpPr>
          <p:pic>
            <p:nvPicPr>
              <p:cNvPr id="19" name="Picture 18">
                <a:extLst>
                  <a:ext uri="{FF2B5EF4-FFF2-40B4-BE49-F238E27FC236}">
                    <a16:creationId xmlns:a16="http://schemas.microsoft.com/office/drawing/2014/main" id="{1C23B8B6-C34B-0B52-D268-96157EB7BB3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20" name="Picture 19">
                <a:extLst>
                  <a:ext uri="{FF2B5EF4-FFF2-40B4-BE49-F238E27FC236}">
                    <a16:creationId xmlns:a16="http://schemas.microsoft.com/office/drawing/2014/main" id="{F6793720-86DA-E141-9577-3C875E85CD3F}"/>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nvGrpSpPr>
            <p:cNvPr id="16" name="Group 15">
              <a:extLst>
                <a:ext uri="{FF2B5EF4-FFF2-40B4-BE49-F238E27FC236}">
                  <a16:creationId xmlns:a16="http://schemas.microsoft.com/office/drawing/2014/main" id="{6BF4C865-EC32-9D15-5855-EAE149403377}"/>
                </a:ext>
              </a:extLst>
            </p:cNvPr>
            <p:cNvGrpSpPr/>
            <p:nvPr/>
          </p:nvGrpSpPr>
          <p:grpSpPr>
            <a:xfrm rot="10800000">
              <a:off x="5232877" y="4498481"/>
              <a:ext cx="6850167" cy="3429000"/>
              <a:chOff x="5236989" y="1076017"/>
              <a:chExt cx="6850167" cy="3429000"/>
            </a:xfrm>
          </p:grpSpPr>
          <p:pic>
            <p:nvPicPr>
              <p:cNvPr id="17" name="Picture 16">
                <a:extLst>
                  <a:ext uri="{FF2B5EF4-FFF2-40B4-BE49-F238E27FC236}">
                    <a16:creationId xmlns:a16="http://schemas.microsoft.com/office/drawing/2014/main" id="{6D4D78D7-376E-50E0-EA1C-DE82A23F4ED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18" name="Picture 17">
                <a:extLst>
                  <a:ext uri="{FF2B5EF4-FFF2-40B4-BE49-F238E27FC236}">
                    <a16:creationId xmlns:a16="http://schemas.microsoft.com/office/drawing/2014/main" id="{AE1C6EFE-54EB-9C86-3377-DCB8E6062893}"/>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sp>
        <p:nvSpPr>
          <p:cNvPr id="24" name="Content Placeholder 11">
            <a:extLst>
              <a:ext uri="{FF2B5EF4-FFF2-40B4-BE49-F238E27FC236}">
                <a16:creationId xmlns:a16="http://schemas.microsoft.com/office/drawing/2014/main" id="{43DEB12F-0612-0BE7-D941-0739DFC88E63}"/>
              </a:ext>
            </a:extLst>
          </p:cNvPr>
          <p:cNvSpPr txBox="1">
            <a:spLocks/>
          </p:cNvSpPr>
          <p:nvPr/>
        </p:nvSpPr>
        <p:spPr>
          <a:xfrm>
            <a:off x="1219200" y="1358070"/>
            <a:ext cx="4876800" cy="464461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4"/>
                </a:solidFill>
              </a:rPr>
              <a:t>Poles</a:t>
            </a:r>
          </a:p>
          <a:p>
            <a:endParaRPr lang="en-US" dirty="0"/>
          </a:p>
          <a:p>
            <a:endParaRPr lang="en-US" b="1" dirty="0">
              <a:solidFill>
                <a:schemeClr val="accent4"/>
              </a:solidFill>
            </a:endParaRPr>
          </a:p>
          <a:p>
            <a:endParaRPr lang="en-US" dirty="0"/>
          </a:p>
          <a:p>
            <a:endParaRPr lang="en-US" dirty="0"/>
          </a:p>
        </p:txBody>
      </p:sp>
      <p:sp>
        <p:nvSpPr>
          <p:cNvPr id="25" name="Star: 5 Points 24">
            <a:extLst>
              <a:ext uri="{FF2B5EF4-FFF2-40B4-BE49-F238E27FC236}">
                <a16:creationId xmlns:a16="http://schemas.microsoft.com/office/drawing/2014/main" id="{21770C23-98AA-0DB8-F700-D3DBC7A35BB6}"/>
              </a:ext>
            </a:extLst>
          </p:cNvPr>
          <p:cNvSpPr/>
          <p:nvPr/>
        </p:nvSpPr>
        <p:spPr>
          <a:xfrm>
            <a:off x="3168281"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6" name="Star: 5 Points 25">
            <a:extLst>
              <a:ext uri="{FF2B5EF4-FFF2-40B4-BE49-F238E27FC236}">
                <a16:creationId xmlns:a16="http://schemas.microsoft.com/office/drawing/2014/main" id="{0BE010C7-47B5-E6A5-85C2-3F8AB8E022BF}"/>
              </a:ext>
            </a:extLst>
          </p:cNvPr>
          <p:cNvSpPr/>
          <p:nvPr/>
        </p:nvSpPr>
        <p:spPr>
          <a:xfrm>
            <a:off x="2923606"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7" name="Star: 5 Points 26">
            <a:extLst>
              <a:ext uri="{FF2B5EF4-FFF2-40B4-BE49-F238E27FC236}">
                <a16:creationId xmlns:a16="http://schemas.microsoft.com/office/drawing/2014/main" id="{BDBD2223-CC79-0CA8-88EA-C99A0ED23331}"/>
              </a:ext>
            </a:extLst>
          </p:cNvPr>
          <p:cNvSpPr/>
          <p:nvPr/>
        </p:nvSpPr>
        <p:spPr>
          <a:xfrm>
            <a:off x="3165674"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8" name="Star: 5 Points 27">
            <a:extLst>
              <a:ext uri="{FF2B5EF4-FFF2-40B4-BE49-F238E27FC236}">
                <a16:creationId xmlns:a16="http://schemas.microsoft.com/office/drawing/2014/main" id="{8D73230E-CEE1-6EC0-591B-63D161489497}"/>
              </a:ext>
            </a:extLst>
          </p:cNvPr>
          <p:cNvSpPr/>
          <p:nvPr/>
        </p:nvSpPr>
        <p:spPr>
          <a:xfrm>
            <a:off x="2920999"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pic>
        <p:nvPicPr>
          <p:cNvPr id="9" name="Graphic 8">
            <a:extLst>
              <a:ext uri="{FF2B5EF4-FFF2-40B4-BE49-F238E27FC236}">
                <a16:creationId xmlns:a16="http://schemas.microsoft.com/office/drawing/2014/main" id="{6C5F550D-FEBC-05A4-B697-C9A9BCA3198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25659" y="2209800"/>
            <a:ext cx="4572000" cy="3657600"/>
          </a:xfrm>
          <a:prstGeom prst="rect">
            <a:avLst/>
          </a:prstGeom>
        </p:spPr>
      </p:pic>
    </p:spTree>
    <p:extLst>
      <p:ext uri="{BB962C8B-B14F-4D97-AF65-F5344CB8AC3E}">
        <p14:creationId xmlns:p14="http://schemas.microsoft.com/office/powerpoint/2010/main" val="1135143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5EC07-8797-6D4B-839A-C12F05896B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E3AB1F-3E29-974E-F44D-FEF1EC7E623F}"/>
              </a:ext>
            </a:extLst>
          </p:cNvPr>
          <p:cNvSpPr>
            <a:spLocks noGrp="1"/>
          </p:cNvSpPr>
          <p:nvPr>
            <p:ph type="title"/>
          </p:nvPr>
        </p:nvSpPr>
        <p:spPr>
          <a:xfrm>
            <a:off x="695326" y="278296"/>
            <a:ext cx="7027632" cy="810444"/>
          </a:xfrm>
        </p:spPr>
        <p:txBody>
          <a:bodyPr/>
          <a:lstStyle/>
          <a:p>
            <a:r>
              <a:rPr lang="en-US" dirty="0"/>
              <a:t>SMACC1 | </a:t>
            </a:r>
            <a:r>
              <a:rPr lang="en-US" dirty="0">
                <a:solidFill>
                  <a:schemeClr val="accent4"/>
                </a:solidFill>
              </a:rPr>
              <a:t>Observables</a:t>
            </a:r>
            <a:br>
              <a:rPr lang="en-US" dirty="0"/>
            </a:br>
            <a:endParaRPr lang="en-US" dirty="0">
              <a:solidFill>
                <a:schemeClr val="accent4"/>
              </a:solidFill>
            </a:endParaRPr>
          </a:p>
        </p:txBody>
      </p:sp>
      <p:sp>
        <p:nvSpPr>
          <p:cNvPr id="3" name="Date Placeholder 2">
            <a:extLst>
              <a:ext uri="{FF2B5EF4-FFF2-40B4-BE49-F238E27FC236}">
                <a16:creationId xmlns:a16="http://schemas.microsoft.com/office/drawing/2014/main" id="{DC9CDC13-7413-E563-F6C6-38E77BC98173}"/>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9E32C0E0-0FE6-0A82-8420-E9530D82ECE7}"/>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18C88072-5BDF-4A12-5D8D-C1F40B72C047}"/>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B1ADD4BF-6370-7675-8804-C2913BCD6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2236B5C0-63C2-F197-3325-75C40DC14F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3C9C6820-D6B5-8CE7-E673-ACA9C08F357A}"/>
              </a:ext>
            </a:extLst>
          </p:cNvPr>
          <p:cNvSpPr>
            <a:spLocks noGrp="1"/>
          </p:cNvSpPr>
          <p:nvPr>
            <p:ph idx="1"/>
          </p:nvPr>
        </p:nvSpPr>
        <p:spPr>
          <a:xfrm>
            <a:off x="6625659" y="1361792"/>
            <a:ext cx="4876800" cy="4644616"/>
          </a:xfrm>
        </p:spPr>
        <p:txBody>
          <a:bodyPr/>
          <a:lstStyle/>
          <a:p>
            <a:r>
              <a:rPr lang="en-US" sz="2000" dirty="0"/>
              <a:t>Shell Azimuthal Stress – Shell Max Principal Stress Correlation</a:t>
            </a:r>
          </a:p>
          <a:p>
            <a:endParaRPr lang="en-US" dirty="0"/>
          </a:p>
          <a:p>
            <a:endParaRPr lang="en-US" sz="2000" dirty="0"/>
          </a:p>
          <a:p>
            <a:endParaRPr lang="en-US" sz="2000" b="1" dirty="0">
              <a:solidFill>
                <a:schemeClr val="accent4"/>
              </a:solidFill>
            </a:endParaRPr>
          </a:p>
          <a:p>
            <a:endParaRPr lang="en-US" sz="2000" dirty="0"/>
          </a:p>
          <a:p>
            <a:endParaRPr lang="en-US" sz="2000" dirty="0"/>
          </a:p>
        </p:txBody>
      </p:sp>
      <p:grpSp>
        <p:nvGrpSpPr>
          <p:cNvPr id="11" name="Group 10">
            <a:extLst>
              <a:ext uri="{FF2B5EF4-FFF2-40B4-BE49-F238E27FC236}">
                <a16:creationId xmlns:a16="http://schemas.microsoft.com/office/drawing/2014/main" id="{9C17A6E5-470C-27BD-4164-0BA3DC232716}"/>
              </a:ext>
            </a:extLst>
          </p:cNvPr>
          <p:cNvGrpSpPr/>
          <p:nvPr/>
        </p:nvGrpSpPr>
        <p:grpSpPr>
          <a:xfrm>
            <a:off x="976063" y="1752600"/>
            <a:ext cx="4296274" cy="4294509"/>
            <a:chOff x="5232877" y="1076017"/>
            <a:chExt cx="6854279" cy="6851464"/>
          </a:xfrm>
        </p:grpSpPr>
        <p:grpSp>
          <p:nvGrpSpPr>
            <p:cNvPr id="15" name="Group 14">
              <a:extLst>
                <a:ext uri="{FF2B5EF4-FFF2-40B4-BE49-F238E27FC236}">
                  <a16:creationId xmlns:a16="http://schemas.microsoft.com/office/drawing/2014/main" id="{5063BC45-1509-58E4-252A-FD2A5067E5E3}"/>
                </a:ext>
              </a:extLst>
            </p:cNvPr>
            <p:cNvGrpSpPr/>
            <p:nvPr/>
          </p:nvGrpSpPr>
          <p:grpSpPr>
            <a:xfrm>
              <a:off x="5236989" y="1076017"/>
              <a:ext cx="6850167" cy="3429000"/>
              <a:chOff x="5236989" y="1076017"/>
              <a:chExt cx="6850167" cy="3429000"/>
            </a:xfrm>
          </p:grpSpPr>
          <p:pic>
            <p:nvPicPr>
              <p:cNvPr id="19" name="Picture 18">
                <a:extLst>
                  <a:ext uri="{FF2B5EF4-FFF2-40B4-BE49-F238E27FC236}">
                    <a16:creationId xmlns:a16="http://schemas.microsoft.com/office/drawing/2014/main" id="{1C23B8B6-C34B-0B52-D268-96157EB7BB3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20" name="Picture 19">
                <a:extLst>
                  <a:ext uri="{FF2B5EF4-FFF2-40B4-BE49-F238E27FC236}">
                    <a16:creationId xmlns:a16="http://schemas.microsoft.com/office/drawing/2014/main" id="{F6793720-86DA-E141-9577-3C875E85CD3F}"/>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nvGrpSpPr>
            <p:cNvPr id="16" name="Group 15">
              <a:extLst>
                <a:ext uri="{FF2B5EF4-FFF2-40B4-BE49-F238E27FC236}">
                  <a16:creationId xmlns:a16="http://schemas.microsoft.com/office/drawing/2014/main" id="{6BF4C865-EC32-9D15-5855-EAE149403377}"/>
                </a:ext>
              </a:extLst>
            </p:cNvPr>
            <p:cNvGrpSpPr/>
            <p:nvPr/>
          </p:nvGrpSpPr>
          <p:grpSpPr>
            <a:xfrm rot="10800000">
              <a:off x="5232877" y="4498481"/>
              <a:ext cx="6850167" cy="3429000"/>
              <a:chOff x="5236989" y="1076017"/>
              <a:chExt cx="6850167" cy="3429000"/>
            </a:xfrm>
          </p:grpSpPr>
          <p:pic>
            <p:nvPicPr>
              <p:cNvPr id="17" name="Picture 16">
                <a:extLst>
                  <a:ext uri="{FF2B5EF4-FFF2-40B4-BE49-F238E27FC236}">
                    <a16:creationId xmlns:a16="http://schemas.microsoft.com/office/drawing/2014/main" id="{6D4D78D7-376E-50E0-EA1C-DE82A23F4ED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18" name="Picture 17">
                <a:extLst>
                  <a:ext uri="{FF2B5EF4-FFF2-40B4-BE49-F238E27FC236}">
                    <a16:creationId xmlns:a16="http://schemas.microsoft.com/office/drawing/2014/main" id="{AE1C6EFE-54EB-9C86-3377-DCB8E6062893}"/>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sp>
        <p:nvSpPr>
          <p:cNvPr id="24" name="Content Placeholder 11">
            <a:extLst>
              <a:ext uri="{FF2B5EF4-FFF2-40B4-BE49-F238E27FC236}">
                <a16:creationId xmlns:a16="http://schemas.microsoft.com/office/drawing/2014/main" id="{43DEB12F-0612-0BE7-D941-0739DFC88E63}"/>
              </a:ext>
            </a:extLst>
          </p:cNvPr>
          <p:cNvSpPr txBox="1">
            <a:spLocks/>
          </p:cNvSpPr>
          <p:nvPr/>
        </p:nvSpPr>
        <p:spPr>
          <a:xfrm>
            <a:off x="1219200" y="1358070"/>
            <a:ext cx="4876800" cy="464461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3"/>
                </a:solidFill>
              </a:rPr>
              <a:t>Shell</a:t>
            </a:r>
          </a:p>
          <a:p>
            <a:endParaRPr lang="en-US" dirty="0"/>
          </a:p>
          <a:p>
            <a:endParaRPr lang="en-US" b="1" dirty="0">
              <a:solidFill>
                <a:schemeClr val="accent4"/>
              </a:solidFill>
            </a:endParaRPr>
          </a:p>
          <a:p>
            <a:endParaRPr lang="en-US" dirty="0"/>
          </a:p>
          <a:p>
            <a:endParaRPr lang="en-US" dirty="0"/>
          </a:p>
        </p:txBody>
      </p:sp>
      <p:sp>
        <p:nvSpPr>
          <p:cNvPr id="25" name="Star: 5 Points 24">
            <a:extLst>
              <a:ext uri="{FF2B5EF4-FFF2-40B4-BE49-F238E27FC236}">
                <a16:creationId xmlns:a16="http://schemas.microsoft.com/office/drawing/2014/main" id="{21770C23-98AA-0DB8-F700-D3DBC7A35BB6}"/>
              </a:ext>
            </a:extLst>
          </p:cNvPr>
          <p:cNvSpPr/>
          <p:nvPr/>
        </p:nvSpPr>
        <p:spPr>
          <a:xfrm>
            <a:off x="3168281"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6" name="Star: 5 Points 25">
            <a:extLst>
              <a:ext uri="{FF2B5EF4-FFF2-40B4-BE49-F238E27FC236}">
                <a16:creationId xmlns:a16="http://schemas.microsoft.com/office/drawing/2014/main" id="{0BE010C7-47B5-E6A5-85C2-3F8AB8E022BF}"/>
              </a:ext>
            </a:extLst>
          </p:cNvPr>
          <p:cNvSpPr/>
          <p:nvPr/>
        </p:nvSpPr>
        <p:spPr>
          <a:xfrm>
            <a:off x="2923606"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7" name="Star: 5 Points 26">
            <a:extLst>
              <a:ext uri="{FF2B5EF4-FFF2-40B4-BE49-F238E27FC236}">
                <a16:creationId xmlns:a16="http://schemas.microsoft.com/office/drawing/2014/main" id="{BDBD2223-CC79-0CA8-88EA-C99A0ED23331}"/>
              </a:ext>
            </a:extLst>
          </p:cNvPr>
          <p:cNvSpPr/>
          <p:nvPr/>
        </p:nvSpPr>
        <p:spPr>
          <a:xfrm>
            <a:off x="3165674"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8" name="Star: 5 Points 27">
            <a:extLst>
              <a:ext uri="{FF2B5EF4-FFF2-40B4-BE49-F238E27FC236}">
                <a16:creationId xmlns:a16="http://schemas.microsoft.com/office/drawing/2014/main" id="{8D73230E-CEE1-6EC0-591B-63D161489497}"/>
              </a:ext>
            </a:extLst>
          </p:cNvPr>
          <p:cNvSpPr/>
          <p:nvPr/>
        </p:nvSpPr>
        <p:spPr>
          <a:xfrm>
            <a:off x="2920999"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7" name="Star: 5 Points 6">
            <a:extLst>
              <a:ext uri="{FF2B5EF4-FFF2-40B4-BE49-F238E27FC236}">
                <a16:creationId xmlns:a16="http://schemas.microsoft.com/office/drawing/2014/main" id="{96122743-04A1-6874-EA8D-B116B37EFDF5}"/>
              </a:ext>
            </a:extLst>
          </p:cNvPr>
          <p:cNvSpPr/>
          <p:nvPr/>
        </p:nvSpPr>
        <p:spPr>
          <a:xfrm>
            <a:off x="5164388" y="3801559"/>
            <a:ext cx="152400" cy="178113"/>
          </a:xfrm>
          <a:prstGeom prst="star5">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8" name="Star: 5 Points 7">
            <a:extLst>
              <a:ext uri="{FF2B5EF4-FFF2-40B4-BE49-F238E27FC236}">
                <a16:creationId xmlns:a16="http://schemas.microsoft.com/office/drawing/2014/main" id="{AB1CA1AA-D7E0-EA51-531C-E38FAD0ADB06}"/>
              </a:ext>
            </a:extLst>
          </p:cNvPr>
          <p:cNvSpPr/>
          <p:nvPr/>
        </p:nvSpPr>
        <p:spPr>
          <a:xfrm>
            <a:off x="936207" y="3807655"/>
            <a:ext cx="152400" cy="178113"/>
          </a:xfrm>
          <a:prstGeom prst="star5">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pic>
        <p:nvPicPr>
          <p:cNvPr id="14" name="Graphic 13">
            <a:extLst>
              <a:ext uri="{FF2B5EF4-FFF2-40B4-BE49-F238E27FC236}">
                <a16:creationId xmlns:a16="http://schemas.microsoft.com/office/drawing/2014/main" id="{09898FAA-76A3-FDFF-A76E-8C8F30F0040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41360" y="2345086"/>
            <a:ext cx="4572000" cy="3657600"/>
          </a:xfrm>
          <a:prstGeom prst="rect">
            <a:avLst/>
          </a:prstGeom>
        </p:spPr>
      </p:pic>
      <p:sp>
        <p:nvSpPr>
          <p:cNvPr id="21" name="Content Placeholder 11">
            <a:extLst>
              <a:ext uri="{FF2B5EF4-FFF2-40B4-BE49-F238E27FC236}">
                <a16:creationId xmlns:a16="http://schemas.microsoft.com/office/drawing/2014/main" id="{17424D08-E3D9-B7C5-31A5-09AE88423EBD}"/>
              </a:ext>
            </a:extLst>
          </p:cNvPr>
          <p:cNvSpPr txBox="1">
            <a:spLocks/>
          </p:cNvSpPr>
          <p:nvPr/>
        </p:nvSpPr>
        <p:spPr>
          <a:xfrm>
            <a:off x="5414962" y="3715863"/>
            <a:ext cx="703263" cy="36388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3"/>
                </a:solidFill>
              </a:rPr>
              <a:t>0 deg</a:t>
            </a:r>
          </a:p>
          <a:p>
            <a:endParaRPr lang="en-US" dirty="0"/>
          </a:p>
          <a:p>
            <a:endParaRPr lang="en-US" b="1" dirty="0">
              <a:solidFill>
                <a:schemeClr val="accent4"/>
              </a:solidFill>
            </a:endParaRPr>
          </a:p>
          <a:p>
            <a:endParaRPr lang="en-US" dirty="0"/>
          </a:p>
          <a:p>
            <a:endParaRPr lang="en-US" dirty="0"/>
          </a:p>
        </p:txBody>
      </p:sp>
    </p:spTree>
    <p:extLst>
      <p:ext uri="{BB962C8B-B14F-4D97-AF65-F5344CB8AC3E}">
        <p14:creationId xmlns:p14="http://schemas.microsoft.com/office/powerpoint/2010/main" val="2665020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5EC07-8797-6D4B-839A-C12F05896B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E3AB1F-3E29-974E-F44D-FEF1EC7E623F}"/>
              </a:ext>
            </a:extLst>
          </p:cNvPr>
          <p:cNvSpPr>
            <a:spLocks noGrp="1"/>
          </p:cNvSpPr>
          <p:nvPr>
            <p:ph type="title"/>
          </p:nvPr>
        </p:nvSpPr>
        <p:spPr>
          <a:xfrm>
            <a:off x="695326" y="278296"/>
            <a:ext cx="7027632" cy="810444"/>
          </a:xfrm>
        </p:spPr>
        <p:txBody>
          <a:bodyPr/>
          <a:lstStyle/>
          <a:p>
            <a:r>
              <a:rPr lang="en-US" dirty="0"/>
              <a:t>SMACC1 | </a:t>
            </a:r>
            <a:r>
              <a:rPr lang="en-US" dirty="0">
                <a:solidFill>
                  <a:schemeClr val="accent4"/>
                </a:solidFill>
              </a:rPr>
              <a:t>Observables</a:t>
            </a:r>
            <a:br>
              <a:rPr lang="en-US" dirty="0"/>
            </a:br>
            <a:endParaRPr lang="en-US" dirty="0">
              <a:solidFill>
                <a:schemeClr val="accent4"/>
              </a:solidFill>
            </a:endParaRPr>
          </a:p>
        </p:txBody>
      </p:sp>
      <p:sp>
        <p:nvSpPr>
          <p:cNvPr id="3" name="Date Placeholder 2">
            <a:extLst>
              <a:ext uri="{FF2B5EF4-FFF2-40B4-BE49-F238E27FC236}">
                <a16:creationId xmlns:a16="http://schemas.microsoft.com/office/drawing/2014/main" id="{DC9CDC13-7413-E563-F6C6-38E77BC98173}"/>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9E32C0E0-0FE6-0A82-8420-E9530D82ECE7}"/>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18C88072-5BDF-4A12-5D8D-C1F40B72C047}"/>
              </a:ext>
            </a:extLst>
          </p:cNvPr>
          <p:cNvSpPr>
            <a:spLocks noGrp="1"/>
          </p:cNvSpPr>
          <p:nvPr>
            <p:ph type="sldNum" sz="quarter" idx="12"/>
          </p:nvPr>
        </p:nvSpPr>
        <p:spPr/>
        <p:txBody>
          <a:bodyPr/>
          <a:lstStyle/>
          <a:p>
            <a:fld id="{442AD375-037F-43D0-B059-5172DA06796A}" type="slidenum">
              <a:rPr lang="en-GB" noProof="0" smtClean="0"/>
              <a:pPr/>
              <a:t>7</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B1ADD4BF-6370-7675-8804-C2913BCD6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2236B5C0-63C2-F197-3325-75C40DC14F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3C9C6820-D6B5-8CE7-E673-ACA9C08F357A}"/>
              </a:ext>
            </a:extLst>
          </p:cNvPr>
          <p:cNvSpPr>
            <a:spLocks noGrp="1"/>
          </p:cNvSpPr>
          <p:nvPr>
            <p:ph idx="1"/>
          </p:nvPr>
        </p:nvSpPr>
        <p:spPr>
          <a:xfrm>
            <a:off x="6625659" y="1361792"/>
            <a:ext cx="4876800" cy="4644616"/>
          </a:xfrm>
        </p:spPr>
        <p:txBody>
          <a:bodyPr/>
          <a:lstStyle/>
          <a:p>
            <a:r>
              <a:rPr lang="en-US" sz="2000" dirty="0"/>
              <a:t>Shell Azimuthal Stress – Shell Max Principal Stress Correlation</a:t>
            </a:r>
          </a:p>
          <a:p>
            <a:endParaRPr lang="en-US" dirty="0"/>
          </a:p>
          <a:p>
            <a:endParaRPr lang="en-US" sz="2000" dirty="0"/>
          </a:p>
          <a:p>
            <a:endParaRPr lang="en-US" sz="2000" b="1" dirty="0">
              <a:solidFill>
                <a:schemeClr val="accent4"/>
              </a:solidFill>
            </a:endParaRPr>
          </a:p>
          <a:p>
            <a:endParaRPr lang="en-US" sz="2000" dirty="0"/>
          </a:p>
          <a:p>
            <a:endParaRPr lang="en-US" sz="2000" dirty="0"/>
          </a:p>
        </p:txBody>
      </p:sp>
      <p:grpSp>
        <p:nvGrpSpPr>
          <p:cNvPr id="11" name="Group 10">
            <a:extLst>
              <a:ext uri="{FF2B5EF4-FFF2-40B4-BE49-F238E27FC236}">
                <a16:creationId xmlns:a16="http://schemas.microsoft.com/office/drawing/2014/main" id="{9C17A6E5-470C-27BD-4164-0BA3DC232716}"/>
              </a:ext>
            </a:extLst>
          </p:cNvPr>
          <p:cNvGrpSpPr/>
          <p:nvPr/>
        </p:nvGrpSpPr>
        <p:grpSpPr>
          <a:xfrm>
            <a:off x="976063" y="1752600"/>
            <a:ext cx="4296274" cy="4294509"/>
            <a:chOff x="5232877" y="1076017"/>
            <a:chExt cx="6854279" cy="6851464"/>
          </a:xfrm>
        </p:grpSpPr>
        <p:grpSp>
          <p:nvGrpSpPr>
            <p:cNvPr id="15" name="Group 14">
              <a:extLst>
                <a:ext uri="{FF2B5EF4-FFF2-40B4-BE49-F238E27FC236}">
                  <a16:creationId xmlns:a16="http://schemas.microsoft.com/office/drawing/2014/main" id="{5063BC45-1509-58E4-252A-FD2A5067E5E3}"/>
                </a:ext>
              </a:extLst>
            </p:cNvPr>
            <p:cNvGrpSpPr/>
            <p:nvPr/>
          </p:nvGrpSpPr>
          <p:grpSpPr>
            <a:xfrm>
              <a:off x="5236989" y="1076017"/>
              <a:ext cx="6850167" cy="3429000"/>
              <a:chOff x="5236989" y="1076017"/>
              <a:chExt cx="6850167" cy="3429000"/>
            </a:xfrm>
          </p:grpSpPr>
          <p:pic>
            <p:nvPicPr>
              <p:cNvPr id="19" name="Picture 18">
                <a:extLst>
                  <a:ext uri="{FF2B5EF4-FFF2-40B4-BE49-F238E27FC236}">
                    <a16:creationId xmlns:a16="http://schemas.microsoft.com/office/drawing/2014/main" id="{1C23B8B6-C34B-0B52-D268-96157EB7BB3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20" name="Picture 19">
                <a:extLst>
                  <a:ext uri="{FF2B5EF4-FFF2-40B4-BE49-F238E27FC236}">
                    <a16:creationId xmlns:a16="http://schemas.microsoft.com/office/drawing/2014/main" id="{F6793720-86DA-E141-9577-3C875E85CD3F}"/>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nvGrpSpPr>
            <p:cNvPr id="16" name="Group 15">
              <a:extLst>
                <a:ext uri="{FF2B5EF4-FFF2-40B4-BE49-F238E27FC236}">
                  <a16:creationId xmlns:a16="http://schemas.microsoft.com/office/drawing/2014/main" id="{6BF4C865-EC32-9D15-5855-EAE149403377}"/>
                </a:ext>
              </a:extLst>
            </p:cNvPr>
            <p:cNvGrpSpPr/>
            <p:nvPr/>
          </p:nvGrpSpPr>
          <p:grpSpPr>
            <a:xfrm rot="10800000">
              <a:off x="5232877" y="4498481"/>
              <a:ext cx="6850167" cy="3429000"/>
              <a:chOff x="5236989" y="1076017"/>
              <a:chExt cx="6850167" cy="3429000"/>
            </a:xfrm>
          </p:grpSpPr>
          <p:pic>
            <p:nvPicPr>
              <p:cNvPr id="17" name="Picture 16">
                <a:extLst>
                  <a:ext uri="{FF2B5EF4-FFF2-40B4-BE49-F238E27FC236}">
                    <a16:creationId xmlns:a16="http://schemas.microsoft.com/office/drawing/2014/main" id="{6D4D78D7-376E-50E0-EA1C-DE82A23F4ED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18" name="Picture 17">
                <a:extLst>
                  <a:ext uri="{FF2B5EF4-FFF2-40B4-BE49-F238E27FC236}">
                    <a16:creationId xmlns:a16="http://schemas.microsoft.com/office/drawing/2014/main" id="{AE1C6EFE-54EB-9C86-3377-DCB8E6062893}"/>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sp>
        <p:nvSpPr>
          <p:cNvPr id="24" name="Content Placeholder 11">
            <a:extLst>
              <a:ext uri="{FF2B5EF4-FFF2-40B4-BE49-F238E27FC236}">
                <a16:creationId xmlns:a16="http://schemas.microsoft.com/office/drawing/2014/main" id="{43DEB12F-0612-0BE7-D941-0739DFC88E63}"/>
              </a:ext>
            </a:extLst>
          </p:cNvPr>
          <p:cNvSpPr txBox="1">
            <a:spLocks/>
          </p:cNvSpPr>
          <p:nvPr/>
        </p:nvSpPr>
        <p:spPr>
          <a:xfrm>
            <a:off x="1219200" y="1358070"/>
            <a:ext cx="4876800" cy="464461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3"/>
                </a:solidFill>
              </a:rPr>
              <a:t>Shell</a:t>
            </a:r>
          </a:p>
          <a:p>
            <a:endParaRPr lang="en-US" dirty="0"/>
          </a:p>
          <a:p>
            <a:endParaRPr lang="en-US" b="1" dirty="0">
              <a:solidFill>
                <a:schemeClr val="accent4"/>
              </a:solidFill>
            </a:endParaRPr>
          </a:p>
          <a:p>
            <a:endParaRPr lang="en-US" dirty="0"/>
          </a:p>
          <a:p>
            <a:endParaRPr lang="en-US" dirty="0"/>
          </a:p>
        </p:txBody>
      </p:sp>
      <p:sp>
        <p:nvSpPr>
          <p:cNvPr id="25" name="Star: 5 Points 24">
            <a:extLst>
              <a:ext uri="{FF2B5EF4-FFF2-40B4-BE49-F238E27FC236}">
                <a16:creationId xmlns:a16="http://schemas.microsoft.com/office/drawing/2014/main" id="{21770C23-98AA-0DB8-F700-D3DBC7A35BB6}"/>
              </a:ext>
            </a:extLst>
          </p:cNvPr>
          <p:cNvSpPr/>
          <p:nvPr/>
        </p:nvSpPr>
        <p:spPr>
          <a:xfrm>
            <a:off x="3168281"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6" name="Star: 5 Points 25">
            <a:extLst>
              <a:ext uri="{FF2B5EF4-FFF2-40B4-BE49-F238E27FC236}">
                <a16:creationId xmlns:a16="http://schemas.microsoft.com/office/drawing/2014/main" id="{0BE010C7-47B5-E6A5-85C2-3F8AB8E022BF}"/>
              </a:ext>
            </a:extLst>
          </p:cNvPr>
          <p:cNvSpPr/>
          <p:nvPr/>
        </p:nvSpPr>
        <p:spPr>
          <a:xfrm>
            <a:off x="2923606"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7" name="Star: 5 Points 26">
            <a:extLst>
              <a:ext uri="{FF2B5EF4-FFF2-40B4-BE49-F238E27FC236}">
                <a16:creationId xmlns:a16="http://schemas.microsoft.com/office/drawing/2014/main" id="{BDBD2223-CC79-0CA8-88EA-C99A0ED23331}"/>
              </a:ext>
            </a:extLst>
          </p:cNvPr>
          <p:cNvSpPr/>
          <p:nvPr/>
        </p:nvSpPr>
        <p:spPr>
          <a:xfrm>
            <a:off x="3165674"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8" name="Star: 5 Points 27">
            <a:extLst>
              <a:ext uri="{FF2B5EF4-FFF2-40B4-BE49-F238E27FC236}">
                <a16:creationId xmlns:a16="http://schemas.microsoft.com/office/drawing/2014/main" id="{8D73230E-CEE1-6EC0-591B-63D161489497}"/>
              </a:ext>
            </a:extLst>
          </p:cNvPr>
          <p:cNvSpPr/>
          <p:nvPr/>
        </p:nvSpPr>
        <p:spPr>
          <a:xfrm>
            <a:off x="2920999"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7" name="Star: 5 Points 6">
            <a:extLst>
              <a:ext uri="{FF2B5EF4-FFF2-40B4-BE49-F238E27FC236}">
                <a16:creationId xmlns:a16="http://schemas.microsoft.com/office/drawing/2014/main" id="{96122743-04A1-6874-EA8D-B116B37EFDF5}"/>
              </a:ext>
            </a:extLst>
          </p:cNvPr>
          <p:cNvSpPr/>
          <p:nvPr/>
        </p:nvSpPr>
        <p:spPr>
          <a:xfrm>
            <a:off x="3071912" y="1646289"/>
            <a:ext cx="152400" cy="178113"/>
          </a:xfrm>
          <a:prstGeom prst="star5">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8" name="Star: 5 Points 7">
            <a:extLst>
              <a:ext uri="{FF2B5EF4-FFF2-40B4-BE49-F238E27FC236}">
                <a16:creationId xmlns:a16="http://schemas.microsoft.com/office/drawing/2014/main" id="{AB1CA1AA-D7E0-EA51-531C-E38FAD0ADB06}"/>
              </a:ext>
            </a:extLst>
          </p:cNvPr>
          <p:cNvSpPr/>
          <p:nvPr/>
        </p:nvSpPr>
        <p:spPr>
          <a:xfrm>
            <a:off x="3056433" y="5938303"/>
            <a:ext cx="152400" cy="178113"/>
          </a:xfrm>
          <a:prstGeom prst="star5">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1" name="Content Placeholder 11">
            <a:extLst>
              <a:ext uri="{FF2B5EF4-FFF2-40B4-BE49-F238E27FC236}">
                <a16:creationId xmlns:a16="http://schemas.microsoft.com/office/drawing/2014/main" id="{17424D08-E3D9-B7C5-31A5-09AE88423EBD}"/>
              </a:ext>
            </a:extLst>
          </p:cNvPr>
          <p:cNvSpPr txBox="1">
            <a:spLocks/>
          </p:cNvSpPr>
          <p:nvPr/>
        </p:nvSpPr>
        <p:spPr>
          <a:xfrm>
            <a:off x="3318074" y="1423262"/>
            <a:ext cx="872926" cy="36388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3"/>
                </a:solidFill>
              </a:rPr>
              <a:t>90 deg</a:t>
            </a:r>
          </a:p>
          <a:p>
            <a:endParaRPr lang="en-US" dirty="0"/>
          </a:p>
          <a:p>
            <a:endParaRPr lang="en-US" b="1" dirty="0">
              <a:solidFill>
                <a:schemeClr val="accent4"/>
              </a:solidFill>
            </a:endParaRPr>
          </a:p>
          <a:p>
            <a:endParaRPr lang="en-US" dirty="0"/>
          </a:p>
          <a:p>
            <a:endParaRPr lang="en-US" dirty="0"/>
          </a:p>
        </p:txBody>
      </p:sp>
      <p:pic>
        <p:nvPicPr>
          <p:cNvPr id="10" name="Graphic 9">
            <a:extLst>
              <a:ext uri="{FF2B5EF4-FFF2-40B4-BE49-F238E27FC236}">
                <a16:creationId xmlns:a16="http://schemas.microsoft.com/office/drawing/2014/main" id="{C1104511-0A85-BB91-B388-4077CC0E7AF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25659" y="2133600"/>
            <a:ext cx="4572000" cy="3657600"/>
          </a:xfrm>
          <a:prstGeom prst="rect">
            <a:avLst/>
          </a:prstGeom>
        </p:spPr>
      </p:pic>
    </p:spTree>
    <p:extLst>
      <p:ext uri="{BB962C8B-B14F-4D97-AF65-F5344CB8AC3E}">
        <p14:creationId xmlns:p14="http://schemas.microsoft.com/office/powerpoint/2010/main" val="848408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5EC07-8797-6D4B-839A-C12F05896B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E3AB1F-3E29-974E-F44D-FEF1EC7E623F}"/>
              </a:ext>
            </a:extLst>
          </p:cNvPr>
          <p:cNvSpPr>
            <a:spLocks noGrp="1"/>
          </p:cNvSpPr>
          <p:nvPr>
            <p:ph type="title"/>
          </p:nvPr>
        </p:nvSpPr>
        <p:spPr>
          <a:xfrm>
            <a:off x="695326" y="278296"/>
            <a:ext cx="7027632" cy="810444"/>
          </a:xfrm>
        </p:spPr>
        <p:txBody>
          <a:bodyPr/>
          <a:lstStyle/>
          <a:p>
            <a:r>
              <a:rPr lang="en-US" dirty="0"/>
              <a:t>SMACC1 | </a:t>
            </a:r>
            <a:r>
              <a:rPr lang="en-US" dirty="0">
                <a:solidFill>
                  <a:schemeClr val="accent4"/>
                </a:solidFill>
              </a:rPr>
              <a:t>Observables</a:t>
            </a:r>
            <a:br>
              <a:rPr lang="en-US" dirty="0"/>
            </a:br>
            <a:endParaRPr lang="en-US" dirty="0">
              <a:solidFill>
                <a:schemeClr val="accent4"/>
              </a:solidFill>
            </a:endParaRPr>
          </a:p>
        </p:txBody>
      </p:sp>
      <p:sp>
        <p:nvSpPr>
          <p:cNvPr id="3" name="Date Placeholder 2">
            <a:extLst>
              <a:ext uri="{FF2B5EF4-FFF2-40B4-BE49-F238E27FC236}">
                <a16:creationId xmlns:a16="http://schemas.microsoft.com/office/drawing/2014/main" id="{DC9CDC13-7413-E563-F6C6-38E77BC98173}"/>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9E32C0E0-0FE6-0A82-8420-E9530D82ECE7}"/>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18C88072-5BDF-4A12-5D8D-C1F40B72C047}"/>
              </a:ext>
            </a:extLst>
          </p:cNvPr>
          <p:cNvSpPr>
            <a:spLocks noGrp="1"/>
          </p:cNvSpPr>
          <p:nvPr>
            <p:ph type="sldNum" sz="quarter" idx="12"/>
          </p:nvPr>
        </p:nvSpPr>
        <p:spPr/>
        <p:txBody>
          <a:bodyPr/>
          <a:lstStyle/>
          <a:p>
            <a:fld id="{442AD375-037F-43D0-B059-5172DA06796A}" type="slidenum">
              <a:rPr lang="en-GB" noProof="0" smtClean="0"/>
              <a:pPr/>
              <a:t>8</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B1ADD4BF-6370-7675-8804-C2913BCD6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2236B5C0-63C2-F197-3325-75C40DC14F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grpSp>
        <p:nvGrpSpPr>
          <p:cNvPr id="11" name="Group 10">
            <a:extLst>
              <a:ext uri="{FF2B5EF4-FFF2-40B4-BE49-F238E27FC236}">
                <a16:creationId xmlns:a16="http://schemas.microsoft.com/office/drawing/2014/main" id="{9C17A6E5-470C-27BD-4164-0BA3DC232716}"/>
              </a:ext>
            </a:extLst>
          </p:cNvPr>
          <p:cNvGrpSpPr/>
          <p:nvPr/>
        </p:nvGrpSpPr>
        <p:grpSpPr>
          <a:xfrm>
            <a:off x="976063" y="1752600"/>
            <a:ext cx="4296274" cy="4294509"/>
            <a:chOff x="5232877" y="1076017"/>
            <a:chExt cx="6854279" cy="6851464"/>
          </a:xfrm>
        </p:grpSpPr>
        <p:grpSp>
          <p:nvGrpSpPr>
            <p:cNvPr id="15" name="Group 14">
              <a:extLst>
                <a:ext uri="{FF2B5EF4-FFF2-40B4-BE49-F238E27FC236}">
                  <a16:creationId xmlns:a16="http://schemas.microsoft.com/office/drawing/2014/main" id="{5063BC45-1509-58E4-252A-FD2A5067E5E3}"/>
                </a:ext>
              </a:extLst>
            </p:cNvPr>
            <p:cNvGrpSpPr/>
            <p:nvPr/>
          </p:nvGrpSpPr>
          <p:grpSpPr>
            <a:xfrm>
              <a:off x="5236989" y="1076017"/>
              <a:ext cx="6850167" cy="3429000"/>
              <a:chOff x="5236989" y="1076017"/>
              <a:chExt cx="6850167" cy="3429000"/>
            </a:xfrm>
          </p:grpSpPr>
          <p:pic>
            <p:nvPicPr>
              <p:cNvPr id="19" name="Picture 18">
                <a:extLst>
                  <a:ext uri="{FF2B5EF4-FFF2-40B4-BE49-F238E27FC236}">
                    <a16:creationId xmlns:a16="http://schemas.microsoft.com/office/drawing/2014/main" id="{1C23B8B6-C34B-0B52-D268-96157EB7BB3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20" name="Picture 19">
                <a:extLst>
                  <a:ext uri="{FF2B5EF4-FFF2-40B4-BE49-F238E27FC236}">
                    <a16:creationId xmlns:a16="http://schemas.microsoft.com/office/drawing/2014/main" id="{F6793720-86DA-E141-9577-3C875E85CD3F}"/>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nvGrpSpPr>
            <p:cNvPr id="16" name="Group 15">
              <a:extLst>
                <a:ext uri="{FF2B5EF4-FFF2-40B4-BE49-F238E27FC236}">
                  <a16:creationId xmlns:a16="http://schemas.microsoft.com/office/drawing/2014/main" id="{6BF4C865-EC32-9D15-5855-EAE149403377}"/>
                </a:ext>
              </a:extLst>
            </p:cNvPr>
            <p:cNvGrpSpPr/>
            <p:nvPr/>
          </p:nvGrpSpPr>
          <p:grpSpPr>
            <a:xfrm rot="10800000">
              <a:off x="5232877" y="4498481"/>
              <a:ext cx="6850167" cy="3429000"/>
              <a:chOff x="5236989" y="1076017"/>
              <a:chExt cx="6850167" cy="3429000"/>
            </a:xfrm>
          </p:grpSpPr>
          <p:pic>
            <p:nvPicPr>
              <p:cNvPr id="17" name="Picture 16">
                <a:extLst>
                  <a:ext uri="{FF2B5EF4-FFF2-40B4-BE49-F238E27FC236}">
                    <a16:creationId xmlns:a16="http://schemas.microsoft.com/office/drawing/2014/main" id="{6D4D78D7-376E-50E0-EA1C-DE82A23F4ED3}"/>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18" name="Picture 17">
                <a:extLst>
                  <a:ext uri="{FF2B5EF4-FFF2-40B4-BE49-F238E27FC236}">
                    <a16:creationId xmlns:a16="http://schemas.microsoft.com/office/drawing/2014/main" id="{AE1C6EFE-54EB-9C86-3377-DCB8E6062893}"/>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sp>
        <p:nvSpPr>
          <p:cNvPr id="24" name="Content Placeholder 11">
            <a:extLst>
              <a:ext uri="{FF2B5EF4-FFF2-40B4-BE49-F238E27FC236}">
                <a16:creationId xmlns:a16="http://schemas.microsoft.com/office/drawing/2014/main" id="{43DEB12F-0612-0BE7-D941-0739DFC88E63}"/>
              </a:ext>
            </a:extLst>
          </p:cNvPr>
          <p:cNvSpPr txBox="1">
            <a:spLocks/>
          </p:cNvSpPr>
          <p:nvPr/>
        </p:nvSpPr>
        <p:spPr>
          <a:xfrm>
            <a:off x="609600" y="990600"/>
            <a:ext cx="4876800" cy="464461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4"/>
                </a:solidFill>
              </a:rPr>
              <a:t>Pole</a:t>
            </a:r>
          </a:p>
          <a:p>
            <a:r>
              <a:rPr lang="en-US" dirty="0">
                <a:solidFill>
                  <a:schemeClr val="accent3"/>
                </a:solidFill>
              </a:rPr>
              <a:t>Shell 0 deg</a:t>
            </a:r>
          </a:p>
          <a:p>
            <a:r>
              <a:rPr lang="en-US" dirty="0"/>
              <a:t>Shell 45 deg</a:t>
            </a:r>
          </a:p>
          <a:p>
            <a:endParaRPr lang="en-US" dirty="0"/>
          </a:p>
          <a:p>
            <a:endParaRPr lang="en-US" b="1" dirty="0">
              <a:solidFill>
                <a:schemeClr val="accent4"/>
              </a:solidFill>
            </a:endParaRPr>
          </a:p>
          <a:p>
            <a:endParaRPr lang="en-US" dirty="0"/>
          </a:p>
          <a:p>
            <a:endParaRPr lang="en-US" dirty="0"/>
          </a:p>
        </p:txBody>
      </p:sp>
      <p:sp>
        <p:nvSpPr>
          <p:cNvPr id="25" name="Star: 5 Points 24">
            <a:extLst>
              <a:ext uri="{FF2B5EF4-FFF2-40B4-BE49-F238E27FC236}">
                <a16:creationId xmlns:a16="http://schemas.microsoft.com/office/drawing/2014/main" id="{21770C23-98AA-0DB8-F700-D3DBC7A35BB6}"/>
              </a:ext>
            </a:extLst>
          </p:cNvPr>
          <p:cNvSpPr/>
          <p:nvPr/>
        </p:nvSpPr>
        <p:spPr>
          <a:xfrm>
            <a:off x="3168281"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6" name="Star: 5 Points 25">
            <a:extLst>
              <a:ext uri="{FF2B5EF4-FFF2-40B4-BE49-F238E27FC236}">
                <a16:creationId xmlns:a16="http://schemas.microsoft.com/office/drawing/2014/main" id="{0BE010C7-47B5-E6A5-85C2-3F8AB8E022BF}"/>
              </a:ext>
            </a:extLst>
          </p:cNvPr>
          <p:cNvSpPr/>
          <p:nvPr/>
        </p:nvSpPr>
        <p:spPr>
          <a:xfrm>
            <a:off x="2923606" y="3073087"/>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7" name="Star: 5 Points 26">
            <a:extLst>
              <a:ext uri="{FF2B5EF4-FFF2-40B4-BE49-F238E27FC236}">
                <a16:creationId xmlns:a16="http://schemas.microsoft.com/office/drawing/2014/main" id="{BDBD2223-CC79-0CA8-88EA-C99A0ED23331}"/>
              </a:ext>
            </a:extLst>
          </p:cNvPr>
          <p:cNvSpPr/>
          <p:nvPr/>
        </p:nvSpPr>
        <p:spPr>
          <a:xfrm>
            <a:off x="3165674"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8" name="Star: 5 Points 27">
            <a:extLst>
              <a:ext uri="{FF2B5EF4-FFF2-40B4-BE49-F238E27FC236}">
                <a16:creationId xmlns:a16="http://schemas.microsoft.com/office/drawing/2014/main" id="{8D73230E-CEE1-6EC0-591B-63D161489497}"/>
              </a:ext>
            </a:extLst>
          </p:cNvPr>
          <p:cNvSpPr/>
          <p:nvPr/>
        </p:nvSpPr>
        <p:spPr>
          <a:xfrm>
            <a:off x="2920999" y="4548509"/>
            <a:ext cx="152400" cy="178113"/>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8" name="Star: 5 Points 7">
            <a:extLst>
              <a:ext uri="{FF2B5EF4-FFF2-40B4-BE49-F238E27FC236}">
                <a16:creationId xmlns:a16="http://schemas.microsoft.com/office/drawing/2014/main" id="{AB1CA1AA-D7E0-EA51-531C-E38FAD0ADB06}"/>
              </a:ext>
            </a:extLst>
          </p:cNvPr>
          <p:cNvSpPr/>
          <p:nvPr/>
        </p:nvSpPr>
        <p:spPr>
          <a:xfrm>
            <a:off x="4648200" y="2359141"/>
            <a:ext cx="152400" cy="178113"/>
          </a:xfrm>
          <a:prstGeom prst="star5">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9" name="Star: 5 Points 8">
            <a:extLst>
              <a:ext uri="{FF2B5EF4-FFF2-40B4-BE49-F238E27FC236}">
                <a16:creationId xmlns:a16="http://schemas.microsoft.com/office/drawing/2014/main" id="{9C200939-2108-F34D-209F-0C3893CDD8C2}"/>
              </a:ext>
            </a:extLst>
          </p:cNvPr>
          <p:cNvSpPr/>
          <p:nvPr/>
        </p:nvSpPr>
        <p:spPr>
          <a:xfrm>
            <a:off x="5164388" y="3801559"/>
            <a:ext cx="152400" cy="178113"/>
          </a:xfrm>
          <a:prstGeom prst="star5">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14" name="Star: 5 Points 13">
            <a:extLst>
              <a:ext uri="{FF2B5EF4-FFF2-40B4-BE49-F238E27FC236}">
                <a16:creationId xmlns:a16="http://schemas.microsoft.com/office/drawing/2014/main" id="{6A552719-6C9F-9443-8265-0344B9509410}"/>
              </a:ext>
            </a:extLst>
          </p:cNvPr>
          <p:cNvSpPr/>
          <p:nvPr/>
        </p:nvSpPr>
        <p:spPr>
          <a:xfrm>
            <a:off x="936207" y="3807655"/>
            <a:ext cx="152400" cy="178113"/>
          </a:xfrm>
          <a:prstGeom prst="star5">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2" name="Content Placeholder 11">
            <a:extLst>
              <a:ext uri="{FF2B5EF4-FFF2-40B4-BE49-F238E27FC236}">
                <a16:creationId xmlns:a16="http://schemas.microsoft.com/office/drawing/2014/main" id="{963D4751-FE94-2B99-C6A3-0E1DCFF376DA}"/>
              </a:ext>
            </a:extLst>
          </p:cNvPr>
          <p:cNvSpPr txBox="1">
            <a:spLocks/>
          </p:cNvSpPr>
          <p:nvPr/>
        </p:nvSpPr>
        <p:spPr>
          <a:xfrm>
            <a:off x="5414962" y="3715863"/>
            <a:ext cx="703263" cy="36388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3"/>
                </a:solidFill>
              </a:rPr>
              <a:t>0 deg</a:t>
            </a:r>
          </a:p>
          <a:p>
            <a:endParaRPr lang="en-US" dirty="0"/>
          </a:p>
          <a:p>
            <a:endParaRPr lang="en-US" b="1" dirty="0">
              <a:solidFill>
                <a:schemeClr val="accent4"/>
              </a:solidFill>
            </a:endParaRPr>
          </a:p>
          <a:p>
            <a:endParaRPr lang="en-US" dirty="0"/>
          </a:p>
          <a:p>
            <a:endParaRPr lang="en-US" dirty="0"/>
          </a:p>
        </p:txBody>
      </p:sp>
      <p:sp>
        <p:nvSpPr>
          <p:cNvPr id="23" name="Star: 5 Points 22">
            <a:extLst>
              <a:ext uri="{FF2B5EF4-FFF2-40B4-BE49-F238E27FC236}">
                <a16:creationId xmlns:a16="http://schemas.microsoft.com/office/drawing/2014/main" id="{A7052355-EEEF-6ABF-3E46-CEFD9CD25864}"/>
              </a:ext>
            </a:extLst>
          </p:cNvPr>
          <p:cNvSpPr/>
          <p:nvPr/>
        </p:nvSpPr>
        <p:spPr>
          <a:xfrm>
            <a:off x="4651248" y="5173398"/>
            <a:ext cx="152400" cy="178113"/>
          </a:xfrm>
          <a:prstGeom prst="star5">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29" name="Star: 5 Points 28">
            <a:extLst>
              <a:ext uri="{FF2B5EF4-FFF2-40B4-BE49-F238E27FC236}">
                <a16:creationId xmlns:a16="http://schemas.microsoft.com/office/drawing/2014/main" id="{FE2D256E-C0C8-A21D-72F0-34E611754C6F}"/>
              </a:ext>
            </a:extLst>
          </p:cNvPr>
          <p:cNvSpPr/>
          <p:nvPr/>
        </p:nvSpPr>
        <p:spPr>
          <a:xfrm>
            <a:off x="1447329" y="2385914"/>
            <a:ext cx="152400" cy="178113"/>
          </a:xfrm>
          <a:prstGeom prst="star5">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30" name="Star: 5 Points 29">
            <a:extLst>
              <a:ext uri="{FF2B5EF4-FFF2-40B4-BE49-F238E27FC236}">
                <a16:creationId xmlns:a16="http://schemas.microsoft.com/office/drawing/2014/main" id="{4DD0C44B-1533-C582-406D-F6BA9C3A102D}"/>
              </a:ext>
            </a:extLst>
          </p:cNvPr>
          <p:cNvSpPr/>
          <p:nvPr/>
        </p:nvSpPr>
        <p:spPr>
          <a:xfrm>
            <a:off x="1450377" y="5200171"/>
            <a:ext cx="152400" cy="178113"/>
          </a:xfrm>
          <a:prstGeom prst="star5">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33" name="Content Placeholder 11">
            <a:extLst>
              <a:ext uri="{FF2B5EF4-FFF2-40B4-BE49-F238E27FC236}">
                <a16:creationId xmlns:a16="http://schemas.microsoft.com/office/drawing/2014/main" id="{39D49315-93EB-3989-17D6-D78DAF671AC7}"/>
              </a:ext>
            </a:extLst>
          </p:cNvPr>
          <p:cNvSpPr txBox="1">
            <a:spLocks/>
          </p:cNvSpPr>
          <p:nvPr/>
        </p:nvSpPr>
        <p:spPr>
          <a:xfrm>
            <a:off x="7245244" y="1222784"/>
            <a:ext cx="4876800" cy="464461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solidFill>
              </a:rPr>
              <a:t>Rods</a:t>
            </a:r>
          </a:p>
          <a:p>
            <a:endParaRPr lang="en-US" dirty="0"/>
          </a:p>
          <a:p>
            <a:endParaRPr lang="en-US" b="1" dirty="0">
              <a:solidFill>
                <a:schemeClr val="accent4"/>
              </a:solidFill>
            </a:endParaRPr>
          </a:p>
          <a:p>
            <a:endParaRPr lang="en-US" dirty="0"/>
          </a:p>
          <a:p>
            <a:endParaRPr lang="en-US" dirty="0"/>
          </a:p>
        </p:txBody>
      </p:sp>
      <p:grpSp>
        <p:nvGrpSpPr>
          <p:cNvPr id="34" name="Group 33">
            <a:extLst>
              <a:ext uri="{FF2B5EF4-FFF2-40B4-BE49-F238E27FC236}">
                <a16:creationId xmlns:a16="http://schemas.microsoft.com/office/drawing/2014/main" id="{A02F2F9C-E9E5-FC05-DF55-0DD96B9AFB2A}"/>
              </a:ext>
            </a:extLst>
          </p:cNvPr>
          <p:cNvGrpSpPr/>
          <p:nvPr/>
        </p:nvGrpSpPr>
        <p:grpSpPr>
          <a:xfrm>
            <a:off x="7120257" y="1654304"/>
            <a:ext cx="4296274" cy="4294509"/>
            <a:chOff x="5232877" y="1076017"/>
            <a:chExt cx="6854279" cy="6851464"/>
          </a:xfrm>
        </p:grpSpPr>
        <p:grpSp>
          <p:nvGrpSpPr>
            <p:cNvPr id="35" name="Group 34">
              <a:extLst>
                <a:ext uri="{FF2B5EF4-FFF2-40B4-BE49-F238E27FC236}">
                  <a16:creationId xmlns:a16="http://schemas.microsoft.com/office/drawing/2014/main" id="{28C5C328-2A99-061C-7C4B-26F37571604E}"/>
                </a:ext>
              </a:extLst>
            </p:cNvPr>
            <p:cNvGrpSpPr/>
            <p:nvPr/>
          </p:nvGrpSpPr>
          <p:grpSpPr>
            <a:xfrm>
              <a:off x="5236989" y="1076017"/>
              <a:ext cx="6850167" cy="3429000"/>
              <a:chOff x="5236989" y="1076017"/>
              <a:chExt cx="6850167" cy="3429000"/>
            </a:xfrm>
          </p:grpSpPr>
          <p:pic>
            <p:nvPicPr>
              <p:cNvPr id="39" name="Picture 38">
                <a:extLst>
                  <a:ext uri="{FF2B5EF4-FFF2-40B4-BE49-F238E27FC236}">
                    <a16:creationId xmlns:a16="http://schemas.microsoft.com/office/drawing/2014/main" id="{9F7D402B-A7DC-C39A-30CF-ACBCBB53E088}"/>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40" name="Picture 39">
                <a:extLst>
                  <a:ext uri="{FF2B5EF4-FFF2-40B4-BE49-F238E27FC236}">
                    <a16:creationId xmlns:a16="http://schemas.microsoft.com/office/drawing/2014/main" id="{7860E087-B739-D8B2-CB1E-143E53065908}"/>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nvGrpSpPr>
            <p:cNvPr id="36" name="Group 35">
              <a:extLst>
                <a:ext uri="{FF2B5EF4-FFF2-40B4-BE49-F238E27FC236}">
                  <a16:creationId xmlns:a16="http://schemas.microsoft.com/office/drawing/2014/main" id="{6ABB0E03-DD1E-D6EB-B475-C1E7072328AE}"/>
                </a:ext>
              </a:extLst>
            </p:cNvPr>
            <p:cNvGrpSpPr/>
            <p:nvPr/>
          </p:nvGrpSpPr>
          <p:grpSpPr>
            <a:xfrm rot="10800000">
              <a:off x="5232877" y="4498481"/>
              <a:ext cx="6850167" cy="3429000"/>
              <a:chOff x="5236989" y="1076017"/>
              <a:chExt cx="6850167" cy="3429000"/>
            </a:xfrm>
          </p:grpSpPr>
          <p:pic>
            <p:nvPicPr>
              <p:cNvPr id="37" name="Picture 36">
                <a:extLst>
                  <a:ext uri="{FF2B5EF4-FFF2-40B4-BE49-F238E27FC236}">
                    <a16:creationId xmlns:a16="http://schemas.microsoft.com/office/drawing/2014/main" id="{7E188C33-8121-5319-0563-3C5B83026264}"/>
                  </a:ext>
                </a:extLst>
              </p:cNvPr>
              <p:cNvPicPr>
                <a:picLocks noChangeAspect="1"/>
              </p:cNvPicPr>
              <p:nvPr/>
            </p:nvPicPr>
            <p:blipFill rotWithShape="1">
              <a:blip r:embed="rId4"/>
              <a:srcRect l="1018" t="-701" r="-1018" b="701"/>
              <a:stretch/>
            </p:blipFill>
            <p:spPr>
              <a:xfrm>
                <a:off x="8658156" y="1076017"/>
                <a:ext cx="3429000" cy="3429000"/>
              </a:xfrm>
              <a:prstGeom prst="rect">
                <a:avLst/>
              </a:prstGeom>
            </p:spPr>
          </p:pic>
          <p:pic>
            <p:nvPicPr>
              <p:cNvPr id="38" name="Picture 37">
                <a:extLst>
                  <a:ext uri="{FF2B5EF4-FFF2-40B4-BE49-F238E27FC236}">
                    <a16:creationId xmlns:a16="http://schemas.microsoft.com/office/drawing/2014/main" id="{29965E3D-2EB5-3326-514A-E06BD18011D8}"/>
                  </a:ext>
                </a:extLst>
              </p:cNvPr>
              <p:cNvPicPr>
                <a:picLocks noChangeAspect="1"/>
              </p:cNvPicPr>
              <p:nvPr/>
            </p:nvPicPr>
            <p:blipFill rotWithShape="1">
              <a:blip r:embed="rId4"/>
              <a:srcRect l="1018" t="-701" r="-1018" b="701"/>
              <a:stretch/>
            </p:blipFill>
            <p:spPr>
              <a:xfrm flipH="1">
                <a:off x="5236989" y="1076017"/>
                <a:ext cx="3429000" cy="3429000"/>
              </a:xfrm>
              <a:prstGeom prst="rect">
                <a:avLst/>
              </a:prstGeom>
            </p:spPr>
          </p:pic>
        </p:grpSp>
      </p:grpSp>
      <p:sp>
        <p:nvSpPr>
          <p:cNvPr id="41" name="Star: 5 Points 40">
            <a:extLst>
              <a:ext uri="{FF2B5EF4-FFF2-40B4-BE49-F238E27FC236}">
                <a16:creationId xmlns:a16="http://schemas.microsoft.com/office/drawing/2014/main" id="{71DBED9E-49D6-D97A-A973-950500637CC1}"/>
              </a:ext>
            </a:extLst>
          </p:cNvPr>
          <p:cNvSpPr/>
          <p:nvPr/>
        </p:nvSpPr>
        <p:spPr>
          <a:xfrm>
            <a:off x="8409315" y="2320914"/>
            <a:ext cx="152400" cy="178113"/>
          </a:xfrm>
          <a:prstGeom prst="star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42" name="Star: 5 Points 41">
            <a:extLst>
              <a:ext uri="{FF2B5EF4-FFF2-40B4-BE49-F238E27FC236}">
                <a16:creationId xmlns:a16="http://schemas.microsoft.com/office/drawing/2014/main" id="{2ABFC36C-A5CA-AAE3-680B-F702A9A530A8}"/>
              </a:ext>
            </a:extLst>
          </p:cNvPr>
          <p:cNvSpPr/>
          <p:nvPr/>
        </p:nvSpPr>
        <p:spPr>
          <a:xfrm>
            <a:off x="9188451" y="2173822"/>
            <a:ext cx="152400" cy="178113"/>
          </a:xfrm>
          <a:prstGeom prst="star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43" name="Star: 5 Points 42">
            <a:extLst>
              <a:ext uri="{FF2B5EF4-FFF2-40B4-BE49-F238E27FC236}">
                <a16:creationId xmlns:a16="http://schemas.microsoft.com/office/drawing/2014/main" id="{737D0407-F1E9-B15D-64CF-C7F2E84B1B1E}"/>
              </a:ext>
            </a:extLst>
          </p:cNvPr>
          <p:cNvSpPr/>
          <p:nvPr/>
        </p:nvSpPr>
        <p:spPr>
          <a:xfrm>
            <a:off x="9970164" y="2296857"/>
            <a:ext cx="152400" cy="178113"/>
          </a:xfrm>
          <a:prstGeom prst="star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44" name="Star: 5 Points 43">
            <a:extLst>
              <a:ext uri="{FF2B5EF4-FFF2-40B4-BE49-F238E27FC236}">
                <a16:creationId xmlns:a16="http://schemas.microsoft.com/office/drawing/2014/main" id="{FA13995F-AA17-7F08-3879-204B94BBC19A}"/>
              </a:ext>
            </a:extLst>
          </p:cNvPr>
          <p:cNvSpPr/>
          <p:nvPr/>
        </p:nvSpPr>
        <p:spPr>
          <a:xfrm>
            <a:off x="8409315" y="5111114"/>
            <a:ext cx="152400" cy="178113"/>
          </a:xfrm>
          <a:prstGeom prst="star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45" name="Star: 5 Points 44">
            <a:extLst>
              <a:ext uri="{FF2B5EF4-FFF2-40B4-BE49-F238E27FC236}">
                <a16:creationId xmlns:a16="http://schemas.microsoft.com/office/drawing/2014/main" id="{1B12E21B-D13C-43DC-3A40-6685FBDB1987}"/>
              </a:ext>
            </a:extLst>
          </p:cNvPr>
          <p:cNvSpPr/>
          <p:nvPr/>
        </p:nvSpPr>
        <p:spPr>
          <a:xfrm>
            <a:off x="9970164" y="5087057"/>
            <a:ext cx="152400" cy="178113"/>
          </a:xfrm>
          <a:prstGeom prst="star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46" name="Star: 5 Points 45">
            <a:extLst>
              <a:ext uri="{FF2B5EF4-FFF2-40B4-BE49-F238E27FC236}">
                <a16:creationId xmlns:a16="http://schemas.microsoft.com/office/drawing/2014/main" id="{D6A999BD-924D-61E2-1A72-B3A041C56039}"/>
              </a:ext>
            </a:extLst>
          </p:cNvPr>
          <p:cNvSpPr/>
          <p:nvPr/>
        </p:nvSpPr>
        <p:spPr>
          <a:xfrm>
            <a:off x="8430768" y="4423181"/>
            <a:ext cx="152400" cy="178113"/>
          </a:xfrm>
          <a:prstGeom prst="star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47" name="Star: 5 Points 46">
            <a:extLst>
              <a:ext uri="{FF2B5EF4-FFF2-40B4-BE49-F238E27FC236}">
                <a16:creationId xmlns:a16="http://schemas.microsoft.com/office/drawing/2014/main" id="{3D5C2410-829A-2028-5AFF-7DD80A1BDC0D}"/>
              </a:ext>
            </a:extLst>
          </p:cNvPr>
          <p:cNvSpPr/>
          <p:nvPr/>
        </p:nvSpPr>
        <p:spPr>
          <a:xfrm>
            <a:off x="9930857" y="4423181"/>
            <a:ext cx="152400" cy="178113"/>
          </a:xfrm>
          <a:prstGeom prst="star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48" name="Star: 5 Points 47">
            <a:extLst>
              <a:ext uri="{FF2B5EF4-FFF2-40B4-BE49-F238E27FC236}">
                <a16:creationId xmlns:a16="http://schemas.microsoft.com/office/drawing/2014/main" id="{B2D7D89F-5A59-CA9B-1CCA-0EA191FC489E}"/>
              </a:ext>
            </a:extLst>
          </p:cNvPr>
          <p:cNvSpPr/>
          <p:nvPr/>
        </p:nvSpPr>
        <p:spPr>
          <a:xfrm>
            <a:off x="8447627" y="2966540"/>
            <a:ext cx="152400" cy="178113"/>
          </a:xfrm>
          <a:prstGeom prst="star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49" name="Star: 5 Points 48">
            <a:extLst>
              <a:ext uri="{FF2B5EF4-FFF2-40B4-BE49-F238E27FC236}">
                <a16:creationId xmlns:a16="http://schemas.microsoft.com/office/drawing/2014/main" id="{392E8CBF-BBD0-64FC-A117-957662938683}"/>
              </a:ext>
            </a:extLst>
          </p:cNvPr>
          <p:cNvSpPr/>
          <p:nvPr/>
        </p:nvSpPr>
        <p:spPr>
          <a:xfrm>
            <a:off x="9947716" y="2966540"/>
            <a:ext cx="152400" cy="178113"/>
          </a:xfrm>
          <a:prstGeom prst="star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2573250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Rounded Corners 44">
            <a:extLst>
              <a:ext uri="{FF2B5EF4-FFF2-40B4-BE49-F238E27FC236}">
                <a16:creationId xmlns:a16="http://schemas.microsoft.com/office/drawing/2014/main" id="{FAEEB821-DA31-45BE-9338-72B93179D94A}"/>
              </a:ext>
            </a:extLst>
          </p:cNvPr>
          <p:cNvSpPr/>
          <p:nvPr/>
        </p:nvSpPr>
        <p:spPr>
          <a:xfrm>
            <a:off x="5638800" y="3896286"/>
            <a:ext cx="3422010" cy="696680"/>
          </a:xfrm>
          <a:prstGeom prst="roundRect">
            <a:avLst>
              <a:gd name="adj" fmla="val 14418"/>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482529-E4DB-3EF4-E753-E2B52AC9005E}"/>
              </a:ext>
            </a:extLst>
          </p:cNvPr>
          <p:cNvSpPr>
            <a:spLocks noGrp="1"/>
          </p:cNvSpPr>
          <p:nvPr>
            <p:ph type="title"/>
          </p:nvPr>
        </p:nvSpPr>
        <p:spPr>
          <a:xfrm>
            <a:off x="695325" y="278296"/>
            <a:ext cx="7081853" cy="810444"/>
          </a:xfrm>
        </p:spPr>
        <p:txBody>
          <a:bodyPr/>
          <a:lstStyle/>
          <a:p>
            <a:r>
              <a:rPr lang="en-US" dirty="0"/>
              <a:t>SMACC1 | </a:t>
            </a:r>
            <a:r>
              <a:rPr lang="en-US" dirty="0">
                <a:solidFill>
                  <a:schemeClr val="accent4"/>
                </a:solidFill>
              </a:rPr>
              <a:t>Instrumentation</a:t>
            </a:r>
            <a:br>
              <a:rPr lang="en-US" dirty="0">
                <a:solidFill>
                  <a:schemeClr val="accent4"/>
                </a:solidFill>
              </a:rPr>
            </a:br>
            <a:r>
              <a:rPr lang="en-US" dirty="0"/>
              <a:t>Nomenclature of voltage taps (former 1)</a:t>
            </a:r>
          </a:p>
        </p:txBody>
      </p:sp>
      <p:sp>
        <p:nvSpPr>
          <p:cNvPr id="3" name="Rectangle: Rounded Corners 2">
            <a:extLst>
              <a:ext uri="{FF2B5EF4-FFF2-40B4-BE49-F238E27FC236}">
                <a16:creationId xmlns:a16="http://schemas.microsoft.com/office/drawing/2014/main" id="{2AE47838-6D66-9563-175F-4942ABD83026}"/>
              </a:ext>
            </a:extLst>
          </p:cNvPr>
          <p:cNvSpPr/>
          <p:nvPr/>
        </p:nvSpPr>
        <p:spPr>
          <a:xfrm>
            <a:off x="381000" y="2709441"/>
            <a:ext cx="6451133" cy="3070370"/>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0AD73F02-01BB-3E30-0832-E3ECFFD97C7E}"/>
              </a:ext>
            </a:extLst>
          </p:cNvPr>
          <p:cNvGrpSpPr/>
          <p:nvPr/>
        </p:nvGrpSpPr>
        <p:grpSpPr>
          <a:xfrm>
            <a:off x="555765" y="2814941"/>
            <a:ext cx="6101595" cy="2881184"/>
            <a:chOff x="3045203" y="1918801"/>
            <a:chExt cx="2038525" cy="349152"/>
          </a:xfrm>
        </p:grpSpPr>
        <p:sp>
          <p:nvSpPr>
            <p:cNvPr id="64" name="Rectangle: Rounded Corners 63">
              <a:extLst>
                <a:ext uri="{FF2B5EF4-FFF2-40B4-BE49-F238E27FC236}">
                  <a16:creationId xmlns:a16="http://schemas.microsoft.com/office/drawing/2014/main" id="{6B8433DD-C4D5-EF0D-3932-C221EBACF741}"/>
                </a:ext>
              </a:extLst>
            </p:cNvPr>
            <p:cNvSpPr/>
            <p:nvPr/>
          </p:nvSpPr>
          <p:spPr>
            <a:xfrm>
              <a:off x="3045203" y="1918801"/>
              <a:ext cx="2038525" cy="349152"/>
            </a:xfrm>
            <a:prstGeom prst="roundRect">
              <a:avLst>
                <a:gd name="adj" fmla="val 50000"/>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Rounded Corners 64">
              <a:extLst>
                <a:ext uri="{FF2B5EF4-FFF2-40B4-BE49-F238E27FC236}">
                  <a16:creationId xmlns:a16="http://schemas.microsoft.com/office/drawing/2014/main" id="{16C44EB4-320B-EBE1-EE75-717D892A7A7E}"/>
                </a:ext>
              </a:extLst>
            </p:cNvPr>
            <p:cNvSpPr/>
            <p:nvPr/>
          </p:nvSpPr>
          <p:spPr>
            <a:xfrm>
              <a:off x="3090950" y="1934737"/>
              <a:ext cx="1951848" cy="317281"/>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0" name="Group 59">
            <a:extLst>
              <a:ext uri="{FF2B5EF4-FFF2-40B4-BE49-F238E27FC236}">
                <a16:creationId xmlns:a16="http://schemas.microsoft.com/office/drawing/2014/main" id="{56EDB4BB-E2AB-DBB4-BE18-BE6B1800DE9F}"/>
              </a:ext>
            </a:extLst>
          </p:cNvPr>
          <p:cNvGrpSpPr/>
          <p:nvPr/>
        </p:nvGrpSpPr>
        <p:grpSpPr>
          <a:xfrm>
            <a:off x="917892" y="3040046"/>
            <a:ext cx="5377343" cy="2438506"/>
            <a:chOff x="3045203" y="1918801"/>
            <a:chExt cx="2038525" cy="349152"/>
          </a:xfrm>
        </p:grpSpPr>
        <p:sp>
          <p:nvSpPr>
            <p:cNvPr id="61" name="Rectangle: Rounded Corners 60">
              <a:extLst>
                <a:ext uri="{FF2B5EF4-FFF2-40B4-BE49-F238E27FC236}">
                  <a16:creationId xmlns:a16="http://schemas.microsoft.com/office/drawing/2014/main" id="{45E92EDF-DCF3-DF8B-59F5-D9C8D4A03749}"/>
                </a:ext>
              </a:extLst>
            </p:cNvPr>
            <p:cNvSpPr/>
            <p:nvPr/>
          </p:nvSpPr>
          <p:spPr>
            <a:xfrm>
              <a:off x="3045203" y="1918801"/>
              <a:ext cx="2038525" cy="349152"/>
            </a:xfrm>
            <a:prstGeom prst="roundRect">
              <a:avLst>
                <a:gd name="adj" fmla="val 50000"/>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Rounded Corners 61">
              <a:extLst>
                <a:ext uri="{FF2B5EF4-FFF2-40B4-BE49-F238E27FC236}">
                  <a16:creationId xmlns:a16="http://schemas.microsoft.com/office/drawing/2014/main" id="{93022E7F-EBC1-E09E-226A-8389EF66735B}"/>
                </a:ext>
              </a:extLst>
            </p:cNvPr>
            <p:cNvSpPr/>
            <p:nvPr/>
          </p:nvSpPr>
          <p:spPr>
            <a:xfrm>
              <a:off x="3090950" y="1934737"/>
              <a:ext cx="1951848" cy="317281"/>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 name="Group 53">
            <a:extLst>
              <a:ext uri="{FF2B5EF4-FFF2-40B4-BE49-F238E27FC236}">
                <a16:creationId xmlns:a16="http://schemas.microsoft.com/office/drawing/2014/main" id="{F046B89D-C5C8-B86C-EF7E-B16F376591F7}"/>
              </a:ext>
            </a:extLst>
          </p:cNvPr>
          <p:cNvGrpSpPr/>
          <p:nvPr/>
        </p:nvGrpSpPr>
        <p:grpSpPr>
          <a:xfrm>
            <a:off x="1450246" y="3198346"/>
            <a:ext cx="4404220" cy="2102600"/>
            <a:chOff x="3045203" y="1918801"/>
            <a:chExt cx="2038525" cy="349152"/>
          </a:xfrm>
        </p:grpSpPr>
        <p:sp>
          <p:nvSpPr>
            <p:cNvPr id="55" name="Rectangle: Rounded Corners 54">
              <a:extLst>
                <a:ext uri="{FF2B5EF4-FFF2-40B4-BE49-F238E27FC236}">
                  <a16:creationId xmlns:a16="http://schemas.microsoft.com/office/drawing/2014/main" id="{55DD0366-4441-193D-D99E-E30352E4214D}"/>
                </a:ext>
              </a:extLst>
            </p:cNvPr>
            <p:cNvSpPr/>
            <p:nvPr/>
          </p:nvSpPr>
          <p:spPr>
            <a:xfrm>
              <a:off x="3045203" y="1918801"/>
              <a:ext cx="2038525" cy="349152"/>
            </a:xfrm>
            <a:prstGeom prst="roundRect">
              <a:avLst>
                <a:gd name="adj" fmla="val 50000"/>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Rounded Corners 55">
              <a:extLst>
                <a:ext uri="{FF2B5EF4-FFF2-40B4-BE49-F238E27FC236}">
                  <a16:creationId xmlns:a16="http://schemas.microsoft.com/office/drawing/2014/main" id="{41FA6577-7F97-C3FE-1DF8-54DB3F2BE014}"/>
                </a:ext>
              </a:extLst>
            </p:cNvPr>
            <p:cNvSpPr/>
            <p:nvPr/>
          </p:nvSpPr>
          <p:spPr>
            <a:xfrm>
              <a:off x="3096221" y="1938958"/>
              <a:ext cx="1937167" cy="312044"/>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1" name="Group 50">
            <a:extLst>
              <a:ext uri="{FF2B5EF4-FFF2-40B4-BE49-F238E27FC236}">
                <a16:creationId xmlns:a16="http://schemas.microsoft.com/office/drawing/2014/main" id="{1698AB32-CD66-F4A5-31C0-217DF9A7E37C}"/>
              </a:ext>
            </a:extLst>
          </p:cNvPr>
          <p:cNvGrpSpPr/>
          <p:nvPr/>
        </p:nvGrpSpPr>
        <p:grpSpPr>
          <a:xfrm>
            <a:off x="1941351" y="3429000"/>
            <a:ext cx="3422010" cy="1621172"/>
            <a:chOff x="3045203" y="1918801"/>
            <a:chExt cx="2038525" cy="349152"/>
          </a:xfrm>
        </p:grpSpPr>
        <p:sp>
          <p:nvSpPr>
            <p:cNvPr id="52" name="Rectangle: Rounded Corners 51">
              <a:extLst>
                <a:ext uri="{FF2B5EF4-FFF2-40B4-BE49-F238E27FC236}">
                  <a16:creationId xmlns:a16="http://schemas.microsoft.com/office/drawing/2014/main" id="{2F47B8CF-4443-7072-0BB1-34951EA24679}"/>
                </a:ext>
              </a:extLst>
            </p:cNvPr>
            <p:cNvSpPr/>
            <p:nvPr/>
          </p:nvSpPr>
          <p:spPr>
            <a:xfrm>
              <a:off x="3045203" y="1918801"/>
              <a:ext cx="2038525" cy="349152"/>
            </a:xfrm>
            <a:prstGeom prst="roundRect">
              <a:avLst>
                <a:gd name="adj" fmla="val 50000"/>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Rounded Corners 52">
              <a:extLst>
                <a:ext uri="{FF2B5EF4-FFF2-40B4-BE49-F238E27FC236}">
                  <a16:creationId xmlns:a16="http://schemas.microsoft.com/office/drawing/2014/main" id="{80A874E6-BCF5-3CF3-1C01-3ED1B11F3676}"/>
                </a:ext>
              </a:extLst>
            </p:cNvPr>
            <p:cNvSpPr/>
            <p:nvPr/>
          </p:nvSpPr>
          <p:spPr>
            <a:xfrm>
              <a:off x="3142350" y="1951602"/>
              <a:ext cx="1844232" cy="285487"/>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 name="Group 49">
            <a:extLst>
              <a:ext uri="{FF2B5EF4-FFF2-40B4-BE49-F238E27FC236}">
                <a16:creationId xmlns:a16="http://schemas.microsoft.com/office/drawing/2014/main" id="{273E53F1-02C1-DB88-7204-C540E3FFE40F}"/>
              </a:ext>
            </a:extLst>
          </p:cNvPr>
          <p:cNvGrpSpPr/>
          <p:nvPr/>
        </p:nvGrpSpPr>
        <p:grpSpPr>
          <a:xfrm>
            <a:off x="2216790" y="3686757"/>
            <a:ext cx="2871133" cy="1115736"/>
            <a:chOff x="3045203" y="1918801"/>
            <a:chExt cx="2038525" cy="349152"/>
          </a:xfrm>
        </p:grpSpPr>
        <p:sp>
          <p:nvSpPr>
            <p:cNvPr id="48" name="Rectangle: Rounded Corners 47">
              <a:extLst>
                <a:ext uri="{FF2B5EF4-FFF2-40B4-BE49-F238E27FC236}">
                  <a16:creationId xmlns:a16="http://schemas.microsoft.com/office/drawing/2014/main" id="{507633F0-9BF0-241D-E5C7-4FF55A0FB186}"/>
                </a:ext>
              </a:extLst>
            </p:cNvPr>
            <p:cNvSpPr/>
            <p:nvPr/>
          </p:nvSpPr>
          <p:spPr>
            <a:xfrm>
              <a:off x="3045203" y="1918801"/>
              <a:ext cx="2038525" cy="349152"/>
            </a:xfrm>
            <a:prstGeom prst="roundRect">
              <a:avLst>
                <a:gd name="adj" fmla="val 50000"/>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id="{587E552F-8939-D286-B405-CB5D87CE5582}"/>
                </a:ext>
              </a:extLst>
            </p:cNvPr>
            <p:cNvSpPr/>
            <p:nvPr/>
          </p:nvSpPr>
          <p:spPr>
            <a:xfrm>
              <a:off x="3142805" y="1958438"/>
              <a:ext cx="1844232" cy="273021"/>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Rounded Corners 45">
            <a:extLst>
              <a:ext uri="{FF2B5EF4-FFF2-40B4-BE49-F238E27FC236}">
                <a16:creationId xmlns:a16="http://schemas.microsoft.com/office/drawing/2014/main" id="{39A97332-939E-485A-24EA-B73B8FCCDB24}"/>
              </a:ext>
            </a:extLst>
          </p:cNvPr>
          <p:cNvSpPr/>
          <p:nvPr/>
        </p:nvSpPr>
        <p:spPr>
          <a:xfrm>
            <a:off x="2562836" y="3951214"/>
            <a:ext cx="2097248" cy="591417"/>
          </a:xfrm>
          <a:prstGeom prst="roundRect">
            <a:avLst>
              <a:gd name="adj" fmla="val 50000"/>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16C81D71-A955-8CD8-7512-5E572EE8DE53}"/>
              </a:ext>
            </a:extLst>
          </p:cNvPr>
          <p:cNvSpPr/>
          <p:nvPr/>
        </p:nvSpPr>
        <p:spPr>
          <a:xfrm>
            <a:off x="2671895" y="4045586"/>
            <a:ext cx="1887522" cy="402671"/>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55D8CBFD-A13A-2672-A6B5-82DE38B15DFF}"/>
              </a:ext>
            </a:extLst>
          </p:cNvPr>
          <p:cNvSpPr/>
          <p:nvPr/>
        </p:nvSpPr>
        <p:spPr>
          <a:xfrm>
            <a:off x="6655524" y="4212561"/>
            <a:ext cx="2628955" cy="85943"/>
          </a:xfrm>
          <a:prstGeom prst="rect">
            <a:avLst/>
          </a:prstGeom>
          <a:solidFill>
            <a:schemeClr val="bg2">
              <a:lumMod val="75000"/>
            </a:schemeClr>
          </a:solidFill>
          <a:ln>
            <a:solidFill>
              <a:schemeClr val="bg2">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B7100E8C-7EE9-4BC0-302C-A7934603FB78}"/>
              </a:ext>
            </a:extLst>
          </p:cNvPr>
          <p:cNvSpPr/>
          <p:nvPr/>
        </p:nvSpPr>
        <p:spPr>
          <a:xfrm>
            <a:off x="3450617" y="4181476"/>
            <a:ext cx="919000" cy="45719"/>
          </a:xfrm>
          <a:prstGeom prst="rect">
            <a:avLst/>
          </a:prstGeom>
          <a:solidFill>
            <a:schemeClr val="bg2">
              <a:lumMod val="75000"/>
            </a:schemeClr>
          </a:solidFill>
          <a:ln>
            <a:solidFill>
              <a:schemeClr val="bg2">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2544F6AF-CDB9-8A51-6FE8-175B5A71302C}"/>
              </a:ext>
            </a:extLst>
          </p:cNvPr>
          <p:cNvSpPr/>
          <p:nvPr/>
        </p:nvSpPr>
        <p:spPr>
          <a:xfrm>
            <a:off x="6816334" y="4163234"/>
            <a:ext cx="83890" cy="16737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260DDC37-61E4-D641-DBC3-2DFF9C529691}"/>
              </a:ext>
            </a:extLst>
          </p:cNvPr>
          <p:cNvSpPr/>
          <p:nvPr/>
        </p:nvSpPr>
        <p:spPr>
          <a:xfrm>
            <a:off x="6455795" y="4163234"/>
            <a:ext cx="83890" cy="16737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4C673122-E085-5D5B-3F21-8D13FDAFCD23}"/>
              </a:ext>
            </a:extLst>
          </p:cNvPr>
          <p:cNvSpPr/>
          <p:nvPr/>
        </p:nvSpPr>
        <p:spPr>
          <a:xfrm>
            <a:off x="9212510" y="4148391"/>
            <a:ext cx="83890" cy="16737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C864C2F2-8357-0C17-C74D-6F397CDD093F}"/>
              </a:ext>
            </a:extLst>
          </p:cNvPr>
          <p:cNvSpPr/>
          <p:nvPr/>
        </p:nvSpPr>
        <p:spPr>
          <a:xfrm>
            <a:off x="4226126" y="4150288"/>
            <a:ext cx="83890" cy="16737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8C9B2FC4-F80C-571F-897B-F4EACA1C99F4}"/>
              </a:ext>
            </a:extLst>
          </p:cNvPr>
          <p:cNvSpPr txBox="1"/>
          <p:nvPr/>
        </p:nvSpPr>
        <p:spPr>
          <a:xfrm>
            <a:off x="5708704" y="1772970"/>
            <a:ext cx="2673296" cy="646331"/>
          </a:xfrm>
          <a:prstGeom prst="rect">
            <a:avLst/>
          </a:prstGeom>
          <a:noFill/>
        </p:spPr>
        <p:txBody>
          <a:bodyPr wrap="none" rtlCol="0">
            <a:spAutoFit/>
          </a:bodyPr>
          <a:lstStyle/>
          <a:p>
            <a:r>
              <a:rPr lang="en-US" dirty="0"/>
              <a:t>V1.2 (before outer splice)</a:t>
            </a:r>
          </a:p>
          <a:p>
            <a:endParaRPr lang="en-US" dirty="0"/>
          </a:p>
        </p:txBody>
      </p:sp>
      <p:sp>
        <p:nvSpPr>
          <p:cNvPr id="75" name="TextBox 74">
            <a:extLst>
              <a:ext uri="{FF2B5EF4-FFF2-40B4-BE49-F238E27FC236}">
                <a16:creationId xmlns:a16="http://schemas.microsoft.com/office/drawing/2014/main" id="{D46060A5-B02D-04FA-AE02-ED571EF13E3A}"/>
              </a:ext>
            </a:extLst>
          </p:cNvPr>
          <p:cNvSpPr txBox="1"/>
          <p:nvPr/>
        </p:nvSpPr>
        <p:spPr>
          <a:xfrm>
            <a:off x="3048000" y="1764675"/>
            <a:ext cx="2478179" cy="369332"/>
          </a:xfrm>
          <a:prstGeom prst="rect">
            <a:avLst/>
          </a:prstGeom>
          <a:noFill/>
        </p:spPr>
        <p:txBody>
          <a:bodyPr wrap="none" rtlCol="0">
            <a:spAutoFit/>
          </a:bodyPr>
          <a:lstStyle/>
          <a:p>
            <a:r>
              <a:rPr lang="en-US" dirty="0"/>
              <a:t>V1.1 (after inner splice)</a:t>
            </a:r>
          </a:p>
        </p:txBody>
      </p:sp>
      <p:cxnSp>
        <p:nvCxnSpPr>
          <p:cNvPr id="77" name="Straight Arrow Connector 76">
            <a:extLst>
              <a:ext uri="{FF2B5EF4-FFF2-40B4-BE49-F238E27FC236}">
                <a16:creationId xmlns:a16="http://schemas.microsoft.com/office/drawing/2014/main" id="{84DB02BB-AF39-1AD9-F6BD-C205D100EE23}"/>
              </a:ext>
            </a:extLst>
          </p:cNvPr>
          <p:cNvCxnSpPr/>
          <p:nvPr/>
        </p:nvCxnSpPr>
        <p:spPr>
          <a:xfrm flipV="1">
            <a:off x="4268071" y="2228600"/>
            <a:ext cx="0" cy="1919791"/>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78" name="Straight Arrow Connector 77">
            <a:extLst>
              <a:ext uri="{FF2B5EF4-FFF2-40B4-BE49-F238E27FC236}">
                <a16:creationId xmlns:a16="http://schemas.microsoft.com/office/drawing/2014/main" id="{91A4D733-9CAA-9016-4A70-C0BF13F85343}"/>
              </a:ext>
            </a:extLst>
          </p:cNvPr>
          <p:cNvCxnSpPr/>
          <p:nvPr/>
        </p:nvCxnSpPr>
        <p:spPr>
          <a:xfrm flipV="1">
            <a:off x="9254454" y="2238450"/>
            <a:ext cx="0" cy="1919791"/>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80" name="Straight Arrow Connector 79">
            <a:extLst>
              <a:ext uri="{FF2B5EF4-FFF2-40B4-BE49-F238E27FC236}">
                <a16:creationId xmlns:a16="http://schemas.microsoft.com/office/drawing/2014/main" id="{85E1406A-8719-291F-F081-7C59D879F9CF}"/>
              </a:ext>
            </a:extLst>
          </p:cNvPr>
          <p:cNvCxnSpPr/>
          <p:nvPr/>
        </p:nvCxnSpPr>
        <p:spPr>
          <a:xfrm flipV="1">
            <a:off x="6858279" y="2238450"/>
            <a:ext cx="0" cy="1919791"/>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81" name="TextBox 80">
            <a:extLst>
              <a:ext uri="{FF2B5EF4-FFF2-40B4-BE49-F238E27FC236}">
                <a16:creationId xmlns:a16="http://schemas.microsoft.com/office/drawing/2014/main" id="{BFAC551A-7ED7-8B2A-6320-DAECC2DF995B}"/>
              </a:ext>
            </a:extLst>
          </p:cNvPr>
          <p:cNvSpPr txBox="1"/>
          <p:nvPr/>
        </p:nvSpPr>
        <p:spPr>
          <a:xfrm>
            <a:off x="10526081" y="4419600"/>
            <a:ext cx="598241" cy="369332"/>
          </a:xfrm>
          <a:prstGeom prst="rect">
            <a:avLst/>
          </a:prstGeom>
          <a:noFill/>
        </p:spPr>
        <p:txBody>
          <a:bodyPr wrap="none" rtlCol="0">
            <a:spAutoFit/>
          </a:bodyPr>
          <a:lstStyle/>
          <a:p>
            <a:r>
              <a:rPr lang="en-US" dirty="0"/>
              <a:t>V</a:t>
            </a:r>
            <a:r>
              <a:rPr lang="en-US" b="1" dirty="0">
                <a:solidFill>
                  <a:schemeClr val="accent1"/>
                </a:solidFill>
              </a:rPr>
              <a:t>F</a:t>
            </a:r>
            <a:r>
              <a:rPr lang="en-US" dirty="0"/>
              <a:t>.</a:t>
            </a:r>
            <a:r>
              <a:rPr lang="en-US" b="1" dirty="0">
                <a:solidFill>
                  <a:schemeClr val="accent4"/>
                </a:solidFill>
              </a:rPr>
              <a:t>P</a:t>
            </a:r>
          </a:p>
        </p:txBody>
      </p:sp>
      <p:sp>
        <p:nvSpPr>
          <p:cNvPr id="82" name="TextBox 81">
            <a:extLst>
              <a:ext uri="{FF2B5EF4-FFF2-40B4-BE49-F238E27FC236}">
                <a16:creationId xmlns:a16="http://schemas.microsoft.com/office/drawing/2014/main" id="{62177FCE-3A71-9312-186C-0AC000F93A76}"/>
              </a:ext>
            </a:extLst>
          </p:cNvPr>
          <p:cNvSpPr txBox="1"/>
          <p:nvPr/>
        </p:nvSpPr>
        <p:spPr>
          <a:xfrm>
            <a:off x="9822804" y="4943290"/>
            <a:ext cx="930063" cy="646331"/>
          </a:xfrm>
          <a:prstGeom prst="rect">
            <a:avLst/>
          </a:prstGeom>
          <a:noFill/>
        </p:spPr>
        <p:txBody>
          <a:bodyPr wrap="none" rtlCol="0">
            <a:spAutoFit/>
          </a:bodyPr>
          <a:lstStyle/>
          <a:p>
            <a:r>
              <a:rPr lang="en-US" dirty="0">
                <a:solidFill>
                  <a:schemeClr val="accent1"/>
                </a:solidFill>
              </a:rPr>
              <a:t>Former </a:t>
            </a:r>
          </a:p>
          <a:p>
            <a:r>
              <a:rPr lang="en-US" dirty="0">
                <a:solidFill>
                  <a:schemeClr val="accent1"/>
                </a:solidFill>
              </a:rPr>
              <a:t>number</a:t>
            </a:r>
          </a:p>
        </p:txBody>
      </p:sp>
      <p:sp>
        <p:nvSpPr>
          <p:cNvPr id="83" name="TextBox 82">
            <a:extLst>
              <a:ext uri="{FF2B5EF4-FFF2-40B4-BE49-F238E27FC236}">
                <a16:creationId xmlns:a16="http://schemas.microsoft.com/office/drawing/2014/main" id="{2D63E0C6-466C-D631-BFA5-2E6DA8407720}"/>
              </a:ext>
            </a:extLst>
          </p:cNvPr>
          <p:cNvSpPr txBox="1"/>
          <p:nvPr/>
        </p:nvSpPr>
        <p:spPr>
          <a:xfrm>
            <a:off x="10890842" y="4943289"/>
            <a:ext cx="989566" cy="646331"/>
          </a:xfrm>
          <a:prstGeom prst="rect">
            <a:avLst/>
          </a:prstGeom>
          <a:noFill/>
        </p:spPr>
        <p:txBody>
          <a:bodyPr wrap="none" rtlCol="0">
            <a:spAutoFit/>
          </a:bodyPr>
          <a:lstStyle/>
          <a:p>
            <a:r>
              <a:rPr lang="en-US" dirty="0">
                <a:solidFill>
                  <a:schemeClr val="accent4"/>
                </a:solidFill>
              </a:rPr>
              <a:t>Position </a:t>
            </a:r>
          </a:p>
          <a:p>
            <a:r>
              <a:rPr lang="en-US" dirty="0">
                <a:solidFill>
                  <a:schemeClr val="accent4"/>
                </a:solidFill>
              </a:rPr>
              <a:t>number</a:t>
            </a:r>
          </a:p>
        </p:txBody>
      </p:sp>
      <p:sp>
        <p:nvSpPr>
          <p:cNvPr id="85" name="Block Arc 84">
            <a:extLst>
              <a:ext uri="{FF2B5EF4-FFF2-40B4-BE49-F238E27FC236}">
                <a16:creationId xmlns:a16="http://schemas.microsoft.com/office/drawing/2014/main" id="{A9A8C461-DC20-972F-9C7A-BE5E69BBA34B}"/>
              </a:ext>
            </a:extLst>
          </p:cNvPr>
          <p:cNvSpPr/>
          <p:nvPr/>
        </p:nvSpPr>
        <p:spPr>
          <a:xfrm rot="5400000">
            <a:off x="4224709" y="3988997"/>
            <a:ext cx="220472" cy="220472"/>
          </a:xfrm>
          <a:prstGeom prst="blockArc">
            <a:avLst>
              <a:gd name="adj1" fmla="val 10800000"/>
              <a:gd name="adj2" fmla="val 21448017"/>
              <a:gd name="adj3" fmla="val 8419"/>
            </a:avLst>
          </a:prstGeom>
          <a:solidFill>
            <a:schemeClr val="bg2">
              <a:lumMod val="75000"/>
            </a:schemeClr>
          </a:solidFill>
          <a:ln>
            <a:solidFill>
              <a:schemeClr val="bg2">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endParaRPr>
          </a:p>
        </p:txBody>
      </p:sp>
      <p:pic>
        <p:nvPicPr>
          <p:cNvPr id="5" name="Picture 4" descr="A red and black logo&#10;&#10;Description automatically generated">
            <a:extLst>
              <a:ext uri="{FF2B5EF4-FFF2-40B4-BE49-F238E27FC236}">
                <a16:creationId xmlns:a16="http://schemas.microsoft.com/office/drawing/2014/main" id="{10A198BB-B33F-23A1-8620-5D33351649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6" name="Picture 5" descr="A logo for high field program&#10;&#10;Description automatically generated">
            <a:extLst>
              <a:ext uri="{FF2B5EF4-FFF2-40B4-BE49-F238E27FC236}">
                <a16:creationId xmlns:a16="http://schemas.microsoft.com/office/drawing/2014/main" id="{1D25F64F-B8A6-7D9E-80F7-AF01D12150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4" name="Date Placeholder 2">
            <a:extLst>
              <a:ext uri="{FF2B5EF4-FFF2-40B4-BE49-F238E27FC236}">
                <a16:creationId xmlns:a16="http://schemas.microsoft.com/office/drawing/2014/main" id="{F7B6B435-29B5-59B3-41C2-A63DAB5B177D}"/>
              </a:ext>
            </a:extLst>
          </p:cNvPr>
          <p:cNvSpPr>
            <a:spLocks noGrp="1"/>
          </p:cNvSpPr>
          <p:nvPr>
            <p:ph type="dt" sz="half" idx="10"/>
          </p:nvPr>
        </p:nvSpPr>
        <p:spPr>
          <a:xfrm>
            <a:off x="9875837" y="6404573"/>
            <a:ext cx="1620837" cy="144016"/>
          </a:xfrm>
        </p:spPr>
        <p:txBody>
          <a:bodyPr/>
          <a:lstStyle/>
          <a:p>
            <a:fld id="{B74DE5E1-006F-42D4-ABF6-4421AF14DA08}" type="datetime1">
              <a:rPr lang="de-CH" noProof="0" smtClean="0"/>
              <a:t>14.01.2025</a:t>
            </a:fld>
            <a:endParaRPr lang="en-GB" noProof="0" dirty="0"/>
          </a:p>
        </p:txBody>
      </p:sp>
      <p:sp>
        <p:nvSpPr>
          <p:cNvPr id="7" name="Footer Placeholder 3">
            <a:extLst>
              <a:ext uri="{FF2B5EF4-FFF2-40B4-BE49-F238E27FC236}">
                <a16:creationId xmlns:a16="http://schemas.microsoft.com/office/drawing/2014/main" id="{4706AAA9-9516-7A71-BD4B-9D671EECF7EB}"/>
              </a:ext>
            </a:extLst>
          </p:cNvPr>
          <p:cNvSpPr>
            <a:spLocks noGrp="1"/>
          </p:cNvSpPr>
          <p:nvPr>
            <p:ph type="ftr" sz="quarter" idx="11"/>
          </p:nvPr>
        </p:nvSpPr>
        <p:spPr>
          <a:xfrm>
            <a:off x="1614487" y="6404573"/>
            <a:ext cx="8045451" cy="144016"/>
          </a:xfrm>
        </p:spPr>
        <p:txBody>
          <a:bodyPr/>
          <a:lstStyle/>
          <a:p>
            <a:r>
              <a:rPr lang="en-GB" noProof="0" dirty="0"/>
              <a:t>Paul Scherrer Institute PSI</a:t>
            </a:r>
          </a:p>
        </p:txBody>
      </p:sp>
      <p:sp>
        <p:nvSpPr>
          <p:cNvPr id="8" name="Slide Number Placeholder 4">
            <a:extLst>
              <a:ext uri="{FF2B5EF4-FFF2-40B4-BE49-F238E27FC236}">
                <a16:creationId xmlns:a16="http://schemas.microsoft.com/office/drawing/2014/main" id="{D3AADE80-62BC-9D0D-63D0-7041DB3B1286}"/>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9</a:t>
            </a:fld>
            <a:endParaRPr lang="en-GB" noProof="0" dirty="0"/>
          </a:p>
        </p:txBody>
      </p:sp>
      <p:sp>
        <p:nvSpPr>
          <p:cNvPr id="9" name="TextBox 8">
            <a:extLst>
              <a:ext uri="{FF2B5EF4-FFF2-40B4-BE49-F238E27FC236}">
                <a16:creationId xmlns:a16="http://schemas.microsoft.com/office/drawing/2014/main" id="{5DD91F89-D5F0-4658-EAFA-428B20F88583}"/>
              </a:ext>
            </a:extLst>
          </p:cNvPr>
          <p:cNvSpPr txBox="1"/>
          <p:nvPr/>
        </p:nvSpPr>
        <p:spPr>
          <a:xfrm>
            <a:off x="8798925" y="1792069"/>
            <a:ext cx="2499467" cy="646331"/>
          </a:xfrm>
          <a:prstGeom prst="rect">
            <a:avLst/>
          </a:prstGeom>
          <a:noFill/>
        </p:spPr>
        <p:txBody>
          <a:bodyPr wrap="none" rtlCol="0">
            <a:spAutoFit/>
          </a:bodyPr>
          <a:lstStyle/>
          <a:p>
            <a:r>
              <a:rPr lang="en-US" dirty="0"/>
              <a:t>V1.3 (after outer splice)</a:t>
            </a:r>
          </a:p>
          <a:p>
            <a:endParaRPr lang="en-US" dirty="0"/>
          </a:p>
        </p:txBody>
      </p:sp>
    </p:spTree>
    <p:extLst>
      <p:ext uri="{BB962C8B-B14F-4D97-AF65-F5344CB8AC3E}">
        <p14:creationId xmlns:p14="http://schemas.microsoft.com/office/powerpoint/2010/main" val="1608544992"/>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Arial"/>
        <a:cs typeface="Arial"/>
      </a:majorFont>
      <a:minorFont>
        <a:latin typeface="Aptos"/>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prstGeom prst="rect">
          <a:avLst/>
        </a:prstGeom>
        <a:solidFill>
          <a:schemeClr val="accent1"/>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lnDef>
      <a:spPr bwMode="auto">
        <a:ln w="12700"/>
      </a:spPr>
      <a:bodyPr/>
      <a:lstStyle/>
      <a:style>
        <a:lnRef idx="1">
          <a:schemeClr val="accent1"/>
        </a:lnRef>
        <a:fillRef idx="0">
          <a:schemeClr val="accent1"/>
        </a:fillRef>
        <a:effectRef idx="0">
          <a:schemeClr val="accent1"/>
        </a:effectRef>
        <a:fontRef idx="minor">
          <a:schemeClr val="tx1"/>
        </a:fontRef>
      </a:style>
    </a:lnDef>
    <a:txDef>
      <a:spPr bwMode="auto">
        <a:prstGeom prst="rect">
          <a:avLst/>
        </a:prstGeom>
        <a:noFill/>
      </a:spPr>
      <a:bodyPr/>
      <a:lstStyle/>
    </a:tx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1370</Words>
  <Application>Microsoft Office PowerPoint</Application>
  <DocSecurity>0</DocSecurity>
  <PresentationFormat>Breitbild</PresentationFormat>
  <Paragraphs>231</Paragraphs>
  <Slides>18</Slides>
  <Notes>11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18</vt:i4>
      </vt:variant>
    </vt:vector>
  </HeadingPairs>
  <TitlesOfParts>
    <vt:vector size="23" baseType="lpstr">
      <vt:lpstr>Aptos</vt:lpstr>
      <vt:lpstr>Arial</vt:lpstr>
      <vt:lpstr>Calibri</vt:lpstr>
      <vt:lpstr>Times New Roman</vt:lpstr>
      <vt:lpstr>Benutzerdefiniertes Design</vt:lpstr>
      <vt:lpstr>Instrumentation and Bladder Tests</vt:lpstr>
      <vt:lpstr>Agenda</vt:lpstr>
      <vt:lpstr>SMACC1 | Observables </vt:lpstr>
      <vt:lpstr>SMACC1 | Observables </vt:lpstr>
      <vt:lpstr>SMACC1 | Observables </vt:lpstr>
      <vt:lpstr>SMACC1 | Observables </vt:lpstr>
      <vt:lpstr>SMACC1 | Observables </vt:lpstr>
      <vt:lpstr>SMACC1 | Observables </vt:lpstr>
      <vt:lpstr>SMACC1 | Instrumentation Nomenclature of voltage taps (former 1)</vt:lpstr>
      <vt:lpstr>Bladder Tests</vt:lpstr>
      <vt:lpstr>Bladder Test</vt:lpstr>
      <vt:lpstr>Strain Gauges for subSMCC1: Overview</vt:lpstr>
      <vt:lpstr>Strain Gauges for subSMCC1: Production</vt:lpstr>
      <vt:lpstr>SG for subSMCC1: Tests before Assembly</vt:lpstr>
      <vt:lpstr>Strain Gauges for subSMCC1: Experience</vt:lpstr>
      <vt:lpstr>Strain Gauges for subSMCC1: Experience</vt:lpstr>
      <vt:lpstr>Strain Gauges for subSMCC1: Experience</vt:lpstr>
      <vt:lpstr>Voltage Taps on SubSMMC1</vt:lpstr>
    </vt:vector>
  </TitlesOfParts>
  <Manager/>
  <Company>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Splice Trials</dc:title>
  <dc:subject/>
  <dc:creator>Stampfli Anna</dc:creator>
  <cp:keywords/>
  <dc:description/>
  <cp:lastModifiedBy>Stampfli Anna</cp:lastModifiedBy>
  <cp:revision>17</cp:revision>
  <dcterms:created xsi:type="dcterms:W3CDTF">2024-12-19T07:04:20Z</dcterms:created>
  <dcterms:modified xsi:type="dcterms:W3CDTF">2025-01-14T13:44:39Z</dcterms:modified>
  <cp:category/>
  <dc:identifier/>
  <cp:contentStatus/>
  <dc:language/>
  <cp:version/>
</cp:coreProperties>
</file>