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6" r:id="rId7"/>
    <p:sldId id="270" r:id="rId8"/>
    <p:sldId id="267" r:id="rId9"/>
    <p:sldId id="269" r:id="rId10"/>
    <p:sldId id="268" r:id="rId11"/>
    <p:sldId id="261" r:id="rId12"/>
    <p:sldId id="341" r:id="rId13"/>
    <p:sldId id="342" r:id="rId14"/>
    <p:sldId id="315" r:id="rId15"/>
    <p:sldId id="327" r:id="rId16"/>
    <p:sldId id="328" r:id="rId17"/>
    <p:sldId id="329" r:id="rId18"/>
    <p:sldId id="323" r:id="rId19"/>
    <p:sldId id="333" r:id="rId20"/>
    <p:sldId id="332" r:id="rId21"/>
    <p:sldId id="335" r:id="rId22"/>
    <p:sldId id="330" r:id="rId23"/>
    <p:sldId id="336" r:id="rId24"/>
    <p:sldId id="262" r:id="rId25"/>
    <p:sldId id="337" r:id="rId26"/>
    <p:sldId id="338" r:id="rId27"/>
    <p:sldId id="340" r:id="rId28"/>
    <p:sldId id="271" r:id="rId29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7505E4-0536-445C-BF57-3359602EB7F6}" v="32" dt="2025-01-17T08:29:47.1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 Deseyn" userId="3e2c7a79-ed4a-4569-a374-9980fe2baa80" providerId="ADAL" clId="{477505E4-0536-445C-BF57-3359602EB7F6}"/>
    <pc:docChg chg="undo custSel addSld delSld modSld sldOrd">
      <pc:chgData name="Marie Deseyn" userId="3e2c7a79-ed4a-4569-a374-9980fe2baa80" providerId="ADAL" clId="{477505E4-0536-445C-BF57-3359602EB7F6}" dt="2025-01-17T10:43:12.679" v="1598" actId="1076"/>
      <pc:docMkLst>
        <pc:docMk/>
      </pc:docMkLst>
      <pc:sldChg chg="addSp modSp mod">
        <pc:chgData name="Marie Deseyn" userId="3e2c7a79-ed4a-4569-a374-9980fe2baa80" providerId="ADAL" clId="{477505E4-0536-445C-BF57-3359602EB7F6}" dt="2025-01-17T06:51:43.149" v="1148" actId="1076"/>
        <pc:sldMkLst>
          <pc:docMk/>
          <pc:sldMk cId="890531956" sldId="258"/>
        </pc:sldMkLst>
        <pc:spChg chg="mod">
          <ac:chgData name="Marie Deseyn" userId="3e2c7a79-ed4a-4569-a374-9980fe2baa80" providerId="ADAL" clId="{477505E4-0536-445C-BF57-3359602EB7F6}" dt="2025-01-17T06:51:41.854" v="1147" actId="14100"/>
          <ac:spMkLst>
            <pc:docMk/>
            <pc:sldMk cId="890531956" sldId="258"/>
            <ac:spMk id="3" creationId="{E3CAB594-3F78-762E-F3CD-A7F75DAD2466}"/>
          </ac:spMkLst>
        </pc:spChg>
        <pc:picChg chg="add mod">
          <ac:chgData name="Marie Deseyn" userId="3e2c7a79-ed4a-4569-a374-9980fe2baa80" providerId="ADAL" clId="{477505E4-0536-445C-BF57-3359602EB7F6}" dt="2025-01-17T06:51:43.149" v="1148" actId="1076"/>
          <ac:picMkLst>
            <pc:docMk/>
            <pc:sldMk cId="890531956" sldId="258"/>
            <ac:picMk id="4" creationId="{E47BDD73-AD21-A363-3BB8-7DAD457FE047}"/>
          </ac:picMkLst>
        </pc:picChg>
      </pc:sldChg>
      <pc:sldChg chg="addSp delSp modSp mod">
        <pc:chgData name="Marie Deseyn" userId="3e2c7a79-ed4a-4569-a374-9980fe2baa80" providerId="ADAL" clId="{477505E4-0536-445C-BF57-3359602EB7F6}" dt="2025-01-17T08:24:01.502" v="1554" actId="21"/>
        <pc:sldMkLst>
          <pc:docMk/>
          <pc:sldMk cId="1196367269" sldId="261"/>
        </pc:sldMkLst>
        <pc:picChg chg="add del mod">
          <ac:chgData name="Marie Deseyn" userId="3e2c7a79-ed4a-4569-a374-9980fe2baa80" providerId="ADAL" clId="{477505E4-0536-445C-BF57-3359602EB7F6}" dt="2025-01-17T08:24:01.502" v="1554" actId="21"/>
          <ac:picMkLst>
            <pc:docMk/>
            <pc:sldMk cId="1196367269" sldId="261"/>
            <ac:picMk id="7" creationId="{9C6899DF-242A-F140-F658-5A3B04785F8A}"/>
          </ac:picMkLst>
        </pc:picChg>
        <pc:picChg chg="add del mod">
          <ac:chgData name="Marie Deseyn" userId="3e2c7a79-ed4a-4569-a374-9980fe2baa80" providerId="ADAL" clId="{477505E4-0536-445C-BF57-3359602EB7F6}" dt="2025-01-17T08:24:01.502" v="1554" actId="21"/>
          <ac:picMkLst>
            <pc:docMk/>
            <pc:sldMk cId="1196367269" sldId="261"/>
            <ac:picMk id="9" creationId="{19EFE345-66F2-D9A3-CCE7-17B3DDDE115B}"/>
          </ac:picMkLst>
        </pc:picChg>
      </pc:sldChg>
      <pc:sldChg chg="addSp delSp modSp mod ord modShow">
        <pc:chgData name="Marie Deseyn" userId="3e2c7a79-ed4a-4569-a374-9980fe2baa80" providerId="ADAL" clId="{477505E4-0536-445C-BF57-3359602EB7F6}" dt="2025-01-17T07:18:56.936" v="1505" actId="729"/>
        <pc:sldMkLst>
          <pc:docMk/>
          <pc:sldMk cId="3391576036" sldId="262"/>
        </pc:sldMkLst>
        <pc:spChg chg="mod">
          <ac:chgData name="Marie Deseyn" userId="3e2c7a79-ed4a-4569-a374-9980fe2baa80" providerId="ADAL" clId="{477505E4-0536-445C-BF57-3359602EB7F6}" dt="2025-01-16T19:08:28.359" v="39" actId="20577"/>
          <ac:spMkLst>
            <pc:docMk/>
            <pc:sldMk cId="3391576036" sldId="262"/>
            <ac:spMk id="2" creationId="{6FB749FA-EB7B-A539-B8D4-81F8155DA436}"/>
          </ac:spMkLst>
        </pc:spChg>
        <pc:spChg chg="mod">
          <ac:chgData name="Marie Deseyn" userId="3e2c7a79-ed4a-4569-a374-9980fe2baa80" providerId="ADAL" clId="{477505E4-0536-445C-BF57-3359602EB7F6}" dt="2025-01-16T19:12:06.016" v="351" actId="20577"/>
          <ac:spMkLst>
            <pc:docMk/>
            <pc:sldMk cId="3391576036" sldId="262"/>
            <ac:spMk id="3" creationId="{165FE973-D3D5-2A56-1676-8B2AB2A74E6D}"/>
          </ac:spMkLst>
        </pc:spChg>
        <pc:picChg chg="mod">
          <ac:chgData name="Marie Deseyn" userId="3e2c7a79-ed4a-4569-a374-9980fe2baa80" providerId="ADAL" clId="{477505E4-0536-445C-BF57-3359602EB7F6}" dt="2025-01-16T19:12:17.165" v="380" actId="1038"/>
          <ac:picMkLst>
            <pc:docMk/>
            <pc:sldMk cId="3391576036" sldId="262"/>
            <ac:picMk id="7" creationId="{9152B17A-85FD-2157-1EF4-8E6A24F6B13A}"/>
          </ac:picMkLst>
        </pc:picChg>
        <pc:picChg chg="add del mod">
          <ac:chgData name="Marie Deseyn" userId="3e2c7a79-ed4a-4569-a374-9980fe2baa80" providerId="ADAL" clId="{477505E4-0536-445C-BF57-3359602EB7F6}" dt="2025-01-17T06:18:10.793" v="541" actId="21"/>
          <ac:picMkLst>
            <pc:docMk/>
            <pc:sldMk cId="3391576036" sldId="262"/>
            <ac:picMk id="9" creationId="{57872990-3909-410E-E553-A809FD1768ED}"/>
          </ac:picMkLst>
        </pc:picChg>
      </pc:sldChg>
      <pc:sldChg chg="del">
        <pc:chgData name="Marie Deseyn" userId="3e2c7a79-ed4a-4569-a374-9980fe2baa80" providerId="ADAL" clId="{477505E4-0536-445C-BF57-3359602EB7F6}" dt="2025-01-16T19:21:47.679" v="381" actId="47"/>
        <pc:sldMkLst>
          <pc:docMk/>
          <pc:sldMk cId="959738780" sldId="263"/>
        </pc:sldMkLst>
      </pc:sldChg>
      <pc:sldChg chg="del">
        <pc:chgData name="Marie Deseyn" userId="3e2c7a79-ed4a-4569-a374-9980fe2baa80" providerId="ADAL" clId="{477505E4-0536-445C-BF57-3359602EB7F6}" dt="2025-01-16T19:06:41.140" v="0" actId="47"/>
        <pc:sldMkLst>
          <pc:docMk/>
          <pc:sldMk cId="3038071232" sldId="264"/>
        </pc:sldMkLst>
      </pc:sldChg>
      <pc:sldChg chg="del">
        <pc:chgData name="Marie Deseyn" userId="3e2c7a79-ed4a-4569-a374-9980fe2baa80" providerId="ADAL" clId="{477505E4-0536-445C-BF57-3359602EB7F6}" dt="2025-01-16T19:06:41.625" v="1" actId="47"/>
        <pc:sldMkLst>
          <pc:docMk/>
          <pc:sldMk cId="586437440" sldId="265"/>
        </pc:sldMkLst>
      </pc:sldChg>
      <pc:sldChg chg="modSp mod">
        <pc:chgData name="Marie Deseyn" userId="3e2c7a79-ed4a-4569-a374-9980fe2baa80" providerId="ADAL" clId="{477505E4-0536-445C-BF57-3359602EB7F6}" dt="2025-01-17T07:02:04.810" v="1263" actId="5793"/>
        <pc:sldMkLst>
          <pc:docMk/>
          <pc:sldMk cId="655171256" sldId="268"/>
        </pc:sldMkLst>
        <pc:spChg chg="mod">
          <ac:chgData name="Marie Deseyn" userId="3e2c7a79-ed4a-4569-a374-9980fe2baa80" providerId="ADAL" clId="{477505E4-0536-445C-BF57-3359602EB7F6}" dt="2025-01-17T07:02:04.810" v="1263" actId="5793"/>
          <ac:spMkLst>
            <pc:docMk/>
            <pc:sldMk cId="655171256" sldId="268"/>
            <ac:spMk id="3" creationId="{282833D7-D067-6ACC-351F-C99D1681A4A1}"/>
          </ac:spMkLst>
        </pc:spChg>
      </pc:sldChg>
      <pc:sldChg chg="addSp modSp mod">
        <pc:chgData name="Marie Deseyn" userId="3e2c7a79-ed4a-4569-a374-9980fe2baa80" providerId="ADAL" clId="{477505E4-0536-445C-BF57-3359602EB7F6}" dt="2025-01-17T07:01:38.553" v="1257" actId="20577"/>
        <pc:sldMkLst>
          <pc:docMk/>
          <pc:sldMk cId="2450443999" sldId="270"/>
        </pc:sldMkLst>
        <pc:spChg chg="mod">
          <ac:chgData name="Marie Deseyn" userId="3e2c7a79-ed4a-4569-a374-9980fe2baa80" providerId="ADAL" clId="{477505E4-0536-445C-BF57-3359602EB7F6}" dt="2025-01-17T07:01:38.553" v="1257" actId="20577"/>
          <ac:spMkLst>
            <pc:docMk/>
            <pc:sldMk cId="2450443999" sldId="270"/>
            <ac:spMk id="3" creationId="{907CF750-DE4E-6286-9DB9-62D00FC82C22}"/>
          </ac:spMkLst>
        </pc:spChg>
        <pc:picChg chg="mod">
          <ac:chgData name="Marie Deseyn" userId="3e2c7a79-ed4a-4569-a374-9980fe2baa80" providerId="ADAL" clId="{477505E4-0536-445C-BF57-3359602EB7F6}" dt="2025-01-17T06:52:32.023" v="1150" actId="1076"/>
          <ac:picMkLst>
            <pc:docMk/>
            <pc:sldMk cId="2450443999" sldId="270"/>
            <ac:picMk id="4" creationId="{2CD1C762-AFDE-0CC1-9029-67F84A8C4081}"/>
          </ac:picMkLst>
        </pc:picChg>
        <pc:picChg chg="add mod">
          <ac:chgData name="Marie Deseyn" userId="3e2c7a79-ed4a-4569-a374-9980fe2baa80" providerId="ADAL" clId="{477505E4-0536-445C-BF57-3359602EB7F6}" dt="2025-01-17T06:55:10.724" v="1162" actId="1076"/>
          <ac:picMkLst>
            <pc:docMk/>
            <pc:sldMk cId="2450443999" sldId="270"/>
            <ac:picMk id="6" creationId="{6A3C8D97-8A38-1985-7057-969564D59887}"/>
          </ac:picMkLst>
        </pc:picChg>
      </pc:sldChg>
      <pc:sldChg chg="new">
        <pc:chgData name="Marie Deseyn" userId="3e2c7a79-ed4a-4569-a374-9980fe2baa80" providerId="ADAL" clId="{477505E4-0536-445C-BF57-3359602EB7F6}" dt="2025-01-16T19:06:44.488" v="2" actId="680"/>
        <pc:sldMkLst>
          <pc:docMk/>
          <pc:sldMk cId="268074868" sldId="271"/>
        </pc:sldMkLst>
      </pc:sldChg>
      <pc:sldChg chg="add mod modShow">
        <pc:chgData name="Marie Deseyn" userId="3e2c7a79-ed4a-4569-a374-9980fe2baa80" providerId="ADAL" clId="{477505E4-0536-445C-BF57-3359602EB7F6}" dt="2025-01-17T07:18:56.936" v="1505" actId="729"/>
        <pc:sldMkLst>
          <pc:docMk/>
          <pc:sldMk cId="117148476" sldId="315"/>
        </pc:sldMkLst>
      </pc:sldChg>
      <pc:sldChg chg="add mod modShow">
        <pc:chgData name="Marie Deseyn" userId="3e2c7a79-ed4a-4569-a374-9980fe2baa80" providerId="ADAL" clId="{477505E4-0536-445C-BF57-3359602EB7F6}" dt="2025-01-17T07:18:56.936" v="1505" actId="729"/>
        <pc:sldMkLst>
          <pc:docMk/>
          <pc:sldMk cId="867502806" sldId="323"/>
        </pc:sldMkLst>
      </pc:sldChg>
      <pc:sldChg chg="delSp add mod modShow">
        <pc:chgData name="Marie Deseyn" userId="3e2c7a79-ed4a-4569-a374-9980fe2baa80" providerId="ADAL" clId="{477505E4-0536-445C-BF57-3359602EB7F6}" dt="2025-01-17T07:18:56.936" v="1505" actId="729"/>
        <pc:sldMkLst>
          <pc:docMk/>
          <pc:sldMk cId="1345862208" sldId="327"/>
        </pc:sldMkLst>
        <pc:inkChg chg="del">
          <ac:chgData name="Marie Deseyn" userId="3e2c7a79-ed4a-4569-a374-9980fe2baa80" providerId="ADAL" clId="{477505E4-0536-445C-BF57-3359602EB7F6}" dt="2025-01-16T19:07:32.584" v="4" actId="478"/>
          <ac:inkMkLst>
            <pc:docMk/>
            <pc:sldMk cId="1345862208" sldId="327"/>
            <ac:inkMk id="12" creationId="{32E426FB-F5B0-B200-5FA5-CF958693DB24}"/>
          </ac:inkMkLst>
        </pc:inkChg>
        <pc:inkChg chg="del">
          <ac:chgData name="Marie Deseyn" userId="3e2c7a79-ed4a-4569-a374-9980fe2baa80" providerId="ADAL" clId="{477505E4-0536-445C-BF57-3359602EB7F6}" dt="2025-01-16T19:07:34.817" v="5" actId="478"/>
          <ac:inkMkLst>
            <pc:docMk/>
            <pc:sldMk cId="1345862208" sldId="327"/>
            <ac:inkMk id="13" creationId="{5562D263-5151-DACA-DE8C-2654F09A5B09}"/>
          </ac:inkMkLst>
        </pc:inkChg>
      </pc:sldChg>
      <pc:sldChg chg="add mod modShow">
        <pc:chgData name="Marie Deseyn" userId="3e2c7a79-ed4a-4569-a374-9980fe2baa80" providerId="ADAL" clId="{477505E4-0536-445C-BF57-3359602EB7F6}" dt="2025-01-17T07:18:56.936" v="1505" actId="729"/>
        <pc:sldMkLst>
          <pc:docMk/>
          <pc:sldMk cId="2494901084" sldId="328"/>
        </pc:sldMkLst>
      </pc:sldChg>
      <pc:sldChg chg="modSp add mod modShow">
        <pc:chgData name="Marie Deseyn" userId="3e2c7a79-ed4a-4569-a374-9980fe2baa80" providerId="ADAL" clId="{477505E4-0536-445C-BF57-3359602EB7F6}" dt="2025-01-17T07:18:56.936" v="1505" actId="729"/>
        <pc:sldMkLst>
          <pc:docMk/>
          <pc:sldMk cId="743678029" sldId="329"/>
        </pc:sldMkLst>
        <pc:spChg chg="mod">
          <ac:chgData name="Marie Deseyn" userId="3e2c7a79-ed4a-4569-a374-9980fe2baa80" providerId="ADAL" clId="{477505E4-0536-445C-BF57-3359602EB7F6}" dt="2025-01-16T19:11:43.024" v="320" actId="20577"/>
          <ac:spMkLst>
            <pc:docMk/>
            <pc:sldMk cId="743678029" sldId="329"/>
            <ac:spMk id="3" creationId="{954F16BD-7F9F-D944-F3BA-888A43A5F08C}"/>
          </ac:spMkLst>
        </pc:spChg>
      </pc:sldChg>
      <pc:sldChg chg="add mod modShow">
        <pc:chgData name="Marie Deseyn" userId="3e2c7a79-ed4a-4569-a374-9980fe2baa80" providerId="ADAL" clId="{477505E4-0536-445C-BF57-3359602EB7F6}" dt="2025-01-17T07:18:56.936" v="1505" actId="729"/>
        <pc:sldMkLst>
          <pc:docMk/>
          <pc:sldMk cId="3322519056" sldId="330"/>
        </pc:sldMkLst>
      </pc:sldChg>
      <pc:sldChg chg="add mod modShow">
        <pc:chgData name="Marie Deseyn" userId="3e2c7a79-ed4a-4569-a374-9980fe2baa80" providerId="ADAL" clId="{477505E4-0536-445C-BF57-3359602EB7F6}" dt="2025-01-17T07:18:56.936" v="1505" actId="729"/>
        <pc:sldMkLst>
          <pc:docMk/>
          <pc:sldMk cId="1673214657" sldId="332"/>
        </pc:sldMkLst>
      </pc:sldChg>
      <pc:sldChg chg="add mod modShow">
        <pc:chgData name="Marie Deseyn" userId="3e2c7a79-ed4a-4569-a374-9980fe2baa80" providerId="ADAL" clId="{477505E4-0536-445C-BF57-3359602EB7F6}" dt="2025-01-17T07:18:56.936" v="1505" actId="729"/>
        <pc:sldMkLst>
          <pc:docMk/>
          <pc:sldMk cId="2328690708" sldId="333"/>
        </pc:sldMkLst>
      </pc:sldChg>
      <pc:sldChg chg="add del">
        <pc:chgData name="Marie Deseyn" userId="3e2c7a79-ed4a-4569-a374-9980fe2baa80" providerId="ADAL" clId="{477505E4-0536-445C-BF57-3359602EB7F6}" dt="2025-01-17T06:10:04.905" v="382" actId="47"/>
        <pc:sldMkLst>
          <pc:docMk/>
          <pc:sldMk cId="2218956164" sldId="334"/>
        </pc:sldMkLst>
      </pc:sldChg>
      <pc:sldChg chg="add mod modShow">
        <pc:chgData name="Marie Deseyn" userId="3e2c7a79-ed4a-4569-a374-9980fe2baa80" providerId="ADAL" clId="{477505E4-0536-445C-BF57-3359602EB7F6}" dt="2025-01-17T07:18:56.936" v="1505" actId="729"/>
        <pc:sldMkLst>
          <pc:docMk/>
          <pc:sldMk cId="2771667043" sldId="335"/>
        </pc:sldMkLst>
      </pc:sldChg>
      <pc:sldChg chg="addSp delSp modSp new mod modShow">
        <pc:chgData name="Marie Deseyn" userId="3e2c7a79-ed4a-4569-a374-9980fe2baa80" providerId="ADAL" clId="{477505E4-0536-445C-BF57-3359602EB7F6}" dt="2025-01-17T07:18:56.936" v="1505" actId="729"/>
        <pc:sldMkLst>
          <pc:docMk/>
          <pc:sldMk cId="3865201542" sldId="336"/>
        </pc:sldMkLst>
        <pc:spChg chg="mod">
          <ac:chgData name="Marie Deseyn" userId="3e2c7a79-ed4a-4569-a374-9980fe2baa80" providerId="ADAL" clId="{477505E4-0536-445C-BF57-3359602EB7F6}" dt="2025-01-16T19:09:43.573" v="71" actId="20577"/>
          <ac:spMkLst>
            <pc:docMk/>
            <pc:sldMk cId="3865201542" sldId="336"/>
            <ac:spMk id="2" creationId="{C6B4D31F-C53A-9357-5094-98C620A31CAC}"/>
          </ac:spMkLst>
        </pc:spChg>
        <pc:spChg chg="mod">
          <ac:chgData name="Marie Deseyn" userId="3e2c7a79-ed4a-4569-a374-9980fe2baa80" providerId="ADAL" clId="{477505E4-0536-445C-BF57-3359602EB7F6}" dt="2025-01-16T19:11:06.650" v="210" actId="14100"/>
          <ac:spMkLst>
            <pc:docMk/>
            <pc:sldMk cId="3865201542" sldId="336"/>
            <ac:spMk id="3" creationId="{348C578D-ED75-4D63-13FA-9467496ACC55}"/>
          </ac:spMkLst>
        </pc:spChg>
        <pc:picChg chg="add mod">
          <ac:chgData name="Marie Deseyn" userId="3e2c7a79-ed4a-4569-a374-9980fe2baa80" providerId="ADAL" clId="{477505E4-0536-445C-BF57-3359602EB7F6}" dt="2025-01-16T19:10:56.192" v="178" actId="1035"/>
          <ac:picMkLst>
            <pc:docMk/>
            <pc:sldMk cId="3865201542" sldId="336"/>
            <ac:picMk id="4" creationId="{091679C9-7DB7-AEC7-E5D0-65431BA9275E}"/>
          </ac:picMkLst>
        </pc:picChg>
        <pc:picChg chg="add mod">
          <ac:chgData name="Marie Deseyn" userId="3e2c7a79-ed4a-4569-a374-9980fe2baa80" providerId="ADAL" clId="{477505E4-0536-445C-BF57-3359602EB7F6}" dt="2025-01-16T19:11:08.099" v="211" actId="1076"/>
          <ac:picMkLst>
            <pc:docMk/>
            <pc:sldMk cId="3865201542" sldId="336"/>
            <ac:picMk id="5" creationId="{8EAD4A66-9A0A-610F-7D63-7D5DA8C1F281}"/>
          </ac:picMkLst>
        </pc:picChg>
        <pc:inkChg chg="add del">
          <ac:chgData name="Marie Deseyn" userId="3e2c7a79-ed4a-4569-a374-9980fe2baa80" providerId="ADAL" clId="{477505E4-0536-445C-BF57-3359602EB7F6}" dt="2025-01-16T19:10:29.164" v="108" actId="9405"/>
          <ac:inkMkLst>
            <pc:docMk/>
            <pc:sldMk cId="3865201542" sldId="336"/>
            <ac:inkMk id="6" creationId="{D31B9763-E7F6-CE5D-AFD4-1B12227D9577}"/>
          </ac:inkMkLst>
        </pc:inkChg>
        <pc:inkChg chg="add mod">
          <ac:chgData name="Marie Deseyn" userId="3e2c7a79-ed4a-4569-a374-9980fe2baa80" providerId="ADAL" clId="{477505E4-0536-445C-BF57-3359602EB7F6}" dt="2025-01-17T06:10:30.272" v="384" actId="688"/>
          <ac:inkMkLst>
            <pc:docMk/>
            <pc:sldMk cId="3865201542" sldId="336"/>
            <ac:inkMk id="7" creationId="{9872AEB8-0A95-489E-D256-9617F2650BC3}"/>
          </ac:inkMkLst>
        </pc:inkChg>
        <pc:inkChg chg="add del">
          <ac:chgData name="Marie Deseyn" userId="3e2c7a79-ed4a-4569-a374-9980fe2baa80" providerId="ADAL" clId="{477505E4-0536-445C-BF57-3359602EB7F6}" dt="2025-01-17T07:10:04.496" v="1265" actId="9405"/>
          <ac:inkMkLst>
            <pc:docMk/>
            <pc:sldMk cId="3865201542" sldId="336"/>
            <ac:inkMk id="8" creationId="{E87F60E5-E587-9067-778F-3E7FAF351715}"/>
          </ac:inkMkLst>
        </pc:inkChg>
        <pc:inkChg chg="add del">
          <ac:chgData name="Marie Deseyn" userId="3e2c7a79-ed4a-4569-a374-9980fe2baa80" providerId="ADAL" clId="{477505E4-0536-445C-BF57-3359602EB7F6}" dt="2025-01-17T07:10:14.727" v="1267" actId="478"/>
          <ac:inkMkLst>
            <pc:docMk/>
            <pc:sldMk cId="3865201542" sldId="336"/>
            <ac:inkMk id="9" creationId="{79E7B559-F451-B241-00FB-00CE69EC0508}"/>
          </ac:inkMkLst>
        </pc:inkChg>
        <pc:inkChg chg="add del">
          <ac:chgData name="Marie Deseyn" userId="3e2c7a79-ed4a-4569-a374-9980fe2baa80" providerId="ADAL" clId="{477505E4-0536-445C-BF57-3359602EB7F6}" dt="2025-01-17T07:10:18.965" v="1269" actId="9405"/>
          <ac:inkMkLst>
            <pc:docMk/>
            <pc:sldMk cId="3865201542" sldId="336"/>
            <ac:inkMk id="10" creationId="{DF344F69-F209-19E7-8CC5-E23DAD5E6231}"/>
          </ac:inkMkLst>
        </pc:inkChg>
        <pc:inkChg chg="add">
          <ac:chgData name="Marie Deseyn" userId="3e2c7a79-ed4a-4569-a374-9980fe2baa80" providerId="ADAL" clId="{477505E4-0536-445C-BF57-3359602EB7F6}" dt="2025-01-17T07:10:24.077" v="1270" actId="9405"/>
          <ac:inkMkLst>
            <pc:docMk/>
            <pc:sldMk cId="3865201542" sldId="336"/>
            <ac:inkMk id="11" creationId="{FFBAEF3D-609E-E013-174B-FC1741BA94FC}"/>
          </ac:inkMkLst>
        </pc:inkChg>
      </pc:sldChg>
      <pc:sldChg chg="add del">
        <pc:chgData name="Marie Deseyn" userId="3e2c7a79-ed4a-4569-a374-9980fe2baa80" providerId="ADAL" clId="{477505E4-0536-445C-BF57-3359602EB7F6}" dt="2025-01-16T19:09:32.320" v="48" actId="47"/>
        <pc:sldMkLst>
          <pc:docMk/>
          <pc:sldMk cId="3501207342" sldId="337"/>
        </pc:sldMkLst>
      </pc:sldChg>
      <pc:sldChg chg="addSp delSp modSp add mod modShow">
        <pc:chgData name="Marie Deseyn" userId="3e2c7a79-ed4a-4569-a374-9980fe2baa80" providerId="ADAL" clId="{477505E4-0536-445C-BF57-3359602EB7F6}" dt="2025-01-17T10:43:12.679" v="1598" actId="1076"/>
        <pc:sldMkLst>
          <pc:docMk/>
          <pc:sldMk cId="3937349552" sldId="337"/>
        </pc:sldMkLst>
        <pc:spChg chg="mod">
          <ac:chgData name="Marie Deseyn" userId="3e2c7a79-ed4a-4569-a374-9980fe2baa80" providerId="ADAL" clId="{477505E4-0536-445C-BF57-3359602EB7F6}" dt="2025-01-17T07:11:51.267" v="1284" actId="313"/>
          <ac:spMkLst>
            <pc:docMk/>
            <pc:sldMk cId="3937349552" sldId="337"/>
            <ac:spMk id="3" creationId="{B164F220-41FC-CB00-24E4-7162946A1E14}"/>
          </ac:spMkLst>
        </pc:spChg>
        <pc:picChg chg="add del mod">
          <ac:chgData name="Marie Deseyn" userId="3e2c7a79-ed4a-4569-a374-9980fe2baa80" providerId="ADAL" clId="{477505E4-0536-445C-BF57-3359602EB7F6}" dt="2025-01-17T06:26:30.703" v="745" actId="478"/>
          <ac:picMkLst>
            <pc:docMk/>
            <pc:sldMk cId="3937349552" sldId="337"/>
            <ac:picMk id="4" creationId="{6B787545-2533-6A6F-24CA-BCAA24EF81AE}"/>
          </ac:picMkLst>
        </pc:picChg>
        <pc:picChg chg="add mod">
          <ac:chgData name="Marie Deseyn" userId="3e2c7a79-ed4a-4569-a374-9980fe2baa80" providerId="ADAL" clId="{477505E4-0536-445C-BF57-3359602EB7F6}" dt="2025-01-17T10:43:12.679" v="1598" actId="1076"/>
          <ac:picMkLst>
            <pc:docMk/>
            <pc:sldMk cId="3937349552" sldId="337"/>
            <ac:picMk id="6" creationId="{10470A6F-C8C0-916A-E14C-B07D1B0D6602}"/>
          </ac:picMkLst>
        </pc:picChg>
        <pc:picChg chg="del">
          <ac:chgData name="Marie Deseyn" userId="3e2c7a79-ed4a-4569-a374-9980fe2baa80" providerId="ADAL" clId="{477505E4-0536-445C-BF57-3359602EB7F6}" dt="2025-01-17T06:14:32.241" v="387" actId="478"/>
          <ac:picMkLst>
            <pc:docMk/>
            <pc:sldMk cId="3937349552" sldId="337"/>
            <ac:picMk id="7" creationId="{660C80F0-39A2-1B79-C6C2-F1DF76D929E7}"/>
          </ac:picMkLst>
        </pc:picChg>
        <pc:picChg chg="add del mod">
          <ac:chgData name="Marie Deseyn" userId="3e2c7a79-ed4a-4569-a374-9980fe2baa80" providerId="ADAL" clId="{477505E4-0536-445C-BF57-3359602EB7F6}" dt="2025-01-17T06:28:44.667" v="753" actId="22"/>
          <ac:picMkLst>
            <pc:docMk/>
            <pc:sldMk cId="3937349552" sldId="337"/>
            <ac:picMk id="8" creationId="{CE5A0B0B-49D8-EEC5-EE81-4A67FA74E8BC}"/>
          </ac:picMkLst>
        </pc:picChg>
        <pc:picChg chg="del">
          <ac:chgData name="Marie Deseyn" userId="3e2c7a79-ed4a-4569-a374-9980fe2baa80" providerId="ADAL" clId="{477505E4-0536-445C-BF57-3359602EB7F6}" dt="2025-01-17T06:14:30.893" v="386" actId="478"/>
          <ac:picMkLst>
            <pc:docMk/>
            <pc:sldMk cId="3937349552" sldId="337"/>
            <ac:picMk id="9" creationId="{157B4770-AD34-6A5D-6DC9-FD0EFF590DDF}"/>
          </ac:picMkLst>
        </pc:picChg>
        <pc:picChg chg="add mod">
          <ac:chgData name="Marie Deseyn" userId="3e2c7a79-ed4a-4569-a374-9980fe2baa80" providerId="ADAL" clId="{477505E4-0536-445C-BF57-3359602EB7F6}" dt="2025-01-17T07:11:44.127" v="1283" actId="14100"/>
          <ac:picMkLst>
            <pc:docMk/>
            <pc:sldMk cId="3937349552" sldId="337"/>
            <ac:picMk id="11" creationId="{44A8E0CA-80C3-EF1F-ADAA-AFF60FC64F4E}"/>
          </ac:picMkLst>
        </pc:picChg>
        <pc:picChg chg="add del mod">
          <ac:chgData name="Marie Deseyn" userId="3e2c7a79-ed4a-4569-a374-9980fe2baa80" providerId="ADAL" clId="{477505E4-0536-445C-BF57-3359602EB7F6}" dt="2025-01-17T06:41:59.671" v="1101" actId="478"/>
          <ac:picMkLst>
            <pc:docMk/>
            <pc:sldMk cId="3937349552" sldId="337"/>
            <ac:picMk id="13" creationId="{F1C2C177-C92F-141E-EE26-D384C9843545}"/>
          </ac:picMkLst>
        </pc:picChg>
        <pc:picChg chg="add mod">
          <ac:chgData name="Marie Deseyn" userId="3e2c7a79-ed4a-4569-a374-9980fe2baa80" providerId="ADAL" clId="{477505E4-0536-445C-BF57-3359602EB7F6}" dt="2025-01-17T07:11:41.014" v="1282" actId="1076"/>
          <ac:picMkLst>
            <pc:docMk/>
            <pc:sldMk cId="3937349552" sldId="337"/>
            <ac:picMk id="14" creationId="{C9F57BCF-FC54-6550-07BD-E8D1876DD536}"/>
          </ac:picMkLst>
        </pc:picChg>
      </pc:sldChg>
      <pc:sldChg chg="add del">
        <pc:chgData name="Marie Deseyn" userId="3e2c7a79-ed4a-4569-a374-9980fe2baa80" providerId="ADAL" clId="{477505E4-0536-445C-BF57-3359602EB7F6}" dt="2025-01-16T19:09:32.901" v="49" actId="47"/>
        <pc:sldMkLst>
          <pc:docMk/>
          <pc:sldMk cId="283381726" sldId="338"/>
        </pc:sldMkLst>
      </pc:sldChg>
      <pc:sldChg chg="addSp delSp modSp add del mod">
        <pc:chgData name="Marie Deseyn" userId="3e2c7a79-ed4a-4569-a374-9980fe2baa80" providerId="ADAL" clId="{477505E4-0536-445C-BF57-3359602EB7F6}" dt="2025-01-17T06:17:38.733" v="480" actId="47"/>
        <pc:sldMkLst>
          <pc:docMk/>
          <pc:sldMk cId="2663434272" sldId="338"/>
        </pc:sldMkLst>
        <pc:spChg chg="mod">
          <ac:chgData name="Marie Deseyn" userId="3e2c7a79-ed4a-4569-a374-9980fe2baa80" providerId="ADAL" clId="{477505E4-0536-445C-BF57-3359602EB7F6}" dt="2025-01-17T06:17:29.085" v="477" actId="20577"/>
          <ac:spMkLst>
            <pc:docMk/>
            <pc:sldMk cId="2663434272" sldId="338"/>
            <ac:spMk id="2" creationId="{108E60C0-90F2-FA61-7087-324365CC3824}"/>
          </ac:spMkLst>
        </pc:spChg>
        <pc:spChg chg="del mod">
          <ac:chgData name="Marie Deseyn" userId="3e2c7a79-ed4a-4569-a374-9980fe2baa80" providerId="ADAL" clId="{477505E4-0536-445C-BF57-3359602EB7F6}" dt="2025-01-17T06:17:29.027" v="460"/>
          <ac:spMkLst>
            <pc:docMk/>
            <pc:sldMk cId="2663434272" sldId="338"/>
            <ac:spMk id="3" creationId="{FFEEE9B3-9FF3-9367-56E7-C88BF24354FE}"/>
          </ac:spMkLst>
        </pc:spChg>
        <pc:spChg chg="add mod">
          <ac:chgData name="Marie Deseyn" userId="3e2c7a79-ed4a-4569-a374-9980fe2baa80" providerId="ADAL" clId="{477505E4-0536-445C-BF57-3359602EB7F6}" dt="2025-01-17T06:17:35.057" v="478" actId="21"/>
          <ac:spMkLst>
            <pc:docMk/>
            <pc:sldMk cId="2663434272" sldId="338"/>
            <ac:spMk id="8" creationId="{02CA9176-8E48-3DBE-57C8-AD1776221F8E}"/>
          </ac:spMkLst>
        </pc:spChg>
        <pc:picChg chg="add del mod">
          <ac:chgData name="Marie Deseyn" userId="3e2c7a79-ed4a-4569-a374-9980fe2baa80" providerId="ADAL" clId="{477505E4-0536-445C-BF57-3359602EB7F6}" dt="2025-01-17T06:17:35.057" v="478" actId="21"/>
          <ac:picMkLst>
            <pc:docMk/>
            <pc:sldMk cId="2663434272" sldId="338"/>
            <ac:picMk id="6" creationId="{10470A6F-C8C0-916A-E14C-B07D1B0D6602}"/>
          </ac:picMkLst>
        </pc:picChg>
      </pc:sldChg>
      <pc:sldChg chg="addSp delSp modSp add mod modShow">
        <pc:chgData name="Marie Deseyn" userId="3e2c7a79-ed4a-4569-a374-9980fe2baa80" providerId="ADAL" clId="{477505E4-0536-445C-BF57-3359602EB7F6}" dt="2025-01-17T07:18:56.936" v="1505" actId="729"/>
        <pc:sldMkLst>
          <pc:docMk/>
          <pc:sldMk cId="3905772777" sldId="338"/>
        </pc:sldMkLst>
        <pc:spChg chg="mod">
          <ac:chgData name="Marie Deseyn" userId="3e2c7a79-ed4a-4569-a374-9980fe2baa80" providerId="ADAL" clId="{477505E4-0536-445C-BF57-3359602EB7F6}" dt="2025-01-17T06:31:07.039" v="806" actId="5793"/>
          <ac:spMkLst>
            <pc:docMk/>
            <pc:sldMk cId="3905772777" sldId="338"/>
            <ac:spMk id="3" creationId="{4A39450B-0B05-7E7E-CE60-0D40F19E3474}"/>
          </ac:spMkLst>
        </pc:spChg>
        <pc:picChg chg="del">
          <ac:chgData name="Marie Deseyn" userId="3e2c7a79-ed4a-4569-a374-9980fe2baa80" providerId="ADAL" clId="{477505E4-0536-445C-BF57-3359602EB7F6}" dt="2025-01-17T06:20:32.449" v="739" actId="478"/>
          <ac:picMkLst>
            <pc:docMk/>
            <pc:sldMk cId="3905772777" sldId="338"/>
            <ac:picMk id="4" creationId="{AB3ADDD5-074D-A8E3-2167-F617EAC8EAAC}"/>
          </ac:picMkLst>
        </pc:picChg>
        <pc:picChg chg="del">
          <ac:chgData name="Marie Deseyn" userId="3e2c7a79-ed4a-4569-a374-9980fe2baa80" providerId="ADAL" clId="{477505E4-0536-445C-BF57-3359602EB7F6}" dt="2025-01-17T06:20:33.673" v="740" actId="478"/>
          <ac:picMkLst>
            <pc:docMk/>
            <pc:sldMk cId="3905772777" sldId="338"/>
            <ac:picMk id="6" creationId="{8EB2A531-1230-FE3A-7A74-69D61FFDA2B0}"/>
          </ac:picMkLst>
        </pc:picChg>
        <pc:picChg chg="add del mod">
          <ac:chgData name="Marie Deseyn" userId="3e2c7a79-ed4a-4569-a374-9980fe2baa80" providerId="ADAL" clId="{477505E4-0536-445C-BF57-3359602EB7F6}" dt="2025-01-17T06:26:23.882" v="744" actId="478"/>
          <ac:picMkLst>
            <pc:docMk/>
            <pc:sldMk cId="3905772777" sldId="338"/>
            <ac:picMk id="7" creationId="{2714D783-7FBF-54F7-5BC3-1C7B17310104}"/>
          </ac:picMkLst>
        </pc:picChg>
        <pc:picChg chg="add mod">
          <ac:chgData name="Marie Deseyn" userId="3e2c7a79-ed4a-4569-a374-9980fe2baa80" providerId="ADAL" clId="{477505E4-0536-445C-BF57-3359602EB7F6}" dt="2025-01-17T06:30:37.255" v="769" actId="1076"/>
          <ac:picMkLst>
            <pc:docMk/>
            <pc:sldMk cId="3905772777" sldId="338"/>
            <ac:picMk id="9" creationId="{3F0FBA10-1A01-053C-5FA2-760B0069E020}"/>
          </ac:picMkLst>
        </pc:picChg>
        <pc:picChg chg="add mod">
          <ac:chgData name="Marie Deseyn" userId="3e2c7a79-ed4a-4569-a374-9980fe2baa80" providerId="ADAL" clId="{477505E4-0536-445C-BF57-3359602EB7F6}" dt="2025-01-17T06:29:40.381" v="761" actId="1076"/>
          <ac:picMkLst>
            <pc:docMk/>
            <pc:sldMk cId="3905772777" sldId="338"/>
            <ac:picMk id="11" creationId="{0E184067-F994-3F2B-516C-0EC987A7A235}"/>
          </ac:picMkLst>
        </pc:picChg>
        <pc:picChg chg="add mod">
          <ac:chgData name="Marie Deseyn" userId="3e2c7a79-ed4a-4569-a374-9980fe2baa80" providerId="ADAL" clId="{477505E4-0536-445C-BF57-3359602EB7F6}" dt="2025-01-17T06:30:35.439" v="768" actId="1076"/>
          <ac:picMkLst>
            <pc:docMk/>
            <pc:sldMk cId="3905772777" sldId="338"/>
            <ac:picMk id="13" creationId="{45EA3A47-3B54-5583-FC8C-D1E6B5E027FE}"/>
          </ac:picMkLst>
        </pc:picChg>
      </pc:sldChg>
      <pc:sldChg chg="add del">
        <pc:chgData name="Marie Deseyn" userId="3e2c7a79-ed4a-4569-a374-9980fe2baa80" providerId="ADAL" clId="{477505E4-0536-445C-BF57-3359602EB7F6}" dt="2025-01-17T06:18:14.371" v="543"/>
        <pc:sldMkLst>
          <pc:docMk/>
          <pc:sldMk cId="4059569112" sldId="338"/>
        </pc:sldMkLst>
      </pc:sldChg>
      <pc:sldChg chg="delSp modSp add del mod">
        <pc:chgData name="Marie Deseyn" userId="3e2c7a79-ed4a-4569-a374-9980fe2baa80" providerId="ADAL" clId="{477505E4-0536-445C-BF57-3359602EB7F6}" dt="2025-01-17T07:11:23.922" v="1273" actId="47"/>
        <pc:sldMkLst>
          <pc:docMk/>
          <pc:sldMk cId="728443196" sldId="339"/>
        </pc:sldMkLst>
        <pc:spChg chg="mod">
          <ac:chgData name="Marie Deseyn" userId="3e2c7a79-ed4a-4569-a374-9980fe2baa80" providerId="ADAL" clId="{477505E4-0536-445C-BF57-3359602EB7F6}" dt="2025-01-17T06:41:46.200" v="1098" actId="20577"/>
          <ac:spMkLst>
            <pc:docMk/>
            <pc:sldMk cId="728443196" sldId="339"/>
            <ac:spMk id="3" creationId="{5642E58A-6953-3173-39C2-FA874405C343}"/>
          </ac:spMkLst>
        </pc:spChg>
        <pc:picChg chg="del">
          <ac:chgData name="Marie Deseyn" userId="3e2c7a79-ed4a-4569-a374-9980fe2baa80" providerId="ADAL" clId="{477505E4-0536-445C-BF57-3359602EB7F6}" dt="2025-01-17T06:41:05.093" v="960" actId="478"/>
          <ac:picMkLst>
            <pc:docMk/>
            <pc:sldMk cId="728443196" sldId="339"/>
            <ac:picMk id="11" creationId="{6D78F3C8-3162-7B37-6F3B-E61E025DC57E}"/>
          </ac:picMkLst>
        </pc:picChg>
        <pc:picChg chg="del mod">
          <ac:chgData name="Marie Deseyn" userId="3e2c7a79-ed4a-4569-a374-9980fe2baa80" providerId="ADAL" clId="{477505E4-0536-445C-BF57-3359602EB7F6}" dt="2025-01-17T07:11:21.612" v="1271" actId="21"/>
          <ac:picMkLst>
            <pc:docMk/>
            <pc:sldMk cId="728443196" sldId="339"/>
            <ac:picMk id="13" creationId="{C9F57BCF-FC54-6550-07BD-E8D1876DD536}"/>
          </ac:picMkLst>
        </pc:picChg>
      </pc:sldChg>
      <pc:sldChg chg="delSp modSp add mod modShow">
        <pc:chgData name="Marie Deseyn" userId="3e2c7a79-ed4a-4569-a374-9980fe2baa80" providerId="ADAL" clId="{477505E4-0536-445C-BF57-3359602EB7F6}" dt="2025-01-17T07:18:56.936" v="1505" actId="729"/>
        <pc:sldMkLst>
          <pc:docMk/>
          <pc:sldMk cId="2725081714" sldId="340"/>
        </pc:sldMkLst>
        <pc:spChg chg="mod">
          <ac:chgData name="Marie Deseyn" userId="3e2c7a79-ed4a-4569-a374-9980fe2baa80" providerId="ADAL" clId="{477505E4-0536-445C-BF57-3359602EB7F6}" dt="2025-01-17T06:51:12.756" v="1143" actId="20577"/>
          <ac:spMkLst>
            <pc:docMk/>
            <pc:sldMk cId="2725081714" sldId="340"/>
            <ac:spMk id="3" creationId="{F290466C-DCD5-E9C2-0B28-35352C80B6C6}"/>
          </ac:spMkLst>
        </pc:spChg>
        <pc:picChg chg="del">
          <ac:chgData name="Marie Deseyn" userId="3e2c7a79-ed4a-4569-a374-9980fe2baa80" providerId="ADAL" clId="{477505E4-0536-445C-BF57-3359602EB7F6}" dt="2025-01-17T06:50:55.437" v="1103" actId="478"/>
          <ac:picMkLst>
            <pc:docMk/>
            <pc:sldMk cId="2725081714" sldId="340"/>
            <ac:picMk id="9" creationId="{8B3B0860-139B-1731-A746-E3E5EB92F28F}"/>
          </ac:picMkLst>
        </pc:picChg>
        <pc:picChg chg="del">
          <ac:chgData name="Marie Deseyn" userId="3e2c7a79-ed4a-4569-a374-9980fe2baa80" providerId="ADAL" clId="{477505E4-0536-445C-BF57-3359602EB7F6}" dt="2025-01-17T06:50:56.067" v="1104" actId="478"/>
          <ac:picMkLst>
            <pc:docMk/>
            <pc:sldMk cId="2725081714" sldId="340"/>
            <ac:picMk id="11" creationId="{21A317B3-BB5E-4B66-8CCE-F536DA804C40}"/>
          </ac:picMkLst>
        </pc:picChg>
        <pc:picChg chg="del">
          <ac:chgData name="Marie Deseyn" userId="3e2c7a79-ed4a-4569-a374-9980fe2baa80" providerId="ADAL" clId="{477505E4-0536-445C-BF57-3359602EB7F6}" dt="2025-01-17T06:50:56.566" v="1105" actId="478"/>
          <ac:picMkLst>
            <pc:docMk/>
            <pc:sldMk cId="2725081714" sldId="340"/>
            <ac:picMk id="13" creationId="{1FBC04CF-D24C-01AC-B420-FE6D5CE8F5FB}"/>
          </ac:picMkLst>
        </pc:picChg>
      </pc:sldChg>
      <pc:sldChg chg="addSp delSp modSp new mod ord">
        <pc:chgData name="Marie Deseyn" userId="3e2c7a79-ed4a-4569-a374-9980fe2baa80" providerId="ADAL" clId="{477505E4-0536-445C-BF57-3359602EB7F6}" dt="2025-01-17T08:30:59.199" v="1597" actId="1076"/>
        <pc:sldMkLst>
          <pc:docMk/>
          <pc:sldMk cId="2495525405" sldId="341"/>
        </pc:sldMkLst>
        <pc:spChg chg="mod">
          <ac:chgData name="Marie Deseyn" userId="3e2c7a79-ed4a-4569-a374-9980fe2baa80" providerId="ADAL" clId="{477505E4-0536-445C-BF57-3359602EB7F6}" dt="2025-01-17T07:17:41.799" v="1298" actId="20577"/>
          <ac:spMkLst>
            <pc:docMk/>
            <pc:sldMk cId="2495525405" sldId="341"/>
            <ac:spMk id="2" creationId="{30A581D7-C2B6-A88D-8AFB-973803C9CE51}"/>
          </ac:spMkLst>
        </pc:spChg>
        <pc:spChg chg="mod">
          <ac:chgData name="Marie Deseyn" userId="3e2c7a79-ed4a-4569-a374-9980fe2baa80" providerId="ADAL" clId="{477505E4-0536-445C-BF57-3359602EB7F6}" dt="2025-01-17T07:19:06.825" v="1542" actId="20577"/>
          <ac:spMkLst>
            <pc:docMk/>
            <pc:sldMk cId="2495525405" sldId="341"/>
            <ac:spMk id="3" creationId="{D3EB33EE-2011-FE44-F3D8-36E2D1BE65FF}"/>
          </ac:spMkLst>
        </pc:spChg>
        <pc:spChg chg="add mod ord">
          <ac:chgData name="Marie Deseyn" userId="3e2c7a79-ed4a-4569-a374-9980fe2baa80" providerId="ADAL" clId="{477505E4-0536-445C-BF57-3359602EB7F6}" dt="2025-01-17T08:30:59.199" v="1597" actId="1076"/>
          <ac:spMkLst>
            <pc:docMk/>
            <pc:sldMk cId="2495525405" sldId="341"/>
            <ac:spMk id="4" creationId="{26CED38F-4BC1-41FF-F241-73A93FB590B8}"/>
          </ac:spMkLst>
        </pc:spChg>
        <pc:picChg chg="add mod">
          <ac:chgData name="Marie Deseyn" userId="3e2c7a79-ed4a-4569-a374-9980fe2baa80" providerId="ADAL" clId="{477505E4-0536-445C-BF57-3359602EB7F6}" dt="2025-01-17T08:30:52.847" v="1594" actId="1076"/>
          <ac:picMkLst>
            <pc:docMk/>
            <pc:sldMk cId="2495525405" sldId="341"/>
            <ac:picMk id="6" creationId="{83F23268-2F34-E9E8-1B7B-7F32DE6E7BC3}"/>
          </ac:picMkLst>
        </pc:picChg>
        <pc:picChg chg="add del mod">
          <ac:chgData name="Marie Deseyn" userId="3e2c7a79-ed4a-4569-a374-9980fe2baa80" providerId="ADAL" clId="{477505E4-0536-445C-BF57-3359602EB7F6}" dt="2025-01-17T08:30:45.312" v="1589" actId="478"/>
          <ac:picMkLst>
            <pc:docMk/>
            <pc:sldMk cId="2495525405" sldId="341"/>
            <ac:picMk id="7" creationId="{9C6899DF-242A-F140-F658-5A3B04785F8A}"/>
          </ac:picMkLst>
        </pc:picChg>
        <pc:picChg chg="add del mod">
          <ac:chgData name="Marie Deseyn" userId="3e2c7a79-ed4a-4569-a374-9980fe2baa80" providerId="ADAL" clId="{477505E4-0536-445C-BF57-3359602EB7F6}" dt="2025-01-17T08:30:46.903" v="1590" actId="478"/>
          <ac:picMkLst>
            <pc:docMk/>
            <pc:sldMk cId="2495525405" sldId="341"/>
            <ac:picMk id="9" creationId="{19EFE345-66F2-D9A3-CCE7-17B3DDDE115B}"/>
          </ac:picMkLst>
        </pc:picChg>
      </pc:sldChg>
      <pc:sldChg chg="new del">
        <pc:chgData name="Marie Deseyn" userId="3e2c7a79-ed4a-4569-a374-9980fe2baa80" providerId="ADAL" clId="{477505E4-0536-445C-BF57-3359602EB7F6}" dt="2025-01-17T07:17:34.790" v="1286" actId="47"/>
        <pc:sldMkLst>
          <pc:docMk/>
          <pc:sldMk cId="3809255144" sldId="341"/>
        </pc:sldMkLst>
      </pc:sldChg>
      <pc:sldChg chg="addSp delSp modSp add mod">
        <pc:chgData name="Marie Deseyn" userId="3e2c7a79-ed4a-4569-a374-9980fe2baa80" providerId="ADAL" clId="{477505E4-0536-445C-BF57-3359602EB7F6}" dt="2025-01-17T08:30:43.227" v="1588" actId="478"/>
        <pc:sldMkLst>
          <pc:docMk/>
          <pc:sldMk cId="1698619393" sldId="342"/>
        </pc:sldMkLst>
        <pc:spChg chg="del mod ord">
          <ac:chgData name="Marie Deseyn" userId="3e2c7a79-ed4a-4569-a374-9980fe2baa80" providerId="ADAL" clId="{477505E4-0536-445C-BF57-3359602EB7F6}" dt="2025-01-17T08:29:39.381" v="1579" actId="478"/>
          <ac:spMkLst>
            <pc:docMk/>
            <pc:sldMk cId="1698619393" sldId="342"/>
            <ac:spMk id="4" creationId="{109462BC-EFDB-3DD5-1C8D-E308249EC8E8}"/>
          </ac:spMkLst>
        </pc:spChg>
        <pc:spChg chg="add mod">
          <ac:chgData name="Marie Deseyn" userId="3e2c7a79-ed4a-4569-a374-9980fe2baa80" providerId="ADAL" clId="{477505E4-0536-445C-BF57-3359602EB7F6}" dt="2025-01-17T08:29:51.210" v="1586" actId="20577"/>
          <ac:spMkLst>
            <pc:docMk/>
            <pc:sldMk cId="1698619393" sldId="342"/>
            <ac:spMk id="11" creationId="{7B99E315-13AF-4EC2-8E07-DC02FACC64E5}"/>
          </ac:spMkLst>
        </pc:spChg>
        <pc:picChg chg="add del mod">
          <ac:chgData name="Marie Deseyn" userId="3e2c7a79-ed4a-4569-a374-9980fe2baa80" providerId="ADAL" clId="{477505E4-0536-445C-BF57-3359602EB7F6}" dt="2025-01-17T08:29:40.282" v="1580" actId="478"/>
          <ac:picMkLst>
            <pc:docMk/>
            <pc:sldMk cId="1698619393" sldId="342"/>
            <ac:picMk id="6" creationId="{09841287-ED3A-FA14-2A7E-D8655B883E9D}"/>
          </ac:picMkLst>
        </pc:picChg>
        <pc:picChg chg="del">
          <ac:chgData name="Marie Deseyn" userId="3e2c7a79-ed4a-4569-a374-9980fe2baa80" providerId="ADAL" clId="{477505E4-0536-445C-BF57-3359602EB7F6}" dt="2025-01-17T08:27:18.734" v="1564" actId="478"/>
          <ac:picMkLst>
            <pc:docMk/>
            <pc:sldMk cId="1698619393" sldId="342"/>
            <ac:picMk id="7" creationId="{2F38DB5B-D2F2-7AFE-DC18-B8BFC787B793}"/>
          </ac:picMkLst>
        </pc:picChg>
        <pc:picChg chg="del">
          <ac:chgData name="Marie Deseyn" userId="3e2c7a79-ed4a-4569-a374-9980fe2baa80" providerId="ADAL" clId="{477505E4-0536-445C-BF57-3359602EB7F6}" dt="2025-01-17T08:27:19.272" v="1565" actId="478"/>
          <ac:picMkLst>
            <pc:docMk/>
            <pc:sldMk cId="1698619393" sldId="342"/>
            <ac:picMk id="9" creationId="{53EB45E6-38CF-4A97-A81C-6D11E5C26362}"/>
          </ac:picMkLst>
        </pc:picChg>
        <pc:picChg chg="add del mod">
          <ac:chgData name="Marie Deseyn" userId="3e2c7a79-ed4a-4569-a374-9980fe2baa80" providerId="ADAL" clId="{477505E4-0536-445C-BF57-3359602EB7F6}" dt="2025-01-17T08:30:43.227" v="1588" actId="478"/>
          <ac:picMkLst>
            <pc:docMk/>
            <pc:sldMk cId="1698619393" sldId="342"/>
            <ac:picMk id="10" creationId="{47577577-FBE1-79BF-5B2C-907191FAA2DA}"/>
          </ac:picMkLst>
        </pc:picChg>
      </pc:sldChg>
      <pc:sldChg chg="modSp add del mod">
        <pc:chgData name="Marie Deseyn" userId="3e2c7a79-ed4a-4569-a374-9980fe2baa80" providerId="ADAL" clId="{477505E4-0536-445C-BF57-3359602EB7F6}" dt="2025-01-17T08:28:31.366" v="1571"/>
        <pc:sldMkLst>
          <pc:docMk/>
          <pc:sldMk cId="1921523345" sldId="343"/>
        </pc:sldMkLst>
        <pc:picChg chg="mod">
          <ac:chgData name="Marie Deseyn" userId="3e2c7a79-ed4a-4569-a374-9980fe2baa80" providerId="ADAL" clId="{477505E4-0536-445C-BF57-3359602EB7F6}" dt="2025-01-17T08:28:30.769" v="1570" actId="1076"/>
          <ac:picMkLst>
            <pc:docMk/>
            <pc:sldMk cId="1921523345" sldId="343"/>
            <ac:picMk id="7" creationId="{CE3D33E0-AB10-874D-AD23-DF261A8E405B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6T19:10:36.74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24575,'0'22'0,"2"-1"0,0 0 0,2 1 0,0-1 0,1 0 0,8 20 0,6 26 0,-3 0 0,9 94 0,-2-6 0,12-9 0,-1-9 0,7 33 0,0-6 0,-15-52 0,-14-63 0,-1 0 0,-3 1 0,4 68 0,-8-56 0,3 0 0,3 0 0,25 84 0,5 31 0,35 182 0,-56-262 0,13 78 0,7 13 0,-2-15 0,-1-7 0,-21-106 0,14 121 0,-19-83 0,5-2 0,4 1 0,32 95 0,81 401 0,-124-548 0,-6-38 0,61 276 0,-18-88 0,-24-93 0,4 51 0,3 11 0,-4-75 0,-13-53 0,-1 1 0,8 68 0,-9-30 0,4-1 0,26 88 0,-19-49 0,-15-76 0,12 46 0,11 36 0,4 11 0,-25-100 0,-2 0 0,4 48 0,2 12 0,0-11 0,-7-46 0,1-1 0,1 0 0,13 36 0,-9-34 0,-1 0 0,8 59 0,-16-88 0,-1 0 0,0 0 0,0 0 0,0 0 0,0 0 0,-1 0 0,-2 8 0,3-12 0,0 0 0,-1 0 0,1 0 0,-1 0 0,1 0 0,-1 0 0,1 0 0,-1 0 0,0 0 0,1 0 0,-1 0 0,0-1 0,0 1 0,1 0 0,-1-1 0,0 1 0,0 0 0,0-1 0,0 1 0,0-1 0,0 1 0,0-1 0,0 0 0,0 0 0,0 1 0,0-1 0,0 0 0,0 0 0,-1 0 0,1 0 0,0 0 0,0 0 0,0 0 0,0 0 0,0-1 0,0 1 0,0 0 0,0-1 0,0 1 0,0-1 0,-1 0 0,-15-7-1365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7T07:10:24.077"/>
    </inkml:context>
    <inkml:brush xml:id="br0">
      <inkml:brushProperty name="width" value="0.35" units="cm"/>
      <inkml:brushProperty name="height" value="0.35" units="cm"/>
      <inkml:brushProperty name="color" value="#66CC00"/>
    </inkml:brush>
  </inkml:definitions>
  <inkml:trace contextRef="#ctx0" brushRef="#br0">1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A8A4B6-1ADF-44E1-8DC8-5D2FC4B7B3A0}" type="datetimeFigureOut">
              <a:rPr lang="LID4096" smtClean="0"/>
              <a:t>01/17/2025</a:t>
            </a:fld>
            <a:endParaRPr lang="LID4096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C05435-BEBA-41B9-90AB-98FAB502A70E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81356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C05435-BEBA-41B9-90AB-98FAB502A70E}" type="slidenum">
              <a:rPr lang="LID4096" smtClean="0"/>
              <a:t>23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798939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95B16-C6A4-71D3-7B4B-B22340D201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EAFBEC-3D36-6A8C-6EF5-DCF2304329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51962-62DB-E844-61E8-2EC2BE25F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3B663-6185-49F0-A296-E22EA57FF1C8}" type="datetimeFigureOut">
              <a:rPr lang="LID4096" smtClean="0"/>
              <a:t>01/17/2025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5628E8-F9F7-85FC-93C7-D54EE3742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190EB-B67E-A230-A304-2A3313CE6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81BA-1581-43FF-9101-279E011A04A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851035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86801-8105-9BC0-E5A3-3ABB6FD00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AA45B3-94F9-A037-2AD6-77B8B17E6B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B7E0ED-26F7-54F3-D760-1D2F6F53B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3B663-6185-49F0-A296-E22EA57FF1C8}" type="datetimeFigureOut">
              <a:rPr lang="LID4096" smtClean="0"/>
              <a:t>01/17/2025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7F16A9-0F39-A53B-AEC5-15E219DD2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BC96E8-A192-9C12-2166-E2965D22E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81BA-1581-43FF-9101-279E011A04A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22411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04E3DF-A095-46B5-3818-90B229DFB4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D5FA23-F074-4CD5-D869-658FA22550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340559-C021-CD7B-395B-E4284FBF8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3B663-6185-49F0-A296-E22EA57FF1C8}" type="datetimeFigureOut">
              <a:rPr lang="LID4096" smtClean="0"/>
              <a:t>01/17/2025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D99E1-9952-2FBA-B616-2D0F13CE0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8A4494-B45B-2BA6-784D-C1CB78165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81BA-1581-43FF-9101-279E011A04A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57387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97BEA-CAFD-E03F-9699-ECE83D360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070B3-77E7-B2FE-FC9B-AA1A17289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51F3E1-F5C6-12DA-02C9-280CA5AEE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3B663-6185-49F0-A296-E22EA57FF1C8}" type="datetimeFigureOut">
              <a:rPr lang="LID4096" smtClean="0"/>
              <a:t>01/17/2025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5494C0-CDDF-CCF3-485B-A98B22E60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756F4-C0EF-AE64-218A-B73E0ED5E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81BA-1581-43FF-9101-279E011A04A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659485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E4974-9464-F38A-9845-C7D9732D6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87E7B5-BFC4-1FA2-76BE-546E05F5D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C41952-AB7F-69C2-1701-FFE4E1E70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3B663-6185-49F0-A296-E22EA57FF1C8}" type="datetimeFigureOut">
              <a:rPr lang="LID4096" smtClean="0"/>
              <a:t>01/17/2025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EF4FE-A39F-53BB-5338-CBA5DA590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15C40C-AD9F-D4B6-87FC-DBC632D9C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81BA-1581-43FF-9101-279E011A04A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206813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228A6-82CB-41F6-E24E-34D536914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B00B10-B0F9-1B41-758D-4F5A9A1256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B648D-A3AA-380E-1266-E342958169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B084DC-A334-A45F-0576-02EE91E5C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3B663-6185-49F0-A296-E22EA57FF1C8}" type="datetimeFigureOut">
              <a:rPr lang="LID4096" smtClean="0"/>
              <a:t>01/17/2025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72687-9674-6169-193B-2BDB0FEBC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742644-DCA6-00DD-02AB-8AA3B9AE8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81BA-1581-43FF-9101-279E011A04A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33573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EB8E5-762A-F19B-C76C-848AF7D81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22908E-E1E6-8B3B-F7D9-F0E730912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5E8527-450B-A77A-BCD9-BA47541E98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D16B14-DBE0-8D77-5441-C8C0FB3362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36F4B3-FB85-D177-AC32-73FE354228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1BCC34-17BE-FB3C-89E6-E39315605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3B663-6185-49F0-A296-E22EA57FF1C8}" type="datetimeFigureOut">
              <a:rPr lang="LID4096" smtClean="0"/>
              <a:t>01/17/2025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AE37E3-D15B-0EED-8DF6-8F94D1DEA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529CED-7407-E75B-DFA0-EBBDB2214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81BA-1581-43FF-9101-279E011A04A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04179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785B1-9995-5DC0-EAAE-BC1606C4E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49E4C9-59B3-09CA-D8C5-E9F544F9B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3B663-6185-49F0-A296-E22EA57FF1C8}" type="datetimeFigureOut">
              <a:rPr lang="LID4096" smtClean="0"/>
              <a:t>01/17/2025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AFE307-AA20-3520-ADE7-2DD8176BA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0CD818-2F6E-133B-9834-0D672878E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81BA-1581-43FF-9101-279E011A04A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651600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BC927E-DFFD-0271-7898-9BBD10286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3B663-6185-49F0-A296-E22EA57FF1C8}" type="datetimeFigureOut">
              <a:rPr lang="LID4096" smtClean="0"/>
              <a:t>01/17/2025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3B5371-9E22-BAC8-DFC2-B6B806336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2F947F-4A68-DD52-BAC7-C955A8EC1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81BA-1581-43FF-9101-279E011A04A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19623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AF626-EE29-C954-5932-3866C0DA2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BC1593-C217-C822-B429-2B904EFA4A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90193B-04BE-BA71-8BDE-E27A8A083F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928547-4F84-7F0F-62C9-F07B8FD1F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3B663-6185-49F0-A296-E22EA57FF1C8}" type="datetimeFigureOut">
              <a:rPr lang="LID4096" smtClean="0"/>
              <a:t>01/17/2025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395F74-F8F9-91D9-A7C8-2A2925855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824AA4-2304-AB8E-6A63-914BCD51C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81BA-1581-43FF-9101-279E011A04A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66409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4A402-D1A8-502C-DFE9-81AF7373F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2D206D-3567-84F5-6304-30BC9CC7AF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6FA67D-E7A7-A589-2C4E-793D67D733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757D1D-97A6-684E-AC5C-6082DA57C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3B663-6185-49F0-A296-E22EA57FF1C8}" type="datetimeFigureOut">
              <a:rPr lang="LID4096" smtClean="0"/>
              <a:t>01/17/2025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843367-0E4D-B783-F12A-E8AE40698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71156E-95EF-0702-4FB1-7C3265551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81BA-1581-43FF-9101-279E011A04A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62009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1B951E-C06D-DFB8-B4BB-7B4FBDB37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06AE67-990B-AD9C-CAA2-8799D8886F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28E824-0F0A-AFE2-DE1E-60DB1E9D17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E53B663-6185-49F0-A296-E22EA57FF1C8}" type="datetimeFigureOut">
              <a:rPr lang="LID4096" smtClean="0"/>
              <a:t>01/17/2025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742673-0609-ED1D-CB08-F8BADBCF5F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A798B-C71F-65E6-4DAD-0675CACB07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C3681BA-1581-43FF-9101-279E011A04A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260908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3.png"/><Relationship Id="rId7" Type="http://schemas.openxmlformats.org/officeDocument/2006/relationships/customXml" Target="../ink/ink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customXml" Target="../ink/ink1.xml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C2C44-72C7-B17D-A7FB-6039D19587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muX</a:t>
            </a:r>
            <a:r>
              <a:rPr lang="en-US" dirty="0"/>
              <a:t> meeting 17/01/2024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A436D7-D82F-A187-1336-45EED1B7B0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Marie Deseyn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47897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A873E4-62AE-03A9-8DA5-7C6C8F8478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EC711-4A98-D3E4-E57B-EA890BF9E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height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2833D7-D067-6ACC-351F-C99D1681A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simulation for full array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for right positions</a:t>
            </a:r>
          </a:p>
          <a:p>
            <a:r>
              <a:rPr lang="en-US" dirty="0"/>
              <a:t>Step height increases all of a sudden ???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655171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BB6748-DCC9-3B90-6123-6DE8336FD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F3D26-8589-3802-761E-9492F8133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 time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FC3CF3-C61C-2AFA-1A8C-24BEC261A8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96367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581D7-C2B6-A88D-8AFB-973803C9C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 time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B33EE-2011-FE44-F3D8-36E2D1BE65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Currently investigating how we can correct for the different risetimes by adding risetime as a branch in the output tree of the analyzer </a:t>
            </a:r>
          </a:p>
          <a:p>
            <a:endParaRPr lang="LID4096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F23268-2F34-E9E8-1B7B-7F32DE6E7B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75" y="3118088"/>
            <a:ext cx="12116850" cy="34445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6CED38F-4BC1-41FF-F241-73A93FB590B8}"/>
              </a:ext>
            </a:extLst>
          </p:cNvPr>
          <p:cNvSpPr txBox="1"/>
          <p:nvPr/>
        </p:nvSpPr>
        <p:spPr>
          <a:xfrm>
            <a:off x="7014845" y="3645197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Ge06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4955254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25716A-1176-0359-CD81-B9A62EEFDC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0E949-ABFB-2ED3-F81D-ABA537506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 time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6EC236-792F-B0B2-8920-E2C2AC238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Currently investigating how we can correct for the different risetimes by adding risetime as a branch in the output tree of the analyzer </a:t>
            </a:r>
          </a:p>
          <a:p>
            <a:endParaRPr lang="LID4096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577577-FBE1-79BF-5B2C-907191FAA2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85" y="3030786"/>
            <a:ext cx="12109229" cy="35131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99E315-13AF-4EC2-8E07-DC02FACC64E5}"/>
              </a:ext>
            </a:extLst>
          </p:cNvPr>
          <p:cNvSpPr txBox="1"/>
          <p:nvPr/>
        </p:nvSpPr>
        <p:spPr>
          <a:xfrm>
            <a:off x="7136296" y="5307495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Ge03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698619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ACF5E-FBF2-4144-445E-297693395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dependent energy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2FBC2-4364-070C-A076-C927C75D5D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Inspired by Michaels “problem”</a:t>
            </a:r>
          </a:p>
          <a:p>
            <a:r>
              <a:rPr lang="en-US" dirty="0"/>
              <a:t>Energy “drifts” towards lower values for increasing time difference</a:t>
            </a:r>
            <a:endParaRPr lang="LID4096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B894AD4-24D7-FDCF-9E58-5913D70C9E9C}"/>
              </a:ext>
            </a:extLst>
          </p:cNvPr>
          <p:cNvSpPr txBox="1">
            <a:spLocks/>
          </p:cNvSpPr>
          <p:nvPr/>
        </p:nvSpPr>
        <p:spPr>
          <a:xfrm>
            <a:off x="7287064" y="3073791"/>
            <a:ext cx="4219135" cy="32555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Idea: slower risetime pulses, correspond to a slightly smaller energy</a:t>
            </a:r>
            <a:endParaRPr lang="LID4096" dirty="0"/>
          </a:p>
        </p:txBody>
      </p:sp>
      <p:pic>
        <p:nvPicPr>
          <p:cNvPr id="10" name="Picture 9" descr="A blue and yellow line pattern&#10;&#10;Description automatically generated">
            <a:extLst>
              <a:ext uri="{FF2B5EF4-FFF2-40B4-BE49-F238E27FC236}">
                <a16:creationId xmlns:a16="http://schemas.microsoft.com/office/drawing/2014/main" id="{F61F074A-41E9-DF8D-0D41-8760E074C0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70" y="2770894"/>
            <a:ext cx="7117794" cy="40313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77D093A-354B-E1B4-CA18-FCB2AE6896A9}"/>
              </a:ext>
            </a:extLst>
          </p:cNvPr>
          <p:cNvSpPr txBox="1"/>
          <p:nvPr/>
        </p:nvSpPr>
        <p:spPr>
          <a:xfrm>
            <a:off x="7070035" y="861391"/>
            <a:ext cx="4126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Risetime = x(y=0.3*ADC) – x(y=0.1*ADC)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171484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B631B-78A3-94E2-97F6-0C7772BD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dependent energy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A28F66-F33D-3E55-F1B0-2E990FF888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Si muonic x ray at 400</a:t>
            </a:r>
          </a:p>
          <a:p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3F760D-485F-41AF-7095-3CFA93424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45" y="2469970"/>
            <a:ext cx="5790955" cy="38438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B5CB843-A0B4-366F-21BF-DEE71AB27ED7}"/>
              </a:ext>
            </a:extLst>
          </p:cNvPr>
          <p:cNvSpPr txBox="1"/>
          <p:nvPr/>
        </p:nvSpPr>
        <p:spPr>
          <a:xfrm>
            <a:off x="1892104" y="2785401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Ge09</a:t>
            </a:r>
            <a:endParaRPr lang="LID4096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EF18FF-2FD6-3CAB-CC58-B8E5A2C356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3301" y="2300067"/>
            <a:ext cx="5880863" cy="40301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2BBC94A-2466-448C-CBB8-F0CCF1D9B345}"/>
              </a:ext>
            </a:extLst>
          </p:cNvPr>
          <p:cNvSpPr txBox="1"/>
          <p:nvPr/>
        </p:nvSpPr>
        <p:spPr>
          <a:xfrm>
            <a:off x="7585758" y="2600735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Ge03</a:t>
            </a:r>
            <a:endParaRPr lang="LID4096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B88206-3166-CE40-1DB9-6B72B31881DD}"/>
              </a:ext>
            </a:extLst>
          </p:cNvPr>
          <p:cNvSpPr txBox="1"/>
          <p:nvPr/>
        </p:nvSpPr>
        <p:spPr>
          <a:xfrm>
            <a:off x="7454348" y="1643270"/>
            <a:ext cx="3195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Longer risetime = lower energy</a:t>
            </a:r>
            <a:endParaRPr lang="LID4096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0F2319-363F-99D4-6113-69292A56E499}"/>
              </a:ext>
            </a:extLst>
          </p:cNvPr>
          <p:cNvSpPr txBox="1"/>
          <p:nvPr/>
        </p:nvSpPr>
        <p:spPr>
          <a:xfrm>
            <a:off x="7070035" y="861391"/>
            <a:ext cx="4126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Risetime = x(y=0.3*ADC) – x(y=0.1*ADC)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3458622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10C18C47-2E8C-A1E9-C757-476AC2C776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A2071-AC2C-88C0-F7BC-640D643C8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dependent energy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BA9F5B-729F-4204-CD9B-6E877D75E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206" y="2481466"/>
            <a:ext cx="5391060" cy="425726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627CE7-A554-CE02-F5C0-BEEC54C4C0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Si muonic x ray at 400</a:t>
            </a:r>
          </a:p>
          <a:p>
            <a:endParaRPr lang="LID4096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6B5A9C6-B66D-BF1C-7EA4-0219E4B3A0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1814" y="2517798"/>
            <a:ext cx="5719299" cy="37941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2E3D7E-7929-A84E-6C6B-070E3C8861F2}"/>
              </a:ext>
            </a:extLst>
          </p:cNvPr>
          <p:cNvSpPr txBox="1"/>
          <p:nvPr/>
        </p:nvSpPr>
        <p:spPr>
          <a:xfrm>
            <a:off x="1375269" y="2672757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Ge09</a:t>
            </a:r>
            <a:endParaRPr lang="LID4096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267FA1-5949-9A4F-B21E-CD079CB55512}"/>
              </a:ext>
            </a:extLst>
          </p:cNvPr>
          <p:cNvSpPr txBox="1"/>
          <p:nvPr/>
        </p:nvSpPr>
        <p:spPr>
          <a:xfrm>
            <a:off x="9487445" y="5214730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Ge03</a:t>
            </a:r>
            <a:endParaRPr lang="LID4096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B3A0DA-A77A-E14E-873E-514FB61D8F9D}"/>
              </a:ext>
            </a:extLst>
          </p:cNvPr>
          <p:cNvSpPr txBox="1"/>
          <p:nvPr/>
        </p:nvSpPr>
        <p:spPr>
          <a:xfrm>
            <a:off x="7454348" y="1643270"/>
            <a:ext cx="3041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Longer risetime = bigger time</a:t>
            </a:r>
            <a:endParaRPr lang="LID4096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96A4B8-48CB-37AF-79A6-A231DEACCF8F}"/>
              </a:ext>
            </a:extLst>
          </p:cNvPr>
          <p:cNvSpPr txBox="1"/>
          <p:nvPr/>
        </p:nvSpPr>
        <p:spPr>
          <a:xfrm>
            <a:off x="7070035" y="861391"/>
            <a:ext cx="4126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Risetime = x(y=0.3*ADC) – x(y=0.1*ADC)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4949010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D1A51-9758-6702-8154-C16A44637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dependent energy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4F16BD-7F9F-D944-F3BA-888A43A5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Added the risetime as a branch in the output tree of the analyzer (only on Marie branch so far)</a:t>
            </a:r>
          </a:p>
          <a:p>
            <a:r>
              <a:rPr lang="en-US" dirty="0">
                <a:sym typeface="Wingdings" panose="05000000000000000000" pitchFamily="2" charset="2"/>
              </a:rPr>
              <a:t> Able to extract risetime from the tree</a:t>
            </a:r>
          </a:p>
          <a:p>
            <a:r>
              <a:rPr lang="en-US" dirty="0">
                <a:sym typeface="Wingdings" panose="05000000000000000000" pitchFamily="2" charset="2"/>
              </a:rPr>
              <a:t> Reran the analyzer for 5 runs first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7436780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F19D5-8265-E6C0-F5A5-5118038DF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dependent energy</a:t>
            </a:r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7236FD-E192-86FD-DD09-3A43A6A242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0589"/>
            <a:ext cx="12192000" cy="40814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5E6FFAB-5C2D-747F-1EDC-C9694C070B9A}"/>
              </a:ext>
            </a:extLst>
          </p:cNvPr>
          <p:cNvSpPr txBox="1"/>
          <p:nvPr/>
        </p:nvSpPr>
        <p:spPr>
          <a:xfrm>
            <a:off x="6718853" y="2365513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cut</a:t>
            </a:r>
            <a:endParaRPr lang="LID4096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3DA60C-71E9-FCA8-1E8C-759BC5A4114E}"/>
              </a:ext>
            </a:extLst>
          </p:cNvPr>
          <p:cNvSpPr txBox="1"/>
          <p:nvPr/>
        </p:nvSpPr>
        <p:spPr>
          <a:xfrm>
            <a:off x="602974" y="2365513"/>
            <a:ext cx="1348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Without cut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8675028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38870DC6-6987-5BF3-B15E-AD9940AFBE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B8995-1E4B-BE68-3670-5E0B00953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dependent energy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7B863B-31E2-08C0-396E-A80CBFE61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Ge09</a:t>
            </a:r>
            <a:endParaRPr lang="LID4096" dirty="0"/>
          </a:p>
        </p:txBody>
      </p:sp>
      <p:pic>
        <p:nvPicPr>
          <p:cNvPr id="5" name="Picture 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DCD25C9D-DB7B-5CC7-89F9-2809DC9016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21" y="2259495"/>
            <a:ext cx="5239611" cy="4545495"/>
          </a:xfrm>
          <a:prstGeom prst="rect">
            <a:avLst/>
          </a:prstGeom>
        </p:spPr>
      </p:pic>
      <p:pic>
        <p:nvPicPr>
          <p:cNvPr id="8" name="Picture 7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AEE51017-7324-DA08-75A4-98228299E6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085" y="2232989"/>
            <a:ext cx="5353556" cy="4598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690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E9930-8348-0BA0-7A77-A6A40E5EB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G4 simulations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8B2C95-45FD-0CB3-23FC-6EAE749855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405651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C9CC33E-B69B-3A12-ED04-F5FB014F4D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75960-2B7B-0361-9A62-15E8DA946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dependent energy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FE9E93-9B45-6972-2E21-A6493E7D2A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Ge03</a:t>
            </a:r>
            <a:endParaRPr lang="LID4096" dirty="0"/>
          </a:p>
        </p:txBody>
      </p:sp>
      <p:pic>
        <p:nvPicPr>
          <p:cNvPr id="6" name="Picture 5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84F390DD-AC92-5C58-F9D0-E5F1DC7DA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11" y="2289993"/>
            <a:ext cx="6706191" cy="4150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2146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E07B2C61-8DEB-B460-CE5D-CB9EFACCF8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851B0-47FB-8D5F-8A31-1D6A57D4B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dependent energy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471663-2A83-86E5-F3DF-A01BBEAE0B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Ge03 – reverse cut</a:t>
            </a:r>
            <a:endParaRPr lang="LID4096" dirty="0"/>
          </a:p>
        </p:txBody>
      </p:sp>
      <p:pic>
        <p:nvPicPr>
          <p:cNvPr id="5" name="Picture 4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AFF6F2D0-BB9B-95A7-01B1-049A299E8B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6910"/>
            <a:ext cx="7381394" cy="45280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CDB8D2-A439-F87A-D343-718A4775B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1800" y="1187860"/>
            <a:ext cx="4206807" cy="2882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6C4F9D-8FDC-D0B6-4AB1-4C42645762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5879" y="4001294"/>
            <a:ext cx="4338647" cy="2878197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F201CE5-3D15-8515-6C63-41F6B440EFCC}"/>
              </a:ext>
            </a:extLst>
          </p:cNvPr>
          <p:cNvSpPr txBox="1">
            <a:spLocks/>
          </p:cNvSpPr>
          <p:nvPr/>
        </p:nvSpPr>
        <p:spPr>
          <a:xfrm>
            <a:off x="7594712" y="245165"/>
            <a:ext cx="4478018" cy="6084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Extreme loss in statistics, as most events have long rise-time: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7716670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CB713-949D-C4EF-5C32-805A94DE1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dependent energy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59485-3388-5329-A7CF-56A9635835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Ge06</a:t>
            </a:r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CCB42F-788D-35F5-DCC9-62B879A5AE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764" y="2232991"/>
            <a:ext cx="5654236" cy="46250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FB63120-5654-F983-8486-D434C1B280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7554" y="2030668"/>
            <a:ext cx="5654236" cy="4827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5190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4D31F-C53A-9357-5094-98C620A31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dependent energy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C578D-ED75-4D63-13FA-9467496ACC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/>
          <a:lstStyle/>
          <a:p>
            <a:r>
              <a:rPr lang="en-US" dirty="0"/>
              <a:t>Should we instead correct?</a:t>
            </a:r>
          </a:p>
          <a:p>
            <a:r>
              <a:rPr lang="en-US" dirty="0"/>
              <a:t>Somehow try to make a fit through the data, to then use as a correction</a:t>
            </a:r>
            <a:endParaRPr lang="LID4096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1679C9-7DB7-AEC7-E5D0-65431BA92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37" y="2855946"/>
            <a:ext cx="5880863" cy="40301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AD4A66-9A0A-610F-7D63-7D5DA8C1F2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5100" y="3214672"/>
            <a:ext cx="4993577" cy="331266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9872AEB8-0A95-489E-D256-9617F2650BC3}"/>
                  </a:ext>
                </a:extLst>
              </p14:cNvPr>
              <p14:cNvContentPartPr/>
              <p14:nvPr/>
            </p14:nvContentPartPr>
            <p14:xfrm>
              <a:off x="3071880" y="3712176"/>
              <a:ext cx="529560" cy="263088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9872AEB8-0A95-489E-D256-9617F2650BC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36240" y="3676176"/>
                <a:ext cx="601200" cy="270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FFBAEF3D-609E-E013-174B-FC1741BA94FC}"/>
                  </a:ext>
                </a:extLst>
              </p14:cNvPr>
              <p14:cNvContentPartPr/>
              <p14:nvPr/>
            </p14:nvContentPartPr>
            <p14:xfrm>
              <a:off x="3591089" y="6327835"/>
              <a:ext cx="36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FFBAEF3D-609E-E013-174B-FC1741BA94F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528449" y="6264835"/>
                <a:ext cx="126000" cy="12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652015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967289CF-57B5-5F0C-2C5A-303F51245E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749FA-EB7B-A539-B8D4-81F8155DA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dependent energy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5FE973-D3D5-2A56-1676-8B2AB2A74E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 far:</a:t>
            </a:r>
          </a:p>
          <a:p>
            <a:pPr lvl="1"/>
            <a:r>
              <a:rPr lang="en-US" dirty="0"/>
              <a:t>Reran the analyzer for some more files</a:t>
            </a:r>
          </a:p>
          <a:p>
            <a:pPr lvl="1"/>
            <a:r>
              <a:rPr lang="en-US" dirty="0"/>
              <a:t>Hard drive problems</a:t>
            </a:r>
          </a:p>
          <a:p>
            <a:pPr lvl="1"/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52B17A-85FD-2157-1EF4-8E6A24F6B1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0071" y="3536637"/>
            <a:ext cx="5488609" cy="32244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872990-3909-410E-E553-A809FD1768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44" y="3430413"/>
            <a:ext cx="5989839" cy="3436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5760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173FE016-41C5-F8B2-7CB6-5C1D36D1BF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480D4-C6CD-04B5-D130-70F58578D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dependent energy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64F220-41FC-CB00-24E4-7162946A1E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241758" cy="4351338"/>
          </a:xfrm>
        </p:spPr>
        <p:txBody>
          <a:bodyPr/>
          <a:lstStyle/>
          <a:p>
            <a:r>
              <a:rPr lang="en-US" dirty="0"/>
              <a:t>So far:</a:t>
            </a:r>
          </a:p>
          <a:p>
            <a:pPr lvl="1"/>
            <a:r>
              <a:rPr lang="en-US" dirty="0"/>
              <a:t>Reran the analyzer for some more files</a:t>
            </a:r>
          </a:p>
          <a:p>
            <a:pPr lvl="1"/>
            <a:r>
              <a:rPr lang="en-US" dirty="0"/>
              <a:t>Hard drive problems</a:t>
            </a:r>
          </a:p>
          <a:p>
            <a:pPr lvl="1"/>
            <a:r>
              <a:rPr lang="en-US" dirty="0"/>
              <a:t>Tried 2 different ways for energy</a:t>
            </a:r>
          </a:p>
          <a:p>
            <a:pPr lvl="2"/>
            <a:r>
              <a:rPr lang="en-US" dirty="0"/>
              <a:t>Fit with “Gaussian tube”</a:t>
            </a:r>
          </a:p>
          <a:p>
            <a:pPr lvl="3"/>
            <a:r>
              <a:rPr lang="en-US" dirty="0"/>
              <a:t>Worked not OK, likely because not right shape</a:t>
            </a:r>
          </a:p>
          <a:p>
            <a:pPr lvl="3"/>
            <a:endParaRPr lang="en-US" dirty="0"/>
          </a:p>
          <a:p>
            <a:pPr lvl="1"/>
            <a:endParaRPr lang="LID4096" dirty="0"/>
          </a:p>
        </p:txBody>
      </p:sp>
      <p:pic>
        <p:nvPicPr>
          <p:cNvPr id="6" name="Picture Placeholder 5" descr="Desmos | 3D Graphing Calculator — Mozilla Firefox">
            <a:extLst>
              <a:ext uri="{FF2B5EF4-FFF2-40B4-BE49-F238E27FC236}">
                <a16:creationId xmlns:a16="http://schemas.microsoft.com/office/drawing/2014/main" id="{10470A6F-C8C0-916A-E14C-B07D1B0D6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35192" y="225287"/>
            <a:ext cx="4197173" cy="38414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4A8E0CA-80C3-EF1F-ADAA-AFF60FC64F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833" y="4231294"/>
            <a:ext cx="6176671" cy="17653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9F57BCF-FC54-6550-07BD-E8D1876DD5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6048" y="4960620"/>
            <a:ext cx="6325952" cy="189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3495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9ACB9AEF-C022-FE32-ECAE-45719A849A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7D4FC-7F45-590E-B7B5-7B7B29B8F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dependent energy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39450B-0B05-7E7E-CE60-0D40F19E34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241758" cy="4351338"/>
          </a:xfrm>
        </p:spPr>
        <p:txBody>
          <a:bodyPr/>
          <a:lstStyle/>
          <a:p>
            <a:r>
              <a:rPr lang="en-US" dirty="0"/>
              <a:t>So far:</a:t>
            </a:r>
          </a:p>
          <a:p>
            <a:pPr lvl="1"/>
            <a:r>
              <a:rPr lang="en-US" dirty="0"/>
              <a:t>Reran the analyzer for some more files</a:t>
            </a:r>
          </a:p>
          <a:p>
            <a:pPr lvl="1"/>
            <a:r>
              <a:rPr lang="en-US" dirty="0"/>
              <a:t>Hard drive problems</a:t>
            </a:r>
          </a:p>
          <a:p>
            <a:pPr lvl="1"/>
            <a:r>
              <a:rPr lang="en-US" dirty="0"/>
              <a:t>Tried 2 different ways for energy</a:t>
            </a:r>
          </a:p>
          <a:p>
            <a:pPr lvl="2"/>
            <a:r>
              <a:rPr lang="en-US" dirty="0"/>
              <a:t>Fit with “</a:t>
            </a:r>
            <a:r>
              <a:rPr lang="en-US" dirty="0" err="1"/>
              <a:t>gausian</a:t>
            </a:r>
            <a:r>
              <a:rPr lang="en-US" dirty="0"/>
              <a:t> tube”</a:t>
            </a:r>
          </a:p>
          <a:p>
            <a:pPr lvl="2"/>
            <a:r>
              <a:rPr lang="en-US" dirty="0"/>
              <a:t>Fit with weights (get energy and risetime of each bin and add an error = 1/weight to that point with </a:t>
            </a:r>
            <a:br>
              <a:rPr lang="en-US" dirty="0"/>
            </a:br>
            <a:r>
              <a:rPr lang="en-US" dirty="0"/>
              <a:t>weight = </a:t>
            </a:r>
            <a:r>
              <a:rPr lang="en-US" dirty="0" err="1"/>
              <a:t>bincontent</a:t>
            </a:r>
            <a:r>
              <a:rPr lang="en-US" dirty="0"/>
              <a:t>) </a:t>
            </a:r>
            <a:r>
              <a:rPr lang="en-US" dirty="0">
                <a:sym typeface="Wingdings" panose="05000000000000000000" pitchFamily="2" charset="2"/>
              </a:rPr>
              <a:t> very much range dependent </a:t>
            </a:r>
            <a:endParaRPr lang="en-US" dirty="0"/>
          </a:p>
          <a:p>
            <a:pPr lvl="1"/>
            <a:endParaRPr lang="LID4096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0FBA10-1A01-053C-5FA2-760B0069E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648" y="4806052"/>
            <a:ext cx="3357674" cy="19290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E184067-F994-3F2B-516C-0EC987A7A2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1843" y="4730399"/>
            <a:ext cx="3568313" cy="20803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EA3A47-3B54-5583-FC8C-D1E6B5E027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5596" y="4730399"/>
            <a:ext cx="3468756" cy="2080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7727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623C118-804C-0D0A-966A-3CF462BC5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E6AC1-4D58-17B3-CC6D-2F43CD7DC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dependent energy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0466C-DCD5-E9C2-0B28-35352C80B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241758" cy="4351338"/>
          </a:xfrm>
        </p:spPr>
        <p:txBody>
          <a:bodyPr/>
          <a:lstStyle/>
          <a:p>
            <a:r>
              <a:rPr lang="en-US" dirty="0"/>
              <a:t>So far:</a:t>
            </a:r>
          </a:p>
          <a:p>
            <a:pPr lvl="1"/>
            <a:r>
              <a:rPr lang="en-US" dirty="0"/>
              <a:t>Reran the analyzer for some more files</a:t>
            </a:r>
          </a:p>
          <a:p>
            <a:pPr lvl="1"/>
            <a:r>
              <a:rPr lang="en-US" dirty="0"/>
              <a:t>Hard drive problems</a:t>
            </a:r>
          </a:p>
          <a:p>
            <a:pPr lvl="1"/>
            <a:r>
              <a:rPr lang="en-US" dirty="0"/>
              <a:t>Tried 2 different ways for energy</a:t>
            </a:r>
          </a:p>
          <a:p>
            <a:pPr lvl="2"/>
            <a:r>
              <a:rPr lang="en-US" dirty="0"/>
              <a:t>Fit with “</a:t>
            </a:r>
            <a:r>
              <a:rPr lang="en-US" dirty="0" err="1"/>
              <a:t>gausian</a:t>
            </a:r>
            <a:r>
              <a:rPr lang="en-US" dirty="0"/>
              <a:t> tube”</a:t>
            </a:r>
          </a:p>
          <a:p>
            <a:pPr lvl="2"/>
            <a:r>
              <a:rPr lang="en-US" dirty="0"/>
              <a:t>Fit with weights (get energy and risetime of each bin and add an error = 1/weight to that point with </a:t>
            </a:r>
            <a:br>
              <a:rPr lang="en-US" dirty="0"/>
            </a:br>
            <a:r>
              <a:rPr lang="en-US" dirty="0"/>
              <a:t>weight = </a:t>
            </a:r>
            <a:r>
              <a:rPr lang="en-US" dirty="0" err="1"/>
              <a:t>bincontent</a:t>
            </a:r>
            <a:r>
              <a:rPr lang="en-US" dirty="0"/>
              <a:t>) </a:t>
            </a:r>
            <a:r>
              <a:rPr lang="en-US" dirty="0">
                <a:sym typeface="Wingdings" panose="05000000000000000000" pitchFamily="2" charset="2"/>
              </a:rPr>
              <a:t> very much range dependent 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Looking for a better approach</a:t>
            </a:r>
            <a:endParaRPr lang="en-US" dirty="0"/>
          </a:p>
          <a:p>
            <a:pPr lvl="1"/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7250817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C3F44-6E64-5B6C-17F4-1476D0E67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AF533-F63F-97FA-F807-14AEB94844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8074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0DC48-712D-3A4D-FF72-400F7549F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G4 simulation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CAB594-3F78-762E-F3CD-A7F75DAD2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563999"/>
            <a:ext cx="10515600" cy="2612963"/>
          </a:xfrm>
        </p:spPr>
        <p:txBody>
          <a:bodyPr/>
          <a:lstStyle/>
          <a:p>
            <a:r>
              <a:rPr lang="en-US" dirty="0"/>
              <a:t>Simulations mostly agree within 1 sigma with experiment for the efficiency</a:t>
            </a:r>
          </a:p>
          <a:p>
            <a:r>
              <a:rPr lang="en-US" dirty="0"/>
              <a:t>Redesign of the scintillator: plan to have weekly meetings with Narongrit + implementing stepping action to see more of the history</a:t>
            </a:r>
            <a:endParaRPr lang="LID4096" dirty="0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E47BDD73-AD21-A363-3BB8-7DAD457FE0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78"/>
          <a:stretch/>
        </p:blipFill>
        <p:spPr>
          <a:xfrm>
            <a:off x="5803200" y="212324"/>
            <a:ext cx="4613484" cy="308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531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509ED0-4DCB-4ABD-4B8E-920D3ED510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D9E21-B3DB-14C0-306A-376CFA935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size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79A12F-8367-8EC3-4612-8BBD430A69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763054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15CB5E-4598-190C-8E5F-FC9E1C1A71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081AD-D9D8-6499-5279-1EDF50C24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height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C82EB-4E88-D578-ECDB-74342C1223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Simulate single energy photons for Leuven75 geometry</a:t>
            </a:r>
          </a:p>
          <a:p>
            <a:r>
              <a:rPr lang="en-US" dirty="0"/>
              <a:t>Infinite resolution</a:t>
            </a:r>
          </a:p>
          <a:p>
            <a:r>
              <a:rPr lang="en-US" dirty="0"/>
              <a:t>Step/signal</a:t>
            </a:r>
          </a:p>
          <a:p>
            <a:r>
              <a:rPr lang="en-US" dirty="0"/>
              <a:t>Trend???</a:t>
            </a:r>
            <a:endParaRPr lang="LID4096" dirty="0"/>
          </a:p>
        </p:txBody>
      </p:sp>
      <p:pic>
        <p:nvPicPr>
          <p:cNvPr id="4" name="Content Placeholder 4" descr="A graph of a step height&#10;&#10;Description automatically generated">
            <a:extLst>
              <a:ext uri="{FF2B5EF4-FFF2-40B4-BE49-F238E27FC236}">
                <a16:creationId xmlns:a16="http://schemas.microsoft.com/office/drawing/2014/main" id="{80E8F323-9D2B-0F76-361C-47DBC8C073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327" y="2454104"/>
            <a:ext cx="7619082" cy="421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402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EA962-E3FD-36AE-D236-63C75D477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height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E19D58-F49C-C854-5FDD-2A8D8C03EB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 dirty="0"/>
          </a:p>
        </p:txBody>
      </p:sp>
      <p:pic>
        <p:nvPicPr>
          <p:cNvPr id="4" name="Content Placeholder 12" descr="A graph of energy and energy&#10;&#10;Description automatically generated">
            <a:extLst>
              <a:ext uri="{FF2B5EF4-FFF2-40B4-BE49-F238E27FC236}">
                <a16:creationId xmlns:a16="http://schemas.microsoft.com/office/drawing/2014/main" id="{BE3F83A9-7211-03DD-7558-8C8A18BC36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8" y="1298808"/>
            <a:ext cx="6930282" cy="3404773"/>
          </a:xfrm>
          <a:prstGeom prst="rect">
            <a:avLst/>
          </a:prstGeom>
        </p:spPr>
      </p:pic>
      <p:pic>
        <p:nvPicPr>
          <p:cNvPr id="5" name="Picture 4" descr="A graph of a graph showing a graph of energy&#10;&#10;Description automatically generated with medium confidence">
            <a:extLst>
              <a:ext uri="{FF2B5EF4-FFF2-40B4-BE49-F238E27FC236}">
                <a16:creationId xmlns:a16="http://schemas.microsoft.com/office/drawing/2014/main" id="{C7E1D6BB-E9F9-1261-47A4-7E2480B244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678" y="3493009"/>
            <a:ext cx="6623322" cy="33510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6C8A4A-4AB1-D9A2-2141-729A69621799}"/>
              </a:ext>
            </a:extLst>
          </p:cNvPr>
          <p:cNvSpPr txBox="1"/>
          <p:nvPr/>
        </p:nvSpPr>
        <p:spPr>
          <a:xfrm>
            <a:off x="0" y="6488668"/>
            <a:ext cx="4190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Note: Si 2p-1s E is not yet calibrated fully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162802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B0982-E5F4-1ACB-5D85-E4282BB54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height – Si data fitting idea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7CF750-DE4E-6286-9DB9-62D00FC82C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fit (rescaled data) from 200 to 600 keV and then allow a general shift of this curve </a:t>
            </a:r>
            <a:r>
              <a:rPr lang="en-US" sz="2000" dirty="0"/>
              <a:t>(B and C’ fixed; E0 = 600 keV; S(E0) = </a:t>
            </a:r>
            <a:r>
              <a:rPr lang="en-US" sz="2000" dirty="0" err="1"/>
              <a:t>fitparameter</a:t>
            </a:r>
            <a:r>
              <a:rPr lang="en-US" sz="2000" dirty="0"/>
              <a:t>)</a:t>
            </a:r>
          </a:p>
          <a:p>
            <a:r>
              <a:rPr lang="en-US" dirty="0"/>
              <a:t>Did the </a:t>
            </a:r>
            <a:r>
              <a:rPr lang="en-US" dirty="0" err="1"/>
              <a:t>hypermet</a:t>
            </a:r>
            <a:r>
              <a:rPr lang="en-US" dirty="0"/>
              <a:t> fitting for Si data, for </a:t>
            </a:r>
            <a:r>
              <a:rPr lang="en-US" b="1" dirty="0"/>
              <a:t>Leuven75 </a:t>
            </a:r>
            <a:r>
              <a:rPr lang="en-US" dirty="0"/>
              <a:t>only</a:t>
            </a:r>
            <a:endParaRPr lang="en-US" b="1" dirty="0"/>
          </a:p>
          <a:p>
            <a:r>
              <a:rPr lang="en-US" dirty="0"/>
              <a:t>Converged nicely + </a:t>
            </a:r>
            <a:r>
              <a:rPr lang="en-US" dirty="0" err="1"/>
              <a:t>stepheight</a:t>
            </a:r>
            <a:r>
              <a:rPr lang="en-US" dirty="0"/>
              <a:t> at 600keV (</a:t>
            </a:r>
            <a:r>
              <a:rPr lang="en-US" dirty="0" err="1"/>
              <a:t>fitparam</a:t>
            </a:r>
            <a:r>
              <a:rPr lang="en-US" dirty="0"/>
              <a:t>):</a:t>
            </a:r>
          </a:p>
          <a:p>
            <a:pPr lvl="1"/>
            <a:r>
              <a:rPr lang="en-US" dirty="0"/>
              <a:t>Run3: 0.001403(46)</a:t>
            </a:r>
          </a:p>
          <a:p>
            <a:pPr lvl="1"/>
            <a:r>
              <a:rPr lang="en-US" dirty="0"/>
              <a:t>Run4: 0.001295(38)</a:t>
            </a:r>
          </a:p>
          <a:p>
            <a:pPr lvl="1"/>
            <a:r>
              <a:rPr lang="en-US" dirty="0"/>
              <a:t>Run5: 0.001424(45)</a:t>
            </a:r>
          </a:p>
          <a:p>
            <a:endParaRPr lang="LID4096" dirty="0"/>
          </a:p>
        </p:txBody>
      </p:sp>
      <p:pic>
        <p:nvPicPr>
          <p:cNvPr id="4" name="Picture 3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2CD1C762-AFDE-0CC1-9029-67F84A8C40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552" y="3965376"/>
            <a:ext cx="4989744" cy="25274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A3C8D97-8A38-1985-7057-969564D598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2894" y="1509713"/>
            <a:ext cx="4907705" cy="32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43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D4B468-3A7F-204A-5AF8-6FC8BF4068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F30B1-5F12-BABD-ABDF-A0DA5C014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height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0476E3-A9CB-14F2-9AB6-69DFB90DB7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Distance dependence:</a:t>
            </a:r>
          </a:p>
          <a:p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5EFD92-01A7-BADA-05AB-B0F3CBE86E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863" y="2326185"/>
            <a:ext cx="8695945" cy="4264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830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60A294-0CC4-FCB7-62B8-6FDB37C765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F7742-0D50-AF35-BE31-040117882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height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140202-E64B-542D-C5A0-982428AEE9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Distance dependence</a:t>
            </a:r>
          </a:p>
          <a:p>
            <a:r>
              <a:rPr lang="en-US" dirty="0"/>
              <a:t>Detector dependence:</a:t>
            </a:r>
          </a:p>
          <a:p>
            <a:endParaRPr lang="LID4096" dirty="0"/>
          </a:p>
        </p:txBody>
      </p:sp>
      <p:pic>
        <p:nvPicPr>
          <p:cNvPr id="6" name="Picture 5" descr="A graph of a step height and signal&#10;&#10;Description automatically generated">
            <a:extLst>
              <a:ext uri="{FF2B5EF4-FFF2-40B4-BE49-F238E27FC236}">
                <a16:creationId xmlns:a16="http://schemas.microsoft.com/office/drawing/2014/main" id="{D15819AA-4B64-843B-EA80-D0D33B0570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1" y="2772578"/>
            <a:ext cx="7485898" cy="400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787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1011</TotalTime>
  <Words>642</Words>
  <Application>Microsoft Office PowerPoint</Application>
  <PresentationFormat>Widescreen</PresentationFormat>
  <Paragraphs>99</Paragraphs>
  <Slides>28</Slides>
  <Notes>1</Notes>
  <HiddenSlides>14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Aptos</vt:lpstr>
      <vt:lpstr>Aptos Display</vt:lpstr>
      <vt:lpstr>Arial</vt:lpstr>
      <vt:lpstr>Wingdings</vt:lpstr>
      <vt:lpstr>Office Theme</vt:lpstr>
      <vt:lpstr>muX meeting 17/01/2024</vt:lpstr>
      <vt:lpstr>G4 simulations</vt:lpstr>
      <vt:lpstr>G4 simulation</vt:lpstr>
      <vt:lpstr>Step size</vt:lpstr>
      <vt:lpstr>Step height</vt:lpstr>
      <vt:lpstr>Step height</vt:lpstr>
      <vt:lpstr>Step height – Si data fitting idea</vt:lpstr>
      <vt:lpstr>Step height</vt:lpstr>
      <vt:lpstr>Step height</vt:lpstr>
      <vt:lpstr>Step height</vt:lpstr>
      <vt:lpstr>Rise time</vt:lpstr>
      <vt:lpstr>Rise time</vt:lpstr>
      <vt:lpstr>Rise time</vt:lpstr>
      <vt:lpstr>Time dependent energy</vt:lpstr>
      <vt:lpstr>Time dependent energy</vt:lpstr>
      <vt:lpstr>Time dependent energy</vt:lpstr>
      <vt:lpstr>Time dependent energy</vt:lpstr>
      <vt:lpstr>Time dependent energy</vt:lpstr>
      <vt:lpstr>Time dependent energy</vt:lpstr>
      <vt:lpstr>Time dependent energy</vt:lpstr>
      <vt:lpstr>Time dependent energy</vt:lpstr>
      <vt:lpstr>Time dependent energy</vt:lpstr>
      <vt:lpstr>Time dependent energy</vt:lpstr>
      <vt:lpstr>Time dependent energy</vt:lpstr>
      <vt:lpstr>Time dependent energy</vt:lpstr>
      <vt:lpstr>Time dependent energy</vt:lpstr>
      <vt:lpstr>Time dependent energy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Marie Deseyn</dc:creator>
  <cp:lastModifiedBy>Marie Deseyn</cp:lastModifiedBy>
  <cp:revision>1</cp:revision>
  <dcterms:created xsi:type="dcterms:W3CDTF">2025-01-16T15:41:31Z</dcterms:created>
  <dcterms:modified xsi:type="dcterms:W3CDTF">2025-01-17T10:43:23Z</dcterms:modified>
</cp:coreProperties>
</file>