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9"/>
  </p:notesMasterIdLst>
  <p:handoutMasterIdLst>
    <p:handoutMasterId r:id="rId10"/>
  </p:handoutMasterIdLst>
  <p:sldIdLst>
    <p:sldId id="268" r:id="rId3"/>
    <p:sldId id="639" r:id="rId4"/>
    <p:sldId id="640" r:id="rId5"/>
    <p:sldId id="641" r:id="rId6"/>
    <p:sldId id="642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229A6D-5E57-4A37-A5E5-F12BCECB51B7}" v="8" dt="2025-03-28T07:53:30.8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7" autoAdjust="0"/>
    <p:restoredTop sz="76730" autoAdjust="0"/>
  </p:normalViewPr>
  <p:slideViewPr>
    <p:cSldViewPr snapToGrid="0" snapToObjects="1">
      <p:cViewPr varScale="1">
        <p:scale>
          <a:sx n="117" d="100"/>
          <a:sy n="117" d="100"/>
        </p:scale>
        <p:origin x="106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28-3-2025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28-3-2025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28/03/2025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28/03/2025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28/03/2025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28/03/2025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28/03/2025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28/03/2025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28/03/2025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28/03/2025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28/03/2025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28/03/2025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28/03/2025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28/03/2025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28/03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5D3573-52C7-C7E3-EDC8-0034E6213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from Brussels is quite excited that their model does well for V2</a:t>
            </a:r>
          </a:p>
          <a:p>
            <a:endParaRPr lang="en-US" dirty="0"/>
          </a:p>
          <a:p>
            <a:r>
              <a:rPr lang="en-US" dirty="0"/>
              <a:t>They seem to agree on my method for estimating the uncertainty</a:t>
            </a:r>
          </a:p>
          <a:p>
            <a:endParaRPr lang="en-US" dirty="0"/>
          </a:p>
          <a:p>
            <a:r>
              <a:rPr lang="en-US" dirty="0"/>
              <a:t>Curiosity with how well other DFT models perform</a:t>
            </a:r>
          </a:p>
          <a:p>
            <a:endParaRPr lang="en-US" dirty="0"/>
          </a:p>
          <a:p>
            <a:r>
              <a:rPr lang="en-US" dirty="0"/>
              <a:t>They’ve done some calculations for 40-48Ca </a:t>
            </a:r>
            <a:r>
              <a:rPr lang="en-US" dirty="0">
                <a:sym typeface="Wingdings" panose="05000000000000000000" pitchFamily="2" charset="2"/>
              </a:rPr>
              <a:t> We could reanalyze that chain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8365C0-DC29-0047-C510-3791B4B1C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2E404-2217-84CA-1DE5-1C90EADD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2C4C3D9-B6F8-F790-AFB8-F2B3B7B6E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V2 meeting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53101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05F5F40-4DE3-488F-467E-7D1C749C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06FC5A-5ECE-30BB-26F7-F5E641005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pic>
        <p:nvPicPr>
          <p:cNvPr id="8" name="Content Placeholder 7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037AFC12-57F6-395B-31DA-13C2826776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1728153"/>
            <a:ext cx="5399087" cy="4319269"/>
          </a:xfrm>
        </p:spPr>
      </p:pic>
      <p:pic>
        <p:nvPicPr>
          <p:cNvPr id="10" name="Content Placeholder 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A29922BE-1DE9-3D0A-D98C-F3E3DF1667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727518"/>
            <a:ext cx="5400675" cy="4320539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583B278-41CD-3F6D-7799-4F52C9133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Isotones at N=18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105661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31794-906E-8F2B-BD77-E7B9D4B96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4D1484-1B38-5F6B-63A4-0C424891C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7A916F-0607-87C5-0D33-0FA9E732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BCB917-55C8-98D7-A345-EC9EF0463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Isotones at N=20</a:t>
            </a:r>
            <a:endParaRPr lang="en-BE" dirty="0"/>
          </a:p>
        </p:txBody>
      </p:sp>
      <p:pic>
        <p:nvPicPr>
          <p:cNvPr id="12" name="Content Placeholder 11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E12AEEF2-2990-D0D8-A29B-D8BC6A2E7A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1728153"/>
            <a:ext cx="5399087" cy="4319269"/>
          </a:xfrm>
        </p:spPr>
      </p:pic>
      <p:pic>
        <p:nvPicPr>
          <p:cNvPr id="14" name="Content Placeholder 13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7145BAEF-19FD-AB72-A166-9451923E27E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727518"/>
            <a:ext cx="5400675" cy="4320539"/>
          </a:xfrm>
        </p:spPr>
      </p:pic>
    </p:spTree>
    <p:extLst>
      <p:ext uri="{BB962C8B-B14F-4D97-AF65-F5344CB8AC3E}">
        <p14:creationId xmlns:p14="http://schemas.microsoft.com/office/powerpoint/2010/main" val="3024635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1EBD2-CE7A-B6EC-CB87-E290318ED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4FA05B7-EC30-536B-5ED4-D1E447A97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C16D43-40E2-9CF6-4484-69A1571AA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CBB4B85-AC8E-51C3-64AE-A7C6DBA65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Isotones at N=22</a:t>
            </a:r>
            <a:endParaRPr lang="en-BE" dirty="0"/>
          </a:p>
        </p:txBody>
      </p:sp>
      <p:pic>
        <p:nvPicPr>
          <p:cNvPr id="14" name="Content Placeholder 13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930B98BA-C03B-0E61-07BB-F233D7AFA75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216650" y="1727518"/>
            <a:ext cx="5400675" cy="4320539"/>
          </a:xfrm>
        </p:spPr>
      </p:pic>
      <p:pic>
        <p:nvPicPr>
          <p:cNvPr id="12" name="Content Placeholder 11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DF4B1EF6-9073-C51F-8C6F-2325FC8043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6263" y="1728153"/>
            <a:ext cx="5399087" cy="4319269"/>
          </a:xfrm>
        </p:spPr>
      </p:pic>
    </p:spTree>
    <p:extLst>
      <p:ext uri="{BB962C8B-B14F-4D97-AF65-F5344CB8AC3E}">
        <p14:creationId xmlns:p14="http://schemas.microsoft.com/office/powerpoint/2010/main" val="1364318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98</Words>
  <Application>Microsoft Office PowerPoint</Application>
  <PresentationFormat>Widescreen</PresentationFormat>
  <Paragraphs>22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KU Leuven</vt:lpstr>
      <vt:lpstr>KU Leuven Sedes</vt:lpstr>
      <vt:lpstr>Update 28/03</vt:lpstr>
      <vt:lpstr>V2 meeting</vt:lpstr>
      <vt:lpstr>Isotones at N=18</vt:lpstr>
      <vt:lpstr>Isotones at N=20</vt:lpstr>
      <vt:lpstr>Isotones at N=22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2025-03-28T07:53:34Z</dcterms:modified>
</cp:coreProperties>
</file>