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51" r:id="rId2"/>
    <p:sldId id="267" r:id="rId3"/>
    <p:sldId id="272" r:id="rId4"/>
    <p:sldId id="273" r:id="rId5"/>
    <p:sldId id="274" r:id="rId6"/>
    <p:sldId id="275" r:id="rId7"/>
    <p:sldId id="324" r:id="rId8"/>
    <p:sldId id="333" r:id="rId9"/>
    <p:sldId id="340" r:id="rId10"/>
    <p:sldId id="349" r:id="rId11"/>
    <p:sldId id="358" r:id="rId12"/>
    <p:sldId id="360" r:id="rId13"/>
    <p:sldId id="361" r:id="rId14"/>
    <p:sldId id="362" r:id="rId15"/>
    <p:sldId id="30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B650E-FF06-4E40-A2BA-56B0915329F6}" v="109" dt="2025-02-03T16:41:36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inbridge, Alex (STFC,DL,AST)" userId="ce672081-8234-4921-ae56-190d56fc3d1c" providerId="ADAL" clId="{F66B650E-FF06-4E40-A2BA-56B0915329F6}"/>
    <pc:docChg chg="modSld">
      <pc:chgData name="Bainbridge, Alex (STFC,DL,AST)" userId="ce672081-8234-4921-ae56-190d56fc3d1c" providerId="ADAL" clId="{F66B650E-FF06-4E40-A2BA-56B0915329F6}" dt="2025-02-03T16:41:36.492" v="119" actId="20577"/>
      <pc:docMkLst>
        <pc:docMk/>
      </pc:docMkLst>
      <pc:sldChg chg="modSp modAnim">
        <pc:chgData name="Bainbridge, Alex (STFC,DL,AST)" userId="ce672081-8234-4921-ae56-190d56fc3d1c" providerId="ADAL" clId="{F66B650E-FF06-4E40-A2BA-56B0915329F6}" dt="2025-02-03T16:41:36.492" v="119" actId="20577"/>
        <pc:sldMkLst>
          <pc:docMk/>
          <pc:sldMk cId="2901070932" sldId="308"/>
        </pc:sldMkLst>
        <pc:spChg chg="mod">
          <ac:chgData name="Bainbridge, Alex (STFC,DL,AST)" userId="ce672081-8234-4921-ae56-190d56fc3d1c" providerId="ADAL" clId="{F66B650E-FF06-4E40-A2BA-56B0915329F6}" dt="2025-02-03T16:41:36.492" v="119" actId="20577"/>
          <ac:spMkLst>
            <pc:docMk/>
            <pc:sldMk cId="2901070932" sldId="308"/>
            <ac:spMk id="7" creationId="{108DC7F5-099C-FD4D-905A-DC79A38901EC}"/>
          </ac:spMkLst>
        </pc:spChg>
      </pc:sldChg>
      <pc:sldChg chg="modSp mod">
        <pc:chgData name="Bainbridge, Alex (STFC,DL,AST)" userId="ce672081-8234-4921-ae56-190d56fc3d1c" providerId="ADAL" clId="{F66B650E-FF06-4E40-A2BA-56B0915329F6}" dt="2025-02-03T14:48:35.302" v="10" actId="20577"/>
        <pc:sldMkLst>
          <pc:docMk/>
          <pc:sldMk cId="3531919409" sldId="351"/>
        </pc:sldMkLst>
        <pc:spChg chg="mod">
          <ac:chgData name="Bainbridge, Alex (STFC,DL,AST)" userId="ce672081-8234-4921-ae56-190d56fc3d1c" providerId="ADAL" clId="{F66B650E-FF06-4E40-A2BA-56B0915329F6}" dt="2025-02-03T14:48:24.984" v="0" actId="20577"/>
          <ac:spMkLst>
            <pc:docMk/>
            <pc:sldMk cId="3531919409" sldId="351"/>
            <ac:spMk id="3" creationId="{78DB0FE0-A4AF-D848-8925-91A37993D74D}"/>
          </ac:spMkLst>
        </pc:spChg>
        <pc:spChg chg="mod">
          <ac:chgData name="Bainbridge, Alex (STFC,DL,AST)" userId="ce672081-8234-4921-ae56-190d56fc3d1c" providerId="ADAL" clId="{F66B650E-FF06-4E40-A2BA-56B0915329F6}" dt="2025-02-03T14:48:35.302" v="10" actId="20577"/>
          <ac:spMkLst>
            <pc:docMk/>
            <pc:sldMk cId="3531919409" sldId="351"/>
            <ac:spMk id="8" creationId="{6A3A0D6D-7DBC-4356-B9BB-E659006B5B7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147911434854745E-2"/>
          <c:y val="1.3748662810445469E-2"/>
          <c:w val="0.90870332361738326"/>
          <c:h val="0.858648819000773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Original Main &amp; Trim Bz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Sheet1!$B$2:$B$602</c:f>
              <c:numCache>
                <c:formatCode>General</c:formatCode>
                <c:ptCount val="601"/>
                <c:pt idx="0">
                  <c:v>2.9338964921674302</c:v>
                </c:pt>
                <c:pt idx="1">
                  <c:v>2.9366209099784899</c:v>
                </c:pt>
                <c:pt idx="2">
                  <c:v>2.9392629371492802</c:v>
                </c:pt>
                <c:pt idx="3">
                  <c:v>2.94182414403301</c:v>
                </c:pt>
                <c:pt idx="4">
                  <c:v>2.9443060975478899</c:v>
                </c:pt>
                <c:pt idx="5">
                  <c:v>2.9467103604152101</c:v>
                </c:pt>
                <c:pt idx="6">
                  <c:v>2.9490384904045199</c:v>
                </c:pt>
                <c:pt idx="7">
                  <c:v>2.95129203958694</c:v>
                </c:pt>
                <c:pt idx="8">
                  <c:v>2.9534725535970399</c:v>
                </c:pt>
                <c:pt idx="9">
                  <c:v>2.9555815709041502</c:v>
                </c:pt>
                <c:pt idx="10">
                  <c:v>2.9576206220938901</c:v>
                </c:pt>
                <c:pt idx="11">
                  <c:v>2.9595912291606301</c:v>
                </c:pt>
                <c:pt idx="12">
                  <c:v>2.9614949048118699</c:v>
                </c:pt>
                <c:pt idx="13">
                  <c:v>2.9633331517852999</c:v>
                </c:pt>
                <c:pt idx="14">
                  <c:v>2.96510746217941</c:v>
                </c:pt>
                <c:pt idx="15">
                  <c:v>2.9668193167986199</c:v>
                </c:pt>
                <c:pt idx="16">
                  <c:v>2.96847018451369</c:v>
                </c:pt>
                <c:pt idx="17">
                  <c:v>2.9700615216383599</c:v>
                </c:pt>
                <c:pt idx="18">
                  <c:v>2.97159477132301</c:v>
                </c:pt>
                <c:pt idx="19">
                  <c:v>2.9730713629663099</c:v>
                </c:pt>
                <c:pt idx="20">
                  <c:v>2.97449271164546</c:v>
                </c:pt>
                <c:pt idx="21">
                  <c:v>2.97586021756601</c:v>
                </c:pt>
                <c:pt idx="22">
                  <c:v>2.97717526553186</c:v>
                </c:pt>
                <c:pt idx="23">
                  <c:v>2.9784392244362099</c:v>
                </c:pt>
                <c:pt idx="24">
                  <c:v>2.9796534467741398</c:v>
                </c:pt>
                <c:pt idx="25">
                  <c:v>2.9808192681772998</c:v>
                </c:pt>
                <c:pt idx="26">
                  <c:v>2.9819380069714598</c:v>
                </c:pt>
                <c:pt idx="27">
                  <c:v>2.9830109637572702</c:v>
                </c:pt>
                <c:pt idx="28">
                  <c:v>2.9840394210147099</c:v>
                </c:pt>
                <c:pt idx="29">
                  <c:v>2.9850246427316498</c:v>
                </c:pt>
                <c:pt idx="30">
                  <c:v>2.9859678740568101</c:v>
                </c:pt>
                <c:pt idx="31">
                  <c:v>2.9868703409773101</c:v>
                </c:pt>
                <c:pt idx="32">
                  <c:v>2.98773325002117</c:v>
                </c:pt>
                <c:pt idx="33">
                  <c:v>2.9885577879846799</c:v>
                </c:pt>
                <c:pt idx="34">
                  <c:v>2.9893451216848499</c:v>
                </c:pt>
                <c:pt idx="35">
                  <c:v>2.99009639773685</c:v>
                </c:pt>
                <c:pt idx="36">
                  <c:v>2.9908127423564399</c:v>
                </c:pt>
                <c:pt idx="37">
                  <c:v>2.9914952611871599</c:v>
                </c:pt>
                <c:pt idx="38">
                  <c:v>2.9921450391521698</c:v>
                </c:pt>
                <c:pt idx="39">
                  <c:v>2.9927631403305099</c:v>
                </c:pt>
                <c:pt idx="40">
                  <c:v>2.9933506078573</c:v>
                </c:pt>
                <c:pt idx="41">
                  <c:v>2.99390846384776</c:v>
                </c:pt>
                <c:pt idx="42">
                  <c:v>2.9944377093444401</c:v>
                </c:pt>
                <c:pt idx="43">
                  <c:v>2.9949393242872602</c:v>
                </c:pt>
                <c:pt idx="44">
                  <c:v>2.9954142675058302</c:v>
                </c:pt>
                <c:pt idx="45">
                  <c:v>2.9958634767335899</c:v>
                </c:pt>
                <c:pt idx="46">
                  <c:v>2.9962878686429999</c:v>
                </c:pt>
                <c:pt idx="47">
                  <c:v>2.99668833890125</c:v>
                </c:pt>
                <c:pt idx="48">
                  <c:v>2.99706576224591</c:v>
                </c:pt>
                <c:pt idx="49">
                  <c:v>2.99742099257961</c:v>
                </c:pt>
                <c:pt idx="50">
                  <c:v>2.9977548630831898</c:v>
                </c:pt>
                <c:pt idx="51">
                  <c:v>2.9980681863466101</c:v>
                </c:pt>
                <c:pt idx="52">
                  <c:v>2.9983617545166199</c:v>
                </c:pt>
                <c:pt idx="53">
                  <c:v>2.99863633946079</c:v>
                </c:pt>
                <c:pt idx="54">
                  <c:v>2.9988926929466801</c:v>
                </c:pt>
                <c:pt idx="55">
                  <c:v>2.9991315468357298</c:v>
                </c:pt>
                <c:pt idx="56">
                  <c:v>2.9993536132908201</c:v>
                </c:pt>
                <c:pt idx="57">
                  <c:v>2.99955958499682</c:v>
                </c:pt>
                <c:pt idx="58">
                  <c:v>2.9997501353932301</c:v>
                </c:pt>
                <c:pt idx="59">
                  <c:v>2.9999259189181999</c:v>
                </c:pt>
                <c:pt idx="60">
                  <c:v>3.0000875712630699</c:v>
                </c:pt>
                <c:pt idx="61">
                  <c:v>3.0002357096366401</c:v>
                </c:pt>
                <c:pt idx="62">
                  <c:v>3.0003709330384298</c:v>
                </c:pt>
                <c:pt idx="63">
                  <c:v>3.0004938225401299</c:v>
                </c:pt>
                <c:pt idx="64">
                  <c:v>3.00060494157447</c:v>
                </c:pt>
                <c:pt idx="65">
                  <c:v>3.0007048362307902</c:v>
                </c:pt>
                <c:pt idx="66">
                  <c:v>3.0007940355566398</c:v>
                </c:pt>
                <c:pt idx="67">
                  <c:v>3.0008730518646098</c:v>
                </c:pt>
                <c:pt idx="68">
                  <c:v>3.0009423810437599</c:v>
                </c:pt>
                <c:pt idx="69">
                  <c:v>3.00100250287502</c:v>
                </c:pt>
                <c:pt idx="70">
                  <c:v>3.00105388134982</c:v>
                </c:pt>
                <c:pt idx="71">
                  <c:v>3.00109696499148</c:v>
                </c:pt>
                <c:pt idx="72">
                  <c:v>3.00113218717867</c:v>
                </c:pt>
                <c:pt idx="73">
                  <c:v>3.0011599664702699</c:v>
                </c:pt>
                <c:pt idx="74">
                  <c:v>3.00118070693145</c:v>
                </c:pt>
                <c:pt idx="75">
                  <c:v>3.00119479846005</c:v>
                </c:pt>
                <c:pt idx="76">
                  <c:v>3.0012026171128201</c:v>
                </c:pt>
                <c:pt idx="77">
                  <c:v>3.0012045254313802</c:v>
                </c:pt>
                <c:pt idx="78">
                  <c:v>3.00120087276713</c:v>
                </c:pt>
                <c:pt idx="79">
                  <c:v>3.0011919956047901</c:v>
                </c:pt>
                <c:pt idx="80">
                  <c:v>3.0011782178842101</c:v>
                </c:pt>
                <c:pt idx="81">
                  <c:v>3.00115985132001</c:v>
                </c:pt>
                <c:pt idx="82">
                  <c:v>3.0011371957187598</c:v>
                </c:pt>
                <c:pt idx="83">
                  <c:v>3.0011105392934199</c:v>
                </c:pt>
                <c:pt idx="84">
                  <c:v>3.0010801589745899</c:v>
                </c:pt>
                <c:pt idx="85">
                  <c:v>3.0010463207183902</c:v>
                </c:pt>
                <c:pt idx="86">
                  <c:v>3.0010092798108201</c:v>
                </c:pt>
                <c:pt idx="87">
                  <c:v>3.0009692811681101</c:v>
                </c:pt>
                <c:pt idx="88">
                  <c:v>3.0009265596330801</c:v>
                </c:pt>
                <c:pt idx="89">
                  <c:v>3.0008813402671999</c:v>
                </c:pt>
                <c:pt idx="90">
                  <c:v>3.0008338386381701</c:v>
                </c:pt>
                <c:pt idx="91">
                  <c:v>3.0007842611029498</c:v>
                </c:pt>
                <c:pt idx="92">
                  <c:v>3.0007328050859701</c:v>
                </c:pt>
                <c:pt idx="93">
                  <c:v>3.0006796593524898</c:v>
                </c:pt>
                <c:pt idx="94">
                  <c:v>3.0006250042770501</c:v>
                </c:pt>
                <c:pt idx="95">
                  <c:v>3.0005690121067099</c:v>
                </c:pt>
                <c:pt idx="96">
                  <c:v>3.0005118472192698</c:v>
                </c:pt>
                <c:pt idx="97">
                  <c:v>3.00045366637619</c:v>
                </c:pt>
                <c:pt idx="98">
                  <c:v>3.0003946189702901</c:v>
                </c:pt>
                <c:pt idx="99">
                  <c:v>3.0003348472681202</c:v>
                </c:pt>
                <c:pt idx="100">
                  <c:v>3.0002744866470201</c:v>
                </c:pt>
                <c:pt idx="101">
                  <c:v>3.0002136658268199</c:v>
                </c:pt>
                <c:pt idx="102">
                  <c:v>3.0001525070961899</c:v>
                </c:pt>
                <c:pt idx="103">
                  <c:v>3.0000911265336399</c:v>
                </c:pt>
                <c:pt idx="104">
                  <c:v>3.0000296342231998</c:v>
                </c:pt>
                <c:pt idx="105">
                  <c:v>2.99996813446473</c:v>
                </c:pt>
                <c:pt idx="106">
                  <c:v>2.99990672597903</c:v>
                </c:pt>
                <c:pt idx="107">
                  <c:v>2.99984550210764</c:v>
                </c:pt>
                <c:pt idx="108">
                  <c:v>2.9997845510074201</c:v>
                </c:pt>
                <c:pt idx="109">
                  <c:v>2.9997239558400199</c:v>
                </c:pt>
                <c:pt idx="110">
                  <c:v>2.9996637949561902</c:v>
                </c:pt>
                <c:pt idx="111">
                  <c:v>2.9996041420750998</c:v>
                </c:pt>
                <c:pt idx="112">
                  <c:v>2.9995450664586398</c:v>
                </c:pt>
                <c:pt idx="113">
                  <c:v>2.9994866330807901</c:v>
                </c:pt>
                <c:pt idx="114">
                  <c:v>2.9994289027921699</c:v>
                </c:pt>
                <c:pt idx="115">
                  <c:v>2.99937193247984</c:v>
                </c:pt>
                <c:pt idx="116">
                  <c:v>2.9993157752223398</c:v>
                </c:pt>
                <c:pt idx="117">
                  <c:v>2.9992604804401899</c:v>
                </c:pt>
                <c:pt idx="118">
                  <c:v>2.9992060940418499</c:v>
                </c:pt>
                <c:pt idx="119">
                  <c:v>2.9991526585651398</c:v>
                </c:pt>
                <c:pt idx="120">
                  <c:v>2.9991002133144402</c:v>
                </c:pt>
                <c:pt idx="121">
                  <c:v>2.9990487944935502</c:v>
                </c:pt>
                <c:pt idx="122">
                  <c:v>2.9989984353343102</c:v>
                </c:pt>
                <c:pt idx="123">
                  <c:v>2.9989491662212502</c:v>
                </c:pt>
                <c:pt idx="124">
                  <c:v>2.99890101481212</c:v>
                </c:pt>
                <c:pt idx="125">
                  <c:v>2.9988540061545699</c:v>
                </c:pt>
                <c:pt idx="126">
                  <c:v>2.9988081627989902</c:v>
                </c:pt>
                <c:pt idx="127">
                  <c:v>2.9987635049075898</c:v>
                </c:pt>
                <c:pt idx="128">
                  <c:v>2.9987200503598901</c:v>
                </c:pt>
                <c:pt idx="129">
                  <c:v>2.9986778148545801</c:v>
                </c:pt>
                <c:pt idx="130">
                  <c:v>2.99863681200799</c:v>
                </c:pt>
                <c:pt idx="131">
                  <c:v>2.99859705344912</c:v>
                </c:pt>
                <c:pt idx="132">
                  <c:v>2.9985585489114501</c:v>
                </c:pt>
                <c:pt idx="133">
                  <c:v>2.9985213063214502</c:v>
                </c:pt>
                <c:pt idx="134">
                  <c:v>2.9984853318840798</c:v>
                </c:pt>
                <c:pt idx="135">
                  <c:v>2.9984506301651899</c:v>
                </c:pt>
                <c:pt idx="136">
                  <c:v>2.99841720417098</c:v>
                </c:pt>
                <c:pt idx="137">
                  <c:v>2.9983850554246398</c:v>
                </c:pt>
                <c:pt idx="138">
                  <c:v>2.99835418404016</c:v>
                </c:pt>
                <c:pt idx="139">
                  <c:v>2.99832458879344</c:v>
                </c:pt>
                <c:pt idx="140">
                  <c:v>2.9982962671908102</c:v>
                </c:pt>
                <c:pt idx="141">
                  <c:v>2.9982692155350001</c:v>
                </c:pt>
                <c:pt idx="142">
                  <c:v>2.9982434289885802</c:v>
                </c:pt>
                <c:pt idx="143">
                  <c:v>2.9982189016350902</c:v>
                </c:pt>
                <c:pt idx="144">
                  <c:v>2.99819562653779</c:v>
                </c:pt>
                <c:pt idx="145">
                  <c:v>2.9981735957961999</c:v>
                </c:pt>
                <c:pt idx="146">
                  <c:v>2.9981528006003999</c:v>
                </c:pt>
                <c:pt idx="147">
                  <c:v>2.9981332312832998</c:v>
                </c:pt>
                <c:pt idx="148">
                  <c:v>2.99811487737079</c:v>
                </c:pt>
                <c:pt idx="149">
                  <c:v>2.9980977276299501</c:v>
                </c:pt>
                <c:pt idx="150">
                  <c:v>2.9980817701153701</c:v>
                </c:pt>
                <c:pt idx="151">
                  <c:v>2.9980669922135301</c:v>
                </c:pt>
                <c:pt idx="152">
                  <c:v>2.9980533806854899</c:v>
                </c:pt>
                <c:pt idx="153">
                  <c:v>2.9980409217077799</c:v>
                </c:pt>
                <c:pt idx="154">
                  <c:v>2.99802960091165</c:v>
                </c:pt>
                <c:pt idx="155">
                  <c:v>2.99801940342067</c:v>
                </c:pt>
                <c:pt idx="156">
                  <c:v>2.9980103138867999</c:v>
                </c:pt>
                <c:pt idx="157">
                  <c:v>2.9980023165249499</c:v>
                </c:pt>
                <c:pt idx="158">
                  <c:v>2.9979953951460199</c:v>
                </c:pt>
                <c:pt idx="159">
                  <c:v>2.9979895331886399</c:v>
                </c:pt>
                <c:pt idx="160">
                  <c:v>2.99798471374945</c:v>
                </c:pt>
                <c:pt idx="161">
                  <c:v>2.9979809196121199</c:v>
                </c:pt>
                <c:pt idx="162">
                  <c:v>2.9979781332751099</c:v>
                </c:pt>
                <c:pt idx="163">
                  <c:v>2.9979763369781902</c:v>
                </c:pt>
                <c:pt idx="164">
                  <c:v>2.9979755127277601</c:v>
                </c:pt>
                <c:pt idx="165">
                  <c:v>2.9979756423211499</c:v>
                </c:pt>
                <c:pt idx="166">
                  <c:v>2.9979767073696499</c:v>
                </c:pt>
                <c:pt idx="167">
                  <c:v>2.9979786893206302</c:v>
                </c:pt>
                <c:pt idx="168">
                  <c:v>2.9979815694786298</c:v>
                </c:pt>
                <c:pt idx="169">
                  <c:v>2.99798532902537</c:v>
                </c:pt>
                <c:pt idx="170">
                  <c:v>2.9979899490389599</c:v>
                </c:pt>
                <c:pt idx="171">
                  <c:v>2.9979954105120998</c:v>
                </c:pt>
                <c:pt idx="172">
                  <c:v>2.9980016943694698</c:v>
                </c:pt>
                <c:pt idx="173">
                  <c:v>2.9980087814842298</c:v>
                </c:pt>
                <c:pt idx="174">
                  <c:v>2.9980166526937801</c:v>
                </c:pt>
                <c:pt idx="175">
                  <c:v>2.9980252888146901</c:v>
                </c:pt>
                <c:pt idx="176">
                  <c:v>2.9980346706568999</c:v>
                </c:pt>
                <c:pt idx="177">
                  <c:v>2.99804477903723</c:v>
                </c:pt>
                <c:pt idx="178">
                  <c:v>2.9980555947921301</c:v>
                </c:pt>
                <c:pt idx="179">
                  <c:v>2.9980670987898801</c:v>
                </c:pt>
                <c:pt idx="180">
                  <c:v>2.9980792719420402</c:v>
                </c:pt>
                <c:pt idx="181">
                  <c:v>2.9980920952143899</c:v>
                </c:pt>
                <c:pt idx="182">
                  <c:v>2.9981055496371898</c:v>
                </c:pt>
                <c:pt idx="183">
                  <c:v>2.9981196163149502</c:v>
                </c:pt>
                <c:pt idx="184">
                  <c:v>2.99813427643562</c:v>
                </c:pt>
                <c:pt idx="185">
                  <c:v>2.9981495112793199</c:v>
                </c:pt>
                <c:pt idx="186">
                  <c:v>2.99816530222646</c:v>
                </c:pt>
                <c:pt idx="187">
                  <c:v>2.9981816307655298</c:v>
                </c:pt>
                <c:pt idx="188">
                  <c:v>2.99819847850031</c:v>
                </c:pt>
                <c:pt idx="189">
                  <c:v>2.9982158271567001</c:v>
                </c:pt>
                <c:pt idx="190">
                  <c:v>2.99823365858914</c:v>
                </c:pt>
                <c:pt idx="191">
                  <c:v>2.99825195478663</c:v>
                </c:pt>
                <c:pt idx="192">
                  <c:v>2.9982706978782798</c:v>
                </c:pt>
                <c:pt idx="193">
                  <c:v>2.9982898701386498</c:v>
                </c:pt>
                <c:pt idx="194">
                  <c:v>2.9983094539925901</c:v>
                </c:pt>
                <c:pt idx="195">
                  <c:v>2.9983294320198302</c:v>
                </c:pt>
                <c:pt idx="196">
                  <c:v>2.9983497869592299</c:v>
                </c:pt>
                <c:pt idx="197">
                  <c:v>2.9983705017126998</c:v>
                </c:pt>
                <c:pt idx="198">
                  <c:v>2.9983915593488399</c:v>
                </c:pt>
                <c:pt idx="199">
                  <c:v>2.9984129431063402</c:v>
                </c:pt>
                <c:pt idx="200">
                  <c:v>2.99843463639704</c:v>
                </c:pt>
                <c:pt idx="201">
                  <c:v>2.9984566228087801</c:v>
                </c:pt>
                <c:pt idx="202">
                  <c:v>2.9984788861079998</c:v>
                </c:pt>
                <c:pt idx="203">
                  <c:v>2.9985014102421301</c:v>
                </c:pt>
                <c:pt idx="204">
                  <c:v>2.9985241793416999</c:v>
                </c:pt>
                <c:pt idx="205">
                  <c:v>2.9985471777222599</c:v>
                </c:pt>
                <c:pt idx="206">
                  <c:v>2.9985703898861802</c:v>
                </c:pt>
                <c:pt idx="207">
                  <c:v>2.9985938005241501</c:v>
                </c:pt>
                <c:pt idx="208">
                  <c:v>2.99861739451655</c:v>
                </c:pt>
                <c:pt idx="209">
                  <c:v>2.9986411569346099</c:v>
                </c:pt>
                <c:pt idx="210">
                  <c:v>2.9986650730414999</c:v>
                </c:pt>
                <c:pt idx="211">
                  <c:v>2.99868912829315</c:v>
                </c:pt>
                <c:pt idx="212">
                  <c:v>2.9987133083389899</c:v>
                </c:pt>
                <c:pt idx="213">
                  <c:v>2.9987375990225398</c:v>
                </c:pt>
                <c:pt idx="214">
                  <c:v>2.9987619863818402</c:v>
                </c:pt>
                <c:pt idx="215">
                  <c:v>2.9987864566498099</c:v>
                </c:pt>
                <c:pt idx="216">
                  <c:v>2.99881099625442</c:v>
                </c:pt>
                <c:pt idx="217">
                  <c:v>2.9988355918188301</c:v>
                </c:pt>
                <c:pt idx="218">
                  <c:v>2.9988602301613398</c:v>
                </c:pt>
                <c:pt idx="219">
                  <c:v>2.99888489829531</c:v>
                </c:pt>
                <c:pt idx="220">
                  <c:v>2.9989095834289401</c:v>
                </c:pt>
                <c:pt idx="221">
                  <c:v>2.9989342729650001</c:v>
                </c:pt>
                <c:pt idx="222">
                  <c:v>2.99895895450042</c:v>
                </c:pt>
                <c:pt idx="223">
                  <c:v>2.9989836158258898</c:v>
                </c:pt>
                <c:pt idx="224">
                  <c:v>2.9990082449253102</c:v>
                </c:pt>
                <c:pt idx="225">
                  <c:v>2.9990328299751798</c:v>
                </c:pt>
                <c:pt idx="226">
                  <c:v>2.999057359344</c:v>
                </c:pt>
                <c:pt idx="227">
                  <c:v>2.9990818215914801</c:v>
                </c:pt>
                <c:pt idx="228">
                  <c:v>2.9991062054678599</c:v>
                </c:pt>
                <c:pt idx="229">
                  <c:v>2.9991304999130102</c:v>
                </c:pt>
                <c:pt idx="230">
                  <c:v>2.9991546940556302</c:v>
                </c:pt>
                <c:pt idx="231">
                  <c:v>2.99917877721228</c:v>
                </c:pt>
                <c:pt idx="232">
                  <c:v>2.9992027388864901</c:v>
                </c:pt>
                <c:pt idx="233">
                  <c:v>2.9992265687677202</c:v>
                </c:pt>
                <c:pt idx="234">
                  <c:v>2.99925025673038</c:v>
                </c:pt>
                <c:pt idx="235">
                  <c:v>2.9992737928327702</c:v>
                </c:pt>
                <c:pt idx="236">
                  <c:v>2.9992971673159898</c:v>
                </c:pt>
                <c:pt idx="237">
                  <c:v>2.99932037060284</c:v>
                </c:pt>
                <c:pt idx="238">
                  <c:v>2.9993433932967202</c:v>
                </c:pt>
                <c:pt idx="239">
                  <c:v>2.9993662261804799</c:v>
                </c:pt>
                <c:pt idx="240">
                  <c:v>2.9993888602152201</c:v>
                </c:pt>
                <c:pt idx="241">
                  <c:v>2.99941128653919</c:v>
                </c:pt>
                <c:pt idx="242">
                  <c:v>2.9994334964665401</c:v>
                </c:pt>
                <c:pt idx="243">
                  <c:v>2.9994554814861698</c:v>
                </c:pt>
                <c:pt idx="244">
                  <c:v>2.9994772332605</c:v>
                </c:pt>
                <c:pt idx="245">
                  <c:v>2.9994987436242799</c:v>
                </c:pt>
                <c:pt idx="246">
                  <c:v>2.9995200045833399</c:v>
                </c:pt>
                <c:pt idx="247">
                  <c:v>2.9995410083134502</c:v>
                </c:pt>
                <c:pt idx="248">
                  <c:v>2.9995617471590199</c:v>
                </c:pt>
                <c:pt idx="249">
                  <c:v>2.9995822136319399</c:v>
                </c:pt>
                <c:pt idx="250">
                  <c:v>2.9996024004103798</c:v>
                </c:pt>
                <c:pt idx="251">
                  <c:v>2.9996223003375202</c:v>
                </c:pt>
                <c:pt idx="252">
                  <c:v>2.9996419064204298</c:v>
                </c:pt>
                <c:pt idx="253">
                  <c:v>2.9996612118288</c:v>
                </c:pt>
                <c:pt idx="254">
                  <c:v>2.9996802098938198</c:v>
                </c:pt>
                <c:pt idx="255">
                  <c:v>2.9996988941069702</c:v>
                </c:pt>
                <c:pt idx="256">
                  <c:v>2.9997172581188698</c:v>
                </c:pt>
                <c:pt idx="257">
                  <c:v>2.9997352957381098</c:v>
                </c:pt>
                <c:pt idx="258">
                  <c:v>2.9997530009301299</c:v>
                </c:pt>
                <c:pt idx="259">
                  <c:v>2.9997703678161201</c:v>
                </c:pt>
                <c:pt idx="260">
                  <c:v>2.99978739067183</c:v>
                </c:pt>
                <c:pt idx="261">
                  <c:v>2.9998040639265602</c:v>
                </c:pt>
                <c:pt idx="262">
                  <c:v>2.9998203821620502</c:v>
                </c:pt>
                <c:pt idx="263">
                  <c:v>2.9998363401114299</c:v>
                </c:pt>
                <c:pt idx="264">
                  <c:v>2.9998519326581601</c:v>
                </c:pt>
                <c:pt idx="265">
                  <c:v>2.99986715483502</c:v>
                </c:pt>
                <c:pt idx="266">
                  <c:v>2.9998820018231398</c:v>
                </c:pt>
                <c:pt idx="267">
                  <c:v>2.9998964689509799</c:v>
                </c:pt>
                <c:pt idx="268">
                  <c:v>2.99991055169337</c:v>
                </c:pt>
                <c:pt idx="269">
                  <c:v>2.9999242456706301</c:v>
                </c:pt>
                <c:pt idx="270">
                  <c:v>2.9999375466475899</c:v>
                </c:pt>
                <c:pt idx="271">
                  <c:v>2.9999504505327299</c:v>
                </c:pt>
                <c:pt idx="272">
                  <c:v>2.9999629533773202</c:v>
                </c:pt>
                <c:pt idx="273">
                  <c:v>2.9999750513745802</c:v>
                </c:pt>
                <c:pt idx="274">
                  <c:v>2.9999867408588199</c:v>
                </c:pt>
                <c:pt idx="275">
                  <c:v>2.9999980183047099</c:v>
                </c:pt>
                <c:pt idx="276">
                  <c:v>3.0000088803264902</c:v>
                </c:pt>
                <c:pt idx="277">
                  <c:v>3.0000193236771899</c:v>
                </c:pt>
                <c:pt idx="278">
                  <c:v>3.0000293452479698</c:v>
                </c:pt>
                <c:pt idx="279">
                  <c:v>3.0000389420674201</c:v>
                </c:pt>
                <c:pt idx="280">
                  <c:v>3.0000481113008801</c:v>
                </c:pt>
                <c:pt idx="281">
                  <c:v>3.0000568502498099</c:v>
                </c:pt>
                <c:pt idx="282">
                  <c:v>3.0000651563512202</c:v>
                </c:pt>
                <c:pt idx="283">
                  <c:v>3.0000730271770299</c:v>
                </c:pt>
                <c:pt idx="284">
                  <c:v>3.00008046043359</c:v>
                </c:pt>
                <c:pt idx="285">
                  <c:v>3.0000874539611</c:v>
                </c:pt>
                <c:pt idx="286">
                  <c:v>3.0000940057331502</c:v>
                </c:pt>
                <c:pt idx="287">
                  <c:v>3.00010011385625</c:v>
                </c:pt>
                <c:pt idx="288">
                  <c:v>3.0001057765693999</c:v>
                </c:pt>
                <c:pt idx="289">
                  <c:v>3.0001109922436702</c:v>
                </c:pt>
                <c:pt idx="290">
                  <c:v>3.0001157593818402</c:v>
                </c:pt>
                <c:pt idx="291">
                  <c:v>3.0001200766180398</c:v>
                </c:pt>
                <c:pt idx="292">
                  <c:v>3.0001239427174502</c:v>
                </c:pt>
                <c:pt idx="293">
                  <c:v>3.0001273565759901</c:v>
                </c:pt>
                <c:pt idx="294">
                  <c:v>3.0001303172200902</c:v>
                </c:pt>
                <c:pt idx="295">
                  <c:v>3.0001328238064602</c:v>
                </c:pt>
                <c:pt idx="296">
                  <c:v>3.00013487562184</c:v>
                </c:pt>
                <c:pt idx="297">
                  <c:v>3.0001364720829198</c:v>
                </c:pt>
                <c:pt idx="298">
                  <c:v>3.0001376127361401</c:v>
                </c:pt>
                <c:pt idx="299">
                  <c:v>3.0001382972576098</c:v>
                </c:pt>
                <c:pt idx="300">
                  <c:v>3.00013852545302</c:v>
                </c:pt>
                <c:pt idx="301">
                  <c:v>3.0001382972576098</c:v>
                </c:pt>
                <c:pt idx="302">
                  <c:v>3.0001376127361401</c:v>
                </c:pt>
                <c:pt idx="303">
                  <c:v>3.0001364720829198</c:v>
                </c:pt>
                <c:pt idx="304">
                  <c:v>3.00013487562184</c:v>
                </c:pt>
                <c:pt idx="305">
                  <c:v>3.0001328238064602</c:v>
                </c:pt>
                <c:pt idx="306">
                  <c:v>3.0001303172200902</c:v>
                </c:pt>
                <c:pt idx="307">
                  <c:v>3.0001273565759901</c:v>
                </c:pt>
                <c:pt idx="308">
                  <c:v>3.0001239427174502</c:v>
                </c:pt>
                <c:pt idx="309">
                  <c:v>3.0001200766180398</c:v>
                </c:pt>
                <c:pt idx="310">
                  <c:v>3.0001157593818402</c:v>
                </c:pt>
                <c:pt idx="311">
                  <c:v>3.0001109922436702</c:v>
                </c:pt>
                <c:pt idx="312">
                  <c:v>3.0001057765693999</c:v>
                </c:pt>
                <c:pt idx="313">
                  <c:v>3.00010011385625</c:v>
                </c:pt>
                <c:pt idx="314">
                  <c:v>3.0000940057331502</c:v>
                </c:pt>
                <c:pt idx="315">
                  <c:v>3.0000874539611</c:v>
                </c:pt>
                <c:pt idx="316">
                  <c:v>3.00008046043359</c:v>
                </c:pt>
                <c:pt idx="317">
                  <c:v>3.0000730271770299</c:v>
                </c:pt>
                <c:pt idx="318">
                  <c:v>3.0000651563512202</c:v>
                </c:pt>
                <c:pt idx="319">
                  <c:v>3.0000568502498099</c:v>
                </c:pt>
                <c:pt idx="320">
                  <c:v>3.0000481113008801</c:v>
                </c:pt>
                <c:pt idx="321">
                  <c:v>3.0000389420674201</c:v>
                </c:pt>
                <c:pt idx="322">
                  <c:v>3.0000293452479698</c:v>
                </c:pt>
                <c:pt idx="323">
                  <c:v>3.0000193236771899</c:v>
                </c:pt>
                <c:pt idx="324">
                  <c:v>3.0000088803264902</c:v>
                </c:pt>
                <c:pt idx="325">
                  <c:v>2.9999980183047099</c:v>
                </c:pt>
                <c:pt idx="326">
                  <c:v>2.9999867408588199</c:v>
                </c:pt>
                <c:pt idx="327">
                  <c:v>2.9999750513745802</c:v>
                </c:pt>
                <c:pt idx="328">
                  <c:v>2.9999629533773202</c:v>
                </c:pt>
                <c:pt idx="329">
                  <c:v>2.9999504505327299</c:v>
                </c:pt>
                <c:pt idx="330">
                  <c:v>2.9999375466475899</c:v>
                </c:pt>
                <c:pt idx="331">
                  <c:v>2.9999242456706301</c:v>
                </c:pt>
                <c:pt idx="332">
                  <c:v>2.99991055169337</c:v>
                </c:pt>
                <c:pt idx="333">
                  <c:v>2.9998964689509799</c:v>
                </c:pt>
                <c:pt idx="334">
                  <c:v>2.9998820018231398</c:v>
                </c:pt>
                <c:pt idx="335">
                  <c:v>2.99986715483502</c:v>
                </c:pt>
                <c:pt idx="336">
                  <c:v>2.9998519326581601</c:v>
                </c:pt>
                <c:pt idx="337">
                  <c:v>2.9998363401114299</c:v>
                </c:pt>
                <c:pt idx="338">
                  <c:v>2.9998203821620502</c:v>
                </c:pt>
                <c:pt idx="339">
                  <c:v>2.9998040639265602</c:v>
                </c:pt>
                <c:pt idx="340">
                  <c:v>2.99978739067183</c:v>
                </c:pt>
                <c:pt idx="341">
                  <c:v>2.9997703678161201</c:v>
                </c:pt>
                <c:pt idx="342">
                  <c:v>2.9997530009301299</c:v>
                </c:pt>
                <c:pt idx="343">
                  <c:v>2.9997352957381098</c:v>
                </c:pt>
                <c:pt idx="344">
                  <c:v>2.9997172581188698</c:v>
                </c:pt>
                <c:pt idx="345">
                  <c:v>2.9996988941069702</c:v>
                </c:pt>
                <c:pt idx="346">
                  <c:v>2.9996802098938198</c:v>
                </c:pt>
                <c:pt idx="347">
                  <c:v>2.9996612118288</c:v>
                </c:pt>
                <c:pt idx="348">
                  <c:v>2.9996419064204298</c:v>
                </c:pt>
                <c:pt idx="349">
                  <c:v>2.9996223003375202</c:v>
                </c:pt>
                <c:pt idx="350">
                  <c:v>2.9996024004103798</c:v>
                </c:pt>
                <c:pt idx="351">
                  <c:v>2.9995822136319399</c:v>
                </c:pt>
                <c:pt idx="352">
                  <c:v>2.9995617471590199</c:v>
                </c:pt>
                <c:pt idx="353">
                  <c:v>2.9995410083134502</c:v>
                </c:pt>
                <c:pt idx="354">
                  <c:v>2.9995200045833399</c:v>
                </c:pt>
                <c:pt idx="355">
                  <c:v>2.9994987436242799</c:v>
                </c:pt>
                <c:pt idx="356">
                  <c:v>2.9994772332605</c:v>
                </c:pt>
                <c:pt idx="357">
                  <c:v>2.9994554814861698</c:v>
                </c:pt>
                <c:pt idx="358">
                  <c:v>2.9994334964665401</c:v>
                </c:pt>
                <c:pt idx="359">
                  <c:v>2.99941128653919</c:v>
                </c:pt>
                <c:pt idx="360">
                  <c:v>2.9993888602152201</c:v>
                </c:pt>
                <c:pt idx="361">
                  <c:v>2.9993662261804799</c:v>
                </c:pt>
                <c:pt idx="362">
                  <c:v>2.9993433932967202</c:v>
                </c:pt>
                <c:pt idx="363">
                  <c:v>2.99932037060284</c:v>
                </c:pt>
                <c:pt idx="364">
                  <c:v>2.9992971673159898</c:v>
                </c:pt>
                <c:pt idx="365">
                  <c:v>2.9992737928327702</c:v>
                </c:pt>
                <c:pt idx="366">
                  <c:v>2.99925025673038</c:v>
                </c:pt>
                <c:pt idx="367">
                  <c:v>2.9992265687677202</c:v>
                </c:pt>
                <c:pt idx="368">
                  <c:v>2.9992027388864901</c:v>
                </c:pt>
                <c:pt idx="369">
                  <c:v>2.99917877721228</c:v>
                </c:pt>
                <c:pt idx="370">
                  <c:v>2.9991546940556302</c:v>
                </c:pt>
                <c:pt idx="371">
                  <c:v>2.9991304999130102</c:v>
                </c:pt>
                <c:pt idx="372">
                  <c:v>2.9991062054678599</c:v>
                </c:pt>
                <c:pt idx="373">
                  <c:v>2.9990818215914801</c:v>
                </c:pt>
                <c:pt idx="374">
                  <c:v>2.999057359344</c:v>
                </c:pt>
                <c:pt idx="375">
                  <c:v>2.9990328299751798</c:v>
                </c:pt>
                <c:pt idx="376">
                  <c:v>2.9990082449253102</c:v>
                </c:pt>
                <c:pt idx="377">
                  <c:v>2.9989836158258898</c:v>
                </c:pt>
                <c:pt idx="378">
                  <c:v>2.99895895450042</c:v>
                </c:pt>
                <c:pt idx="379">
                  <c:v>2.9989342729650001</c:v>
                </c:pt>
                <c:pt idx="380">
                  <c:v>2.9989095834289401</c:v>
                </c:pt>
                <c:pt idx="381">
                  <c:v>2.99888489829531</c:v>
                </c:pt>
                <c:pt idx="382">
                  <c:v>2.9988602301613398</c:v>
                </c:pt>
                <c:pt idx="383">
                  <c:v>2.9988355918188301</c:v>
                </c:pt>
                <c:pt idx="384">
                  <c:v>2.99881099625442</c:v>
                </c:pt>
                <c:pt idx="385">
                  <c:v>2.9987864566498099</c:v>
                </c:pt>
                <c:pt idx="386">
                  <c:v>2.9987619863818402</c:v>
                </c:pt>
                <c:pt idx="387">
                  <c:v>2.9987375990225398</c:v>
                </c:pt>
                <c:pt idx="388">
                  <c:v>2.9987133083389899</c:v>
                </c:pt>
                <c:pt idx="389">
                  <c:v>2.99868912829315</c:v>
                </c:pt>
                <c:pt idx="390">
                  <c:v>2.9986650730414999</c:v>
                </c:pt>
                <c:pt idx="391">
                  <c:v>2.9986411569346099</c:v>
                </c:pt>
                <c:pt idx="392">
                  <c:v>2.99861739451655</c:v>
                </c:pt>
                <c:pt idx="393">
                  <c:v>2.9985938005241501</c:v>
                </c:pt>
                <c:pt idx="394">
                  <c:v>2.9985703898861802</c:v>
                </c:pt>
                <c:pt idx="395">
                  <c:v>2.9985471777222599</c:v>
                </c:pt>
                <c:pt idx="396">
                  <c:v>2.9985241793416999</c:v>
                </c:pt>
                <c:pt idx="397">
                  <c:v>2.9985014102421301</c:v>
                </c:pt>
                <c:pt idx="398">
                  <c:v>2.9984788861079998</c:v>
                </c:pt>
                <c:pt idx="399">
                  <c:v>2.9984566228087801</c:v>
                </c:pt>
                <c:pt idx="400">
                  <c:v>2.99843463639704</c:v>
                </c:pt>
                <c:pt idx="401">
                  <c:v>2.9984129431063402</c:v>
                </c:pt>
                <c:pt idx="402">
                  <c:v>2.9983915593488399</c:v>
                </c:pt>
                <c:pt idx="403">
                  <c:v>2.9983705017126998</c:v>
                </c:pt>
                <c:pt idx="404">
                  <c:v>2.9983497869592299</c:v>
                </c:pt>
                <c:pt idx="405">
                  <c:v>2.9983294320198302</c:v>
                </c:pt>
                <c:pt idx="406">
                  <c:v>2.9983094539925901</c:v>
                </c:pt>
                <c:pt idx="407">
                  <c:v>2.9982898701386498</c:v>
                </c:pt>
                <c:pt idx="408">
                  <c:v>2.9982706978782798</c:v>
                </c:pt>
                <c:pt idx="409">
                  <c:v>2.99825195478663</c:v>
                </c:pt>
                <c:pt idx="410">
                  <c:v>2.99823365858914</c:v>
                </c:pt>
                <c:pt idx="411">
                  <c:v>2.9982158271567001</c:v>
                </c:pt>
                <c:pt idx="412">
                  <c:v>2.99819847850031</c:v>
                </c:pt>
                <c:pt idx="413">
                  <c:v>2.9981816307655298</c:v>
                </c:pt>
                <c:pt idx="414">
                  <c:v>2.99816530222646</c:v>
                </c:pt>
                <c:pt idx="415">
                  <c:v>2.9981495112793199</c:v>
                </c:pt>
                <c:pt idx="416">
                  <c:v>2.99813427643562</c:v>
                </c:pt>
                <c:pt idx="417">
                  <c:v>2.9981196163149502</c:v>
                </c:pt>
                <c:pt idx="418">
                  <c:v>2.9981055496371898</c:v>
                </c:pt>
                <c:pt idx="419">
                  <c:v>2.9980920952143899</c:v>
                </c:pt>
                <c:pt idx="420">
                  <c:v>2.9980792719420402</c:v>
                </c:pt>
                <c:pt idx="421">
                  <c:v>2.9980670987898801</c:v>
                </c:pt>
                <c:pt idx="422">
                  <c:v>2.9980555947921301</c:v>
                </c:pt>
                <c:pt idx="423">
                  <c:v>2.99804477903723</c:v>
                </c:pt>
                <c:pt idx="424">
                  <c:v>2.9980346706568999</c:v>
                </c:pt>
                <c:pt idx="425">
                  <c:v>2.9980252888146901</c:v>
                </c:pt>
                <c:pt idx="426">
                  <c:v>2.9980166526937801</c:v>
                </c:pt>
                <c:pt idx="427">
                  <c:v>2.9980087814842298</c:v>
                </c:pt>
                <c:pt idx="428">
                  <c:v>2.9980016943694698</c:v>
                </c:pt>
                <c:pt idx="429">
                  <c:v>2.9979954105120998</c:v>
                </c:pt>
                <c:pt idx="430">
                  <c:v>2.9979899490389599</c:v>
                </c:pt>
                <c:pt idx="431">
                  <c:v>2.99798532902537</c:v>
                </c:pt>
                <c:pt idx="432">
                  <c:v>2.9979815694786298</c:v>
                </c:pt>
                <c:pt idx="433">
                  <c:v>2.9979786893206302</c:v>
                </c:pt>
                <c:pt idx="434">
                  <c:v>2.9979767073696499</c:v>
                </c:pt>
                <c:pt idx="435">
                  <c:v>2.9979756423211499</c:v>
                </c:pt>
                <c:pt idx="436">
                  <c:v>2.9979755127277601</c:v>
                </c:pt>
                <c:pt idx="437">
                  <c:v>2.9979763369781902</c:v>
                </c:pt>
                <c:pt idx="438">
                  <c:v>2.9979781332751099</c:v>
                </c:pt>
                <c:pt idx="439">
                  <c:v>2.9979809196121199</c:v>
                </c:pt>
                <c:pt idx="440">
                  <c:v>2.99798471374945</c:v>
                </c:pt>
                <c:pt idx="441">
                  <c:v>2.9979895331886399</c:v>
                </c:pt>
                <c:pt idx="442">
                  <c:v>2.9979953951460199</c:v>
                </c:pt>
                <c:pt idx="443">
                  <c:v>2.9980023165249499</c:v>
                </c:pt>
                <c:pt idx="444">
                  <c:v>2.9980103138867999</c:v>
                </c:pt>
                <c:pt idx="445">
                  <c:v>2.99801940342067</c:v>
                </c:pt>
                <c:pt idx="446">
                  <c:v>2.99802960091165</c:v>
                </c:pt>
                <c:pt idx="447">
                  <c:v>2.9980409217077799</c:v>
                </c:pt>
                <c:pt idx="448">
                  <c:v>2.9980533806854899</c:v>
                </c:pt>
                <c:pt idx="449">
                  <c:v>2.9980669922135301</c:v>
                </c:pt>
                <c:pt idx="450">
                  <c:v>2.9980817701153701</c:v>
                </c:pt>
                <c:pt idx="451">
                  <c:v>2.9980977276299501</c:v>
                </c:pt>
                <c:pt idx="452">
                  <c:v>2.99811487737079</c:v>
                </c:pt>
                <c:pt idx="453">
                  <c:v>2.9981332312832998</c:v>
                </c:pt>
                <c:pt idx="454">
                  <c:v>2.9981528006003999</c:v>
                </c:pt>
                <c:pt idx="455">
                  <c:v>2.9981735957961999</c:v>
                </c:pt>
                <c:pt idx="456">
                  <c:v>2.99819562653779</c:v>
                </c:pt>
                <c:pt idx="457">
                  <c:v>2.9982189016350902</c:v>
                </c:pt>
                <c:pt idx="458">
                  <c:v>2.9982434289885802</c:v>
                </c:pt>
                <c:pt idx="459">
                  <c:v>2.9982692155350001</c:v>
                </c:pt>
                <c:pt idx="460">
                  <c:v>2.9982962671908102</c:v>
                </c:pt>
                <c:pt idx="461">
                  <c:v>2.99832458879344</c:v>
                </c:pt>
                <c:pt idx="462">
                  <c:v>2.99835418404016</c:v>
                </c:pt>
                <c:pt idx="463">
                  <c:v>2.9983850554246398</c:v>
                </c:pt>
                <c:pt idx="464">
                  <c:v>2.99841720417098</c:v>
                </c:pt>
                <c:pt idx="465">
                  <c:v>2.9984506301651899</c:v>
                </c:pt>
                <c:pt idx="466">
                  <c:v>2.9984853318840798</c:v>
                </c:pt>
                <c:pt idx="467">
                  <c:v>2.9985213063214502</c:v>
                </c:pt>
                <c:pt idx="468">
                  <c:v>2.9985585489114501</c:v>
                </c:pt>
                <c:pt idx="469">
                  <c:v>2.99859705344912</c:v>
                </c:pt>
                <c:pt idx="470">
                  <c:v>2.99863681200799</c:v>
                </c:pt>
                <c:pt idx="471">
                  <c:v>2.9986778148545801</c:v>
                </c:pt>
                <c:pt idx="472">
                  <c:v>2.9987200503598901</c:v>
                </c:pt>
                <c:pt idx="473">
                  <c:v>2.9987635049075898</c:v>
                </c:pt>
                <c:pt idx="474">
                  <c:v>2.9988081627989902</c:v>
                </c:pt>
                <c:pt idx="475">
                  <c:v>2.9988540061545699</c:v>
                </c:pt>
                <c:pt idx="476">
                  <c:v>2.99890101481212</c:v>
                </c:pt>
                <c:pt idx="477">
                  <c:v>2.9989491662212502</c:v>
                </c:pt>
                <c:pt idx="478">
                  <c:v>2.9989984353343102</c:v>
                </c:pt>
                <c:pt idx="479">
                  <c:v>2.9990487944935502</c:v>
                </c:pt>
                <c:pt idx="480">
                  <c:v>2.9991002133144402</c:v>
                </c:pt>
                <c:pt idx="481">
                  <c:v>2.9991526585651398</c:v>
                </c:pt>
                <c:pt idx="482">
                  <c:v>2.9992060940418499</c:v>
                </c:pt>
                <c:pt idx="483">
                  <c:v>2.9992604804401899</c:v>
                </c:pt>
                <c:pt idx="484">
                  <c:v>2.9993157752223398</c:v>
                </c:pt>
                <c:pt idx="485">
                  <c:v>2.99937193247984</c:v>
                </c:pt>
                <c:pt idx="486">
                  <c:v>2.9994289027921699</c:v>
                </c:pt>
                <c:pt idx="487">
                  <c:v>2.9994866330807901</c:v>
                </c:pt>
                <c:pt idx="488">
                  <c:v>2.9995450664586398</c:v>
                </c:pt>
                <c:pt idx="489">
                  <c:v>2.9996041420750998</c:v>
                </c:pt>
                <c:pt idx="490">
                  <c:v>2.9996637949561902</c:v>
                </c:pt>
                <c:pt idx="491">
                  <c:v>2.9997239558400199</c:v>
                </c:pt>
                <c:pt idx="492">
                  <c:v>2.9997845510074201</c:v>
                </c:pt>
                <c:pt idx="493">
                  <c:v>2.99984550210764</c:v>
                </c:pt>
                <c:pt idx="494">
                  <c:v>2.99990672597903</c:v>
                </c:pt>
                <c:pt idx="495">
                  <c:v>2.99996813446473</c:v>
                </c:pt>
                <c:pt idx="496">
                  <c:v>3.0000296342231998</c:v>
                </c:pt>
                <c:pt idx="497">
                  <c:v>3.0000911265336399</c:v>
                </c:pt>
                <c:pt idx="498">
                  <c:v>3.0001525070961899</c:v>
                </c:pt>
                <c:pt idx="499">
                  <c:v>3.0002136658268199</c:v>
                </c:pt>
                <c:pt idx="500">
                  <c:v>3.0002744866470201</c:v>
                </c:pt>
                <c:pt idx="501">
                  <c:v>3.0003348472681202</c:v>
                </c:pt>
                <c:pt idx="502">
                  <c:v>3.0003946189702901</c:v>
                </c:pt>
                <c:pt idx="503">
                  <c:v>3.00045366637619</c:v>
                </c:pt>
                <c:pt idx="504">
                  <c:v>3.0005118472192698</c:v>
                </c:pt>
                <c:pt idx="505">
                  <c:v>3.0005690121067099</c:v>
                </c:pt>
                <c:pt idx="506">
                  <c:v>3.0006250042770501</c:v>
                </c:pt>
                <c:pt idx="507">
                  <c:v>3.0006796593524898</c:v>
                </c:pt>
                <c:pt idx="508">
                  <c:v>3.0007328050859701</c:v>
                </c:pt>
                <c:pt idx="509">
                  <c:v>3.0007842611029498</c:v>
                </c:pt>
                <c:pt idx="510">
                  <c:v>3.0008338386381701</c:v>
                </c:pt>
                <c:pt idx="511">
                  <c:v>3.0008813402671999</c:v>
                </c:pt>
                <c:pt idx="512">
                  <c:v>3.0009265596330801</c:v>
                </c:pt>
                <c:pt idx="513">
                  <c:v>3.0009692811681101</c:v>
                </c:pt>
                <c:pt idx="514">
                  <c:v>3.0010092798108201</c:v>
                </c:pt>
                <c:pt idx="515">
                  <c:v>3.0010463207183902</c:v>
                </c:pt>
                <c:pt idx="516">
                  <c:v>3.0010801589745899</c:v>
                </c:pt>
                <c:pt idx="517">
                  <c:v>3.0011105392934199</c:v>
                </c:pt>
                <c:pt idx="518">
                  <c:v>3.0011371957187598</c:v>
                </c:pt>
                <c:pt idx="519">
                  <c:v>3.00115985132001</c:v>
                </c:pt>
                <c:pt idx="520">
                  <c:v>3.0011782178842101</c:v>
                </c:pt>
                <c:pt idx="521">
                  <c:v>3.0011919956047901</c:v>
                </c:pt>
                <c:pt idx="522">
                  <c:v>3.00120087276713</c:v>
                </c:pt>
                <c:pt idx="523">
                  <c:v>3.0012045254313802</c:v>
                </c:pt>
                <c:pt idx="524">
                  <c:v>3.0012026171128201</c:v>
                </c:pt>
                <c:pt idx="525">
                  <c:v>3.00119479846005</c:v>
                </c:pt>
                <c:pt idx="526">
                  <c:v>3.00118070693145</c:v>
                </c:pt>
                <c:pt idx="527">
                  <c:v>3.0011599664702699</c:v>
                </c:pt>
                <c:pt idx="528">
                  <c:v>3.0011321871786598</c:v>
                </c:pt>
                <c:pt idx="529">
                  <c:v>3.00109696499148</c:v>
                </c:pt>
                <c:pt idx="530">
                  <c:v>3.00105388134982</c:v>
                </c:pt>
                <c:pt idx="531">
                  <c:v>3.00100250287502</c:v>
                </c:pt>
                <c:pt idx="532">
                  <c:v>3.0009423810437599</c:v>
                </c:pt>
                <c:pt idx="533">
                  <c:v>3.0008730518646098</c:v>
                </c:pt>
                <c:pt idx="534">
                  <c:v>3.0007940355566398</c:v>
                </c:pt>
                <c:pt idx="535">
                  <c:v>3.0007048362307902</c:v>
                </c:pt>
                <c:pt idx="536">
                  <c:v>3.00060494157447</c:v>
                </c:pt>
                <c:pt idx="537">
                  <c:v>3.0004938225401299</c:v>
                </c:pt>
                <c:pt idx="538">
                  <c:v>3.0003709330384298</c:v>
                </c:pt>
                <c:pt idx="539">
                  <c:v>3.0002357096366401</c:v>
                </c:pt>
                <c:pt idx="540">
                  <c:v>3.0000875712630699</c:v>
                </c:pt>
                <c:pt idx="541">
                  <c:v>2.9999259189181999</c:v>
                </c:pt>
                <c:pt idx="542">
                  <c:v>2.9997501353932301</c:v>
                </c:pt>
                <c:pt idx="543">
                  <c:v>2.99955958499682</c:v>
                </c:pt>
                <c:pt idx="544">
                  <c:v>2.9993536132908201</c:v>
                </c:pt>
                <c:pt idx="545">
                  <c:v>2.9991315468357298</c:v>
                </c:pt>
                <c:pt idx="546">
                  <c:v>2.9988926929466801</c:v>
                </c:pt>
                <c:pt idx="547">
                  <c:v>2.99863633946079</c:v>
                </c:pt>
                <c:pt idx="548">
                  <c:v>2.9983617545166199</c:v>
                </c:pt>
                <c:pt idx="549">
                  <c:v>2.9980681863466101</c:v>
                </c:pt>
                <c:pt idx="550">
                  <c:v>2.9977548630831898</c:v>
                </c:pt>
                <c:pt idx="551">
                  <c:v>2.99742099257961</c:v>
                </c:pt>
                <c:pt idx="552">
                  <c:v>2.99706576224591</c:v>
                </c:pt>
                <c:pt idx="553">
                  <c:v>2.99668833890125</c:v>
                </c:pt>
                <c:pt idx="554">
                  <c:v>2.9962878686429999</c:v>
                </c:pt>
                <c:pt idx="555">
                  <c:v>2.9958634767335899</c:v>
                </c:pt>
                <c:pt idx="556">
                  <c:v>2.9954142675058302</c:v>
                </c:pt>
                <c:pt idx="557">
                  <c:v>2.9949393242872602</c:v>
                </c:pt>
                <c:pt idx="558">
                  <c:v>2.9944377093444401</c:v>
                </c:pt>
                <c:pt idx="559">
                  <c:v>2.99390846384776</c:v>
                </c:pt>
                <c:pt idx="560">
                  <c:v>2.9933506078573</c:v>
                </c:pt>
                <c:pt idx="561">
                  <c:v>2.9927631403305099</c:v>
                </c:pt>
                <c:pt idx="562">
                  <c:v>2.9921450391521698</c:v>
                </c:pt>
                <c:pt idx="563">
                  <c:v>2.9914952611871599</c:v>
                </c:pt>
                <c:pt idx="564">
                  <c:v>2.9908127423564399</c:v>
                </c:pt>
                <c:pt idx="565">
                  <c:v>2.99009639773685</c:v>
                </c:pt>
                <c:pt idx="566">
                  <c:v>2.9893451216848499</c:v>
                </c:pt>
                <c:pt idx="567">
                  <c:v>2.9885577879846799</c:v>
                </c:pt>
                <c:pt idx="568">
                  <c:v>2.98773325002117</c:v>
                </c:pt>
                <c:pt idx="569">
                  <c:v>2.9868703409773101</c:v>
                </c:pt>
                <c:pt idx="570">
                  <c:v>2.9859678740568101</c:v>
                </c:pt>
                <c:pt idx="571">
                  <c:v>2.9850246427316498</c:v>
                </c:pt>
                <c:pt idx="572">
                  <c:v>2.9840394210147099</c:v>
                </c:pt>
                <c:pt idx="573">
                  <c:v>2.9830109637572702</c:v>
                </c:pt>
                <c:pt idx="574">
                  <c:v>2.9819380069714598</c:v>
                </c:pt>
                <c:pt idx="575">
                  <c:v>2.9808192681772998</c:v>
                </c:pt>
                <c:pt idx="576">
                  <c:v>2.9796534467741398</c:v>
                </c:pt>
                <c:pt idx="577">
                  <c:v>2.9784392244362099</c:v>
                </c:pt>
                <c:pt idx="578">
                  <c:v>2.97717526553186</c:v>
                </c:pt>
                <c:pt idx="579">
                  <c:v>2.97586021756601</c:v>
                </c:pt>
                <c:pt idx="580">
                  <c:v>2.97449271164546</c:v>
                </c:pt>
                <c:pt idx="581">
                  <c:v>2.9730713629663099</c:v>
                </c:pt>
                <c:pt idx="582">
                  <c:v>2.97159477132301</c:v>
                </c:pt>
                <c:pt idx="583">
                  <c:v>2.9700615216383599</c:v>
                </c:pt>
                <c:pt idx="584">
                  <c:v>2.96847018451369</c:v>
                </c:pt>
                <c:pt idx="585">
                  <c:v>2.9668193167986199</c:v>
                </c:pt>
                <c:pt idx="586">
                  <c:v>2.96510746217941</c:v>
                </c:pt>
                <c:pt idx="587">
                  <c:v>2.9633331517852999</c:v>
                </c:pt>
                <c:pt idx="588">
                  <c:v>2.9614949048118699</c:v>
                </c:pt>
                <c:pt idx="589">
                  <c:v>2.9595912291606301</c:v>
                </c:pt>
                <c:pt idx="590">
                  <c:v>2.9576206220938901</c:v>
                </c:pt>
                <c:pt idx="591">
                  <c:v>2.9555815709041502</c:v>
                </c:pt>
                <c:pt idx="592">
                  <c:v>2.9534725535970399</c:v>
                </c:pt>
                <c:pt idx="593">
                  <c:v>2.95129203958694</c:v>
                </c:pt>
                <c:pt idx="594">
                  <c:v>2.9490384904045199</c:v>
                </c:pt>
                <c:pt idx="595">
                  <c:v>2.9467103604152101</c:v>
                </c:pt>
                <c:pt idx="596">
                  <c:v>2.9443060975478899</c:v>
                </c:pt>
                <c:pt idx="597">
                  <c:v>2.9418241440330002</c:v>
                </c:pt>
                <c:pt idx="598">
                  <c:v>2.9392629371492802</c:v>
                </c:pt>
                <c:pt idx="599">
                  <c:v>2.9366209099784899</c:v>
                </c:pt>
                <c:pt idx="600">
                  <c:v>2.9338964921674302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17-47EB-8A36-9E57C0C3D49D}"/>
            </c:ext>
          </c:extLst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Sheet1!$E$2:$E$602</c:f>
              <c:numCache>
                <c:formatCode>General</c:formatCode>
                <c:ptCount val="601"/>
                <c:pt idx="0">
                  <c:v>2.92225701509886</c:v>
                </c:pt>
                <c:pt idx="1">
                  <c:v>2.9246461188942399</c:v>
                </c:pt>
                <c:pt idx="2">
                  <c:v>2.9269619074109698</c:v>
                </c:pt>
                <c:pt idx="3">
                  <c:v>2.92920910924453</c:v>
                </c:pt>
                <c:pt idx="4">
                  <c:v>2.9313920741646</c:v>
                </c:pt>
                <c:pt idx="5">
                  <c:v>2.9335146774892902</c:v>
                </c:pt>
                <c:pt idx="6">
                  <c:v>2.9355802991515199</c:v>
                </c:pt>
                <c:pt idx="7">
                  <c:v>2.93759185854285</c:v>
                </c:pt>
                <c:pt idx="8">
                  <c:v>2.93955188038034</c:v>
                </c:pt>
                <c:pt idx="9">
                  <c:v>2.9414625706534099</c:v>
                </c:pt>
                <c:pt idx="10">
                  <c:v>2.9433258890952101</c:v>
                </c:pt>
                <c:pt idx="11">
                  <c:v>2.9451436113941498</c:v>
                </c:pt>
                <c:pt idx="12">
                  <c:v>2.9469173789627798</c:v>
                </c:pt>
                <c:pt idx="13">
                  <c:v>2.9486487365826499</c:v>
                </c:pt>
                <c:pt idx="14">
                  <c:v>2.9503391592713899</c:v>
                </c:pt>
                <c:pt idx="15">
                  <c:v>2.9519900698878101</c:v>
                </c:pt>
                <c:pt idx="16">
                  <c:v>2.95360284872572</c:v>
                </c:pt>
                <c:pt idx="17">
                  <c:v>2.9551788358929101</c:v>
                </c:pt>
                <c:pt idx="18">
                  <c:v>2.9567193267463598</c:v>
                </c:pt>
                <c:pt idx="19">
                  <c:v>2.9582255601137399</c:v>
                </c:pt>
                <c:pt idx="20">
                  <c:v>2.95969869850662</c:v>
                </c:pt>
                <c:pt idx="21">
                  <c:v>2.96113979907682</c:v>
                </c:pt>
                <c:pt idx="22">
                  <c:v>2.9625497738044602</c:v>
                </c:pt>
                <c:pt idx="23">
                  <c:v>2.9639293375769999</c:v>
                </c:pt>
                <c:pt idx="24">
                  <c:v>2.96527894384979</c:v>
                </c:pt>
                <c:pt idx="25">
                  <c:v>2.96659871008336</c:v>
                </c:pt>
                <c:pt idx="26">
                  <c:v>2.9678883397599201</c:v>
                </c:pt>
                <c:pt idx="27">
                  <c:v>2.9691470545595</c:v>
                </c:pt>
                <c:pt idx="28">
                  <c:v>2.9703735576732102</c:v>
                </c:pt>
                <c:pt idx="29">
                  <c:v>2.97156605305518</c:v>
                </c:pt>
                <c:pt idx="30">
                  <c:v>2.9727223395924098</c:v>
                </c:pt>
                <c:pt idx="31">
                  <c:v>2.9738399801545499</c:v>
                </c:pt>
                <c:pt idx="32">
                  <c:v>2.9749165185175199</c:v>
                </c:pt>
                <c:pt idx="33">
                  <c:v>2.97594969686455</c:v>
                </c:pt>
                <c:pt idx="34">
                  <c:v>2.9769376266207099</c:v>
                </c:pt>
                <c:pt idx="35">
                  <c:v>2.97787888577807</c:v>
                </c:pt>
                <c:pt idx="36">
                  <c:v>2.9787725429597902</c:v>
                </c:pt>
                <c:pt idx="37">
                  <c:v>2.9796181276336098</c:v>
                </c:pt>
                <c:pt idx="38">
                  <c:v>2.98041557187985</c:v>
                </c:pt>
                <c:pt idx="39">
                  <c:v>2.9811651454956398</c:v>
                </c:pt>
                <c:pt idx="40">
                  <c:v>2.9818673990361702</c:v>
                </c:pt>
                <c:pt idx="41">
                  <c:v>2.9825231228040598</c:v>
                </c:pt>
                <c:pt idx="42">
                  <c:v>2.98313332525567</c:v>
                </c:pt>
                <c:pt idx="43">
                  <c:v>2.98369923153572</c:v>
                </c:pt>
                <c:pt idx="44">
                  <c:v>2.9842223009218598</c:v>
                </c:pt>
                <c:pt idx="45">
                  <c:v>2.9847042597736801</c:v>
                </c:pt>
                <c:pt idx="46">
                  <c:v>2.9851471432265799</c:v>
                </c:pt>
                <c:pt idx="47">
                  <c:v>2.9855533340443499</c:v>
                </c:pt>
                <c:pt idx="48">
                  <c:v>2.9859255817818098</c:v>
                </c:pt>
                <c:pt idx="49">
                  <c:v>2.9862669828030199</c:v>
                </c:pt>
                <c:pt idx="50">
                  <c:v>2.98658090629162</c:v>
                </c:pt>
                <c:pt idx="51">
                  <c:v>2.9868708658338798</c:v>
                </c:pt>
                <c:pt idx="52">
                  <c:v>2.9871403565200101</c:v>
                </c:pt>
                <c:pt idx="53">
                  <c:v>2.98739269284011</c:v>
                </c:pt>
                <c:pt idx="54">
                  <c:v>2.9876308827200901</c:v>
                </c:pt>
                <c:pt idx="55">
                  <c:v>2.9878575578584199</c:v>
                </c:pt>
                <c:pt idx="56">
                  <c:v>2.9880749603224799</c:v>
                </c:pt>
                <c:pt idx="57">
                  <c:v>2.9882849711131598</c:v>
                </c:pt>
                <c:pt idx="58">
                  <c:v>2.9884891620479599</c:v>
                </c:pt>
                <c:pt idx="59">
                  <c:v>2.9886888551916</c:v>
                </c:pt>
                <c:pt idx="60">
                  <c:v>2.98888517962328</c:v>
                </c:pt>
                <c:pt idx="61">
                  <c:v>2.9890791204235301</c:v>
                </c:pt>
                <c:pt idx="62">
                  <c:v>2.9892715582256599</c:v>
                </c:pt>
                <c:pt idx="63">
                  <c:v>2.9894632995600898</c:v>
                </c:pt>
                <c:pt idx="64">
                  <c:v>2.9896550989958199</c:v>
                </c:pt>
                <c:pt idx="65">
                  <c:v>2.9898476742130802</c:v>
                </c:pt>
                <c:pt idx="66">
                  <c:v>2.99004171494389</c:v>
                </c:pt>
                <c:pt idx="67">
                  <c:v>2.99023788637653</c:v>
                </c:pt>
                <c:pt idx="68">
                  <c:v>2.9904368272246198</c:v>
                </c:pt>
                <c:pt idx="69">
                  <c:v>2.9906391422541199</c:v>
                </c:pt>
                <c:pt idx="70">
                  <c:v>2.9908453886661799</c:v>
                </c:pt>
                <c:pt idx="71">
                  <c:v>2.99105605539145</c:v>
                </c:pt>
                <c:pt idx="72">
                  <c:v>2.9912715341529101</c:v>
                </c:pt>
                <c:pt idx="73">
                  <c:v>2.99149208128153</c:v>
                </c:pt>
                <c:pt idx="74">
                  <c:v>2.99171777004186</c:v>
                </c:pt>
                <c:pt idx="75">
                  <c:v>2.9919484351030499</c:v>
                </c:pt>
                <c:pt idx="76">
                  <c:v>2.9921836142467702</c:v>
                </c:pt>
                <c:pt idx="77">
                  <c:v>2.9924224974893501</c:v>
                </c:pt>
                <c:pt idx="78">
                  <c:v>2.9926638993433499</c:v>
                </c:pt>
                <c:pt idx="79">
                  <c:v>2.99290627280772</c:v>
                </c:pt>
                <c:pt idx="80">
                  <c:v>2.9931477792960099</c:v>
                </c:pt>
                <c:pt idx="81">
                  <c:v>2.9933864144331301</c:v>
                </c:pt>
                <c:pt idx="82">
                  <c:v>2.9936201694106499</c:v>
                </c:pt>
                <c:pt idx="83">
                  <c:v>2.9938471923519798</c:v>
                </c:pt>
                <c:pt idx="84">
                  <c:v>2.9940659141358998</c:v>
                </c:pt>
                <c:pt idx="85">
                  <c:v>2.99427511835954</c:v>
                </c:pt>
                <c:pt idx="86">
                  <c:v>2.9944739553554398</c:v>
                </c:pt>
                <c:pt idx="87">
                  <c:v>2.9946619144482201</c:v>
                </c:pt>
                <c:pt idx="88">
                  <c:v>2.99483877300566</c:v>
                </c:pt>
                <c:pt idx="89">
                  <c:v>2.99500453796235</c:v>
                </c:pt>
                <c:pt idx="90">
                  <c:v>2.9951593899280802</c:v>
                </c:pt>
                <c:pt idx="91">
                  <c:v>2.9953036348842801</c:v>
                </c:pt>
                <c:pt idx="92">
                  <c:v>2.9954376649854102</c:v>
                </c:pt>
                <c:pt idx="93">
                  <c:v>2.9955619280613299</c:v>
                </c:pt>
                <c:pt idx="94">
                  <c:v>2.9956769045880001</c:v>
                </c:pt>
                <c:pt idx="95">
                  <c:v>2.9957830906912801</c:v>
                </c:pt>
                <c:pt idx="96">
                  <c:v>2.9958809858470299</c:v>
                </c:pt>
                <c:pt idx="97">
                  <c:v>2.9959710841518699</c:v>
                </c:pt>
                <c:pt idx="98">
                  <c:v>2.9960538682669</c:v>
                </c:pt>
                <c:pt idx="99">
                  <c:v>2.9961298053411798</c:v>
                </c:pt>
                <c:pt idx="100">
                  <c:v>2.9961993443899302</c:v>
                </c:pt>
                <c:pt idx="101">
                  <c:v>2.99626291473386</c:v>
                </c:pt>
                <c:pt idx="102">
                  <c:v>2.9963209252072698</c:v>
                </c:pt>
                <c:pt idx="103">
                  <c:v>2.99637376391785</c:v>
                </c:pt>
                <c:pt idx="104">
                  <c:v>2.9964217983976602</c:v>
                </c:pt>
                <c:pt idx="105">
                  <c:v>2.9964653760268898</c:v>
                </c:pt>
                <c:pt idx="106">
                  <c:v>2.9965048246428898</c:v>
                </c:pt>
                <c:pt idx="107">
                  <c:v>2.99654045327001</c:v>
                </c:pt>
                <c:pt idx="108">
                  <c:v>2.9965725529230398</c:v>
                </c:pt>
                <c:pt idx="109">
                  <c:v>2.9966013974497101</c:v>
                </c:pt>
                <c:pt idx="110">
                  <c:v>2.9966272443872701</c:v>
                </c:pt>
                <c:pt idx="111">
                  <c:v>2.99665033581508</c:v>
                </c:pt>
                <c:pt idx="112">
                  <c:v>2.99667089919074</c:v>
                </c:pt>
                <c:pt idx="113">
                  <c:v>2.99668914816103</c:v>
                </c:pt>
                <c:pt idx="114">
                  <c:v>2.99670528334177</c:v>
                </c:pt>
                <c:pt idx="115">
                  <c:v>2.9967194930632801</c:v>
                </c:pt>
                <c:pt idx="116">
                  <c:v>2.99673195407934</c:v>
                </c:pt>
                <c:pt idx="117">
                  <c:v>2.99674283223893</c:v>
                </c:pt>
                <c:pt idx="118">
                  <c:v>2.9967522831208999</c:v>
                </c:pt>
                <c:pt idx="119">
                  <c:v>2.9967604526321399</c:v>
                </c:pt>
                <c:pt idx="120">
                  <c:v>2.9967674775705699</c:v>
                </c:pt>
                <c:pt idx="121">
                  <c:v>2.9967734861541802</c:v>
                </c:pt>
                <c:pt idx="122">
                  <c:v>2.9967785985178002</c:v>
                </c:pt>
                <c:pt idx="123">
                  <c:v>2.9967829271792898</c:v>
                </c:pt>
                <c:pt idx="124">
                  <c:v>2.9967865774767</c:v>
                </c:pt>
                <c:pt idx="125">
                  <c:v>2.9967896479784599</c:v>
                </c:pt>
                <c:pt idx="126">
                  <c:v>2.9967922308678498</c:v>
                </c:pt>
                <c:pt idx="127">
                  <c:v>2.99679441230374</c:v>
                </c:pt>
                <c:pt idx="128">
                  <c:v>2.9967962727589801</c:v>
                </c:pt>
                <c:pt idx="129">
                  <c:v>2.9967978873379102</c:v>
                </c:pt>
                <c:pt idx="130">
                  <c:v>2.99679932607454</c:v>
                </c:pt>
                <c:pt idx="131">
                  <c:v>2.9968006542125201</c:v>
                </c:pt>
                <c:pt idx="132">
                  <c:v>2.9968019324682902</c:v>
                </c:pt>
                <c:pt idx="133">
                  <c:v>2.9968032172785199</c:v>
                </c:pt>
                <c:pt idx="134">
                  <c:v>2.9968045610328198</c:v>
                </c:pt>
                <c:pt idx="135">
                  <c:v>2.9968060122929301</c:v>
                </c:pt>
                <c:pt idx="136">
                  <c:v>2.99680761599903</c:v>
                </c:pt>
                <c:pt idx="137">
                  <c:v>2.9968094136643302</c:v>
                </c:pt>
                <c:pt idx="138">
                  <c:v>2.9968114435584501</c:v>
                </c:pt>
                <c:pt idx="139">
                  <c:v>2.9968137408805902</c:v>
                </c:pt>
                <c:pt idx="140">
                  <c:v>2.99681633792295</c:v>
                </c:pt>
                <c:pt idx="141">
                  <c:v>2.9968192642251399</c:v>
                </c:pt>
                <c:pt idx="142">
                  <c:v>2.9968225467202001</c:v>
                </c:pt>
                <c:pt idx="143">
                  <c:v>2.9968262098726401</c:v>
                </c:pt>
                <c:pt idx="144">
                  <c:v>2.9968302758091299</c:v>
                </c:pt>
                <c:pt idx="145">
                  <c:v>2.99683476444216</c:v>
                </c:pt>
                <c:pt idx="146">
                  <c:v>2.9968396935872801</c:v>
                </c:pt>
                <c:pt idx="147">
                  <c:v>2.9968450790741499</c:v>
                </c:pt>
                <c:pt idx="148">
                  <c:v>2.9968509348518202</c:v>
                </c:pt>
                <c:pt idx="149">
                  <c:v>2.99685727308862</c:v>
                </c:pt>
                <c:pt idx="150">
                  <c:v>2.9968641042669399</c:v>
                </c:pt>
                <c:pt idx="151">
                  <c:v>2.9968714372731702</c:v>
                </c:pt>
                <c:pt idx="152">
                  <c:v>2.99687927948314</c:v>
                </c:pt>
                <c:pt idx="153">
                  <c:v>2.99688763684322</c:v>
                </c:pt>
                <c:pt idx="154">
                  <c:v>2.9968965139473802</c:v>
                </c:pt>
                <c:pt idx="155">
                  <c:v>2.9969059141104801</c:v>
                </c:pt>
                <c:pt idx="156">
                  <c:v>2.9969158394378499</c:v>
                </c:pt>
                <c:pt idx="157">
                  <c:v>2.9969262908914498</c:v>
                </c:pt>
                <c:pt idx="158">
                  <c:v>2.9969372683528102</c:v>
                </c:pt>
                <c:pt idx="159">
                  <c:v>2.9969487706828501</c:v>
                </c:pt>
                <c:pt idx="160">
                  <c:v>2.9969607957787598</c:v>
                </c:pt>
                <c:pt idx="161">
                  <c:v>2.9969733406280898</c:v>
                </c:pt>
                <c:pt idx="162">
                  <c:v>2.9969864013602598</c:v>
                </c:pt>
                <c:pt idx="163">
                  <c:v>2.9969999732954</c:v>
                </c:pt>
                <c:pt idx="164">
                  <c:v>2.9970140509909702</c:v>
                </c:pt>
                <c:pt idx="165">
                  <c:v>2.99702862828594</c:v>
                </c:pt>
                <c:pt idx="166">
                  <c:v>2.9970436983429098</c:v>
                </c:pt>
                <c:pt idx="167">
                  <c:v>2.99705925368806</c:v>
                </c:pt>
                <c:pt idx="168">
                  <c:v>2.9970752862492001</c:v>
                </c:pt>
                <c:pt idx="169">
                  <c:v>2.9970917873918399</c:v>
                </c:pt>
                <c:pt idx="170">
                  <c:v>2.9971087479535701</c:v>
                </c:pt>
                <c:pt idx="171">
                  <c:v>2.9971261582765898</c:v>
                </c:pt>
                <c:pt idx="172">
                  <c:v>2.9971440082386498</c:v>
                </c:pt>
                <c:pt idx="173">
                  <c:v>2.9971622872824502</c:v>
                </c:pt>
                <c:pt idx="174">
                  <c:v>2.9971809844434301</c:v>
                </c:pt>
                <c:pt idx="175">
                  <c:v>2.99720008837622</c:v>
                </c:pt>
                <c:pt idx="176">
                  <c:v>2.9972195873795902</c:v>
                </c:pt>
                <c:pt idx="177">
                  <c:v>2.9972394694201898</c:v>
                </c:pt>
                <c:pt idx="178">
                  <c:v>2.9972597221548898</c:v>
                </c:pt>
                <c:pt idx="179">
                  <c:v>2.9972803329520099</c:v>
                </c:pt>
                <c:pt idx="180">
                  <c:v>2.99730128891128</c:v>
                </c:pt>
                <c:pt idx="181">
                  <c:v>2.9973225768827301</c:v>
                </c:pt>
                <c:pt idx="182">
                  <c:v>2.9973441834844601</c:v>
                </c:pt>
                <c:pt idx="183">
                  <c:v>2.9973660951193901</c:v>
                </c:pt>
                <c:pt idx="184">
                  <c:v>2.9973882979909501</c:v>
                </c:pt>
                <c:pt idx="185">
                  <c:v>2.9974107781178501</c:v>
                </c:pt>
                <c:pt idx="186">
                  <c:v>2.9974335213478902</c:v>
                </c:pt>
                <c:pt idx="187">
                  <c:v>2.9974565133708699</c:v>
                </c:pt>
                <c:pt idx="188">
                  <c:v>2.9974797397306299</c:v>
                </c:pt>
                <c:pt idx="189">
                  <c:v>2.99750318583617</c:v>
                </c:pt>
                <c:pt idx="190">
                  <c:v>2.99752683697211</c:v>
                </c:pt>
                <c:pt idx="191">
                  <c:v>2.99755067830815</c:v>
                </c:pt>
                <c:pt idx="192">
                  <c:v>2.99757469490795</c:v>
                </c:pt>
                <c:pt idx="193">
                  <c:v>2.9975988717370998</c:v>
                </c:pt>
                <c:pt idx="194">
                  <c:v>2.9976231936704698</c:v>
                </c:pt>
                <c:pt idx="195">
                  <c:v>2.99764764549874</c:v>
                </c:pt>
                <c:pt idx="196">
                  <c:v>2.9976722119343799</c:v>
                </c:pt>
                <c:pt idx="197">
                  <c:v>2.9976968776167698</c:v>
                </c:pt>
                <c:pt idx="198">
                  <c:v>2.9977216271168001</c:v>
                </c:pt>
                <c:pt idx="199">
                  <c:v>2.9977464449406899</c:v>
                </c:pt>
                <c:pt idx="200">
                  <c:v>2.9977713155332602</c:v>
                </c:pt>
                <c:pt idx="201">
                  <c:v>2.9977962232805102</c:v>
                </c:pt>
                <c:pt idx="202">
                  <c:v>2.9978211525115399</c:v>
                </c:pt>
                <c:pt idx="203">
                  <c:v>2.9978460874999202</c:v>
                </c:pt>
                <c:pt idx="204">
                  <c:v>2.9978710124643402</c:v>
                </c:pt>
                <c:pt idx="205">
                  <c:v>2.9978959115686701</c:v>
                </c:pt>
                <c:pt idx="206">
                  <c:v>2.9979207689214702</c:v>
                </c:pt>
                <c:pt idx="207">
                  <c:v>2.99794556857475</c:v>
                </c:pt>
                <c:pt idx="208">
                  <c:v>2.99797029452218</c:v>
                </c:pt>
                <c:pt idx="209">
                  <c:v>2.9979949306966098</c:v>
                </c:pt>
                <c:pt idx="210">
                  <c:v>2.9980194609670101</c:v>
                </c:pt>
                <c:pt idx="211">
                  <c:v>2.99804386913469</c:v>
                </c:pt>
                <c:pt idx="212">
                  <c:v>2.9980681389288799</c:v>
                </c:pt>
                <c:pt idx="213">
                  <c:v>2.9980922540016302</c:v>
                </c:pt>
                <c:pt idx="214">
                  <c:v>2.9981161979220099</c:v>
                </c:pt>
                <c:pt idx="215">
                  <c:v>2.9981399541695799</c:v>
                </c:pt>
                <c:pt idx="216">
                  <c:v>2.9981635061271201</c:v>
                </c:pt>
                <c:pt idx="217">
                  <c:v>2.9981868370726401</c:v>
                </c:pt>
                <c:pt idx="218">
                  <c:v>2.9982099301704701</c:v>
                </c:pt>
                <c:pt idx="219">
                  <c:v>2.9982327684617101</c:v>
                </c:pt>
                <c:pt idx="220">
                  <c:v>2.9982553348536198</c:v>
                </c:pt>
                <c:pt idx="221">
                  <c:v>2.9982776121082999</c:v>
                </c:pt>
                <c:pt idx="222">
                  <c:v>2.9982995828302701</c:v>
                </c:pt>
                <c:pt idx="223">
                  <c:v>2.9983212294531998</c:v>
                </c:pt>
                <c:pt idx="224">
                  <c:v>2.9983425342254799</c:v>
                </c:pt>
                <c:pt idx="225">
                  <c:v>2.9983634791948401</c:v>
                </c:pt>
                <c:pt idx="226">
                  <c:v>2.9983840461917102</c:v>
                </c:pt>
                <c:pt idx="227">
                  <c:v>2.99840421681145</c:v>
                </c:pt>
                <c:pt idx="228">
                  <c:v>2.9984239723953001</c:v>
                </c:pt>
                <c:pt idx="229">
                  <c:v>2.9984432940099799</c:v>
                </c:pt>
                <c:pt idx="230">
                  <c:v>2.9984621624258501</c:v>
                </c:pt>
                <c:pt idx="231">
                  <c:v>2.9984805580937</c:v>
                </c:pt>
                <c:pt idx="232">
                  <c:v>2.99849846111983</c:v>
                </c:pt>
                <c:pt idx="233">
                  <c:v>2.99851585123956</c:v>
                </c:pt>
                <c:pt idx="234">
                  <c:v>2.99853270778901</c:v>
                </c:pt>
                <c:pt idx="235">
                  <c:v>2.99854900967504</c:v>
                </c:pt>
                <c:pt idx="236">
                  <c:v>2.9985647353432401</c:v>
                </c:pt>
                <c:pt idx="237">
                  <c:v>2.9985798627440001</c:v>
                </c:pt>
                <c:pt idx="238">
                  <c:v>2.9985943692964301</c:v>
                </c:pt>
                <c:pt idx="239">
                  <c:v>2.9986082318501599</c:v>
                </c:pt>
                <c:pt idx="240">
                  <c:v>2.9986214266448501</c:v>
                </c:pt>
                <c:pt idx="241">
                  <c:v>2.9986339292675099</c:v>
                </c:pt>
                <c:pt idx="242">
                  <c:v>2.9986457146073602</c:v>
                </c:pt>
                <c:pt idx="243">
                  <c:v>2.9986567568084701</c:v>
                </c:pt>
                <c:pt idx="244">
                  <c:v>2.9986670292199298</c:v>
                </c:pt>
                <c:pt idx="245">
                  <c:v>2.9986765043438401</c:v>
                </c:pt>
                <c:pt idx="246">
                  <c:v>2.9986851537810799</c:v>
                </c:pt>
                <c:pt idx="247">
                  <c:v>2.99869294817504</c:v>
                </c:pt>
                <c:pt idx="248">
                  <c:v>2.9986998571536301</c:v>
                </c:pt>
                <c:pt idx="249">
                  <c:v>2.9987058492698302</c:v>
                </c:pt>
                <c:pt idx="250">
                  <c:v>2.9987108919413901</c:v>
                </c:pt>
                <c:pt idx="251">
                  <c:v>2.9987149513901601</c:v>
                </c:pt>
                <c:pt idx="252">
                  <c:v>2.99871799258197</c:v>
                </c:pt>
                <c:pt idx="253">
                  <c:v>2.99871997916817</c:v>
                </c:pt>
                <c:pt idx="254">
                  <c:v>2.9987208734300901</c:v>
                </c:pt>
                <c:pt idx="255">
                  <c:v>2.99872063622818</c:v>
                </c:pt>
                <c:pt idx="256">
                  <c:v>2.9987192269580301</c:v>
                </c:pt>
                <c:pt idx="257">
                  <c:v>2.9987166035157999</c:v>
                </c:pt>
                <c:pt idx="258">
                  <c:v>2.9987127222763998</c:v>
                </c:pt>
                <c:pt idx="259">
                  <c:v>2.99870753808852</c:v>
                </c:pt>
                <c:pt idx="260">
                  <c:v>2.9987010042912501</c:v>
                </c:pt>
                <c:pt idx="261">
                  <c:v>2.9986930727584298</c:v>
                </c:pt>
                <c:pt idx="262">
                  <c:v>2.9986836939777</c:v>
                </c:pt>
                <c:pt idx="263">
                  <c:v>2.99867281717317</c:v>
                </c:pt>
                <c:pt idx="264">
                  <c:v>2.9986603904818399</c:v>
                </c:pt>
                <c:pt idx="265">
                  <c:v>2.9986463611961698</c:v>
                </c:pt>
                <c:pt idx="266">
                  <c:v>2.9986306760873398</c:v>
                </c:pt>
                <c:pt idx="267">
                  <c:v>2.9986132818261702</c:v>
                </c:pt>
                <c:pt idx="268">
                  <c:v>2.99859412552164</c:v>
                </c:pt>
                <c:pt idx="269">
                  <c:v>2.9985731553998098</c:v>
                </c:pt>
                <c:pt idx="270">
                  <c:v>2.9985503216493301</c:v>
                </c:pt>
                <c:pt idx="271">
                  <c:v>2.9985255774627202</c:v>
                </c:pt>
                <c:pt idx="272">
                  <c:v>2.99849888030597</c:v>
                </c:pt>
                <c:pt idx="273">
                  <c:v>2.99847019345161</c:v>
                </c:pt>
                <c:pt idx="274">
                  <c:v>2.9984394878119498</c:v>
                </c:pt>
                <c:pt idx="275">
                  <c:v>2.9984067441098499</c:v>
                </c:pt>
                <c:pt idx="276">
                  <c:v>2.9983719554223098</c:v>
                </c:pt>
                <c:pt idx="277">
                  <c:v>2.9983351301268999</c:v>
                </c:pt>
                <c:pt idx="278">
                  <c:v>2.9982962952715702</c:v>
                </c:pt>
                <c:pt idx="279">
                  <c:v>2.9982555003723399</c:v>
                </c:pt>
                <c:pt idx="280">
                  <c:v>2.9982128216202</c:v>
                </c:pt>
                <c:pt idx="281">
                  <c:v>2.9981683664451602</c:v>
                </c:pt>
                <c:pt idx="282">
                  <c:v>2.9981222783419201</c:v>
                </c:pt>
                <c:pt idx="283">
                  <c:v>2.9980747418050702</c:v>
                </c:pt>
                <c:pt idx="284">
                  <c:v>2.9980259871546999</c:v>
                </c:pt>
                <c:pt idx="285">
                  <c:v>2.99797629495577</c:v>
                </c:pt>
                <c:pt idx="286">
                  <c:v>2.9979259996530998</c:v>
                </c:pt>
                <c:pt idx="287">
                  <c:v>2.9978754919661599</c:v>
                </c:pt>
                <c:pt idx="288">
                  <c:v>2.9978252195264199</c:v>
                </c:pt>
                <c:pt idx="289">
                  <c:v>2.9977756852113799</c:v>
                </c:pt>
                <c:pt idx="290">
                  <c:v>2.9977274426509699</c:v>
                </c:pt>
                <c:pt idx="291">
                  <c:v>2.9976810884715399</c:v>
                </c:pt>
                <c:pt idx="292">
                  <c:v>2.9976372510118399</c:v>
                </c:pt>
                <c:pt idx="293">
                  <c:v>2.9975965754954998</c:v>
                </c:pt>
                <c:pt idx="294">
                  <c:v>2.9975597059624199</c:v>
                </c:pt>
                <c:pt idx="295">
                  <c:v>2.99752726461743</c:v>
                </c:pt>
                <c:pt idx="296">
                  <c:v>2.9974998296044499</c:v>
                </c:pt>
                <c:pt idx="297">
                  <c:v>2.9974779125059601</c:v>
                </c:pt>
                <c:pt idx="298">
                  <c:v>2.9974619370527402</c:v>
                </c:pt>
                <c:pt idx="299">
                  <c:v>2.9974522205691101</c:v>
                </c:pt>
                <c:pt idx="300">
                  <c:v>2.99744895955951</c:v>
                </c:pt>
                <c:pt idx="301">
                  <c:v>2.9974522205691101</c:v>
                </c:pt>
                <c:pt idx="302">
                  <c:v>2.9974619370527402</c:v>
                </c:pt>
                <c:pt idx="303">
                  <c:v>2.9974779125059601</c:v>
                </c:pt>
                <c:pt idx="304">
                  <c:v>2.9974998296044499</c:v>
                </c:pt>
                <c:pt idx="305">
                  <c:v>2.99752726461743</c:v>
                </c:pt>
                <c:pt idx="306">
                  <c:v>2.9975597059624199</c:v>
                </c:pt>
                <c:pt idx="307">
                  <c:v>2.9975965754954998</c:v>
                </c:pt>
                <c:pt idx="308">
                  <c:v>2.9976372510118399</c:v>
                </c:pt>
                <c:pt idx="309">
                  <c:v>2.9976810884715399</c:v>
                </c:pt>
                <c:pt idx="310">
                  <c:v>2.9977274426509699</c:v>
                </c:pt>
                <c:pt idx="311">
                  <c:v>2.9977756852113799</c:v>
                </c:pt>
                <c:pt idx="312">
                  <c:v>2.9978252195264199</c:v>
                </c:pt>
                <c:pt idx="313">
                  <c:v>2.9978754919661599</c:v>
                </c:pt>
                <c:pt idx="314">
                  <c:v>2.9979259996530998</c:v>
                </c:pt>
                <c:pt idx="315">
                  <c:v>2.99797629495577</c:v>
                </c:pt>
                <c:pt idx="316">
                  <c:v>2.9980259871546999</c:v>
                </c:pt>
                <c:pt idx="317">
                  <c:v>2.9980747418050702</c:v>
                </c:pt>
                <c:pt idx="318">
                  <c:v>2.9981222783419201</c:v>
                </c:pt>
                <c:pt idx="319">
                  <c:v>2.9981683664451602</c:v>
                </c:pt>
                <c:pt idx="320">
                  <c:v>2.9982128216202</c:v>
                </c:pt>
                <c:pt idx="321">
                  <c:v>2.9982555003723399</c:v>
                </c:pt>
                <c:pt idx="322">
                  <c:v>2.9982962952715702</c:v>
                </c:pt>
                <c:pt idx="323">
                  <c:v>2.9983351301268999</c:v>
                </c:pt>
                <c:pt idx="324">
                  <c:v>2.9983719554223098</c:v>
                </c:pt>
                <c:pt idx="325">
                  <c:v>2.9984067441098499</c:v>
                </c:pt>
                <c:pt idx="326">
                  <c:v>2.9984394878119498</c:v>
                </c:pt>
                <c:pt idx="327">
                  <c:v>2.99847019345161</c:v>
                </c:pt>
                <c:pt idx="328">
                  <c:v>2.99849888030597</c:v>
                </c:pt>
                <c:pt idx="329">
                  <c:v>2.9985255774627202</c:v>
                </c:pt>
                <c:pt idx="330">
                  <c:v>2.9985503216493301</c:v>
                </c:pt>
                <c:pt idx="331">
                  <c:v>2.9985731553998098</c:v>
                </c:pt>
                <c:pt idx="332">
                  <c:v>2.99859412552164</c:v>
                </c:pt>
                <c:pt idx="333">
                  <c:v>2.9986132818261702</c:v>
                </c:pt>
                <c:pt idx="334">
                  <c:v>2.9986306760873398</c:v>
                </c:pt>
                <c:pt idx="335">
                  <c:v>2.9986463611961698</c:v>
                </c:pt>
                <c:pt idx="336">
                  <c:v>2.9986603904818399</c:v>
                </c:pt>
                <c:pt idx="337">
                  <c:v>2.99867281717317</c:v>
                </c:pt>
                <c:pt idx="338">
                  <c:v>2.9986836939777</c:v>
                </c:pt>
                <c:pt idx="339">
                  <c:v>2.9986930727584298</c:v>
                </c:pt>
                <c:pt idx="340">
                  <c:v>2.9987010042912599</c:v>
                </c:pt>
                <c:pt idx="341">
                  <c:v>2.99870753808852</c:v>
                </c:pt>
                <c:pt idx="342">
                  <c:v>2.9987127222763998</c:v>
                </c:pt>
                <c:pt idx="343">
                  <c:v>2.9987166035157999</c:v>
                </c:pt>
                <c:pt idx="344">
                  <c:v>2.9987192269580301</c:v>
                </c:pt>
                <c:pt idx="345">
                  <c:v>2.99872063622818</c:v>
                </c:pt>
                <c:pt idx="346">
                  <c:v>2.9987208734300901</c:v>
                </c:pt>
                <c:pt idx="347">
                  <c:v>2.99871997916817</c:v>
                </c:pt>
                <c:pt idx="348">
                  <c:v>2.99871799258197</c:v>
                </c:pt>
                <c:pt idx="349">
                  <c:v>2.9987149513901601</c:v>
                </c:pt>
                <c:pt idx="350">
                  <c:v>2.9987108919413901</c:v>
                </c:pt>
                <c:pt idx="351">
                  <c:v>2.9987058492698302</c:v>
                </c:pt>
                <c:pt idx="352">
                  <c:v>2.9986998571536301</c:v>
                </c:pt>
                <c:pt idx="353">
                  <c:v>2.99869294817504</c:v>
                </c:pt>
                <c:pt idx="354">
                  <c:v>2.9986851537810799</c:v>
                </c:pt>
                <c:pt idx="355">
                  <c:v>2.9986765043438401</c:v>
                </c:pt>
                <c:pt idx="356">
                  <c:v>2.9986670292199298</c:v>
                </c:pt>
                <c:pt idx="357">
                  <c:v>2.9986567568084701</c:v>
                </c:pt>
                <c:pt idx="358">
                  <c:v>2.9986457146073602</c:v>
                </c:pt>
                <c:pt idx="359">
                  <c:v>2.9986339292675099</c:v>
                </c:pt>
                <c:pt idx="360">
                  <c:v>2.9986214266448501</c:v>
                </c:pt>
                <c:pt idx="361">
                  <c:v>2.9986082318501599</c:v>
                </c:pt>
                <c:pt idx="362">
                  <c:v>2.9985943692964301</c:v>
                </c:pt>
                <c:pt idx="363">
                  <c:v>2.9985798627440001</c:v>
                </c:pt>
                <c:pt idx="364">
                  <c:v>2.9985647353432401</c:v>
                </c:pt>
                <c:pt idx="365">
                  <c:v>2.99854900967504</c:v>
                </c:pt>
                <c:pt idx="366">
                  <c:v>2.99853270778901</c:v>
                </c:pt>
                <c:pt idx="367">
                  <c:v>2.99851585123956</c:v>
                </c:pt>
                <c:pt idx="368">
                  <c:v>2.99849846111983</c:v>
                </c:pt>
                <c:pt idx="369">
                  <c:v>2.9984805580937</c:v>
                </c:pt>
                <c:pt idx="370">
                  <c:v>2.9984621624258501</c:v>
                </c:pt>
                <c:pt idx="371">
                  <c:v>2.9984432940099799</c:v>
                </c:pt>
                <c:pt idx="372">
                  <c:v>2.9984239723953001</c:v>
                </c:pt>
                <c:pt idx="373">
                  <c:v>2.99840421681145</c:v>
                </c:pt>
                <c:pt idx="374">
                  <c:v>2.9983840461917102</c:v>
                </c:pt>
                <c:pt idx="375">
                  <c:v>2.9983634791948401</c:v>
                </c:pt>
                <c:pt idx="376">
                  <c:v>2.9983425342254799</c:v>
                </c:pt>
                <c:pt idx="377">
                  <c:v>2.9983212294531998</c:v>
                </c:pt>
                <c:pt idx="378">
                  <c:v>2.9982995828302701</c:v>
                </c:pt>
                <c:pt idx="379">
                  <c:v>2.9982776121082999</c:v>
                </c:pt>
                <c:pt idx="380">
                  <c:v>2.9982553348536198</c:v>
                </c:pt>
                <c:pt idx="381">
                  <c:v>2.9982327684617101</c:v>
                </c:pt>
                <c:pt idx="382">
                  <c:v>2.9982099301704701</c:v>
                </c:pt>
                <c:pt idx="383">
                  <c:v>2.9981868370726401</c:v>
                </c:pt>
                <c:pt idx="384">
                  <c:v>2.9981635061271201</c:v>
                </c:pt>
                <c:pt idx="385">
                  <c:v>2.9981399541695799</c:v>
                </c:pt>
                <c:pt idx="386">
                  <c:v>2.9981161979220099</c:v>
                </c:pt>
                <c:pt idx="387">
                  <c:v>2.9980922540016302</c:v>
                </c:pt>
                <c:pt idx="388">
                  <c:v>2.9980681389288799</c:v>
                </c:pt>
                <c:pt idx="389">
                  <c:v>2.99804386913469</c:v>
                </c:pt>
                <c:pt idx="390">
                  <c:v>2.9980194609670101</c:v>
                </c:pt>
                <c:pt idx="391">
                  <c:v>2.9979949306966098</c:v>
                </c:pt>
                <c:pt idx="392">
                  <c:v>2.99797029452218</c:v>
                </c:pt>
                <c:pt idx="393">
                  <c:v>2.99794556857475</c:v>
                </c:pt>
                <c:pt idx="394">
                  <c:v>2.9979207689214702</c:v>
                </c:pt>
                <c:pt idx="395">
                  <c:v>2.9978959115686701</c:v>
                </c:pt>
                <c:pt idx="396">
                  <c:v>2.9978710124643402</c:v>
                </c:pt>
                <c:pt idx="397">
                  <c:v>2.9978460874999202</c:v>
                </c:pt>
                <c:pt idx="398">
                  <c:v>2.9978211525115399</c:v>
                </c:pt>
                <c:pt idx="399">
                  <c:v>2.9977962232805102</c:v>
                </c:pt>
                <c:pt idx="400">
                  <c:v>2.9977713155332602</c:v>
                </c:pt>
                <c:pt idx="401">
                  <c:v>2.9977464449406899</c:v>
                </c:pt>
                <c:pt idx="402">
                  <c:v>2.9977216271168001</c:v>
                </c:pt>
                <c:pt idx="403">
                  <c:v>2.9976968776167698</c:v>
                </c:pt>
                <c:pt idx="404">
                  <c:v>2.9976722119343799</c:v>
                </c:pt>
                <c:pt idx="405">
                  <c:v>2.99764764549874</c:v>
                </c:pt>
                <c:pt idx="406">
                  <c:v>2.99762319367046</c:v>
                </c:pt>
                <c:pt idx="407">
                  <c:v>2.9975988717370998</c:v>
                </c:pt>
                <c:pt idx="408">
                  <c:v>2.99757469490795</c:v>
                </c:pt>
                <c:pt idx="409">
                  <c:v>2.99755067830815</c:v>
                </c:pt>
                <c:pt idx="410">
                  <c:v>2.99752683697211</c:v>
                </c:pt>
                <c:pt idx="411">
                  <c:v>2.99750318583617</c:v>
                </c:pt>
                <c:pt idx="412">
                  <c:v>2.9974797397306299</c:v>
                </c:pt>
                <c:pt idx="413">
                  <c:v>2.9974565133708699</c:v>
                </c:pt>
                <c:pt idx="414">
                  <c:v>2.9974335213478902</c:v>
                </c:pt>
                <c:pt idx="415">
                  <c:v>2.9974107781178501</c:v>
                </c:pt>
                <c:pt idx="416">
                  <c:v>2.9973882979909501</c:v>
                </c:pt>
                <c:pt idx="417">
                  <c:v>2.9973660951193901</c:v>
                </c:pt>
                <c:pt idx="418">
                  <c:v>2.9973441834844601</c:v>
                </c:pt>
                <c:pt idx="419">
                  <c:v>2.9973225768827301</c:v>
                </c:pt>
                <c:pt idx="420">
                  <c:v>2.99730128891128</c:v>
                </c:pt>
                <c:pt idx="421">
                  <c:v>2.9972803329520099</c:v>
                </c:pt>
                <c:pt idx="422">
                  <c:v>2.9972597221548898</c:v>
                </c:pt>
                <c:pt idx="423">
                  <c:v>2.9972394694201898</c:v>
                </c:pt>
                <c:pt idx="424">
                  <c:v>2.9972195873795902</c:v>
                </c:pt>
                <c:pt idx="425">
                  <c:v>2.99720008837622</c:v>
                </c:pt>
                <c:pt idx="426">
                  <c:v>2.9971809844434301</c:v>
                </c:pt>
                <c:pt idx="427">
                  <c:v>2.9971622872824502</c:v>
                </c:pt>
                <c:pt idx="428">
                  <c:v>2.9971440082386498</c:v>
                </c:pt>
                <c:pt idx="429">
                  <c:v>2.9971261582765898</c:v>
                </c:pt>
                <c:pt idx="430">
                  <c:v>2.9971087479535701</c:v>
                </c:pt>
                <c:pt idx="431">
                  <c:v>2.9970917873918399</c:v>
                </c:pt>
                <c:pt idx="432">
                  <c:v>2.9970752862492001</c:v>
                </c:pt>
                <c:pt idx="433">
                  <c:v>2.99705925368806</c:v>
                </c:pt>
                <c:pt idx="434">
                  <c:v>2.9970436983429098</c:v>
                </c:pt>
                <c:pt idx="435">
                  <c:v>2.99702862828594</c:v>
                </c:pt>
                <c:pt idx="436">
                  <c:v>2.9970140509909702</c:v>
                </c:pt>
                <c:pt idx="437">
                  <c:v>2.9969999732954</c:v>
                </c:pt>
                <c:pt idx="438">
                  <c:v>2.9969864013602598</c:v>
                </c:pt>
                <c:pt idx="439">
                  <c:v>2.9969733406280898</c:v>
                </c:pt>
                <c:pt idx="440">
                  <c:v>2.9969607957787598</c:v>
                </c:pt>
                <c:pt idx="441">
                  <c:v>2.9969487706828501</c:v>
                </c:pt>
                <c:pt idx="442">
                  <c:v>2.9969372683528102</c:v>
                </c:pt>
                <c:pt idx="443">
                  <c:v>2.9969262908914498</c:v>
                </c:pt>
                <c:pt idx="444">
                  <c:v>2.9969158394378499</c:v>
                </c:pt>
                <c:pt idx="445">
                  <c:v>2.9969059141104801</c:v>
                </c:pt>
                <c:pt idx="446">
                  <c:v>2.9968965139473802</c:v>
                </c:pt>
                <c:pt idx="447">
                  <c:v>2.9968876368432098</c:v>
                </c:pt>
                <c:pt idx="448">
                  <c:v>2.99687927948314</c:v>
                </c:pt>
                <c:pt idx="449">
                  <c:v>2.99687143727318</c:v>
                </c:pt>
                <c:pt idx="450">
                  <c:v>2.9968641042669399</c:v>
                </c:pt>
                <c:pt idx="451">
                  <c:v>2.99685727308862</c:v>
                </c:pt>
                <c:pt idx="452">
                  <c:v>2.9968509348518202</c:v>
                </c:pt>
                <c:pt idx="453">
                  <c:v>2.9968450790741499</c:v>
                </c:pt>
                <c:pt idx="454">
                  <c:v>2.9968396935872801</c:v>
                </c:pt>
                <c:pt idx="455">
                  <c:v>2.99683476444216</c:v>
                </c:pt>
                <c:pt idx="456">
                  <c:v>2.9968302758091299</c:v>
                </c:pt>
                <c:pt idx="457">
                  <c:v>2.9968262098726401</c:v>
                </c:pt>
                <c:pt idx="458">
                  <c:v>2.9968225467202001</c:v>
                </c:pt>
                <c:pt idx="459">
                  <c:v>2.9968192642251399</c:v>
                </c:pt>
                <c:pt idx="460">
                  <c:v>2.99681633792295</c:v>
                </c:pt>
                <c:pt idx="461">
                  <c:v>2.9968137408805902</c:v>
                </c:pt>
                <c:pt idx="462">
                  <c:v>2.9968114435584501</c:v>
                </c:pt>
                <c:pt idx="463">
                  <c:v>2.9968094136643302</c:v>
                </c:pt>
                <c:pt idx="464">
                  <c:v>2.99680761599903</c:v>
                </c:pt>
                <c:pt idx="465">
                  <c:v>2.9968060122929301</c:v>
                </c:pt>
                <c:pt idx="466">
                  <c:v>2.9968045610328198</c:v>
                </c:pt>
                <c:pt idx="467">
                  <c:v>2.9968032172785199</c:v>
                </c:pt>
                <c:pt idx="468">
                  <c:v>2.9968019324682902</c:v>
                </c:pt>
                <c:pt idx="469">
                  <c:v>2.9968006542125201</c:v>
                </c:pt>
                <c:pt idx="470">
                  <c:v>2.99679932607454</c:v>
                </c:pt>
                <c:pt idx="471">
                  <c:v>2.9967978873379102</c:v>
                </c:pt>
                <c:pt idx="472">
                  <c:v>2.9967962727589801</c:v>
                </c:pt>
                <c:pt idx="473">
                  <c:v>2.99679441230374</c:v>
                </c:pt>
                <c:pt idx="474">
                  <c:v>2.9967922308678498</c:v>
                </c:pt>
                <c:pt idx="475">
                  <c:v>2.9967896479784599</c:v>
                </c:pt>
                <c:pt idx="476">
                  <c:v>2.9967865774767</c:v>
                </c:pt>
                <c:pt idx="477">
                  <c:v>2.9967829271792898</c:v>
                </c:pt>
                <c:pt idx="478">
                  <c:v>2.9967785985178002</c:v>
                </c:pt>
                <c:pt idx="479">
                  <c:v>2.9967734861541802</c:v>
                </c:pt>
                <c:pt idx="480">
                  <c:v>2.9967674775705699</c:v>
                </c:pt>
                <c:pt idx="481">
                  <c:v>2.9967604526321399</c:v>
                </c:pt>
                <c:pt idx="482">
                  <c:v>2.9967522831208999</c:v>
                </c:pt>
                <c:pt idx="483">
                  <c:v>2.99674283223893</c:v>
                </c:pt>
                <c:pt idx="484">
                  <c:v>2.99673195407934</c:v>
                </c:pt>
                <c:pt idx="485">
                  <c:v>2.9967194930632801</c:v>
                </c:pt>
                <c:pt idx="486">
                  <c:v>2.99670528334177</c:v>
                </c:pt>
                <c:pt idx="487">
                  <c:v>2.99668914816103</c:v>
                </c:pt>
                <c:pt idx="488">
                  <c:v>2.99667089919074</c:v>
                </c:pt>
                <c:pt idx="489">
                  <c:v>2.99665033581508</c:v>
                </c:pt>
                <c:pt idx="490">
                  <c:v>2.9966272443872701</c:v>
                </c:pt>
                <c:pt idx="491">
                  <c:v>2.9966013974497101</c:v>
                </c:pt>
                <c:pt idx="492">
                  <c:v>2.9965725529230398</c:v>
                </c:pt>
                <c:pt idx="493">
                  <c:v>2.99654045327001</c:v>
                </c:pt>
                <c:pt idx="494">
                  <c:v>2.9965048246428898</c:v>
                </c:pt>
                <c:pt idx="495">
                  <c:v>2.9964653760268898</c:v>
                </c:pt>
                <c:pt idx="496">
                  <c:v>2.9964217983976602</c:v>
                </c:pt>
                <c:pt idx="497">
                  <c:v>2.99637376391785</c:v>
                </c:pt>
                <c:pt idx="498">
                  <c:v>2.9963209252072698</c:v>
                </c:pt>
                <c:pt idx="499">
                  <c:v>2.99626291473386</c:v>
                </c:pt>
                <c:pt idx="500">
                  <c:v>2.9961993443899302</c:v>
                </c:pt>
                <c:pt idx="501">
                  <c:v>2.9961298053411798</c:v>
                </c:pt>
                <c:pt idx="502">
                  <c:v>2.9960538682669</c:v>
                </c:pt>
                <c:pt idx="503">
                  <c:v>2.9959710841518699</c:v>
                </c:pt>
                <c:pt idx="504">
                  <c:v>2.9958809858470299</c:v>
                </c:pt>
                <c:pt idx="505">
                  <c:v>2.9957830906912801</c:v>
                </c:pt>
                <c:pt idx="506">
                  <c:v>2.9956769045880001</c:v>
                </c:pt>
                <c:pt idx="507">
                  <c:v>2.9955619280613299</c:v>
                </c:pt>
                <c:pt idx="508">
                  <c:v>2.9954376649854102</c:v>
                </c:pt>
                <c:pt idx="509">
                  <c:v>2.9953036348842801</c:v>
                </c:pt>
                <c:pt idx="510">
                  <c:v>2.9951593899280802</c:v>
                </c:pt>
                <c:pt idx="511">
                  <c:v>2.99500453796235</c:v>
                </c:pt>
                <c:pt idx="512">
                  <c:v>2.99483877300566</c:v>
                </c:pt>
                <c:pt idx="513">
                  <c:v>2.9946619144482201</c:v>
                </c:pt>
                <c:pt idx="514">
                  <c:v>2.9944739553554398</c:v>
                </c:pt>
                <c:pt idx="515">
                  <c:v>2.99427511835954</c:v>
                </c:pt>
                <c:pt idx="516">
                  <c:v>2.9940659141358998</c:v>
                </c:pt>
                <c:pt idx="517">
                  <c:v>2.9938471923519798</c:v>
                </c:pt>
                <c:pt idx="518">
                  <c:v>2.9936201694106499</c:v>
                </c:pt>
                <c:pt idx="519">
                  <c:v>2.9933864144331301</c:v>
                </c:pt>
                <c:pt idx="520">
                  <c:v>2.9931477792960099</c:v>
                </c:pt>
                <c:pt idx="521">
                  <c:v>2.99290627280772</c:v>
                </c:pt>
                <c:pt idx="522">
                  <c:v>2.9926638993433499</c:v>
                </c:pt>
                <c:pt idx="523">
                  <c:v>2.9924224974893501</c:v>
                </c:pt>
                <c:pt idx="524">
                  <c:v>2.9921836142467702</c:v>
                </c:pt>
                <c:pt idx="525">
                  <c:v>2.9919484351030499</c:v>
                </c:pt>
                <c:pt idx="526">
                  <c:v>2.99171777004186</c:v>
                </c:pt>
                <c:pt idx="527">
                  <c:v>2.99149208128153</c:v>
                </c:pt>
                <c:pt idx="528">
                  <c:v>2.9912715341529101</c:v>
                </c:pt>
                <c:pt idx="529">
                  <c:v>2.99105605539145</c:v>
                </c:pt>
                <c:pt idx="530">
                  <c:v>2.9908453886661799</c:v>
                </c:pt>
                <c:pt idx="531">
                  <c:v>2.9906391422541199</c:v>
                </c:pt>
                <c:pt idx="532">
                  <c:v>2.9904368272246198</c:v>
                </c:pt>
                <c:pt idx="533">
                  <c:v>2.99023788637653</c:v>
                </c:pt>
                <c:pt idx="534">
                  <c:v>2.99004171494389</c:v>
                </c:pt>
                <c:pt idx="535">
                  <c:v>2.9898476742130802</c:v>
                </c:pt>
                <c:pt idx="536">
                  <c:v>2.9896550989958199</c:v>
                </c:pt>
                <c:pt idx="537">
                  <c:v>2.9894632995600898</c:v>
                </c:pt>
                <c:pt idx="538">
                  <c:v>2.9892715582256599</c:v>
                </c:pt>
                <c:pt idx="539">
                  <c:v>2.9890791204235301</c:v>
                </c:pt>
                <c:pt idx="540">
                  <c:v>2.98888517962328</c:v>
                </c:pt>
                <c:pt idx="541">
                  <c:v>2.9886888551916</c:v>
                </c:pt>
                <c:pt idx="542">
                  <c:v>2.9884891620479599</c:v>
                </c:pt>
                <c:pt idx="543">
                  <c:v>2.9882849711131598</c:v>
                </c:pt>
                <c:pt idx="544">
                  <c:v>2.9880749603224799</c:v>
                </c:pt>
                <c:pt idx="545">
                  <c:v>2.9878575578584199</c:v>
                </c:pt>
                <c:pt idx="546">
                  <c:v>2.9876308827200901</c:v>
                </c:pt>
                <c:pt idx="547">
                  <c:v>2.98739269284011</c:v>
                </c:pt>
                <c:pt idx="548">
                  <c:v>2.9871403565200101</c:v>
                </c:pt>
                <c:pt idx="549">
                  <c:v>2.9868708658338798</c:v>
                </c:pt>
                <c:pt idx="550">
                  <c:v>2.98658090629162</c:v>
                </c:pt>
                <c:pt idx="551">
                  <c:v>2.9862669828030199</c:v>
                </c:pt>
                <c:pt idx="552">
                  <c:v>2.9859255817818098</c:v>
                </c:pt>
                <c:pt idx="553">
                  <c:v>2.9855533340443499</c:v>
                </c:pt>
                <c:pt idx="554">
                  <c:v>2.9851471432265799</c:v>
                </c:pt>
                <c:pt idx="555">
                  <c:v>2.9847042597736801</c:v>
                </c:pt>
                <c:pt idx="556">
                  <c:v>2.9842223009218598</c:v>
                </c:pt>
                <c:pt idx="557">
                  <c:v>2.98369923153572</c:v>
                </c:pt>
                <c:pt idx="558">
                  <c:v>2.98313332525567</c:v>
                </c:pt>
                <c:pt idx="559">
                  <c:v>2.9825231228040598</c:v>
                </c:pt>
                <c:pt idx="560">
                  <c:v>2.9818673990361702</c:v>
                </c:pt>
                <c:pt idx="561">
                  <c:v>2.9811651454956398</c:v>
                </c:pt>
                <c:pt idx="562">
                  <c:v>2.98041557187985</c:v>
                </c:pt>
                <c:pt idx="563">
                  <c:v>2.9796181276336098</c:v>
                </c:pt>
                <c:pt idx="564">
                  <c:v>2.9787725429597902</c:v>
                </c:pt>
                <c:pt idx="565">
                  <c:v>2.97787888577807</c:v>
                </c:pt>
                <c:pt idx="566">
                  <c:v>2.9769376266207201</c:v>
                </c:pt>
                <c:pt idx="567">
                  <c:v>2.97594969686455</c:v>
                </c:pt>
                <c:pt idx="568">
                  <c:v>2.9749165185175199</c:v>
                </c:pt>
                <c:pt idx="569">
                  <c:v>2.9738399801545499</c:v>
                </c:pt>
                <c:pt idx="570">
                  <c:v>2.9727223395924098</c:v>
                </c:pt>
                <c:pt idx="571">
                  <c:v>2.97156605305518</c:v>
                </c:pt>
                <c:pt idx="572">
                  <c:v>2.9703735576732102</c:v>
                </c:pt>
                <c:pt idx="573">
                  <c:v>2.9691470545595</c:v>
                </c:pt>
                <c:pt idx="574">
                  <c:v>2.9678883397599201</c:v>
                </c:pt>
                <c:pt idx="575">
                  <c:v>2.96659871008336</c:v>
                </c:pt>
                <c:pt idx="576">
                  <c:v>2.96527894384979</c:v>
                </c:pt>
                <c:pt idx="577">
                  <c:v>2.9639293375769999</c:v>
                </c:pt>
                <c:pt idx="578">
                  <c:v>2.9625497738044602</c:v>
                </c:pt>
                <c:pt idx="579">
                  <c:v>2.96113979907682</c:v>
                </c:pt>
                <c:pt idx="580">
                  <c:v>2.95969869850662</c:v>
                </c:pt>
                <c:pt idx="581">
                  <c:v>2.9582255601137399</c:v>
                </c:pt>
                <c:pt idx="582">
                  <c:v>2.9567193267463501</c:v>
                </c:pt>
                <c:pt idx="583">
                  <c:v>2.9551788358929101</c:v>
                </c:pt>
                <c:pt idx="584">
                  <c:v>2.95360284872572</c:v>
                </c:pt>
                <c:pt idx="585">
                  <c:v>2.9519900698878101</c:v>
                </c:pt>
                <c:pt idx="586">
                  <c:v>2.9503391592713899</c:v>
                </c:pt>
                <c:pt idx="587">
                  <c:v>2.9486487365826499</c:v>
                </c:pt>
                <c:pt idx="588">
                  <c:v>2.9469173789627798</c:v>
                </c:pt>
                <c:pt idx="589">
                  <c:v>2.9451436113941498</c:v>
                </c:pt>
                <c:pt idx="590">
                  <c:v>2.9433258890952101</c:v>
                </c:pt>
                <c:pt idx="591">
                  <c:v>2.9414625706534099</c:v>
                </c:pt>
                <c:pt idx="592">
                  <c:v>2.93955188038034</c:v>
                </c:pt>
                <c:pt idx="593">
                  <c:v>2.93759185854285</c:v>
                </c:pt>
                <c:pt idx="594">
                  <c:v>2.9355802991515199</c:v>
                </c:pt>
                <c:pt idx="595">
                  <c:v>2.9335146774892902</c:v>
                </c:pt>
                <c:pt idx="596">
                  <c:v>2.9313920741646</c:v>
                </c:pt>
                <c:pt idx="597">
                  <c:v>2.9292091092445198</c:v>
                </c:pt>
                <c:pt idx="598">
                  <c:v>2.9269619074109698</c:v>
                </c:pt>
                <c:pt idx="599">
                  <c:v>2.9246461188942399</c:v>
                </c:pt>
                <c:pt idx="600">
                  <c:v>2.92225701509886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717-47EB-8A36-9E57C0C3D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 val="autoZero"/>
        <c:crossBetween val="midCat"/>
      </c:valAx>
      <c:valAx>
        <c:axId val="370378079"/>
        <c:scaling>
          <c:orientation val="minMax"/>
          <c:max val="3.0049999999999999"/>
          <c:min val="2.949999999999999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Bz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702144820863914"/>
          <c:y val="0.94563842666106768"/>
          <c:w val="0.5688507684616958"/>
          <c:h val="4.39450433721342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147911434854745E-2"/>
          <c:y val="1.3748662810445469E-2"/>
          <c:w val="0.90870332361738326"/>
          <c:h val="0.858648819000773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Original Main &amp; Trim Bz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Sheet1!$B$2:$B$602</c:f>
              <c:numCache>
                <c:formatCode>General</c:formatCode>
                <c:ptCount val="601"/>
                <c:pt idx="0">
                  <c:v>2.9338964921674302</c:v>
                </c:pt>
                <c:pt idx="1">
                  <c:v>2.9366209099784899</c:v>
                </c:pt>
                <c:pt idx="2">
                  <c:v>2.9392629371492802</c:v>
                </c:pt>
                <c:pt idx="3">
                  <c:v>2.94182414403301</c:v>
                </c:pt>
                <c:pt idx="4">
                  <c:v>2.9443060975478899</c:v>
                </c:pt>
                <c:pt idx="5">
                  <c:v>2.9467103604152101</c:v>
                </c:pt>
                <c:pt idx="6">
                  <c:v>2.9490384904045199</c:v>
                </c:pt>
                <c:pt idx="7">
                  <c:v>2.95129203958694</c:v>
                </c:pt>
                <c:pt idx="8">
                  <c:v>2.9534725535970399</c:v>
                </c:pt>
                <c:pt idx="9">
                  <c:v>2.9555815709041502</c:v>
                </c:pt>
                <c:pt idx="10">
                  <c:v>2.9576206220938901</c:v>
                </c:pt>
                <c:pt idx="11">
                  <c:v>2.9595912291606301</c:v>
                </c:pt>
                <c:pt idx="12">
                  <c:v>2.9614949048118699</c:v>
                </c:pt>
                <c:pt idx="13">
                  <c:v>2.9633331517852999</c:v>
                </c:pt>
                <c:pt idx="14">
                  <c:v>2.96510746217941</c:v>
                </c:pt>
                <c:pt idx="15">
                  <c:v>2.9668193167986199</c:v>
                </c:pt>
                <c:pt idx="16">
                  <c:v>2.96847018451369</c:v>
                </c:pt>
                <c:pt idx="17">
                  <c:v>2.9700615216383599</c:v>
                </c:pt>
                <c:pt idx="18">
                  <c:v>2.97159477132301</c:v>
                </c:pt>
                <c:pt idx="19">
                  <c:v>2.9730713629663099</c:v>
                </c:pt>
                <c:pt idx="20">
                  <c:v>2.97449271164546</c:v>
                </c:pt>
                <c:pt idx="21">
                  <c:v>2.97586021756601</c:v>
                </c:pt>
                <c:pt idx="22">
                  <c:v>2.97717526553186</c:v>
                </c:pt>
                <c:pt idx="23">
                  <c:v>2.9784392244362099</c:v>
                </c:pt>
                <c:pt idx="24">
                  <c:v>2.9796534467741398</c:v>
                </c:pt>
                <c:pt idx="25">
                  <c:v>2.9808192681772998</c:v>
                </c:pt>
                <c:pt idx="26">
                  <c:v>2.9819380069714598</c:v>
                </c:pt>
                <c:pt idx="27">
                  <c:v>2.9830109637572702</c:v>
                </c:pt>
                <c:pt idx="28">
                  <c:v>2.9840394210147099</c:v>
                </c:pt>
                <c:pt idx="29">
                  <c:v>2.9850246427316498</c:v>
                </c:pt>
                <c:pt idx="30">
                  <c:v>2.9859678740568101</c:v>
                </c:pt>
                <c:pt idx="31">
                  <c:v>2.9868703409773101</c:v>
                </c:pt>
                <c:pt idx="32">
                  <c:v>2.98773325002117</c:v>
                </c:pt>
                <c:pt idx="33">
                  <c:v>2.9885577879846799</c:v>
                </c:pt>
                <c:pt idx="34">
                  <c:v>2.9893451216848499</c:v>
                </c:pt>
                <c:pt idx="35">
                  <c:v>2.99009639773685</c:v>
                </c:pt>
                <c:pt idx="36">
                  <c:v>2.9908127423564399</c:v>
                </c:pt>
                <c:pt idx="37">
                  <c:v>2.9914952611871599</c:v>
                </c:pt>
                <c:pt idx="38">
                  <c:v>2.9921450391521698</c:v>
                </c:pt>
                <c:pt idx="39">
                  <c:v>2.9927631403305099</c:v>
                </c:pt>
                <c:pt idx="40">
                  <c:v>2.9933506078573</c:v>
                </c:pt>
                <c:pt idx="41">
                  <c:v>2.99390846384776</c:v>
                </c:pt>
                <c:pt idx="42">
                  <c:v>2.9944377093444401</c:v>
                </c:pt>
                <c:pt idx="43">
                  <c:v>2.9949393242872602</c:v>
                </c:pt>
                <c:pt idx="44">
                  <c:v>2.9954142675058302</c:v>
                </c:pt>
                <c:pt idx="45">
                  <c:v>2.9958634767335899</c:v>
                </c:pt>
                <c:pt idx="46">
                  <c:v>2.9962878686429999</c:v>
                </c:pt>
                <c:pt idx="47">
                  <c:v>2.99668833890125</c:v>
                </c:pt>
                <c:pt idx="48">
                  <c:v>2.99706576224591</c:v>
                </c:pt>
                <c:pt idx="49">
                  <c:v>2.99742099257961</c:v>
                </c:pt>
                <c:pt idx="50">
                  <c:v>2.9977548630831898</c:v>
                </c:pt>
                <c:pt idx="51">
                  <c:v>2.9980681863466101</c:v>
                </c:pt>
                <c:pt idx="52">
                  <c:v>2.9983617545166199</c:v>
                </c:pt>
                <c:pt idx="53">
                  <c:v>2.99863633946079</c:v>
                </c:pt>
                <c:pt idx="54">
                  <c:v>2.9988926929466801</c:v>
                </c:pt>
                <c:pt idx="55">
                  <c:v>2.9991315468357298</c:v>
                </c:pt>
                <c:pt idx="56">
                  <c:v>2.9993536132908201</c:v>
                </c:pt>
                <c:pt idx="57">
                  <c:v>2.99955958499682</c:v>
                </c:pt>
                <c:pt idx="58">
                  <c:v>2.9997501353932301</c:v>
                </c:pt>
                <c:pt idx="59">
                  <c:v>2.9999259189181999</c:v>
                </c:pt>
                <c:pt idx="60">
                  <c:v>3.0000875712630699</c:v>
                </c:pt>
                <c:pt idx="61">
                  <c:v>3.0002357096366401</c:v>
                </c:pt>
                <c:pt idx="62">
                  <c:v>3.0003709330384298</c:v>
                </c:pt>
                <c:pt idx="63">
                  <c:v>3.0004938225401299</c:v>
                </c:pt>
                <c:pt idx="64">
                  <c:v>3.00060494157447</c:v>
                </c:pt>
                <c:pt idx="65">
                  <c:v>3.0007048362307902</c:v>
                </c:pt>
                <c:pt idx="66">
                  <c:v>3.0007940355566398</c:v>
                </c:pt>
                <c:pt idx="67">
                  <c:v>3.0008730518646098</c:v>
                </c:pt>
                <c:pt idx="68">
                  <c:v>3.0009423810437599</c:v>
                </c:pt>
                <c:pt idx="69">
                  <c:v>3.00100250287502</c:v>
                </c:pt>
                <c:pt idx="70">
                  <c:v>3.00105388134982</c:v>
                </c:pt>
                <c:pt idx="71">
                  <c:v>3.00109696499148</c:v>
                </c:pt>
                <c:pt idx="72">
                  <c:v>3.00113218717867</c:v>
                </c:pt>
                <c:pt idx="73">
                  <c:v>3.0011599664702699</c:v>
                </c:pt>
                <c:pt idx="74">
                  <c:v>3.00118070693145</c:v>
                </c:pt>
                <c:pt idx="75">
                  <c:v>3.00119479846005</c:v>
                </c:pt>
                <c:pt idx="76">
                  <c:v>3.0012026171128201</c:v>
                </c:pt>
                <c:pt idx="77">
                  <c:v>3.0012045254313802</c:v>
                </c:pt>
                <c:pt idx="78">
                  <c:v>3.00120087276713</c:v>
                </c:pt>
                <c:pt idx="79">
                  <c:v>3.0011919956047901</c:v>
                </c:pt>
                <c:pt idx="80">
                  <c:v>3.0011782178842101</c:v>
                </c:pt>
                <c:pt idx="81">
                  <c:v>3.00115985132001</c:v>
                </c:pt>
                <c:pt idx="82">
                  <c:v>3.0011371957187598</c:v>
                </c:pt>
                <c:pt idx="83">
                  <c:v>3.0011105392934199</c:v>
                </c:pt>
                <c:pt idx="84">
                  <c:v>3.0010801589745899</c:v>
                </c:pt>
                <c:pt idx="85">
                  <c:v>3.0010463207183902</c:v>
                </c:pt>
                <c:pt idx="86">
                  <c:v>3.0010092798108201</c:v>
                </c:pt>
                <c:pt idx="87">
                  <c:v>3.0009692811681101</c:v>
                </c:pt>
                <c:pt idx="88">
                  <c:v>3.0009265596330801</c:v>
                </c:pt>
                <c:pt idx="89">
                  <c:v>3.0008813402671999</c:v>
                </c:pt>
                <c:pt idx="90">
                  <c:v>3.0008338386381701</c:v>
                </c:pt>
                <c:pt idx="91">
                  <c:v>3.0007842611029498</c:v>
                </c:pt>
                <c:pt idx="92">
                  <c:v>3.0007328050859701</c:v>
                </c:pt>
                <c:pt idx="93">
                  <c:v>3.0006796593524898</c:v>
                </c:pt>
                <c:pt idx="94">
                  <c:v>3.0006250042770501</c:v>
                </c:pt>
                <c:pt idx="95">
                  <c:v>3.0005690121067099</c:v>
                </c:pt>
                <c:pt idx="96">
                  <c:v>3.0005118472192698</c:v>
                </c:pt>
                <c:pt idx="97">
                  <c:v>3.00045366637619</c:v>
                </c:pt>
                <c:pt idx="98">
                  <c:v>3.0003946189702901</c:v>
                </c:pt>
                <c:pt idx="99">
                  <c:v>3.0003348472681202</c:v>
                </c:pt>
                <c:pt idx="100">
                  <c:v>3.0002744866470201</c:v>
                </c:pt>
                <c:pt idx="101">
                  <c:v>3.0002136658268199</c:v>
                </c:pt>
                <c:pt idx="102">
                  <c:v>3.0001525070961899</c:v>
                </c:pt>
                <c:pt idx="103">
                  <c:v>3.0000911265336399</c:v>
                </c:pt>
                <c:pt idx="104">
                  <c:v>3.0000296342231998</c:v>
                </c:pt>
                <c:pt idx="105">
                  <c:v>2.99996813446473</c:v>
                </c:pt>
                <c:pt idx="106">
                  <c:v>2.99990672597903</c:v>
                </c:pt>
                <c:pt idx="107">
                  <c:v>2.99984550210764</c:v>
                </c:pt>
                <c:pt idx="108">
                  <c:v>2.9997845510074201</c:v>
                </c:pt>
                <c:pt idx="109">
                  <c:v>2.9997239558400199</c:v>
                </c:pt>
                <c:pt idx="110">
                  <c:v>2.9996637949561902</c:v>
                </c:pt>
                <c:pt idx="111">
                  <c:v>2.9996041420750998</c:v>
                </c:pt>
                <c:pt idx="112">
                  <c:v>2.9995450664586398</c:v>
                </c:pt>
                <c:pt idx="113">
                  <c:v>2.9994866330807901</c:v>
                </c:pt>
                <c:pt idx="114">
                  <c:v>2.9994289027921699</c:v>
                </c:pt>
                <c:pt idx="115">
                  <c:v>2.99937193247984</c:v>
                </c:pt>
                <c:pt idx="116">
                  <c:v>2.9993157752223398</c:v>
                </c:pt>
                <c:pt idx="117">
                  <c:v>2.9992604804401899</c:v>
                </c:pt>
                <c:pt idx="118">
                  <c:v>2.9992060940418499</c:v>
                </c:pt>
                <c:pt idx="119">
                  <c:v>2.9991526585651398</c:v>
                </c:pt>
                <c:pt idx="120">
                  <c:v>2.9991002133144402</c:v>
                </c:pt>
                <c:pt idx="121">
                  <c:v>2.9990487944935502</c:v>
                </c:pt>
                <c:pt idx="122">
                  <c:v>2.9989984353343102</c:v>
                </c:pt>
                <c:pt idx="123">
                  <c:v>2.9989491662212502</c:v>
                </c:pt>
                <c:pt idx="124">
                  <c:v>2.99890101481212</c:v>
                </c:pt>
                <c:pt idx="125">
                  <c:v>2.9988540061545699</c:v>
                </c:pt>
                <c:pt idx="126">
                  <c:v>2.9988081627989902</c:v>
                </c:pt>
                <c:pt idx="127">
                  <c:v>2.9987635049075898</c:v>
                </c:pt>
                <c:pt idx="128">
                  <c:v>2.9987200503598901</c:v>
                </c:pt>
                <c:pt idx="129">
                  <c:v>2.9986778148545801</c:v>
                </c:pt>
                <c:pt idx="130">
                  <c:v>2.99863681200799</c:v>
                </c:pt>
                <c:pt idx="131">
                  <c:v>2.99859705344912</c:v>
                </c:pt>
                <c:pt idx="132">
                  <c:v>2.9985585489114501</c:v>
                </c:pt>
                <c:pt idx="133">
                  <c:v>2.9985213063214502</c:v>
                </c:pt>
                <c:pt idx="134">
                  <c:v>2.9984853318840798</c:v>
                </c:pt>
                <c:pt idx="135">
                  <c:v>2.9984506301651899</c:v>
                </c:pt>
                <c:pt idx="136">
                  <c:v>2.99841720417098</c:v>
                </c:pt>
                <c:pt idx="137">
                  <c:v>2.9983850554246398</c:v>
                </c:pt>
                <c:pt idx="138">
                  <c:v>2.99835418404016</c:v>
                </c:pt>
                <c:pt idx="139">
                  <c:v>2.99832458879344</c:v>
                </c:pt>
                <c:pt idx="140">
                  <c:v>2.9982962671908102</c:v>
                </c:pt>
                <c:pt idx="141">
                  <c:v>2.9982692155350001</c:v>
                </c:pt>
                <c:pt idx="142">
                  <c:v>2.9982434289885802</c:v>
                </c:pt>
                <c:pt idx="143">
                  <c:v>2.9982189016350902</c:v>
                </c:pt>
                <c:pt idx="144">
                  <c:v>2.99819562653779</c:v>
                </c:pt>
                <c:pt idx="145">
                  <c:v>2.9981735957961999</c:v>
                </c:pt>
                <c:pt idx="146">
                  <c:v>2.9981528006003999</c:v>
                </c:pt>
                <c:pt idx="147">
                  <c:v>2.9981332312832998</c:v>
                </c:pt>
                <c:pt idx="148">
                  <c:v>2.99811487737079</c:v>
                </c:pt>
                <c:pt idx="149">
                  <c:v>2.9980977276299501</c:v>
                </c:pt>
                <c:pt idx="150">
                  <c:v>2.9980817701153701</c:v>
                </c:pt>
                <c:pt idx="151">
                  <c:v>2.9980669922135301</c:v>
                </c:pt>
                <c:pt idx="152">
                  <c:v>2.9980533806854899</c:v>
                </c:pt>
                <c:pt idx="153">
                  <c:v>2.9980409217077799</c:v>
                </c:pt>
                <c:pt idx="154">
                  <c:v>2.99802960091165</c:v>
                </c:pt>
                <c:pt idx="155">
                  <c:v>2.99801940342067</c:v>
                </c:pt>
                <c:pt idx="156">
                  <c:v>2.9980103138867999</c:v>
                </c:pt>
                <c:pt idx="157">
                  <c:v>2.9980023165249499</c:v>
                </c:pt>
                <c:pt idx="158">
                  <c:v>2.9979953951460199</c:v>
                </c:pt>
                <c:pt idx="159">
                  <c:v>2.9979895331886399</c:v>
                </c:pt>
                <c:pt idx="160">
                  <c:v>2.99798471374945</c:v>
                </c:pt>
                <c:pt idx="161">
                  <c:v>2.9979809196121199</c:v>
                </c:pt>
                <c:pt idx="162">
                  <c:v>2.9979781332751099</c:v>
                </c:pt>
                <c:pt idx="163">
                  <c:v>2.9979763369781902</c:v>
                </c:pt>
                <c:pt idx="164">
                  <c:v>2.9979755127277601</c:v>
                </c:pt>
                <c:pt idx="165">
                  <c:v>2.9979756423211499</c:v>
                </c:pt>
                <c:pt idx="166">
                  <c:v>2.9979767073696499</c:v>
                </c:pt>
                <c:pt idx="167">
                  <c:v>2.9979786893206302</c:v>
                </c:pt>
                <c:pt idx="168">
                  <c:v>2.9979815694786298</c:v>
                </c:pt>
                <c:pt idx="169">
                  <c:v>2.99798532902537</c:v>
                </c:pt>
                <c:pt idx="170">
                  <c:v>2.9979899490389599</c:v>
                </c:pt>
                <c:pt idx="171">
                  <c:v>2.9979954105120998</c:v>
                </c:pt>
                <c:pt idx="172">
                  <c:v>2.9980016943694698</c:v>
                </c:pt>
                <c:pt idx="173">
                  <c:v>2.9980087814842298</c:v>
                </c:pt>
                <c:pt idx="174">
                  <c:v>2.9980166526937801</c:v>
                </c:pt>
                <c:pt idx="175">
                  <c:v>2.9980252888146901</c:v>
                </c:pt>
                <c:pt idx="176">
                  <c:v>2.9980346706568999</c:v>
                </c:pt>
                <c:pt idx="177">
                  <c:v>2.99804477903723</c:v>
                </c:pt>
                <c:pt idx="178">
                  <c:v>2.9980555947921301</c:v>
                </c:pt>
                <c:pt idx="179">
                  <c:v>2.9980670987898801</c:v>
                </c:pt>
                <c:pt idx="180">
                  <c:v>2.9980792719420402</c:v>
                </c:pt>
                <c:pt idx="181">
                  <c:v>2.9980920952143899</c:v>
                </c:pt>
                <c:pt idx="182">
                  <c:v>2.9981055496371898</c:v>
                </c:pt>
                <c:pt idx="183">
                  <c:v>2.9981196163149502</c:v>
                </c:pt>
                <c:pt idx="184">
                  <c:v>2.99813427643562</c:v>
                </c:pt>
                <c:pt idx="185">
                  <c:v>2.9981495112793199</c:v>
                </c:pt>
                <c:pt idx="186">
                  <c:v>2.99816530222646</c:v>
                </c:pt>
                <c:pt idx="187">
                  <c:v>2.9981816307655298</c:v>
                </c:pt>
                <c:pt idx="188">
                  <c:v>2.99819847850031</c:v>
                </c:pt>
                <c:pt idx="189">
                  <c:v>2.9982158271567001</c:v>
                </c:pt>
                <c:pt idx="190">
                  <c:v>2.99823365858914</c:v>
                </c:pt>
                <c:pt idx="191">
                  <c:v>2.99825195478663</c:v>
                </c:pt>
                <c:pt idx="192">
                  <c:v>2.9982706978782798</c:v>
                </c:pt>
                <c:pt idx="193">
                  <c:v>2.9982898701386498</c:v>
                </c:pt>
                <c:pt idx="194">
                  <c:v>2.9983094539925901</c:v>
                </c:pt>
                <c:pt idx="195">
                  <c:v>2.9983294320198302</c:v>
                </c:pt>
                <c:pt idx="196">
                  <c:v>2.9983497869592299</c:v>
                </c:pt>
                <c:pt idx="197">
                  <c:v>2.9983705017126998</c:v>
                </c:pt>
                <c:pt idx="198">
                  <c:v>2.9983915593488399</c:v>
                </c:pt>
                <c:pt idx="199">
                  <c:v>2.9984129431063402</c:v>
                </c:pt>
                <c:pt idx="200">
                  <c:v>2.99843463639704</c:v>
                </c:pt>
                <c:pt idx="201">
                  <c:v>2.9984566228087801</c:v>
                </c:pt>
                <c:pt idx="202">
                  <c:v>2.9984788861079998</c:v>
                </c:pt>
                <c:pt idx="203">
                  <c:v>2.9985014102421301</c:v>
                </c:pt>
                <c:pt idx="204">
                  <c:v>2.9985241793416999</c:v>
                </c:pt>
                <c:pt idx="205">
                  <c:v>2.9985471777222599</c:v>
                </c:pt>
                <c:pt idx="206">
                  <c:v>2.9985703898861802</c:v>
                </c:pt>
                <c:pt idx="207">
                  <c:v>2.9985938005241501</c:v>
                </c:pt>
                <c:pt idx="208">
                  <c:v>2.99861739451655</c:v>
                </c:pt>
                <c:pt idx="209">
                  <c:v>2.9986411569346099</c:v>
                </c:pt>
                <c:pt idx="210">
                  <c:v>2.9986650730414999</c:v>
                </c:pt>
                <c:pt idx="211">
                  <c:v>2.99868912829315</c:v>
                </c:pt>
                <c:pt idx="212">
                  <c:v>2.9987133083389899</c:v>
                </c:pt>
                <c:pt idx="213">
                  <c:v>2.9987375990225398</c:v>
                </c:pt>
                <c:pt idx="214">
                  <c:v>2.9987619863818402</c:v>
                </c:pt>
                <c:pt idx="215">
                  <c:v>2.9987864566498099</c:v>
                </c:pt>
                <c:pt idx="216">
                  <c:v>2.99881099625442</c:v>
                </c:pt>
                <c:pt idx="217">
                  <c:v>2.9988355918188301</c:v>
                </c:pt>
                <c:pt idx="218">
                  <c:v>2.9988602301613398</c:v>
                </c:pt>
                <c:pt idx="219">
                  <c:v>2.99888489829531</c:v>
                </c:pt>
                <c:pt idx="220">
                  <c:v>2.9989095834289401</c:v>
                </c:pt>
                <c:pt idx="221">
                  <c:v>2.9989342729650001</c:v>
                </c:pt>
                <c:pt idx="222">
                  <c:v>2.99895895450042</c:v>
                </c:pt>
                <c:pt idx="223">
                  <c:v>2.9989836158258898</c:v>
                </c:pt>
                <c:pt idx="224">
                  <c:v>2.9990082449253102</c:v>
                </c:pt>
                <c:pt idx="225">
                  <c:v>2.9990328299751798</c:v>
                </c:pt>
                <c:pt idx="226">
                  <c:v>2.999057359344</c:v>
                </c:pt>
                <c:pt idx="227">
                  <c:v>2.9990818215914801</c:v>
                </c:pt>
                <c:pt idx="228">
                  <c:v>2.9991062054678599</c:v>
                </c:pt>
                <c:pt idx="229">
                  <c:v>2.9991304999130102</c:v>
                </c:pt>
                <c:pt idx="230">
                  <c:v>2.9991546940556302</c:v>
                </c:pt>
                <c:pt idx="231">
                  <c:v>2.99917877721228</c:v>
                </c:pt>
                <c:pt idx="232">
                  <c:v>2.9992027388864901</c:v>
                </c:pt>
                <c:pt idx="233">
                  <c:v>2.9992265687677202</c:v>
                </c:pt>
                <c:pt idx="234">
                  <c:v>2.99925025673038</c:v>
                </c:pt>
                <c:pt idx="235">
                  <c:v>2.9992737928327702</c:v>
                </c:pt>
                <c:pt idx="236">
                  <c:v>2.9992971673159898</c:v>
                </c:pt>
                <c:pt idx="237">
                  <c:v>2.99932037060284</c:v>
                </c:pt>
                <c:pt idx="238">
                  <c:v>2.9993433932967202</c:v>
                </c:pt>
                <c:pt idx="239">
                  <c:v>2.9993662261804799</c:v>
                </c:pt>
                <c:pt idx="240">
                  <c:v>2.9993888602152201</c:v>
                </c:pt>
                <c:pt idx="241">
                  <c:v>2.99941128653919</c:v>
                </c:pt>
                <c:pt idx="242">
                  <c:v>2.9994334964665401</c:v>
                </c:pt>
                <c:pt idx="243">
                  <c:v>2.9994554814861698</c:v>
                </c:pt>
                <c:pt idx="244">
                  <c:v>2.9994772332605</c:v>
                </c:pt>
                <c:pt idx="245">
                  <c:v>2.9994987436242799</c:v>
                </c:pt>
                <c:pt idx="246">
                  <c:v>2.9995200045833399</c:v>
                </c:pt>
                <c:pt idx="247">
                  <c:v>2.9995410083134502</c:v>
                </c:pt>
                <c:pt idx="248">
                  <c:v>2.9995617471590199</c:v>
                </c:pt>
                <c:pt idx="249">
                  <c:v>2.9995822136319399</c:v>
                </c:pt>
                <c:pt idx="250">
                  <c:v>2.9996024004103798</c:v>
                </c:pt>
                <c:pt idx="251">
                  <c:v>2.9996223003375202</c:v>
                </c:pt>
                <c:pt idx="252">
                  <c:v>2.9996419064204298</c:v>
                </c:pt>
                <c:pt idx="253">
                  <c:v>2.9996612118288</c:v>
                </c:pt>
                <c:pt idx="254">
                  <c:v>2.9996802098938198</c:v>
                </c:pt>
                <c:pt idx="255">
                  <c:v>2.9996988941069702</c:v>
                </c:pt>
                <c:pt idx="256">
                  <c:v>2.9997172581188698</c:v>
                </c:pt>
                <c:pt idx="257">
                  <c:v>2.9997352957381098</c:v>
                </c:pt>
                <c:pt idx="258">
                  <c:v>2.9997530009301299</c:v>
                </c:pt>
                <c:pt idx="259">
                  <c:v>2.9997703678161201</c:v>
                </c:pt>
                <c:pt idx="260">
                  <c:v>2.99978739067183</c:v>
                </c:pt>
                <c:pt idx="261">
                  <c:v>2.9998040639265602</c:v>
                </c:pt>
                <c:pt idx="262">
                  <c:v>2.9998203821620502</c:v>
                </c:pt>
                <c:pt idx="263">
                  <c:v>2.9998363401114299</c:v>
                </c:pt>
                <c:pt idx="264">
                  <c:v>2.9998519326581601</c:v>
                </c:pt>
                <c:pt idx="265">
                  <c:v>2.99986715483502</c:v>
                </c:pt>
                <c:pt idx="266">
                  <c:v>2.9998820018231398</c:v>
                </c:pt>
                <c:pt idx="267">
                  <c:v>2.9998964689509799</c:v>
                </c:pt>
                <c:pt idx="268">
                  <c:v>2.99991055169337</c:v>
                </c:pt>
                <c:pt idx="269">
                  <c:v>2.9999242456706301</c:v>
                </c:pt>
                <c:pt idx="270">
                  <c:v>2.9999375466475899</c:v>
                </c:pt>
                <c:pt idx="271">
                  <c:v>2.9999504505327299</c:v>
                </c:pt>
                <c:pt idx="272">
                  <c:v>2.9999629533773202</c:v>
                </c:pt>
                <c:pt idx="273">
                  <c:v>2.9999750513745802</c:v>
                </c:pt>
                <c:pt idx="274">
                  <c:v>2.9999867408588199</c:v>
                </c:pt>
                <c:pt idx="275">
                  <c:v>2.9999980183047099</c:v>
                </c:pt>
                <c:pt idx="276">
                  <c:v>3.0000088803264902</c:v>
                </c:pt>
                <c:pt idx="277">
                  <c:v>3.0000193236771899</c:v>
                </c:pt>
                <c:pt idx="278">
                  <c:v>3.0000293452479698</c:v>
                </c:pt>
                <c:pt idx="279">
                  <c:v>3.0000389420674201</c:v>
                </c:pt>
                <c:pt idx="280">
                  <c:v>3.0000481113008801</c:v>
                </c:pt>
                <c:pt idx="281">
                  <c:v>3.0000568502498099</c:v>
                </c:pt>
                <c:pt idx="282">
                  <c:v>3.0000651563512202</c:v>
                </c:pt>
                <c:pt idx="283">
                  <c:v>3.0000730271770299</c:v>
                </c:pt>
                <c:pt idx="284">
                  <c:v>3.00008046043359</c:v>
                </c:pt>
                <c:pt idx="285">
                  <c:v>3.0000874539611</c:v>
                </c:pt>
                <c:pt idx="286">
                  <c:v>3.0000940057331502</c:v>
                </c:pt>
                <c:pt idx="287">
                  <c:v>3.00010011385625</c:v>
                </c:pt>
                <c:pt idx="288">
                  <c:v>3.0001057765693999</c:v>
                </c:pt>
                <c:pt idx="289">
                  <c:v>3.0001109922436702</c:v>
                </c:pt>
                <c:pt idx="290">
                  <c:v>3.0001157593818402</c:v>
                </c:pt>
                <c:pt idx="291">
                  <c:v>3.0001200766180398</c:v>
                </c:pt>
                <c:pt idx="292">
                  <c:v>3.0001239427174502</c:v>
                </c:pt>
                <c:pt idx="293">
                  <c:v>3.0001273565759901</c:v>
                </c:pt>
                <c:pt idx="294">
                  <c:v>3.0001303172200902</c:v>
                </c:pt>
                <c:pt idx="295">
                  <c:v>3.0001328238064602</c:v>
                </c:pt>
                <c:pt idx="296">
                  <c:v>3.00013487562184</c:v>
                </c:pt>
                <c:pt idx="297">
                  <c:v>3.0001364720829198</c:v>
                </c:pt>
                <c:pt idx="298">
                  <c:v>3.0001376127361401</c:v>
                </c:pt>
                <c:pt idx="299">
                  <c:v>3.0001382972576098</c:v>
                </c:pt>
                <c:pt idx="300">
                  <c:v>3.00013852545302</c:v>
                </c:pt>
                <c:pt idx="301">
                  <c:v>3.0001382972576098</c:v>
                </c:pt>
                <c:pt idx="302">
                  <c:v>3.0001376127361401</c:v>
                </c:pt>
                <c:pt idx="303">
                  <c:v>3.0001364720829198</c:v>
                </c:pt>
                <c:pt idx="304">
                  <c:v>3.00013487562184</c:v>
                </c:pt>
                <c:pt idx="305">
                  <c:v>3.0001328238064602</c:v>
                </c:pt>
                <c:pt idx="306">
                  <c:v>3.0001303172200902</c:v>
                </c:pt>
                <c:pt idx="307">
                  <c:v>3.0001273565759901</c:v>
                </c:pt>
                <c:pt idx="308">
                  <c:v>3.0001239427174502</c:v>
                </c:pt>
                <c:pt idx="309">
                  <c:v>3.0001200766180398</c:v>
                </c:pt>
                <c:pt idx="310">
                  <c:v>3.0001157593818402</c:v>
                </c:pt>
                <c:pt idx="311">
                  <c:v>3.0001109922436702</c:v>
                </c:pt>
                <c:pt idx="312">
                  <c:v>3.0001057765693999</c:v>
                </c:pt>
                <c:pt idx="313">
                  <c:v>3.00010011385625</c:v>
                </c:pt>
                <c:pt idx="314">
                  <c:v>3.0000940057331502</c:v>
                </c:pt>
                <c:pt idx="315">
                  <c:v>3.0000874539611</c:v>
                </c:pt>
                <c:pt idx="316">
                  <c:v>3.00008046043359</c:v>
                </c:pt>
                <c:pt idx="317">
                  <c:v>3.0000730271770299</c:v>
                </c:pt>
                <c:pt idx="318">
                  <c:v>3.0000651563512202</c:v>
                </c:pt>
                <c:pt idx="319">
                  <c:v>3.0000568502498099</c:v>
                </c:pt>
                <c:pt idx="320">
                  <c:v>3.0000481113008801</c:v>
                </c:pt>
                <c:pt idx="321">
                  <c:v>3.0000389420674201</c:v>
                </c:pt>
                <c:pt idx="322">
                  <c:v>3.0000293452479698</c:v>
                </c:pt>
                <c:pt idx="323">
                  <c:v>3.0000193236771899</c:v>
                </c:pt>
                <c:pt idx="324">
                  <c:v>3.0000088803264902</c:v>
                </c:pt>
                <c:pt idx="325">
                  <c:v>2.9999980183047099</c:v>
                </c:pt>
                <c:pt idx="326">
                  <c:v>2.9999867408588199</c:v>
                </c:pt>
                <c:pt idx="327">
                  <c:v>2.9999750513745802</c:v>
                </c:pt>
                <c:pt idx="328">
                  <c:v>2.9999629533773202</c:v>
                </c:pt>
                <c:pt idx="329">
                  <c:v>2.9999504505327299</c:v>
                </c:pt>
                <c:pt idx="330">
                  <c:v>2.9999375466475899</c:v>
                </c:pt>
                <c:pt idx="331">
                  <c:v>2.9999242456706301</c:v>
                </c:pt>
                <c:pt idx="332">
                  <c:v>2.99991055169337</c:v>
                </c:pt>
                <c:pt idx="333">
                  <c:v>2.9998964689509799</c:v>
                </c:pt>
                <c:pt idx="334">
                  <c:v>2.9998820018231398</c:v>
                </c:pt>
                <c:pt idx="335">
                  <c:v>2.99986715483502</c:v>
                </c:pt>
                <c:pt idx="336">
                  <c:v>2.9998519326581601</c:v>
                </c:pt>
                <c:pt idx="337">
                  <c:v>2.9998363401114299</c:v>
                </c:pt>
                <c:pt idx="338">
                  <c:v>2.9998203821620502</c:v>
                </c:pt>
                <c:pt idx="339">
                  <c:v>2.9998040639265602</c:v>
                </c:pt>
                <c:pt idx="340">
                  <c:v>2.99978739067183</c:v>
                </c:pt>
                <c:pt idx="341">
                  <c:v>2.9997703678161201</c:v>
                </c:pt>
                <c:pt idx="342">
                  <c:v>2.9997530009301299</c:v>
                </c:pt>
                <c:pt idx="343">
                  <c:v>2.9997352957381098</c:v>
                </c:pt>
                <c:pt idx="344">
                  <c:v>2.9997172581188698</c:v>
                </c:pt>
                <c:pt idx="345">
                  <c:v>2.9996988941069702</c:v>
                </c:pt>
                <c:pt idx="346">
                  <c:v>2.9996802098938198</c:v>
                </c:pt>
                <c:pt idx="347">
                  <c:v>2.9996612118288</c:v>
                </c:pt>
                <c:pt idx="348">
                  <c:v>2.9996419064204298</c:v>
                </c:pt>
                <c:pt idx="349">
                  <c:v>2.9996223003375202</c:v>
                </c:pt>
                <c:pt idx="350">
                  <c:v>2.9996024004103798</c:v>
                </c:pt>
                <c:pt idx="351">
                  <c:v>2.9995822136319399</c:v>
                </c:pt>
                <c:pt idx="352">
                  <c:v>2.9995617471590199</c:v>
                </c:pt>
                <c:pt idx="353">
                  <c:v>2.9995410083134502</c:v>
                </c:pt>
                <c:pt idx="354">
                  <c:v>2.9995200045833399</c:v>
                </c:pt>
                <c:pt idx="355">
                  <c:v>2.9994987436242799</c:v>
                </c:pt>
                <c:pt idx="356">
                  <c:v>2.9994772332605</c:v>
                </c:pt>
                <c:pt idx="357">
                  <c:v>2.9994554814861698</c:v>
                </c:pt>
                <c:pt idx="358">
                  <c:v>2.9994334964665401</c:v>
                </c:pt>
                <c:pt idx="359">
                  <c:v>2.99941128653919</c:v>
                </c:pt>
                <c:pt idx="360">
                  <c:v>2.9993888602152201</c:v>
                </c:pt>
                <c:pt idx="361">
                  <c:v>2.9993662261804799</c:v>
                </c:pt>
                <c:pt idx="362">
                  <c:v>2.9993433932967202</c:v>
                </c:pt>
                <c:pt idx="363">
                  <c:v>2.99932037060284</c:v>
                </c:pt>
                <c:pt idx="364">
                  <c:v>2.9992971673159898</c:v>
                </c:pt>
                <c:pt idx="365">
                  <c:v>2.9992737928327702</c:v>
                </c:pt>
                <c:pt idx="366">
                  <c:v>2.99925025673038</c:v>
                </c:pt>
                <c:pt idx="367">
                  <c:v>2.9992265687677202</c:v>
                </c:pt>
                <c:pt idx="368">
                  <c:v>2.9992027388864901</c:v>
                </c:pt>
                <c:pt idx="369">
                  <c:v>2.99917877721228</c:v>
                </c:pt>
                <c:pt idx="370">
                  <c:v>2.9991546940556302</c:v>
                </c:pt>
                <c:pt idx="371">
                  <c:v>2.9991304999130102</c:v>
                </c:pt>
                <c:pt idx="372">
                  <c:v>2.9991062054678599</c:v>
                </c:pt>
                <c:pt idx="373">
                  <c:v>2.9990818215914801</c:v>
                </c:pt>
                <c:pt idx="374">
                  <c:v>2.999057359344</c:v>
                </c:pt>
                <c:pt idx="375">
                  <c:v>2.9990328299751798</c:v>
                </c:pt>
                <c:pt idx="376">
                  <c:v>2.9990082449253102</c:v>
                </c:pt>
                <c:pt idx="377">
                  <c:v>2.9989836158258898</c:v>
                </c:pt>
                <c:pt idx="378">
                  <c:v>2.99895895450042</c:v>
                </c:pt>
                <c:pt idx="379">
                  <c:v>2.9989342729650001</c:v>
                </c:pt>
                <c:pt idx="380">
                  <c:v>2.9989095834289401</c:v>
                </c:pt>
                <c:pt idx="381">
                  <c:v>2.99888489829531</c:v>
                </c:pt>
                <c:pt idx="382">
                  <c:v>2.9988602301613398</c:v>
                </c:pt>
                <c:pt idx="383">
                  <c:v>2.9988355918188301</c:v>
                </c:pt>
                <c:pt idx="384">
                  <c:v>2.99881099625442</c:v>
                </c:pt>
                <c:pt idx="385">
                  <c:v>2.9987864566498099</c:v>
                </c:pt>
                <c:pt idx="386">
                  <c:v>2.9987619863818402</c:v>
                </c:pt>
                <c:pt idx="387">
                  <c:v>2.9987375990225398</c:v>
                </c:pt>
                <c:pt idx="388">
                  <c:v>2.9987133083389899</c:v>
                </c:pt>
                <c:pt idx="389">
                  <c:v>2.99868912829315</c:v>
                </c:pt>
                <c:pt idx="390">
                  <c:v>2.9986650730414999</c:v>
                </c:pt>
                <c:pt idx="391">
                  <c:v>2.9986411569346099</c:v>
                </c:pt>
                <c:pt idx="392">
                  <c:v>2.99861739451655</c:v>
                </c:pt>
                <c:pt idx="393">
                  <c:v>2.9985938005241501</c:v>
                </c:pt>
                <c:pt idx="394">
                  <c:v>2.9985703898861802</c:v>
                </c:pt>
                <c:pt idx="395">
                  <c:v>2.9985471777222599</c:v>
                </c:pt>
                <c:pt idx="396">
                  <c:v>2.9985241793416999</c:v>
                </c:pt>
                <c:pt idx="397">
                  <c:v>2.9985014102421301</c:v>
                </c:pt>
                <c:pt idx="398">
                  <c:v>2.9984788861079998</c:v>
                </c:pt>
                <c:pt idx="399">
                  <c:v>2.9984566228087801</c:v>
                </c:pt>
                <c:pt idx="400">
                  <c:v>2.99843463639704</c:v>
                </c:pt>
                <c:pt idx="401">
                  <c:v>2.9984129431063402</c:v>
                </c:pt>
                <c:pt idx="402">
                  <c:v>2.9983915593488399</c:v>
                </c:pt>
                <c:pt idx="403">
                  <c:v>2.9983705017126998</c:v>
                </c:pt>
                <c:pt idx="404">
                  <c:v>2.9983497869592299</c:v>
                </c:pt>
                <c:pt idx="405">
                  <c:v>2.9983294320198302</c:v>
                </c:pt>
                <c:pt idx="406">
                  <c:v>2.9983094539925901</c:v>
                </c:pt>
                <c:pt idx="407">
                  <c:v>2.9982898701386498</c:v>
                </c:pt>
                <c:pt idx="408">
                  <c:v>2.9982706978782798</c:v>
                </c:pt>
                <c:pt idx="409">
                  <c:v>2.99825195478663</c:v>
                </c:pt>
                <c:pt idx="410">
                  <c:v>2.99823365858914</c:v>
                </c:pt>
                <c:pt idx="411">
                  <c:v>2.9982158271567001</c:v>
                </c:pt>
                <c:pt idx="412">
                  <c:v>2.99819847850031</c:v>
                </c:pt>
                <c:pt idx="413">
                  <c:v>2.9981816307655298</c:v>
                </c:pt>
                <c:pt idx="414">
                  <c:v>2.99816530222646</c:v>
                </c:pt>
                <c:pt idx="415">
                  <c:v>2.9981495112793199</c:v>
                </c:pt>
                <c:pt idx="416">
                  <c:v>2.99813427643562</c:v>
                </c:pt>
                <c:pt idx="417">
                  <c:v>2.9981196163149502</c:v>
                </c:pt>
                <c:pt idx="418">
                  <c:v>2.9981055496371898</c:v>
                </c:pt>
                <c:pt idx="419">
                  <c:v>2.9980920952143899</c:v>
                </c:pt>
                <c:pt idx="420">
                  <c:v>2.9980792719420402</c:v>
                </c:pt>
                <c:pt idx="421">
                  <c:v>2.9980670987898801</c:v>
                </c:pt>
                <c:pt idx="422">
                  <c:v>2.9980555947921301</c:v>
                </c:pt>
                <c:pt idx="423">
                  <c:v>2.99804477903723</c:v>
                </c:pt>
                <c:pt idx="424">
                  <c:v>2.9980346706568999</c:v>
                </c:pt>
                <c:pt idx="425">
                  <c:v>2.9980252888146901</c:v>
                </c:pt>
                <c:pt idx="426">
                  <c:v>2.9980166526937801</c:v>
                </c:pt>
                <c:pt idx="427">
                  <c:v>2.9980087814842298</c:v>
                </c:pt>
                <c:pt idx="428">
                  <c:v>2.9980016943694698</c:v>
                </c:pt>
                <c:pt idx="429">
                  <c:v>2.9979954105120998</c:v>
                </c:pt>
                <c:pt idx="430">
                  <c:v>2.9979899490389599</c:v>
                </c:pt>
                <c:pt idx="431">
                  <c:v>2.99798532902537</c:v>
                </c:pt>
                <c:pt idx="432">
                  <c:v>2.9979815694786298</c:v>
                </c:pt>
                <c:pt idx="433">
                  <c:v>2.9979786893206302</c:v>
                </c:pt>
                <c:pt idx="434">
                  <c:v>2.9979767073696499</c:v>
                </c:pt>
                <c:pt idx="435">
                  <c:v>2.9979756423211499</c:v>
                </c:pt>
                <c:pt idx="436">
                  <c:v>2.9979755127277601</c:v>
                </c:pt>
                <c:pt idx="437">
                  <c:v>2.9979763369781902</c:v>
                </c:pt>
                <c:pt idx="438">
                  <c:v>2.9979781332751099</c:v>
                </c:pt>
                <c:pt idx="439">
                  <c:v>2.9979809196121199</c:v>
                </c:pt>
                <c:pt idx="440">
                  <c:v>2.99798471374945</c:v>
                </c:pt>
                <c:pt idx="441">
                  <c:v>2.9979895331886399</c:v>
                </c:pt>
                <c:pt idx="442">
                  <c:v>2.9979953951460199</c:v>
                </c:pt>
                <c:pt idx="443">
                  <c:v>2.9980023165249499</c:v>
                </c:pt>
                <c:pt idx="444">
                  <c:v>2.9980103138867999</c:v>
                </c:pt>
                <c:pt idx="445">
                  <c:v>2.99801940342067</c:v>
                </c:pt>
                <c:pt idx="446">
                  <c:v>2.99802960091165</c:v>
                </c:pt>
                <c:pt idx="447">
                  <c:v>2.9980409217077799</c:v>
                </c:pt>
                <c:pt idx="448">
                  <c:v>2.9980533806854899</c:v>
                </c:pt>
                <c:pt idx="449">
                  <c:v>2.9980669922135301</c:v>
                </c:pt>
                <c:pt idx="450">
                  <c:v>2.9980817701153701</c:v>
                </c:pt>
                <c:pt idx="451">
                  <c:v>2.9980977276299501</c:v>
                </c:pt>
                <c:pt idx="452">
                  <c:v>2.99811487737079</c:v>
                </c:pt>
                <c:pt idx="453">
                  <c:v>2.9981332312832998</c:v>
                </c:pt>
                <c:pt idx="454">
                  <c:v>2.9981528006003999</c:v>
                </c:pt>
                <c:pt idx="455">
                  <c:v>2.9981735957961999</c:v>
                </c:pt>
                <c:pt idx="456">
                  <c:v>2.99819562653779</c:v>
                </c:pt>
                <c:pt idx="457">
                  <c:v>2.9982189016350902</c:v>
                </c:pt>
                <c:pt idx="458">
                  <c:v>2.9982434289885802</c:v>
                </c:pt>
                <c:pt idx="459">
                  <c:v>2.9982692155350001</c:v>
                </c:pt>
                <c:pt idx="460">
                  <c:v>2.9982962671908102</c:v>
                </c:pt>
                <c:pt idx="461">
                  <c:v>2.99832458879344</c:v>
                </c:pt>
                <c:pt idx="462">
                  <c:v>2.99835418404016</c:v>
                </c:pt>
                <c:pt idx="463">
                  <c:v>2.9983850554246398</c:v>
                </c:pt>
                <c:pt idx="464">
                  <c:v>2.99841720417098</c:v>
                </c:pt>
                <c:pt idx="465">
                  <c:v>2.9984506301651899</c:v>
                </c:pt>
                <c:pt idx="466">
                  <c:v>2.9984853318840798</c:v>
                </c:pt>
                <c:pt idx="467">
                  <c:v>2.9985213063214502</c:v>
                </c:pt>
                <c:pt idx="468">
                  <c:v>2.9985585489114501</c:v>
                </c:pt>
                <c:pt idx="469">
                  <c:v>2.99859705344912</c:v>
                </c:pt>
                <c:pt idx="470">
                  <c:v>2.99863681200799</c:v>
                </c:pt>
                <c:pt idx="471">
                  <c:v>2.9986778148545801</c:v>
                </c:pt>
                <c:pt idx="472">
                  <c:v>2.9987200503598901</c:v>
                </c:pt>
                <c:pt idx="473">
                  <c:v>2.9987635049075898</c:v>
                </c:pt>
                <c:pt idx="474">
                  <c:v>2.9988081627989902</c:v>
                </c:pt>
                <c:pt idx="475">
                  <c:v>2.9988540061545699</c:v>
                </c:pt>
                <c:pt idx="476">
                  <c:v>2.99890101481212</c:v>
                </c:pt>
                <c:pt idx="477">
                  <c:v>2.9989491662212502</c:v>
                </c:pt>
                <c:pt idx="478">
                  <c:v>2.9989984353343102</c:v>
                </c:pt>
                <c:pt idx="479">
                  <c:v>2.9990487944935502</c:v>
                </c:pt>
                <c:pt idx="480">
                  <c:v>2.9991002133144402</c:v>
                </c:pt>
                <c:pt idx="481">
                  <c:v>2.9991526585651398</c:v>
                </c:pt>
                <c:pt idx="482">
                  <c:v>2.9992060940418499</c:v>
                </c:pt>
                <c:pt idx="483">
                  <c:v>2.9992604804401899</c:v>
                </c:pt>
                <c:pt idx="484">
                  <c:v>2.9993157752223398</c:v>
                </c:pt>
                <c:pt idx="485">
                  <c:v>2.99937193247984</c:v>
                </c:pt>
                <c:pt idx="486">
                  <c:v>2.9994289027921699</c:v>
                </c:pt>
                <c:pt idx="487">
                  <c:v>2.9994866330807901</c:v>
                </c:pt>
                <c:pt idx="488">
                  <c:v>2.9995450664586398</c:v>
                </c:pt>
                <c:pt idx="489">
                  <c:v>2.9996041420750998</c:v>
                </c:pt>
                <c:pt idx="490">
                  <c:v>2.9996637949561902</c:v>
                </c:pt>
                <c:pt idx="491">
                  <c:v>2.9997239558400199</c:v>
                </c:pt>
                <c:pt idx="492">
                  <c:v>2.9997845510074201</c:v>
                </c:pt>
                <c:pt idx="493">
                  <c:v>2.99984550210764</c:v>
                </c:pt>
                <c:pt idx="494">
                  <c:v>2.99990672597903</c:v>
                </c:pt>
                <c:pt idx="495">
                  <c:v>2.99996813446473</c:v>
                </c:pt>
                <c:pt idx="496">
                  <c:v>3.0000296342231998</c:v>
                </c:pt>
                <c:pt idx="497">
                  <c:v>3.0000911265336399</c:v>
                </c:pt>
                <c:pt idx="498">
                  <c:v>3.0001525070961899</c:v>
                </c:pt>
                <c:pt idx="499">
                  <c:v>3.0002136658268199</c:v>
                </c:pt>
                <c:pt idx="500">
                  <c:v>3.0002744866470201</c:v>
                </c:pt>
                <c:pt idx="501">
                  <c:v>3.0003348472681202</c:v>
                </c:pt>
                <c:pt idx="502">
                  <c:v>3.0003946189702901</c:v>
                </c:pt>
                <c:pt idx="503">
                  <c:v>3.00045366637619</c:v>
                </c:pt>
                <c:pt idx="504">
                  <c:v>3.0005118472192698</c:v>
                </c:pt>
                <c:pt idx="505">
                  <c:v>3.0005690121067099</c:v>
                </c:pt>
                <c:pt idx="506">
                  <c:v>3.0006250042770501</c:v>
                </c:pt>
                <c:pt idx="507">
                  <c:v>3.0006796593524898</c:v>
                </c:pt>
                <c:pt idx="508">
                  <c:v>3.0007328050859701</c:v>
                </c:pt>
                <c:pt idx="509">
                  <c:v>3.0007842611029498</c:v>
                </c:pt>
                <c:pt idx="510">
                  <c:v>3.0008338386381701</c:v>
                </c:pt>
                <c:pt idx="511">
                  <c:v>3.0008813402671999</c:v>
                </c:pt>
                <c:pt idx="512">
                  <c:v>3.0009265596330801</c:v>
                </c:pt>
                <c:pt idx="513">
                  <c:v>3.0009692811681101</c:v>
                </c:pt>
                <c:pt idx="514">
                  <c:v>3.0010092798108201</c:v>
                </c:pt>
                <c:pt idx="515">
                  <c:v>3.0010463207183902</c:v>
                </c:pt>
                <c:pt idx="516">
                  <c:v>3.0010801589745899</c:v>
                </c:pt>
                <c:pt idx="517">
                  <c:v>3.0011105392934199</c:v>
                </c:pt>
                <c:pt idx="518">
                  <c:v>3.0011371957187598</c:v>
                </c:pt>
                <c:pt idx="519">
                  <c:v>3.00115985132001</c:v>
                </c:pt>
                <c:pt idx="520">
                  <c:v>3.0011782178842101</c:v>
                </c:pt>
                <c:pt idx="521">
                  <c:v>3.0011919956047901</c:v>
                </c:pt>
                <c:pt idx="522">
                  <c:v>3.00120087276713</c:v>
                </c:pt>
                <c:pt idx="523">
                  <c:v>3.0012045254313802</c:v>
                </c:pt>
                <c:pt idx="524">
                  <c:v>3.0012026171128201</c:v>
                </c:pt>
                <c:pt idx="525">
                  <c:v>3.00119479846005</c:v>
                </c:pt>
                <c:pt idx="526">
                  <c:v>3.00118070693145</c:v>
                </c:pt>
                <c:pt idx="527">
                  <c:v>3.0011599664702699</c:v>
                </c:pt>
                <c:pt idx="528">
                  <c:v>3.0011321871786598</c:v>
                </c:pt>
                <c:pt idx="529">
                  <c:v>3.00109696499148</c:v>
                </c:pt>
                <c:pt idx="530">
                  <c:v>3.00105388134982</c:v>
                </c:pt>
                <c:pt idx="531">
                  <c:v>3.00100250287502</c:v>
                </c:pt>
                <c:pt idx="532">
                  <c:v>3.0009423810437599</c:v>
                </c:pt>
                <c:pt idx="533">
                  <c:v>3.0008730518646098</c:v>
                </c:pt>
                <c:pt idx="534">
                  <c:v>3.0007940355566398</c:v>
                </c:pt>
                <c:pt idx="535">
                  <c:v>3.0007048362307902</c:v>
                </c:pt>
                <c:pt idx="536">
                  <c:v>3.00060494157447</c:v>
                </c:pt>
                <c:pt idx="537">
                  <c:v>3.0004938225401299</c:v>
                </c:pt>
                <c:pt idx="538">
                  <c:v>3.0003709330384298</c:v>
                </c:pt>
                <c:pt idx="539">
                  <c:v>3.0002357096366401</c:v>
                </c:pt>
                <c:pt idx="540">
                  <c:v>3.0000875712630699</c:v>
                </c:pt>
                <c:pt idx="541">
                  <c:v>2.9999259189181999</c:v>
                </c:pt>
                <c:pt idx="542">
                  <c:v>2.9997501353932301</c:v>
                </c:pt>
                <c:pt idx="543">
                  <c:v>2.99955958499682</c:v>
                </c:pt>
                <c:pt idx="544">
                  <c:v>2.9993536132908201</c:v>
                </c:pt>
                <c:pt idx="545">
                  <c:v>2.9991315468357298</c:v>
                </c:pt>
                <c:pt idx="546">
                  <c:v>2.9988926929466801</c:v>
                </c:pt>
                <c:pt idx="547">
                  <c:v>2.99863633946079</c:v>
                </c:pt>
                <c:pt idx="548">
                  <c:v>2.9983617545166199</c:v>
                </c:pt>
                <c:pt idx="549">
                  <c:v>2.9980681863466101</c:v>
                </c:pt>
                <c:pt idx="550">
                  <c:v>2.9977548630831898</c:v>
                </c:pt>
                <c:pt idx="551">
                  <c:v>2.99742099257961</c:v>
                </c:pt>
                <c:pt idx="552">
                  <c:v>2.99706576224591</c:v>
                </c:pt>
                <c:pt idx="553">
                  <c:v>2.99668833890125</c:v>
                </c:pt>
                <c:pt idx="554">
                  <c:v>2.9962878686429999</c:v>
                </c:pt>
                <c:pt idx="555">
                  <c:v>2.9958634767335899</c:v>
                </c:pt>
                <c:pt idx="556">
                  <c:v>2.9954142675058302</c:v>
                </c:pt>
                <c:pt idx="557">
                  <c:v>2.9949393242872602</c:v>
                </c:pt>
                <c:pt idx="558">
                  <c:v>2.9944377093444401</c:v>
                </c:pt>
                <c:pt idx="559">
                  <c:v>2.99390846384776</c:v>
                </c:pt>
                <c:pt idx="560">
                  <c:v>2.9933506078573</c:v>
                </c:pt>
                <c:pt idx="561">
                  <c:v>2.9927631403305099</c:v>
                </c:pt>
                <c:pt idx="562">
                  <c:v>2.9921450391521698</c:v>
                </c:pt>
                <c:pt idx="563">
                  <c:v>2.9914952611871599</c:v>
                </c:pt>
                <c:pt idx="564">
                  <c:v>2.9908127423564399</c:v>
                </c:pt>
                <c:pt idx="565">
                  <c:v>2.99009639773685</c:v>
                </c:pt>
                <c:pt idx="566">
                  <c:v>2.9893451216848499</c:v>
                </c:pt>
                <c:pt idx="567">
                  <c:v>2.9885577879846799</c:v>
                </c:pt>
                <c:pt idx="568">
                  <c:v>2.98773325002117</c:v>
                </c:pt>
                <c:pt idx="569">
                  <c:v>2.9868703409773101</c:v>
                </c:pt>
                <c:pt idx="570">
                  <c:v>2.9859678740568101</c:v>
                </c:pt>
                <c:pt idx="571">
                  <c:v>2.9850246427316498</c:v>
                </c:pt>
                <c:pt idx="572">
                  <c:v>2.9840394210147099</c:v>
                </c:pt>
                <c:pt idx="573">
                  <c:v>2.9830109637572702</c:v>
                </c:pt>
                <c:pt idx="574">
                  <c:v>2.9819380069714598</c:v>
                </c:pt>
                <c:pt idx="575">
                  <c:v>2.9808192681772998</c:v>
                </c:pt>
                <c:pt idx="576">
                  <c:v>2.9796534467741398</c:v>
                </c:pt>
                <c:pt idx="577">
                  <c:v>2.9784392244362099</c:v>
                </c:pt>
                <c:pt idx="578">
                  <c:v>2.97717526553186</c:v>
                </c:pt>
                <c:pt idx="579">
                  <c:v>2.97586021756601</c:v>
                </c:pt>
                <c:pt idx="580">
                  <c:v>2.97449271164546</c:v>
                </c:pt>
                <c:pt idx="581">
                  <c:v>2.9730713629663099</c:v>
                </c:pt>
                <c:pt idx="582">
                  <c:v>2.97159477132301</c:v>
                </c:pt>
                <c:pt idx="583">
                  <c:v>2.9700615216383599</c:v>
                </c:pt>
                <c:pt idx="584">
                  <c:v>2.96847018451369</c:v>
                </c:pt>
                <c:pt idx="585">
                  <c:v>2.9668193167986199</c:v>
                </c:pt>
                <c:pt idx="586">
                  <c:v>2.96510746217941</c:v>
                </c:pt>
                <c:pt idx="587">
                  <c:v>2.9633331517852999</c:v>
                </c:pt>
                <c:pt idx="588">
                  <c:v>2.9614949048118699</c:v>
                </c:pt>
                <c:pt idx="589">
                  <c:v>2.9595912291606301</c:v>
                </c:pt>
                <c:pt idx="590">
                  <c:v>2.9576206220938901</c:v>
                </c:pt>
                <c:pt idx="591">
                  <c:v>2.9555815709041502</c:v>
                </c:pt>
                <c:pt idx="592">
                  <c:v>2.9534725535970399</c:v>
                </c:pt>
                <c:pt idx="593">
                  <c:v>2.95129203958694</c:v>
                </c:pt>
                <c:pt idx="594">
                  <c:v>2.9490384904045199</c:v>
                </c:pt>
                <c:pt idx="595">
                  <c:v>2.9467103604152101</c:v>
                </c:pt>
                <c:pt idx="596">
                  <c:v>2.9443060975478899</c:v>
                </c:pt>
                <c:pt idx="597">
                  <c:v>2.9418241440330002</c:v>
                </c:pt>
                <c:pt idx="598">
                  <c:v>2.9392629371492802</c:v>
                </c:pt>
                <c:pt idx="599">
                  <c:v>2.9366209099784899</c:v>
                </c:pt>
                <c:pt idx="600">
                  <c:v>2.9338964921674302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17-47EB-8A36-9E57C0C3D49D}"/>
            </c:ext>
          </c:extLst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Sheet1!$E$2:$E$602</c:f>
              <c:numCache>
                <c:formatCode>General</c:formatCode>
                <c:ptCount val="601"/>
                <c:pt idx="0">
                  <c:v>2.92225701509886</c:v>
                </c:pt>
                <c:pt idx="1">
                  <c:v>2.9246461188942399</c:v>
                </c:pt>
                <c:pt idx="2">
                  <c:v>2.9269619074109698</c:v>
                </c:pt>
                <c:pt idx="3">
                  <c:v>2.92920910924453</c:v>
                </c:pt>
                <c:pt idx="4">
                  <c:v>2.9313920741646</c:v>
                </c:pt>
                <c:pt idx="5">
                  <c:v>2.9335146774892902</c:v>
                </c:pt>
                <c:pt idx="6">
                  <c:v>2.9355802991515199</c:v>
                </c:pt>
                <c:pt idx="7">
                  <c:v>2.93759185854285</c:v>
                </c:pt>
                <c:pt idx="8">
                  <c:v>2.93955188038034</c:v>
                </c:pt>
                <c:pt idx="9">
                  <c:v>2.9414625706534099</c:v>
                </c:pt>
                <c:pt idx="10">
                  <c:v>2.9433258890952101</c:v>
                </c:pt>
                <c:pt idx="11">
                  <c:v>2.9451436113941498</c:v>
                </c:pt>
                <c:pt idx="12">
                  <c:v>2.9469173789627798</c:v>
                </c:pt>
                <c:pt idx="13">
                  <c:v>2.9486487365826499</c:v>
                </c:pt>
                <c:pt idx="14">
                  <c:v>2.9503391592713899</c:v>
                </c:pt>
                <c:pt idx="15">
                  <c:v>2.9519900698878101</c:v>
                </c:pt>
                <c:pt idx="16">
                  <c:v>2.95360284872572</c:v>
                </c:pt>
                <c:pt idx="17">
                  <c:v>2.9551788358929101</c:v>
                </c:pt>
                <c:pt idx="18">
                  <c:v>2.9567193267463598</c:v>
                </c:pt>
                <c:pt idx="19">
                  <c:v>2.9582255601137399</c:v>
                </c:pt>
                <c:pt idx="20">
                  <c:v>2.95969869850662</c:v>
                </c:pt>
                <c:pt idx="21">
                  <c:v>2.96113979907682</c:v>
                </c:pt>
                <c:pt idx="22">
                  <c:v>2.9625497738044602</c:v>
                </c:pt>
                <c:pt idx="23">
                  <c:v>2.9639293375769999</c:v>
                </c:pt>
                <c:pt idx="24">
                  <c:v>2.96527894384979</c:v>
                </c:pt>
                <c:pt idx="25">
                  <c:v>2.96659871008336</c:v>
                </c:pt>
                <c:pt idx="26">
                  <c:v>2.9678883397599201</c:v>
                </c:pt>
                <c:pt idx="27">
                  <c:v>2.9691470545595</c:v>
                </c:pt>
                <c:pt idx="28">
                  <c:v>2.9703735576732102</c:v>
                </c:pt>
                <c:pt idx="29">
                  <c:v>2.97156605305518</c:v>
                </c:pt>
                <c:pt idx="30">
                  <c:v>2.9727223395924098</c:v>
                </c:pt>
                <c:pt idx="31">
                  <c:v>2.9738399801545499</c:v>
                </c:pt>
                <c:pt idx="32">
                  <c:v>2.9749165185175199</c:v>
                </c:pt>
                <c:pt idx="33">
                  <c:v>2.97594969686455</c:v>
                </c:pt>
                <c:pt idx="34">
                  <c:v>2.9769376266207099</c:v>
                </c:pt>
                <c:pt idx="35">
                  <c:v>2.97787888577807</c:v>
                </c:pt>
                <c:pt idx="36">
                  <c:v>2.9787725429597902</c:v>
                </c:pt>
                <c:pt idx="37">
                  <c:v>2.9796181276336098</c:v>
                </c:pt>
                <c:pt idx="38">
                  <c:v>2.98041557187985</c:v>
                </c:pt>
                <c:pt idx="39">
                  <c:v>2.9811651454956398</c:v>
                </c:pt>
                <c:pt idx="40">
                  <c:v>2.9818673990361702</c:v>
                </c:pt>
                <c:pt idx="41">
                  <c:v>2.9825231228040598</c:v>
                </c:pt>
                <c:pt idx="42">
                  <c:v>2.98313332525567</c:v>
                </c:pt>
                <c:pt idx="43">
                  <c:v>2.98369923153572</c:v>
                </c:pt>
                <c:pt idx="44">
                  <c:v>2.9842223009218598</c:v>
                </c:pt>
                <c:pt idx="45">
                  <c:v>2.9847042597736801</c:v>
                </c:pt>
                <c:pt idx="46">
                  <c:v>2.9851471432265799</c:v>
                </c:pt>
                <c:pt idx="47">
                  <c:v>2.9855533340443499</c:v>
                </c:pt>
                <c:pt idx="48">
                  <c:v>2.9859255817818098</c:v>
                </c:pt>
                <c:pt idx="49">
                  <c:v>2.9862669828030199</c:v>
                </c:pt>
                <c:pt idx="50">
                  <c:v>2.98658090629162</c:v>
                </c:pt>
                <c:pt idx="51">
                  <c:v>2.9868708658338798</c:v>
                </c:pt>
                <c:pt idx="52">
                  <c:v>2.9871403565200101</c:v>
                </c:pt>
                <c:pt idx="53">
                  <c:v>2.98739269284011</c:v>
                </c:pt>
                <c:pt idx="54">
                  <c:v>2.9876308827200901</c:v>
                </c:pt>
                <c:pt idx="55">
                  <c:v>2.9878575578584199</c:v>
                </c:pt>
                <c:pt idx="56">
                  <c:v>2.9880749603224799</c:v>
                </c:pt>
                <c:pt idx="57">
                  <c:v>2.9882849711131598</c:v>
                </c:pt>
                <c:pt idx="58">
                  <c:v>2.9884891620479599</c:v>
                </c:pt>
                <c:pt idx="59">
                  <c:v>2.9886888551916</c:v>
                </c:pt>
                <c:pt idx="60">
                  <c:v>2.98888517962328</c:v>
                </c:pt>
                <c:pt idx="61">
                  <c:v>2.9890791204235301</c:v>
                </c:pt>
                <c:pt idx="62">
                  <c:v>2.9892715582256599</c:v>
                </c:pt>
                <c:pt idx="63">
                  <c:v>2.9894632995600898</c:v>
                </c:pt>
                <c:pt idx="64">
                  <c:v>2.9896550989958199</c:v>
                </c:pt>
                <c:pt idx="65">
                  <c:v>2.9898476742130802</c:v>
                </c:pt>
                <c:pt idx="66">
                  <c:v>2.99004171494389</c:v>
                </c:pt>
                <c:pt idx="67">
                  <c:v>2.99023788637653</c:v>
                </c:pt>
                <c:pt idx="68">
                  <c:v>2.9904368272246198</c:v>
                </c:pt>
                <c:pt idx="69">
                  <c:v>2.9906391422541199</c:v>
                </c:pt>
                <c:pt idx="70">
                  <c:v>2.9908453886661799</c:v>
                </c:pt>
                <c:pt idx="71">
                  <c:v>2.99105605539145</c:v>
                </c:pt>
                <c:pt idx="72">
                  <c:v>2.9912715341529101</c:v>
                </c:pt>
                <c:pt idx="73">
                  <c:v>2.99149208128153</c:v>
                </c:pt>
                <c:pt idx="74">
                  <c:v>2.99171777004186</c:v>
                </c:pt>
                <c:pt idx="75">
                  <c:v>2.9919484351030499</c:v>
                </c:pt>
                <c:pt idx="76">
                  <c:v>2.9921836142467702</c:v>
                </c:pt>
                <c:pt idx="77">
                  <c:v>2.9924224974893501</c:v>
                </c:pt>
                <c:pt idx="78">
                  <c:v>2.9926638993433499</c:v>
                </c:pt>
                <c:pt idx="79">
                  <c:v>2.99290627280772</c:v>
                </c:pt>
                <c:pt idx="80">
                  <c:v>2.9931477792960099</c:v>
                </c:pt>
                <c:pt idx="81">
                  <c:v>2.9933864144331301</c:v>
                </c:pt>
                <c:pt idx="82">
                  <c:v>2.9936201694106499</c:v>
                </c:pt>
                <c:pt idx="83">
                  <c:v>2.9938471923519798</c:v>
                </c:pt>
                <c:pt idx="84">
                  <c:v>2.9940659141358998</c:v>
                </c:pt>
                <c:pt idx="85">
                  <c:v>2.99427511835954</c:v>
                </c:pt>
                <c:pt idx="86">
                  <c:v>2.9944739553554398</c:v>
                </c:pt>
                <c:pt idx="87">
                  <c:v>2.9946619144482201</c:v>
                </c:pt>
                <c:pt idx="88">
                  <c:v>2.99483877300566</c:v>
                </c:pt>
                <c:pt idx="89">
                  <c:v>2.99500453796235</c:v>
                </c:pt>
                <c:pt idx="90">
                  <c:v>2.9951593899280802</c:v>
                </c:pt>
                <c:pt idx="91">
                  <c:v>2.9953036348842801</c:v>
                </c:pt>
                <c:pt idx="92">
                  <c:v>2.9954376649854102</c:v>
                </c:pt>
                <c:pt idx="93">
                  <c:v>2.9955619280613299</c:v>
                </c:pt>
                <c:pt idx="94">
                  <c:v>2.9956769045880001</c:v>
                </c:pt>
                <c:pt idx="95">
                  <c:v>2.9957830906912801</c:v>
                </c:pt>
                <c:pt idx="96">
                  <c:v>2.9958809858470299</c:v>
                </c:pt>
                <c:pt idx="97">
                  <c:v>2.9959710841518699</c:v>
                </c:pt>
                <c:pt idx="98">
                  <c:v>2.9960538682669</c:v>
                </c:pt>
                <c:pt idx="99">
                  <c:v>2.9961298053411798</c:v>
                </c:pt>
                <c:pt idx="100">
                  <c:v>2.9961993443899302</c:v>
                </c:pt>
                <c:pt idx="101">
                  <c:v>2.99626291473386</c:v>
                </c:pt>
                <c:pt idx="102">
                  <c:v>2.9963209252072698</c:v>
                </c:pt>
                <c:pt idx="103">
                  <c:v>2.99637376391785</c:v>
                </c:pt>
                <c:pt idx="104">
                  <c:v>2.9964217983976602</c:v>
                </c:pt>
                <c:pt idx="105">
                  <c:v>2.9964653760268898</c:v>
                </c:pt>
                <c:pt idx="106">
                  <c:v>2.9965048246428898</c:v>
                </c:pt>
                <c:pt idx="107">
                  <c:v>2.99654045327001</c:v>
                </c:pt>
                <c:pt idx="108">
                  <c:v>2.9965725529230398</c:v>
                </c:pt>
                <c:pt idx="109">
                  <c:v>2.9966013974497101</c:v>
                </c:pt>
                <c:pt idx="110">
                  <c:v>2.9966272443872701</c:v>
                </c:pt>
                <c:pt idx="111">
                  <c:v>2.99665033581508</c:v>
                </c:pt>
                <c:pt idx="112">
                  <c:v>2.99667089919074</c:v>
                </c:pt>
                <c:pt idx="113">
                  <c:v>2.99668914816103</c:v>
                </c:pt>
                <c:pt idx="114">
                  <c:v>2.99670528334177</c:v>
                </c:pt>
                <c:pt idx="115">
                  <c:v>2.9967194930632801</c:v>
                </c:pt>
                <c:pt idx="116">
                  <c:v>2.99673195407934</c:v>
                </c:pt>
                <c:pt idx="117">
                  <c:v>2.99674283223893</c:v>
                </c:pt>
                <c:pt idx="118">
                  <c:v>2.9967522831208999</c:v>
                </c:pt>
                <c:pt idx="119">
                  <c:v>2.9967604526321399</c:v>
                </c:pt>
                <c:pt idx="120">
                  <c:v>2.9967674775705699</c:v>
                </c:pt>
                <c:pt idx="121">
                  <c:v>2.9967734861541802</c:v>
                </c:pt>
                <c:pt idx="122">
                  <c:v>2.9967785985178002</c:v>
                </c:pt>
                <c:pt idx="123">
                  <c:v>2.9967829271792898</c:v>
                </c:pt>
                <c:pt idx="124">
                  <c:v>2.9967865774767</c:v>
                </c:pt>
                <c:pt idx="125">
                  <c:v>2.9967896479784599</c:v>
                </c:pt>
                <c:pt idx="126">
                  <c:v>2.9967922308678498</c:v>
                </c:pt>
                <c:pt idx="127">
                  <c:v>2.99679441230374</c:v>
                </c:pt>
                <c:pt idx="128">
                  <c:v>2.9967962727589801</c:v>
                </c:pt>
                <c:pt idx="129">
                  <c:v>2.9967978873379102</c:v>
                </c:pt>
                <c:pt idx="130">
                  <c:v>2.99679932607454</c:v>
                </c:pt>
                <c:pt idx="131">
                  <c:v>2.9968006542125201</c:v>
                </c:pt>
                <c:pt idx="132">
                  <c:v>2.9968019324682902</c:v>
                </c:pt>
                <c:pt idx="133">
                  <c:v>2.9968032172785199</c:v>
                </c:pt>
                <c:pt idx="134">
                  <c:v>2.9968045610328198</c:v>
                </c:pt>
                <c:pt idx="135">
                  <c:v>2.9968060122929301</c:v>
                </c:pt>
                <c:pt idx="136">
                  <c:v>2.99680761599903</c:v>
                </c:pt>
                <c:pt idx="137">
                  <c:v>2.9968094136643302</c:v>
                </c:pt>
                <c:pt idx="138">
                  <c:v>2.9968114435584501</c:v>
                </c:pt>
                <c:pt idx="139">
                  <c:v>2.9968137408805902</c:v>
                </c:pt>
                <c:pt idx="140">
                  <c:v>2.99681633792295</c:v>
                </c:pt>
                <c:pt idx="141">
                  <c:v>2.9968192642251399</c:v>
                </c:pt>
                <c:pt idx="142">
                  <c:v>2.9968225467202001</c:v>
                </c:pt>
                <c:pt idx="143">
                  <c:v>2.9968262098726401</c:v>
                </c:pt>
                <c:pt idx="144">
                  <c:v>2.9968302758091299</c:v>
                </c:pt>
                <c:pt idx="145">
                  <c:v>2.99683476444216</c:v>
                </c:pt>
                <c:pt idx="146">
                  <c:v>2.9968396935872801</c:v>
                </c:pt>
                <c:pt idx="147">
                  <c:v>2.9968450790741499</c:v>
                </c:pt>
                <c:pt idx="148">
                  <c:v>2.9968509348518202</c:v>
                </c:pt>
                <c:pt idx="149">
                  <c:v>2.99685727308862</c:v>
                </c:pt>
                <c:pt idx="150">
                  <c:v>2.9968641042669399</c:v>
                </c:pt>
                <c:pt idx="151">
                  <c:v>2.9968714372731702</c:v>
                </c:pt>
                <c:pt idx="152">
                  <c:v>2.99687927948314</c:v>
                </c:pt>
                <c:pt idx="153">
                  <c:v>2.99688763684322</c:v>
                </c:pt>
                <c:pt idx="154">
                  <c:v>2.9968965139473802</c:v>
                </c:pt>
                <c:pt idx="155">
                  <c:v>2.9969059141104801</c:v>
                </c:pt>
                <c:pt idx="156">
                  <c:v>2.9969158394378499</c:v>
                </c:pt>
                <c:pt idx="157">
                  <c:v>2.9969262908914498</c:v>
                </c:pt>
                <c:pt idx="158">
                  <c:v>2.9969372683528102</c:v>
                </c:pt>
                <c:pt idx="159">
                  <c:v>2.9969487706828501</c:v>
                </c:pt>
                <c:pt idx="160">
                  <c:v>2.9969607957787598</c:v>
                </c:pt>
                <c:pt idx="161">
                  <c:v>2.9969733406280898</c:v>
                </c:pt>
                <c:pt idx="162">
                  <c:v>2.9969864013602598</c:v>
                </c:pt>
                <c:pt idx="163">
                  <c:v>2.9969999732954</c:v>
                </c:pt>
                <c:pt idx="164">
                  <c:v>2.9970140509909702</c:v>
                </c:pt>
                <c:pt idx="165">
                  <c:v>2.99702862828594</c:v>
                </c:pt>
                <c:pt idx="166">
                  <c:v>2.9970436983429098</c:v>
                </c:pt>
                <c:pt idx="167">
                  <c:v>2.99705925368806</c:v>
                </c:pt>
                <c:pt idx="168">
                  <c:v>2.9970752862492001</c:v>
                </c:pt>
                <c:pt idx="169">
                  <c:v>2.9970917873918399</c:v>
                </c:pt>
                <c:pt idx="170">
                  <c:v>2.9971087479535701</c:v>
                </c:pt>
                <c:pt idx="171">
                  <c:v>2.9971261582765898</c:v>
                </c:pt>
                <c:pt idx="172">
                  <c:v>2.9971440082386498</c:v>
                </c:pt>
                <c:pt idx="173">
                  <c:v>2.9971622872824502</c:v>
                </c:pt>
                <c:pt idx="174">
                  <c:v>2.9971809844434301</c:v>
                </c:pt>
                <c:pt idx="175">
                  <c:v>2.99720008837622</c:v>
                </c:pt>
                <c:pt idx="176">
                  <c:v>2.9972195873795902</c:v>
                </c:pt>
                <c:pt idx="177">
                  <c:v>2.9972394694201898</c:v>
                </c:pt>
                <c:pt idx="178">
                  <c:v>2.9972597221548898</c:v>
                </c:pt>
                <c:pt idx="179">
                  <c:v>2.9972803329520099</c:v>
                </c:pt>
                <c:pt idx="180">
                  <c:v>2.99730128891128</c:v>
                </c:pt>
                <c:pt idx="181">
                  <c:v>2.9973225768827301</c:v>
                </c:pt>
                <c:pt idx="182">
                  <c:v>2.9973441834844601</c:v>
                </c:pt>
                <c:pt idx="183">
                  <c:v>2.9973660951193901</c:v>
                </c:pt>
                <c:pt idx="184">
                  <c:v>2.9973882979909501</c:v>
                </c:pt>
                <c:pt idx="185">
                  <c:v>2.9974107781178501</c:v>
                </c:pt>
                <c:pt idx="186">
                  <c:v>2.9974335213478902</c:v>
                </c:pt>
                <c:pt idx="187">
                  <c:v>2.9974565133708699</c:v>
                </c:pt>
                <c:pt idx="188">
                  <c:v>2.9974797397306299</c:v>
                </c:pt>
                <c:pt idx="189">
                  <c:v>2.99750318583617</c:v>
                </c:pt>
                <c:pt idx="190">
                  <c:v>2.99752683697211</c:v>
                </c:pt>
                <c:pt idx="191">
                  <c:v>2.99755067830815</c:v>
                </c:pt>
                <c:pt idx="192">
                  <c:v>2.99757469490795</c:v>
                </c:pt>
                <c:pt idx="193">
                  <c:v>2.9975988717370998</c:v>
                </c:pt>
                <c:pt idx="194">
                  <c:v>2.9976231936704698</c:v>
                </c:pt>
                <c:pt idx="195">
                  <c:v>2.99764764549874</c:v>
                </c:pt>
                <c:pt idx="196">
                  <c:v>2.9976722119343799</c:v>
                </c:pt>
                <c:pt idx="197">
                  <c:v>2.9976968776167698</c:v>
                </c:pt>
                <c:pt idx="198">
                  <c:v>2.9977216271168001</c:v>
                </c:pt>
                <c:pt idx="199">
                  <c:v>2.9977464449406899</c:v>
                </c:pt>
                <c:pt idx="200">
                  <c:v>2.9977713155332602</c:v>
                </c:pt>
                <c:pt idx="201">
                  <c:v>2.9977962232805102</c:v>
                </c:pt>
                <c:pt idx="202">
                  <c:v>2.9978211525115399</c:v>
                </c:pt>
                <c:pt idx="203">
                  <c:v>2.9978460874999202</c:v>
                </c:pt>
                <c:pt idx="204">
                  <c:v>2.9978710124643402</c:v>
                </c:pt>
                <c:pt idx="205">
                  <c:v>2.9978959115686701</c:v>
                </c:pt>
                <c:pt idx="206">
                  <c:v>2.9979207689214702</c:v>
                </c:pt>
                <c:pt idx="207">
                  <c:v>2.99794556857475</c:v>
                </c:pt>
                <c:pt idx="208">
                  <c:v>2.99797029452218</c:v>
                </c:pt>
                <c:pt idx="209">
                  <c:v>2.9979949306966098</c:v>
                </c:pt>
                <c:pt idx="210">
                  <c:v>2.9980194609670101</c:v>
                </c:pt>
                <c:pt idx="211">
                  <c:v>2.99804386913469</c:v>
                </c:pt>
                <c:pt idx="212">
                  <c:v>2.9980681389288799</c:v>
                </c:pt>
                <c:pt idx="213">
                  <c:v>2.9980922540016302</c:v>
                </c:pt>
                <c:pt idx="214">
                  <c:v>2.9981161979220099</c:v>
                </c:pt>
                <c:pt idx="215">
                  <c:v>2.9981399541695799</c:v>
                </c:pt>
                <c:pt idx="216">
                  <c:v>2.9981635061271201</c:v>
                </c:pt>
                <c:pt idx="217">
                  <c:v>2.9981868370726401</c:v>
                </c:pt>
                <c:pt idx="218">
                  <c:v>2.9982099301704701</c:v>
                </c:pt>
                <c:pt idx="219">
                  <c:v>2.9982327684617101</c:v>
                </c:pt>
                <c:pt idx="220">
                  <c:v>2.9982553348536198</c:v>
                </c:pt>
                <c:pt idx="221">
                  <c:v>2.9982776121082999</c:v>
                </c:pt>
                <c:pt idx="222">
                  <c:v>2.9982995828302701</c:v>
                </c:pt>
                <c:pt idx="223">
                  <c:v>2.9983212294531998</c:v>
                </c:pt>
                <c:pt idx="224">
                  <c:v>2.9983425342254799</c:v>
                </c:pt>
                <c:pt idx="225">
                  <c:v>2.9983634791948401</c:v>
                </c:pt>
                <c:pt idx="226">
                  <c:v>2.9983840461917102</c:v>
                </c:pt>
                <c:pt idx="227">
                  <c:v>2.99840421681145</c:v>
                </c:pt>
                <c:pt idx="228">
                  <c:v>2.9984239723953001</c:v>
                </c:pt>
                <c:pt idx="229">
                  <c:v>2.9984432940099799</c:v>
                </c:pt>
                <c:pt idx="230">
                  <c:v>2.9984621624258501</c:v>
                </c:pt>
                <c:pt idx="231">
                  <c:v>2.9984805580937</c:v>
                </c:pt>
                <c:pt idx="232">
                  <c:v>2.99849846111983</c:v>
                </c:pt>
                <c:pt idx="233">
                  <c:v>2.99851585123956</c:v>
                </c:pt>
                <c:pt idx="234">
                  <c:v>2.99853270778901</c:v>
                </c:pt>
                <c:pt idx="235">
                  <c:v>2.99854900967504</c:v>
                </c:pt>
                <c:pt idx="236">
                  <c:v>2.9985647353432401</c:v>
                </c:pt>
                <c:pt idx="237">
                  <c:v>2.9985798627440001</c:v>
                </c:pt>
                <c:pt idx="238">
                  <c:v>2.9985943692964301</c:v>
                </c:pt>
                <c:pt idx="239">
                  <c:v>2.9986082318501599</c:v>
                </c:pt>
                <c:pt idx="240">
                  <c:v>2.9986214266448501</c:v>
                </c:pt>
                <c:pt idx="241">
                  <c:v>2.9986339292675099</c:v>
                </c:pt>
                <c:pt idx="242">
                  <c:v>2.9986457146073602</c:v>
                </c:pt>
                <c:pt idx="243">
                  <c:v>2.9986567568084701</c:v>
                </c:pt>
                <c:pt idx="244">
                  <c:v>2.9986670292199298</c:v>
                </c:pt>
                <c:pt idx="245">
                  <c:v>2.9986765043438401</c:v>
                </c:pt>
                <c:pt idx="246">
                  <c:v>2.9986851537810799</c:v>
                </c:pt>
                <c:pt idx="247">
                  <c:v>2.99869294817504</c:v>
                </c:pt>
                <c:pt idx="248">
                  <c:v>2.9986998571536301</c:v>
                </c:pt>
                <c:pt idx="249">
                  <c:v>2.9987058492698302</c:v>
                </c:pt>
                <c:pt idx="250">
                  <c:v>2.9987108919413901</c:v>
                </c:pt>
                <c:pt idx="251">
                  <c:v>2.9987149513901601</c:v>
                </c:pt>
                <c:pt idx="252">
                  <c:v>2.99871799258197</c:v>
                </c:pt>
                <c:pt idx="253">
                  <c:v>2.99871997916817</c:v>
                </c:pt>
                <c:pt idx="254">
                  <c:v>2.9987208734300901</c:v>
                </c:pt>
                <c:pt idx="255">
                  <c:v>2.99872063622818</c:v>
                </c:pt>
                <c:pt idx="256">
                  <c:v>2.9987192269580301</c:v>
                </c:pt>
                <c:pt idx="257">
                  <c:v>2.9987166035157999</c:v>
                </c:pt>
                <c:pt idx="258">
                  <c:v>2.9987127222763998</c:v>
                </c:pt>
                <c:pt idx="259">
                  <c:v>2.99870753808852</c:v>
                </c:pt>
                <c:pt idx="260">
                  <c:v>2.9987010042912501</c:v>
                </c:pt>
                <c:pt idx="261">
                  <c:v>2.9986930727584298</c:v>
                </c:pt>
                <c:pt idx="262">
                  <c:v>2.9986836939777</c:v>
                </c:pt>
                <c:pt idx="263">
                  <c:v>2.99867281717317</c:v>
                </c:pt>
                <c:pt idx="264">
                  <c:v>2.9986603904818399</c:v>
                </c:pt>
                <c:pt idx="265">
                  <c:v>2.9986463611961698</c:v>
                </c:pt>
                <c:pt idx="266">
                  <c:v>2.9986306760873398</c:v>
                </c:pt>
                <c:pt idx="267">
                  <c:v>2.9986132818261702</c:v>
                </c:pt>
                <c:pt idx="268">
                  <c:v>2.99859412552164</c:v>
                </c:pt>
                <c:pt idx="269">
                  <c:v>2.9985731553998098</c:v>
                </c:pt>
                <c:pt idx="270">
                  <c:v>2.9985503216493301</c:v>
                </c:pt>
                <c:pt idx="271">
                  <c:v>2.9985255774627202</c:v>
                </c:pt>
                <c:pt idx="272">
                  <c:v>2.99849888030597</c:v>
                </c:pt>
                <c:pt idx="273">
                  <c:v>2.99847019345161</c:v>
                </c:pt>
                <c:pt idx="274">
                  <c:v>2.9984394878119498</c:v>
                </c:pt>
                <c:pt idx="275">
                  <c:v>2.9984067441098499</c:v>
                </c:pt>
                <c:pt idx="276">
                  <c:v>2.9983719554223098</c:v>
                </c:pt>
                <c:pt idx="277">
                  <c:v>2.9983351301268999</c:v>
                </c:pt>
                <c:pt idx="278">
                  <c:v>2.9982962952715702</c:v>
                </c:pt>
                <c:pt idx="279">
                  <c:v>2.9982555003723399</c:v>
                </c:pt>
                <c:pt idx="280">
                  <c:v>2.9982128216202</c:v>
                </c:pt>
                <c:pt idx="281">
                  <c:v>2.9981683664451602</c:v>
                </c:pt>
                <c:pt idx="282">
                  <c:v>2.9981222783419201</c:v>
                </c:pt>
                <c:pt idx="283">
                  <c:v>2.9980747418050702</c:v>
                </c:pt>
                <c:pt idx="284">
                  <c:v>2.9980259871546999</c:v>
                </c:pt>
                <c:pt idx="285">
                  <c:v>2.99797629495577</c:v>
                </c:pt>
                <c:pt idx="286">
                  <c:v>2.9979259996530998</c:v>
                </c:pt>
                <c:pt idx="287">
                  <c:v>2.9978754919661599</c:v>
                </c:pt>
                <c:pt idx="288">
                  <c:v>2.9978252195264199</c:v>
                </c:pt>
                <c:pt idx="289">
                  <c:v>2.9977756852113799</c:v>
                </c:pt>
                <c:pt idx="290">
                  <c:v>2.9977274426509699</c:v>
                </c:pt>
                <c:pt idx="291">
                  <c:v>2.9976810884715399</c:v>
                </c:pt>
                <c:pt idx="292">
                  <c:v>2.9976372510118399</c:v>
                </c:pt>
                <c:pt idx="293">
                  <c:v>2.9975965754954998</c:v>
                </c:pt>
                <c:pt idx="294">
                  <c:v>2.9975597059624199</c:v>
                </c:pt>
                <c:pt idx="295">
                  <c:v>2.99752726461743</c:v>
                </c:pt>
                <c:pt idx="296">
                  <c:v>2.9974998296044499</c:v>
                </c:pt>
                <c:pt idx="297">
                  <c:v>2.9974779125059601</c:v>
                </c:pt>
                <c:pt idx="298">
                  <c:v>2.9974619370527402</c:v>
                </c:pt>
                <c:pt idx="299">
                  <c:v>2.9974522205691101</c:v>
                </c:pt>
                <c:pt idx="300">
                  <c:v>2.99744895955951</c:v>
                </c:pt>
                <c:pt idx="301">
                  <c:v>2.9974522205691101</c:v>
                </c:pt>
                <c:pt idx="302">
                  <c:v>2.9974619370527402</c:v>
                </c:pt>
                <c:pt idx="303">
                  <c:v>2.9974779125059601</c:v>
                </c:pt>
                <c:pt idx="304">
                  <c:v>2.9974998296044499</c:v>
                </c:pt>
                <c:pt idx="305">
                  <c:v>2.99752726461743</c:v>
                </c:pt>
                <c:pt idx="306">
                  <c:v>2.9975597059624199</c:v>
                </c:pt>
                <c:pt idx="307">
                  <c:v>2.9975965754954998</c:v>
                </c:pt>
                <c:pt idx="308">
                  <c:v>2.9976372510118399</c:v>
                </c:pt>
                <c:pt idx="309">
                  <c:v>2.9976810884715399</c:v>
                </c:pt>
                <c:pt idx="310">
                  <c:v>2.9977274426509699</c:v>
                </c:pt>
                <c:pt idx="311">
                  <c:v>2.9977756852113799</c:v>
                </c:pt>
                <c:pt idx="312">
                  <c:v>2.9978252195264199</c:v>
                </c:pt>
                <c:pt idx="313">
                  <c:v>2.9978754919661599</c:v>
                </c:pt>
                <c:pt idx="314">
                  <c:v>2.9979259996530998</c:v>
                </c:pt>
                <c:pt idx="315">
                  <c:v>2.99797629495577</c:v>
                </c:pt>
                <c:pt idx="316">
                  <c:v>2.9980259871546999</c:v>
                </c:pt>
                <c:pt idx="317">
                  <c:v>2.9980747418050702</c:v>
                </c:pt>
                <c:pt idx="318">
                  <c:v>2.9981222783419201</c:v>
                </c:pt>
                <c:pt idx="319">
                  <c:v>2.9981683664451602</c:v>
                </c:pt>
                <c:pt idx="320">
                  <c:v>2.9982128216202</c:v>
                </c:pt>
                <c:pt idx="321">
                  <c:v>2.9982555003723399</c:v>
                </c:pt>
                <c:pt idx="322">
                  <c:v>2.9982962952715702</c:v>
                </c:pt>
                <c:pt idx="323">
                  <c:v>2.9983351301268999</c:v>
                </c:pt>
                <c:pt idx="324">
                  <c:v>2.9983719554223098</c:v>
                </c:pt>
                <c:pt idx="325">
                  <c:v>2.9984067441098499</c:v>
                </c:pt>
                <c:pt idx="326">
                  <c:v>2.9984394878119498</c:v>
                </c:pt>
                <c:pt idx="327">
                  <c:v>2.99847019345161</c:v>
                </c:pt>
                <c:pt idx="328">
                  <c:v>2.99849888030597</c:v>
                </c:pt>
                <c:pt idx="329">
                  <c:v>2.9985255774627202</c:v>
                </c:pt>
                <c:pt idx="330">
                  <c:v>2.9985503216493301</c:v>
                </c:pt>
                <c:pt idx="331">
                  <c:v>2.9985731553998098</c:v>
                </c:pt>
                <c:pt idx="332">
                  <c:v>2.99859412552164</c:v>
                </c:pt>
                <c:pt idx="333">
                  <c:v>2.9986132818261702</c:v>
                </c:pt>
                <c:pt idx="334">
                  <c:v>2.9986306760873398</c:v>
                </c:pt>
                <c:pt idx="335">
                  <c:v>2.9986463611961698</c:v>
                </c:pt>
                <c:pt idx="336">
                  <c:v>2.9986603904818399</c:v>
                </c:pt>
                <c:pt idx="337">
                  <c:v>2.99867281717317</c:v>
                </c:pt>
                <c:pt idx="338">
                  <c:v>2.9986836939777</c:v>
                </c:pt>
                <c:pt idx="339">
                  <c:v>2.9986930727584298</c:v>
                </c:pt>
                <c:pt idx="340">
                  <c:v>2.9987010042912599</c:v>
                </c:pt>
                <c:pt idx="341">
                  <c:v>2.99870753808852</c:v>
                </c:pt>
                <c:pt idx="342">
                  <c:v>2.9987127222763998</c:v>
                </c:pt>
                <c:pt idx="343">
                  <c:v>2.9987166035157999</c:v>
                </c:pt>
                <c:pt idx="344">
                  <c:v>2.9987192269580301</c:v>
                </c:pt>
                <c:pt idx="345">
                  <c:v>2.99872063622818</c:v>
                </c:pt>
                <c:pt idx="346">
                  <c:v>2.9987208734300901</c:v>
                </c:pt>
                <c:pt idx="347">
                  <c:v>2.99871997916817</c:v>
                </c:pt>
                <c:pt idx="348">
                  <c:v>2.99871799258197</c:v>
                </c:pt>
                <c:pt idx="349">
                  <c:v>2.9987149513901601</c:v>
                </c:pt>
                <c:pt idx="350">
                  <c:v>2.9987108919413901</c:v>
                </c:pt>
                <c:pt idx="351">
                  <c:v>2.9987058492698302</c:v>
                </c:pt>
                <c:pt idx="352">
                  <c:v>2.9986998571536301</c:v>
                </c:pt>
                <c:pt idx="353">
                  <c:v>2.99869294817504</c:v>
                </c:pt>
                <c:pt idx="354">
                  <c:v>2.9986851537810799</c:v>
                </c:pt>
                <c:pt idx="355">
                  <c:v>2.9986765043438401</c:v>
                </c:pt>
                <c:pt idx="356">
                  <c:v>2.9986670292199298</c:v>
                </c:pt>
                <c:pt idx="357">
                  <c:v>2.9986567568084701</c:v>
                </c:pt>
                <c:pt idx="358">
                  <c:v>2.9986457146073602</c:v>
                </c:pt>
                <c:pt idx="359">
                  <c:v>2.9986339292675099</c:v>
                </c:pt>
                <c:pt idx="360">
                  <c:v>2.9986214266448501</c:v>
                </c:pt>
                <c:pt idx="361">
                  <c:v>2.9986082318501599</c:v>
                </c:pt>
                <c:pt idx="362">
                  <c:v>2.9985943692964301</c:v>
                </c:pt>
                <c:pt idx="363">
                  <c:v>2.9985798627440001</c:v>
                </c:pt>
                <c:pt idx="364">
                  <c:v>2.9985647353432401</c:v>
                </c:pt>
                <c:pt idx="365">
                  <c:v>2.99854900967504</c:v>
                </c:pt>
                <c:pt idx="366">
                  <c:v>2.99853270778901</c:v>
                </c:pt>
                <c:pt idx="367">
                  <c:v>2.99851585123956</c:v>
                </c:pt>
                <c:pt idx="368">
                  <c:v>2.99849846111983</c:v>
                </c:pt>
                <c:pt idx="369">
                  <c:v>2.9984805580937</c:v>
                </c:pt>
                <c:pt idx="370">
                  <c:v>2.9984621624258501</c:v>
                </c:pt>
                <c:pt idx="371">
                  <c:v>2.9984432940099799</c:v>
                </c:pt>
                <c:pt idx="372">
                  <c:v>2.9984239723953001</c:v>
                </c:pt>
                <c:pt idx="373">
                  <c:v>2.99840421681145</c:v>
                </c:pt>
                <c:pt idx="374">
                  <c:v>2.9983840461917102</c:v>
                </c:pt>
                <c:pt idx="375">
                  <c:v>2.9983634791948401</c:v>
                </c:pt>
                <c:pt idx="376">
                  <c:v>2.9983425342254799</c:v>
                </c:pt>
                <c:pt idx="377">
                  <c:v>2.9983212294531998</c:v>
                </c:pt>
                <c:pt idx="378">
                  <c:v>2.9982995828302701</c:v>
                </c:pt>
                <c:pt idx="379">
                  <c:v>2.9982776121082999</c:v>
                </c:pt>
                <c:pt idx="380">
                  <c:v>2.9982553348536198</c:v>
                </c:pt>
                <c:pt idx="381">
                  <c:v>2.9982327684617101</c:v>
                </c:pt>
                <c:pt idx="382">
                  <c:v>2.9982099301704701</c:v>
                </c:pt>
                <c:pt idx="383">
                  <c:v>2.9981868370726401</c:v>
                </c:pt>
                <c:pt idx="384">
                  <c:v>2.9981635061271201</c:v>
                </c:pt>
                <c:pt idx="385">
                  <c:v>2.9981399541695799</c:v>
                </c:pt>
                <c:pt idx="386">
                  <c:v>2.9981161979220099</c:v>
                </c:pt>
                <c:pt idx="387">
                  <c:v>2.9980922540016302</c:v>
                </c:pt>
                <c:pt idx="388">
                  <c:v>2.9980681389288799</c:v>
                </c:pt>
                <c:pt idx="389">
                  <c:v>2.99804386913469</c:v>
                </c:pt>
                <c:pt idx="390">
                  <c:v>2.9980194609670101</c:v>
                </c:pt>
                <c:pt idx="391">
                  <c:v>2.9979949306966098</c:v>
                </c:pt>
                <c:pt idx="392">
                  <c:v>2.99797029452218</c:v>
                </c:pt>
                <c:pt idx="393">
                  <c:v>2.99794556857475</c:v>
                </c:pt>
                <c:pt idx="394">
                  <c:v>2.9979207689214702</c:v>
                </c:pt>
                <c:pt idx="395">
                  <c:v>2.9978959115686701</c:v>
                </c:pt>
                <c:pt idx="396">
                  <c:v>2.9978710124643402</c:v>
                </c:pt>
                <c:pt idx="397">
                  <c:v>2.9978460874999202</c:v>
                </c:pt>
                <c:pt idx="398">
                  <c:v>2.9978211525115399</c:v>
                </c:pt>
                <c:pt idx="399">
                  <c:v>2.9977962232805102</c:v>
                </c:pt>
                <c:pt idx="400">
                  <c:v>2.9977713155332602</c:v>
                </c:pt>
                <c:pt idx="401">
                  <c:v>2.9977464449406899</c:v>
                </c:pt>
                <c:pt idx="402">
                  <c:v>2.9977216271168001</c:v>
                </c:pt>
                <c:pt idx="403">
                  <c:v>2.9976968776167698</c:v>
                </c:pt>
                <c:pt idx="404">
                  <c:v>2.9976722119343799</c:v>
                </c:pt>
                <c:pt idx="405">
                  <c:v>2.99764764549874</c:v>
                </c:pt>
                <c:pt idx="406">
                  <c:v>2.99762319367046</c:v>
                </c:pt>
                <c:pt idx="407">
                  <c:v>2.9975988717370998</c:v>
                </c:pt>
                <c:pt idx="408">
                  <c:v>2.99757469490795</c:v>
                </c:pt>
                <c:pt idx="409">
                  <c:v>2.99755067830815</c:v>
                </c:pt>
                <c:pt idx="410">
                  <c:v>2.99752683697211</c:v>
                </c:pt>
                <c:pt idx="411">
                  <c:v>2.99750318583617</c:v>
                </c:pt>
                <c:pt idx="412">
                  <c:v>2.9974797397306299</c:v>
                </c:pt>
                <c:pt idx="413">
                  <c:v>2.9974565133708699</c:v>
                </c:pt>
                <c:pt idx="414">
                  <c:v>2.9974335213478902</c:v>
                </c:pt>
                <c:pt idx="415">
                  <c:v>2.9974107781178501</c:v>
                </c:pt>
                <c:pt idx="416">
                  <c:v>2.9973882979909501</c:v>
                </c:pt>
                <c:pt idx="417">
                  <c:v>2.9973660951193901</c:v>
                </c:pt>
                <c:pt idx="418">
                  <c:v>2.9973441834844601</c:v>
                </c:pt>
                <c:pt idx="419">
                  <c:v>2.9973225768827301</c:v>
                </c:pt>
                <c:pt idx="420">
                  <c:v>2.99730128891128</c:v>
                </c:pt>
                <c:pt idx="421">
                  <c:v>2.9972803329520099</c:v>
                </c:pt>
                <c:pt idx="422">
                  <c:v>2.9972597221548898</c:v>
                </c:pt>
                <c:pt idx="423">
                  <c:v>2.9972394694201898</c:v>
                </c:pt>
                <c:pt idx="424">
                  <c:v>2.9972195873795902</c:v>
                </c:pt>
                <c:pt idx="425">
                  <c:v>2.99720008837622</c:v>
                </c:pt>
                <c:pt idx="426">
                  <c:v>2.9971809844434301</c:v>
                </c:pt>
                <c:pt idx="427">
                  <c:v>2.9971622872824502</c:v>
                </c:pt>
                <c:pt idx="428">
                  <c:v>2.9971440082386498</c:v>
                </c:pt>
                <c:pt idx="429">
                  <c:v>2.9971261582765898</c:v>
                </c:pt>
                <c:pt idx="430">
                  <c:v>2.9971087479535701</c:v>
                </c:pt>
                <c:pt idx="431">
                  <c:v>2.9970917873918399</c:v>
                </c:pt>
                <c:pt idx="432">
                  <c:v>2.9970752862492001</c:v>
                </c:pt>
                <c:pt idx="433">
                  <c:v>2.99705925368806</c:v>
                </c:pt>
                <c:pt idx="434">
                  <c:v>2.9970436983429098</c:v>
                </c:pt>
                <c:pt idx="435">
                  <c:v>2.99702862828594</c:v>
                </c:pt>
                <c:pt idx="436">
                  <c:v>2.9970140509909702</c:v>
                </c:pt>
                <c:pt idx="437">
                  <c:v>2.9969999732954</c:v>
                </c:pt>
                <c:pt idx="438">
                  <c:v>2.9969864013602598</c:v>
                </c:pt>
                <c:pt idx="439">
                  <c:v>2.9969733406280898</c:v>
                </c:pt>
                <c:pt idx="440">
                  <c:v>2.9969607957787598</c:v>
                </c:pt>
                <c:pt idx="441">
                  <c:v>2.9969487706828501</c:v>
                </c:pt>
                <c:pt idx="442">
                  <c:v>2.9969372683528102</c:v>
                </c:pt>
                <c:pt idx="443">
                  <c:v>2.9969262908914498</c:v>
                </c:pt>
                <c:pt idx="444">
                  <c:v>2.9969158394378499</c:v>
                </c:pt>
                <c:pt idx="445">
                  <c:v>2.9969059141104801</c:v>
                </c:pt>
                <c:pt idx="446">
                  <c:v>2.9968965139473802</c:v>
                </c:pt>
                <c:pt idx="447">
                  <c:v>2.9968876368432098</c:v>
                </c:pt>
                <c:pt idx="448">
                  <c:v>2.99687927948314</c:v>
                </c:pt>
                <c:pt idx="449">
                  <c:v>2.99687143727318</c:v>
                </c:pt>
                <c:pt idx="450">
                  <c:v>2.9968641042669399</c:v>
                </c:pt>
                <c:pt idx="451">
                  <c:v>2.99685727308862</c:v>
                </c:pt>
                <c:pt idx="452">
                  <c:v>2.9968509348518202</c:v>
                </c:pt>
                <c:pt idx="453">
                  <c:v>2.9968450790741499</c:v>
                </c:pt>
                <c:pt idx="454">
                  <c:v>2.9968396935872801</c:v>
                </c:pt>
                <c:pt idx="455">
                  <c:v>2.99683476444216</c:v>
                </c:pt>
                <c:pt idx="456">
                  <c:v>2.9968302758091299</c:v>
                </c:pt>
                <c:pt idx="457">
                  <c:v>2.9968262098726401</c:v>
                </c:pt>
                <c:pt idx="458">
                  <c:v>2.9968225467202001</c:v>
                </c:pt>
                <c:pt idx="459">
                  <c:v>2.9968192642251399</c:v>
                </c:pt>
                <c:pt idx="460">
                  <c:v>2.99681633792295</c:v>
                </c:pt>
                <c:pt idx="461">
                  <c:v>2.9968137408805902</c:v>
                </c:pt>
                <c:pt idx="462">
                  <c:v>2.9968114435584501</c:v>
                </c:pt>
                <c:pt idx="463">
                  <c:v>2.9968094136643302</c:v>
                </c:pt>
                <c:pt idx="464">
                  <c:v>2.99680761599903</c:v>
                </c:pt>
                <c:pt idx="465">
                  <c:v>2.9968060122929301</c:v>
                </c:pt>
                <c:pt idx="466">
                  <c:v>2.9968045610328198</c:v>
                </c:pt>
                <c:pt idx="467">
                  <c:v>2.9968032172785199</c:v>
                </c:pt>
                <c:pt idx="468">
                  <c:v>2.9968019324682902</c:v>
                </c:pt>
                <c:pt idx="469">
                  <c:v>2.9968006542125201</c:v>
                </c:pt>
                <c:pt idx="470">
                  <c:v>2.99679932607454</c:v>
                </c:pt>
                <c:pt idx="471">
                  <c:v>2.9967978873379102</c:v>
                </c:pt>
                <c:pt idx="472">
                  <c:v>2.9967962727589801</c:v>
                </c:pt>
                <c:pt idx="473">
                  <c:v>2.99679441230374</c:v>
                </c:pt>
                <c:pt idx="474">
                  <c:v>2.9967922308678498</c:v>
                </c:pt>
                <c:pt idx="475">
                  <c:v>2.9967896479784599</c:v>
                </c:pt>
                <c:pt idx="476">
                  <c:v>2.9967865774767</c:v>
                </c:pt>
                <c:pt idx="477">
                  <c:v>2.9967829271792898</c:v>
                </c:pt>
                <c:pt idx="478">
                  <c:v>2.9967785985178002</c:v>
                </c:pt>
                <c:pt idx="479">
                  <c:v>2.9967734861541802</c:v>
                </c:pt>
                <c:pt idx="480">
                  <c:v>2.9967674775705699</c:v>
                </c:pt>
                <c:pt idx="481">
                  <c:v>2.9967604526321399</c:v>
                </c:pt>
                <c:pt idx="482">
                  <c:v>2.9967522831208999</c:v>
                </c:pt>
                <c:pt idx="483">
                  <c:v>2.99674283223893</c:v>
                </c:pt>
                <c:pt idx="484">
                  <c:v>2.99673195407934</c:v>
                </c:pt>
                <c:pt idx="485">
                  <c:v>2.9967194930632801</c:v>
                </c:pt>
                <c:pt idx="486">
                  <c:v>2.99670528334177</c:v>
                </c:pt>
                <c:pt idx="487">
                  <c:v>2.99668914816103</c:v>
                </c:pt>
                <c:pt idx="488">
                  <c:v>2.99667089919074</c:v>
                </c:pt>
                <c:pt idx="489">
                  <c:v>2.99665033581508</c:v>
                </c:pt>
                <c:pt idx="490">
                  <c:v>2.9966272443872701</c:v>
                </c:pt>
                <c:pt idx="491">
                  <c:v>2.9966013974497101</c:v>
                </c:pt>
                <c:pt idx="492">
                  <c:v>2.9965725529230398</c:v>
                </c:pt>
                <c:pt idx="493">
                  <c:v>2.99654045327001</c:v>
                </c:pt>
                <c:pt idx="494">
                  <c:v>2.9965048246428898</c:v>
                </c:pt>
                <c:pt idx="495">
                  <c:v>2.9964653760268898</c:v>
                </c:pt>
                <c:pt idx="496">
                  <c:v>2.9964217983976602</c:v>
                </c:pt>
                <c:pt idx="497">
                  <c:v>2.99637376391785</c:v>
                </c:pt>
                <c:pt idx="498">
                  <c:v>2.9963209252072698</c:v>
                </c:pt>
                <c:pt idx="499">
                  <c:v>2.99626291473386</c:v>
                </c:pt>
                <c:pt idx="500">
                  <c:v>2.9961993443899302</c:v>
                </c:pt>
                <c:pt idx="501">
                  <c:v>2.9961298053411798</c:v>
                </c:pt>
                <c:pt idx="502">
                  <c:v>2.9960538682669</c:v>
                </c:pt>
                <c:pt idx="503">
                  <c:v>2.9959710841518699</c:v>
                </c:pt>
                <c:pt idx="504">
                  <c:v>2.9958809858470299</c:v>
                </c:pt>
                <c:pt idx="505">
                  <c:v>2.9957830906912801</c:v>
                </c:pt>
                <c:pt idx="506">
                  <c:v>2.9956769045880001</c:v>
                </c:pt>
                <c:pt idx="507">
                  <c:v>2.9955619280613299</c:v>
                </c:pt>
                <c:pt idx="508">
                  <c:v>2.9954376649854102</c:v>
                </c:pt>
                <c:pt idx="509">
                  <c:v>2.9953036348842801</c:v>
                </c:pt>
                <c:pt idx="510">
                  <c:v>2.9951593899280802</c:v>
                </c:pt>
                <c:pt idx="511">
                  <c:v>2.99500453796235</c:v>
                </c:pt>
                <c:pt idx="512">
                  <c:v>2.99483877300566</c:v>
                </c:pt>
                <c:pt idx="513">
                  <c:v>2.9946619144482201</c:v>
                </c:pt>
                <c:pt idx="514">
                  <c:v>2.9944739553554398</c:v>
                </c:pt>
                <c:pt idx="515">
                  <c:v>2.99427511835954</c:v>
                </c:pt>
                <c:pt idx="516">
                  <c:v>2.9940659141358998</c:v>
                </c:pt>
                <c:pt idx="517">
                  <c:v>2.9938471923519798</c:v>
                </c:pt>
                <c:pt idx="518">
                  <c:v>2.9936201694106499</c:v>
                </c:pt>
                <c:pt idx="519">
                  <c:v>2.9933864144331301</c:v>
                </c:pt>
                <c:pt idx="520">
                  <c:v>2.9931477792960099</c:v>
                </c:pt>
                <c:pt idx="521">
                  <c:v>2.99290627280772</c:v>
                </c:pt>
                <c:pt idx="522">
                  <c:v>2.9926638993433499</c:v>
                </c:pt>
                <c:pt idx="523">
                  <c:v>2.9924224974893501</c:v>
                </c:pt>
                <c:pt idx="524">
                  <c:v>2.9921836142467702</c:v>
                </c:pt>
                <c:pt idx="525">
                  <c:v>2.9919484351030499</c:v>
                </c:pt>
                <c:pt idx="526">
                  <c:v>2.99171777004186</c:v>
                </c:pt>
                <c:pt idx="527">
                  <c:v>2.99149208128153</c:v>
                </c:pt>
                <c:pt idx="528">
                  <c:v>2.9912715341529101</c:v>
                </c:pt>
                <c:pt idx="529">
                  <c:v>2.99105605539145</c:v>
                </c:pt>
                <c:pt idx="530">
                  <c:v>2.9908453886661799</c:v>
                </c:pt>
                <c:pt idx="531">
                  <c:v>2.9906391422541199</c:v>
                </c:pt>
                <c:pt idx="532">
                  <c:v>2.9904368272246198</c:v>
                </c:pt>
                <c:pt idx="533">
                  <c:v>2.99023788637653</c:v>
                </c:pt>
                <c:pt idx="534">
                  <c:v>2.99004171494389</c:v>
                </c:pt>
                <c:pt idx="535">
                  <c:v>2.9898476742130802</c:v>
                </c:pt>
                <c:pt idx="536">
                  <c:v>2.9896550989958199</c:v>
                </c:pt>
                <c:pt idx="537">
                  <c:v>2.9894632995600898</c:v>
                </c:pt>
                <c:pt idx="538">
                  <c:v>2.9892715582256599</c:v>
                </c:pt>
                <c:pt idx="539">
                  <c:v>2.9890791204235301</c:v>
                </c:pt>
                <c:pt idx="540">
                  <c:v>2.98888517962328</c:v>
                </c:pt>
                <c:pt idx="541">
                  <c:v>2.9886888551916</c:v>
                </c:pt>
                <c:pt idx="542">
                  <c:v>2.9884891620479599</c:v>
                </c:pt>
                <c:pt idx="543">
                  <c:v>2.9882849711131598</c:v>
                </c:pt>
                <c:pt idx="544">
                  <c:v>2.9880749603224799</c:v>
                </c:pt>
                <c:pt idx="545">
                  <c:v>2.9878575578584199</c:v>
                </c:pt>
                <c:pt idx="546">
                  <c:v>2.9876308827200901</c:v>
                </c:pt>
                <c:pt idx="547">
                  <c:v>2.98739269284011</c:v>
                </c:pt>
                <c:pt idx="548">
                  <c:v>2.9871403565200101</c:v>
                </c:pt>
                <c:pt idx="549">
                  <c:v>2.9868708658338798</c:v>
                </c:pt>
                <c:pt idx="550">
                  <c:v>2.98658090629162</c:v>
                </c:pt>
                <c:pt idx="551">
                  <c:v>2.9862669828030199</c:v>
                </c:pt>
                <c:pt idx="552">
                  <c:v>2.9859255817818098</c:v>
                </c:pt>
                <c:pt idx="553">
                  <c:v>2.9855533340443499</c:v>
                </c:pt>
                <c:pt idx="554">
                  <c:v>2.9851471432265799</c:v>
                </c:pt>
                <c:pt idx="555">
                  <c:v>2.9847042597736801</c:v>
                </c:pt>
                <c:pt idx="556">
                  <c:v>2.9842223009218598</c:v>
                </c:pt>
                <c:pt idx="557">
                  <c:v>2.98369923153572</c:v>
                </c:pt>
                <c:pt idx="558">
                  <c:v>2.98313332525567</c:v>
                </c:pt>
                <c:pt idx="559">
                  <c:v>2.9825231228040598</c:v>
                </c:pt>
                <c:pt idx="560">
                  <c:v>2.9818673990361702</c:v>
                </c:pt>
                <c:pt idx="561">
                  <c:v>2.9811651454956398</c:v>
                </c:pt>
                <c:pt idx="562">
                  <c:v>2.98041557187985</c:v>
                </c:pt>
                <c:pt idx="563">
                  <c:v>2.9796181276336098</c:v>
                </c:pt>
                <c:pt idx="564">
                  <c:v>2.9787725429597902</c:v>
                </c:pt>
                <c:pt idx="565">
                  <c:v>2.97787888577807</c:v>
                </c:pt>
                <c:pt idx="566">
                  <c:v>2.9769376266207201</c:v>
                </c:pt>
                <c:pt idx="567">
                  <c:v>2.97594969686455</c:v>
                </c:pt>
                <c:pt idx="568">
                  <c:v>2.9749165185175199</c:v>
                </c:pt>
                <c:pt idx="569">
                  <c:v>2.9738399801545499</c:v>
                </c:pt>
                <c:pt idx="570">
                  <c:v>2.9727223395924098</c:v>
                </c:pt>
                <c:pt idx="571">
                  <c:v>2.97156605305518</c:v>
                </c:pt>
                <c:pt idx="572">
                  <c:v>2.9703735576732102</c:v>
                </c:pt>
                <c:pt idx="573">
                  <c:v>2.9691470545595</c:v>
                </c:pt>
                <c:pt idx="574">
                  <c:v>2.9678883397599201</c:v>
                </c:pt>
                <c:pt idx="575">
                  <c:v>2.96659871008336</c:v>
                </c:pt>
                <c:pt idx="576">
                  <c:v>2.96527894384979</c:v>
                </c:pt>
                <c:pt idx="577">
                  <c:v>2.9639293375769999</c:v>
                </c:pt>
                <c:pt idx="578">
                  <c:v>2.9625497738044602</c:v>
                </c:pt>
                <c:pt idx="579">
                  <c:v>2.96113979907682</c:v>
                </c:pt>
                <c:pt idx="580">
                  <c:v>2.95969869850662</c:v>
                </c:pt>
                <c:pt idx="581">
                  <c:v>2.9582255601137399</c:v>
                </c:pt>
                <c:pt idx="582">
                  <c:v>2.9567193267463501</c:v>
                </c:pt>
                <c:pt idx="583">
                  <c:v>2.9551788358929101</c:v>
                </c:pt>
                <c:pt idx="584">
                  <c:v>2.95360284872572</c:v>
                </c:pt>
                <c:pt idx="585">
                  <c:v>2.9519900698878101</c:v>
                </c:pt>
                <c:pt idx="586">
                  <c:v>2.9503391592713899</c:v>
                </c:pt>
                <c:pt idx="587">
                  <c:v>2.9486487365826499</c:v>
                </c:pt>
                <c:pt idx="588">
                  <c:v>2.9469173789627798</c:v>
                </c:pt>
                <c:pt idx="589">
                  <c:v>2.9451436113941498</c:v>
                </c:pt>
                <c:pt idx="590">
                  <c:v>2.9433258890952101</c:v>
                </c:pt>
                <c:pt idx="591">
                  <c:v>2.9414625706534099</c:v>
                </c:pt>
                <c:pt idx="592">
                  <c:v>2.93955188038034</c:v>
                </c:pt>
                <c:pt idx="593">
                  <c:v>2.93759185854285</c:v>
                </c:pt>
                <c:pt idx="594">
                  <c:v>2.9355802991515199</c:v>
                </c:pt>
                <c:pt idx="595">
                  <c:v>2.9335146774892902</c:v>
                </c:pt>
                <c:pt idx="596">
                  <c:v>2.9313920741646</c:v>
                </c:pt>
                <c:pt idx="597">
                  <c:v>2.9292091092445198</c:v>
                </c:pt>
                <c:pt idx="598">
                  <c:v>2.9269619074109698</c:v>
                </c:pt>
                <c:pt idx="599">
                  <c:v>2.9246461188942399</c:v>
                </c:pt>
                <c:pt idx="600">
                  <c:v>2.92225701509886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717-47EB-8A36-9E57C0C3D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 val="autoZero"/>
        <c:crossBetween val="midCat"/>
      </c:valAx>
      <c:valAx>
        <c:axId val="370378079"/>
        <c:scaling>
          <c:orientation val="minMax"/>
          <c:max val="3.0049999999999999"/>
          <c:min val="2.9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Bz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201689632545927E-2"/>
          <c:y val="7.0346135609293509E-2"/>
          <c:w val="0.8152705325896763"/>
          <c:h val="0.802051350977998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Original Main &amp; Trim Br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Sheet1!$H$2:$H$602</c:f>
              <c:numCache>
                <c:formatCode>General</c:formatCode>
                <c:ptCount val="601"/>
                <c:pt idx="0">
                  <c:v>-4.5793834884717402E-2</c:v>
                </c:pt>
                <c:pt idx="1">
                  <c:v>-4.4498326561501302E-2</c:v>
                </c:pt>
                <c:pt idx="2">
                  <c:v>-4.3225884924026597E-2</c:v>
                </c:pt>
                <c:pt idx="3">
                  <c:v>-4.1976483871879203E-2</c:v>
                </c:pt>
                <c:pt idx="4">
                  <c:v>-4.07500858147299E-2</c:v>
                </c:pt>
                <c:pt idx="5">
                  <c:v>-3.9546641836385697E-2</c:v>
                </c:pt>
                <c:pt idx="6">
                  <c:v>-3.8366091864041801E-2</c:v>
                </c:pt>
                <c:pt idx="7">
                  <c:v>-3.7208364843295198E-2</c:v>
                </c:pt>
                <c:pt idx="8">
                  <c:v>-3.6073378919346102E-2</c:v>
                </c:pt>
                <c:pt idx="9">
                  <c:v>-3.49610416248032E-2</c:v>
                </c:pt>
                <c:pt idx="10">
                  <c:v>-3.38712500744918E-2</c:v>
                </c:pt>
                <c:pt idx="11">
                  <c:v>-3.2803891167488997E-2</c:v>
                </c:pt>
                <c:pt idx="12">
                  <c:v>-3.17588417966988E-2</c:v>
                </c:pt>
                <c:pt idx="13">
                  <c:v>-3.0735969066093799E-2</c:v>
                </c:pt>
                <c:pt idx="14">
                  <c:v>-2.9735130515732899E-2</c:v>
                </c:pt>
                <c:pt idx="15">
                  <c:v>-2.8756174354690901E-2</c:v>
                </c:pt>
                <c:pt idx="16">
                  <c:v>-2.7798939701779001E-2</c:v>
                </c:pt>
                <c:pt idx="17">
                  <c:v>-2.6863256834080598E-2</c:v>
                </c:pt>
                <c:pt idx="18">
                  <c:v>-2.59489474431637E-2</c:v>
                </c:pt>
                <c:pt idx="19">
                  <c:v>-2.5055824898749801E-2</c:v>
                </c:pt>
                <c:pt idx="20">
                  <c:v>-2.41836945196666E-2</c:v>
                </c:pt>
                <c:pt idx="21">
                  <c:v>-2.3332353851746299E-2</c:v>
                </c:pt>
                <c:pt idx="22">
                  <c:v>-2.2501592952407199E-2</c:v>
                </c:pt>
                <c:pt idx="23">
                  <c:v>-2.1691194681443999E-2</c:v>
                </c:pt>
                <c:pt idx="24">
                  <c:v>-2.0900934997695599E-2</c:v>
                </c:pt>
                <c:pt idx="25">
                  <c:v>-2.01305832610763E-2</c:v>
                </c:pt>
                <c:pt idx="26">
                  <c:v>-1.93799025394947E-2</c:v>
                </c:pt>
                <c:pt idx="27">
                  <c:v>-1.8648649920121701E-2</c:v>
                </c:pt>
                <c:pt idx="28">
                  <c:v>-1.7936576824453099E-2</c:v>
                </c:pt>
                <c:pt idx="29">
                  <c:v>-1.7243429326606899E-2</c:v>
                </c:pt>
                <c:pt idx="30">
                  <c:v>-1.65689484742075E-2</c:v>
                </c:pt>
                <c:pt idx="31">
                  <c:v>-1.5912870611298702E-2</c:v>
                </c:pt>
                <c:pt idx="32">
                  <c:v>-1.5274927702602199E-2</c:v>
                </c:pt>
                <c:pt idx="33">
                  <c:v>-1.4654847658537E-2</c:v>
                </c:pt>
                <c:pt idx="34">
                  <c:v>-1.40523546602972E-2</c:v>
                </c:pt>
                <c:pt idx="35">
                  <c:v>-1.34671694844279E-2</c:v>
                </c:pt>
                <c:pt idx="36">
                  <c:v>-1.28990098261791E-2</c:v>
                </c:pt>
                <c:pt idx="37">
                  <c:v>-1.23475906210717E-2</c:v>
                </c:pt>
                <c:pt idx="38">
                  <c:v>-1.1812624364007601E-2</c:v>
                </c:pt>
                <c:pt idx="39">
                  <c:v>-1.1293821425358E-2</c:v>
                </c:pt>
                <c:pt idx="40">
                  <c:v>-1.07908903634274E-2</c:v>
                </c:pt>
                <c:pt idx="41">
                  <c:v>-1.03035382326888E-2</c:v>
                </c:pt>
                <c:pt idx="42">
                  <c:v>-9.8314708872973694E-3</c:v>
                </c:pt>
                <c:pt idx="43">
                  <c:v>-9.3743932793186897E-3</c:v>
                </c:pt>
                <c:pt idx="44">
                  <c:v>-8.9320097511834708E-3</c:v>
                </c:pt>
                <c:pt idx="45">
                  <c:v>-8.5040243219016293E-3</c:v>
                </c:pt>
                <c:pt idx="46">
                  <c:v>-8.0901409665828997E-3</c:v>
                </c:pt>
                <c:pt idx="47">
                  <c:v>-7.6900638888728898E-3</c:v>
                </c:pt>
                <c:pt idx="48">
                  <c:v>-7.3034977858820902E-3</c:v>
                </c:pt>
                <c:pt idx="49">
                  <c:v>-6.9301481053245396E-3</c:v>
                </c:pt>
                <c:pt idx="50">
                  <c:v>-6.5697212944895696E-3</c:v>
                </c:pt>
                <c:pt idx="51">
                  <c:v>-6.22192504079188E-3</c:v>
                </c:pt>
                <c:pt idx="52">
                  <c:v>-5.8864685036664399E-3</c:v>
                </c:pt>
                <c:pt idx="53">
                  <c:v>-5.5630625375552396E-3</c:v>
                </c:pt>
                <c:pt idx="54">
                  <c:v>-5.2514199058356897E-3</c:v>
                </c:pt>
                <c:pt idx="55">
                  <c:v>-4.9512554855340998E-3</c:v>
                </c:pt>
                <c:pt idx="56">
                  <c:v>-4.6622864626801597E-3</c:v>
                </c:pt>
                <c:pt idx="57">
                  <c:v>-4.3842325182757097E-3</c:v>
                </c:pt>
                <c:pt idx="58">
                  <c:v>-4.1168160047405401E-3</c:v>
                </c:pt>
                <c:pt idx="59">
                  <c:v>-3.8597621128748098E-3</c:v>
                </c:pt>
                <c:pt idx="60">
                  <c:v>-3.61279902931499E-3</c:v>
                </c:pt>
                <c:pt idx="61">
                  <c:v>-3.3756580844947E-3</c:v>
                </c:pt>
                <c:pt idx="62">
                  <c:v>-3.1480738911980298E-3</c:v>
                </c:pt>
                <c:pt idx="63">
                  <c:v>-2.9297844737545698E-3</c:v>
                </c:pt>
                <c:pt idx="64">
                  <c:v>-2.7205313879738401E-3</c:v>
                </c:pt>
                <c:pt idx="65">
                  <c:v>-2.5200598319832898E-3</c:v>
                </c:pt>
                <c:pt idx="66">
                  <c:v>-2.3281187480565799E-3</c:v>
                </c:pt>
                <c:pt idx="67">
                  <c:v>-2.14446091561449E-3</c:v>
                </c:pt>
                <c:pt idx="68">
                  <c:v>-1.9688430356019099E-3</c:v>
                </c:pt>
                <c:pt idx="69">
                  <c:v>-1.8010258063858599E-3</c:v>
                </c:pt>
                <c:pt idx="70">
                  <c:v>-1.64077399140017E-3</c:v>
                </c:pt>
                <c:pt idx="71">
                  <c:v>-1.4878564787853101E-3</c:v>
                </c:pt>
                <c:pt idx="72">
                  <c:v>-1.34204633320251E-3</c:v>
                </c:pt>
                <c:pt idx="73">
                  <c:v>-1.2031208400786601E-3</c:v>
                </c:pt>
                <c:pt idx="74">
                  <c:v>-1.07086154257634E-3</c:v>
                </c:pt>
                <c:pt idx="75">
                  <c:v>-9.4505427143981699E-4</c:v>
                </c:pt>
                <c:pt idx="76">
                  <c:v>-8.2548916809617402E-4</c:v>
                </c:pt>
                <c:pt idx="77">
                  <c:v>-7.1196070119259995E-4</c:v>
                </c:pt>
                <c:pt idx="78">
                  <c:v>-6.0426767686250205E-4</c:v>
                </c:pt>
                <c:pt idx="79">
                  <c:v>-5.0221324299333796E-4</c:v>
                </c:pt>
                <c:pt idx="80">
                  <c:v>-4.0560488778585303E-4</c:v>
                </c:pt>
                <c:pt idx="81">
                  <c:v>-3.1425443281693499E-4</c:v>
                </c:pt>
                <c:pt idx="82">
                  <c:v>-2.27978020955691E-4</c:v>
                </c:pt>
                <c:pt idx="83">
                  <c:v>-1.4659609932936299E-4</c:v>
                </c:pt>
                <c:pt idx="84" formatCode="0.00E+00">
                  <c:v>-6.9933397661338804E-5</c:v>
                </c:pt>
                <c:pt idx="85" formatCode="0.00E+00">
                  <c:v>2.1810977948234702E-6</c:v>
                </c:pt>
                <c:pt idx="86" formatCode="0.00E+00">
                  <c:v>6.9914174439568904E-5</c:v>
                </c:pt>
                <c:pt idx="87">
                  <c:v>1.33428427399036E-4</c:v>
                </c:pt>
                <c:pt idx="88">
                  <c:v>1.92882297194149E-4</c:v>
                </c:pt>
                <c:pt idx="89">
                  <c:v>2.4843011080899599E-4</c:v>
                </c:pt>
                <c:pt idx="90">
                  <c:v>3.0022212589114999E-4</c:v>
                </c:pt>
                <c:pt idx="91">
                  <c:v>3.48404577836049E-4</c:v>
                </c:pt>
                <c:pt idx="92">
                  <c:v>3.9311972959636102E-4</c:v>
                </c:pt>
                <c:pt idx="93">
                  <c:v>4.3450592388035402E-4</c:v>
                </c:pt>
                <c:pt idx="94">
                  <c:v>4.7269763765584198E-4</c:v>
                </c:pt>
                <c:pt idx="95">
                  <c:v>5.0782553865981797E-4</c:v>
                </c:pt>
                <c:pt idx="96">
                  <c:v>5.4001654374355305E-4</c:v>
                </c:pt>
                <c:pt idx="97">
                  <c:v>5.6939387888588103E-4</c:v>
                </c:pt>
                <c:pt idx="98">
                  <c:v>5.9607714065081096E-4</c:v>
                </c:pt>
                <c:pt idx="99">
                  <c:v>6.2018235894197298E-4</c:v>
                </c:pt>
                <c:pt idx="100">
                  <c:v>6.4182206086957404E-4</c:v>
                </c:pt>
                <c:pt idx="101">
                  <c:v>6.6110533558662895E-4</c:v>
                </c:pt>
                <c:pt idx="102">
                  <c:v>6.7813789990466304E-4</c:v>
                </c:pt>
                <c:pt idx="103">
                  <c:v>6.9302216459547598E-4</c:v>
                </c:pt>
                <c:pt idx="104">
                  <c:v>7.0585730118364405E-4</c:v>
                </c:pt>
                <c:pt idx="105">
                  <c:v>7.1673930914926704E-4</c:v>
                </c:pt>
                <c:pt idx="106">
                  <c:v>7.2576108337833799E-4</c:v>
                </c:pt>
                <c:pt idx="107">
                  <c:v>7.3301248174018898E-4</c:v>
                </c:pt>
                <c:pt idx="108">
                  <c:v>7.3858039274841405E-4</c:v>
                </c:pt>
                <c:pt idx="109">
                  <c:v>7.4254880309552703E-4</c:v>
                </c:pt>
                <c:pt idx="110">
                  <c:v>7.4499886503913003E-4</c:v>
                </c:pt>
                <c:pt idx="111">
                  <c:v>7.4600896354450497E-4</c:v>
                </c:pt>
                <c:pt idx="112">
                  <c:v>7.4565478305195498E-4</c:v>
                </c:pt>
                <c:pt idx="113">
                  <c:v>7.4400937383411699E-4</c:v>
                </c:pt>
                <c:pt idx="114">
                  <c:v>7.4114321785345401E-4</c:v>
                </c:pt>
                <c:pt idx="115">
                  <c:v>7.3712429403711597E-4</c:v>
                </c:pt>
                <c:pt idx="116">
                  <c:v>7.3201814294673396E-4</c:v>
                </c:pt>
                <c:pt idx="117">
                  <c:v>7.2588793073018003E-4</c:v>
                </c:pt>
                <c:pt idx="118">
                  <c:v>7.1879451235542298E-4</c:v>
                </c:pt>
                <c:pt idx="119">
                  <c:v>7.1079649403426898E-4</c:v>
                </c:pt>
                <c:pt idx="120">
                  <c:v>7.0195029482420597E-4</c:v>
                </c:pt>
                <c:pt idx="121">
                  <c:v>6.92310207347105E-4</c:v>
                </c:pt>
                <c:pt idx="122">
                  <c:v>6.8192845761152695E-4</c:v>
                </c:pt>
                <c:pt idx="123">
                  <c:v>6.7085526387268405E-4</c:v>
                </c:pt>
                <c:pt idx="124">
                  <c:v>6.59138894544875E-4</c:v>
                </c:pt>
                <c:pt idx="125">
                  <c:v>6.4682572509827804E-4</c:v>
                </c:pt>
                <c:pt idx="126">
                  <c:v>6.3396029396833398E-4</c:v>
                </c:pt>
                <c:pt idx="127">
                  <c:v>6.2058535738930597E-4</c:v>
                </c:pt>
                <c:pt idx="128">
                  <c:v>6.0674194323369704E-4</c:v>
                </c:pt>
                <c:pt idx="129">
                  <c:v>5.9246940374037499E-4</c:v>
                </c:pt>
                <c:pt idx="130">
                  <c:v>5.7780546719938197E-4</c:v>
                </c:pt>
                <c:pt idx="131">
                  <c:v>5.6278628855468103E-4</c:v>
                </c:pt>
                <c:pt idx="132">
                  <c:v>5.4744649892238305E-4</c:v>
                </c:pt>
                <c:pt idx="133">
                  <c:v>5.3181925402010898E-4</c:v>
                </c:pt>
                <c:pt idx="134">
                  <c:v>5.1593628151712996E-4</c:v>
                </c:pt>
                <c:pt idx="135">
                  <c:v>4.9982792728144705E-4</c:v>
                </c:pt>
                <c:pt idx="136">
                  <c:v>4.8352320057814201E-4</c:v>
                </c:pt>
                <c:pt idx="137">
                  <c:v>4.6704981814723901E-4</c:v>
                </c:pt>
                <c:pt idx="138">
                  <c:v>4.5043424724679199E-4</c:v>
                </c:pt>
                <c:pt idx="139">
                  <c:v>4.3370174760140601E-4</c:v>
                </c:pt>
                <c:pt idx="140">
                  <c:v>4.1687641231531101E-4</c:v>
                </c:pt>
                <c:pt idx="141">
                  <c:v>3.9998120772700898E-4</c:v>
                </c:pt>
                <c:pt idx="142">
                  <c:v>3.8303801223823298E-4</c:v>
                </c:pt>
                <c:pt idx="143">
                  <c:v>3.6606765409622101E-4</c:v>
                </c:pt>
                <c:pt idx="144">
                  <c:v>3.4908994819664898E-4</c:v>
                </c:pt>
                <c:pt idx="145">
                  <c:v>3.32123731862361E-4</c:v>
                </c:pt>
                <c:pt idx="146">
                  <c:v>3.15186899645289E-4</c:v>
                </c:pt>
                <c:pt idx="147">
                  <c:v>2.9829643716903701E-4</c:v>
                </c:pt>
                <c:pt idx="148">
                  <c:v>2.81468453999249E-4</c:v>
                </c:pt>
                <c:pt idx="149">
                  <c:v>2.6471821559533601E-4</c:v>
                </c:pt>
                <c:pt idx="150">
                  <c:v>2.4806017431549903E-4</c:v>
                </c:pt>
                <c:pt idx="151">
                  <c:v>2.31507999542978E-4</c:v>
                </c:pt>
                <c:pt idx="152">
                  <c:v>2.1507460691025301E-4</c:v>
                </c:pt>
                <c:pt idx="153">
                  <c:v>1.9877218664291399E-4</c:v>
                </c:pt>
                <c:pt idx="154">
                  <c:v>1.8261223106850999E-4</c:v>
                </c:pt>
                <c:pt idx="155">
                  <c:v>1.6660556127294599E-4</c:v>
                </c:pt>
                <c:pt idx="156">
                  <c:v>1.50762352951987E-4</c:v>
                </c:pt>
                <c:pt idx="157">
                  <c:v>1.35092161439014E-4</c:v>
                </c:pt>
                <c:pt idx="158">
                  <c:v>1.19603945979059E-4</c:v>
                </c:pt>
                <c:pt idx="159">
                  <c:v>1.04306093207895E-4</c:v>
                </c:pt>
                <c:pt idx="160" formatCode="0.00E+00">
                  <c:v>8.9206439908450297E-5</c:v>
                </c:pt>
                <c:pt idx="161" formatCode="0.00E+00">
                  <c:v>7.4312295012721503E-5</c:v>
                </c:pt>
                <c:pt idx="162" formatCode="0.00E+00">
                  <c:v>5.9630460906932097E-5</c:v>
                </c:pt>
                <c:pt idx="163" formatCode="0.00E+00">
                  <c:v>4.5167254041642801E-5</c:v>
                </c:pt>
                <c:pt idx="164" formatCode="0.00E+00">
                  <c:v>3.0928524844922798E-5</c:v>
                </c:pt>
                <c:pt idx="165" formatCode="0.00E+00">
                  <c:v>1.6919677007324199E-5</c:v>
                </c:pt>
                <c:pt idx="166" formatCode="0.00E+00">
                  <c:v>3.1456860838929398E-6</c:v>
                </c:pt>
                <c:pt idx="167" formatCode="0.00E+00">
                  <c:v>-1.03888824987421E-5</c:v>
                </c:pt>
                <c:pt idx="168" formatCode="0.00E+00">
                  <c:v>-2.3679856064982999E-5</c:v>
                </c:pt>
                <c:pt idx="169" formatCode="0.00E+00">
                  <c:v>-3.6723437895446399E-5</c:v>
                </c:pt>
                <c:pt idx="170" formatCode="0.00E+00">
                  <c:v>-4.95161910233989E-5</c:v>
                </c:pt>
                <c:pt idx="171" formatCode="0.00E+00">
                  <c:v>-6.2055022577190702E-5</c:v>
                </c:pt>
                <c:pt idx="172" formatCode="0.00E+00">
                  <c:v>-7.43371686805801E-5</c:v>
                </c:pt>
                <c:pt idx="173" formatCode="0.00E+00">
                  <c:v>-8.6360179885558306E-5</c:v>
                </c:pt>
                <c:pt idx="174" formatCode="0.00E+00">
                  <c:v>-9.8121907112050599E-5</c:v>
                </c:pt>
                <c:pt idx="175">
                  <c:v>-1.09620488095446E-4</c:v>
                </c:pt>
                <c:pt idx="176">
                  <c:v>-1.20854334317182E-4</c:v>
                </c:pt>
                <c:pt idx="177">
                  <c:v>-1.3182211840837799E-4</c:v>
                </c:pt>
                <c:pt idx="178">
                  <c:v>-1.42522762017215E-4</c:v>
                </c:pt>
                <c:pt idx="179">
                  <c:v>-1.52955424111476E-4</c:v>
                </c:pt>
                <c:pt idx="180">
                  <c:v>-1.6311948971449699E-4</c:v>
                </c:pt>
                <c:pt idx="181">
                  <c:v>-1.7301455907105999E-4</c:v>
                </c:pt>
                <c:pt idx="182">
                  <c:v>-1.8264043719872801E-4</c:v>
                </c:pt>
                <c:pt idx="183">
                  <c:v>-1.91997123846298E-4</c:v>
                </c:pt>
                <c:pt idx="184">
                  <c:v>-2.0108480382392799E-4</c:v>
                </c:pt>
                <c:pt idx="185">
                  <c:v>-2.09903837713334E-4</c:v>
                </c:pt>
                <c:pt idx="186">
                  <c:v>-2.1845475292159999E-4</c:v>
                </c:pt>
                <c:pt idx="187">
                  <c:v>-2.267382350805E-4</c:v>
                </c:pt>
                <c:pt idx="188">
                  <c:v>-2.3475511979476901E-4</c:v>
                </c:pt>
                <c:pt idx="189">
                  <c:v>-2.4250638469848799E-4</c:v>
                </c:pt>
                <c:pt idx="190">
                  <c:v>-2.49993141830103E-4</c:v>
                </c:pt>
                <c:pt idx="191">
                  <c:v>-2.5721663031560299E-4</c:v>
                </c:pt>
                <c:pt idx="192">
                  <c:v>-2.6417820932224102E-4</c:v>
                </c:pt>
                <c:pt idx="193">
                  <c:v>-2.7087935133695299E-4</c:v>
                </c:pt>
                <c:pt idx="194">
                  <c:v>-2.7732163566085698E-4</c:v>
                </c:pt>
                <c:pt idx="195">
                  <c:v>-2.83506742233248E-4</c:v>
                </c:pt>
                <c:pt idx="196">
                  <c:v>-2.8943644564796602E-4</c:v>
                </c:pt>
                <c:pt idx="197">
                  <c:v>-2.9511260946203698E-4</c:v>
                </c:pt>
                <c:pt idx="198">
                  <c:v>-3.0053718072420798E-4</c:v>
                </c:pt>
                <c:pt idx="199">
                  <c:v>-3.0571218472542899E-4</c:v>
                </c:pt>
                <c:pt idx="200">
                  <c:v>-3.1063972000154502E-4</c:v>
                </c:pt>
                <c:pt idx="201">
                  <c:v>-3.1532195350351201E-4</c:v>
                </c:pt>
                <c:pt idx="202">
                  <c:v>-3.1976111602190801E-4</c:v>
                </c:pt>
                <c:pt idx="203">
                  <c:v>-3.2395949778662E-4</c:v>
                </c:pt>
                <c:pt idx="204">
                  <c:v>-3.2791944424736798E-4</c:v>
                </c:pt>
                <c:pt idx="205">
                  <c:v>-3.31643352079827E-4</c:v>
                </c:pt>
                <c:pt idx="206">
                  <c:v>-3.3513366532036601E-4</c:v>
                </c:pt>
                <c:pt idx="207">
                  <c:v>-3.3839287171698199E-4</c:v>
                </c:pt>
                <c:pt idx="208">
                  <c:v>-3.4142349923192299E-4</c:v>
                </c:pt>
                <c:pt idx="209">
                  <c:v>-3.4422811267598603E-4</c:v>
                </c:pt>
                <c:pt idx="210">
                  <c:v>-3.4680931055710499E-4</c:v>
                </c:pt>
                <c:pt idx="211">
                  <c:v>-3.4916972201829398E-4</c:v>
                </c:pt>
                <c:pt idx="212">
                  <c:v>-3.5131200395617702E-4</c:v>
                </c:pt>
                <c:pt idx="213">
                  <c:v>-3.5323883827009502E-4</c:v>
                </c:pt>
                <c:pt idx="214">
                  <c:v>-3.5495292923103301E-4</c:v>
                </c:pt>
                <c:pt idx="215">
                  <c:v>-3.5645700099566901E-4</c:v>
                </c:pt>
                <c:pt idx="216">
                  <c:v>-3.5775379523178498E-4</c:v>
                </c:pt>
                <c:pt idx="217">
                  <c:v>-3.5884606887466499E-4</c:v>
                </c:pt>
                <c:pt idx="218">
                  <c:v>-3.5973659197989098E-4</c:v>
                </c:pt>
                <c:pt idx="219">
                  <c:v>-3.6042814570958501E-4</c:v>
                </c:pt>
                <c:pt idx="220">
                  <c:v>-3.6092352040534103E-4</c:v>
                </c:pt>
                <c:pt idx="221">
                  <c:v>-3.6122551376663802E-4</c:v>
                </c:pt>
                <c:pt idx="222">
                  <c:v>-3.6133692913726498E-4</c:v>
                </c:pt>
                <c:pt idx="223">
                  <c:v>-3.6126057386943301E-4</c:v>
                </c:pt>
                <c:pt idx="224">
                  <c:v>-3.6099925780361502E-4</c:v>
                </c:pt>
                <c:pt idx="225">
                  <c:v>-3.6055579179660802E-4</c:v>
                </c:pt>
                <c:pt idx="226">
                  <c:v>-3.5993298637884799E-4</c:v>
                </c:pt>
                <c:pt idx="227">
                  <c:v>-3.5913365046119801E-4</c:v>
                </c:pt>
                <c:pt idx="228">
                  <c:v>-3.5816059011907698E-4</c:v>
                </c:pt>
                <c:pt idx="229">
                  <c:v>-3.5701660746785102E-4</c:v>
                </c:pt>
                <c:pt idx="230">
                  <c:v>-3.5570449960474802E-4</c:v>
                </c:pt>
                <c:pt idx="231">
                  <c:v>-3.5422705760184098E-4</c:v>
                </c:pt>
                <c:pt idx="232">
                  <c:v>-3.5258706559238598E-4</c:v>
                </c:pt>
                <c:pt idx="233">
                  <c:v>-3.5078729989795697E-4</c:v>
                </c:pt>
                <c:pt idx="234">
                  <c:v>-3.4883052822216599E-4</c:v>
                </c:pt>
                <c:pt idx="235">
                  <c:v>-3.4671950891443999E-4</c:v>
                </c:pt>
                <c:pt idx="236">
                  <c:v>-3.44456990268435E-4</c:v>
                </c:pt>
                <c:pt idx="237">
                  <c:v>-3.4204570989083499E-4</c:v>
                </c:pt>
                <c:pt idx="238">
                  <c:v>-3.3948839411971602E-4</c:v>
                </c:pt>
                <c:pt idx="239">
                  <c:v>-3.36787757481422E-4</c:v>
                </c:pt>
                <c:pt idx="240">
                  <c:v>-3.3394650219934299E-4</c:v>
                </c:pt>
                <c:pt idx="241">
                  <c:v>-3.3096731776113603E-4</c:v>
                </c:pt>
                <c:pt idx="242">
                  <c:v>-3.2785288051058399E-4</c:v>
                </c:pt>
                <c:pt idx="243">
                  <c:v>-3.2460585328494899E-4</c:v>
                </c:pt>
                <c:pt idx="244">
                  <c:v>-3.21228885109425E-4</c:v>
                </c:pt>
                <c:pt idx="245">
                  <c:v>-3.17724610899198E-4</c:v>
                </c:pt>
                <c:pt idx="246">
                  <c:v>-3.1409565122331997E-4</c:v>
                </c:pt>
                <c:pt idx="247">
                  <c:v>-3.1034461210312399E-4</c:v>
                </c:pt>
                <c:pt idx="248">
                  <c:v>-3.0647408481697299E-4</c:v>
                </c:pt>
                <c:pt idx="249">
                  <c:v>-3.0248664577976498E-4</c:v>
                </c:pt>
                <c:pt idx="250">
                  <c:v>-2.9838485640263398E-4</c:v>
                </c:pt>
                <c:pt idx="251">
                  <c:v>-2.9417126303665298E-4</c:v>
                </c:pt>
                <c:pt idx="252">
                  <c:v>-2.89848396894198E-4</c:v>
                </c:pt>
                <c:pt idx="253">
                  <c:v>-2.8541877403794399E-4</c:v>
                </c:pt>
                <c:pt idx="254">
                  <c:v>-2.8088489535739198E-4</c:v>
                </c:pt>
                <c:pt idx="255">
                  <c:v>-2.7624924661659998E-4</c:v>
                </c:pt>
                <c:pt idx="256">
                  <c:v>-2.7151429846460502E-4</c:v>
                </c:pt>
                <c:pt idx="257">
                  <c:v>-2.6668250653816798E-4</c:v>
                </c:pt>
                <c:pt idx="258">
                  <c:v>-2.61756311520707E-4</c:v>
                </c:pt>
                <c:pt idx="259">
                  <c:v>-2.5673813927507997E-4</c:v>
                </c:pt>
                <c:pt idx="260">
                  <c:v>-2.5163040094332702E-4</c:v>
                </c:pt>
                <c:pt idx="261">
                  <c:v>-2.4643549312776701E-4</c:v>
                </c:pt>
                <c:pt idx="262">
                  <c:v>-2.4115579802555401E-4</c:v>
                </c:pt>
                <c:pt idx="263">
                  <c:v>-2.35793683627698E-4</c:v>
                </c:pt>
                <c:pt idx="264">
                  <c:v>-2.3035150390731001E-4</c:v>
                </c:pt>
                <c:pt idx="265">
                  <c:v>-2.2483159903799099E-4</c:v>
                </c:pt>
                <c:pt idx="266">
                  <c:v>-2.19236295621734E-4</c:v>
                </c:pt>
                <c:pt idx="267">
                  <c:v>-2.13567906926151E-4</c:v>
                </c:pt>
                <c:pt idx="268">
                  <c:v>-2.0782873313642E-4</c:v>
                </c:pt>
                <c:pt idx="269">
                  <c:v>-2.0202106163609199E-4</c:v>
                </c:pt>
                <c:pt idx="270">
                  <c:v>-1.9614716726952601E-4</c:v>
                </c:pt>
                <c:pt idx="271">
                  <c:v>-1.902093126461E-4</c:v>
                </c:pt>
                <c:pt idx="272">
                  <c:v>-1.8420974843828201E-4</c:v>
                </c:pt>
                <c:pt idx="273">
                  <c:v>-1.7815071368308799E-4</c:v>
                </c:pt>
                <c:pt idx="274">
                  <c:v>-1.72034436119162E-4</c:v>
                </c:pt>
                <c:pt idx="275">
                  <c:v>-1.6586313250621499E-4</c:v>
                </c:pt>
                <c:pt idx="276">
                  <c:v>-1.59639008972873E-4</c:v>
                </c:pt>
                <c:pt idx="277">
                  <c:v>-1.5336426135670301E-4</c:v>
                </c:pt>
                <c:pt idx="278">
                  <c:v>-1.47041075564578E-4</c:v>
                </c:pt>
                <c:pt idx="279">
                  <c:v>-1.40671627936751E-4</c:v>
                </c:pt>
                <c:pt idx="280">
                  <c:v>-1.34258085607854E-4</c:v>
                </c:pt>
                <c:pt idx="281">
                  <c:v>-1.27802606899106E-4</c:v>
                </c:pt>
                <c:pt idx="282">
                  <c:v>-1.2130734168845599E-4</c:v>
                </c:pt>
                <c:pt idx="283">
                  <c:v>-1.14774431798505E-4</c:v>
                </c:pt>
                <c:pt idx="284">
                  <c:v>-1.08206011397397E-4</c:v>
                </c:pt>
                <c:pt idx="285">
                  <c:v>-1.01604207397516E-4</c:v>
                </c:pt>
                <c:pt idx="286" formatCode="0.00E+00">
                  <c:v>-9.4971139852263704E-5</c:v>
                </c:pt>
                <c:pt idx="287" formatCode="0.00E+00">
                  <c:v>-8.8308922367168899E-5</c:v>
                </c:pt>
                <c:pt idx="288" formatCode="0.00E+00">
                  <c:v>-8.1619662521017098E-5</c:v>
                </c:pt>
                <c:pt idx="289" formatCode="0.00E+00">
                  <c:v>-7.4905462264270199E-5</c:v>
                </c:pt>
                <c:pt idx="290" formatCode="0.00E+00">
                  <c:v>-6.8168418353088298E-5</c:v>
                </c:pt>
                <c:pt idx="291" formatCode="0.00E+00">
                  <c:v>-6.1410622762786106E-5</c:v>
                </c:pt>
                <c:pt idx="292" formatCode="0.00E+00">
                  <c:v>-5.4634163123124599E-5</c:v>
                </c:pt>
                <c:pt idx="293" formatCode="0.00E+00">
                  <c:v>-4.7841123132382503E-5</c:v>
                </c:pt>
                <c:pt idx="294" formatCode="0.00E+00">
                  <c:v>-4.1033583001002297E-5</c:v>
                </c:pt>
                <c:pt idx="295" formatCode="0.00E+00">
                  <c:v>-3.4213619874790101E-5</c:v>
                </c:pt>
                <c:pt idx="296" formatCode="0.00E+00">
                  <c:v>-2.7383308275971501E-5</c:v>
                </c:pt>
                <c:pt idx="297" formatCode="0.00E+00">
                  <c:v>-2.0544720529555899E-5</c:v>
                </c:pt>
                <c:pt idx="298" formatCode="0.00E+00">
                  <c:v>-1.3699927209010101E-5</c:v>
                </c:pt>
                <c:pt idx="299" formatCode="0.00E+00">
                  <c:v>-6.85099757328124E-6</c:v>
                </c:pt>
                <c:pt idx="300">
                  <c:v>0</c:v>
                </c:pt>
                <c:pt idx="301" formatCode="0.00E+00">
                  <c:v>6.8509975733874402E-6</c:v>
                </c:pt>
                <c:pt idx="302" formatCode="0.00E+00">
                  <c:v>1.3699927209425701E-5</c:v>
                </c:pt>
                <c:pt idx="303" formatCode="0.00E+00">
                  <c:v>2.0544720529312401E-5</c:v>
                </c:pt>
                <c:pt idx="304" formatCode="0.00E+00">
                  <c:v>2.73833082747518E-5</c:v>
                </c:pt>
                <c:pt idx="305" formatCode="0.00E+00">
                  <c:v>3.4213619874789999E-5</c:v>
                </c:pt>
                <c:pt idx="306" formatCode="0.00E+00">
                  <c:v>4.1033582999899501E-5</c:v>
                </c:pt>
                <c:pt idx="307" formatCode="0.00E+00">
                  <c:v>4.7841123132355798E-5</c:v>
                </c:pt>
                <c:pt idx="308" formatCode="0.00E+00">
                  <c:v>5.4634163122826199E-5</c:v>
                </c:pt>
                <c:pt idx="309" formatCode="0.00E+00">
                  <c:v>6.14106227637144E-5</c:v>
                </c:pt>
                <c:pt idx="310" formatCode="0.00E+00">
                  <c:v>6.8168418353088298E-5</c:v>
                </c:pt>
                <c:pt idx="311" formatCode="0.00E+00">
                  <c:v>7.4905462264428696E-5</c:v>
                </c:pt>
                <c:pt idx="312" formatCode="0.00E+00">
                  <c:v>8.1619662520838394E-5</c:v>
                </c:pt>
                <c:pt idx="313" formatCode="0.00E+00">
                  <c:v>8.8308922367000807E-5</c:v>
                </c:pt>
                <c:pt idx="314" formatCode="0.00E+00">
                  <c:v>9.4971139852476899E-5</c:v>
                </c:pt>
                <c:pt idx="315">
                  <c:v>1.01604207397516E-4</c:v>
                </c:pt>
                <c:pt idx="316">
                  <c:v>1.08206011397905E-4</c:v>
                </c:pt>
                <c:pt idx="317">
                  <c:v>1.14774431798345E-4</c:v>
                </c:pt>
                <c:pt idx="318">
                  <c:v>1.2130734168891501E-4</c:v>
                </c:pt>
                <c:pt idx="319">
                  <c:v>1.2780260689990901E-4</c:v>
                </c:pt>
                <c:pt idx="320">
                  <c:v>1.34258085607854E-4</c:v>
                </c:pt>
                <c:pt idx="321">
                  <c:v>1.4067162793620901E-4</c:v>
                </c:pt>
                <c:pt idx="322">
                  <c:v>1.4704107556441301E-4</c:v>
                </c:pt>
                <c:pt idx="323">
                  <c:v>1.5336426135626599E-4</c:v>
                </c:pt>
                <c:pt idx="324">
                  <c:v>1.59639008972873E-4</c:v>
                </c:pt>
                <c:pt idx="325">
                  <c:v>1.6586313250621499E-4</c:v>
                </c:pt>
                <c:pt idx="326">
                  <c:v>1.72034436119463E-4</c:v>
                </c:pt>
                <c:pt idx="327">
                  <c:v>1.7815071368256101E-4</c:v>
                </c:pt>
                <c:pt idx="328">
                  <c:v>1.8420974843841201E-4</c:v>
                </c:pt>
                <c:pt idx="329">
                  <c:v>1.902093126461E-4</c:v>
                </c:pt>
                <c:pt idx="330">
                  <c:v>1.9614716726952601E-4</c:v>
                </c:pt>
                <c:pt idx="331">
                  <c:v>2.02021061635026E-4</c:v>
                </c:pt>
                <c:pt idx="332">
                  <c:v>2.0782873313645201E-4</c:v>
                </c:pt>
                <c:pt idx="333">
                  <c:v>2.1356790692560299E-4</c:v>
                </c:pt>
                <c:pt idx="334">
                  <c:v>2.19236295621734E-4</c:v>
                </c:pt>
                <c:pt idx="335">
                  <c:v>2.2483159903799099E-4</c:v>
                </c:pt>
                <c:pt idx="336">
                  <c:v>2.30351503908378E-4</c:v>
                </c:pt>
                <c:pt idx="337">
                  <c:v>2.3579368362787101E-4</c:v>
                </c:pt>
                <c:pt idx="338">
                  <c:v>2.4115579802663599E-4</c:v>
                </c:pt>
                <c:pt idx="339">
                  <c:v>2.4643549312776701E-4</c:v>
                </c:pt>
                <c:pt idx="340">
                  <c:v>2.5163040094332702E-4</c:v>
                </c:pt>
                <c:pt idx="341">
                  <c:v>2.5673813927408999E-4</c:v>
                </c:pt>
                <c:pt idx="342">
                  <c:v>2.6175631152095902E-4</c:v>
                </c:pt>
                <c:pt idx="343">
                  <c:v>2.6668250653826502E-4</c:v>
                </c:pt>
                <c:pt idx="344">
                  <c:v>2.7151429846460502E-4</c:v>
                </c:pt>
                <c:pt idx="345">
                  <c:v>2.7624924661659998E-4</c:v>
                </c:pt>
                <c:pt idx="346">
                  <c:v>2.8088489535902099E-4</c:v>
                </c:pt>
                <c:pt idx="347">
                  <c:v>2.8541877403789E-4</c:v>
                </c:pt>
                <c:pt idx="348">
                  <c:v>2.8984839689456902E-4</c:v>
                </c:pt>
                <c:pt idx="349">
                  <c:v>2.9417126303665298E-4</c:v>
                </c:pt>
                <c:pt idx="350">
                  <c:v>2.9838485640263398E-4</c:v>
                </c:pt>
                <c:pt idx="351">
                  <c:v>3.0248664577885197E-4</c:v>
                </c:pt>
                <c:pt idx="352">
                  <c:v>3.0647408481675501E-4</c:v>
                </c:pt>
                <c:pt idx="353">
                  <c:v>3.1034461210382102E-4</c:v>
                </c:pt>
                <c:pt idx="354">
                  <c:v>3.1409565122331997E-4</c:v>
                </c:pt>
                <c:pt idx="355">
                  <c:v>3.17724610899198E-4</c:v>
                </c:pt>
                <c:pt idx="356">
                  <c:v>3.2122888510864302E-4</c:v>
                </c:pt>
                <c:pt idx="357">
                  <c:v>3.2460585328483201E-4</c:v>
                </c:pt>
                <c:pt idx="358">
                  <c:v>3.2785288051074001E-4</c:v>
                </c:pt>
                <c:pt idx="359">
                  <c:v>3.3096731776113603E-4</c:v>
                </c:pt>
                <c:pt idx="360">
                  <c:v>3.3394650219934299E-4</c:v>
                </c:pt>
                <c:pt idx="361">
                  <c:v>3.3678775748177502E-4</c:v>
                </c:pt>
                <c:pt idx="362">
                  <c:v>3.3948839411966799E-4</c:v>
                </c:pt>
                <c:pt idx="363">
                  <c:v>3.4204570989133302E-4</c:v>
                </c:pt>
                <c:pt idx="364">
                  <c:v>3.44456990268435E-4</c:v>
                </c:pt>
                <c:pt idx="365">
                  <c:v>3.4671950891443999E-4</c:v>
                </c:pt>
                <c:pt idx="366">
                  <c:v>3.4883052822282302E-4</c:v>
                </c:pt>
                <c:pt idx="367">
                  <c:v>3.5078729989779201E-4</c:v>
                </c:pt>
                <c:pt idx="368">
                  <c:v>3.5258706559190698E-4</c:v>
                </c:pt>
                <c:pt idx="369">
                  <c:v>3.5422705760184098E-4</c:v>
                </c:pt>
                <c:pt idx="370">
                  <c:v>3.5570449960474802E-4</c:v>
                </c:pt>
                <c:pt idx="371">
                  <c:v>3.5701660746739202E-4</c:v>
                </c:pt>
                <c:pt idx="372">
                  <c:v>3.5816059011918101E-4</c:v>
                </c:pt>
                <c:pt idx="373">
                  <c:v>3.5913365046086798E-4</c:v>
                </c:pt>
                <c:pt idx="374">
                  <c:v>3.5993298637884799E-4</c:v>
                </c:pt>
                <c:pt idx="375">
                  <c:v>3.6055579179660802E-4</c:v>
                </c:pt>
                <c:pt idx="376">
                  <c:v>3.6099925780274002E-4</c:v>
                </c:pt>
                <c:pt idx="377">
                  <c:v>3.6126057386945502E-4</c:v>
                </c:pt>
                <c:pt idx="378">
                  <c:v>3.6133692913580602E-4</c:v>
                </c:pt>
                <c:pt idx="379">
                  <c:v>3.6122551376663802E-4</c:v>
                </c:pt>
                <c:pt idx="380">
                  <c:v>3.60923520405342E-4</c:v>
                </c:pt>
                <c:pt idx="381">
                  <c:v>3.6042814571071502E-4</c:v>
                </c:pt>
                <c:pt idx="382">
                  <c:v>3.5973659197986502E-4</c:v>
                </c:pt>
                <c:pt idx="383">
                  <c:v>3.58846068874631E-4</c:v>
                </c:pt>
                <c:pt idx="384">
                  <c:v>3.5775379523316002E-4</c:v>
                </c:pt>
                <c:pt idx="385">
                  <c:v>3.5645700099566998E-4</c:v>
                </c:pt>
                <c:pt idx="386">
                  <c:v>3.5495292923009702E-4</c:v>
                </c:pt>
                <c:pt idx="387">
                  <c:v>3.5323883827014001E-4</c:v>
                </c:pt>
                <c:pt idx="388">
                  <c:v>3.5131200395745302E-4</c:v>
                </c:pt>
                <c:pt idx="389">
                  <c:v>3.4916972201740401E-4</c:v>
                </c:pt>
                <c:pt idx="390">
                  <c:v>3.4680931055710499E-4</c:v>
                </c:pt>
                <c:pt idx="391">
                  <c:v>3.4422811267557397E-4</c:v>
                </c:pt>
                <c:pt idx="392">
                  <c:v>3.4142349923155203E-4</c:v>
                </c:pt>
                <c:pt idx="393">
                  <c:v>3.3839287171870701E-4</c:v>
                </c:pt>
                <c:pt idx="394">
                  <c:v>3.35133665320194E-4</c:v>
                </c:pt>
                <c:pt idx="395">
                  <c:v>3.31643352079827E-4</c:v>
                </c:pt>
                <c:pt idx="396">
                  <c:v>3.2791944424854298E-4</c:v>
                </c:pt>
                <c:pt idx="397">
                  <c:v>3.2395949778653001E-4</c:v>
                </c:pt>
                <c:pt idx="398">
                  <c:v>3.1976111602315701E-4</c:v>
                </c:pt>
                <c:pt idx="399">
                  <c:v>3.1532195350296601E-4</c:v>
                </c:pt>
                <c:pt idx="400">
                  <c:v>3.1063972000154502E-4</c:v>
                </c:pt>
                <c:pt idx="401">
                  <c:v>3.0571218472479203E-4</c:v>
                </c:pt>
                <c:pt idx="402">
                  <c:v>3.0053718072414699E-4</c:v>
                </c:pt>
                <c:pt idx="403">
                  <c:v>2.9511260946225501E-4</c:v>
                </c:pt>
                <c:pt idx="404">
                  <c:v>2.8943644564801899E-4</c:v>
                </c:pt>
                <c:pt idx="405">
                  <c:v>2.83506742233248E-4</c:v>
                </c:pt>
                <c:pt idx="406">
                  <c:v>2.7732163566127001E-4</c:v>
                </c:pt>
                <c:pt idx="407">
                  <c:v>2.7087935133722398E-4</c:v>
                </c:pt>
                <c:pt idx="408">
                  <c:v>2.6417820932332598E-4</c:v>
                </c:pt>
                <c:pt idx="409">
                  <c:v>2.5721663031456199E-4</c:v>
                </c:pt>
                <c:pt idx="410">
                  <c:v>2.49993141830103E-4</c:v>
                </c:pt>
                <c:pt idx="411">
                  <c:v>2.42506384698285E-4</c:v>
                </c:pt>
                <c:pt idx="412">
                  <c:v>2.3475511979484899E-4</c:v>
                </c:pt>
                <c:pt idx="413">
                  <c:v>2.2673823508132901E-4</c:v>
                </c:pt>
                <c:pt idx="414">
                  <c:v>2.1845475292206899E-4</c:v>
                </c:pt>
                <c:pt idx="415">
                  <c:v>2.09903837713334E-4</c:v>
                </c:pt>
                <c:pt idx="416">
                  <c:v>2.0108480382373701E-4</c:v>
                </c:pt>
                <c:pt idx="417">
                  <c:v>1.9199712384655599E-4</c:v>
                </c:pt>
                <c:pt idx="418">
                  <c:v>1.8264043719921799E-4</c:v>
                </c:pt>
                <c:pt idx="419">
                  <c:v>1.7301455907206599E-4</c:v>
                </c:pt>
                <c:pt idx="420">
                  <c:v>1.6311948971449699E-4</c:v>
                </c:pt>
                <c:pt idx="421">
                  <c:v>1.52955424110039E-4</c:v>
                </c:pt>
                <c:pt idx="422">
                  <c:v>1.4252276201658101E-4</c:v>
                </c:pt>
                <c:pt idx="423">
                  <c:v>1.31822118406795E-4</c:v>
                </c:pt>
                <c:pt idx="424">
                  <c:v>1.20854334316142E-4</c:v>
                </c:pt>
                <c:pt idx="425">
                  <c:v>1.09620488095446E-4</c:v>
                </c:pt>
                <c:pt idx="426" formatCode="0.00E+00">
                  <c:v>9.8121907111162394E-5</c:v>
                </c:pt>
                <c:pt idx="427" formatCode="0.00E+00">
                  <c:v>8.6360179885134803E-5</c:v>
                </c:pt>
                <c:pt idx="428" formatCode="0.00E+00">
                  <c:v>7.4337168680655398E-5</c:v>
                </c:pt>
                <c:pt idx="429" formatCode="0.00E+00">
                  <c:v>6.2055022576339494E-5</c:v>
                </c:pt>
                <c:pt idx="430" formatCode="0.00E+00">
                  <c:v>4.95161910233989E-5</c:v>
                </c:pt>
                <c:pt idx="431" formatCode="0.00E+00">
                  <c:v>3.6723437895911101E-5</c:v>
                </c:pt>
                <c:pt idx="432" formatCode="0.00E+00">
                  <c:v>2.3679856065231599E-5</c:v>
                </c:pt>
                <c:pt idx="433" formatCode="0.00E+00">
                  <c:v>1.03888824991713E-5</c:v>
                </c:pt>
                <c:pt idx="434" formatCode="0.00E+00">
                  <c:v>-3.14568608233401E-6</c:v>
                </c:pt>
                <c:pt idx="435" formatCode="0.00E+00">
                  <c:v>-1.6919677007324199E-5</c:v>
                </c:pt>
                <c:pt idx="436" formatCode="0.00E+00">
                  <c:v>-3.0928524844024699E-5</c:v>
                </c:pt>
                <c:pt idx="437" formatCode="0.00E+00">
                  <c:v>-4.51672540413468E-5</c:v>
                </c:pt>
                <c:pt idx="438" formatCode="0.00E+00">
                  <c:v>-5.9630460908337501E-5</c:v>
                </c:pt>
                <c:pt idx="439" formatCode="0.00E+00">
                  <c:v>-7.4312295011819094E-5</c:v>
                </c:pt>
                <c:pt idx="440" formatCode="0.00E+00">
                  <c:v>-8.9206439908450297E-5</c:v>
                </c:pt>
                <c:pt idx="441">
                  <c:v>-1.04306093208029E-4</c:v>
                </c:pt>
                <c:pt idx="442">
                  <c:v>-1.19603945978894E-4</c:v>
                </c:pt>
                <c:pt idx="443">
                  <c:v>-1.3509216143910599E-4</c:v>
                </c:pt>
                <c:pt idx="444">
                  <c:v>-1.50762352951508E-4</c:v>
                </c:pt>
                <c:pt idx="445">
                  <c:v>-1.6660556127294599E-4</c:v>
                </c:pt>
                <c:pt idx="446">
                  <c:v>-1.8261223106862199E-4</c:v>
                </c:pt>
                <c:pt idx="447">
                  <c:v>-1.98772186643182E-4</c:v>
                </c:pt>
                <c:pt idx="448">
                  <c:v>-2.1507460690984101E-4</c:v>
                </c:pt>
                <c:pt idx="449">
                  <c:v>-2.3150799954345001E-4</c:v>
                </c:pt>
                <c:pt idx="450">
                  <c:v>-2.480601743155E-4</c:v>
                </c:pt>
                <c:pt idx="451">
                  <c:v>-2.6471821559546899E-4</c:v>
                </c:pt>
                <c:pt idx="452">
                  <c:v>-2.8146845399922103E-4</c:v>
                </c:pt>
                <c:pt idx="453">
                  <c:v>-2.9829643716987401E-4</c:v>
                </c:pt>
                <c:pt idx="454">
                  <c:v>-3.1518689964477303E-4</c:v>
                </c:pt>
                <c:pt idx="455">
                  <c:v>-3.32123731862361E-4</c:v>
                </c:pt>
                <c:pt idx="456">
                  <c:v>-3.4908994819687401E-4</c:v>
                </c:pt>
                <c:pt idx="457">
                  <c:v>-3.6606765409580901E-4</c:v>
                </c:pt>
                <c:pt idx="458">
                  <c:v>-3.8303801223798199E-4</c:v>
                </c:pt>
                <c:pt idx="459">
                  <c:v>-3.9998120772672503E-4</c:v>
                </c:pt>
                <c:pt idx="460">
                  <c:v>-4.1687641231531199E-4</c:v>
                </c:pt>
                <c:pt idx="461">
                  <c:v>-4.3370174760140601E-4</c:v>
                </c:pt>
                <c:pt idx="462">
                  <c:v>-4.5043424724658702E-4</c:v>
                </c:pt>
                <c:pt idx="463">
                  <c:v>-4.6704981814780502E-4</c:v>
                </c:pt>
                <c:pt idx="464">
                  <c:v>-4.8352320057844E-4</c:v>
                </c:pt>
                <c:pt idx="465">
                  <c:v>-4.9982792728144705E-4</c:v>
                </c:pt>
                <c:pt idx="466">
                  <c:v>-5.1593628151712996E-4</c:v>
                </c:pt>
                <c:pt idx="467">
                  <c:v>-5.3181925402032203E-4</c:v>
                </c:pt>
                <c:pt idx="468">
                  <c:v>-5.4744649892107496E-4</c:v>
                </c:pt>
                <c:pt idx="469">
                  <c:v>-5.6278628855402997E-4</c:v>
                </c:pt>
                <c:pt idx="470">
                  <c:v>-5.7780546719938197E-4</c:v>
                </c:pt>
                <c:pt idx="471">
                  <c:v>-5.9246940374037499E-4</c:v>
                </c:pt>
                <c:pt idx="472">
                  <c:v>-6.0674194323383104E-4</c:v>
                </c:pt>
                <c:pt idx="473">
                  <c:v>-6.2058535738980796E-4</c:v>
                </c:pt>
                <c:pt idx="474">
                  <c:v>-6.3396029396730203E-4</c:v>
                </c:pt>
                <c:pt idx="475">
                  <c:v>-6.4682572509827804E-4</c:v>
                </c:pt>
                <c:pt idx="476">
                  <c:v>-6.59138894544875E-4</c:v>
                </c:pt>
                <c:pt idx="477">
                  <c:v>-6.7085526387307599E-4</c:v>
                </c:pt>
                <c:pt idx="478">
                  <c:v>-6.8192845761143696E-4</c:v>
                </c:pt>
                <c:pt idx="479">
                  <c:v>-6.92310207347705E-4</c:v>
                </c:pt>
                <c:pt idx="480">
                  <c:v>-7.0195029482420597E-4</c:v>
                </c:pt>
                <c:pt idx="481">
                  <c:v>-7.1079649403426898E-4</c:v>
                </c:pt>
                <c:pt idx="482">
                  <c:v>-7.1879451235498605E-4</c:v>
                </c:pt>
                <c:pt idx="483">
                  <c:v>-7.2588793073049E-4</c:v>
                </c:pt>
                <c:pt idx="484">
                  <c:v>-7.3201814294532905E-4</c:v>
                </c:pt>
                <c:pt idx="485">
                  <c:v>-7.3712429403711597E-4</c:v>
                </c:pt>
                <c:pt idx="486">
                  <c:v>-7.4114321785345499E-4</c:v>
                </c:pt>
                <c:pt idx="487">
                  <c:v>-7.4400937383421099E-4</c:v>
                </c:pt>
                <c:pt idx="488">
                  <c:v>-7.4565478305235299E-4</c:v>
                </c:pt>
                <c:pt idx="489">
                  <c:v>-7.4600896354476995E-4</c:v>
                </c:pt>
                <c:pt idx="490">
                  <c:v>-7.4499886503913003E-4</c:v>
                </c:pt>
                <c:pt idx="491">
                  <c:v>-7.4254880309552898E-4</c:v>
                </c:pt>
                <c:pt idx="492">
                  <c:v>-7.3858039274882605E-4</c:v>
                </c:pt>
                <c:pt idx="493">
                  <c:v>-7.3301248174058396E-4</c:v>
                </c:pt>
                <c:pt idx="494">
                  <c:v>-7.2576108337659003E-4</c:v>
                </c:pt>
                <c:pt idx="495">
                  <c:v>-7.1673930914926704E-4</c:v>
                </c:pt>
                <c:pt idx="496">
                  <c:v>-7.0585730118364405E-4</c:v>
                </c:pt>
                <c:pt idx="497">
                  <c:v>-6.93022164595484E-4</c:v>
                </c:pt>
                <c:pt idx="498">
                  <c:v>-6.7813789990450095E-4</c:v>
                </c:pt>
                <c:pt idx="499">
                  <c:v>-6.6110533558703195E-4</c:v>
                </c:pt>
                <c:pt idx="500">
                  <c:v>-6.4182206086957404E-4</c:v>
                </c:pt>
                <c:pt idx="501">
                  <c:v>-6.2018235894197298E-4</c:v>
                </c:pt>
                <c:pt idx="502">
                  <c:v>-5.9607714065018299E-4</c:v>
                </c:pt>
                <c:pt idx="503">
                  <c:v>-5.6939387888496596E-4</c:v>
                </c:pt>
                <c:pt idx="504">
                  <c:v>-5.4001654374302103E-4</c:v>
                </c:pt>
                <c:pt idx="505">
                  <c:v>-5.0782553865981797E-4</c:v>
                </c:pt>
                <c:pt idx="506">
                  <c:v>-4.7269763765584398E-4</c:v>
                </c:pt>
                <c:pt idx="507">
                  <c:v>-4.3450592387993302E-4</c:v>
                </c:pt>
                <c:pt idx="508">
                  <c:v>-3.9311972959662502E-4</c:v>
                </c:pt>
                <c:pt idx="509">
                  <c:v>-3.48404577837929E-4</c:v>
                </c:pt>
                <c:pt idx="510">
                  <c:v>-3.0022212589114999E-4</c:v>
                </c:pt>
                <c:pt idx="511">
                  <c:v>-2.4843011080899599E-4</c:v>
                </c:pt>
                <c:pt idx="512">
                  <c:v>-1.9288229719279E-4</c:v>
                </c:pt>
                <c:pt idx="513">
                  <c:v>-1.3342842739983701E-4</c:v>
                </c:pt>
                <c:pt idx="514" formatCode="0.00E+00">
                  <c:v>-6.9914174440674506E-5</c:v>
                </c:pt>
                <c:pt idx="515" formatCode="0.00E+00">
                  <c:v>-2.1810977948234702E-6</c:v>
                </c:pt>
                <c:pt idx="516" formatCode="0.00E+00">
                  <c:v>6.9933397661340498E-5</c:v>
                </c:pt>
                <c:pt idx="517">
                  <c:v>1.46596099328297E-4</c:v>
                </c:pt>
                <c:pt idx="518">
                  <c:v>2.27978020956027E-4</c:v>
                </c:pt>
                <c:pt idx="519">
                  <c:v>3.1425443281665299E-4</c:v>
                </c:pt>
                <c:pt idx="520">
                  <c:v>4.0560488778585303E-4</c:v>
                </c:pt>
                <c:pt idx="521">
                  <c:v>5.0221324299333796E-4</c:v>
                </c:pt>
                <c:pt idx="522">
                  <c:v>6.0426767686185304E-4</c:v>
                </c:pt>
                <c:pt idx="523">
                  <c:v>7.1196070119241802E-4</c:v>
                </c:pt>
                <c:pt idx="524">
                  <c:v>8.2548916809514598E-4</c:v>
                </c:pt>
                <c:pt idx="525">
                  <c:v>9.4505427143981699E-4</c:v>
                </c:pt>
                <c:pt idx="526">
                  <c:v>1.07086154257634E-3</c:v>
                </c:pt>
                <c:pt idx="527">
                  <c:v>1.2031208400779499E-3</c:v>
                </c:pt>
                <c:pt idx="528">
                  <c:v>1.3420463332031399E-3</c:v>
                </c:pt>
                <c:pt idx="529">
                  <c:v>1.48785647878544E-3</c:v>
                </c:pt>
                <c:pt idx="530">
                  <c:v>1.64077399140017E-3</c:v>
                </c:pt>
                <c:pt idx="531">
                  <c:v>1.8010258063858599E-3</c:v>
                </c:pt>
                <c:pt idx="532">
                  <c:v>1.96884303560223E-3</c:v>
                </c:pt>
                <c:pt idx="533">
                  <c:v>2.1444609156135602E-3</c:v>
                </c:pt>
                <c:pt idx="534">
                  <c:v>2.3281187480566601E-3</c:v>
                </c:pt>
                <c:pt idx="535">
                  <c:v>2.5200598319832898E-3</c:v>
                </c:pt>
                <c:pt idx="536">
                  <c:v>2.7205313879738401E-3</c:v>
                </c:pt>
                <c:pt idx="537">
                  <c:v>2.9297844737548799E-3</c:v>
                </c:pt>
                <c:pt idx="538">
                  <c:v>3.1480738911981799E-3</c:v>
                </c:pt>
                <c:pt idx="539">
                  <c:v>3.37565808449367E-3</c:v>
                </c:pt>
                <c:pt idx="540">
                  <c:v>3.61279902931499E-3</c:v>
                </c:pt>
                <c:pt idx="541">
                  <c:v>3.8597621128748098E-3</c:v>
                </c:pt>
                <c:pt idx="542">
                  <c:v>4.1168160047410701E-3</c:v>
                </c:pt>
                <c:pt idx="543">
                  <c:v>4.3842325182761703E-3</c:v>
                </c:pt>
                <c:pt idx="544">
                  <c:v>4.6622864626804797E-3</c:v>
                </c:pt>
                <c:pt idx="545">
                  <c:v>4.9512554855340998E-3</c:v>
                </c:pt>
                <c:pt idx="546">
                  <c:v>5.2514199058356897E-3</c:v>
                </c:pt>
                <c:pt idx="547">
                  <c:v>5.5630625375553602E-3</c:v>
                </c:pt>
                <c:pt idx="548">
                  <c:v>5.8864685036664199E-3</c:v>
                </c:pt>
                <c:pt idx="549">
                  <c:v>6.2219250407919199E-3</c:v>
                </c:pt>
                <c:pt idx="550">
                  <c:v>6.5697212944895696E-3</c:v>
                </c:pt>
                <c:pt idx="551">
                  <c:v>6.9301481053245396E-3</c:v>
                </c:pt>
                <c:pt idx="552">
                  <c:v>7.3034977858820503E-3</c:v>
                </c:pt>
                <c:pt idx="553">
                  <c:v>7.6900638888727502E-3</c:v>
                </c:pt>
                <c:pt idx="554">
                  <c:v>8.0901409665827297E-3</c:v>
                </c:pt>
                <c:pt idx="555">
                  <c:v>8.5040243219016293E-3</c:v>
                </c:pt>
                <c:pt idx="556">
                  <c:v>8.9320097511834708E-3</c:v>
                </c:pt>
                <c:pt idx="557">
                  <c:v>9.3743932793184798E-3</c:v>
                </c:pt>
                <c:pt idx="558">
                  <c:v>9.8314708872959192E-3</c:v>
                </c:pt>
                <c:pt idx="559">
                  <c:v>1.03035382326891E-2</c:v>
                </c:pt>
                <c:pt idx="560">
                  <c:v>1.07908903634274E-2</c:v>
                </c:pt>
                <c:pt idx="561">
                  <c:v>1.1293821425358E-2</c:v>
                </c:pt>
                <c:pt idx="562">
                  <c:v>1.1812624364007001E-2</c:v>
                </c:pt>
                <c:pt idx="563">
                  <c:v>1.2347590621073601E-2</c:v>
                </c:pt>
                <c:pt idx="564">
                  <c:v>1.28990098261794E-2</c:v>
                </c:pt>
                <c:pt idx="565">
                  <c:v>1.34671694844279E-2</c:v>
                </c:pt>
                <c:pt idx="566">
                  <c:v>1.40523546602972E-2</c:v>
                </c:pt>
                <c:pt idx="567">
                  <c:v>1.4654847658537201E-2</c:v>
                </c:pt>
                <c:pt idx="568">
                  <c:v>1.52749277026028E-2</c:v>
                </c:pt>
                <c:pt idx="569">
                  <c:v>1.5912870611298702E-2</c:v>
                </c:pt>
                <c:pt idx="570">
                  <c:v>1.65689484742075E-2</c:v>
                </c:pt>
                <c:pt idx="571">
                  <c:v>1.7243429326606899E-2</c:v>
                </c:pt>
                <c:pt idx="572">
                  <c:v>1.7936576824453002E-2</c:v>
                </c:pt>
                <c:pt idx="573">
                  <c:v>1.8648649920122599E-2</c:v>
                </c:pt>
                <c:pt idx="574">
                  <c:v>1.9379902539494599E-2</c:v>
                </c:pt>
                <c:pt idx="575">
                  <c:v>2.0130583261076401E-2</c:v>
                </c:pt>
                <c:pt idx="576">
                  <c:v>2.0900934997695599E-2</c:v>
                </c:pt>
                <c:pt idx="577">
                  <c:v>2.16911946814436E-2</c:v>
                </c:pt>
                <c:pt idx="578">
                  <c:v>2.2501592952407699E-2</c:v>
                </c:pt>
                <c:pt idx="579">
                  <c:v>2.33323538517465E-2</c:v>
                </c:pt>
                <c:pt idx="580">
                  <c:v>2.41836945196666E-2</c:v>
                </c:pt>
                <c:pt idx="581">
                  <c:v>2.5055824898749801E-2</c:v>
                </c:pt>
                <c:pt idx="582">
                  <c:v>2.59489474431642E-2</c:v>
                </c:pt>
                <c:pt idx="583">
                  <c:v>2.6863256834080598E-2</c:v>
                </c:pt>
                <c:pt idx="584">
                  <c:v>2.7798939701778901E-2</c:v>
                </c:pt>
                <c:pt idx="585">
                  <c:v>2.8756174354690901E-2</c:v>
                </c:pt>
                <c:pt idx="586">
                  <c:v>2.9735130515732899E-2</c:v>
                </c:pt>
                <c:pt idx="587">
                  <c:v>3.07359690660934E-2</c:v>
                </c:pt>
                <c:pt idx="588">
                  <c:v>3.1758841796699903E-2</c:v>
                </c:pt>
                <c:pt idx="589">
                  <c:v>3.2803891167488997E-2</c:v>
                </c:pt>
                <c:pt idx="590">
                  <c:v>3.38712500744918E-2</c:v>
                </c:pt>
                <c:pt idx="591">
                  <c:v>3.49610416248032E-2</c:v>
                </c:pt>
                <c:pt idx="592">
                  <c:v>3.6073378919346699E-2</c:v>
                </c:pt>
                <c:pt idx="593">
                  <c:v>3.72083648432949E-2</c:v>
                </c:pt>
                <c:pt idx="594">
                  <c:v>3.8366091864041697E-2</c:v>
                </c:pt>
                <c:pt idx="595">
                  <c:v>3.9546641836385697E-2</c:v>
                </c:pt>
                <c:pt idx="596">
                  <c:v>4.07500858147299E-2</c:v>
                </c:pt>
                <c:pt idx="597">
                  <c:v>4.1976483871879001E-2</c:v>
                </c:pt>
                <c:pt idx="598">
                  <c:v>4.3225884924026299E-2</c:v>
                </c:pt>
                <c:pt idx="599">
                  <c:v>4.4498326561501302E-2</c:v>
                </c:pt>
                <c:pt idx="600">
                  <c:v>4.5793834884717402E-2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01-40BE-88DB-D88D27A05A99}"/>
            </c:ext>
          </c:extLst>
        </c:ser>
        <c:ser>
          <c:idx val="2"/>
          <c:order val="1"/>
          <c:tx>
            <c:strRef>
              <c:f>Sheet1!$J$1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Sheet1!$J$2:$J$602</c:f>
              <c:numCache>
                <c:formatCode>General</c:formatCode>
                <c:ptCount val="601"/>
                <c:pt idx="0">
                  <c:v>-8.4347408567754897E-2</c:v>
                </c:pt>
                <c:pt idx="1">
                  <c:v>-8.1937928823288306E-2</c:v>
                </c:pt>
                <c:pt idx="2">
                  <c:v>-7.9614449595353395E-2</c:v>
                </c:pt>
                <c:pt idx="3">
                  <c:v>-7.7375034964621003E-2</c:v>
                </c:pt>
                <c:pt idx="4">
                  <c:v>-7.5216759211311393E-2</c:v>
                </c:pt>
                <c:pt idx="5">
                  <c:v>-7.3136026718451499E-2</c:v>
                </c:pt>
                <c:pt idx="6">
                  <c:v>-7.1128890133694597E-2</c:v>
                </c:pt>
                <c:pt idx="7">
                  <c:v>-6.9191311438251704E-2</c:v>
                </c:pt>
                <c:pt idx="8">
                  <c:v>-6.7319343926036196E-2</c:v>
                </c:pt>
                <c:pt idx="9">
                  <c:v>-6.5509238367565198E-2</c:v>
                </c:pt>
                <c:pt idx="10">
                  <c:v>-6.3757489006662796E-2</c:v>
                </c:pt>
                <c:pt idx="11">
                  <c:v>-6.2060837477589101E-2</c:v>
                </c:pt>
                <c:pt idx="12">
                  <c:v>-6.0416250053628898E-2</c:v>
                </c:pt>
                <c:pt idx="13">
                  <c:v>-5.8820879425614599E-2</c:v>
                </c:pt>
                <c:pt idx="14">
                  <c:v>-5.7272018300271503E-2</c:v>
                </c:pt>
                <c:pt idx="15">
                  <c:v>-5.57670491357279E-2</c:v>
                </c:pt>
                <c:pt idx="16">
                  <c:v>-5.4303392331881598E-2</c:v>
                </c:pt>
                <c:pt idx="17">
                  <c:v>-5.2878454005716599E-2</c:v>
                </c:pt>
                <c:pt idx="18">
                  <c:v>-5.1489573937119698E-2</c:v>
                </c:pt>
                <c:pt idx="19">
                  <c:v>-5.0133974274470701E-2</c:v>
                </c:pt>
                <c:pt idx="20">
                  <c:v>-4.8808710141446297E-2</c:v>
                </c:pt>
                <c:pt idx="21">
                  <c:v>-4.7510624482220903E-2</c:v>
                </c:pt>
                <c:pt idx="22">
                  <c:v>-4.6236311490256699E-2</c:v>
                </c:pt>
                <c:pt idx="23">
                  <c:v>-4.4982095947540303E-2</c:v>
                </c:pt>
                <c:pt idx="24">
                  <c:v>-4.3744039720461203E-2</c:v>
                </c:pt>
                <c:pt idx="25">
                  <c:v>-4.2517990882134198E-2</c:v>
                </c:pt>
                <c:pt idx="26">
                  <c:v>-4.1299693621136897E-2</c:v>
                </c:pt>
                <c:pt idx="27">
                  <c:v>-4.0084974671714901E-2</c:v>
                </c:pt>
                <c:pt idx="28">
                  <c:v>-3.8870009644132501E-2</c:v>
                </c:pt>
                <c:pt idx="29">
                  <c:v>-3.7651647381755401E-2</c:v>
                </c:pt>
                <c:pt idx="30">
                  <c:v>-3.6427737137976701E-2</c:v>
                </c:pt>
                <c:pt idx="31">
                  <c:v>-3.5197378668649797E-2</c:v>
                </c:pt>
                <c:pt idx="32">
                  <c:v>-3.3961021069129002E-2</c:v>
                </c:pt>
                <c:pt idx="33">
                  <c:v>-3.2720379878779397E-2</c:v>
                </c:pt>
                <c:pt idx="34">
                  <c:v>-3.1478203251676398E-2</c:v>
                </c:pt>
                <c:pt idx="35">
                  <c:v>-3.0237961661523802E-2</c:v>
                </c:pt>
                <c:pt idx="36">
                  <c:v>-2.9003541283113301E-2</c:v>
                </c:pt>
                <c:pt idx="37">
                  <c:v>-2.7778996379410899E-2</c:v>
                </c:pt>
                <c:pt idx="38">
                  <c:v>-2.6568382477710598E-2</c:v>
                </c:pt>
                <c:pt idx="39">
                  <c:v>-2.5375666494331602E-2</c:v>
                </c:pt>
                <c:pt idx="40">
                  <c:v>-2.42046969823182E-2</c:v>
                </c:pt>
                <c:pt idx="41">
                  <c:v>-2.30592142315721E-2</c:v>
                </c:pt>
                <c:pt idx="42">
                  <c:v>-2.1942881064909499E-2</c:v>
                </c:pt>
                <c:pt idx="43">
                  <c:v>-2.0859317122150799E-2</c:v>
                </c:pt>
                <c:pt idx="44">
                  <c:v>-1.9812120389016599E-2</c:v>
                </c:pt>
                <c:pt idx="45">
                  <c:v>-1.8804859552480999E-2</c:v>
                </c:pt>
                <c:pt idx="46">
                  <c:v>-1.78410208064523E-2</c:v>
                </c:pt>
                <c:pt idx="47">
                  <c:v>-1.69238958726174E-2</c:v>
                </c:pt>
                <c:pt idx="48">
                  <c:v>-1.60564080779616E-2</c:v>
                </c:pt>
                <c:pt idx="49">
                  <c:v>-1.5240892746879699E-2</c:v>
                </c:pt>
                <c:pt idx="50">
                  <c:v>-1.44788734291661E-2</c:v>
                </c:pt>
                <c:pt idx="51">
                  <c:v>-1.37708941357508E-2</c:v>
                </c:pt>
                <c:pt idx="52">
                  <c:v>-1.31164635095399E-2</c:v>
                </c:pt>
                <c:pt idx="53">
                  <c:v>-1.2514134123817499E-2</c:v>
                </c:pt>
                <c:pt idx="54">
                  <c:v>-1.1961694167457499E-2</c:v>
                </c:pt>
                <c:pt idx="55">
                  <c:v>-1.14564160126489E-2</c:v>
                </c:pt>
                <c:pt idx="56">
                  <c:v>-1.09953018457123E-2</c:v>
                </c:pt>
                <c:pt idx="57">
                  <c:v>-1.0575285049926201E-2</c:v>
                </c:pt>
                <c:pt idx="58">
                  <c:v>-1.01933710263316E-2</c:v>
                </c:pt>
                <c:pt idx="59">
                  <c:v>-9.8467200796025101E-3</c:v>
                </c:pt>
                <c:pt idx="60">
                  <c:v>-9.5326842592188907E-3</c:v>
                </c:pt>
                <c:pt idx="61">
                  <c:v>-9.2488118546684706E-3</c:v>
                </c:pt>
                <c:pt idx="62">
                  <c:v>-8.9928312138260694E-3</c:v>
                </c:pt>
                <c:pt idx="63">
                  <c:v>-8.7626223741737296E-3</c:v>
                </c:pt>
                <c:pt idx="64">
                  <c:v>-8.5561820471261804E-3</c:v>
                </c:pt>
                <c:pt idx="65">
                  <c:v>-8.37158525023903E-3</c:v>
                </c:pt>
                <c:pt idx="66">
                  <c:v>-8.2069453683167506E-3</c:v>
                </c:pt>
                <c:pt idx="67">
                  <c:v>-8.0603735216289493E-3</c:v>
                </c:pt>
                <c:pt idx="68">
                  <c:v>-7.9299377016657999E-3</c:v>
                </c:pt>
                <c:pt idx="69">
                  <c:v>-7.8136221304574097E-3</c:v>
                </c:pt>
                <c:pt idx="70">
                  <c:v>-7.7092877087480303E-3</c:v>
                </c:pt>
                <c:pt idx="71">
                  <c:v>-7.6146353122586198E-3</c:v>
                </c:pt>
                <c:pt idx="72">
                  <c:v>-7.5271751989473799E-3</c:v>
                </c:pt>
                <c:pt idx="73">
                  <c:v>-7.4442080252059804E-3</c:v>
                </c:pt>
                <c:pt idx="74">
                  <c:v>-7.3628259064283897E-3</c:v>
                </c:pt>
                <c:pt idx="75">
                  <c:v>-7.2799451228004698E-3</c:v>
                </c:pt>
                <c:pt idx="76">
                  <c:v>-7.1923840855678397E-3</c:v>
                </c:pt>
                <c:pt idx="77">
                  <c:v>-7.0969983520121297E-3</c:v>
                </c:pt>
                <c:pt idx="78">
                  <c:v>-6.9908751932697697E-3</c:v>
                </c:pt>
                <c:pt idx="79">
                  <c:v>-6.8715712541724001E-3</c:v>
                </c:pt>
                <c:pt idx="80">
                  <c:v>-6.7373518197500603E-3</c:v>
                </c:pt>
                <c:pt idx="81">
                  <c:v>-6.5873716647361497E-3</c:v>
                </c:pt>
                <c:pt idx="82">
                  <c:v>-6.4217417464338504E-3</c:v>
                </c:pt>
                <c:pt idx="83">
                  <c:v>-6.2414587347322196E-3</c:v>
                </c:pt>
                <c:pt idx="84">
                  <c:v>-6.04822028445446E-3</c:v>
                </c:pt>
                <c:pt idx="85">
                  <c:v>-5.8441816860203E-3</c:v>
                </c:pt>
                <c:pt idx="86">
                  <c:v>-5.6317138087398303E-3</c:v>
                </c:pt>
                <c:pt idx="87">
                  <c:v>-5.4132037044373202E-3</c:v>
                </c:pt>
                <c:pt idx="88">
                  <c:v>-5.1909142033732397E-3</c:v>
                </c:pt>
                <c:pt idx="89">
                  <c:v>-4.9668998551756702E-3</c:v>
                </c:pt>
                <c:pt idx="90">
                  <c:v>-4.7429672664513001E-3</c:v>
                </c:pt>
                <c:pt idx="91">
                  <c:v>-4.5206660410527797E-3</c:v>
                </c:pt>
                <c:pt idx="92">
                  <c:v>-4.3012985228306497E-3</c:v>
                </c:pt>
                <c:pt idx="93">
                  <c:v>-4.0859396883974001E-3</c:v>
                </c:pt>
                <c:pt idx="94">
                  <c:v>-3.8754614622584899E-3</c:v>
                </c:pt>
                <c:pt idx="95">
                  <c:v>-3.6705579645175701E-3</c:v>
                </c:pt>
                <c:pt idx="96">
                  <c:v>-3.4717697367187801E-3</c:v>
                </c:pt>
                <c:pt idx="97">
                  <c:v>-3.2795059709629301E-3</c:v>
                </c:pt>
                <c:pt idx="98">
                  <c:v>-3.09406435672856E-3</c:v>
                </c:pt>
                <c:pt idx="99">
                  <c:v>-2.9156484939852098E-3</c:v>
                </c:pt>
                <c:pt idx="100">
                  <c:v>-2.7443829974613501E-3</c:v>
                </c:pt>
                <c:pt idx="101">
                  <c:v>-2.5803264989657502E-3</c:v>
                </c:pt>
                <c:pt idx="102">
                  <c:v>-2.4234827831859001E-3</c:v>
                </c:pt>
                <c:pt idx="103">
                  <c:v>-2.2738102914899101E-3</c:v>
                </c:pt>
                <c:pt idx="104">
                  <c:v>-2.1312302131330399E-3</c:v>
                </c:pt>
                <c:pt idx="105">
                  <c:v>-1.9956333613993199E-3</c:v>
                </c:pt>
                <c:pt idx="106">
                  <c:v>-1.8668860089974999E-3</c:v>
                </c:pt>
                <c:pt idx="107">
                  <c:v>-1.7448348342458701E-3</c:v>
                </c:pt>
                <c:pt idx="108">
                  <c:v>-1.62931110854536E-3</c:v>
                </c:pt>
                <c:pt idx="109">
                  <c:v>-1.52013423735185E-3</c:v>
                </c:pt>
                <c:pt idx="110">
                  <c:v>-1.4171147501933401E-3</c:v>
                </c:pt>
                <c:pt idx="111">
                  <c:v>-1.3200568213407799E-3</c:v>
                </c:pt>
                <c:pt idx="112">
                  <c:v>-1.2287603907311601E-3</c:v>
                </c:pt>
                <c:pt idx="113">
                  <c:v>-1.14302294422761E-3</c:v>
                </c:pt>
                <c:pt idx="114">
                  <c:v>-1.0626410036264299E-3</c:v>
                </c:pt>
                <c:pt idx="115">
                  <c:v>-9.8741136933474106E-4</c:v>
                </c:pt>
                <c:pt idx="116">
                  <c:v>-9.1713215217919804E-4</c:v>
                </c:pt>
                <c:pt idx="117">
                  <c:v>-8.5160362559735998E-4</c:v>
                </c:pt>
                <c:pt idx="118">
                  <c:v>-7.9062892466263404E-4</c:v>
                </c:pt>
                <c:pt idx="119">
                  <c:v>-7.3401461469176695E-4</c:v>
                </c:pt>
                <c:pt idx="120">
                  <c:v>-6.8157114871722697E-4</c:v>
                </c:pt>
                <c:pt idx="121">
                  <c:v>-6.3311323039847496E-4</c:v>
                </c:pt>
                <c:pt idx="122">
                  <c:v>-5.8846009645803997E-4</c:v>
                </c:pt>
                <c:pt idx="123">
                  <c:v>-5.4743573079667196E-4</c:v>
                </c:pt>
                <c:pt idx="124">
                  <c:v>-5.09869020546714E-4</c:v>
                </c:pt>
                <c:pt idx="125">
                  <c:v>-4.7559386300747799E-4</c:v>
                </c:pt>
                <c:pt idx="126">
                  <c:v>-4.4444923095158498E-4</c:v>
                </c:pt>
                <c:pt idx="127">
                  <c:v>-4.1627920294430402E-4</c:v>
                </c:pt>
                <c:pt idx="128">
                  <c:v>-3.9093296405704598E-4</c:v>
                </c:pt>
                <c:pt idx="129">
                  <c:v>-3.6826478196440098E-4</c:v>
                </c:pt>
                <c:pt idx="130">
                  <c:v>-3.4813396236793202E-4</c:v>
                </c:pt>
                <c:pt idx="131">
                  <c:v>-3.3040478732659402E-4</c:v>
                </c:pt>
                <c:pt idx="132">
                  <c:v>-3.1494643950247302E-4</c:v>
                </c:pt>
                <c:pt idx="133">
                  <c:v>-3.0163291491210298E-4</c:v>
                </c:pt>
                <c:pt idx="134">
                  <c:v>-2.9034292637809898E-4</c:v>
                </c:pt>
                <c:pt idx="135">
                  <c:v>-2.8095979962894997E-4</c:v>
                </c:pt>
                <c:pt idx="136">
                  <c:v>-2.7337136357104399E-4</c:v>
                </c:pt>
                <c:pt idx="137">
                  <c:v>-2.67469836274216E-4</c:v>
                </c:pt>
                <c:pt idx="138">
                  <c:v>-2.6315170769993499E-4</c:v>
                </c:pt>
                <c:pt idx="139">
                  <c:v>-2.6031762031825697E-4</c:v>
                </c:pt>
                <c:pt idx="140">
                  <c:v>-2.5887224837577101E-4</c:v>
                </c:pt>
                <c:pt idx="141">
                  <c:v>-2.5872417661147398E-4</c:v>
                </c:pt>
                <c:pt idx="142">
                  <c:v>-2.59785778996888E-4</c:v>
                </c:pt>
                <c:pt idx="143">
                  <c:v>-2.6197309808851998E-4</c:v>
                </c:pt>
                <c:pt idx="144">
                  <c:v>-2.65205725323344E-4</c:v>
                </c:pt>
                <c:pt idx="145">
                  <c:v>-2.6940668274065701E-4</c:v>
                </c:pt>
                <c:pt idx="146">
                  <c:v>-2.7450230636729198E-4</c:v>
                </c:pt>
                <c:pt idx="147">
                  <c:v>-2.8042213151256002E-4</c:v>
                </c:pt>
                <c:pt idx="148">
                  <c:v>-2.8709878023233502E-4</c:v>
                </c:pt>
                <c:pt idx="149">
                  <c:v>-2.94467851051221E-4</c:v>
                </c:pt>
                <c:pt idx="150">
                  <c:v>-3.0246781115925403E-4</c:v>
                </c:pt>
                <c:pt idx="151">
                  <c:v>-3.1103989108049801E-4</c:v>
                </c:pt>
                <c:pt idx="152">
                  <c:v>-3.2012798196657101E-4</c:v>
                </c:pt>
                <c:pt idx="153">
                  <c:v>-3.2967853555707798E-4</c:v>
                </c:pt>
                <c:pt idx="154">
                  <c:v>-3.3964046678356801E-4</c:v>
                </c:pt>
                <c:pt idx="155">
                  <c:v>-3.4996505910227899E-4</c:v>
                </c:pt>
                <c:pt idx="156">
                  <c:v>-3.60605872497376E-4</c:v>
                </c:pt>
                <c:pt idx="157">
                  <c:v>-3.7151865421855199E-4</c:v>
                </c:pt>
                <c:pt idx="158">
                  <c:v>-3.8266125212781398E-4</c:v>
                </c:pt>
                <c:pt idx="159">
                  <c:v>-3.9399353074422101E-4</c:v>
                </c:pt>
                <c:pt idx="160">
                  <c:v>-4.0547728984286299E-4</c:v>
                </c:pt>
                <c:pt idx="161">
                  <c:v>-4.1707618566403699E-4</c:v>
                </c:pt>
                <c:pt idx="162">
                  <c:v>-4.2875565460621598E-4</c:v>
                </c:pt>
                <c:pt idx="163">
                  <c:v>-4.4048283938338503E-4</c:v>
                </c:pt>
                <c:pt idx="164">
                  <c:v>-4.52226517630265E-4</c:v>
                </c:pt>
                <c:pt idx="165">
                  <c:v>-4.63957032796969E-4</c:v>
                </c:pt>
                <c:pt idx="166">
                  <c:v>-4.7564622741637098E-4</c:v>
                </c:pt>
                <c:pt idx="167">
                  <c:v>-4.8726737854240201E-4</c:v>
                </c:pt>
                <c:pt idx="168">
                  <c:v>-4.9879513540000101E-4</c:v>
                </c:pt>
                <c:pt idx="169">
                  <c:v>-5.1020545912353402E-4</c:v>
                </c:pt>
                <c:pt idx="170">
                  <c:v>-5.2147556457057202E-4</c:v>
                </c:pt>
                <c:pt idx="171">
                  <c:v>-5.3258386409009905E-4</c:v>
                </c:pt>
                <c:pt idx="172">
                  <c:v>-5.4350991323677197E-4</c:v>
                </c:pt>
                <c:pt idx="173">
                  <c:v>-5.5423435835126004E-4</c:v>
                </c:pt>
                <c:pt idx="174">
                  <c:v>-5.6473888592143003E-4</c:v>
                </c:pt>
                <c:pt idx="175">
                  <c:v>-5.7500617369680605E-4</c:v>
                </c:pt>
                <c:pt idx="176">
                  <c:v>-5.8501984347584298E-4</c:v>
                </c:pt>
                <c:pt idx="177">
                  <c:v>-5.9476441551424401E-4</c:v>
                </c:pt>
                <c:pt idx="178">
                  <c:v>-6.0422526450721605E-4</c:v>
                </c:pt>
                <c:pt idx="179">
                  <c:v>-6.1338857705664398E-4</c:v>
                </c:pt>
                <c:pt idx="180">
                  <c:v>-6.2224131059275805E-4</c:v>
                </c:pt>
                <c:pt idx="181">
                  <c:v>-6.3077115371379898E-4</c:v>
                </c:pt>
                <c:pt idx="182">
                  <c:v>-6.3896648782630304E-4</c:v>
                </c:pt>
                <c:pt idx="183">
                  <c:v>-6.4681635010368404E-4</c:v>
                </c:pt>
                <c:pt idx="184">
                  <c:v>-6.5431039766417195E-4</c:v>
                </c:pt>
                <c:pt idx="185">
                  <c:v>-6.6143887296032597E-4</c:v>
                </c:pt>
                <c:pt idx="186">
                  <c:v>-6.6819257028198197E-4</c:v>
                </c:pt>
                <c:pt idx="187">
                  <c:v>-6.7456280335167996E-4</c:v>
                </c:pt>
                <c:pt idx="188">
                  <c:v>-6.8054137399691298E-4</c:v>
                </c:pt>
                <c:pt idx="189">
                  <c:v>-6.8612054179497696E-4</c:v>
                </c:pt>
                <c:pt idx="190">
                  <c:v>-6.9129299468863499E-4</c:v>
                </c:pt>
                <c:pt idx="191">
                  <c:v>-6.96051820532552E-4</c:v>
                </c:pt>
                <c:pt idx="192">
                  <c:v>-7.0039047947416605E-4</c:v>
                </c:pt>
                <c:pt idx="193">
                  <c:v>-7.0430277725851901E-4</c:v>
                </c:pt>
                <c:pt idx="194">
                  <c:v>-7.0778283922223403E-4</c:v>
                </c:pt>
                <c:pt idx="195">
                  <c:v>-7.1082508518646498E-4</c:v>
                </c:pt>
                <c:pt idx="196">
                  <c:v>-7.1342420495794704E-4</c:v>
                </c:pt>
                <c:pt idx="197">
                  <c:v>-7.1557513462383604E-4</c:v>
                </c:pt>
                <c:pt idx="198">
                  <c:v>-7.1727303348165998E-4</c:v>
                </c:pt>
                <c:pt idx="199">
                  <c:v>-7.1851326159648996E-4</c:v>
                </c:pt>
                <c:pt idx="200">
                  <c:v>-7.1929135803364705E-4</c:v>
                </c:pt>
                <c:pt idx="201">
                  <c:v>-7.19603019589501E-4</c:v>
                </c:pt>
                <c:pt idx="202">
                  <c:v>-7.1944408018478304E-4</c:v>
                </c:pt>
                <c:pt idx="203">
                  <c:v>-7.1881049075562999E-4</c:v>
                </c:pt>
                <c:pt idx="204">
                  <c:v>-7.1769829965008297E-4</c:v>
                </c:pt>
                <c:pt idx="205">
                  <c:v>-7.1610363361618897E-4</c:v>
                </c:pt>
                <c:pt idx="206">
                  <c:v>-7.1402267918727199E-4</c:v>
                </c:pt>
                <c:pt idx="207">
                  <c:v>-7.1145166464194596E-4</c:v>
                </c:pt>
                <c:pt idx="208">
                  <c:v>-7.0838684241438801E-4</c:v>
                </c:pt>
                <c:pt idx="209">
                  <c:v>-7.0482447192202105E-4</c:v>
                </c:pt>
                <c:pt idx="210">
                  <c:v>-7.0076080298776301E-4</c:v>
                </c:pt>
                <c:pt idx="211">
                  <c:v>-6.9619205961945802E-4</c:v>
                </c:pt>
                <c:pt idx="212">
                  <c:v>-6.9111442434983798E-4</c:v>
                </c:pt>
                <c:pt idx="213">
                  <c:v>-6.8552402305777701E-4</c:v>
                </c:pt>
                <c:pt idx="214">
                  <c:v>-6.79416910279185E-4</c:v>
                </c:pt>
                <c:pt idx="215">
                  <c:v>-6.7278905508990695E-4</c:v>
                </c:pt>
                <c:pt idx="216">
                  <c:v>-6.6563632753407305E-4</c:v>
                </c:pt>
                <c:pt idx="217">
                  <c:v>-6.5795448568411595E-4</c:v>
                </c:pt>
                <c:pt idx="218">
                  <c:v>-6.4973916331720403E-4</c:v>
                </c:pt>
                <c:pt idx="219">
                  <c:v>-6.4098585834607396E-4</c:v>
                </c:pt>
                <c:pt idx="220">
                  <c:v>-6.3168992198458802E-4</c:v>
                </c:pt>
                <c:pt idx="221">
                  <c:v>-6.2184654876934204E-4</c:v>
                </c:pt>
                <c:pt idx="222">
                  <c:v>-6.1145076754026402E-4</c:v>
                </c:pt>
                <c:pt idx="223">
                  <c:v>-6.0049743343043398E-4</c:v>
                </c:pt>
                <c:pt idx="224">
                  <c:v>-5.8898122106780504E-4</c:v>
                </c:pt>
                <c:pt idx="225">
                  <c:v>-5.7689661899905701E-4</c:v>
                </c:pt>
                <c:pt idx="226">
                  <c:v>-5.6423792566254898E-4</c:v>
                </c:pt>
                <c:pt idx="227">
                  <c:v>-5.5099924693799397E-4</c:v>
                </c:pt>
                <c:pt idx="228">
                  <c:v>-5.3717449554159503E-4</c:v>
                </c:pt>
                <c:pt idx="229">
                  <c:v>-5.2275739253605997E-4</c:v>
                </c:pt>
                <c:pt idx="230">
                  <c:v>-5.0774147118089197E-4</c:v>
                </c:pt>
                <c:pt idx="231">
                  <c:v>-4.9212008340105405E-4</c:v>
                </c:pt>
                <c:pt idx="232">
                  <c:v>-4.75886409312121E-4</c:v>
                </c:pt>
                <c:pt idx="233">
                  <c:v>-4.5903347009377301E-4</c:v>
                </c:pt>
                <c:pt idx="234">
                  <c:v>-4.4155414471476901E-4</c:v>
                </c:pt>
                <c:pt idx="235">
                  <c:v>-4.2344119102585799E-4</c:v>
                </c:pt>
                <c:pt idx="236">
                  <c:v>-4.0468727172710201E-4</c:v>
                </c:pt>
                <c:pt idx="237">
                  <c:v>-3.85284985932759E-4</c:v>
                </c:pt>
                <c:pt idx="238">
                  <c:v>-3.6522690702985001E-4</c:v>
                </c:pt>
                <c:pt idx="239">
                  <c:v>-3.4450562764095797E-4</c:v>
                </c:pt>
                <c:pt idx="240">
                  <c:v>-3.2311381265996502E-4</c:v>
                </c:pt>
                <c:pt idx="241">
                  <c:v>-3.0104426143609899E-4</c:v>
                </c:pt>
                <c:pt idx="242">
                  <c:v>-2.7828998023962101E-4</c:v>
                </c:pt>
                <c:pt idx="243">
                  <c:v>-2.5484426640433203E-4</c:v>
                </c:pt>
                <c:pt idx="244">
                  <c:v>-2.30700805697779E-4</c:v>
                </c:pt>
                <c:pt idx="245">
                  <c:v>-2.0585378454199101E-4</c:v>
                </c:pt>
                <c:pt idx="246">
                  <c:v>-1.8029801913155001E-4</c:v>
                </c:pt>
                <c:pt idx="247">
                  <c:v>-1.5402910357561301E-4</c:v>
                </c:pt>
                <c:pt idx="248">
                  <c:v>-1.2704357945984301E-4</c:v>
                </c:pt>
                <c:pt idx="249" formatCode="0.00E+00">
                  <c:v>-9.93391297160801E-5</c:v>
                </c:pt>
                <c:pt idx="250" formatCode="0.00E+00">
                  <c:v>-7.0914799695024995E-5</c:v>
                </c:pt>
                <c:pt idx="251" formatCode="0.00E+00">
                  <c:v>-4.1771249096944498E-5</c:v>
                </c:pt>
                <c:pt idx="252" formatCode="0.00E+00">
                  <c:v>-1.1911038396432601E-5</c:v>
                </c:pt>
                <c:pt idx="253" formatCode="0.00E+00">
                  <c:v>1.8661045778406398E-5</c:v>
                </c:pt>
                <c:pt idx="254" formatCode="0.00E+00">
                  <c:v>4.9937621724377798E-5</c:v>
                </c:pt>
                <c:pt idx="255" formatCode="0.00E+00">
                  <c:v>8.1908294789928202E-5</c:v>
                </c:pt>
                <c:pt idx="256">
                  <c:v>1.14559185004195E-4</c:v>
                </c:pt>
                <c:pt idx="257">
                  <c:v>1.4787239365630101E-4</c:v>
                </c:pt>
                <c:pt idx="258">
                  <c:v>1.8182540227232199E-4</c:v>
                </c:pt>
                <c:pt idx="259">
                  <c:v>2.1639039642345399E-4</c:v>
                </c:pt>
                <c:pt idx="260">
                  <c:v>2.5153350679642499E-4</c:v>
                </c:pt>
                <c:pt idx="261">
                  <c:v>2.8721395915600601E-4</c:v>
                </c:pt>
                <c:pt idx="262">
                  <c:v>3.2338312511421299E-4</c:v>
                </c:pt>
                <c:pt idx="263">
                  <c:v>3.5998346516644602E-4</c:v>
                </c:pt>
                <c:pt idx="264">
                  <c:v>3.9694735618633399E-4</c:v>
                </c:pt>
                <c:pt idx="265">
                  <c:v>4.3419579615015103E-4</c:v>
                </c:pt>
                <c:pt idx="266">
                  <c:v>4.7163698042779998E-4</c:v>
                </c:pt>
                <c:pt idx="267">
                  <c:v>5.0916474620531997E-4</c:v>
                </c:pt>
                <c:pt idx="268">
                  <c:v>5.4665688496674004E-4</c:v>
                </c:pt>
                <c:pt idx="269">
                  <c:v>5.8397332772455604E-4</c:v>
                </c:pt>
                <c:pt idx="270">
                  <c:v>6.2095421440162097E-4</c:v>
                </c:pt>
                <c:pt idx="271">
                  <c:v>6.5741786738659905E-4</c:v>
                </c:pt>
                <c:pt idx="272">
                  <c:v>6.9315870111601099E-4</c:v>
                </c:pt>
                <c:pt idx="273">
                  <c:v>7.2794511436611502E-4</c:v>
                </c:pt>
                <c:pt idx="274">
                  <c:v>7.6151743076596497E-4</c:v>
                </c:pt>
                <c:pt idx="275">
                  <c:v>7.9358597655481604E-4</c:v>
                </c:pt>
                <c:pt idx="276">
                  <c:v>8.2382941264056797E-4</c:v>
                </c:pt>
                <c:pt idx="277">
                  <c:v>8.5189347145092598E-4</c:v>
                </c:pt>
                <c:pt idx="278">
                  <c:v>8.7739028692975895E-4</c:v>
                </c:pt>
                <c:pt idx="279">
                  <c:v>8.9989854776893405E-4</c:v>
                </c:pt>
                <c:pt idx="280">
                  <c:v>9.1896474710473103E-4</c:v>
                </c:pt>
                <c:pt idx="281">
                  <c:v>9.3410584284539099E-4</c:v>
                </c:pt>
                <c:pt idx="282">
                  <c:v>9.4481367629096905E-4</c:v>
                </c:pt>
                <c:pt idx="283">
                  <c:v>9.5056151428674399E-4</c:v>
                </c:pt>
                <c:pt idx="284">
                  <c:v>9.5081307221593604E-4</c:v>
                </c:pt>
                <c:pt idx="285">
                  <c:v>9.4503432898756102E-4</c:v>
                </c:pt>
                <c:pt idx="286">
                  <c:v>9.3270834745170096E-4</c:v>
                </c:pt>
                <c:pt idx="287">
                  <c:v>9.1335315202444305E-4</c:v>
                </c:pt>
                <c:pt idx="288">
                  <c:v>8.8654248163414601E-4</c:v>
                </c:pt>
                <c:pt idx="289">
                  <c:v>8.5192893064688503E-4</c:v>
                </c:pt>
                <c:pt idx="290">
                  <c:v>8.0926862636539296E-4</c:v>
                </c:pt>
                <c:pt idx="291">
                  <c:v>7.58446200053455E-4</c:v>
                </c:pt>
                <c:pt idx="292">
                  <c:v>6.9949843678860605E-4</c:v>
                </c:pt>
                <c:pt idx="293">
                  <c:v>6.3263470163707697E-4</c:v>
                </c:pt>
                <c:pt idx="294">
                  <c:v>5.5825210344797498E-4</c:v>
                </c:pt>
                <c:pt idx="295">
                  <c:v>4.7694343365488199E-4</c:v>
                </c:pt>
                <c:pt idx="296">
                  <c:v>3.8949624026752698E-4</c:v>
                </c:pt>
                <c:pt idx="297">
                  <c:v>2.9688196478519599E-4</c:v>
                </c:pt>
                <c:pt idx="298">
                  <c:v>2.0023483555881201E-4</c:v>
                </c:pt>
                <c:pt idx="299">
                  <c:v>1.00821091787675E-4</c:v>
                </c:pt>
                <c:pt idx="300">
                  <c:v>0</c:v>
                </c:pt>
                <c:pt idx="301">
                  <c:v>-1.00821091787468E-4</c:v>
                </c:pt>
                <c:pt idx="302">
                  <c:v>-2.0023483555800699E-4</c:v>
                </c:pt>
                <c:pt idx="303">
                  <c:v>-2.9688196478565402E-4</c:v>
                </c:pt>
                <c:pt idx="304">
                  <c:v>-3.8949624026998498E-4</c:v>
                </c:pt>
                <c:pt idx="305">
                  <c:v>-4.7694343365488302E-4</c:v>
                </c:pt>
                <c:pt idx="306">
                  <c:v>-5.5825210345021505E-4</c:v>
                </c:pt>
                <c:pt idx="307">
                  <c:v>-6.3263470163711199E-4</c:v>
                </c:pt>
                <c:pt idx="308">
                  <c:v>-6.9949843678919802E-4</c:v>
                </c:pt>
                <c:pt idx="309">
                  <c:v>-7.5844620005160502E-4</c:v>
                </c:pt>
                <c:pt idx="310">
                  <c:v>-8.0926862636539405E-4</c:v>
                </c:pt>
                <c:pt idx="311">
                  <c:v>-8.51928930646564E-4</c:v>
                </c:pt>
                <c:pt idx="312">
                  <c:v>-8.86542481634496E-4</c:v>
                </c:pt>
                <c:pt idx="313">
                  <c:v>-9.1335315202478295E-4</c:v>
                </c:pt>
                <c:pt idx="314">
                  <c:v>-9.3270834745128701E-4</c:v>
                </c:pt>
                <c:pt idx="315">
                  <c:v>-9.4503432898756005E-4</c:v>
                </c:pt>
                <c:pt idx="316">
                  <c:v>-9.5081307221490995E-4</c:v>
                </c:pt>
                <c:pt idx="317">
                  <c:v>-9.5056151428707803E-4</c:v>
                </c:pt>
                <c:pt idx="318">
                  <c:v>-9.4481367629006699E-4</c:v>
                </c:pt>
                <c:pt idx="319">
                  <c:v>-9.3410584284378995E-4</c:v>
                </c:pt>
                <c:pt idx="320">
                  <c:v>-9.1896474710473201E-4</c:v>
                </c:pt>
                <c:pt idx="321">
                  <c:v>-8.9989854777000795E-4</c:v>
                </c:pt>
                <c:pt idx="322">
                  <c:v>-8.7739028693009299E-4</c:v>
                </c:pt>
                <c:pt idx="323">
                  <c:v>-8.5189347145178695E-4</c:v>
                </c:pt>
                <c:pt idx="324">
                  <c:v>-8.2382941264057003E-4</c:v>
                </c:pt>
                <c:pt idx="325">
                  <c:v>-7.9358597655481799E-4</c:v>
                </c:pt>
                <c:pt idx="326">
                  <c:v>-7.6151743076537603E-4</c:v>
                </c:pt>
                <c:pt idx="327">
                  <c:v>-7.2794511436717201E-4</c:v>
                </c:pt>
                <c:pt idx="328">
                  <c:v>-6.9315870111572205E-4</c:v>
                </c:pt>
                <c:pt idx="329">
                  <c:v>-6.5741786738659905E-4</c:v>
                </c:pt>
                <c:pt idx="330">
                  <c:v>-6.2095421440162195E-4</c:v>
                </c:pt>
                <c:pt idx="331">
                  <c:v>-5.8397332772666699E-4</c:v>
                </c:pt>
                <c:pt idx="332">
                  <c:v>-5.4665688496666502E-4</c:v>
                </c:pt>
                <c:pt idx="333">
                  <c:v>-5.0916474620642303E-4</c:v>
                </c:pt>
                <c:pt idx="334">
                  <c:v>-4.71636980427799E-4</c:v>
                </c:pt>
                <c:pt idx="335">
                  <c:v>-4.34195796150152E-4</c:v>
                </c:pt>
                <c:pt idx="336">
                  <c:v>-3.96947356184169E-4</c:v>
                </c:pt>
                <c:pt idx="337">
                  <c:v>-3.5998346516614098E-4</c:v>
                </c:pt>
                <c:pt idx="338">
                  <c:v>-3.2338312511205998E-4</c:v>
                </c:pt>
                <c:pt idx="339">
                  <c:v>-2.8721395915600601E-4</c:v>
                </c:pt>
                <c:pt idx="340">
                  <c:v>-2.5153350679642402E-4</c:v>
                </c:pt>
                <c:pt idx="341">
                  <c:v>-2.16390396425446E-4</c:v>
                </c:pt>
                <c:pt idx="342">
                  <c:v>-1.8182540227182001E-4</c:v>
                </c:pt>
                <c:pt idx="343">
                  <c:v>-1.4787239365611799E-4</c:v>
                </c:pt>
                <c:pt idx="344">
                  <c:v>-1.14559185004194E-4</c:v>
                </c:pt>
                <c:pt idx="345" formatCode="0.00E+00">
                  <c:v>-8.1908294789928202E-5</c:v>
                </c:pt>
                <c:pt idx="346" formatCode="0.00E+00">
                  <c:v>-4.9937621721108203E-5</c:v>
                </c:pt>
                <c:pt idx="347" formatCode="0.00E+00">
                  <c:v>-1.8661045778482401E-5</c:v>
                </c:pt>
                <c:pt idx="348" formatCode="0.00E+00">
                  <c:v>1.1911038397176501E-5</c:v>
                </c:pt>
                <c:pt idx="349" formatCode="0.00E+00">
                  <c:v>4.1771249096944301E-5</c:v>
                </c:pt>
                <c:pt idx="350" formatCode="0.00E+00">
                  <c:v>7.0914799695025998E-5</c:v>
                </c:pt>
                <c:pt idx="351" formatCode="0.00E+00">
                  <c:v>9.9339129714261798E-5</c:v>
                </c:pt>
                <c:pt idx="352">
                  <c:v>1.2704357945940699E-4</c:v>
                </c:pt>
                <c:pt idx="353">
                  <c:v>1.5402910357702499E-4</c:v>
                </c:pt>
                <c:pt idx="354">
                  <c:v>1.8029801913155101E-4</c:v>
                </c:pt>
                <c:pt idx="355">
                  <c:v>2.0585378454199201E-4</c:v>
                </c:pt>
                <c:pt idx="356">
                  <c:v>2.30700805696193E-4</c:v>
                </c:pt>
                <c:pt idx="357">
                  <c:v>2.54844266404098E-4</c:v>
                </c:pt>
                <c:pt idx="358">
                  <c:v>2.78289980239939E-4</c:v>
                </c:pt>
                <c:pt idx="359">
                  <c:v>3.0104426143609899E-4</c:v>
                </c:pt>
                <c:pt idx="360">
                  <c:v>3.2311381265996502E-4</c:v>
                </c:pt>
                <c:pt idx="361">
                  <c:v>3.4450562764165002E-4</c:v>
                </c:pt>
                <c:pt idx="362">
                  <c:v>3.6522690702974598E-4</c:v>
                </c:pt>
                <c:pt idx="363">
                  <c:v>3.8528498593374101E-4</c:v>
                </c:pt>
                <c:pt idx="364">
                  <c:v>4.0468727172710201E-4</c:v>
                </c:pt>
                <c:pt idx="365">
                  <c:v>4.2344119102585701E-4</c:v>
                </c:pt>
                <c:pt idx="366">
                  <c:v>4.4155414471606902E-4</c:v>
                </c:pt>
                <c:pt idx="367">
                  <c:v>4.5903347009343599E-4</c:v>
                </c:pt>
                <c:pt idx="368">
                  <c:v>4.7588640931116901E-4</c:v>
                </c:pt>
                <c:pt idx="369">
                  <c:v>4.9212008340105296E-4</c:v>
                </c:pt>
                <c:pt idx="370">
                  <c:v>5.0774147118089197E-4</c:v>
                </c:pt>
                <c:pt idx="371">
                  <c:v>5.2275739253517103E-4</c:v>
                </c:pt>
                <c:pt idx="372">
                  <c:v>5.37174495541793E-4</c:v>
                </c:pt>
                <c:pt idx="373">
                  <c:v>5.5099924693732501E-4</c:v>
                </c:pt>
                <c:pt idx="374">
                  <c:v>5.6423792566254801E-4</c:v>
                </c:pt>
                <c:pt idx="375">
                  <c:v>5.7689661899905603E-4</c:v>
                </c:pt>
                <c:pt idx="376">
                  <c:v>5.8898122106605904E-4</c:v>
                </c:pt>
                <c:pt idx="377">
                  <c:v>6.0049743343047301E-4</c:v>
                </c:pt>
                <c:pt idx="378">
                  <c:v>6.1145076753737104E-4</c:v>
                </c:pt>
                <c:pt idx="379">
                  <c:v>6.2184654876934096E-4</c:v>
                </c:pt>
                <c:pt idx="380">
                  <c:v>6.3168992198458802E-4</c:v>
                </c:pt>
                <c:pt idx="381">
                  <c:v>6.4098585834835296E-4</c:v>
                </c:pt>
                <c:pt idx="382">
                  <c:v>6.4973916331714397E-4</c:v>
                </c:pt>
                <c:pt idx="383">
                  <c:v>6.5795448568403204E-4</c:v>
                </c:pt>
                <c:pt idx="384">
                  <c:v>6.6563632753682204E-4</c:v>
                </c:pt>
                <c:pt idx="385">
                  <c:v>6.7278905508990597E-4</c:v>
                </c:pt>
                <c:pt idx="386">
                  <c:v>6.7941691027732104E-4</c:v>
                </c:pt>
                <c:pt idx="387">
                  <c:v>6.8552402305786797E-4</c:v>
                </c:pt>
                <c:pt idx="388">
                  <c:v>6.9111442435236504E-4</c:v>
                </c:pt>
                <c:pt idx="389">
                  <c:v>6.9619205961771603E-4</c:v>
                </c:pt>
                <c:pt idx="390">
                  <c:v>7.0076080298776301E-4</c:v>
                </c:pt>
                <c:pt idx="391">
                  <c:v>7.0482447192120898E-4</c:v>
                </c:pt>
                <c:pt idx="392">
                  <c:v>7.0838684241365899E-4</c:v>
                </c:pt>
                <c:pt idx="393">
                  <c:v>7.1145166464540695E-4</c:v>
                </c:pt>
                <c:pt idx="394">
                  <c:v>7.1402267918692201E-4</c:v>
                </c:pt>
                <c:pt idx="395">
                  <c:v>7.1610363361618995E-4</c:v>
                </c:pt>
                <c:pt idx="396">
                  <c:v>7.1769829965245098E-4</c:v>
                </c:pt>
                <c:pt idx="397">
                  <c:v>7.1881049075546595E-4</c:v>
                </c:pt>
                <c:pt idx="398">
                  <c:v>7.1944408018727497E-4</c:v>
                </c:pt>
                <c:pt idx="399">
                  <c:v>7.196030195884E-4</c:v>
                </c:pt>
                <c:pt idx="400">
                  <c:v>7.19291358033649E-4</c:v>
                </c:pt>
                <c:pt idx="401">
                  <c:v>7.1851326159520096E-4</c:v>
                </c:pt>
                <c:pt idx="402">
                  <c:v>7.1727303348154896E-4</c:v>
                </c:pt>
                <c:pt idx="403">
                  <c:v>7.1557513462428696E-4</c:v>
                </c:pt>
                <c:pt idx="404">
                  <c:v>7.1342420495806597E-4</c:v>
                </c:pt>
                <c:pt idx="405">
                  <c:v>7.1082508518646303E-4</c:v>
                </c:pt>
                <c:pt idx="406">
                  <c:v>7.0778283922301704E-4</c:v>
                </c:pt>
                <c:pt idx="407">
                  <c:v>7.0430277725905298E-4</c:v>
                </c:pt>
                <c:pt idx="408">
                  <c:v>7.0039047947632904E-4</c:v>
                </c:pt>
                <c:pt idx="409">
                  <c:v>6.9605182053046296E-4</c:v>
                </c:pt>
                <c:pt idx="410">
                  <c:v>6.9129299468863499E-4</c:v>
                </c:pt>
                <c:pt idx="411">
                  <c:v>6.8612054179453103E-4</c:v>
                </c:pt>
                <c:pt idx="412">
                  <c:v>6.8054137399708298E-4</c:v>
                </c:pt>
                <c:pt idx="413">
                  <c:v>6.7456280335332502E-4</c:v>
                </c:pt>
                <c:pt idx="414">
                  <c:v>6.68192570282921E-4</c:v>
                </c:pt>
                <c:pt idx="415">
                  <c:v>6.6143887296032803E-4</c:v>
                </c:pt>
                <c:pt idx="416">
                  <c:v>6.5431039766379497E-4</c:v>
                </c:pt>
                <c:pt idx="417">
                  <c:v>6.4681635010418797E-4</c:v>
                </c:pt>
                <c:pt idx="418">
                  <c:v>6.3896648782729704E-4</c:v>
                </c:pt>
                <c:pt idx="419">
                  <c:v>6.3077115371576497E-4</c:v>
                </c:pt>
                <c:pt idx="420">
                  <c:v>6.2224131059275599E-4</c:v>
                </c:pt>
                <c:pt idx="421">
                  <c:v>6.1338857705374797E-4</c:v>
                </c:pt>
                <c:pt idx="422">
                  <c:v>6.04225264505938E-4</c:v>
                </c:pt>
                <c:pt idx="423">
                  <c:v>5.9476441551110698E-4</c:v>
                </c:pt>
                <c:pt idx="424">
                  <c:v>5.85019843473729E-4</c:v>
                </c:pt>
                <c:pt idx="425">
                  <c:v>5.7500617369680605E-4</c:v>
                </c:pt>
                <c:pt idx="426">
                  <c:v>5.6473888591964403E-4</c:v>
                </c:pt>
                <c:pt idx="427">
                  <c:v>5.5423435835042596E-4</c:v>
                </c:pt>
                <c:pt idx="428">
                  <c:v>5.4350991323691899E-4</c:v>
                </c:pt>
                <c:pt idx="429">
                  <c:v>5.3258386408836097E-4</c:v>
                </c:pt>
                <c:pt idx="430">
                  <c:v>5.2147556457057202E-4</c:v>
                </c:pt>
                <c:pt idx="431">
                  <c:v>5.10205459124439E-4</c:v>
                </c:pt>
                <c:pt idx="432">
                  <c:v>4.9879513540048803E-4</c:v>
                </c:pt>
                <c:pt idx="433">
                  <c:v>4.87267378543253E-4</c:v>
                </c:pt>
                <c:pt idx="434">
                  <c:v>4.7564622741950497E-4</c:v>
                </c:pt>
                <c:pt idx="435">
                  <c:v>4.63957032796969E-4</c:v>
                </c:pt>
                <c:pt idx="436">
                  <c:v>4.5222651763206001E-4</c:v>
                </c:pt>
                <c:pt idx="437">
                  <c:v>4.4048283938397602E-4</c:v>
                </c:pt>
                <c:pt idx="438">
                  <c:v>4.2875565460341402E-4</c:v>
                </c:pt>
                <c:pt idx="439">
                  <c:v>4.1707618566583303E-4</c:v>
                </c:pt>
                <c:pt idx="440">
                  <c:v>4.0547728984286299E-4</c:v>
                </c:pt>
                <c:pt idx="441">
                  <c:v>3.9399353074395397E-4</c:v>
                </c:pt>
                <c:pt idx="442">
                  <c:v>3.8266125212814401E-4</c:v>
                </c:pt>
                <c:pt idx="443">
                  <c:v>3.7151865421838703E-4</c:v>
                </c:pt>
                <c:pt idx="444">
                  <c:v>3.6060587249829801E-4</c:v>
                </c:pt>
                <c:pt idx="445">
                  <c:v>3.4996505910227802E-4</c:v>
                </c:pt>
                <c:pt idx="446">
                  <c:v>3.3964046678334998E-4</c:v>
                </c:pt>
                <c:pt idx="447">
                  <c:v>3.2967853555654803E-4</c:v>
                </c:pt>
                <c:pt idx="448">
                  <c:v>3.20127981967364E-4</c:v>
                </c:pt>
                <c:pt idx="449">
                  <c:v>3.11039891079594E-4</c:v>
                </c:pt>
                <c:pt idx="450">
                  <c:v>3.0246781115925701E-4</c:v>
                </c:pt>
                <c:pt idx="451">
                  <c:v>2.94467851050957E-4</c:v>
                </c:pt>
                <c:pt idx="452">
                  <c:v>2.8709878023240099E-4</c:v>
                </c:pt>
                <c:pt idx="453">
                  <c:v>2.8042213151085202E-4</c:v>
                </c:pt>
                <c:pt idx="454">
                  <c:v>2.7450230636833899E-4</c:v>
                </c:pt>
                <c:pt idx="455">
                  <c:v>2.6940668274065403E-4</c:v>
                </c:pt>
                <c:pt idx="456">
                  <c:v>2.65205725322903E-4</c:v>
                </c:pt>
                <c:pt idx="457">
                  <c:v>2.6197309808932798E-4</c:v>
                </c:pt>
                <c:pt idx="458">
                  <c:v>2.59785778997396E-4</c:v>
                </c:pt>
                <c:pt idx="459">
                  <c:v>2.58724176612082E-4</c:v>
                </c:pt>
                <c:pt idx="460">
                  <c:v>2.5887224837577302E-4</c:v>
                </c:pt>
                <c:pt idx="461">
                  <c:v>2.6031762031826001E-4</c:v>
                </c:pt>
                <c:pt idx="462">
                  <c:v>2.6315170770034298E-4</c:v>
                </c:pt>
                <c:pt idx="463">
                  <c:v>2.6746983627308599E-4</c:v>
                </c:pt>
                <c:pt idx="464">
                  <c:v>2.7337136357043798E-4</c:v>
                </c:pt>
                <c:pt idx="465">
                  <c:v>2.80959799628951E-4</c:v>
                </c:pt>
                <c:pt idx="466">
                  <c:v>2.9034292637809302E-4</c:v>
                </c:pt>
                <c:pt idx="467">
                  <c:v>3.0163291491169E-4</c:v>
                </c:pt>
                <c:pt idx="468">
                  <c:v>3.1494643950508101E-4</c:v>
                </c:pt>
                <c:pt idx="469">
                  <c:v>3.3040478732787202E-4</c:v>
                </c:pt>
                <c:pt idx="470">
                  <c:v>3.4813396236793099E-4</c:v>
                </c:pt>
                <c:pt idx="471">
                  <c:v>3.68264781964398E-4</c:v>
                </c:pt>
                <c:pt idx="472">
                  <c:v>3.9093296405677601E-4</c:v>
                </c:pt>
                <c:pt idx="473">
                  <c:v>4.1627920294330997E-4</c:v>
                </c:pt>
                <c:pt idx="474">
                  <c:v>4.4444923095367098E-4</c:v>
                </c:pt>
                <c:pt idx="475">
                  <c:v>4.7559386300747799E-4</c:v>
                </c:pt>
                <c:pt idx="476">
                  <c:v>5.0986902054670998E-4</c:v>
                </c:pt>
                <c:pt idx="477">
                  <c:v>5.4743573079588201E-4</c:v>
                </c:pt>
                <c:pt idx="478">
                  <c:v>5.8846009645823296E-4</c:v>
                </c:pt>
                <c:pt idx="479">
                  <c:v>6.3311323039727096E-4</c:v>
                </c:pt>
                <c:pt idx="480">
                  <c:v>6.8157114871723E-4</c:v>
                </c:pt>
                <c:pt idx="481">
                  <c:v>7.3401461469177302E-4</c:v>
                </c:pt>
                <c:pt idx="482">
                  <c:v>7.9062892466351398E-4</c:v>
                </c:pt>
                <c:pt idx="483">
                  <c:v>8.5160362559675402E-4</c:v>
                </c:pt>
                <c:pt idx="484">
                  <c:v>9.1713215218199202E-4</c:v>
                </c:pt>
                <c:pt idx="485">
                  <c:v>9.874113693347441E-4</c:v>
                </c:pt>
                <c:pt idx="486">
                  <c:v>1.0626410036264299E-3</c:v>
                </c:pt>
                <c:pt idx="487">
                  <c:v>1.14302294422743E-3</c:v>
                </c:pt>
                <c:pt idx="488">
                  <c:v>1.2287603907303901E-3</c:v>
                </c:pt>
                <c:pt idx="489">
                  <c:v>1.3200568213402699E-3</c:v>
                </c:pt>
                <c:pt idx="490">
                  <c:v>1.4171147501933401E-3</c:v>
                </c:pt>
                <c:pt idx="491">
                  <c:v>1.52013423735185E-3</c:v>
                </c:pt>
                <c:pt idx="492">
                  <c:v>1.6293111085445601E-3</c:v>
                </c:pt>
                <c:pt idx="493">
                  <c:v>1.7448348342451101E-3</c:v>
                </c:pt>
                <c:pt idx="494">
                  <c:v>1.8668860090010099E-3</c:v>
                </c:pt>
                <c:pt idx="495">
                  <c:v>1.9956333613993199E-3</c:v>
                </c:pt>
                <c:pt idx="496">
                  <c:v>2.1312302131330399E-3</c:v>
                </c:pt>
                <c:pt idx="497">
                  <c:v>2.2738102914899002E-3</c:v>
                </c:pt>
                <c:pt idx="498">
                  <c:v>2.42348278318626E-3</c:v>
                </c:pt>
                <c:pt idx="499">
                  <c:v>2.5803264989649501E-3</c:v>
                </c:pt>
                <c:pt idx="500">
                  <c:v>2.7443829974613501E-3</c:v>
                </c:pt>
                <c:pt idx="501">
                  <c:v>2.9156484939852098E-3</c:v>
                </c:pt>
                <c:pt idx="502">
                  <c:v>3.0940643567298198E-3</c:v>
                </c:pt>
                <c:pt idx="503">
                  <c:v>3.2795059709647598E-3</c:v>
                </c:pt>
                <c:pt idx="504">
                  <c:v>3.47176973671985E-3</c:v>
                </c:pt>
                <c:pt idx="505">
                  <c:v>3.6705579645175701E-3</c:v>
                </c:pt>
                <c:pt idx="506">
                  <c:v>3.8754614622584899E-3</c:v>
                </c:pt>
                <c:pt idx="507">
                  <c:v>4.0859396883982501E-3</c:v>
                </c:pt>
                <c:pt idx="508">
                  <c:v>4.3012985228301397E-3</c:v>
                </c:pt>
                <c:pt idx="509">
                  <c:v>4.5206660410490301E-3</c:v>
                </c:pt>
                <c:pt idx="510">
                  <c:v>4.7429672664513001E-3</c:v>
                </c:pt>
                <c:pt idx="511">
                  <c:v>4.9668998551756702E-3</c:v>
                </c:pt>
                <c:pt idx="512">
                  <c:v>5.1909142033759702E-3</c:v>
                </c:pt>
                <c:pt idx="513">
                  <c:v>5.4132037044357503E-3</c:v>
                </c:pt>
                <c:pt idx="514">
                  <c:v>5.6317138087376402E-3</c:v>
                </c:pt>
                <c:pt idx="515">
                  <c:v>5.8441816860203E-3</c:v>
                </c:pt>
                <c:pt idx="516">
                  <c:v>6.0482202844544704E-3</c:v>
                </c:pt>
                <c:pt idx="517">
                  <c:v>6.2414587347300902E-3</c:v>
                </c:pt>
                <c:pt idx="518">
                  <c:v>6.42174174643454E-3</c:v>
                </c:pt>
                <c:pt idx="519">
                  <c:v>6.5873716647355399E-3</c:v>
                </c:pt>
                <c:pt idx="520">
                  <c:v>6.7373518197500603E-3</c:v>
                </c:pt>
                <c:pt idx="521">
                  <c:v>6.8715712541724001E-3</c:v>
                </c:pt>
                <c:pt idx="522">
                  <c:v>6.99087519326846E-3</c:v>
                </c:pt>
                <c:pt idx="523">
                  <c:v>7.0969983520117802E-3</c:v>
                </c:pt>
                <c:pt idx="524">
                  <c:v>7.1923840855657598E-3</c:v>
                </c:pt>
                <c:pt idx="525">
                  <c:v>7.2799451228004897E-3</c:v>
                </c:pt>
                <c:pt idx="526">
                  <c:v>7.3628259064284097E-3</c:v>
                </c:pt>
                <c:pt idx="527">
                  <c:v>7.4442080252045397E-3</c:v>
                </c:pt>
                <c:pt idx="528">
                  <c:v>7.5271751989486298E-3</c:v>
                </c:pt>
                <c:pt idx="529">
                  <c:v>7.6146353122588401E-3</c:v>
                </c:pt>
                <c:pt idx="530">
                  <c:v>7.7092877087480399E-3</c:v>
                </c:pt>
                <c:pt idx="531">
                  <c:v>7.8136221304573993E-3</c:v>
                </c:pt>
                <c:pt idx="532">
                  <c:v>7.92993770166644E-3</c:v>
                </c:pt>
                <c:pt idx="533">
                  <c:v>8.0603735216270705E-3</c:v>
                </c:pt>
                <c:pt idx="534">
                  <c:v>8.2069453683168599E-3</c:v>
                </c:pt>
                <c:pt idx="535">
                  <c:v>8.37158525023903E-3</c:v>
                </c:pt>
                <c:pt idx="536">
                  <c:v>8.5561820471261804E-3</c:v>
                </c:pt>
                <c:pt idx="537">
                  <c:v>8.7626223741743507E-3</c:v>
                </c:pt>
                <c:pt idx="538">
                  <c:v>8.9928312138263505E-3</c:v>
                </c:pt>
                <c:pt idx="539">
                  <c:v>9.2488118546663403E-3</c:v>
                </c:pt>
                <c:pt idx="540">
                  <c:v>9.5326842592188907E-3</c:v>
                </c:pt>
                <c:pt idx="541">
                  <c:v>9.8467200796025101E-3</c:v>
                </c:pt>
                <c:pt idx="542">
                  <c:v>1.01933710263327E-2</c:v>
                </c:pt>
                <c:pt idx="543">
                  <c:v>1.0575285049927099E-2</c:v>
                </c:pt>
                <c:pt idx="544">
                  <c:v>1.09953018457129E-2</c:v>
                </c:pt>
                <c:pt idx="545">
                  <c:v>1.14564160126489E-2</c:v>
                </c:pt>
                <c:pt idx="546">
                  <c:v>1.1961694167457499E-2</c:v>
                </c:pt>
                <c:pt idx="547">
                  <c:v>1.2514134123817701E-2</c:v>
                </c:pt>
                <c:pt idx="548">
                  <c:v>1.3116463509539799E-2</c:v>
                </c:pt>
                <c:pt idx="549">
                  <c:v>1.3770894135750901E-2</c:v>
                </c:pt>
                <c:pt idx="550">
                  <c:v>1.44788734291661E-2</c:v>
                </c:pt>
                <c:pt idx="551">
                  <c:v>1.5240892746879699E-2</c:v>
                </c:pt>
                <c:pt idx="552">
                  <c:v>1.60564080779615E-2</c:v>
                </c:pt>
                <c:pt idx="553">
                  <c:v>1.6923895872617101E-2</c:v>
                </c:pt>
                <c:pt idx="554">
                  <c:v>1.7841020806452002E-2</c:v>
                </c:pt>
                <c:pt idx="555">
                  <c:v>1.8804859552480999E-2</c:v>
                </c:pt>
                <c:pt idx="556">
                  <c:v>1.9812120389016599E-2</c:v>
                </c:pt>
                <c:pt idx="557">
                  <c:v>2.08593171221504E-2</c:v>
                </c:pt>
                <c:pt idx="558">
                  <c:v>2.1942881064906598E-2</c:v>
                </c:pt>
                <c:pt idx="559">
                  <c:v>2.3059214231572901E-2</c:v>
                </c:pt>
                <c:pt idx="560">
                  <c:v>2.42046969823182E-2</c:v>
                </c:pt>
                <c:pt idx="561">
                  <c:v>2.5375666494331602E-2</c:v>
                </c:pt>
                <c:pt idx="562">
                  <c:v>2.6568382477709401E-2</c:v>
                </c:pt>
                <c:pt idx="563">
                  <c:v>2.7778996379414701E-2</c:v>
                </c:pt>
                <c:pt idx="564">
                  <c:v>2.9003541283113901E-2</c:v>
                </c:pt>
                <c:pt idx="565">
                  <c:v>3.0237961661523899E-2</c:v>
                </c:pt>
                <c:pt idx="566">
                  <c:v>3.1478203251676398E-2</c:v>
                </c:pt>
                <c:pt idx="567">
                  <c:v>3.2720379878779703E-2</c:v>
                </c:pt>
                <c:pt idx="568">
                  <c:v>3.3961021069130203E-2</c:v>
                </c:pt>
                <c:pt idx="569">
                  <c:v>3.5197378668649699E-2</c:v>
                </c:pt>
                <c:pt idx="570">
                  <c:v>3.6427737137976701E-2</c:v>
                </c:pt>
                <c:pt idx="571">
                  <c:v>3.7651647381755401E-2</c:v>
                </c:pt>
                <c:pt idx="572">
                  <c:v>3.8870009644132397E-2</c:v>
                </c:pt>
                <c:pt idx="573">
                  <c:v>4.0084974671716699E-2</c:v>
                </c:pt>
                <c:pt idx="574">
                  <c:v>4.1299693621136703E-2</c:v>
                </c:pt>
                <c:pt idx="575">
                  <c:v>4.2517990882134198E-2</c:v>
                </c:pt>
                <c:pt idx="576">
                  <c:v>4.3744039720461203E-2</c:v>
                </c:pt>
                <c:pt idx="577">
                  <c:v>4.4982095947539602E-2</c:v>
                </c:pt>
                <c:pt idx="578">
                  <c:v>4.6236311490257601E-2</c:v>
                </c:pt>
                <c:pt idx="579">
                  <c:v>4.7510624482221202E-2</c:v>
                </c:pt>
                <c:pt idx="580">
                  <c:v>4.8808710141446297E-2</c:v>
                </c:pt>
                <c:pt idx="581">
                  <c:v>5.0133974274470701E-2</c:v>
                </c:pt>
                <c:pt idx="582">
                  <c:v>5.14895739371206E-2</c:v>
                </c:pt>
                <c:pt idx="583">
                  <c:v>5.2878454005716599E-2</c:v>
                </c:pt>
                <c:pt idx="584">
                  <c:v>5.4303392331881299E-2</c:v>
                </c:pt>
                <c:pt idx="585">
                  <c:v>5.57670491357279E-2</c:v>
                </c:pt>
                <c:pt idx="586">
                  <c:v>5.7272018300271503E-2</c:v>
                </c:pt>
                <c:pt idx="587">
                  <c:v>5.8820879425613801E-2</c:v>
                </c:pt>
                <c:pt idx="588">
                  <c:v>6.0416250053631E-2</c:v>
                </c:pt>
                <c:pt idx="589">
                  <c:v>6.2060837477588997E-2</c:v>
                </c:pt>
                <c:pt idx="590">
                  <c:v>6.3757489006662796E-2</c:v>
                </c:pt>
                <c:pt idx="591">
                  <c:v>6.5509238367565198E-2</c:v>
                </c:pt>
                <c:pt idx="592">
                  <c:v>6.7319343926037306E-2</c:v>
                </c:pt>
                <c:pt idx="593">
                  <c:v>6.9191311438251094E-2</c:v>
                </c:pt>
                <c:pt idx="594">
                  <c:v>7.1128890133694306E-2</c:v>
                </c:pt>
                <c:pt idx="595">
                  <c:v>7.3136026718451499E-2</c:v>
                </c:pt>
                <c:pt idx="596">
                  <c:v>7.5216759211311393E-2</c:v>
                </c:pt>
                <c:pt idx="597">
                  <c:v>7.7375034964620504E-2</c:v>
                </c:pt>
                <c:pt idx="598">
                  <c:v>7.9614449595352799E-2</c:v>
                </c:pt>
                <c:pt idx="599">
                  <c:v>8.1937928823288098E-2</c:v>
                </c:pt>
                <c:pt idx="600">
                  <c:v>8.4347408567754897E-2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701-40BE-88DB-D88D27A05A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At val="-6.0000000000000019E-3"/>
        <c:crossBetween val="midCat"/>
      </c:valAx>
      <c:valAx>
        <c:axId val="370378079"/>
        <c:scaling>
          <c:orientation val="minMax"/>
          <c:max val="6.0000000000000019E-3"/>
          <c:min val="-6.0000000000000019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Br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577378688819525"/>
          <c:y val="0.95605392935869171"/>
          <c:w val="0.33657518750012422"/>
          <c:h val="4.3946070641308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0.28229</cdr:x>
      <cdr:y>0.70172</cdr:y>
    </cdr:from>
    <cdr:to>
      <cdr:x>0.5</cdr:x>
      <cdr:y>0.82696</cdr:y>
    </cdr:to>
    <cdr:sp macro="" textlink="">
      <cdr:nvSpPr>
        <cdr:cNvPr id="2" name="TextBox 11">
          <a:extLst xmlns:a="http://schemas.openxmlformats.org/drawingml/2006/main">
            <a:ext uri="{FF2B5EF4-FFF2-40B4-BE49-F238E27FC236}">
              <a16:creationId xmlns:a16="http://schemas.microsoft.com/office/drawing/2014/main" id="{16A699CB-7C1D-8958-83E8-22C89C218C34}"/>
            </a:ext>
          </a:extLst>
        </cdr:cNvPr>
        <cdr:cNvSpPr txBox="1"/>
      </cdr:nvSpPr>
      <cdr:spPr>
        <a:xfrm xmlns:a="http://schemas.openxmlformats.org/drawingml/2006/main">
          <a:off x="2532492" y="3621604"/>
          <a:ext cx="1953087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Keeps roughly the same Z extent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0.24191</cdr:x>
      <cdr:y>0.3022</cdr:y>
    </cdr:from>
    <cdr:to>
      <cdr:x>0.37815</cdr:x>
      <cdr:y>0.41102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6EDB679B-A208-7E05-9594-D5213A466087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H="1" flipV="1">
          <a:off x="2170244" y="1559679"/>
          <a:ext cx="1222159" cy="56157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0.36336</cdr:x>
      <cdr:y>0.40293</cdr:y>
    </cdr:from>
    <cdr:to>
      <cdr:x>0.56352</cdr:x>
      <cdr:y>0.58184</cdr:y>
    </cdr:to>
    <cdr:sp macro="" textlink="">
      <cdr:nvSpPr>
        <cdr:cNvPr id="4" name="TextBox 11">
          <a:extLst xmlns:a="http://schemas.openxmlformats.org/drawingml/2006/main">
            <a:ext uri="{FF2B5EF4-FFF2-40B4-BE49-F238E27FC236}">
              <a16:creationId xmlns:a16="http://schemas.microsoft.com/office/drawing/2014/main" id="{16A699CB-7C1D-8958-83E8-22C89C218C34}"/>
            </a:ext>
          </a:extLst>
        </cdr:cNvPr>
        <cdr:cNvSpPr txBox="1"/>
      </cdr:nvSpPr>
      <cdr:spPr>
        <a:xfrm xmlns:a="http://schemas.openxmlformats.org/drawingml/2006/main">
          <a:off x="3259717" y="2079531"/>
          <a:ext cx="1795696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Still (just) monotonically changing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ECEF8-6A05-4F30-8ED8-7C5B6F234318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24624-94D2-48EA-BD1C-09BB5695C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420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10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8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eaecf2c46c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eaecf2c46c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86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694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DC471-8DC0-DF7F-6B36-3AAE47257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BA041-128A-032D-1FA4-51DDCD06B5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4DC488-1E9A-940E-1A3E-BB955E86B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C52F9-ABB1-87F5-57D0-879943C313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676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27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FA69-8C38-C8A7-E11E-406BAF3A5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36F2-3C5B-5901-D224-7229DADB8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6911F-A320-6BF2-4710-6B1CA5A2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F46D8-0F38-16BF-FE67-9FCA71D8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91CE7-4CDD-3AAA-9BC2-5331A480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3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10A2A-04AE-5FB5-8EC0-E6256B69B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84633-D47B-742D-C5AD-D08D6CD6F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A850D-0C9A-75A6-E570-DEC54B130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6DEE0-00DC-6B84-445D-A0563C580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D3D8C-1024-F49B-70A2-C9D27F6D9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31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89B38C-2625-56FC-1249-7DF115C9E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16C8C-9B58-9DAC-6D2A-ABEB9393D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1AD71-198D-10A1-DDDB-F829CB7C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96979-4CEA-9D2E-F4DC-E8E0AE14A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9549F-0331-5249-EB4B-24C1EA0A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171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91FBEF4-6280-429D-90DF-470995BEA0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159BCE4-360E-435F-9523-803BB566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FD292AD-5D04-45AA-81A1-29CFBCBC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41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s">
  <p:cSld name="Two Content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695325" y="278296"/>
            <a:ext cx="8964800" cy="8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"/>
          </p:nvPr>
        </p:nvSpPr>
        <p:spPr>
          <a:xfrm>
            <a:off x="695327" y="1376773"/>
            <a:ext cx="5291600" cy="46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500" rIns="0" bIns="0" anchor="t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2pPr>
            <a:lvl3pPr marL="1828754" lvl="2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3pPr>
            <a:lvl4pPr marL="2438339" lvl="3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9875837" y="6404573"/>
            <a:ext cx="1620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1614487" y="6404573"/>
            <a:ext cx="80456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695325" y="6404573"/>
            <a:ext cx="7032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2"/>
          </p:nvPr>
        </p:nvSpPr>
        <p:spPr>
          <a:xfrm>
            <a:off x="6205201" y="1376773"/>
            <a:ext cx="5291600" cy="46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500" rIns="0" bIns="0" anchor="t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2pPr>
            <a:lvl3pPr marL="1828754" lvl="2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3pPr>
            <a:lvl4pPr marL="2438339" lvl="3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65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F496A-8BBC-18E0-1743-EA12661D9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D5E1D-79F9-50AC-D4CB-805462601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01D09-6D94-D6FD-76BE-C48155033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01CB-3D33-0C92-BD55-6EFBAD64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AD552-BD91-8C33-7EF2-96490E2C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5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89F21-68BB-AF03-150F-40DC7FAA4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18A36-3012-F5DD-6CD9-BC8BC2C51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44844-50CA-3522-4D4A-C7C4BA1B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6CAC2-F081-06B8-F6FC-17174DF86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43A8D-FE6D-6ADB-DE8F-D421622E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64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87BD9-CC51-5909-0801-6575D2752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0E33-CB3C-1A41-46BC-7472A94F64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AE3ED-DC24-11DE-A15B-1807BADDE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E8CEED-E826-4C5E-94B6-78F49042B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C53E0-D244-BF0A-6AC4-E115EAFB3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E255B-95D3-CAE3-5B99-301E68C2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1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27CCE-D8AA-2F1D-8853-FECDBAC35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3C0DF-8061-81F4-9342-98D9A8997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D96A67-5635-495A-1BCE-A8F75097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67165-442F-5C5A-8775-7EFB7EACF6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5FDA7-5EC3-2DE4-CB0B-3ACBED473B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DA5118-0407-0694-F4B5-7D946C06C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5CC7A3-4981-D64F-8B5C-101435B6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269BF9-18D8-E0FE-E492-E2C49E66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95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75B67-594C-1148-E643-02B68C72E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3A6AF6-AF03-1C44-92E3-AD15BC93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53C7D-37D7-CD9F-9B2E-DE27890E8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70755D-D390-65BD-FDCE-D9AC1FFB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9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8B93A-5829-5EF8-1065-FCDD1CC7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6E235C-2DDF-4BED-E2FB-EAA016A8F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D8F06-F28E-EE62-9848-C8938B60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76E95-E6EE-9F68-EA71-733461163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EE9D0-2BDA-EAFF-524E-A1A8BE147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7D27A-A93B-8AA4-7FEC-8580DB54E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13142E-9FE9-2EC7-8686-1C70144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E0D6F-C35C-CC77-09C8-5557C8A3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4A64C-8AA2-40E2-4D74-F98ACD60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06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7837-4BA0-87B9-934D-C7F40E3F0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DB2C33-8FF1-4E1E-D932-A1BE4782BB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72CAE-9688-A7F3-C21A-A15C6C9610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4662D3-8627-1AE0-79FE-2ACF11939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3A8BC-2608-42C2-F9AE-2B0DECE4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49CF1-05D1-1BB6-49BD-E8C78DC2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75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0E54D9-4ACD-9697-5FD4-9147D96C7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03858-CD1F-C7E5-71C6-5B57E0C09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1B283-23B7-6F31-46A8-798C5198D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A9B910-32DE-4124-9C87-EB96E04AD581}" type="datetimeFigureOut">
              <a:rPr lang="en-GB" smtClean="0"/>
              <a:t>30/01/2025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297C2-EFBB-2BEE-106B-081FD4AC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11029-243D-96E8-758C-20725D9F4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64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92963" y="1938348"/>
            <a:ext cx="6469976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MuEDM</a:t>
            </a: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correction coils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2">
                    <a:lumMod val="50000"/>
                  </a:schemeClr>
                </a:solidFill>
                <a:latin typeface="Arial" panose="020B0604020202020204"/>
              </a:rPr>
              <a:t>Review meeting</a:t>
            </a:r>
            <a:endParaRPr kumimoji="0" lang="en-US" sz="2800" b="1" i="0" u="none" strike="noStrike" kern="1200" cap="none" spc="-15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3A0D6D-7DBC-4356-B9BB-E659006B5B74}"/>
              </a:ext>
            </a:extLst>
          </p:cNvPr>
          <p:cNvSpPr/>
          <p:nvPr/>
        </p:nvSpPr>
        <p:spPr>
          <a:xfrm>
            <a:off x="292963" y="4919652"/>
            <a:ext cx="64065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Alex Bainbridge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UKRI-STFC Daresbury Laboratory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 February 2025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FFE5F9D8-C17D-B99B-0122-5B06686D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91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09"/>
    </mc:Choice>
    <mc:Fallback xmlns="">
      <p:transition spd="slow" advTm="1530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F08BFB5-64D8-1B94-22EA-25B7393F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Alex Bainbridge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flow simulations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969C46-4CB3-BE49-81AA-AE530EB17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940" y="2098674"/>
            <a:ext cx="4678532" cy="4351338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Heat flow modelling shows that filling the vacuum space between the turns of the coil is necessary to ensure heat flow into the holder.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Leaving this space as vacuum results in poor heat conduction as expected.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Steady state temperature peaks at 26 degrees in outer coil.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So- filling in the gaps between the turns with an epoxy of similar thermal conductivity to air is a good solution.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Vacuum impregnating UHV epoxy between the turns of the coils is the optimal solution – also removes trapped volumes and reduces outgassing.</a:t>
            </a:r>
          </a:p>
          <a:p>
            <a:pPr marL="0" indent="0">
              <a:buNone/>
            </a:pP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3AB599-BC81-63BB-72D1-7C29AED14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245" y="1473692"/>
            <a:ext cx="5895782" cy="538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04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3"/>
          <p:cNvSpPr txBox="1">
            <a:spLocks noGrp="1"/>
          </p:cNvSpPr>
          <p:nvPr>
            <p:ph type="body" idx="1"/>
          </p:nvPr>
        </p:nvSpPr>
        <p:spPr>
          <a:xfrm>
            <a:off x="695327" y="1376773"/>
            <a:ext cx="5291600" cy="4335990"/>
          </a:xfrm>
          <a:prstGeom prst="rect">
            <a:avLst/>
          </a:prstGeom>
        </p:spPr>
        <p:txBody>
          <a:bodyPr spcFirstLastPara="1" vert="horz" wrap="square" lIns="0" tIns="18000" rIns="0" bIns="0" rtlCol="0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98" name="Google Shape;398;p43"/>
          <p:cNvSpPr txBox="1">
            <a:spLocks noGrp="1"/>
          </p:cNvSpPr>
          <p:nvPr>
            <p:ph type="body" idx="2"/>
          </p:nvPr>
        </p:nvSpPr>
        <p:spPr>
          <a:xfrm>
            <a:off x="6205201" y="1376773"/>
            <a:ext cx="5291600" cy="4335990"/>
          </a:xfrm>
          <a:prstGeom prst="rect">
            <a:avLst/>
          </a:prstGeom>
        </p:spPr>
        <p:txBody>
          <a:bodyPr spcFirstLastPara="1" vert="horz" wrap="square" lIns="0" tIns="18000" rIns="0" bIns="0" rtlCol="0" anchor="t" anchorCtr="0">
            <a:noAutofit/>
          </a:bodyPr>
          <a:lstStyle/>
          <a:p>
            <a:pPr marL="0" indent="0"/>
            <a:endParaRPr dirty="0"/>
          </a:p>
        </p:txBody>
      </p:sp>
      <p:pic>
        <p:nvPicPr>
          <p:cNvPr id="399" name="Google Shape;3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334" y="1016152"/>
            <a:ext cx="5291601" cy="46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5201" y="1016552"/>
            <a:ext cx="5291601" cy="46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3"/>
          <p:cNvSpPr txBox="1"/>
          <p:nvPr/>
        </p:nvSpPr>
        <p:spPr>
          <a:xfrm>
            <a:off x="1398600" y="4785900"/>
            <a:ext cx="1061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 K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02" name="Google Shape;402;p43"/>
          <p:cNvCxnSpPr/>
          <p:nvPr/>
        </p:nvCxnSpPr>
        <p:spPr>
          <a:xfrm rot="10800000" flipH="1">
            <a:off x="1955600" y="3702367"/>
            <a:ext cx="427600" cy="11948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3" name="Google Shape;403;p43"/>
          <p:cNvSpPr txBox="1"/>
          <p:nvPr/>
        </p:nvSpPr>
        <p:spPr>
          <a:xfrm>
            <a:off x="7900733" y="4504801"/>
            <a:ext cx="1161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67.3 </a:t>
            </a:r>
            <a:r>
              <a:rPr kumimoji="0" lang="en" sz="2000" b="0" i="0" u="none" strike="noStrike" kern="1200" cap="none" spc="0" normalizeH="0" baseline="3000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</a:t>
            </a: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04" name="Google Shape;404;p43"/>
          <p:cNvCxnSpPr/>
          <p:nvPr/>
        </p:nvCxnSpPr>
        <p:spPr>
          <a:xfrm rot="10800000">
            <a:off x="8253733" y="3912133"/>
            <a:ext cx="212000" cy="672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5" name="Google Shape;405;p43"/>
          <p:cNvSpPr txBox="1"/>
          <p:nvPr/>
        </p:nvSpPr>
        <p:spPr>
          <a:xfrm>
            <a:off x="2112933" y="5058801"/>
            <a:ext cx="2854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Cu Emissivity: 0.025 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B2AF84E3-E9D1-D504-C687-C396E71C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7211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E63F7-3D1B-FA4E-A42D-72229B410F71}"/>
              </a:ext>
            </a:extLst>
          </p:cNvPr>
          <p:cNvSpPr txBox="1"/>
          <p:nvPr/>
        </p:nvSpPr>
        <p:spPr>
          <a:xfrm>
            <a:off x="728804" y="5760692"/>
            <a:ext cx="10624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Passive heat flow simulations show that heat will not conduct quickly enough out of the chamber via the support structure. Active cooling will be needed.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845646-A148-7758-C031-B2966337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Heat flow simulations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841D73-844F-BA50-7B8C-3E72EC1ED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09E1B0-CC8C-38A4-6CFC-A04C9AF512F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D2261C-DBB6-471F-6151-0A68E6F1E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9608" y="1815846"/>
            <a:ext cx="11232784" cy="37386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1B0199-AED6-CF3C-900A-35473E959A82}"/>
              </a:ext>
            </a:extLst>
          </p:cNvPr>
          <p:cNvSpPr txBox="1"/>
          <p:nvPr/>
        </p:nvSpPr>
        <p:spPr>
          <a:xfrm>
            <a:off x="8296220" y="1618157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Central trap coil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9677E0-A2D8-2628-9382-B288C463F1D0}"/>
              </a:ext>
            </a:extLst>
          </p:cNvPr>
          <p:cNvCxnSpPr>
            <a:cxnSpLocks/>
          </p:cNvCxnSpPr>
          <p:nvPr/>
        </p:nvCxnSpPr>
        <p:spPr>
          <a:xfrm flipH="1">
            <a:off x="7850238" y="1881815"/>
            <a:ext cx="529453" cy="15471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5EE3378-4C8E-5541-9319-8C73083386CE}"/>
              </a:ext>
            </a:extLst>
          </p:cNvPr>
          <p:cNvSpPr txBox="1"/>
          <p:nvPr/>
        </p:nvSpPr>
        <p:spPr>
          <a:xfrm>
            <a:off x="1458220" y="5804809"/>
            <a:ext cx="22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Cooling tubes to connect</a:t>
            </a:r>
          </a:p>
          <a:p>
            <a:r>
              <a:rPr lang="en-GB" sz="1200" b="1" dirty="0"/>
              <a:t>via </a:t>
            </a:r>
            <a:r>
              <a:rPr lang="en-GB" sz="1200" b="1" dirty="0" err="1"/>
              <a:t>Swagelock</a:t>
            </a:r>
            <a:r>
              <a:rPr lang="en-GB" sz="1200" b="1" dirty="0"/>
              <a:t> to feedthrough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5B3F47-83E7-4986-4B76-61D7F3EA32CB}"/>
              </a:ext>
            </a:extLst>
          </p:cNvPr>
          <p:cNvCxnSpPr>
            <a:cxnSpLocks/>
          </p:cNvCxnSpPr>
          <p:nvPr/>
        </p:nvCxnSpPr>
        <p:spPr>
          <a:xfrm flipH="1" flipV="1">
            <a:off x="1016000" y="4987636"/>
            <a:ext cx="442220" cy="955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E2D4316-814F-D7CC-737E-C3B3843C90CC}"/>
              </a:ext>
            </a:extLst>
          </p:cNvPr>
          <p:cNvSpPr txBox="1"/>
          <p:nvPr/>
        </p:nvSpPr>
        <p:spPr>
          <a:xfrm>
            <a:off x="2360558" y="1363913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Mounting to end flange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E0142A-A196-B532-D56C-1C5B266C09CB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1847273" y="1502413"/>
            <a:ext cx="513285" cy="529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68A43E0-5B69-CC54-253D-D188994EF383}"/>
              </a:ext>
            </a:extLst>
          </p:cNvPr>
          <p:cNvSpPr txBox="1"/>
          <p:nvPr/>
        </p:nvSpPr>
        <p:spPr>
          <a:xfrm>
            <a:off x="4868232" y="5429305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Aluminium holder structure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1361ACF-E719-292A-D0D5-E42B5711A8C3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4184073" y="4654071"/>
            <a:ext cx="684159" cy="913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7BCD527-15C0-9890-C088-EA7B0629C53E}"/>
              </a:ext>
            </a:extLst>
          </p:cNvPr>
          <p:cNvSpPr txBox="1"/>
          <p:nvPr/>
        </p:nvSpPr>
        <p:spPr>
          <a:xfrm>
            <a:off x="5495177" y="1340869"/>
            <a:ext cx="22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Aluminium Support rods</a:t>
            </a:r>
          </a:p>
          <a:p>
            <a:r>
              <a:rPr lang="en-GB" sz="1200" b="1" dirty="0"/>
              <a:t>Positioned to accommodate detectors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0687AAF-323B-3802-520F-160E8720AEE6}"/>
              </a:ext>
            </a:extLst>
          </p:cNvPr>
          <p:cNvCxnSpPr>
            <a:cxnSpLocks/>
          </p:cNvCxnSpPr>
          <p:nvPr/>
        </p:nvCxnSpPr>
        <p:spPr>
          <a:xfrm flipH="1">
            <a:off x="6197600" y="1954345"/>
            <a:ext cx="129309" cy="8237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899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B73F5-253F-E0D0-64C2-A77C53D00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937EEB-631A-8736-FD16-B9DCDF14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9772B2E-D1CC-E618-DDCC-F1145602CEC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2E4040-5AE3-DFE9-2EE9-131C500C9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277" y="1473403"/>
            <a:ext cx="11458951" cy="488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74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419D9-56E9-419E-4638-9CD29C03F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6997C5-81B1-24C7-F514-7C3F5371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C94168-1BEC-4CE2-56E2-3402F7611AB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80E652DF-1DF5-BF19-5402-F68904D58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98" y="3323612"/>
            <a:ext cx="3173283" cy="30327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38EC9F-8502-BC97-BA88-645063F392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106" y="937542"/>
            <a:ext cx="2313220" cy="27950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645BFD-67C0-D33E-BD87-FEA6EB43AC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528" y="3533596"/>
            <a:ext cx="4006533" cy="28542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B633A8-FB6B-5DB9-B235-427066FC38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0333" y="481892"/>
            <a:ext cx="3118895" cy="3293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CB7A37-9CA7-A13E-0228-927E4B2A67E0}"/>
              </a:ext>
            </a:extLst>
          </p:cNvPr>
          <p:cNvSpPr txBox="1"/>
          <p:nvPr/>
        </p:nvSpPr>
        <p:spPr>
          <a:xfrm>
            <a:off x="3908946" y="2660752"/>
            <a:ext cx="2206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Cooling tube </a:t>
            </a:r>
          </a:p>
          <a:p>
            <a:endParaRPr lang="en-GB" sz="1200" dirty="0"/>
          </a:p>
          <a:p>
            <a:r>
              <a:rPr lang="en-GB" sz="1200" dirty="0"/>
              <a:t>Square section conductor held by clamping between </a:t>
            </a:r>
            <a:r>
              <a:rPr lang="en-GB" sz="1200" dirty="0" err="1"/>
              <a:t>olders</a:t>
            </a:r>
            <a:endParaRPr lang="en-GB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90ED23-C7AA-020E-4E3C-F52B2049F16A}"/>
              </a:ext>
            </a:extLst>
          </p:cNvPr>
          <p:cNvCxnSpPr>
            <a:cxnSpLocks/>
          </p:cNvCxnSpPr>
          <p:nvPr/>
        </p:nvCxnSpPr>
        <p:spPr>
          <a:xfrm flipH="1" flipV="1">
            <a:off x="3364197" y="2209838"/>
            <a:ext cx="622571" cy="392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B83AE94-2978-8BA3-DE8F-9F807CDA383C}"/>
              </a:ext>
            </a:extLst>
          </p:cNvPr>
          <p:cNvCxnSpPr>
            <a:cxnSpLocks/>
          </p:cNvCxnSpPr>
          <p:nvPr/>
        </p:nvCxnSpPr>
        <p:spPr>
          <a:xfrm flipH="1" flipV="1">
            <a:off x="9599627" y="2871319"/>
            <a:ext cx="622571" cy="392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E4A83C-693C-46B9-9DA8-D9C2522CFD60}"/>
              </a:ext>
            </a:extLst>
          </p:cNvPr>
          <p:cNvSpPr txBox="1"/>
          <p:nvPr/>
        </p:nvSpPr>
        <p:spPr>
          <a:xfrm>
            <a:off x="10222198" y="3155366"/>
            <a:ext cx="1692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Clamps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AF9261-C018-9674-406C-436D959C2992}"/>
              </a:ext>
            </a:extLst>
          </p:cNvPr>
          <p:cNvCxnSpPr>
            <a:cxnSpLocks/>
          </p:cNvCxnSpPr>
          <p:nvPr/>
        </p:nvCxnSpPr>
        <p:spPr>
          <a:xfrm flipH="1">
            <a:off x="1873327" y="3323612"/>
            <a:ext cx="2035619" cy="9833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5E30BD-0938-68BC-0AF5-EDD9C2F9DDD9}"/>
              </a:ext>
            </a:extLst>
          </p:cNvPr>
          <p:cNvCxnSpPr>
            <a:cxnSpLocks/>
          </p:cNvCxnSpPr>
          <p:nvPr/>
        </p:nvCxnSpPr>
        <p:spPr>
          <a:xfrm flipH="1">
            <a:off x="3721583" y="3732575"/>
            <a:ext cx="529453" cy="15471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9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77830" y="1420832"/>
            <a:ext cx="11619517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field solution is found: by having 2 corrector coils side and staggering their Ampere-turn values we can achieve a monotonically decreasing field with a central dip.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current solution fits into all physical constraints (that we know about) –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review meeting on 30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Jan to confirm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Water-cooling of the coil holders is required.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 plan to have coils wound and potted in vacuum epoxy by colleagues at the Rutherford Appleton Laboratory, UK.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Wire has been procured. </a:t>
            </a:r>
            <a:endParaRPr lang="en-GB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Coil holder design was discussed 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30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Jan meeting – some minor changes needed to </a:t>
            </a:r>
            <a:r>
              <a:rPr kumimoji="0" lang="en-GB" sz="1800" b="0" i="0" u="none" strike="noStrike" kern="1200" cap="none" spc="0" normalizeH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ensure compatibility with detectors. 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Expected delivery of complete coils to PSI around end of March.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Current status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7105C84-E804-3E62-357B-EAF745B7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10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23"/>
    </mc:Choice>
    <mc:Fallback xmlns="">
      <p:transition spd="slow" advTm="488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48CC-5203-4568-1B7F-8BB71701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objective of the corrector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695C9-9A42-E9A4-8FE5-C31538B38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Objective: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constraints: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5FCE04-CB74-F1CC-38E0-DA697615FD2D}"/>
              </a:ext>
            </a:extLst>
          </p:cNvPr>
          <p:cNvSpPr txBox="1"/>
          <p:nvPr/>
        </p:nvSpPr>
        <p:spPr>
          <a:xfrm>
            <a:off x="838200" y="2226365"/>
            <a:ext cx="982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Produce a smooth field profile that monotonically decreases away from a central dip.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minimal power dissipation – heat extraction is complicated!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Maintain a suitable longitudinal distance to field drop-off.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8EF1F2-8EE9-9314-4608-1C753A395EBB}"/>
              </a:ext>
            </a:extLst>
          </p:cNvPr>
          <p:cNvSpPr txBox="1"/>
          <p:nvPr/>
        </p:nvSpPr>
        <p:spPr>
          <a:xfrm>
            <a:off x="838200" y="4356652"/>
            <a:ext cx="982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main and trim solenoids along with their cryostat already exist – no changes to </a:t>
            </a:r>
            <a:r>
              <a:rPr lang="en-GB"/>
              <a:t>that geometry.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main and trim solenoid current are constrained to the same ratio. 612.02/196.84 = 3.109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Need to accommodate the detector!</a:t>
            </a:r>
          </a:p>
          <a:p>
            <a:endParaRPr lang="en-GB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0FFE9E4-13B6-A290-A29C-E3E1640BD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0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AB5774-C7B3-45D2-025F-2AFAC68D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384" y="1183765"/>
            <a:ext cx="8935803" cy="5674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6D7137-6CBC-1784-CEBE-EF811E8D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parameters for solution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A05D53E-D00F-2E56-15FA-155D682C3553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7954347" y="1625645"/>
            <a:ext cx="1068355" cy="1173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3EB0D6-ECDE-0196-3D85-69C0F72E60D3}"/>
              </a:ext>
            </a:extLst>
          </p:cNvPr>
          <p:cNvCxnSpPr>
            <a:cxnSpLocks/>
          </p:cNvCxnSpPr>
          <p:nvPr/>
        </p:nvCxnSpPr>
        <p:spPr>
          <a:xfrm flipH="1">
            <a:off x="3519103" y="1558400"/>
            <a:ext cx="4185240" cy="1240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62517C4-3740-7597-F389-31F8D49FCE47}"/>
              </a:ext>
            </a:extLst>
          </p:cNvPr>
          <p:cNvSpPr txBox="1"/>
          <p:nvPr/>
        </p:nvSpPr>
        <p:spPr>
          <a:xfrm>
            <a:off x="7342000" y="1256313"/>
            <a:ext cx="122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unchanged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855AA2-6914-7594-5652-A8BEB5D60552}"/>
              </a:ext>
            </a:extLst>
          </p:cNvPr>
          <p:cNvCxnSpPr>
            <a:cxnSpLocks/>
          </p:cNvCxnSpPr>
          <p:nvPr/>
        </p:nvCxnSpPr>
        <p:spPr>
          <a:xfrm flipH="1">
            <a:off x="6867331" y="1625645"/>
            <a:ext cx="942158" cy="1329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70FA2EA-4853-C865-9228-085EFDCBD619}"/>
              </a:ext>
            </a:extLst>
          </p:cNvPr>
          <p:cNvCxnSpPr>
            <a:cxnSpLocks/>
          </p:cNvCxnSpPr>
          <p:nvPr/>
        </p:nvCxnSpPr>
        <p:spPr>
          <a:xfrm flipH="1" flipV="1">
            <a:off x="6186196" y="4534678"/>
            <a:ext cx="298580" cy="98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008B45C-BDCF-B68C-D24C-B636C65C979E}"/>
              </a:ext>
            </a:extLst>
          </p:cNvPr>
          <p:cNvSpPr txBox="1"/>
          <p:nvPr/>
        </p:nvSpPr>
        <p:spPr>
          <a:xfrm>
            <a:off x="6429702" y="5402424"/>
            <a:ext cx="16409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50</a:t>
            </a:r>
          </a:p>
          <a:p>
            <a:r>
              <a:rPr lang="en-GB" dirty="0"/>
              <a:t>Outer radius 60</a:t>
            </a:r>
          </a:p>
          <a:p>
            <a:r>
              <a:rPr lang="en-GB" dirty="0"/>
              <a:t>Z from -5 to 5 </a:t>
            </a:r>
          </a:p>
          <a:p>
            <a:r>
              <a:rPr lang="en-GB" dirty="0"/>
              <a:t>J=-1.6 A/mm</a:t>
            </a:r>
            <a:r>
              <a:rPr lang="en-GB" baseline="30000" dirty="0"/>
              <a:t>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24CF34E-52F2-7303-E95E-848F8BF5E85A}"/>
              </a:ext>
            </a:extLst>
          </p:cNvPr>
          <p:cNvCxnSpPr>
            <a:cxnSpLocks/>
          </p:cNvCxnSpPr>
          <p:nvPr/>
        </p:nvCxnSpPr>
        <p:spPr>
          <a:xfrm flipH="1" flipV="1">
            <a:off x="8783994" y="4543808"/>
            <a:ext cx="298580" cy="98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501A2D-59FF-C637-BE9A-5B56A2C6FFA5}"/>
              </a:ext>
            </a:extLst>
          </p:cNvPr>
          <p:cNvSpPr txBox="1"/>
          <p:nvPr/>
        </p:nvSpPr>
        <p:spPr>
          <a:xfrm>
            <a:off x="9022702" y="5402703"/>
            <a:ext cx="190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40</a:t>
            </a:r>
          </a:p>
          <a:p>
            <a:r>
              <a:rPr lang="en-GB" dirty="0"/>
              <a:t>Outer radius 70</a:t>
            </a:r>
          </a:p>
          <a:p>
            <a:r>
              <a:rPr lang="en-GB" dirty="0"/>
              <a:t>Z from 270 to 300 </a:t>
            </a:r>
          </a:p>
          <a:p>
            <a:r>
              <a:rPr lang="en-GB" dirty="0"/>
              <a:t>J=-1 A/mm</a:t>
            </a:r>
            <a:r>
              <a:rPr lang="en-GB" baseline="30000" dirty="0"/>
              <a:t>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FFA892-B3B2-9410-74DF-24BC3875B9EA}"/>
              </a:ext>
            </a:extLst>
          </p:cNvPr>
          <p:cNvCxnSpPr>
            <a:cxnSpLocks/>
          </p:cNvCxnSpPr>
          <p:nvPr/>
        </p:nvCxnSpPr>
        <p:spPr>
          <a:xfrm flipV="1">
            <a:off x="3869000" y="4534678"/>
            <a:ext cx="134972" cy="1259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36F6415-0EDF-461C-87FC-75ABD4214493}"/>
              </a:ext>
            </a:extLst>
          </p:cNvPr>
          <p:cNvSpPr txBox="1"/>
          <p:nvPr/>
        </p:nvSpPr>
        <p:spPr>
          <a:xfrm>
            <a:off x="2231700" y="5589352"/>
            <a:ext cx="190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40</a:t>
            </a:r>
          </a:p>
          <a:p>
            <a:r>
              <a:rPr lang="en-GB" dirty="0"/>
              <a:t>Outer radius 60</a:t>
            </a:r>
          </a:p>
          <a:p>
            <a:r>
              <a:rPr lang="en-GB" dirty="0"/>
              <a:t>Z from 220 to 250 </a:t>
            </a:r>
          </a:p>
          <a:p>
            <a:r>
              <a:rPr lang="en-GB" dirty="0"/>
              <a:t>J=-0.75 A/mm</a:t>
            </a:r>
            <a:r>
              <a:rPr lang="en-GB" baseline="30000" dirty="0"/>
              <a:t>2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C8B08C7-C86A-EBAE-335D-4250A7F1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3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</a:t>
            </a:r>
            <a:r>
              <a:rPr lang="en-GB" dirty="0" err="1"/>
              <a:t>Bz</a:t>
            </a:r>
            <a:r>
              <a:rPr lang="en-GB" dirty="0"/>
              <a:t>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760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/>
              <a:t>Bz</a:t>
            </a:r>
            <a:r>
              <a:rPr lang="en-GB" sz="2000" dirty="0"/>
              <a:t>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F7CD962-D8ED-EE98-95B3-9F51FE294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272167"/>
              </p:ext>
            </p:extLst>
          </p:nvPr>
        </p:nvGraphicFramePr>
        <p:xfrm>
          <a:off x="3414204" y="1479487"/>
          <a:ext cx="8777796" cy="487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1FC4454-7786-ACC0-9A30-54353101692A}"/>
              </a:ext>
            </a:extLst>
          </p:cNvPr>
          <p:cNvCxnSpPr/>
          <p:nvPr/>
        </p:nvCxnSpPr>
        <p:spPr>
          <a:xfrm flipH="1">
            <a:off x="5335480" y="1109709"/>
            <a:ext cx="532660" cy="1100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895BD26-23EC-BF91-EB67-9A5991CB788E}"/>
              </a:ext>
            </a:extLst>
          </p:cNvPr>
          <p:cNvSpPr txBox="1"/>
          <p:nvPr/>
        </p:nvSpPr>
        <p:spPr>
          <a:xfrm>
            <a:off x="5868140" y="870012"/>
            <a:ext cx="588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Does not dip here, no secondary trap created, see next slide!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DB679B-A208-7E05-9594-D5213A466087}"/>
              </a:ext>
            </a:extLst>
          </p:cNvPr>
          <p:cNvCxnSpPr>
            <a:cxnSpLocks/>
          </p:cNvCxnSpPr>
          <p:nvPr/>
        </p:nvCxnSpPr>
        <p:spPr>
          <a:xfrm flipH="1" flipV="1">
            <a:off x="4778668" y="2674335"/>
            <a:ext cx="1222159" cy="561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6A699CB-7C1D-8958-83E8-22C89C218C34}"/>
              </a:ext>
            </a:extLst>
          </p:cNvPr>
          <p:cNvSpPr txBox="1"/>
          <p:nvPr/>
        </p:nvSpPr>
        <p:spPr>
          <a:xfrm>
            <a:off x="5868140" y="3194187"/>
            <a:ext cx="2406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Much smoother than first corrector design, hopefully no reflection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9907751-F023-472B-7F5E-667B30350571}"/>
              </a:ext>
            </a:extLst>
          </p:cNvPr>
          <p:cNvCxnSpPr/>
          <p:nvPr/>
        </p:nvCxnSpPr>
        <p:spPr>
          <a:xfrm flipH="1">
            <a:off x="3994951" y="5424256"/>
            <a:ext cx="18731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D2C96A0-F911-06E0-2F86-2CBE07E8F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858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</a:t>
            </a:r>
            <a:r>
              <a:rPr lang="en-GB" dirty="0" err="1"/>
              <a:t>Bz</a:t>
            </a:r>
            <a:r>
              <a:rPr lang="en-GB" dirty="0"/>
              <a:t> profile – zoomed 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356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/>
              <a:t>Bz</a:t>
            </a:r>
            <a:r>
              <a:rPr lang="en-GB" sz="2000" dirty="0"/>
              <a:t>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F7CD962-D8ED-EE98-95B3-9F51FE294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589286"/>
              </p:ext>
            </p:extLst>
          </p:nvPr>
        </p:nvGraphicFramePr>
        <p:xfrm>
          <a:off x="3526970" y="1479487"/>
          <a:ext cx="8665029" cy="487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C9BBBB8-47A3-0545-F857-E0FD3BE0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51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Br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450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Br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613730E-2176-F363-4E19-582546D6D8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5660528"/>
              </p:ext>
            </p:extLst>
          </p:nvPr>
        </p:nvGraphicFramePr>
        <p:xfrm>
          <a:off x="3638938" y="1479600"/>
          <a:ext cx="8554261" cy="48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39610B-C7DD-B41D-F81C-CA3CFDD661D9}"/>
              </a:ext>
            </a:extLst>
          </p:cNvPr>
          <p:cNvCxnSpPr>
            <a:cxnSpLocks/>
          </p:cNvCxnSpPr>
          <p:nvPr/>
        </p:nvCxnSpPr>
        <p:spPr>
          <a:xfrm flipH="1">
            <a:off x="7632441" y="2157561"/>
            <a:ext cx="445158" cy="1434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>
            <a:extLst>
              <a:ext uri="{FF2B5EF4-FFF2-40B4-BE49-F238E27FC236}">
                <a16:creationId xmlns:a16="http://schemas.microsoft.com/office/drawing/2014/main" id="{37888255-C361-71C7-02E8-BA1B928FE877}"/>
              </a:ext>
            </a:extLst>
          </p:cNvPr>
          <p:cNvSpPr txBox="1"/>
          <p:nvPr/>
        </p:nvSpPr>
        <p:spPr>
          <a:xfrm>
            <a:off x="7179751" y="1873239"/>
            <a:ext cx="1795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Slightly higher central fluctuation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8B6280-8ABB-CB65-6A84-A9DE8C8BB019}"/>
              </a:ext>
            </a:extLst>
          </p:cNvPr>
          <p:cNvCxnSpPr>
            <a:cxnSpLocks/>
          </p:cNvCxnSpPr>
          <p:nvPr/>
        </p:nvCxnSpPr>
        <p:spPr>
          <a:xfrm>
            <a:off x="5760098" y="2556588"/>
            <a:ext cx="0" cy="1458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1">
            <a:extLst>
              <a:ext uri="{FF2B5EF4-FFF2-40B4-BE49-F238E27FC236}">
                <a16:creationId xmlns:a16="http://schemas.microsoft.com/office/drawing/2014/main" id="{8F5E1034-7024-8476-2D8B-86B3E1324F62}"/>
              </a:ext>
            </a:extLst>
          </p:cNvPr>
          <p:cNvSpPr txBox="1"/>
          <p:nvPr/>
        </p:nvSpPr>
        <p:spPr>
          <a:xfrm>
            <a:off x="5157710" y="2157561"/>
            <a:ext cx="1317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Lower off-centre fluctuation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165F2B0-6B63-0529-9ACA-8AF8DF65C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19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windings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Need for vacuum compatibility makes coil winding tricky</a:t>
            </a:r>
          </a:p>
          <a:p>
            <a:r>
              <a:rPr lang="en-GB" sz="2000" dirty="0"/>
              <a:t>Needs to be able to reach 10</a:t>
            </a:r>
            <a:r>
              <a:rPr lang="en-GB" sz="2000" baseline="30000" dirty="0"/>
              <a:t>-6</a:t>
            </a:r>
            <a:r>
              <a:rPr lang="en-GB" sz="2000" dirty="0"/>
              <a:t> to 10</a:t>
            </a:r>
            <a:r>
              <a:rPr lang="en-GB" sz="2000" baseline="30000" dirty="0"/>
              <a:t>-7</a:t>
            </a:r>
            <a:r>
              <a:rPr lang="en-GB" sz="2000" dirty="0"/>
              <a:t> mbar.</a:t>
            </a:r>
          </a:p>
          <a:p>
            <a:r>
              <a:rPr lang="en-GB" sz="2000" dirty="0"/>
              <a:t>Trapped volumes in between turns cause outgassing– square profile wire better than round!</a:t>
            </a:r>
          </a:p>
          <a:p>
            <a:r>
              <a:rPr lang="en-GB" sz="2000" dirty="0"/>
              <a:t>Kapton dipped wire is ideal in vacuum but is hard to get hold of in square profile. </a:t>
            </a:r>
          </a:p>
          <a:p>
            <a:r>
              <a:rPr lang="en-GB" sz="2000" dirty="0"/>
              <a:t>Heat transfer from inner turns relies on good thermal contact.</a:t>
            </a:r>
          </a:p>
          <a:p>
            <a:endParaRPr lang="en-GB" sz="2400" dirty="0"/>
          </a:p>
          <a:p>
            <a:r>
              <a:rPr lang="en-GB" sz="2400" dirty="0"/>
              <a:t>Solution to all the above problems: use solid-core round wire and vacuum impregnate UHV epoxy between the turns of the coils!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60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Windings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928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Wind coils from Kapton coated copper wire with 2mm OD and 1.8mm conductor diameter (Kurt J </a:t>
            </a:r>
            <a:r>
              <a:rPr lang="en-GB" sz="2000" dirty="0" err="1"/>
              <a:t>Lesker</a:t>
            </a:r>
            <a:r>
              <a:rPr lang="en-GB" sz="2000" dirty="0"/>
              <a:t> part number FTAK18005).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Inner coil = 20x30 mm, at 0.75 Amm</a:t>
            </a:r>
            <a:r>
              <a:rPr lang="en-GB" sz="2000" baseline="30000" dirty="0"/>
              <a:t>-2 </a:t>
            </a:r>
            <a:r>
              <a:rPr lang="en-GB" sz="2000" dirty="0"/>
              <a:t>(assuming 100% packing factor), so 450 Ampere turns.</a:t>
            </a:r>
          </a:p>
          <a:p>
            <a:pPr lvl="1"/>
            <a:r>
              <a:rPr lang="en-GB" sz="1600" dirty="0"/>
              <a:t>20x30 mm gives 10x15 grid = 150 Turns. Needed current 3 Amps.</a:t>
            </a:r>
          </a:p>
          <a:p>
            <a:pPr lvl="1"/>
            <a:r>
              <a:rPr lang="en-GB" sz="1600" dirty="0"/>
              <a:t>1.8mm conductor diameter is 2.54 mm</a:t>
            </a:r>
            <a:r>
              <a:rPr lang="en-GB" sz="1600" baseline="30000" dirty="0"/>
              <a:t>2</a:t>
            </a:r>
            <a:r>
              <a:rPr lang="en-GB" sz="1600" dirty="0"/>
              <a:t>, so 1.18 Amm</a:t>
            </a:r>
            <a:r>
              <a:rPr lang="en-GB" sz="1600" baseline="30000" dirty="0"/>
              <a:t>-2</a:t>
            </a:r>
          </a:p>
          <a:p>
            <a:pPr lvl="1"/>
            <a:endParaRPr lang="en-GB" sz="1600" baseline="30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Outer coil = 30x30 mm, at 1 Amm</a:t>
            </a:r>
            <a:r>
              <a:rPr lang="en-GB" sz="2000" baseline="30000" dirty="0"/>
              <a:t>-2 </a:t>
            </a:r>
            <a:r>
              <a:rPr lang="en-GB" sz="2000" dirty="0"/>
              <a:t>(assuming 100% packing factor), so 900 Ampere turns.</a:t>
            </a:r>
          </a:p>
          <a:p>
            <a:pPr lvl="1"/>
            <a:r>
              <a:rPr lang="en-GB" sz="1600" dirty="0"/>
              <a:t>30x30 mm gives 15x15 grid = 225 Turns. Needed current 4 Amps.</a:t>
            </a:r>
          </a:p>
          <a:p>
            <a:pPr lvl="1"/>
            <a:r>
              <a:rPr lang="en-GB" sz="1600" dirty="0"/>
              <a:t>1.8mm conductor diameter is 2.54 mm</a:t>
            </a:r>
            <a:r>
              <a:rPr lang="en-GB" sz="1600" baseline="30000" dirty="0"/>
              <a:t>2</a:t>
            </a:r>
            <a:r>
              <a:rPr lang="en-GB" sz="1600" dirty="0"/>
              <a:t>, so 1.57 Amm</a:t>
            </a:r>
            <a:r>
              <a:rPr lang="en-GB" sz="1600" baseline="30000" dirty="0"/>
              <a:t>-2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82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power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928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Vacuum makes it difficult to conduct heat away from the coils.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Current densities below 2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  <a:r>
              <a:rPr lang="en-GB" dirty="0">
                <a:cs typeface="Arial" panose="020B0604020202020204" pitchFamily="34" charset="0"/>
              </a:rPr>
              <a:t> will be acceptable in air, but need active heatsinking in vacuum.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to make sure heat conduction is directed away from the superconducting components.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Estimated heat loads for examples on previous slides: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Inner coil 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Total length of wire estimated at 48 metres (± slight packing error).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3 Amps, 1.8mm conductor diameter is 2.54 mm</a:t>
            </a:r>
            <a:r>
              <a:rPr lang="en-GB" baseline="30000" dirty="0">
                <a:cs typeface="Arial" panose="020B0604020202020204" pitchFamily="34" charset="0"/>
              </a:rPr>
              <a:t>2</a:t>
            </a:r>
            <a:r>
              <a:rPr lang="en-GB" dirty="0">
                <a:cs typeface="Arial" panose="020B0604020202020204" pitchFamily="34" charset="0"/>
              </a:rPr>
              <a:t>, so 1.18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Assume copper </a:t>
            </a:r>
            <a:r>
              <a:rPr lang="el-GR" dirty="0">
                <a:cs typeface="Calibri" panose="020F0502020204030204" pitchFamily="34" charset="0"/>
              </a:rPr>
              <a:t>ρ</a:t>
            </a:r>
            <a:r>
              <a:rPr lang="en-GB" dirty="0">
                <a:cs typeface="Calibri" panose="020F0502020204030204" pitchFamily="34" charset="0"/>
              </a:rPr>
              <a:t>=1.724*10</a:t>
            </a:r>
            <a:r>
              <a:rPr lang="en-GB" baseline="30000" dirty="0">
                <a:cs typeface="Calibri" panose="020F0502020204030204" pitchFamily="34" charset="0"/>
              </a:rPr>
              <a:t>-8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m</a:t>
            </a:r>
            <a:r>
              <a:rPr lang="en-GB" dirty="0">
                <a:cs typeface="Arial" panose="020B0604020202020204" pitchFamily="34" charset="0"/>
              </a:rPr>
              <a:t> , or </a:t>
            </a:r>
            <a:r>
              <a:rPr lang="el-GR" dirty="0">
                <a:cs typeface="Arial" panose="020B0604020202020204" pitchFamily="34" charset="0"/>
              </a:rPr>
              <a:t>σ</a:t>
            </a:r>
            <a:r>
              <a:rPr lang="en-GB" dirty="0">
                <a:cs typeface="Arial" panose="020B0604020202020204" pitchFamily="34" charset="0"/>
              </a:rPr>
              <a:t> = 58001000 S/m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R=0.326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, so </a:t>
            </a:r>
            <a:r>
              <a:rPr lang="en-GB" b="1" dirty="0">
                <a:cs typeface="Calibri" panose="020F0502020204030204" pitchFamily="34" charset="0"/>
              </a:rPr>
              <a:t>P=~3W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Outer coil 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Total length of wire estimated at 78 metres (± slight packing error).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4 Amps, 1.8mm conductor diameter is 2.54 mm</a:t>
            </a:r>
            <a:r>
              <a:rPr lang="en-GB" baseline="30000" dirty="0">
                <a:cs typeface="Arial" panose="020B0604020202020204" pitchFamily="34" charset="0"/>
              </a:rPr>
              <a:t>2</a:t>
            </a:r>
            <a:r>
              <a:rPr lang="en-GB" dirty="0">
                <a:cs typeface="Arial" panose="020B0604020202020204" pitchFamily="34" charset="0"/>
              </a:rPr>
              <a:t>, so 1.57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Assume copper </a:t>
            </a:r>
            <a:r>
              <a:rPr lang="el-GR" dirty="0">
                <a:cs typeface="Calibri" panose="020F0502020204030204" pitchFamily="34" charset="0"/>
              </a:rPr>
              <a:t>ρ</a:t>
            </a:r>
            <a:r>
              <a:rPr lang="en-GB" dirty="0">
                <a:cs typeface="Calibri" panose="020F0502020204030204" pitchFamily="34" charset="0"/>
              </a:rPr>
              <a:t>=1.724*10</a:t>
            </a:r>
            <a:r>
              <a:rPr lang="en-GB" baseline="30000" dirty="0">
                <a:cs typeface="Calibri" panose="020F0502020204030204" pitchFamily="34" charset="0"/>
              </a:rPr>
              <a:t>-8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m</a:t>
            </a:r>
            <a:r>
              <a:rPr lang="en-GB" dirty="0">
                <a:cs typeface="Arial" panose="020B0604020202020204" pitchFamily="34" charset="0"/>
              </a:rPr>
              <a:t> , or </a:t>
            </a:r>
            <a:r>
              <a:rPr lang="el-GR" dirty="0">
                <a:cs typeface="Arial" panose="020B0604020202020204" pitchFamily="34" charset="0"/>
              </a:rPr>
              <a:t>σ</a:t>
            </a:r>
            <a:r>
              <a:rPr lang="en-GB" dirty="0">
                <a:cs typeface="Arial" panose="020B0604020202020204" pitchFamily="34" charset="0"/>
              </a:rPr>
              <a:t> = 58001000 S/m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R=0.53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, so </a:t>
            </a:r>
            <a:r>
              <a:rPr lang="en-GB" b="1" dirty="0">
                <a:cs typeface="Calibri" panose="020F0502020204030204" pitchFamily="34" charset="0"/>
              </a:rPr>
              <a:t>P=~8.5W</a:t>
            </a:r>
            <a:endParaRPr lang="en-GB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686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2|9.6|8.6|12.4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6025</TotalTime>
  <Words>1013</Words>
  <Application>Microsoft Office PowerPoint</Application>
  <PresentationFormat>Widescreen</PresentationFormat>
  <Paragraphs>157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Arial</vt:lpstr>
      <vt:lpstr>Calibri</vt:lpstr>
      <vt:lpstr>1_Office Theme</vt:lpstr>
      <vt:lpstr>PowerPoint Presentation</vt:lpstr>
      <vt:lpstr>The objective of the corrector coils</vt:lpstr>
      <vt:lpstr>Coil parameters for solution</vt:lpstr>
      <vt:lpstr>Solution Bz profile</vt:lpstr>
      <vt:lpstr>Solution Bz profile – zoomed in</vt:lpstr>
      <vt:lpstr>Solution Br profile</vt:lpstr>
      <vt:lpstr>Coil windings</vt:lpstr>
      <vt:lpstr>Windings plan</vt:lpstr>
      <vt:lpstr>Total power load</vt:lpstr>
      <vt:lpstr>Heat flow simulations</vt:lpstr>
      <vt:lpstr>Heat flow simulations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Bainbridge, Alex (STFC,DL,AST)</dc:creator>
  <cp:lastModifiedBy>Bainbridge, Alex (STFC,DL,AST)</cp:lastModifiedBy>
  <cp:revision>2</cp:revision>
  <dcterms:created xsi:type="dcterms:W3CDTF">2025-01-27T11:05:20Z</dcterms:created>
  <dcterms:modified xsi:type="dcterms:W3CDTF">2025-02-03T16:41:37Z</dcterms:modified>
</cp:coreProperties>
</file>