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4388" r:id="rId3"/>
    <p:sldId id="4391" r:id="rId4"/>
    <p:sldId id="296" r:id="rId5"/>
    <p:sldId id="4382" r:id="rId6"/>
    <p:sldId id="4392" r:id="rId7"/>
    <p:sldId id="4381" r:id="rId8"/>
    <p:sldId id="4389" r:id="rId9"/>
    <p:sldId id="286" r:id="rId10"/>
    <p:sldId id="4390"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40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Times New Roman"/>
          <a:ea typeface="Times New Roman"/>
          <a:cs typeface="Times New Roman"/>
        </a:font>
        <a:srgbClr val="000000"/>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FFFFFF"/>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chemeClr val="accent1"/>
          </a:solidFill>
        </a:fill>
      </a:tcStyle>
    </a:firstCol>
    <a:lastRow>
      <a:tcTxStyle b="on" i="off">
        <a:font>
          <a:latin typeface="Times New Roman"/>
          <a:ea typeface="Times New Roman"/>
          <a:cs typeface="Times New Roman"/>
        </a:font>
        <a:srgbClr val="000000"/>
      </a:tcTxStyle>
      <a:tcStyle>
        <a:tcBdr>
          <a:left>
            <a:ln w="25400" cap="flat">
              <a:noFill/>
              <a:miter lim="400000"/>
            </a:ln>
          </a:left>
          <a:right>
            <a:ln w="25400" cap="flat">
              <a:noFill/>
              <a:miter lim="400000"/>
            </a:ln>
          </a:right>
          <a:top>
            <a:ln w="101600" cap="flat">
              <a:solidFill>
                <a:srgbClr val="000000"/>
              </a:solidFill>
              <a:prstDash val="solid"/>
              <a:round/>
            </a:ln>
          </a:top>
          <a:bottom>
            <a:ln w="50800" cap="flat">
              <a:solidFill>
                <a:srgbClr val="000000"/>
              </a:solidFill>
              <a:prstDash val="solid"/>
              <a:round/>
            </a:ln>
          </a:bottom>
          <a:insideH>
            <a:ln w="25400" cap="flat">
              <a:noFill/>
              <a:miter lim="400000"/>
            </a:ln>
          </a:insideH>
          <a:insideV>
            <a:ln w="25400" cap="flat">
              <a:noFill/>
              <a:miter lim="400000"/>
            </a:ln>
          </a:insideV>
        </a:tcBdr>
        <a:fill>
          <a:solidFill>
            <a:srgbClr val="FFFFFF"/>
          </a:solidFill>
        </a:fill>
      </a:tcStyle>
    </a:lastRow>
    <a:firstRow>
      <a:tcTxStyle b="on" i="off">
        <a:font>
          <a:latin typeface="Times New Roman"/>
          <a:ea typeface="Times New Roman"/>
          <a:cs typeface="Times New Roman"/>
        </a:font>
        <a:srgbClr val="FFFFFF"/>
      </a:tcTxStyle>
      <a:tcStyle>
        <a:tcBdr>
          <a:left>
            <a:ln w="25400" cap="flat">
              <a:noFill/>
              <a:miter lim="400000"/>
            </a:ln>
          </a:left>
          <a:right>
            <a:ln w="25400" cap="flat">
              <a:noFill/>
              <a:miter lim="400000"/>
            </a:ln>
          </a:right>
          <a:top>
            <a:ln w="50800" cap="flat">
              <a:solidFill>
                <a:srgbClr val="000000"/>
              </a:solidFill>
              <a:prstDash val="solid"/>
              <a:round/>
            </a:ln>
          </a:top>
          <a:bottom>
            <a:ln w="50800" cap="flat">
              <a:solidFill>
                <a:srgbClr val="000000"/>
              </a:solidFill>
              <a:prstDash val="solid"/>
              <a:round/>
            </a:ln>
          </a:bottom>
          <a:insideH>
            <a:ln w="25400" cap="flat">
              <a:noFill/>
              <a:miter lim="400000"/>
            </a:ln>
          </a:insideH>
          <a:insideV>
            <a:ln w="25400" cap="flat">
              <a:noFill/>
              <a:miter lim="400000"/>
            </a:ln>
          </a:insideV>
        </a:tcBdr>
        <a:fill>
          <a:solidFill>
            <a:schemeClr val="accent1"/>
          </a:solidFill>
        </a:fill>
      </a:tcStyle>
    </a:firstRow>
  </a:tblStyle>
  <a:tblStyle styleId="{33BA23B1-9221-436E-865A-0063620EA4FD}"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firstCol>
    <a:lastRow>
      <a:tcTxStyle b="on"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1016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lastRow>
    <a:firstRow>
      <a:tcTxStyle b="on"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508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64"/>
    <p:restoredTop sz="94801"/>
  </p:normalViewPr>
  <p:slideViewPr>
    <p:cSldViewPr snapToGrid="0">
      <p:cViewPr varScale="1">
        <p:scale>
          <a:sx n="47" d="100"/>
          <a:sy n="47" d="100"/>
        </p:scale>
        <p:origin x="264" y="9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96" name="Shape 129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97" name="Shape 129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828800" latinLnBrk="0">
      <a:defRPr sz="2400">
        <a:latin typeface="+mn-lt"/>
        <a:ea typeface="+mn-ea"/>
        <a:cs typeface="+mn-cs"/>
        <a:sym typeface="等线"/>
      </a:defRPr>
    </a:lvl1pPr>
    <a:lvl2pPr indent="228600" defTabSz="1828800" latinLnBrk="0">
      <a:defRPr sz="2400">
        <a:latin typeface="+mn-lt"/>
        <a:ea typeface="+mn-ea"/>
        <a:cs typeface="+mn-cs"/>
        <a:sym typeface="等线"/>
      </a:defRPr>
    </a:lvl2pPr>
    <a:lvl3pPr indent="457200" defTabSz="1828800" latinLnBrk="0">
      <a:defRPr sz="2400">
        <a:latin typeface="+mn-lt"/>
        <a:ea typeface="+mn-ea"/>
        <a:cs typeface="+mn-cs"/>
        <a:sym typeface="等线"/>
      </a:defRPr>
    </a:lvl3pPr>
    <a:lvl4pPr indent="685800" defTabSz="1828800" latinLnBrk="0">
      <a:defRPr sz="2400">
        <a:latin typeface="+mn-lt"/>
        <a:ea typeface="+mn-ea"/>
        <a:cs typeface="+mn-cs"/>
        <a:sym typeface="等线"/>
      </a:defRPr>
    </a:lvl4pPr>
    <a:lvl5pPr indent="914400" defTabSz="1828800" latinLnBrk="0">
      <a:defRPr sz="2400">
        <a:latin typeface="+mn-lt"/>
        <a:ea typeface="+mn-ea"/>
        <a:cs typeface="+mn-cs"/>
        <a:sym typeface="等线"/>
      </a:defRPr>
    </a:lvl5pPr>
    <a:lvl6pPr indent="1143000" defTabSz="1828800" latinLnBrk="0">
      <a:defRPr sz="2400">
        <a:latin typeface="+mn-lt"/>
        <a:ea typeface="+mn-ea"/>
        <a:cs typeface="+mn-cs"/>
        <a:sym typeface="等线"/>
      </a:defRPr>
    </a:lvl6pPr>
    <a:lvl7pPr indent="1371600" defTabSz="1828800" latinLnBrk="0">
      <a:defRPr sz="2400">
        <a:latin typeface="+mn-lt"/>
        <a:ea typeface="+mn-ea"/>
        <a:cs typeface="+mn-cs"/>
        <a:sym typeface="等线"/>
      </a:defRPr>
    </a:lvl7pPr>
    <a:lvl8pPr indent="1600200" defTabSz="1828800" latinLnBrk="0">
      <a:defRPr sz="2400">
        <a:latin typeface="+mn-lt"/>
        <a:ea typeface="+mn-ea"/>
        <a:cs typeface="+mn-cs"/>
        <a:sym typeface="等线"/>
      </a:defRPr>
    </a:lvl8pPr>
    <a:lvl9pPr indent="1828800" defTabSz="1828800" latinLnBrk="0">
      <a:defRPr sz="2400">
        <a:latin typeface="+mn-lt"/>
        <a:ea typeface="+mn-ea"/>
        <a:cs typeface="+mn-cs"/>
        <a:sym typeface="等线"/>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20400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33454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11_自定义版式">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3_自定义版式">
    <p:spTree>
      <p:nvGrpSpPr>
        <p:cNvPr id="1" name=""/>
        <p:cNvGrpSpPr/>
        <p:nvPr/>
      </p:nvGrpSpPr>
      <p:grpSpPr>
        <a:xfrm>
          <a:off x="0" y="0"/>
          <a:ext cx="0" cy="0"/>
          <a:chOff x="0" y="0"/>
          <a:chExt cx="0" cy="0"/>
        </a:xfrm>
      </p:grpSpPr>
      <p:sp>
        <p:nvSpPr>
          <p:cNvPr id="755" name="图片占位符 1"/>
          <p:cNvSpPr>
            <a:spLocks noGrp="1"/>
          </p:cNvSpPr>
          <p:nvPr>
            <p:ph type="pic" sz="quarter" idx="21"/>
          </p:nvPr>
        </p:nvSpPr>
        <p:spPr>
          <a:xfrm>
            <a:off x="2108201" y="3833283"/>
            <a:ext cx="9084435" cy="7136132"/>
          </a:xfrm>
          <a:prstGeom prst="rect">
            <a:avLst/>
          </a:prstGeom>
          <a:ln w="12700"/>
          <a:effectLst>
            <a:outerShdw blurRad="381000" rotWithShape="0">
              <a:srgbClr val="000000">
                <a:alpha val="70000"/>
              </a:srgbClr>
            </a:outerShdw>
          </a:effectLst>
        </p:spPr>
        <p:txBody>
          <a:bodyPr tIns="45719" bIns="45719">
            <a:noAutofit/>
          </a:bodyPr>
          <a:lstStyle/>
          <a:p>
            <a:endParaRPr/>
          </a:p>
        </p:txBody>
      </p:sp>
      <p:grpSp>
        <p:nvGrpSpPr>
          <p:cNvPr id="758" name="组合 18"/>
          <p:cNvGrpSpPr/>
          <p:nvPr/>
        </p:nvGrpSpPr>
        <p:grpSpPr>
          <a:xfrm>
            <a:off x="1280931" y="1735980"/>
            <a:ext cx="4866056" cy="1"/>
            <a:chOff x="0" y="0"/>
            <a:chExt cx="4866054" cy="0"/>
          </a:xfrm>
        </p:grpSpPr>
        <p:sp>
          <p:nvSpPr>
            <p:cNvPr id="756" name="直接连接符 19"/>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757" name="直接连接符 20"/>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759"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760"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763" name="组合 133"/>
          <p:cNvGrpSpPr/>
          <p:nvPr/>
        </p:nvGrpSpPr>
        <p:grpSpPr>
          <a:xfrm>
            <a:off x="689611" y="826438"/>
            <a:ext cx="419737" cy="419737"/>
            <a:chOff x="0" y="0"/>
            <a:chExt cx="419736" cy="419736"/>
          </a:xfrm>
        </p:grpSpPr>
        <p:sp>
          <p:nvSpPr>
            <p:cNvPr id="761" name="椭圆 135"/>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2" name="椭圆 136"/>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854" name="组合 134"/>
          <p:cNvGrpSpPr/>
          <p:nvPr/>
        </p:nvGrpSpPr>
        <p:grpSpPr>
          <a:xfrm>
            <a:off x="19747230" y="575812"/>
            <a:ext cx="3756661" cy="958629"/>
            <a:chOff x="0" y="0"/>
            <a:chExt cx="3756659" cy="958628"/>
          </a:xfrm>
        </p:grpSpPr>
        <p:sp>
          <p:nvSpPr>
            <p:cNvPr id="764" name="任意多边形: 形状 137"/>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5" name="任意多边形: 形状 14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6" name="任意多边形: 形状 14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7" name="任意多边形: 形状 14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8" name="任意多边形: 形状 14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9" name="任意多边形: 形状 14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0" name="任意多边形: 形状 14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1" name="任意多边形: 形状 150"/>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2" name="任意多边形: 形状 151"/>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3" name="任意多边形: 形状 152"/>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4" name="任意多边形: 形状 153"/>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5" name="任意多边形: 形状 154"/>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6" name="任意多边形: 形状 155"/>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7" name="任意多边形: 形状 156"/>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8" name="任意多边形: 形状 157"/>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9" name="任意多边形: 形状 158"/>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0" name="任意多边形: 形状 159"/>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1" name="任意多边形: 形状 160"/>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2" name="任意多边形: 形状 161"/>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3" name="任意多边形: 形状 162"/>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4" name="任意多边形: 形状 163"/>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5" name="任意多边形: 形状 164"/>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6" name="任意多边形: 形状 165"/>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7" name="任意多边形: 形状 166"/>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8" name="任意多边形: 形状 167"/>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9" name="任意多边形: 形状 168"/>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0" name="任意多边形: 形状 169"/>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1" name="任意多边形: 形状 170"/>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2" name="任意多边形: 形状 171"/>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3" name="任意多边形: 形状 172"/>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4" name="任意多边形: 形状 173"/>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5" name="任意多边形: 形状 174"/>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6" name="任意多边形: 形状 175"/>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7" name="任意多边形: 形状 176"/>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8" name="任意多边形: 形状 177"/>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9" name="任意多边形: 形状 178"/>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0" name="任意多边形: 形状 179"/>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1" name="任意多边形: 形状 180"/>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2" name="任意多边形: 形状 181"/>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3" name="任意多边形: 形状 182"/>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4" name="任意多边形: 形状 183"/>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5" name="任意多边形: 形状 184"/>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6" name="任意多边形: 形状 185"/>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7" name="任意多边形: 形状 186"/>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8" name="任意多边形: 形状 187"/>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9" name="任意多边形: 形状 188"/>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0" name="任意多边形: 形状 189"/>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1" name="任意多边形: 形状 190"/>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2" name="任意多边形: 形状 191"/>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3" name="任意多边形: 形状 192"/>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4" name="任意多边形: 形状 193"/>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5" name="任意多边形: 形状 194"/>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6" name="任意多边形: 形状 195"/>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7" name="任意多边形: 形状 196"/>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8" name="任意多边形: 形状 197"/>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9" name="任意多边形: 形状 198"/>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0" name="任意多边形: 形状 199"/>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1" name="任意多边形: 形状 200"/>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2" name="任意多边形: 形状 201"/>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3" name="任意多边形: 形状 202"/>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4" name="任意多边形: 形状 203"/>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5" name="任意多边形: 形状 204"/>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6" name="任意多边形: 形状 205"/>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7" name="任意多边形: 形状 206"/>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8" name="任意多边形: 形状 207"/>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9" name="任意多边形: 形状 208"/>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0" name="任意多边形: 形状 209"/>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1" name="任意多边形: 形状 210"/>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2" name="任意多边形: 形状 211"/>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3" name="任意多边形: 形状 212"/>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4" name="任意多边形: 形状 213"/>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5" name="任意多边形: 形状 214"/>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6" name="任意多边形: 形状 215"/>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7" name="任意多边形: 形状 216"/>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8" name="任意多边形: 形状 217"/>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9" name="任意多边形: 形状 218"/>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0" name="任意多边形: 形状 219"/>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1" name="任意多边形: 形状 220"/>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2" name="任意多边形: 形状 221"/>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3" name="任意多边形: 形状 222"/>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4" name="任意多边形: 形状 223"/>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5" name="任意多边形: 形状 224"/>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6" name="任意多边形: 形状 225"/>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7" name="任意多边形: 形状 226"/>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8" name="任意多边形: 形状 227"/>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9" name="任意多边形: 形状 228"/>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0" name="任意多边形: 形状 229"/>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1" name="任意多边形: 形状 230"/>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2" name="任意多边形: 形状 231"/>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3" name="任意多边形: 形状 232"/>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4_自定义版式">
    <p:spTree>
      <p:nvGrpSpPr>
        <p:cNvPr id="1" name=""/>
        <p:cNvGrpSpPr/>
        <p:nvPr/>
      </p:nvGrpSpPr>
      <p:grpSpPr>
        <a:xfrm>
          <a:off x="0" y="0"/>
          <a:ext cx="0" cy="0"/>
          <a:chOff x="0" y="0"/>
          <a:chExt cx="0" cy="0"/>
        </a:xfrm>
      </p:grpSpPr>
      <p:sp>
        <p:nvSpPr>
          <p:cNvPr id="861" name="图片占位符 1"/>
          <p:cNvSpPr>
            <a:spLocks noGrp="1"/>
          </p:cNvSpPr>
          <p:nvPr>
            <p:ph type="pic" sz="quarter" idx="21"/>
          </p:nvPr>
        </p:nvSpPr>
        <p:spPr>
          <a:xfrm>
            <a:off x="1955869" y="2792043"/>
            <a:ext cx="3920661" cy="3915641"/>
          </a:xfrm>
          <a:prstGeom prst="rect">
            <a:avLst/>
          </a:prstGeom>
          <a:ln w="12700"/>
        </p:spPr>
        <p:txBody>
          <a:bodyPr tIns="45719" bIns="45719">
            <a:noAutofit/>
          </a:bodyPr>
          <a:lstStyle/>
          <a:p>
            <a:endParaRPr/>
          </a:p>
        </p:txBody>
      </p:sp>
      <p:sp>
        <p:nvSpPr>
          <p:cNvPr id="862" name="图片占位符 2"/>
          <p:cNvSpPr>
            <a:spLocks noGrp="1"/>
          </p:cNvSpPr>
          <p:nvPr>
            <p:ph type="pic" sz="quarter" idx="22"/>
          </p:nvPr>
        </p:nvSpPr>
        <p:spPr>
          <a:xfrm>
            <a:off x="7482012" y="2792043"/>
            <a:ext cx="3903883" cy="3915641"/>
          </a:xfrm>
          <a:prstGeom prst="rect">
            <a:avLst/>
          </a:prstGeom>
          <a:ln w="12700"/>
        </p:spPr>
        <p:txBody>
          <a:bodyPr tIns="45719" bIns="45719">
            <a:noAutofit/>
          </a:bodyPr>
          <a:lstStyle/>
          <a:p>
            <a:endParaRPr/>
          </a:p>
        </p:txBody>
      </p:sp>
      <p:sp>
        <p:nvSpPr>
          <p:cNvPr id="863" name="图片占位符 3"/>
          <p:cNvSpPr>
            <a:spLocks noGrp="1"/>
          </p:cNvSpPr>
          <p:nvPr>
            <p:ph type="pic" sz="quarter" idx="23"/>
          </p:nvPr>
        </p:nvSpPr>
        <p:spPr>
          <a:xfrm>
            <a:off x="12991372" y="2792043"/>
            <a:ext cx="3915637" cy="3915638"/>
          </a:xfrm>
          <a:prstGeom prst="rect">
            <a:avLst/>
          </a:prstGeom>
          <a:ln w="12700"/>
        </p:spPr>
        <p:txBody>
          <a:bodyPr tIns="45719" bIns="45719">
            <a:noAutofit/>
          </a:bodyPr>
          <a:lstStyle/>
          <a:p>
            <a:endParaRPr/>
          </a:p>
        </p:txBody>
      </p:sp>
      <p:sp>
        <p:nvSpPr>
          <p:cNvPr id="864" name="图片占位符 4"/>
          <p:cNvSpPr>
            <a:spLocks noGrp="1"/>
          </p:cNvSpPr>
          <p:nvPr>
            <p:ph type="pic" sz="quarter" idx="24"/>
          </p:nvPr>
        </p:nvSpPr>
        <p:spPr>
          <a:xfrm>
            <a:off x="18512485" y="2792043"/>
            <a:ext cx="3915641" cy="3915641"/>
          </a:xfrm>
          <a:prstGeom prst="rect">
            <a:avLst/>
          </a:prstGeom>
          <a:ln w="12700"/>
        </p:spPr>
        <p:txBody>
          <a:bodyPr tIns="45719" bIns="45719">
            <a:noAutofit/>
          </a:bodyPr>
          <a:lstStyle/>
          <a:p>
            <a:endParaRPr/>
          </a:p>
        </p:txBody>
      </p:sp>
      <p:grpSp>
        <p:nvGrpSpPr>
          <p:cNvPr id="867" name="组合 21"/>
          <p:cNvGrpSpPr/>
          <p:nvPr/>
        </p:nvGrpSpPr>
        <p:grpSpPr>
          <a:xfrm>
            <a:off x="1280931" y="1735980"/>
            <a:ext cx="4866056" cy="1"/>
            <a:chOff x="0" y="0"/>
            <a:chExt cx="4866054" cy="0"/>
          </a:xfrm>
        </p:grpSpPr>
        <p:sp>
          <p:nvSpPr>
            <p:cNvPr id="865" name="直接连接符 22"/>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866" name="直接连接符 25"/>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868"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869"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872" name="组合 136"/>
          <p:cNvGrpSpPr/>
          <p:nvPr/>
        </p:nvGrpSpPr>
        <p:grpSpPr>
          <a:xfrm>
            <a:off x="689611" y="826438"/>
            <a:ext cx="419737" cy="419737"/>
            <a:chOff x="0" y="0"/>
            <a:chExt cx="419736" cy="419736"/>
          </a:xfrm>
        </p:grpSpPr>
        <p:sp>
          <p:nvSpPr>
            <p:cNvPr id="870" name="椭圆 138"/>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1" name="椭圆 139"/>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963" name="组合 137"/>
          <p:cNvGrpSpPr/>
          <p:nvPr/>
        </p:nvGrpSpPr>
        <p:grpSpPr>
          <a:xfrm>
            <a:off x="19747230" y="575812"/>
            <a:ext cx="3756661" cy="958629"/>
            <a:chOff x="0" y="0"/>
            <a:chExt cx="3756659" cy="958628"/>
          </a:xfrm>
        </p:grpSpPr>
        <p:sp>
          <p:nvSpPr>
            <p:cNvPr id="873" name="任意多边形: 形状 140"/>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4" name="任意多边形: 形状 146"/>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5" name="任意多边形: 形状 147"/>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6" name="任意多边形: 形状 148"/>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7" name="任意多边形: 形状 149"/>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8" name="任意多边形: 形状 150"/>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9" name="任意多边形: 形状 151"/>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0" name="任意多边形: 形状 152"/>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1" name="任意多边形: 形状 153"/>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2" name="任意多边形: 形状 154"/>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3" name="任意多边形: 形状 155"/>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4" name="任意多边形: 形状 156"/>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5" name="任意多边形: 形状 157"/>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6" name="任意多边形: 形状 158"/>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7" name="任意多边形: 形状 159"/>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8" name="任意多边形: 形状 160"/>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9" name="任意多边形: 形状 161"/>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0" name="任意多边形: 形状 162"/>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1" name="任意多边形: 形状 163"/>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2" name="任意多边形: 形状 164"/>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3" name="任意多边形: 形状 165"/>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4" name="任意多边形: 形状 166"/>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5" name="任意多边形: 形状 167"/>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6" name="任意多边形: 形状 168"/>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7" name="任意多边形: 形状 169"/>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8" name="任意多边形: 形状 170"/>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9" name="任意多边形: 形状 171"/>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0" name="任意多边形: 形状 172"/>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1" name="任意多边形: 形状 173"/>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2" name="任意多边形: 形状 174"/>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3" name="任意多边形: 形状 175"/>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4" name="任意多边形: 形状 176"/>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5" name="任意多边形: 形状 177"/>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6" name="任意多边形: 形状 178"/>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7" name="任意多边形: 形状 179"/>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8" name="任意多边形: 形状 180"/>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9" name="任意多边形: 形状 181"/>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0" name="任意多边形: 形状 182"/>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1" name="任意多边形: 形状 183"/>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2" name="任意多边形: 形状 184"/>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3" name="任意多边形: 形状 185"/>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4" name="任意多边形: 形状 186"/>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5" name="任意多边形: 形状 187"/>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6" name="任意多边形: 形状 188"/>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7" name="任意多边形: 形状 189"/>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8" name="任意多边形: 形状 190"/>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9" name="任意多边形: 形状 191"/>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0" name="任意多边形: 形状 192"/>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1" name="任意多边形: 形状 193"/>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2" name="任意多边形: 形状 194"/>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3" name="任意多边形: 形状 195"/>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4" name="任意多边形: 形状 196"/>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5" name="任意多边形: 形状 197"/>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6" name="任意多边形: 形状 198"/>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7" name="任意多边形: 形状 199"/>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8" name="任意多边形: 形状 200"/>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9" name="任意多边形: 形状 201"/>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0" name="任意多边形: 形状 202"/>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1" name="任意多边形: 形状 203"/>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2" name="任意多边形: 形状 204"/>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3" name="任意多边形: 形状 205"/>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4" name="任意多边形: 形状 206"/>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5" name="任意多边形: 形状 207"/>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6" name="任意多边形: 形状 208"/>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7" name="任意多边形: 形状 209"/>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8" name="任意多边形: 形状 210"/>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9" name="任意多边形: 形状 211"/>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0" name="任意多边形: 形状 212"/>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1" name="任意多边形: 形状 213"/>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2" name="任意多边形: 形状 214"/>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3" name="任意多边形: 形状 215"/>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4" name="任意多边形: 形状 216"/>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5" name="任意多边形: 形状 217"/>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6" name="任意多边形: 形状 218"/>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7" name="任意多边形: 形状 219"/>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8" name="任意多边形: 形状 220"/>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9" name="任意多边形: 形状 221"/>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0" name="任意多边形: 形状 222"/>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1" name="任意多边形: 形状 223"/>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2" name="任意多边形: 形状 224"/>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3" name="任意多边形: 形状 225"/>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4" name="任意多边形: 形状 226"/>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5" name="任意多边形: 形状 227"/>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6" name="任意多边形: 形状 228"/>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7" name="任意多边形: 形状 229"/>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8" name="任意多边形: 形状 230"/>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9" name="任意多边形: 形状 231"/>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0" name="任意多边形: 形状 232"/>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1" name="任意多边形: 形状 233"/>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2" name="任意多边形: 形状 234"/>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5_自定义版式">
    <p:spTree>
      <p:nvGrpSpPr>
        <p:cNvPr id="1" name=""/>
        <p:cNvGrpSpPr/>
        <p:nvPr/>
      </p:nvGrpSpPr>
      <p:grpSpPr>
        <a:xfrm>
          <a:off x="0" y="0"/>
          <a:ext cx="0" cy="0"/>
          <a:chOff x="0" y="0"/>
          <a:chExt cx="0" cy="0"/>
        </a:xfrm>
      </p:grpSpPr>
      <p:sp>
        <p:nvSpPr>
          <p:cNvPr id="970" name="Body Level One…"/>
          <p:cNvSpPr txBox="1">
            <a:spLocks noGrp="1"/>
          </p:cNvSpPr>
          <p:nvPr>
            <p:ph type="body" sz="quarter" idx="1" hasCustomPrompt="1"/>
          </p:nvPr>
        </p:nvSpPr>
        <p:spPr>
          <a:xfrm>
            <a:off x="1109346" y="2315940"/>
            <a:ext cx="18113374" cy="763259"/>
          </a:xfrm>
          <a:prstGeom prst="rect">
            <a:avLst/>
          </a:prstGeom>
        </p:spPr>
        <p:txBody>
          <a:bodyPr anchor="ctr"/>
          <a:lstStyle>
            <a:lvl1pPr marL="685800" indent="-685800">
              <a:spcBef>
                <a:spcPts val="0"/>
              </a:spcBef>
              <a:defRPr sz="4000" b="1">
                <a:solidFill>
                  <a:srgbClr val="404040"/>
                </a:solidFill>
              </a:defRPr>
            </a:lvl1pPr>
            <a:lvl2pPr marL="838200" indent="-381000">
              <a:spcBef>
                <a:spcPts val="0"/>
              </a:spcBef>
              <a:defRPr sz="4000" b="1">
                <a:solidFill>
                  <a:srgbClr val="404040"/>
                </a:solidFill>
              </a:defRPr>
            </a:lvl2pPr>
            <a:lvl3pPr marL="1371600" indent="-457200">
              <a:spcBef>
                <a:spcPts val="0"/>
              </a:spcBef>
              <a:defRPr sz="4000" b="1">
                <a:solidFill>
                  <a:srgbClr val="404040"/>
                </a:solidFill>
              </a:defRPr>
            </a:lvl3pPr>
            <a:lvl4pPr marL="1879600" indent="-508000">
              <a:spcBef>
                <a:spcPts val="0"/>
              </a:spcBef>
              <a:defRPr sz="4000" b="1">
                <a:solidFill>
                  <a:srgbClr val="404040"/>
                </a:solidFill>
              </a:defRPr>
            </a:lvl4pPr>
            <a:lvl5pPr marL="2336800" indent="-508000">
              <a:spcBef>
                <a:spcPts val="0"/>
              </a:spcBef>
              <a:defRPr sz="4000" b="1">
                <a:solidFill>
                  <a:srgbClr val="404040"/>
                </a:solidFill>
              </a:defRPr>
            </a:lvl5pPr>
          </a:lstStyle>
          <a:p>
            <a:r>
              <a:t>单击此处输入本页的结论单击此处输入本页的结论单击此处输入本页的结论</a:t>
            </a:r>
          </a:p>
          <a:p>
            <a:pPr lvl="1"/>
            <a:endParaRPr/>
          </a:p>
          <a:p>
            <a:pPr lvl="2"/>
            <a:endParaRPr/>
          </a:p>
          <a:p>
            <a:pPr lvl="3"/>
            <a:endParaRPr/>
          </a:p>
          <a:p>
            <a:pPr lvl="4"/>
            <a:endParaRPr/>
          </a:p>
        </p:txBody>
      </p:sp>
      <p:sp>
        <p:nvSpPr>
          <p:cNvPr id="971" name="图片占位符 1"/>
          <p:cNvSpPr>
            <a:spLocks noGrp="1"/>
          </p:cNvSpPr>
          <p:nvPr>
            <p:ph type="pic" sz="quarter" idx="21"/>
          </p:nvPr>
        </p:nvSpPr>
        <p:spPr>
          <a:xfrm>
            <a:off x="12582248" y="3642362"/>
            <a:ext cx="7467071" cy="7467070"/>
          </a:xfrm>
          <a:prstGeom prst="rect">
            <a:avLst/>
          </a:prstGeom>
          <a:ln w="12700"/>
        </p:spPr>
        <p:txBody>
          <a:bodyPr tIns="45719" bIns="45719">
            <a:noAutofit/>
          </a:bodyPr>
          <a:lstStyle/>
          <a:p>
            <a:endParaRPr/>
          </a:p>
        </p:txBody>
      </p:sp>
      <p:grpSp>
        <p:nvGrpSpPr>
          <p:cNvPr id="974" name="组合 19"/>
          <p:cNvGrpSpPr/>
          <p:nvPr/>
        </p:nvGrpSpPr>
        <p:grpSpPr>
          <a:xfrm>
            <a:off x="1280931" y="1735980"/>
            <a:ext cx="4866056" cy="1"/>
            <a:chOff x="0" y="0"/>
            <a:chExt cx="4866054" cy="0"/>
          </a:xfrm>
        </p:grpSpPr>
        <p:sp>
          <p:nvSpPr>
            <p:cNvPr id="972" name="直接连接符 20"/>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973" name="直接连接符 21"/>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975" name="文本占位符 27"/>
          <p:cNvSpPr>
            <a:spLocks noGrp="1"/>
          </p:cNvSpPr>
          <p:nvPr>
            <p:ph type="body" sz="quarter" idx="22" hasCustomPrompt="1"/>
          </p:nvPr>
        </p:nvSpPr>
        <p:spPr>
          <a:xfrm>
            <a:off x="1109346" y="640384"/>
            <a:ext cx="8373110" cy="873125"/>
          </a:xfrm>
          <a:prstGeom prst="rect">
            <a:avLst/>
          </a:prstGeom>
          <a:ln w="12700"/>
        </p:spPr>
        <p:txBody>
          <a:bodyPr/>
          <a:lstStyle>
            <a:lvl1pPr marL="0" indent="0" defTabSz="1481327">
              <a:spcBef>
                <a:spcPts val="1600"/>
              </a:spcBef>
              <a:buSzTx/>
              <a:buFontTx/>
              <a:buNone/>
              <a:defRPr sz="3888" b="1">
                <a:solidFill>
                  <a:srgbClr val="1F4E79"/>
                </a:solidFill>
                <a:latin typeface="Arial"/>
                <a:ea typeface="Arial"/>
                <a:cs typeface="Arial"/>
                <a:sym typeface="Arial"/>
              </a:defRPr>
            </a:lvl1pPr>
          </a:lstStyle>
          <a:p>
            <a:r>
              <a:t>X.X 输入母标题</a:t>
            </a:r>
          </a:p>
        </p:txBody>
      </p:sp>
      <p:sp>
        <p:nvSpPr>
          <p:cNvPr id="976"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979" name="组合 134"/>
          <p:cNvGrpSpPr/>
          <p:nvPr/>
        </p:nvGrpSpPr>
        <p:grpSpPr>
          <a:xfrm>
            <a:off x="689611" y="826438"/>
            <a:ext cx="419737" cy="419737"/>
            <a:chOff x="0" y="0"/>
            <a:chExt cx="419736" cy="419736"/>
          </a:xfrm>
        </p:grpSpPr>
        <p:sp>
          <p:nvSpPr>
            <p:cNvPr id="977" name="椭圆 136"/>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78" name="椭圆 137"/>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1070" name="组合 135"/>
          <p:cNvGrpSpPr/>
          <p:nvPr/>
        </p:nvGrpSpPr>
        <p:grpSpPr>
          <a:xfrm>
            <a:off x="19747230" y="575812"/>
            <a:ext cx="3756661" cy="958629"/>
            <a:chOff x="0" y="0"/>
            <a:chExt cx="3756659" cy="958628"/>
          </a:xfrm>
        </p:grpSpPr>
        <p:sp>
          <p:nvSpPr>
            <p:cNvPr id="980" name="任意多边形: 形状 138"/>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1" name="任意多边形: 形状 14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2" name="任意多边形: 形状 14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3" name="任意多边形: 形状 14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4" name="任意多边形: 形状 14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5" name="任意多边形: 形状 14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6" name="任意多边形: 形状 14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7" name="任意多边形: 形状 150"/>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8" name="任意多边形: 形状 151"/>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9" name="任意多边形: 形状 152"/>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0" name="任意多边形: 形状 153"/>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1" name="任意多边形: 形状 154"/>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2" name="任意多边形: 形状 155"/>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3" name="任意多边形: 形状 156"/>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4" name="任意多边形: 形状 157"/>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5" name="任意多边形: 形状 158"/>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6" name="任意多边形: 形状 159"/>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7" name="任意多边形: 形状 160"/>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8" name="任意多边形: 形状 161"/>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9" name="任意多边形: 形状 162"/>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0" name="任意多边形: 形状 163"/>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1" name="任意多边形: 形状 164"/>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2" name="任意多边形: 形状 165"/>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3" name="任意多边形: 形状 166"/>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4" name="任意多边形: 形状 167"/>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5" name="任意多边形: 形状 168"/>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6" name="任意多边形: 形状 169"/>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7" name="任意多边形: 形状 170"/>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8" name="任意多边形: 形状 171"/>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9" name="任意多边形: 形状 172"/>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0" name="任意多边形: 形状 173"/>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1" name="任意多边形: 形状 174"/>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2" name="任意多边形: 形状 175"/>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3" name="任意多边形: 形状 176"/>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4" name="任意多边形: 形状 177"/>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5" name="任意多边形: 形状 178"/>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6" name="任意多边形: 形状 179"/>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7" name="任意多边形: 形状 180"/>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8" name="任意多边形: 形状 181"/>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9" name="任意多边形: 形状 182"/>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0" name="任意多边形: 形状 183"/>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1" name="任意多边形: 形状 184"/>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2" name="任意多边形: 形状 185"/>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3" name="任意多边形: 形状 186"/>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4" name="任意多边形: 形状 187"/>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5" name="任意多边形: 形状 188"/>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6" name="任意多边形: 形状 189"/>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7" name="任意多边形: 形状 190"/>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8" name="任意多边形: 形状 191"/>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9" name="任意多边形: 形状 192"/>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0" name="任意多边形: 形状 193"/>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1" name="任意多边形: 形状 194"/>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2" name="任意多边形: 形状 195"/>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3" name="任意多边形: 形状 196"/>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4" name="任意多边形: 形状 197"/>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5" name="任意多边形: 形状 198"/>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6" name="任意多边形: 形状 199"/>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7" name="任意多边形: 形状 200"/>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8" name="任意多边形: 形状 201"/>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9" name="任意多边形: 形状 202"/>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0" name="任意多边形: 形状 203"/>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1" name="任意多边形: 形状 204"/>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2" name="任意多边形: 形状 205"/>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3" name="任意多边形: 形状 206"/>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4" name="任意多边形: 形状 207"/>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5" name="任意多边形: 形状 208"/>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6" name="任意多边形: 形状 209"/>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7" name="任意多边形: 形状 210"/>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8" name="任意多边形: 形状 211"/>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9" name="任意多边形: 形状 212"/>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0" name="任意多边形: 形状 213"/>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1" name="任意多边形: 形状 214"/>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2" name="任意多边形: 形状 215"/>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3" name="任意多边形: 形状 216"/>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4" name="任意多边形: 形状 217"/>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5" name="任意多边形: 形状 218"/>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6" name="任意多边形: 形状 219"/>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7" name="任意多边形: 形状 220"/>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8" name="任意多边形: 形状 221"/>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9" name="任意多边形: 形状 222"/>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0" name="任意多边形: 形状 223"/>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1" name="任意多边形: 形状 224"/>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2" name="任意多边形: 形状 225"/>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3" name="任意多边形: 形状 226"/>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4" name="任意多边形: 形状 227"/>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5" name="任意多边形: 形状 228"/>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6" name="任意多边形: 形状 229"/>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7" name="任意多边形: 形状 230"/>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8" name="任意多边形: 形状 231"/>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9" name="任意多边形: 形状 232"/>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6_自定义版式">
    <p:spTree>
      <p:nvGrpSpPr>
        <p:cNvPr id="1" name=""/>
        <p:cNvGrpSpPr/>
        <p:nvPr/>
      </p:nvGrpSpPr>
      <p:grpSpPr>
        <a:xfrm>
          <a:off x="0" y="0"/>
          <a:ext cx="0" cy="0"/>
          <a:chOff x="0" y="0"/>
          <a:chExt cx="0" cy="0"/>
        </a:xfrm>
      </p:grpSpPr>
      <p:grpSp>
        <p:nvGrpSpPr>
          <p:cNvPr id="1079" name="组合 16"/>
          <p:cNvGrpSpPr/>
          <p:nvPr/>
        </p:nvGrpSpPr>
        <p:grpSpPr>
          <a:xfrm>
            <a:off x="1280931" y="1735980"/>
            <a:ext cx="4866056" cy="1"/>
            <a:chOff x="0" y="0"/>
            <a:chExt cx="4866054" cy="0"/>
          </a:xfrm>
        </p:grpSpPr>
        <p:sp>
          <p:nvSpPr>
            <p:cNvPr id="1077" name="直接连接符 17"/>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1078" name="直接连接符 18"/>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1080"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1081"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1084" name="组合 132"/>
          <p:cNvGrpSpPr/>
          <p:nvPr/>
        </p:nvGrpSpPr>
        <p:grpSpPr>
          <a:xfrm>
            <a:off x="689611" y="826438"/>
            <a:ext cx="419737" cy="419737"/>
            <a:chOff x="0" y="0"/>
            <a:chExt cx="419736" cy="419736"/>
          </a:xfrm>
        </p:grpSpPr>
        <p:sp>
          <p:nvSpPr>
            <p:cNvPr id="1082" name="椭圆 134"/>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3" name="椭圆 135"/>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1175" name="组合 133"/>
          <p:cNvGrpSpPr/>
          <p:nvPr/>
        </p:nvGrpSpPr>
        <p:grpSpPr>
          <a:xfrm>
            <a:off x="19747230" y="575812"/>
            <a:ext cx="3756661" cy="958629"/>
            <a:chOff x="0" y="0"/>
            <a:chExt cx="3756659" cy="958628"/>
          </a:xfrm>
        </p:grpSpPr>
        <p:sp>
          <p:nvSpPr>
            <p:cNvPr id="1085" name="任意多边形: 形状 13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6" name="任意多边形: 形状 142"/>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7" name="任意多边形: 形状 143"/>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8" name="任意多边形: 形状 144"/>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9" name="任意多边形: 形状 145"/>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0" name="任意多边形: 形状 146"/>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1" name="任意多边形: 形状 147"/>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2" name="任意多边形: 形状 148"/>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3" name="任意多边形: 形状 149"/>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4" name="任意多边形: 形状 150"/>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5" name="任意多边形: 形状 151"/>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6" name="任意多边形: 形状 152"/>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7" name="任意多边形: 形状 153"/>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8" name="任意多边形: 形状 154"/>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9" name="任意多边形: 形状 155"/>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0" name="任意多边形: 形状 156"/>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1" name="任意多边形: 形状 157"/>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2" name="任意多边形: 形状 158"/>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3" name="任意多边形: 形状 159"/>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4" name="任意多边形: 形状 160"/>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5" name="任意多边形: 形状 161"/>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6" name="任意多边形: 形状 162"/>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7" name="任意多边形: 形状 163"/>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8" name="任意多边形: 形状 164"/>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9" name="任意多边形: 形状 165"/>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0" name="任意多边形: 形状 166"/>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1" name="任意多边形: 形状 167"/>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2" name="任意多边形: 形状 168"/>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3" name="任意多边形: 形状 169"/>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4" name="任意多边形: 形状 170"/>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5" name="任意多边形: 形状 171"/>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6" name="任意多边形: 形状 172"/>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7" name="任意多边形: 形状 173"/>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8" name="任意多边形: 形状 174"/>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9" name="任意多边形: 形状 175"/>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0" name="任意多边形: 形状 176"/>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1" name="任意多边形: 形状 177"/>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2" name="任意多边形: 形状 178"/>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3" name="任意多边形: 形状 179"/>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4" name="任意多边形: 形状 180"/>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5" name="任意多边形: 形状 181"/>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6" name="任意多边形: 形状 182"/>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7" name="任意多边形: 形状 183"/>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8" name="任意多边形: 形状 184"/>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9" name="任意多边形: 形状 185"/>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0" name="任意多边形: 形状 186"/>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1" name="任意多边形: 形状 187"/>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2" name="任意多边形: 形状 188"/>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3" name="任意多边形: 形状 189"/>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4" name="任意多边形: 形状 190"/>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5" name="任意多边形: 形状 191"/>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6" name="任意多边形: 形状 192"/>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7" name="任意多边形: 形状 193"/>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8" name="任意多边形: 形状 194"/>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9" name="任意多边形: 形状 195"/>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0" name="任意多边形: 形状 196"/>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1" name="任意多边形: 形状 197"/>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2" name="任意多边形: 形状 198"/>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3" name="任意多边形: 形状 199"/>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4" name="任意多边形: 形状 200"/>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5" name="任意多边形: 形状 201"/>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6" name="任意多边形: 形状 202"/>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7" name="任意多边形: 形状 203"/>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8" name="任意多边形: 形状 204"/>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9" name="任意多边形: 形状 205"/>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0" name="任意多边形: 形状 206"/>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1" name="任意多边形: 形状 207"/>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2" name="任意多边形: 形状 208"/>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3" name="任意多边形: 形状 209"/>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4" name="任意多边形: 形状 210"/>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5" name="任意多边形: 形状 211"/>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6" name="任意多边形: 形状 212"/>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7" name="任意多边形: 形状 213"/>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8" name="任意多边形: 形状 214"/>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9" name="任意多边形: 形状 215"/>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0" name="任意多边形: 形状 216"/>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1" name="任意多边形: 形状 217"/>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2" name="任意多边形: 形状 218"/>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3" name="任意多边形: 形状 219"/>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4" name="任意多边形: 形状 220"/>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5" name="任意多边形: 形状 221"/>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6" name="任意多边形: 形状 222"/>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7" name="任意多边形: 形状 223"/>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8" name="任意多边形: 形状 224"/>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9" name="任意多边形: 形状 225"/>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0" name="任意多边形: 形状 226"/>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1" name="任意多边形: 形状 227"/>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2" name="任意多边形: 形状 228"/>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3" name="任意多边形: 形状 229"/>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4" name="任意多边形: 形状 230"/>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自定义版式">
    <p:bg>
      <p:bgPr>
        <a:solidFill>
          <a:srgbClr val="FFFFFF"/>
        </a:solidFill>
        <a:effectLst/>
      </p:bgPr>
    </p:bg>
    <p:spTree>
      <p:nvGrpSpPr>
        <p:cNvPr id="1" name=""/>
        <p:cNvGrpSpPr/>
        <p:nvPr/>
      </p:nvGrpSpPr>
      <p:grpSpPr>
        <a:xfrm>
          <a:off x="0" y="0"/>
          <a:ext cx="0" cy="0"/>
          <a:chOff x="0" y="0"/>
          <a:chExt cx="0" cy="0"/>
        </a:xfrm>
      </p:grpSpPr>
      <p:sp>
        <p:nvSpPr>
          <p:cNvPr id="1182" name="任意多边形 19"/>
          <p:cNvSpPr/>
          <p:nvPr/>
        </p:nvSpPr>
        <p:spPr>
          <a:xfrm>
            <a:off x="6627" y="2"/>
            <a:ext cx="18472165" cy="2346384"/>
          </a:xfrm>
          <a:custGeom>
            <a:avLst/>
            <a:gdLst/>
            <a:ahLst/>
            <a:cxnLst>
              <a:cxn ang="0">
                <a:pos x="wd2" y="hd2"/>
              </a:cxn>
              <a:cxn ang="5400000">
                <a:pos x="wd2" y="hd2"/>
              </a:cxn>
              <a:cxn ang="10800000">
                <a:pos x="wd2" y="hd2"/>
              </a:cxn>
              <a:cxn ang="16200000">
                <a:pos x="wd2" y="hd2"/>
              </a:cxn>
            </a:cxnLst>
            <a:rect l="0" t="0" r="r" b="b"/>
            <a:pathLst>
              <a:path w="21600" h="21600" extrusionOk="0">
                <a:moveTo>
                  <a:pt x="18701" y="0"/>
                </a:moveTo>
                <a:cubicBezTo>
                  <a:pt x="20302" y="0"/>
                  <a:pt x="21600" y="4835"/>
                  <a:pt x="21600" y="10800"/>
                </a:cubicBezTo>
                <a:cubicBezTo>
                  <a:pt x="21600" y="16765"/>
                  <a:pt x="20302" y="21600"/>
                  <a:pt x="18701" y="21600"/>
                </a:cubicBezTo>
                <a:lnTo>
                  <a:pt x="0" y="21600"/>
                </a:lnTo>
                <a:lnTo>
                  <a:pt x="0" y="0"/>
                </a:lnTo>
                <a:lnTo>
                  <a:pt x="18701" y="0"/>
                </a:lnTo>
                <a:close/>
              </a:path>
            </a:pathLst>
          </a:custGeom>
          <a:solidFill>
            <a:srgbClr val="004098"/>
          </a:solidFill>
          <a:ln w="12700">
            <a:miter lim="400000"/>
          </a:ln>
        </p:spPr>
        <p:txBody>
          <a:bodyPr tIns="91439" bIns="91439" anchor="ctr"/>
          <a:lstStyle/>
          <a:p>
            <a:pPr algn="ctr">
              <a:defRPr>
                <a:solidFill>
                  <a:srgbClr val="FFFFFF"/>
                </a:solidFill>
              </a:defRPr>
            </a:pPr>
            <a:endParaRPr dirty="0">
              <a:latin typeface="+mj-lt"/>
            </a:endParaRPr>
          </a:p>
        </p:txBody>
      </p:sp>
      <p:sp>
        <p:nvSpPr>
          <p:cNvPr id="1183" name="Slide Number"/>
          <p:cNvSpPr txBox="1">
            <a:spLocks noGrp="1"/>
          </p:cNvSpPr>
          <p:nvPr>
            <p:ph type="sldNum" sz="quarter" idx="2"/>
          </p:nvPr>
        </p:nvSpPr>
        <p:spPr>
          <a:xfrm>
            <a:off x="23498185" y="12773106"/>
            <a:ext cx="647498" cy="666393"/>
          </a:xfrm>
          <a:prstGeom prst="rect">
            <a:avLst/>
          </a:prstGeom>
        </p:spPr>
        <p:txBody>
          <a:bodyPr/>
          <a:lstStyle>
            <a:lvl1pPr>
              <a:defRPr sz="3200">
                <a:solidFill>
                  <a:srgbClr val="000000"/>
                </a:solidFill>
                <a:latin typeface="Helvetica Neue Medium"/>
                <a:ea typeface="Helvetica Neue Medium"/>
                <a:cs typeface="Helvetica Neue Medium"/>
                <a:sym typeface="Helvetica Neue Medium"/>
              </a:defRPr>
            </a:lvl1pPr>
          </a:lstStyle>
          <a:p>
            <a:fld id="{86CB4B4D-7CA3-9044-876B-883B54F8677D}" type="slidenum">
              <a:t>‹#›</a:t>
            </a:fld>
            <a:endParaRPr/>
          </a:p>
        </p:txBody>
      </p:sp>
      <p:grpSp>
        <p:nvGrpSpPr>
          <p:cNvPr id="1274" name="组合 122"/>
          <p:cNvGrpSpPr/>
          <p:nvPr/>
        </p:nvGrpSpPr>
        <p:grpSpPr>
          <a:xfrm>
            <a:off x="19747230" y="575812"/>
            <a:ext cx="3756661" cy="958629"/>
            <a:chOff x="0" y="0"/>
            <a:chExt cx="3756659" cy="958628"/>
          </a:xfrm>
        </p:grpSpPr>
        <p:sp>
          <p:nvSpPr>
            <p:cNvPr id="1184" name="任意多边形: 形状 123"/>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5" name="任意多边形: 形状 12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6" name="任意多边形: 形状 12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7" name="任意多边形: 形状 12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8" name="任意多边形: 形状 12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9" name="任意多边形: 形状 12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0" name="任意多边形: 形状 12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1" name="任意多边形: 形状 130"/>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2" name="任意多边形: 形状 131"/>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3" name="任意多边形: 形状 132"/>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4" name="任意多边形: 形状 133"/>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5" name="任意多边形: 形状 134"/>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6" name="任意多边形: 形状 135"/>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7" name="任意多边形: 形状 136"/>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8" name="任意多边形: 形状 137"/>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9" name="任意多边形: 形状 138"/>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0" name="任意多边形: 形状 139"/>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1" name="任意多边形: 形状 140"/>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2" name="任意多边形: 形状 141"/>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3" name="任意多边形: 形状 142"/>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4" name="任意多边形: 形状 143"/>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5" name="任意多边形: 形状 144"/>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6" name="任意多边形: 形状 145"/>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7" name="任意多边形: 形状 146"/>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8" name="任意多边形: 形状 147"/>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9" name="任意多边形: 形状 148"/>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0" name="任意多边形: 形状 149"/>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1" name="任意多边形: 形状 150"/>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2" name="任意多边形: 形状 151"/>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3" name="任意多边形: 形状 152"/>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4" name="任意多边形: 形状 153"/>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5" name="任意多边形: 形状 154"/>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6" name="任意多边形: 形状 155"/>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7" name="任意多边形: 形状 156"/>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8" name="任意多边形: 形状 157"/>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9" name="任意多边形: 形状 158"/>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0" name="任意多边形: 形状 159"/>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1" name="任意多边形: 形状 160"/>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2" name="任意多边形: 形状 161"/>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3" name="任意多边形: 形状 162"/>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4" name="任意多边形: 形状 163"/>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5" name="任意多边形: 形状 164"/>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6" name="任意多边形: 形状 165"/>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7" name="任意多边形: 形状 166"/>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8" name="任意多边形: 形状 167"/>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9" name="任意多边形: 形状 168"/>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0" name="任意多边形: 形状 169"/>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1" name="任意多边形: 形状 170"/>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2" name="任意多边形: 形状 171"/>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3" name="任意多边形: 形状 172"/>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4" name="任意多边形: 形状 173"/>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5" name="任意多边形: 形状 174"/>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6" name="任意多边形: 形状 175"/>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7" name="任意多边形: 形状 176"/>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8" name="任意多边形: 形状 177"/>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9" name="任意多边形: 形状 178"/>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0" name="任意多边形: 形状 179"/>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1" name="任意多边形: 形状 180"/>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2" name="任意多边形: 形状 181"/>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3" name="任意多边形: 形状 182"/>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4" name="任意多边形: 形状 183"/>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5" name="任意多边形: 形状 184"/>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6" name="任意多边形: 形状 185"/>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7" name="任意多边形: 形状 186"/>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8" name="任意多边形: 形状 187"/>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9" name="任意多边形: 形状 188"/>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0" name="任意多边形: 形状 189"/>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1" name="任意多边形: 形状 190"/>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2" name="任意多边形: 形状 191"/>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3" name="任意多边形: 形状 192"/>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4" name="任意多边形: 形状 193"/>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5" name="任意多边形: 形状 194"/>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6" name="任意多边形: 形状 195"/>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7" name="任意多边形: 形状 196"/>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8" name="任意多边形: 形状 197"/>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9" name="任意多边形: 形状 198"/>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0" name="任意多边形: 形状 199"/>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1" name="任意多边形: 形状 200"/>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2" name="任意多边形: 形状 201"/>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3" name="任意多边形: 形状 202"/>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4" name="任意多边形: 形状 203"/>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5" name="任意多边形: 形状 204"/>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6" name="任意多边形: 形状 205"/>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7" name="任意多边形: 形状 206"/>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8" name="任意多边形: 形状 207"/>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9" name="任意多边形: 形状 208"/>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0" name="任意多边形: 形状 209"/>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1" name="任意多边形: 形状 210"/>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2" name="任意多边形: 形状 211"/>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3" name="任意多边形: 形状 212"/>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pic>
        <p:nvPicPr>
          <p:cNvPr id="1275" name="图片 7" descr="图片 7"/>
          <p:cNvPicPr>
            <a:picLocks noChangeAspect="1"/>
          </p:cNvPicPr>
          <p:nvPr/>
        </p:nvPicPr>
        <p:blipFill>
          <a:blip r:embed="rId2"/>
          <a:stretch>
            <a:fillRect/>
          </a:stretch>
        </p:blipFill>
        <p:spPr>
          <a:xfrm>
            <a:off x="12481751" y="111156"/>
            <a:ext cx="5950693" cy="21240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5913" y="21600"/>
                </a:lnTo>
                <a:cubicBezTo>
                  <a:pt x="19054" y="21600"/>
                  <a:pt x="21600" y="16765"/>
                  <a:pt x="21600" y="10800"/>
                </a:cubicBezTo>
                <a:cubicBezTo>
                  <a:pt x="21600" y="4835"/>
                  <a:pt x="19054" y="0"/>
                  <a:pt x="15913" y="0"/>
                </a:cubicBezTo>
                <a:lnTo>
                  <a:pt x="0" y="0"/>
                </a:lnTo>
                <a:close/>
              </a:path>
            </a:pathLst>
          </a:custGeom>
          <a:ln w="12700">
            <a:miter lim="400000"/>
          </a:ln>
        </p:spPr>
      </p:pic>
      <p:sp>
        <p:nvSpPr>
          <p:cNvPr id="1276" name="Body Level One…"/>
          <p:cNvSpPr txBox="1">
            <a:spLocks noGrp="1"/>
          </p:cNvSpPr>
          <p:nvPr>
            <p:ph type="body" idx="1"/>
          </p:nvPr>
        </p:nvSpPr>
        <p:spPr>
          <a:xfrm>
            <a:off x="863600" y="2767547"/>
            <a:ext cx="22656800" cy="10515601"/>
          </a:xfrm>
          <a:prstGeom prst="rect">
            <a:avLst/>
          </a:prstGeom>
        </p:spPr>
        <p:txBody>
          <a:bodyPr/>
          <a:lstStyle>
            <a:lvl1pPr>
              <a:lnSpc>
                <a:spcPct val="100000"/>
              </a:lnSpc>
              <a:spcBef>
                <a:spcPts val="2400"/>
              </a:spcBef>
              <a:defRPr>
                <a:latin typeface="+mj-lt"/>
              </a:defRPr>
            </a:lvl1pPr>
            <a:lvl2pPr marL="990600" indent="-533400">
              <a:lnSpc>
                <a:spcPct val="100000"/>
              </a:lnSpc>
              <a:spcBef>
                <a:spcPts val="2400"/>
              </a:spcBef>
              <a:defRPr sz="4800">
                <a:solidFill>
                  <a:srgbClr val="183E92"/>
                </a:solidFill>
                <a:latin typeface="+mj-lt"/>
              </a:defRPr>
            </a:lvl2pPr>
            <a:lvl3pPr>
              <a:lnSpc>
                <a:spcPct val="100000"/>
              </a:lnSpc>
              <a:spcBef>
                <a:spcPts val="2400"/>
              </a:spcBef>
              <a:defRPr sz="4800">
                <a:solidFill>
                  <a:srgbClr val="FF2600"/>
                </a:solidFill>
                <a:latin typeface="+mj-lt"/>
              </a:defRPr>
            </a:lvl3pPr>
            <a:lvl4pPr>
              <a:lnSpc>
                <a:spcPct val="100000"/>
              </a:lnSpc>
              <a:spcBef>
                <a:spcPts val="2400"/>
              </a:spcBef>
              <a:defRPr>
                <a:latin typeface="+mj-lt"/>
              </a:defRPr>
            </a:lvl4pPr>
            <a:lvl5pPr>
              <a:lnSpc>
                <a:spcPct val="100000"/>
              </a:lnSpc>
              <a:spcBef>
                <a:spcPts val="2400"/>
              </a:spcBef>
              <a:defRPr>
                <a:latin typeface="+mj-lt"/>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52_自定义版式">
    <p:spTree>
      <p:nvGrpSpPr>
        <p:cNvPr id="1" name=""/>
        <p:cNvGrpSpPr/>
        <p:nvPr/>
      </p:nvGrpSpPr>
      <p:grpSpPr>
        <a:xfrm>
          <a:off x="0" y="0"/>
          <a:ext cx="0" cy="0"/>
          <a:chOff x="0" y="0"/>
          <a:chExt cx="0" cy="0"/>
        </a:xfrm>
      </p:grpSpPr>
      <p:sp>
        <p:nvSpPr>
          <p:cNvPr id="1283" name="矩形 4"/>
          <p:cNvSpPr/>
          <p:nvPr/>
        </p:nvSpPr>
        <p:spPr>
          <a:xfrm>
            <a:off x="0" y="0"/>
            <a:ext cx="24384000" cy="13716000"/>
          </a:xfrm>
          <a:prstGeom prst="rect">
            <a:avLst/>
          </a:prstGeom>
          <a:solidFill>
            <a:srgbClr val="004098"/>
          </a:solidFill>
          <a:ln w="12700">
            <a:miter lim="400000"/>
          </a:ln>
        </p:spPr>
        <p:txBody>
          <a:bodyPr tIns="91439" bIns="91439" anchor="ctr"/>
          <a:lstStyle/>
          <a:p>
            <a:pPr algn="ctr">
              <a:defRPr>
                <a:solidFill>
                  <a:srgbClr val="FFFFFF"/>
                </a:solidFill>
                <a:latin typeface="微软雅黑"/>
                <a:ea typeface="微软雅黑"/>
                <a:cs typeface="微软雅黑"/>
                <a:sym typeface="微软雅黑"/>
              </a:defRPr>
            </a:pPr>
            <a:endParaRPr/>
          </a:p>
        </p:txBody>
      </p:sp>
      <p:sp>
        <p:nvSpPr>
          <p:cNvPr id="1284"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285" name="图片 17" descr="图片 17"/>
          <p:cNvPicPr>
            <a:picLocks noChangeAspect="1"/>
          </p:cNvPicPr>
          <p:nvPr/>
        </p:nvPicPr>
        <p:blipFill>
          <a:blip r:embed="rId2"/>
          <a:stretch>
            <a:fillRect/>
          </a:stretch>
        </p:blipFill>
        <p:spPr>
          <a:xfrm>
            <a:off x="5402038" y="6870779"/>
            <a:ext cx="13579925" cy="5763923"/>
          </a:xfrm>
          <a:prstGeom prst="rect">
            <a:avLst/>
          </a:prstGeom>
          <a:ln w="12700">
            <a:miter lim="400000"/>
          </a:ln>
        </p:spPr>
      </p:pic>
      <p:sp>
        <p:nvSpPr>
          <p:cNvPr id="1286" name="文本框 20"/>
          <p:cNvSpPr txBox="1"/>
          <p:nvPr/>
        </p:nvSpPr>
        <p:spPr>
          <a:xfrm>
            <a:off x="9788524" y="4090156"/>
            <a:ext cx="6803300" cy="2748281"/>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spAutoFit/>
          </a:bodyPr>
          <a:lstStyle>
            <a:lvl1pPr algn="just">
              <a:defRPr sz="14400" b="1">
                <a:solidFill>
                  <a:srgbClr val="FFFFFF"/>
                </a:solidFill>
                <a:latin typeface="微软雅黑"/>
                <a:ea typeface="微软雅黑"/>
                <a:cs typeface="微软雅黑"/>
                <a:sym typeface="微软雅黑"/>
              </a:defRPr>
            </a:lvl1pPr>
          </a:lstStyle>
          <a:p>
            <a:r>
              <a:t>谢谢！</a:t>
            </a:r>
          </a:p>
        </p:txBody>
      </p:sp>
      <p:grpSp>
        <p:nvGrpSpPr>
          <p:cNvPr id="1289" name="组合 1"/>
          <p:cNvGrpSpPr/>
          <p:nvPr/>
        </p:nvGrpSpPr>
        <p:grpSpPr>
          <a:xfrm>
            <a:off x="4988853" y="5308839"/>
            <a:ext cx="14406297" cy="1"/>
            <a:chOff x="0" y="0"/>
            <a:chExt cx="14406295" cy="0"/>
          </a:xfrm>
        </p:grpSpPr>
        <p:sp>
          <p:nvSpPr>
            <p:cNvPr id="1287" name="直接连接符 167"/>
            <p:cNvSpPr/>
            <p:nvPr/>
          </p:nvSpPr>
          <p:spPr>
            <a:xfrm flipH="1" flipV="1">
              <a:off x="11538105" y="0"/>
              <a:ext cx="2868191" cy="1"/>
            </a:xfrm>
            <a:prstGeom prst="line">
              <a:avLst/>
            </a:prstGeom>
            <a:noFill/>
            <a:ln w="25400" cap="flat">
              <a:solidFill>
                <a:srgbClr val="FFFFFF"/>
              </a:solidFill>
              <a:prstDash val="solid"/>
              <a:miter lim="800000"/>
            </a:ln>
            <a:effectLst/>
          </p:spPr>
          <p:txBody>
            <a:bodyPr wrap="square" lIns="91439" tIns="91439" rIns="91439" bIns="91439" numCol="1" anchor="t">
              <a:noAutofit/>
            </a:bodyPr>
            <a:lstStyle/>
            <a:p>
              <a:endParaRPr/>
            </a:p>
          </p:txBody>
        </p:sp>
        <p:sp>
          <p:nvSpPr>
            <p:cNvPr id="1288" name="直接连接符 170"/>
            <p:cNvSpPr/>
            <p:nvPr/>
          </p:nvSpPr>
          <p:spPr>
            <a:xfrm flipH="1" flipV="1">
              <a:off x="0" y="0"/>
              <a:ext cx="2834639" cy="1"/>
            </a:xfrm>
            <a:prstGeom prst="line">
              <a:avLst/>
            </a:prstGeom>
            <a:noFill/>
            <a:ln w="25400" cap="flat">
              <a:solidFill>
                <a:srgbClr val="FFFFFF"/>
              </a:solidFill>
              <a:prstDash val="solid"/>
              <a:miter lim="800000"/>
            </a:ln>
            <a:effectLst/>
          </p:spPr>
          <p:txBody>
            <a:bodyPr wrap="square" lIns="91439" tIns="91439" rIns="91439" bIns="91439" numCol="1" anchor="t">
              <a:noAutofit/>
            </a:bodyPr>
            <a:lstStyle/>
            <a:p>
              <a:endParaRPr/>
            </a:p>
          </p:txBody>
        </p:sp>
      </p:grpSp>
      <p:pic>
        <p:nvPicPr>
          <p:cNvPr id="1290" name="图片 168" descr="图片 168"/>
          <p:cNvPicPr>
            <a:picLocks noChangeAspect="1"/>
          </p:cNvPicPr>
          <p:nvPr/>
        </p:nvPicPr>
        <p:blipFill>
          <a:blip r:embed="rId3"/>
          <a:stretch>
            <a:fillRect/>
          </a:stretch>
        </p:blipFill>
        <p:spPr>
          <a:xfrm>
            <a:off x="19745591" y="576432"/>
            <a:ext cx="3756835" cy="958223"/>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22_自定义版式">
    <p:spTree>
      <p:nvGrpSpPr>
        <p:cNvPr id="1" name=""/>
        <p:cNvGrpSpPr/>
        <p:nvPr/>
      </p:nvGrpSpPr>
      <p:grpSpPr>
        <a:xfrm>
          <a:off x="0" y="0"/>
          <a:ext cx="0" cy="0"/>
          <a:chOff x="0" y="0"/>
          <a:chExt cx="0" cy="0"/>
        </a:xfrm>
      </p:grpSpPr>
      <p:pic>
        <p:nvPicPr>
          <p:cNvPr id="19" name="图片 2" descr="图片 2"/>
          <p:cNvPicPr>
            <a:picLocks noChangeAspect="1"/>
          </p:cNvPicPr>
          <p:nvPr/>
        </p:nvPicPr>
        <p:blipFill>
          <a:blip r:embed="rId2"/>
          <a:stretch>
            <a:fillRect/>
          </a:stretch>
        </p:blipFill>
        <p:spPr>
          <a:xfrm>
            <a:off x="0" y="0"/>
            <a:ext cx="24384000" cy="11875627"/>
          </a:xfrm>
          <a:prstGeom prst="rect">
            <a:avLst/>
          </a:prstGeom>
          <a:ln w="12700">
            <a:miter lim="400000"/>
          </a:ln>
        </p:spPr>
      </p:pic>
      <p:sp>
        <p:nvSpPr>
          <p:cNvPr id="20" name="矩形 30"/>
          <p:cNvSpPr/>
          <p:nvPr/>
        </p:nvSpPr>
        <p:spPr>
          <a:xfrm>
            <a:off x="0" y="7874000"/>
            <a:ext cx="24384000" cy="5842000"/>
          </a:xfrm>
          <a:prstGeom prst="rect">
            <a:avLst/>
          </a:prstGeom>
          <a:solidFill>
            <a:srgbClr val="004098"/>
          </a:solidFill>
          <a:ln w="12700">
            <a:miter lim="400000"/>
          </a:ln>
        </p:spPr>
        <p:txBody>
          <a:bodyPr tIns="91439" bIns="91439" anchor="ctr"/>
          <a:lstStyle/>
          <a:p>
            <a:pPr algn="ctr">
              <a:defRPr>
                <a:solidFill>
                  <a:srgbClr val="FFFFFF"/>
                </a:solidFill>
                <a:latin typeface="微软雅黑"/>
                <a:ea typeface="微软雅黑"/>
                <a:cs typeface="微软雅黑"/>
                <a:sym typeface="微软雅黑"/>
              </a:defRPr>
            </a:pPr>
            <a:endParaRPr/>
          </a:p>
        </p:txBody>
      </p:sp>
      <p:pic>
        <p:nvPicPr>
          <p:cNvPr id="21" name="图片 29" descr="图片 29"/>
          <p:cNvPicPr>
            <a:picLocks noChangeAspect="1"/>
          </p:cNvPicPr>
          <p:nvPr/>
        </p:nvPicPr>
        <p:blipFill>
          <a:blip r:embed="rId3" cstate="hqprint">
            <a:alphaModFix amt="5000"/>
            <a:extLst>
              <a:ext uri="{28A0092B-C50C-407E-A947-70E740481C1C}">
                <a14:useLocalDpi xmlns:a14="http://schemas.microsoft.com/office/drawing/2010/main"/>
              </a:ext>
            </a:extLst>
          </a:blip>
          <a:srcRect/>
          <a:stretch>
            <a:fillRect/>
          </a:stretch>
        </p:blipFill>
        <p:spPr>
          <a:xfrm>
            <a:off x="3776824" y="8349243"/>
            <a:ext cx="20607177" cy="5366758"/>
          </a:xfrm>
          <a:prstGeom prst="rect">
            <a:avLst/>
          </a:prstGeom>
          <a:ln w="12700">
            <a:miter lim="400000"/>
          </a:ln>
        </p:spPr>
      </p:pic>
      <p:sp>
        <p:nvSpPr>
          <p:cNvPr id="22" name="矩形 257"/>
          <p:cNvSpPr txBox="1"/>
          <p:nvPr/>
        </p:nvSpPr>
        <p:spPr>
          <a:xfrm>
            <a:off x="10646895" y="8290483"/>
            <a:ext cx="3090207" cy="1452286"/>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spAutoFit/>
          </a:bodyPr>
          <a:lstStyle/>
          <a:p>
            <a:pPr algn="just">
              <a:defRPr sz="4800" b="1">
                <a:solidFill>
                  <a:srgbClr val="F2F2F2"/>
                </a:solidFill>
                <a:latin typeface="Arial"/>
                <a:ea typeface="Arial"/>
                <a:cs typeface="Arial"/>
                <a:sym typeface="Arial"/>
              </a:defRPr>
            </a:pPr>
            <a:r>
              <a:rPr b="0">
                <a:latin typeface="Microsoft YaHei"/>
                <a:ea typeface="Microsoft YaHei"/>
                <a:cs typeface="Microsoft YaHei"/>
                <a:sym typeface="Microsoft YaHei"/>
              </a:rPr>
              <a:t>目录 </a:t>
            </a:r>
          </a:p>
          <a:p>
            <a:pPr algn="just">
              <a:defRPr sz="3200">
                <a:solidFill>
                  <a:srgbClr val="F2F2F2"/>
                </a:solidFill>
                <a:latin typeface="Arial"/>
                <a:ea typeface="Arial"/>
                <a:cs typeface="Arial"/>
                <a:sym typeface="Arial"/>
              </a:defRPr>
            </a:pPr>
            <a:r>
              <a:t>contents</a:t>
            </a:r>
          </a:p>
        </p:txBody>
      </p:sp>
      <p:grpSp>
        <p:nvGrpSpPr>
          <p:cNvPr id="113" name="组合 7"/>
          <p:cNvGrpSpPr/>
          <p:nvPr/>
        </p:nvGrpSpPr>
        <p:grpSpPr>
          <a:xfrm>
            <a:off x="19747230" y="575812"/>
            <a:ext cx="3756661" cy="958629"/>
            <a:chOff x="0" y="0"/>
            <a:chExt cx="3756659" cy="958628"/>
          </a:xfrm>
        </p:grpSpPr>
        <p:sp>
          <p:nvSpPr>
            <p:cNvPr id="23" name="任意多边形: 形状 8"/>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 name="任意多边形: 形状 9"/>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 name="任意多边形: 形状 10"/>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 name="任意多边形: 形状 11"/>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 name="任意多边形: 形状 12"/>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 name="任意多边形: 形状 13"/>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 name="任意多边形: 形状 14"/>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 name="任意多边形: 形状 15"/>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 name="任意多边形: 形状 16"/>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 name="任意多边形: 形状 18"/>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 name="任意多边形: 形状 19"/>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 name="任意多边形: 形状 20"/>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 name="任意多边形: 形状 21"/>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 name="任意多边形: 形状 23"/>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 name="任意多边形: 形状 24"/>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 name="任意多边形: 形状 25"/>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 name="任意多边形: 形状 26"/>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 name="任意多边形: 形状 27"/>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 name="任意多边形: 形状 28"/>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 name="任意多边形: 形状 31"/>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 name="任意多边形: 形状 32"/>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 name="任意多边形: 形状 33"/>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 name="任意多边形: 形状 34"/>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 name="任意多边形: 形状 35"/>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 name="任意多边形: 形状 36"/>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 name="任意多边形: 形状 37"/>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 name="任意多边形: 形状 38"/>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 name="任意多边形: 形状 39"/>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 name="任意多边形: 形状 40"/>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 name="任意多边形: 形状 41"/>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 name="任意多边形: 形状 42"/>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4" name="任意多边形: 形状 43"/>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 name="任意多边形: 形状 44"/>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 name="任意多边形: 形状 45"/>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 name="任意多边形: 形状 46"/>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 name="任意多边形: 形状 47"/>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 name="任意多边形: 形状 48"/>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 name="任意多边形: 形状 49"/>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 name="任意多边形: 形状 50"/>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 name="任意多边形: 形状 51"/>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 name="任意多边形: 形状 52"/>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 name="任意多边形: 形状 53"/>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5" name="任意多边形: 形状 54"/>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 name="任意多边形: 形状 55"/>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 name="任意多边形: 形状 56"/>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 name="任意多边形: 形状 57"/>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 name="任意多边形: 形状 58"/>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 name="任意多边形: 形状 59"/>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 name="任意多边形: 形状 60"/>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 name="任意多边形: 形状 61"/>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 name="任意多边形: 形状 62"/>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 name="任意多边形: 形状 63"/>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5" name="任意多边形: 形状 64"/>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 name="任意多边形: 形状 65"/>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 name="任意多边形: 形状 66"/>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 name="任意多边形: 形状 67"/>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 name="任意多边形: 形状 68"/>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 name="任意多边形: 形状 69"/>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 name="任意多边形: 形状 70"/>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 name="任意多边形: 形状 71"/>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 name="任意多边形: 形状 72"/>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 name="任意多边形: 形状 73"/>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 name="任意多边形: 形状 74"/>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6" name="任意多边形: 形状 75"/>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 name="任意多边形: 形状 76"/>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 name="任意多边形: 形状 77"/>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 name="任意多边形: 形状 78"/>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 name="任意多边形: 形状 79"/>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 name="任意多边形: 形状 80"/>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 name="任意多边形: 形状 81"/>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 name="任意多边形: 形状 82"/>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 name="任意多边形: 形状 83"/>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 name="任意多边形: 形状 84"/>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 name="任意多边形: 形状 85"/>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7" name="任意多边形: 形状 86"/>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 name="任意多边形: 形状 87"/>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 name="任意多边形: 形状 88"/>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 name="任意多边形: 形状 89"/>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 name="任意多边形: 形状 90"/>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 name="任意多边形: 形状 91"/>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 name="任意多边形: 形状 92"/>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 name="任意多边形: 形状 93"/>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 name="任意多边形: 形状 94"/>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 name="任意多边形: 形状 95"/>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7" name="任意多边形: 形状 96"/>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 name="任意多边形: 形状 97"/>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 name="任意多边形: 形状 98"/>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 name="任意多边形: 形状 99"/>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 name="任意多边形: 形状 100"/>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 name="任意多边形: 形状 101"/>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
        <p:nvSpPr>
          <p:cNvPr id="114" name="Slide Number"/>
          <p:cNvSpPr txBox="1">
            <a:spLocks noGrp="1"/>
          </p:cNvSpPr>
          <p:nvPr>
            <p:ph type="sldNum" sz="quarter" idx="2"/>
          </p:nvPr>
        </p:nvSpPr>
        <p:spPr>
          <a:xfrm>
            <a:off x="22172989" y="12802235"/>
            <a:ext cx="534611" cy="551181"/>
          </a:xfrm>
          <a:prstGeom prst="rect">
            <a:avLst/>
          </a:prstGeom>
        </p:spPr>
        <p:txBody>
          <a:bodyPr/>
          <a:lstStyle>
            <a:lvl1pPr>
              <a:defRPr>
                <a:solidFill>
                  <a:srgbClr val="888888"/>
                </a:solidFill>
                <a:latin typeface="微软雅黑"/>
                <a:ea typeface="微软雅黑"/>
                <a:cs typeface="微软雅黑"/>
                <a:sym typeface="微软雅黑"/>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2_自定义版式">
    <p:spTree>
      <p:nvGrpSpPr>
        <p:cNvPr id="1" name=""/>
        <p:cNvGrpSpPr/>
        <p:nvPr/>
      </p:nvGrpSpPr>
      <p:grpSpPr>
        <a:xfrm>
          <a:off x="0" y="0"/>
          <a:ext cx="0" cy="0"/>
          <a:chOff x="0" y="0"/>
          <a:chExt cx="0" cy="0"/>
        </a:xfrm>
      </p:grpSpPr>
      <p:pic>
        <p:nvPicPr>
          <p:cNvPr id="121" name="图片 19" descr="图片 19"/>
          <p:cNvPicPr>
            <a:picLocks noChangeAspect="1"/>
          </p:cNvPicPr>
          <p:nvPr/>
        </p:nvPicPr>
        <p:blipFill>
          <a:blip r:embed="rId2"/>
          <a:stretch>
            <a:fillRect/>
          </a:stretch>
        </p:blipFill>
        <p:spPr>
          <a:xfrm>
            <a:off x="0" y="0"/>
            <a:ext cx="18775681" cy="13715999"/>
          </a:xfrm>
          <a:prstGeom prst="rect">
            <a:avLst/>
          </a:prstGeom>
          <a:ln w="12700">
            <a:miter lim="400000"/>
          </a:ln>
        </p:spPr>
      </p:pic>
      <p:sp>
        <p:nvSpPr>
          <p:cNvPr id="122" name="矩形 7"/>
          <p:cNvSpPr/>
          <p:nvPr/>
        </p:nvSpPr>
        <p:spPr>
          <a:xfrm>
            <a:off x="18775680" y="5787"/>
            <a:ext cx="5608321" cy="13710214"/>
          </a:xfrm>
          <a:prstGeom prst="rect">
            <a:avLst/>
          </a:prstGeom>
          <a:solidFill>
            <a:srgbClr val="004098"/>
          </a:solidFill>
          <a:ln w="12700">
            <a:miter lim="400000"/>
          </a:ln>
        </p:spPr>
        <p:txBody>
          <a:bodyPr tIns="91439" bIns="91439" anchor="ctr"/>
          <a:lstStyle/>
          <a:p>
            <a:pPr algn="ctr">
              <a:defRPr>
                <a:solidFill>
                  <a:srgbClr val="FFFFFF"/>
                </a:solidFill>
              </a:defRPr>
            </a:pPr>
            <a:endParaRPr/>
          </a:p>
        </p:txBody>
      </p:sp>
      <p:sp>
        <p:nvSpPr>
          <p:cNvPr id="123" name="矩形 16"/>
          <p:cNvSpPr txBox="1"/>
          <p:nvPr/>
        </p:nvSpPr>
        <p:spPr>
          <a:xfrm>
            <a:off x="16756429" y="3115048"/>
            <a:ext cx="3090207" cy="1452285"/>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spAutoFit/>
          </a:bodyPr>
          <a:lstStyle/>
          <a:p>
            <a:pPr algn="just">
              <a:defRPr sz="4800" b="1">
                <a:solidFill>
                  <a:srgbClr val="F2F2F2"/>
                </a:solidFill>
                <a:latin typeface="Arial"/>
                <a:ea typeface="Arial"/>
                <a:cs typeface="Arial"/>
                <a:sym typeface="Arial"/>
              </a:defRPr>
            </a:pPr>
            <a:r>
              <a:rPr b="0">
                <a:latin typeface="Microsoft YaHei"/>
                <a:ea typeface="Microsoft YaHei"/>
                <a:cs typeface="Microsoft YaHei"/>
                <a:sym typeface="Microsoft YaHei"/>
              </a:rPr>
              <a:t>目录 </a:t>
            </a:r>
          </a:p>
          <a:p>
            <a:pPr algn="just">
              <a:defRPr sz="3200">
                <a:solidFill>
                  <a:srgbClr val="F2F2F2"/>
                </a:solidFill>
                <a:latin typeface="Arial"/>
                <a:ea typeface="Arial"/>
                <a:cs typeface="Arial"/>
                <a:sym typeface="Arial"/>
              </a:defRPr>
            </a:pPr>
            <a:r>
              <a:t>contents</a:t>
            </a:r>
          </a:p>
        </p:txBody>
      </p:sp>
      <p:pic>
        <p:nvPicPr>
          <p:cNvPr id="124" name="图片 17" descr="图片 17"/>
          <p:cNvPicPr>
            <a:picLocks noChangeAspect="1"/>
          </p:cNvPicPr>
          <p:nvPr/>
        </p:nvPicPr>
        <p:blipFill>
          <a:blip r:embed="rId3"/>
          <a:stretch>
            <a:fillRect/>
          </a:stretch>
        </p:blipFill>
        <p:spPr>
          <a:xfrm>
            <a:off x="19745591" y="576432"/>
            <a:ext cx="3756835" cy="958223"/>
          </a:xfrm>
          <a:prstGeom prst="rect">
            <a:avLst/>
          </a:prstGeom>
          <a:ln w="12700">
            <a:miter lim="400000"/>
          </a:ln>
        </p:spPr>
      </p:pic>
      <p:sp>
        <p:nvSpPr>
          <p:cNvPr id="125" name="Slide Number"/>
          <p:cNvSpPr txBox="1">
            <a:spLocks noGrp="1"/>
          </p:cNvSpPr>
          <p:nvPr>
            <p:ph type="sldNum" sz="quarter" idx="2"/>
          </p:nvPr>
        </p:nvSpPr>
        <p:spPr>
          <a:xfrm>
            <a:off x="11785600" y="12344400"/>
            <a:ext cx="5689600" cy="736601"/>
          </a:xfrm>
          <a:prstGeom prst="rect">
            <a:avLst/>
          </a:prstGeom>
        </p:spPr>
        <p:txBody>
          <a:bodyPr/>
          <a:lstStyle>
            <a:lvl1pPr>
              <a:defRPr>
                <a:solidFill>
                  <a:srgbClr val="888888"/>
                </a:solidFill>
                <a:latin typeface="微软雅黑"/>
                <a:ea typeface="微软雅黑"/>
                <a:cs typeface="微软雅黑"/>
                <a:sym typeface="微软雅黑"/>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15_自定义版式">
    <p:spTree>
      <p:nvGrpSpPr>
        <p:cNvPr id="1" name=""/>
        <p:cNvGrpSpPr/>
        <p:nvPr/>
      </p:nvGrpSpPr>
      <p:grpSpPr>
        <a:xfrm>
          <a:off x="0" y="0"/>
          <a:ext cx="0" cy="0"/>
          <a:chOff x="0" y="0"/>
          <a:chExt cx="0" cy="0"/>
        </a:xfrm>
      </p:grpSpPr>
      <p:pic>
        <p:nvPicPr>
          <p:cNvPr id="132" name="图片 150" descr="图片 150"/>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1223800" y="12528987"/>
            <a:ext cx="4891173" cy="1046381"/>
          </a:xfrm>
          <a:prstGeom prst="rect">
            <a:avLst/>
          </a:prstGeom>
          <a:ln w="12700">
            <a:miter lim="400000"/>
          </a:ln>
        </p:spPr>
      </p:pic>
      <p:sp>
        <p:nvSpPr>
          <p:cNvPr id="1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4"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135"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grpSp>
        <p:nvGrpSpPr>
          <p:cNvPr id="138" name="组合 138"/>
          <p:cNvGrpSpPr/>
          <p:nvPr/>
        </p:nvGrpSpPr>
        <p:grpSpPr>
          <a:xfrm>
            <a:off x="689611" y="826438"/>
            <a:ext cx="419737" cy="419737"/>
            <a:chOff x="0" y="0"/>
            <a:chExt cx="419736" cy="419736"/>
          </a:xfrm>
        </p:grpSpPr>
        <p:sp>
          <p:nvSpPr>
            <p:cNvPr id="136" name="椭圆 139"/>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37" name="椭圆 140"/>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229" name="组合 133"/>
          <p:cNvGrpSpPr/>
          <p:nvPr/>
        </p:nvGrpSpPr>
        <p:grpSpPr>
          <a:xfrm>
            <a:off x="19747230" y="575812"/>
            <a:ext cx="3756661" cy="958629"/>
            <a:chOff x="0" y="0"/>
            <a:chExt cx="3756659" cy="958628"/>
          </a:xfrm>
        </p:grpSpPr>
        <p:sp>
          <p:nvSpPr>
            <p:cNvPr id="139" name="任意多边形: 形状 143"/>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0" name="任意多边形: 形状 14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1" name="任意多边形: 形状 14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2" name="任意多边形: 形状 14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3" name="任意多边形: 形状 14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4" name="任意多边形: 形状 14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5" name="任意多边形: 形状 14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6" name="任意多边形: 形状 151"/>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7" name="任意多边形: 形状 152"/>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8" name="任意多边形: 形状 153"/>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9" name="任意多边形: 形状 154"/>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0" name="任意多边形: 形状 155"/>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1" name="任意多边形: 形状 156"/>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2" name="任意多边形: 形状 157"/>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3" name="任意多边形: 形状 158"/>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4" name="任意多边形: 形状 159"/>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5" name="任意多边形: 形状 160"/>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6" name="任意多边形: 形状 161"/>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7" name="任意多边形: 形状 162"/>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8" name="任意多边形: 形状 163"/>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9" name="任意多边形: 形状 164"/>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0" name="任意多边形: 形状 165"/>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1" name="任意多边形: 形状 166"/>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2" name="任意多边形: 形状 167"/>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3" name="任意多边形: 形状 168"/>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4" name="任意多边形: 形状 169"/>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5" name="任意多边形: 形状 170"/>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6" name="任意多边形: 形状 171"/>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7" name="任意多边形: 形状 172"/>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8" name="任意多边形: 形状 173"/>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9" name="任意多边形: 形状 174"/>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0" name="任意多边形: 形状 175"/>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1" name="任意多边形: 形状 176"/>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2" name="任意多边形: 形状 177"/>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3" name="任意多边形: 形状 178"/>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4" name="任意多边形: 形状 179"/>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5" name="任意多边形: 形状 180"/>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6" name="任意多边形: 形状 181"/>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7" name="任意多边形: 形状 182"/>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8" name="任意多边形: 形状 183"/>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9" name="任意多边形: 形状 184"/>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0" name="任意多边形: 形状 185"/>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1" name="任意多边形: 形状 186"/>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2" name="任意多边形: 形状 187"/>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3" name="任意多边形: 形状 188"/>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4" name="任意多边形: 形状 189"/>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5" name="任意多边形: 形状 190"/>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6" name="任意多边形: 形状 191"/>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7" name="任意多边形: 形状 192"/>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8" name="任意多边形: 形状 193"/>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9" name="任意多边形: 形状 194"/>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0" name="任意多边形: 形状 195"/>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1" name="任意多边形: 形状 196"/>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2" name="任意多边形: 形状 197"/>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3" name="任意多边形: 形状 198"/>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4" name="任意多边形: 形状 199"/>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5" name="任意多边形: 形状 200"/>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6" name="任意多边形: 形状 201"/>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7" name="任意多边形: 形状 202"/>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8" name="任意多边形: 形状 203"/>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9" name="任意多边形: 形状 204"/>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0" name="任意多边形: 形状 205"/>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1" name="任意多边形: 形状 206"/>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2" name="任意多边形: 形状 207"/>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3" name="任意多边形: 形状 208"/>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4" name="任意多边形: 形状 209"/>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5" name="任意多边形: 形状 210"/>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6" name="任意多边形: 形状 211"/>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7" name="任意多边形: 形状 212"/>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8" name="任意多边形: 形状 213"/>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9" name="任意多边形: 形状 214"/>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0" name="任意多边形: 形状 215"/>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1" name="任意多边形: 形状 216"/>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2" name="任意多边形: 形状 217"/>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3" name="任意多边形: 形状 218"/>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4" name="任意多边形: 形状 219"/>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5" name="任意多边形: 形状 220"/>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6" name="任意多边形: 形状 221"/>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7" name="任意多边形: 形状 222"/>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8" name="任意多边形: 形状 223"/>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9" name="任意多边形: 形状 224"/>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0" name="任意多边形: 形状 225"/>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1" name="任意多边形: 形状 226"/>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2" name="任意多边形: 形状 227"/>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3" name="任意多边形: 形状 228"/>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4" name="任意多边形: 形状 229"/>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5" name="任意多边形: 形状 230"/>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6" name="任意多边形: 形状 231"/>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7" name="任意多边形: 形状 232"/>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8" name="任意多边形: 形状 233"/>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21_自定义版式">
    <p:spTree>
      <p:nvGrpSpPr>
        <p:cNvPr id="1" name=""/>
        <p:cNvGrpSpPr/>
        <p:nvPr/>
      </p:nvGrpSpPr>
      <p:grpSpPr>
        <a:xfrm>
          <a:off x="0" y="0"/>
          <a:ext cx="0" cy="0"/>
          <a:chOff x="0" y="0"/>
          <a:chExt cx="0" cy="0"/>
        </a:xfrm>
      </p:grpSpPr>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7"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238"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grpSp>
        <p:nvGrpSpPr>
          <p:cNvPr id="241" name="组合 119"/>
          <p:cNvGrpSpPr/>
          <p:nvPr/>
        </p:nvGrpSpPr>
        <p:grpSpPr>
          <a:xfrm>
            <a:off x="689611" y="826438"/>
            <a:ext cx="419737" cy="419737"/>
            <a:chOff x="0" y="0"/>
            <a:chExt cx="419736" cy="419736"/>
          </a:xfrm>
        </p:grpSpPr>
        <p:sp>
          <p:nvSpPr>
            <p:cNvPr id="239" name="椭圆 120"/>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0" name="椭圆 121"/>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pic>
        <p:nvPicPr>
          <p:cNvPr id="242" name="图片 104" descr="图片 104"/>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1223800" y="12532797"/>
            <a:ext cx="5231246" cy="1046382"/>
          </a:xfrm>
          <a:prstGeom prst="rect">
            <a:avLst/>
          </a:prstGeom>
          <a:ln w="12700">
            <a:miter lim="400000"/>
          </a:ln>
        </p:spPr>
      </p:pic>
      <p:grpSp>
        <p:nvGrpSpPr>
          <p:cNvPr id="333" name="组合 105"/>
          <p:cNvGrpSpPr/>
          <p:nvPr/>
        </p:nvGrpSpPr>
        <p:grpSpPr>
          <a:xfrm>
            <a:off x="19747230" y="575812"/>
            <a:ext cx="3756661" cy="958629"/>
            <a:chOff x="0" y="0"/>
            <a:chExt cx="3756659" cy="958628"/>
          </a:xfrm>
        </p:grpSpPr>
        <p:sp>
          <p:nvSpPr>
            <p:cNvPr id="243" name="任意多边形: 形状 10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4" name="任意多边形: 形状 107"/>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5" name="任意多边形: 形状 108"/>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6" name="任意多边形: 形状 109"/>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7" name="任意多边形: 形状 110"/>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8" name="任意多边形: 形状 111"/>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9" name="任意多边形: 形状 112"/>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0" name="任意多边形: 形状 113"/>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1" name="任意多边形: 形状 114"/>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2" name="任意多边形: 形状 115"/>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3" name="任意多边形: 形状 116"/>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4" name="任意多边形: 形状 117"/>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5" name="任意多边形: 形状 118"/>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6" name="任意多边形: 形状 122"/>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7" name="任意多边形: 形状 123"/>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8" name="任意多边形: 形状 124"/>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9" name="任意多边形: 形状 125"/>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0" name="任意多边形: 形状 126"/>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1" name="任意多边形: 形状 127"/>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2" name="任意多边形: 形状 128"/>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3" name="任意多边形: 形状 129"/>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4" name="任意多边形: 形状 130"/>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5" name="任意多边形: 形状 131"/>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6" name="任意多边形: 形状 132"/>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7" name="任意多边形: 形状 133"/>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8" name="任意多边形: 形状 134"/>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9" name="任意多边形: 形状 135"/>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0" name="任意多边形: 形状 136"/>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1" name="任意多边形: 形状 137"/>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2" name="任意多边形: 形状 138"/>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3" name="任意多边形: 形状 139"/>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4" name="任意多边形: 形状 140"/>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5" name="任意多边形: 形状 141"/>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6" name="任意多边形: 形状 142"/>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7" name="任意多边形: 形状 143"/>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8" name="任意多边形: 形状 144"/>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9" name="任意多边形: 形状 145"/>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0" name="任意多边形: 形状 146"/>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1" name="任意多边形: 形状 147"/>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2" name="任意多边形: 形状 148"/>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3" name="任意多边形: 形状 149"/>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4" name="任意多边形: 形状 150"/>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5" name="任意多边形: 形状 151"/>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6" name="任意多边形: 形状 152"/>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7" name="任意多边形: 形状 153"/>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8" name="任意多边形: 形状 154"/>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9" name="任意多边形: 形状 155"/>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0" name="任意多边形: 形状 156"/>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1" name="任意多边形: 形状 157"/>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2" name="任意多边形: 形状 158"/>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3" name="任意多边形: 形状 159"/>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4" name="任意多边形: 形状 160"/>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5" name="任意多边形: 形状 161"/>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6" name="任意多边形: 形状 162"/>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7" name="任意多边形: 形状 163"/>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8" name="任意多边形: 形状 164"/>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9" name="任意多边形: 形状 165"/>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0" name="任意多边形: 形状 166"/>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1" name="任意多边形: 形状 167"/>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2" name="任意多边形: 形状 168"/>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3" name="任意多边形: 形状 169"/>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4" name="任意多边形: 形状 170"/>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5" name="任意多边形: 形状 171"/>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6" name="任意多边形: 形状 172"/>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7" name="任意多边形: 形状 173"/>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8" name="任意多边形: 形状 174"/>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9" name="任意多边形: 形状 175"/>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0" name="任意多边形: 形状 176"/>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1" name="任意多边形: 形状 177"/>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2" name="任意多边形: 形状 178"/>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3" name="任意多边形: 形状 179"/>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4" name="任意多边形: 形状 180"/>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5" name="任意多边形: 形状 181"/>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6" name="任意多边形: 形状 182"/>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7" name="任意多边形: 形状 183"/>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8" name="任意多边形: 形状 184"/>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9" name="任意多边形: 形状 185"/>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0" name="任意多边形: 形状 186"/>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1" name="任意多边形: 形状 187"/>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2" name="任意多边形: 形状 188"/>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3" name="任意多边形: 形状 189"/>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4" name="任意多边形: 形状 190"/>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5" name="任意多边形: 形状 191"/>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6" name="任意多边形: 形状 192"/>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7" name="任意多边形: 形状 193"/>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8" name="任意多边形: 形状 194"/>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9" name="任意多边形: 形状 195"/>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0" name="任意多边形: 形状 196"/>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1" name="任意多边形: 形状 197"/>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2" name="任意多边形: 形状 198"/>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0_自定义版式">
    <p:spTree>
      <p:nvGrpSpPr>
        <p:cNvPr id="1" name=""/>
        <p:cNvGrpSpPr/>
        <p:nvPr/>
      </p:nvGrpSpPr>
      <p:grpSpPr>
        <a:xfrm>
          <a:off x="0" y="0"/>
          <a:ext cx="0" cy="0"/>
          <a:chOff x="0" y="0"/>
          <a:chExt cx="0" cy="0"/>
        </a:xfrm>
      </p:grpSpPr>
      <p:sp>
        <p:nvSpPr>
          <p:cNvPr id="3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41"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342"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pic>
        <p:nvPicPr>
          <p:cNvPr id="343" name="图片 105" descr="图片 105"/>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1223800" y="12528987"/>
            <a:ext cx="5166174" cy="1046381"/>
          </a:xfrm>
          <a:prstGeom prst="rect">
            <a:avLst/>
          </a:prstGeom>
          <a:ln w="12700">
            <a:miter lim="400000"/>
          </a:ln>
        </p:spPr>
      </p:pic>
      <p:grpSp>
        <p:nvGrpSpPr>
          <p:cNvPr id="434" name="组合 106"/>
          <p:cNvGrpSpPr/>
          <p:nvPr/>
        </p:nvGrpSpPr>
        <p:grpSpPr>
          <a:xfrm>
            <a:off x="19747230" y="575812"/>
            <a:ext cx="3756661" cy="958629"/>
            <a:chOff x="0" y="0"/>
            <a:chExt cx="3756659" cy="958628"/>
          </a:xfrm>
        </p:grpSpPr>
        <p:sp>
          <p:nvSpPr>
            <p:cNvPr id="344" name="任意多边形: 形状 107"/>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5" name="任意多边形: 形状 108"/>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6" name="任意多边形: 形状 109"/>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7" name="任意多边形: 形状 110"/>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8" name="任意多边形: 形状 111"/>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9" name="任意多边形: 形状 112"/>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0" name="任意多边形: 形状 113"/>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1" name="任意多边形: 形状 114"/>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2" name="任意多边形: 形状 115"/>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3" name="任意多边形: 形状 116"/>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4" name="任意多边形: 形状 118"/>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5" name="任意多边形: 形状 121"/>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6" name="任意多边形: 形状 122"/>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7" name="任意多边形: 形状 123"/>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8" name="任意多边形: 形状 124"/>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9" name="任意多边形: 形状 125"/>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0" name="任意多边形: 形状 126"/>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1" name="任意多边形: 形状 127"/>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2" name="任意多边形: 形状 128"/>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3" name="任意多边形: 形状 129"/>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4" name="任意多边形: 形状 130"/>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5" name="任意多边形: 形状 131"/>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6" name="任意多边形: 形状 132"/>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7" name="任意多边形: 形状 133"/>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8" name="任意多边形: 形状 134"/>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9" name="任意多边形: 形状 135"/>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0" name="任意多边形: 形状 136"/>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1" name="任意多边形: 形状 137"/>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2" name="任意多边形: 形状 138"/>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3" name="任意多边形: 形状 139"/>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4" name="任意多边形: 形状 140"/>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5" name="任意多边形: 形状 141"/>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6" name="任意多边形: 形状 142"/>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7" name="任意多边形: 形状 143"/>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8" name="任意多边形: 形状 144"/>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9" name="任意多边形: 形状 145"/>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0" name="任意多边形: 形状 146"/>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1" name="任意多边形: 形状 147"/>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2" name="任意多边形: 形状 148"/>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3" name="任意多边形: 形状 149"/>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4" name="任意多边形: 形状 150"/>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5" name="任意多边形: 形状 151"/>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6" name="任意多边形: 形状 152"/>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7" name="任意多边形: 形状 153"/>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8" name="任意多边形: 形状 154"/>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9" name="任意多边形: 形状 155"/>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0" name="任意多边形: 形状 156"/>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1" name="任意多边形: 形状 157"/>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2" name="任意多边形: 形状 158"/>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3" name="任意多边形: 形状 159"/>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4" name="任意多边形: 形状 160"/>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5" name="任意多边形: 形状 161"/>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6" name="任意多边形: 形状 162"/>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7" name="任意多边形: 形状 163"/>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8" name="任意多边形: 形状 164"/>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9" name="任意多边形: 形状 165"/>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0" name="任意多边形: 形状 166"/>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1" name="任意多边形: 形状 167"/>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2" name="任意多边形: 形状 168"/>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3" name="任意多边形: 形状 169"/>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4" name="任意多边形: 形状 170"/>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5" name="任意多边形: 形状 171"/>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6" name="任意多边形: 形状 172"/>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7" name="任意多边形: 形状 173"/>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8" name="任意多边形: 形状 174"/>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9" name="任意多边形: 形状 175"/>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0" name="任意多边形: 形状 176"/>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1" name="任意多边形: 形状 177"/>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2" name="任意多边形: 形状 178"/>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3" name="任意多边形: 形状 179"/>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4" name="任意多边形: 形状 180"/>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5" name="任意多边形: 形状 181"/>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6" name="任意多边形: 形状 182"/>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7" name="任意多边形: 形状 183"/>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8" name="任意多边形: 形状 184"/>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9" name="任意多边形: 形状 185"/>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0" name="任意多边形: 形状 186"/>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1" name="任意多边形: 形状 187"/>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2" name="任意多边形: 形状 188"/>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3" name="任意多边形: 形状 189"/>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4" name="任意多边形: 形状 190"/>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5" name="任意多边形: 形状 191"/>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6" name="任意多边形: 形状 192"/>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7" name="任意多边形: 形状 193"/>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8" name="任意多边形: 形状 194"/>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9" name="任意多边形: 形状 195"/>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0" name="任意多边形: 形状 196"/>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1" name="任意多边形: 形状 197"/>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2" name="任意多边形: 形状 198"/>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3" name="任意多边形: 形状 199"/>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9_自定义版式">
    <p:spTree>
      <p:nvGrpSpPr>
        <p:cNvPr id="1" name=""/>
        <p:cNvGrpSpPr/>
        <p:nvPr/>
      </p:nvGrpSpPr>
      <p:grpSpPr>
        <a:xfrm>
          <a:off x="0" y="0"/>
          <a:ext cx="0" cy="0"/>
          <a:chOff x="0" y="0"/>
          <a:chExt cx="0" cy="0"/>
        </a:xfrm>
      </p:grpSpPr>
      <p:sp>
        <p:nvSpPr>
          <p:cNvPr id="4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42"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443"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grpSp>
        <p:nvGrpSpPr>
          <p:cNvPr id="446" name="组合 117"/>
          <p:cNvGrpSpPr/>
          <p:nvPr/>
        </p:nvGrpSpPr>
        <p:grpSpPr>
          <a:xfrm>
            <a:off x="689611" y="826438"/>
            <a:ext cx="419737" cy="419737"/>
            <a:chOff x="0" y="0"/>
            <a:chExt cx="419736" cy="419736"/>
          </a:xfrm>
        </p:grpSpPr>
        <p:sp>
          <p:nvSpPr>
            <p:cNvPr id="444" name="椭圆 119"/>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5" name="椭圆 120"/>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537" name="组合 105"/>
          <p:cNvGrpSpPr/>
          <p:nvPr/>
        </p:nvGrpSpPr>
        <p:grpSpPr>
          <a:xfrm>
            <a:off x="19747230" y="575812"/>
            <a:ext cx="3756661" cy="958629"/>
            <a:chOff x="0" y="0"/>
            <a:chExt cx="3756659" cy="958628"/>
          </a:xfrm>
        </p:grpSpPr>
        <p:sp>
          <p:nvSpPr>
            <p:cNvPr id="447" name="任意多边形: 形状 10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8" name="任意多边形: 形状 107"/>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9" name="任意多边形: 形状 108"/>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0" name="任意多边形: 形状 109"/>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1" name="任意多边形: 形状 110"/>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2" name="任意多边形: 形状 111"/>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3" name="任意多边形: 形状 112"/>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4" name="任意多边形: 形状 113"/>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5" name="任意多边形: 形状 114"/>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6" name="任意多边形: 形状 115"/>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7" name="任意多边形: 形状 116"/>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8" name="任意多边形: 形状 118"/>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9" name="任意多边形: 形状 121"/>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0" name="任意多边形: 形状 122"/>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1" name="任意多边形: 形状 123"/>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2" name="任意多边形: 形状 124"/>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3" name="任意多边形: 形状 125"/>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4" name="任意多边形: 形状 126"/>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5" name="任意多边形: 形状 127"/>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6" name="任意多边形: 形状 128"/>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7" name="任意多边形: 形状 129"/>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8" name="任意多边形: 形状 130"/>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9" name="任意多边形: 形状 131"/>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0" name="任意多边形: 形状 132"/>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1" name="任意多边形: 形状 133"/>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2" name="任意多边形: 形状 134"/>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3" name="任意多边形: 形状 135"/>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4" name="任意多边形: 形状 136"/>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5" name="任意多边形: 形状 137"/>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6" name="任意多边形: 形状 138"/>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7" name="任意多边形: 形状 139"/>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8" name="任意多边形: 形状 140"/>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9" name="任意多边形: 形状 141"/>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0" name="任意多边形: 形状 142"/>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1" name="任意多边形: 形状 143"/>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2" name="任意多边形: 形状 144"/>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3" name="任意多边形: 形状 145"/>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4" name="任意多边形: 形状 146"/>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5" name="任意多边形: 形状 147"/>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6" name="任意多边形: 形状 148"/>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7" name="任意多边形: 形状 149"/>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8" name="任意多边形: 形状 150"/>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9" name="任意多边形: 形状 151"/>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0" name="任意多边形: 形状 152"/>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1" name="任意多边形: 形状 153"/>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2" name="任意多边形: 形状 154"/>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3" name="任意多边形: 形状 155"/>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4" name="任意多边形: 形状 156"/>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5" name="任意多边形: 形状 157"/>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6" name="任意多边形: 形状 158"/>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7" name="任意多边形: 形状 159"/>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8" name="任意多边形: 形状 160"/>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9" name="任意多边形: 形状 161"/>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0" name="任意多边形: 形状 162"/>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1" name="任意多边形: 形状 163"/>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2" name="任意多边形: 形状 164"/>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3" name="任意多边形: 形状 165"/>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4" name="任意多边形: 形状 166"/>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5" name="任意多边形: 形状 167"/>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6" name="任意多边形: 形状 168"/>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7" name="任意多边形: 形状 169"/>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8" name="任意多边形: 形状 170"/>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9" name="任意多边形: 形状 171"/>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0" name="任意多边形: 形状 172"/>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1" name="任意多边形: 形状 173"/>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2" name="任意多边形: 形状 174"/>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3" name="任意多边形: 形状 175"/>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4" name="任意多边形: 形状 176"/>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5" name="任意多边形: 形状 177"/>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6" name="任意多边形: 形状 178"/>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7" name="任意多边形: 形状 179"/>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8" name="任意多边形: 形状 180"/>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9" name="任意多边形: 形状 181"/>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0" name="任意多边形: 形状 182"/>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1" name="任意多边形: 形状 183"/>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2" name="任意多边形: 形状 184"/>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3" name="任意多边形: 形状 185"/>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4" name="任意多边形: 形状 186"/>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5" name="任意多边形: 形状 187"/>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6" name="任意多边形: 形状 188"/>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7" name="任意多边形: 形状 189"/>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8" name="任意多边形: 形状 190"/>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9" name="任意多边形: 形状 191"/>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0" name="任意多边形: 形状 192"/>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1" name="任意多边形: 形状 193"/>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2" name="任意多边形: 形状 194"/>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3" name="任意多边形: 形状 195"/>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4" name="任意多边形: 形状 196"/>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5" name="任意多边形: 形状 197"/>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6" name="任意多边形: 形状 198"/>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自定义版式">
    <p:spTree>
      <p:nvGrpSpPr>
        <p:cNvPr id="1" name=""/>
        <p:cNvGrpSpPr/>
        <p:nvPr/>
      </p:nvGrpSpPr>
      <p:grpSpPr>
        <a:xfrm>
          <a:off x="0" y="0"/>
          <a:ext cx="0" cy="0"/>
          <a:chOff x="0" y="0"/>
          <a:chExt cx="0" cy="0"/>
        </a:xfrm>
      </p:grpSpPr>
      <p:grpSp>
        <p:nvGrpSpPr>
          <p:cNvPr id="546" name="组合 12"/>
          <p:cNvGrpSpPr/>
          <p:nvPr/>
        </p:nvGrpSpPr>
        <p:grpSpPr>
          <a:xfrm>
            <a:off x="1280931" y="1735980"/>
            <a:ext cx="4866056" cy="1"/>
            <a:chOff x="0" y="0"/>
            <a:chExt cx="4866054" cy="0"/>
          </a:xfrm>
        </p:grpSpPr>
        <p:sp>
          <p:nvSpPr>
            <p:cNvPr id="544" name="直接连接符 13"/>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545" name="直接连接符 14"/>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547"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548" name="文本占位符 2"/>
          <p:cNvSpPr>
            <a:spLocks noGrp="1"/>
          </p:cNvSpPr>
          <p:nvPr>
            <p:ph type="body" sz="quarter" idx="21" hasCustomPrompt="1"/>
          </p:nvPr>
        </p:nvSpPr>
        <p:spPr>
          <a:xfrm>
            <a:off x="1109345" y="2315940"/>
            <a:ext cx="18113376" cy="763259"/>
          </a:xfrm>
          <a:prstGeom prst="rect">
            <a:avLst/>
          </a:prstGeom>
          <a:ln w="12700"/>
        </p:spPr>
        <p:txBody>
          <a:bodyPr anchor="ctr"/>
          <a:lstStyle>
            <a:lvl1pPr marL="555498" indent="-555498" defTabSz="1481327">
              <a:spcBef>
                <a:spcPts val="0"/>
              </a:spcBef>
              <a:defRPr sz="3240" b="1">
                <a:solidFill>
                  <a:srgbClr val="404040"/>
                </a:solidFill>
              </a:defRPr>
            </a:lvl1pPr>
          </a:lstStyle>
          <a:p>
            <a:r>
              <a:t>单击此处输入本页的结论单击此处输入本页的结论单击此处输入本页的结论</a:t>
            </a:r>
          </a:p>
        </p:txBody>
      </p:sp>
      <p:sp>
        <p:nvSpPr>
          <p:cNvPr id="549"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552" name="组合 133"/>
          <p:cNvGrpSpPr/>
          <p:nvPr/>
        </p:nvGrpSpPr>
        <p:grpSpPr>
          <a:xfrm>
            <a:off x="689611" y="826438"/>
            <a:ext cx="419737" cy="419737"/>
            <a:chOff x="0" y="0"/>
            <a:chExt cx="419736" cy="419736"/>
          </a:xfrm>
        </p:grpSpPr>
        <p:sp>
          <p:nvSpPr>
            <p:cNvPr id="550" name="椭圆 135"/>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1" name="椭圆 136"/>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643" name="组合 134"/>
          <p:cNvGrpSpPr/>
          <p:nvPr/>
        </p:nvGrpSpPr>
        <p:grpSpPr>
          <a:xfrm>
            <a:off x="19747230" y="575812"/>
            <a:ext cx="3756661" cy="958629"/>
            <a:chOff x="0" y="0"/>
            <a:chExt cx="3756659" cy="958628"/>
          </a:xfrm>
        </p:grpSpPr>
        <p:sp>
          <p:nvSpPr>
            <p:cNvPr id="553" name="任意多边形: 形状 137"/>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4" name="任意多边形: 形状 153"/>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5" name="任意多边形: 形状 154"/>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6" name="任意多边形: 形状 155"/>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7" name="任意多边形: 形状 156"/>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8" name="任意多边形: 形状 157"/>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9" name="任意多边形: 形状 158"/>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0" name="任意多边形: 形状 159"/>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1" name="任意多边形: 形状 160"/>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2" name="任意多边形: 形状 161"/>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3" name="任意多边形: 形状 162"/>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4" name="任意多边形: 形状 163"/>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5" name="任意多边形: 形状 164"/>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6" name="任意多边形: 形状 165"/>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7" name="任意多边形: 形状 166"/>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8" name="任意多边形: 形状 167"/>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9" name="任意多边形: 形状 168"/>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0" name="任意多边形: 形状 169"/>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1" name="任意多边形: 形状 170"/>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2" name="任意多边形: 形状 171"/>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3" name="任意多边形: 形状 172"/>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4" name="任意多边形: 形状 173"/>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5" name="任意多边形: 形状 174"/>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6" name="任意多边形: 形状 175"/>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7" name="任意多边形: 形状 176"/>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8" name="任意多边形: 形状 177"/>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9" name="任意多边形: 形状 178"/>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0" name="任意多边形: 形状 179"/>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1" name="任意多边形: 形状 180"/>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2" name="任意多边形: 形状 181"/>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3" name="任意多边形: 形状 182"/>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4" name="任意多边形: 形状 183"/>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5" name="任意多边形: 形状 184"/>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6" name="任意多边形: 形状 185"/>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7" name="任意多边形: 形状 186"/>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8" name="任意多边形: 形状 187"/>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9" name="任意多边形: 形状 188"/>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0" name="任意多边形: 形状 189"/>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1" name="任意多边形: 形状 190"/>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2" name="任意多边形: 形状 191"/>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3" name="任意多边形: 形状 192"/>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4" name="任意多边形: 形状 193"/>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5" name="任意多边形: 形状 194"/>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6" name="任意多边形: 形状 195"/>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7" name="任意多边形: 形状 196"/>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8" name="任意多边形: 形状 197"/>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9" name="任意多边形: 形状 198"/>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0" name="任意多边形: 形状 199"/>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1" name="任意多边形: 形状 200"/>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2" name="任意多边形: 形状 201"/>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3" name="任意多边形: 形状 202"/>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4" name="任意多边形: 形状 203"/>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5" name="任意多边形: 形状 204"/>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6" name="任意多边形: 形状 205"/>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7" name="任意多边形: 形状 206"/>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8" name="任意多边形: 形状 207"/>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9" name="任意多边形: 形状 208"/>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0" name="任意多边形: 形状 209"/>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1" name="任意多边形: 形状 210"/>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2" name="任意多边形: 形状 211"/>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3" name="任意多边形: 形状 212"/>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4" name="任意多边形: 形状 213"/>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5" name="任意多边形: 形状 214"/>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6" name="任意多边形: 形状 215"/>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7" name="任意多边形: 形状 216"/>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8" name="任意多边形: 形状 217"/>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9" name="任意多边形: 形状 218"/>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0" name="任意多边形: 形状 219"/>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1" name="任意多边形: 形状 220"/>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2" name="任意多边形: 形状 221"/>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3" name="任意多边形: 形状 222"/>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4" name="任意多边形: 形状 223"/>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5" name="任意多边形: 形状 224"/>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6" name="任意多边形: 形状 225"/>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7" name="任意多边形: 形状 226"/>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8" name="任意多边形: 形状 227"/>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9" name="任意多边形: 形状 228"/>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0" name="任意多边形: 形状 229"/>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1" name="任意多边形: 形状 230"/>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2" name="任意多边形: 形状 231"/>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3" name="任意多边形: 形状 232"/>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4" name="任意多边形: 形状 233"/>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5" name="任意多边形: 形状 234"/>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6" name="任意多边形: 形状 235"/>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7" name="任意多边形: 形状 236"/>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8" name="任意多边形: 形状 237"/>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9" name="任意多边形: 形状 238"/>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0" name="任意多边形: 形状 239"/>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1" name="任意多边形: 形状 240"/>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2" name="任意多边形: 形状 241"/>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0_自定义版式">
    <p:spTree>
      <p:nvGrpSpPr>
        <p:cNvPr id="1" name=""/>
        <p:cNvGrpSpPr/>
        <p:nvPr/>
      </p:nvGrpSpPr>
      <p:grpSpPr>
        <a:xfrm>
          <a:off x="0" y="0"/>
          <a:ext cx="0" cy="0"/>
          <a:chOff x="0" y="0"/>
          <a:chExt cx="0" cy="0"/>
        </a:xfrm>
      </p:grpSpPr>
      <p:grpSp>
        <p:nvGrpSpPr>
          <p:cNvPr id="652" name="组合 12"/>
          <p:cNvGrpSpPr/>
          <p:nvPr/>
        </p:nvGrpSpPr>
        <p:grpSpPr>
          <a:xfrm>
            <a:off x="1280931" y="1735980"/>
            <a:ext cx="4866056" cy="1"/>
            <a:chOff x="0" y="0"/>
            <a:chExt cx="4866054" cy="0"/>
          </a:xfrm>
        </p:grpSpPr>
        <p:sp>
          <p:nvSpPr>
            <p:cNvPr id="650" name="直接连接符 13"/>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651" name="直接连接符 14"/>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653"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654"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657" name="组合 132"/>
          <p:cNvGrpSpPr/>
          <p:nvPr/>
        </p:nvGrpSpPr>
        <p:grpSpPr>
          <a:xfrm>
            <a:off x="689611" y="826438"/>
            <a:ext cx="419737" cy="419737"/>
            <a:chOff x="0" y="0"/>
            <a:chExt cx="419736" cy="419736"/>
          </a:xfrm>
        </p:grpSpPr>
        <p:sp>
          <p:nvSpPr>
            <p:cNvPr id="655" name="椭圆 134"/>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56" name="椭圆 135"/>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748" name="组合 133"/>
          <p:cNvGrpSpPr/>
          <p:nvPr/>
        </p:nvGrpSpPr>
        <p:grpSpPr>
          <a:xfrm>
            <a:off x="19747230" y="575812"/>
            <a:ext cx="3756661" cy="958629"/>
            <a:chOff x="0" y="0"/>
            <a:chExt cx="3756659" cy="958628"/>
          </a:xfrm>
        </p:grpSpPr>
        <p:sp>
          <p:nvSpPr>
            <p:cNvPr id="658" name="任意多边形: 形状 13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59" name="任意多边形: 形状 143"/>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0" name="任意多边形: 形状 144"/>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1" name="任意多边形: 形状 145"/>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2" name="任意多边形: 形状 146"/>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3" name="任意多边形: 形状 147"/>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4" name="任意多边形: 形状 148"/>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5" name="任意多边形: 形状 149"/>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6" name="任意多边形: 形状 150"/>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7" name="任意多边形: 形状 151"/>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8" name="任意多边形: 形状 152"/>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9" name="任意多边形: 形状 153"/>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0" name="任意多边形: 形状 154"/>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1" name="任意多边形: 形状 155"/>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2" name="任意多边形: 形状 156"/>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3" name="任意多边形: 形状 157"/>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4" name="任意多边形: 形状 158"/>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5" name="任意多边形: 形状 159"/>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6" name="任意多边形: 形状 160"/>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7" name="任意多边形: 形状 161"/>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8" name="任意多边形: 形状 162"/>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9" name="任意多边形: 形状 163"/>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0" name="任意多边形: 形状 164"/>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1" name="任意多边形: 形状 165"/>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2" name="任意多边形: 形状 166"/>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3" name="任意多边形: 形状 167"/>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4" name="任意多边形: 形状 168"/>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5" name="任意多边形: 形状 169"/>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6" name="任意多边形: 形状 170"/>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7" name="任意多边形: 形状 171"/>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8" name="任意多边形: 形状 172"/>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9" name="任意多边形: 形状 173"/>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0" name="任意多边形: 形状 174"/>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1" name="任意多边形: 形状 175"/>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2" name="任意多边形: 形状 176"/>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3" name="任意多边形: 形状 177"/>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4" name="任意多边形: 形状 178"/>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5" name="任意多边形: 形状 179"/>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6" name="任意多边形: 形状 180"/>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7" name="任意多边形: 形状 181"/>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8" name="任意多边形: 形状 182"/>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9" name="任意多边形: 形状 183"/>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0" name="任意多边形: 形状 184"/>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1" name="任意多边形: 形状 185"/>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2" name="任意多边形: 形状 186"/>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3" name="任意多边形: 形状 187"/>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4" name="任意多边形: 形状 188"/>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5" name="任意多边形: 形状 189"/>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6" name="任意多边形: 形状 190"/>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7" name="任意多边形: 形状 191"/>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8" name="任意多边形: 形状 192"/>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9" name="任意多边形: 形状 193"/>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0" name="任意多边形: 形状 194"/>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1" name="任意多边形: 形状 195"/>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2" name="任意多边形: 形状 196"/>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3" name="任意多边形: 形状 197"/>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4" name="任意多边形: 形状 198"/>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5" name="任意多边形: 形状 199"/>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6" name="任意多边形: 形状 200"/>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7" name="任意多边形: 形状 201"/>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8" name="任意多边形: 形状 202"/>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9" name="任意多边形: 形状 203"/>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0" name="任意多边形: 形状 204"/>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1" name="任意多边形: 形状 205"/>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2" name="任意多边形: 形状 206"/>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3" name="任意多边形: 形状 207"/>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4" name="任意多边形: 形状 208"/>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5" name="任意多边形: 形状 209"/>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6" name="任意多边形: 形状 210"/>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7" name="任意多边形: 形状 211"/>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8" name="任意多边形: 形状 212"/>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9" name="任意多边形: 形状 213"/>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0" name="任意多边形: 形状 214"/>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1" name="任意多边形: 形状 215"/>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2" name="任意多边形: 形状 216"/>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3" name="任意多边形: 形状 217"/>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4" name="任意多边形: 形状 218"/>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5" name="任意多边形: 形状 219"/>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6" name="任意多边形: 形状 220"/>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7" name="任意多边形: 形状 221"/>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8" name="任意多边形: 形状 222"/>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9" name="任意多边形: 形状 223"/>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0" name="任意多边形: 形状 224"/>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1" name="任意多边形: 形状 225"/>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2" name="任意多边形: 形状 226"/>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3" name="任意多边形: 形状 227"/>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4" name="任意多边形: 形状 228"/>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5" name="任意多边形: 形状 229"/>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6" name="任意多边形: 形状 230"/>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7" name="任意多边形: 形状 231"/>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矩形 12"/>
          <p:cNvSpPr/>
          <p:nvPr/>
        </p:nvSpPr>
        <p:spPr>
          <a:xfrm>
            <a:off x="-3048000" y="12001496"/>
            <a:ext cx="3048000" cy="1714501"/>
          </a:xfrm>
          <a:prstGeom prst="rect">
            <a:avLst/>
          </a:prstGeom>
          <a:solidFill>
            <a:srgbClr val="E6E6E6"/>
          </a:solidFill>
          <a:ln w="12700">
            <a:miter lim="400000"/>
          </a:ln>
        </p:spPr>
        <p:txBody>
          <a:bodyPr tIns="91439" bIns="91439" anchor="ctr"/>
          <a:lstStyle/>
          <a:p>
            <a:pPr algn="ctr">
              <a:defRPr>
                <a:solidFill>
                  <a:srgbClr val="FFFFFF"/>
                </a:solidFill>
                <a:latin typeface="微软雅黑"/>
                <a:ea typeface="微软雅黑"/>
                <a:cs typeface="微软雅黑"/>
                <a:sym typeface="微软雅黑"/>
              </a:defRPr>
            </a:pPr>
            <a:endParaRPr/>
          </a:p>
        </p:txBody>
      </p:sp>
      <p:sp>
        <p:nvSpPr>
          <p:cNvPr id="3" name="Slide Number"/>
          <p:cNvSpPr txBox="1">
            <a:spLocks noGrp="1"/>
          </p:cNvSpPr>
          <p:nvPr>
            <p:ph type="sldNum" sz="quarter" idx="2"/>
          </p:nvPr>
        </p:nvSpPr>
        <p:spPr>
          <a:xfrm>
            <a:off x="22997602" y="12824486"/>
            <a:ext cx="500381" cy="512833"/>
          </a:xfrm>
          <a:prstGeom prst="rect">
            <a:avLst/>
          </a:prstGeom>
          <a:ln w="25400">
            <a:miter lim="400000"/>
          </a:ln>
        </p:spPr>
        <p:txBody>
          <a:bodyPr wrap="none" tIns="91439" bIns="91439" anchor="ctr">
            <a:spAutoFit/>
          </a:bodyPr>
          <a:lstStyle>
            <a:lvl1pPr algn="r">
              <a:defRPr sz="2400">
                <a:solidFill>
                  <a:srgbClr val="808080"/>
                </a:solidFill>
              </a:defRPr>
            </a:lvl1pPr>
          </a:lstStyle>
          <a:p>
            <a:fld id="{86CB4B4D-7CA3-9044-876B-883B54F8677D}" type="slidenum">
              <a:t>‹#›</a:t>
            </a:fld>
            <a:endParaRPr/>
          </a:p>
        </p:txBody>
      </p:sp>
      <p:sp>
        <p:nvSpPr>
          <p:cNvPr id="4" name="Title Text"/>
          <p:cNvSpPr txBox="1">
            <a:spLocks noGrp="1"/>
          </p:cNvSpPr>
          <p:nvPr>
            <p:ph type="title"/>
          </p:nvPr>
        </p:nvSpPr>
        <p:spPr>
          <a:xfrm>
            <a:off x="1219200" y="184149"/>
            <a:ext cx="21945600" cy="3016251"/>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normAutofit/>
          </a:bodyPr>
          <a:lstStyle/>
          <a:p>
            <a:r>
              <a:rPr dirty="0"/>
              <a:t>Title Text</a:t>
            </a:r>
          </a:p>
        </p:txBody>
      </p:sp>
      <p:sp>
        <p:nvSpPr>
          <p:cNvPr id="5" name="Body Level One…"/>
          <p:cNvSpPr txBox="1">
            <a:spLocks noGrp="1"/>
          </p:cNvSpPr>
          <p:nvPr>
            <p:ph type="body" idx="1"/>
          </p:nvPr>
        </p:nvSpPr>
        <p:spPr>
          <a:xfrm>
            <a:off x="1219200" y="3200400"/>
            <a:ext cx="21945600" cy="10515600"/>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mj-lt"/>
          <a:ea typeface="微软雅黑 Light"/>
          <a:cs typeface="微软雅黑 Light"/>
          <a:sym typeface="微软雅黑 Light"/>
        </a:defRPr>
      </a:lvl1pPr>
      <a:lvl2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2pPr>
      <a:lvl3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3pPr>
      <a:lvl4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4pPr>
      <a:lvl5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5pPr>
      <a:lvl6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6pPr>
      <a:lvl7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7pPr>
      <a:lvl8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8pPr>
      <a:lvl9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9pPr>
    </p:titleStyle>
    <p:bodyStyle>
      <a:lvl1pPr marL="457200" marR="0" indent="-457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mj-lt"/>
          <a:ea typeface="微软雅黑"/>
          <a:cs typeface="微软雅黑"/>
          <a:sym typeface="微软雅黑"/>
        </a:defRPr>
      </a:lvl1pPr>
      <a:lvl2pPr marL="990600" marR="0" indent="-5334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mj-lt"/>
          <a:ea typeface="微软雅黑"/>
          <a:cs typeface="微软雅黑"/>
          <a:sym typeface="微软雅黑"/>
        </a:defRPr>
      </a:lvl2pPr>
      <a:lvl3pPr marL="1554479" marR="0" indent="-640079"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mj-lt"/>
          <a:ea typeface="微软雅黑"/>
          <a:cs typeface="微软雅黑"/>
          <a:sym typeface="微软雅黑"/>
        </a:defRPr>
      </a:lvl3pPr>
      <a:lvl4pPr marL="20828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mj-lt"/>
          <a:ea typeface="微软雅黑"/>
          <a:cs typeface="微软雅黑"/>
          <a:sym typeface="微软雅黑"/>
        </a:defRPr>
      </a:lvl4pPr>
      <a:lvl5pPr marL="25400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mj-lt"/>
          <a:ea typeface="微软雅黑"/>
          <a:cs typeface="微软雅黑"/>
          <a:sym typeface="微软雅黑"/>
        </a:defRPr>
      </a:lvl5pPr>
      <a:lvl6pPr marL="29972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6pPr>
      <a:lvl7pPr marL="34544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7pPr>
      <a:lvl8pPr marL="39116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8pPr>
      <a:lvl9pPr marL="43688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9pPr>
    </p:bodyStyle>
    <p:otherStyle>
      <a:lvl1pPr marL="0" marR="0" indent="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1pPr>
      <a:lvl2pPr marL="0" marR="0" indent="4572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2pPr>
      <a:lvl3pPr marL="0" marR="0" indent="9144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3pPr>
      <a:lvl4pPr marL="0" marR="0" indent="13716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4pPr>
      <a:lvl5pPr marL="0" marR="0" indent="18288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5pPr>
      <a:lvl6pPr marL="0" marR="0" indent="22860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6pPr>
      <a:lvl7pPr marL="0" marR="0" indent="27432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7pPr>
      <a:lvl8pPr marL="0" marR="0" indent="32004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8pPr>
      <a:lvl9pPr marL="0" marR="0" indent="36576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4.png"/><Relationship Id="rId12"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7.jpeg"/><Relationship Id="rId5" Type="http://schemas.openxmlformats.org/officeDocument/2006/relationships/image" Target="../media/image12.png"/><Relationship Id="rId10" Type="http://schemas.openxmlformats.org/officeDocument/2006/relationships/image" Target="../media/image16.jpeg"/><Relationship Id="rId4" Type="http://schemas.openxmlformats.org/officeDocument/2006/relationships/image" Target="../media/image11.pn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hyperlink" Target="https://arxiv.org/abs/2501.01546"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jpe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1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8.png"/><Relationship Id="rId1" Type="http://schemas.openxmlformats.org/officeDocument/2006/relationships/slideLayout" Target="../slideLayouts/slideLayout14.xml"/><Relationship Id="rId5" Type="http://schemas.openxmlformats.org/officeDocument/2006/relationships/image" Target="../media/image39.png"/><Relationship Id="rId4" Type="http://schemas.openxmlformats.org/officeDocument/2006/relationships/image" Target="../media/image19.emf"/></Relationships>
</file>

<file path=ppt/slides/_rels/slide6.x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image" Target="../media/image41.png"/><Relationship Id="rId7" Type="http://schemas.openxmlformats.org/officeDocument/2006/relationships/image" Target="../media/image45.emf"/><Relationship Id="rId12" Type="http://schemas.openxmlformats.org/officeDocument/2006/relationships/image" Target="../media/image50.png"/><Relationship Id="rId2" Type="http://schemas.openxmlformats.org/officeDocument/2006/relationships/image" Target="../media/image40.png"/><Relationship Id="rId1" Type="http://schemas.openxmlformats.org/officeDocument/2006/relationships/slideLayout" Target="../slideLayouts/slideLayout14.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emf"/><Relationship Id="rId4" Type="http://schemas.openxmlformats.org/officeDocument/2006/relationships/image" Target="../media/image42.png"/><Relationship Id="rId9" Type="http://schemas.openxmlformats.org/officeDocument/2006/relationships/image" Target="../media/image47.emf"/></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1.png"/><Relationship Id="rId1" Type="http://schemas.openxmlformats.org/officeDocument/2006/relationships/slideLayout" Target="../slideLayouts/slideLayout14.xml"/><Relationship Id="rId5" Type="http://schemas.openxmlformats.org/officeDocument/2006/relationships/image" Target="../media/image53.png"/><Relationship Id="rId4" Type="http://schemas.openxmlformats.org/officeDocument/2006/relationships/image" Target="../media/image52.jpeg"/></Relationships>
</file>

<file path=ppt/slides/_rels/slide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9.png"/><Relationship Id="rId1" Type="http://schemas.openxmlformats.org/officeDocument/2006/relationships/slideLayout" Target="../slideLayouts/slideLayout14.xml"/><Relationship Id="rId5" Type="http://schemas.openxmlformats.org/officeDocument/2006/relationships/image" Target="../media/image61.png"/><Relationship Id="rId4" Type="http://schemas.openxmlformats.org/officeDocument/2006/relationships/image" Target="../media/image6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52">
            <a:extLst>
              <a:ext uri="{FF2B5EF4-FFF2-40B4-BE49-F238E27FC236}">
                <a16:creationId xmlns:a16="http://schemas.microsoft.com/office/drawing/2014/main" id="{AED3A110-2ED8-C172-5B08-01D91FB1100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139" t="7371" r="1111" b="10181"/>
          <a:stretch/>
        </p:blipFill>
        <p:spPr>
          <a:xfrm>
            <a:off x="-35317" y="0"/>
            <a:ext cx="24396426" cy="13721158"/>
          </a:xfrm>
          <a:prstGeom prst="rect">
            <a:avLst/>
          </a:prstGeom>
        </p:spPr>
      </p:pic>
      <p:sp>
        <p:nvSpPr>
          <p:cNvPr id="1299" name="灯片编号占位符 8"/>
          <p:cNvSpPr txBox="1">
            <a:spLocks noGrp="1"/>
          </p:cNvSpPr>
          <p:nvPr>
            <p:ph type="sldNum" sz="quarter" idx="2"/>
          </p:nvPr>
        </p:nvSpPr>
        <p:spPr>
          <a:xfrm>
            <a:off x="23132887" y="12816648"/>
            <a:ext cx="365096" cy="52850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latin typeface="Arial"/>
                <a:ea typeface="Arial"/>
                <a:cs typeface="Arial"/>
                <a:sym typeface="Arial"/>
              </a:defRPr>
            </a:lvl1pPr>
          </a:lstStyle>
          <a:p>
            <a:fld id="{86CB4B4D-7CA3-9044-876B-883B54F8677D}" type="slidenum">
              <a:rPr/>
              <a:t>1</a:t>
            </a:fld>
            <a:endParaRPr/>
          </a:p>
        </p:txBody>
      </p:sp>
      <p:sp>
        <p:nvSpPr>
          <p:cNvPr id="1302" name="任意多边形: 形状 7"/>
          <p:cNvSpPr/>
          <p:nvPr/>
        </p:nvSpPr>
        <p:spPr>
          <a:xfrm>
            <a:off x="3" y="7634177"/>
            <a:ext cx="24382036" cy="60818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lnTo>
                  <a:pt x="652" y="657"/>
                </a:lnTo>
                <a:cubicBezTo>
                  <a:pt x="3877" y="3758"/>
                  <a:pt x="7281" y="5418"/>
                  <a:pt x="10800" y="5418"/>
                </a:cubicBezTo>
                <a:cubicBezTo>
                  <a:pt x="14319" y="5418"/>
                  <a:pt x="17723" y="3758"/>
                  <a:pt x="20948" y="657"/>
                </a:cubicBezTo>
                <a:close/>
              </a:path>
            </a:pathLst>
          </a:custGeom>
          <a:solidFill>
            <a:srgbClr val="004098"/>
          </a:solidFill>
          <a:ln w="12700">
            <a:miter lim="400000"/>
          </a:ln>
        </p:spPr>
        <p:txBody>
          <a:bodyPr tIns="91439" bIns="91439" anchor="ctr"/>
          <a:lstStyle/>
          <a:p>
            <a:pPr algn="ctr">
              <a:defRPr>
                <a:solidFill>
                  <a:srgbClr val="FFFFFF"/>
                </a:solidFill>
              </a:defRPr>
            </a:pPr>
            <a:endParaRPr dirty="0"/>
          </a:p>
        </p:txBody>
      </p:sp>
      <p:pic>
        <p:nvPicPr>
          <p:cNvPr id="1304" name="图片 42" descr="图片 42"/>
          <p:cNvPicPr>
            <a:picLocks noChangeAspect="1"/>
          </p:cNvPicPr>
          <p:nvPr/>
        </p:nvPicPr>
        <p:blipFill>
          <a:blip r:embed="rId4"/>
          <a:srcRect/>
          <a:stretch/>
        </p:blipFill>
        <p:spPr>
          <a:xfrm>
            <a:off x="10705172" y="6228426"/>
            <a:ext cx="1" cy="74875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89" y="1349"/>
                </a:lnTo>
                <a:cubicBezTo>
                  <a:pt x="7698" y="4542"/>
                  <a:pt x="13749" y="6594"/>
                  <a:pt x="20131" y="7252"/>
                </a:cubicBezTo>
                <a:lnTo>
                  <a:pt x="21600" y="7378"/>
                </a:lnTo>
                <a:lnTo>
                  <a:pt x="21600" y="8442"/>
                </a:lnTo>
                <a:lnTo>
                  <a:pt x="18639" y="8256"/>
                </a:lnTo>
                <a:cubicBezTo>
                  <a:pt x="12733" y="7761"/>
                  <a:pt x="6995" y="6535"/>
                  <a:pt x="1486" y="4653"/>
                </a:cubicBezTo>
                <a:lnTo>
                  <a:pt x="0" y="4121"/>
                </a:lnTo>
                <a:lnTo>
                  <a:pt x="0" y="21600"/>
                </a:lnTo>
                <a:lnTo>
                  <a:pt x="0" y="21600"/>
                </a:lnTo>
                <a:lnTo>
                  <a:pt x="0" y="0"/>
                </a:lnTo>
                <a:close/>
              </a:path>
            </a:pathLst>
          </a:custGeom>
        </p:spPr>
      </p:pic>
      <p:pic>
        <p:nvPicPr>
          <p:cNvPr id="1305" name="图片 39" descr="图片 39"/>
          <p:cNvPicPr>
            <a:picLocks noChangeAspect="1"/>
          </p:cNvPicPr>
          <p:nvPr/>
        </p:nvPicPr>
        <p:blipFill>
          <a:blip r:embed="rId5" cstate="hqprint">
            <a:extLst>
              <a:ext uri="{28A0092B-C50C-407E-A947-70E740481C1C}">
                <a14:useLocalDpi xmlns:a14="http://schemas.microsoft.com/office/drawing/2010/main"/>
              </a:ext>
            </a:extLst>
          </a:blip>
          <a:srcRect t="5269"/>
          <a:stretch>
            <a:fillRect/>
          </a:stretch>
        </p:blipFill>
        <p:spPr>
          <a:xfrm>
            <a:off x="12603093" y="7634177"/>
            <a:ext cx="11415149" cy="608177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0995" y="337"/>
                </a:lnTo>
                <a:cubicBezTo>
                  <a:pt x="15089" y="3486"/>
                  <a:pt x="8855" y="5172"/>
                  <a:pt x="2411" y="5172"/>
                </a:cubicBezTo>
                <a:cubicBezTo>
                  <a:pt x="1605" y="5172"/>
                  <a:pt x="803" y="5145"/>
                  <a:pt x="5" y="5093"/>
                </a:cubicBezTo>
                <a:lnTo>
                  <a:pt x="0" y="5092"/>
                </a:lnTo>
                <a:lnTo>
                  <a:pt x="0" y="21600"/>
                </a:lnTo>
                <a:lnTo>
                  <a:pt x="21600" y="21600"/>
                </a:lnTo>
                <a:lnTo>
                  <a:pt x="21600" y="0"/>
                </a:lnTo>
                <a:close/>
              </a:path>
            </a:pathLst>
          </a:custGeom>
          <a:ln w="12700">
            <a:miter lim="400000"/>
          </a:ln>
        </p:spPr>
      </p:pic>
      <p:pic>
        <p:nvPicPr>
          <p:cNvPr id="1306" name="图片 12" descr="图片 12"/>
          <p:cNvPicPr>
            <a:picLocks noChangeAspect="1"/>
          </p:cNvPicPr>
          <p:nvPr/>
        </p:nvPicPr>
        <p:blipFill>
          <a:blip r:embed="rId6" cstate="hqprint">
            <a:extLst>
              <a:ext uri="{28A0092B-C50C-407E-A947-70E740481C1C}">
                <a14:useLocalDpi xmlns:a14="http://schemas.microsoft.com/office/drawing/2010/main"/>
              </a:ext>
            </a:extLst>
          </a:blip>
          <a:srcRect l="17962" t="6151" r="1"/>
          <a:stretch>
            <a:fillRect/>
          </a:stretch>
        </p:blipFill>
        <p:spPr>
          <a:xfrm>
            <a:off x="14652307" y="7690325"/>
            <a:ext cx="9361888" cy="6023507"/>
          </a:xfrm>
          <a:custGeom>
            <a:avLst/>
            <a:gdLst/>
            <a:ahLst/>
            <a:cxnLst>
              <a:cxn ang="0">
                <a:pos x="wd2" y="hd2"/>
              </a:cxn>
              <a:cxn ang="5400000">
                <a:pos x="wd2" y="hd2"/>
              </a:cxn>
              <a:cxn ang="10800000">
                <a:pos x="wd2" y="hd2"/>
              </a:cxn>
              <a:cxn ang="16200000">
                <a:pos x="wd2" y="hd2"/>
              </a:cxn>
            </a:cxnLst>
            <a:rect l="0" t="0" r="r" b="b"/>
            <a:pathLst>
              <a:path w="21600" h="21600" extrusionOk="0">
                <a:moveTo>
                  <a:pt x="13421" y="0"/>
                </a:moveTo>
                <a:lnTo>
                  <a:pt x="10624" y="2294"/>
                </a:lnTo>
                <a:lnTo>
                  <a:pt x="10658" y="2721"/>
                </a:lnTo>
                <a:lnTo>
                  <a:pt x="10212" y="3174"/>
                </a:lnTo>
                <a:lnTo>
                  <a:pt x="9920" y="2935"/>
                </a:lnTo>
                <a:lnTo>
                  <a:pt x="5698" y="6428"/>
                </a:lnTo>
                <a:lnTo>
                  <a:pt x="5818" y="7015"/>
                </a:lnTo>
                <a:lnTo>
                  <a:pt x="5235" y="7496"/>
                </a:lnTo>
                <a:lnTo>
                  <a:pt x="5217" y="7708"/>
                </a:lnTo>
                <a:lnTo>
                  <a:pt x="5097" y="7762"/>
                </a:lnTo>
                <a:lnTo>
                  <a:pt x="5046" y="7549"/>
                </a:lnTo>
                <a:lnTo>
                  <a:pt x="4719" y="7256"/>
                </a:lnTo>
                <a:lnTo>
                  <a:pt x="0" y="11123"/>
                </a:lnTo>
                <a:lnTo>
                  <a:pt x="103" y="11630"/>
                </a:lnTo>
                <a:lnTo>
                  <a:pt x="68" y="11737"/>
                </a:lnTo>
                <a:lnTo>
                  <a:pt x="926" y="15605"/>
                </a:lnTo>
                <a:lnTo>
                  <a:pt x="670" y="15951"/>
                </a:lnTo>
                <a:lnTo>
                  <a:pt x="670" y="16192"/>
                </a:lnTo>
                <a:lnTo>
                  <a:pt x="3158" y="19285"/>
                </a:lnTo>
                <a:lnTo>
                  <a:pt x="3861" y="18432"/>
                </a:lnTo>
                <a:lnTo>
                  <a:pt x="4394" y="17765"/>
                </a:lnTo>
                <a:lnTo>
                  <a:pt x="4583" y="18219"/>
                </a:lnTo>
                <a:lnTo>
                  <a:pt x="4634" y="18326"/>
                </a:lnTo>
                <a:lnTo>
                  <a:pt x="4754" y="18326"/>
                </a:lnTo>
                <a:lnTo>
                  <a:pt x="5217" y="18326"/>
                </a:lnTo>
                <a:lnTo>
                  <a:pt x="5904" y="17578"/>
                </a:lnTo>
                <a:lnTo>
                  <a:pt x="9506" y="21600"/>
                </a:lnTo>
                <a:lnTo>
                  <a:pt x="12929" y="21600"/>
                </a:lnTo>
                <a:lnTo>
                  <a:pt x="21600" y="8493"/>
                </a:lnTo>
                <a:lnTo>
                  <a:pt x="21600" y="6190"/>
                </a:lnTo>
                <a:lnTo>
                  <a:pt x="21230" y="5815"/>
                </a:lnTo>
                <a:lnTo>
                  <a:pt x="21488" y="2881"/>
                </a:lnTo>
                <a:lnTo>
                  <a:pt x="21059" y="2614"/>
                </a:lnTo>
                <a:lnTo>
                  <a:pt x="20973" y="2694"/>
                </a:lnTo>
                <a:lnTo>
                  <a:pt x="20732" y="2561"/>
                </a:lnTo>
                <a:lnTo>
                  <a:pt x="20750" y="2348"/>
                </a:lnTo>
                <a:lnTo>
                  <a:pt x="20218" y="2027"/>
                </a:lnTo>
                <a:lnTo>
                  <a:pt x="20012" y="2187"/>
                </a:lnTo>
                <a:lnTo>
                  <a:pt x="18982" y="1734"/>
                </a:lnTo>
                <a:lnTo>
                  <a:pt x="16219" y="4508"/>
                </a:lnTo>
                <a:lnTo>
                  <a:pt x="15618" y="4188"/>
                </a:lnTo>
                <a:lnTo>
                  <a:pt x="15738" y="1467"/>
                </a:lnTo>
                <a:lnTo>
                  <a:pt x="13713" y="373"/>
                </a:lnTo>
                <a:lnTo>
                  <a:pt x="13713" y="187"/>
                </a:lnTo>
                <a:lnTo>
                  <a:pt x="13421" y="0"/>
                </a:lnTo>
                <a:close/>
              </a:path>
            </a:pathLst>
          </a:custGeom>
          <a:ln w="12700">
            <a:miter lim="400000"/>
          </a:ln>
          <a:effectLst>
            <a:outerShdw blurRad="508000" rotWithShape="0">
              <a:srgbClr val="000000">
                <a:alpha val="40000"/>
              </a:srgbClr>
            </a:outerShdw>
          </a:effectLst>
        </p:spPr>
      </p:pic>
      <p:sp>
        <p:nvSpPr>
          <p:cNvPr id="1307" name="文本框 14"/>
          <p:cNvSpPr txBox="1"/>
          <p:nvPr/>
        </p:nvSpPr>
        <p:spPr>
          <a:xfrm>
            <a:off x="1211991" y="1962356"/>
            <a:ext cx="21958060" cy="2893098"/>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spAutoFit/>
          </a:bodyPr>
          <a:lstStyle/>
          <a:p>
            <a:pPr algn="ctr">
              <a:defRPr sz="9000" b="1">
                <a:solidFill>
                  <a:srgbClr val="004098"/>
                </a:solidFill>
                <a:latin typeface="Helvetica Neue"/>
                <a:ea typeface="Helvetica Neue"/>
                <a:cs typeface="Helvetica Neue"/>
                <a:sym typeface="Helvetica Neue"/>
              </a:defRPr>
            </a:pPr>
            <a:r>
              <a:rPr lang="en-US" sz="8800" dirty="0"/>
              <a:t>Muon Trigger Detector for the</a:t>
            </a:r>
          </a:p>
          <a:p>
            <a:pPr algn="ctr">
              <a:defRPr sz="9000" b="1">
                <a:solidFill>
                  <a:srgbClr val="004098"/>
                </a:solidFill>
                <a:latin typeface="Helvetica Neue"/>
                <a:ea typeface="Helvetica Neue"/>
                <a:cs typeface="Helvetica Neue"/>
                <a:sym typeface="Helvetica Neue"/>
              </a:defRPr>
            </a:pPr>
            <a:r>
              <a:rPr lang="en-US" sz="8800" dirty="0"/>
              <a:t>PSI </a:t>
            </a:r>
            <a:r>
              <a:rPr lang="en-US" sz="8800" dirty="0" err="1"/>
              <a:t>muEDM</a:t>
            </a:r>
            <a:r>
              <a:rPr lang="en-US" sz="8800" dirty="0"/>
              <a:t> experiment </a:t>
            </a:r>
            <a:endParaRPr sz="8800" dirty="0"/>
          </a:p>
        </p:txBody>
      </p:sp>
      <p:pic>
        <p:nvPicPr>
          <p:cNvPr id="1308" name="图片 44" descr="图片 44"/>
          <p:cNvPicPr>
            <a:picLocks noChangeAspect="1"/>
          </p:cNvPicPr>
          <p:nvPr/>
        </p:nvPicPr>
        <p:blipFill>
          <a:blip r:embed="rId7"/>
          <a:stretch>
            <a:fillRect/>
          </a:stretch>
        </p:blipFill>
        <p:spPr>
          <a:xfrm>
            <a:off x="507191" y="11972260"/>
            <a:ext cx="5167291" cy="1317975"/>
          </a:xfrm>
          <a:prstGeom prst="rect">
            <a:avLst/>
          </a:prstGeom>
          <a:ln w="12700">
            <a:miter lim="400000"/>
          </a:ln>
        </p:spPr>
      </p:pic>
      <p:sp>
        <p:nvSpPr>
          <p:cNvPr id="1309" name="文本占位符 3"/>
          <p:cNvSpPr txBox="1"/>
          <p:nvPr/>
        </p:nvSpPr>
        <p:spPr>
          <a:xfrm>
            <a:off x="2826589" y="5203554"/>
            <a:ext cx="18672613" cy="2934135"/>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nchor="ctr">
            <a:spAutoFit/>
          </a:bodyPr>
          <a:lstStyle/>
          <a:p>
            <a:pPr algn="ctr">
              <a:spcBef>
                <a:spcPts val="1000"/>
              </a:spcBef>
              <a:defRPr sz="4900" b="1">
                <a:solidFill>
                  <a:srgbClr val="183E92"/>
                </a:solidFill>
                <a:latin typeface="Helvetica Neue"/>
                <a:ea typeface="Helvetica Neue"/>
                <a:cs typeface="Helvetica Neue"/>
                <a:sym typeface="Helvetica Neue"/>
              </a:defRPr>
            </a:pPr>
            <a:r>
              <a:rPr lang="en-US" sz="5400" dirty="0">
                <a:solidFill>
                  <a:srgbClr val="004098"/>
                </a:solidFill>
              </a:rPr>
              <a:t>Kim Siang Khaw</a:t>
            </a:r>
          </a:p>
          <a:p>
            <a:pPr algn="ctr">
              <a:spcBef>
                <a:spcPts val="1000"/>
              </a:spcBef>
              <a:defRPr sz="4900" b="1">
                <a:solidFill>
                  <a:srgbClr val="183E92"/>
                </a:solidFill>
                <a:latin typeface="Helvetica Neue"/>
                <a:ea typeface="Helvetica Neue"/>
                <a:cs typeface="Helvetica Neue"/>
                <a:sym typeface="Helvetica Neue"/>
              </a:defRPr>
            </a:pPr>
            <a:r>
              <a:rPr lang="en-US" sz="5400" dirty="0" err="1">
                <a:solidFill>
                  <a:srgbClr val="004098"/>
                </a:solidFill>
              </a:rPr>
              <a:t>muEDM</a:t>
            </a:r>
            <a:r>
              <a:rPr lang="en-US" sz="5400" dirty="0">
                <a:solidFill>
                  <a:srgbClr val="004098"/>
                </a:solidFill>
              </a:rPr>
              <a:t> BVR review @ PSI</a:t>
            </a:r>
          </a:p>
          <a:p>
            <a:pPr algn="ctr">
              <a:spcBef>
                <a:spcPts val="1000"/>
              </a:spcBef>
              <a:defRPr sz="4900" b="1">
                <a:solidFill>
                  <a:srgbClr val="183E92"/>
                </a:solidFill>
                <a:latin typeface="Helvetica Neue"/>
                <a:ea typeface="Helvetica Neue"/>
                <a:cs typeface="Helvetica Neue"/>
                <a:sym typeface="Helvetica Neue"/>
              </a:defRPr>
            </a:pPr>
            <a:r>
              <a:rPr lang="en-US" sz="5400" dirty="0">
                <a:solidFill>
                  <a:srgbClr val="004098"/>
                </a:solidFill>
              </a:rPr>
              <a:t>10 Feb 2025</a:t>
            </a:r>
          </a:p>
        </p:txBody>
      </p:sp>
      <p:pic>
        <p:nvPicPr>
          <p:cNvPr id="2" name="Picture 1">
            <a:extLst>
              <a:ext uri="{FF2B5EF4-FFF2-40B4-BE49-F238E27FC236}">
                <a16:creationId xmlns:a16="http://schemas.microsoft.com/office/drawing/2014/main" id="{8116705F-059E-A597-4762-B6ABE02F38E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1515540" y="488252"/>
            <a:ext cx="1982443" cy="1542458"/>
          </a:xfrm>
          <a:prstGeom prst="rect">
            <a:avLst/>
          </a:prstGeom>
        </p:spPr>
      </p:pic>
      <p:sp>
        <p:nvSpPr>
          <p:cNvPr id="4" name="TextBox 3">
            <a:extLst>
              <a:ext uri="{FF2B5EF4-FFF2-40B4-BE49-F238E27FC236}">
                <a16:creationId xmlns:a16="http://schemas.microsoft.com/office/drawing/2014/main" id="{FABDD72D-748F-3090-185B-65A725FE78B9}"/>
              </a:ext>
            </a:extLst>
          </p:cNvPr>
          <p:cNvSpPr txBox="1"/>
          <p:nvPr/>
        </p:nvSpPr>
        <p:spPr>
          <a:xfrm>
            <a:off x="507191" y="9386961"/>
            <a:ext cx="9911707" cy="240065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Muon Trigger Detector Development Team:</a:t>
            </a:r>
          </a:p>
          <a:p>
            <a:pPr marL="0" marR="0" indent="0" algn="l" defTabSz="1828800" rtl="0" fontAlgn="auto" latinLnBrk="0" hangingPunct="0">
              <a:lnSpc>
                <a:spcPct val="100000"/>
              </a:lnSpc>
              <a:spcBef>
                <a:spcPts val="0"/>
              </a:spcBef>
              <a:spcAft>
                <a:spcPts val="0"/>
              </a:spcAft>
              <a:buClrTx/>
              <a:buSzTx/>
              <a:buFontTx/>
              <a:buNone/>
              <a:tabLst/>
            </a:pPr>
            <a:r>
              <a:rPr lang="en-US"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Tianqi Hu, </a:t>
            </a:r>
            <a:r>
              <a:rPr lang="en-US" dirty="0" err="1">
                <a:solidFill>
                  <a:schemeClr val="bg1"/>
                </a:solidFill>
                <a:latin typeface="Helvetica Neue" panose="02000503000000020004" pitchFamily="2" charset="0"/>
                <a:ea typeface="Helvetica Neue" panose="02000503000000020004" pitchFamily="2" charset="0"/>
                <a:cs typeface="Helvetica Neue" panose="02000503000000020004" pitchFamily="2" charset="0"/>
              </a:rPr>
              <a:t>Xingyun</a:t>
            </a:r>
            <a:r>
              <a:rPr lang="en-US"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Huang, Kim Siang Khaw, Jun Kai Ng and Guan Ming Wong (with strong support from the PSI muon group)</a:t>
            </a:r>
            <a:endParaRPr kumimoji="0" lang="en-US" sz="3600" b="0" i="0" u="none" strike="noStrike" cap="none" spc="0" normalizeH="0" baseline="0" dirty="0">
              <a:ln>
                <a:noFill/>
              </a:ln>
              <a:solidFill>
                <a:schemeClr val="bg1"/>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endParaRPr>
          </a:p>
        </p:txBody>
      </p:sp>
      <p:pic>
        <p:nvPicPr>
          <p:cNvPr id="1026" name="Picture 2" descr="PSI – LEAPS">
            <a:extLst>
              <a:ext uri="{FF2B5EF4-FFF2-40B4-BE49-F238E27FC236}">
                <a16:creationId xmlns:a16="http://schemas.microsoft.com/office/drawing/2014/main" id="{95AA5219-440B-2C90-D9E6-3951442BEE8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3712" y="184517"/>
            <a:ext cx="3636660" cy="224915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C432D27-8E8B-766A-576C-617B99911BD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39921" y="10315380"/>
            <a:ext cx="4153794" cy="3115082"/>
          </a:xfrm>
          <a:prstGeom prst="rect">
            <a:avLst/>
          </a:prstGeom>
          <a:ln>
            <a:solidFill>
              <a:schemeClr val="tx1"/>
            </a:solidFill>
          </a:ln>
        </p:spPr>
      </p:pic>
      <p:pic>
        <p:nvPicPr>
          <p:cNvPr id="6" name="Picture 2">
            <a:extLst>
              <a:ext uri="{FF2B5EF4-FFF2-40B4-BE49-F238E27FC236}">
                <a16:creationId xmlns:a16="http://schemas.microsoft.com/office/drawing/2014/main" id="{0B2C5DC9-7D8F-E085-790D-F893384929D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59990" y="12130532"/>
            <a:ext cx="928970" cy="12999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4883B3C-2048-8336-89C1-0FE1C4B256A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50124" y="12112486"/>
            <a:ext cx="1148237" cy="13179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A885307-186E-397E-0B4D-5A94E9BE354B}"/>
              </a:ext>
            </a:extLst>
          </p:cNvPr>
          <p:cNvSpPr>
            <a:spLocks noGrp="1"/>
          </p:cNvSpPr>
          <p:nvPr>
            <p:ph type="body" idx="1"/>
          </p:nvPr>
        </p:nvSpPr>
        <p:spPr/>
        <p:txBody>
          <a:bodyPr/>
          <a:lstStyle/>
          <a:p>
            <a:r>
              <a:rPr lang="en-US" dirty="0">
                <a:latin typeface="Helvetica Neue" panose="02000503000000020004" pitchFamily="2" charset="0"/>
                <a:ea typeface="Helvetica Neue" panose="02000503000000020004" pitchFamily="2" charset="0"/>
                <a:cs typeface="Helvetica Neue" panose="02000503000000020004" pitchFamily="2" charset="0"/>
              </a:rPr>
              <a:t>Talks</a:t>
            </a:r>
          </a:p>
          <a:p>
            <a:pPr lvl="1"/>
            <a:r>
              <a:rPr lang="en-US" sz="4400" dirty="0">
                <a:latin typeface="Helvetica Neue" panose="02000503000000020004" pitchFamily="2" charset="0"/>
                <a:ea typeface="Helvetica Neue" panose="02000503000000020004" pitchFamily="2" charset="0"/>
                <a:cs typeface="Helvetica Neue" panose="02000503000000020004" pitchFamily="2" charset="0"/>
              </a:rPr>
              <a:t>MIP 2023, MIP 2024, </a:t>
            </a:r>
            <a:r>
              <a:rPr lang="en-US" sz="4400" dirty="0" err="1">
                <a:latin typeface="Helvetica Neue" panose="02000503000000020004" pitchFamily="2" charset="0"/>
                <a:ea typeface="Helvetica Neue" panose="02000503000000020004" pitchFamily="2" charset="0"/>
                <a:cs typeface="Helvetica Neue" panose="02000503000000020004" pitchFamily="2" charset="0"/>
              </a:rPr>
              <a:t>NuFact</a:t>
            </a:r>
            <a:r>
              <a:rPr lang="en-US" sz="4400" dirty="0">
                <a:latin typeface="Helvetica Neue" panose="02000503000000020004" pitchFamily="2" charset="0"/>
                <a:ea typeface="Helvetica Neue" panose="02000503000000020004" pitchFamily="2" charset="0"/>
                <a:cs typeface="Helvetica Neue" panose="02000503000000020004" pitchFamily="2" charset="0"/>
              </a:rPr>
              <a:t> 2023, </a:t>
            </a:r>
            <a:r>
              <a:rPr lang="en-US" sz="4400" dirty="0" err="1">
                <a:latin typeface="Helvetica Neue" panose="02000503000000020004" pitchFamily="2" charset="0"/>
                <a:ea typeface="Helvetica Neue" panose="02000503000000020004" pitchFamily="2" charset="0"/>
                <a:cs typeface="Helvetica Neue" panose="02000503000000020004" pitchFamily="2" charset="0"/>
              </a:rPr>
              <a:t>NuFact</a:t>
            </a:r>
            <a:r>
              <a:rPr lang="en-US" sz="4400" dirty="0">
                <a:latin typeface="Helvetica Neue" panose="02000503000000020004" pitchFamily="2" charset="0"/>
                <a:ea typeface="Helvetica Neue" panose="02000503000000020004" pitchFamily="2" charset="0"/>
                <a:cs typeface="Helvetica Neue" panose="02000503000000020004" pitchFamily="2" charset="0"/>
              </a:rPr>
              <a:t> 2024</a:t>
            </a:r>
          </a:p>
          <a:p>
            <a:r>
              <a:rPr lang="en-US" dirty="0">
                <a:latin typeface="Helvetica Neue" panose="02000503000000020004" pitchFamily="2" charset="0"/>
                <a:ea typeface="Helvetica Neue" panose="02000503000000020004" pitchFamily="2" charset="0"/>
                <a:cs typeface="Helvetica Neue" panose="02000503000000020004" pitchFamily="2" charset="0"/>
              </a:rPr>
              <a:t>Publications</a:t>
            </a:r>
          </a:p>
          <a:p>
            <a:pPr lvl="1"/>
            <a:r>
              <a:rPr lang="en-US" sz="4400" dirty="0">
                <a:latin typeface="Helvetica Neue" panose="02000503000000020004" pitchFamily="2" charset="0"/>
                <a:ea typeface="Helvetica Neue" panose="02000503000000020004" pitchFamily="2" charset="0"/>
                <a:cs typeface="Helvetica Neue" panose="02000503000000020004" pitchFamily="2" charset="0"/>
              </a:rPr>
              <a:t>The muon trigger detector for the PSI </a:t>
            </a:r>
            <a:r>
              <a:rPr lang="en-US" sz="4400" dirty="0" err="1">
                <a:latin typeface="Helvetica Neue" panose="02000503000000020004" pitchFamily="2" charset="0"/>
                <a:ea typeface="Helvetica Neue" panose="02000503000000020004" pitchFamily="2" charset="0"/>
                <a:cs typeface="Helvetica Neue" panose="02000503000000020004" pitchFamily="2" charset="0"/>
              </a:rPr>
              <a:t>muEDM</a:t>
            </a:r>
            <a:r>
              <a:rPr lang="en-US" sz="4400" dirty="0">
                <a:latin typeface="Helvetica Neue" panose="02000503000000020004" pitchFamily="2" charset="0"/>
                <a:ea typeface="Helvetica Neue" panose="02000503000000020004" pitchFamily="2" charset="0"/>
                <a:cs typeface="Helvetica Neue" panose="02000503000000020004" pitchFamily="2" charset="0"/>
              </a:rPr>
              <a:t> experiment: design, simulation and beam test results (to be submitted to Nuclear Science and Techniques)</a:t>
            </a:r>
          </a:p>
          <a:p>
            <a:pPr lvl="1"/>
            <a:r>
              <a:rPr lang="en-US" sz="4400" dirty="0">
                <a:latin typeface="Helvetica Neue" panose="02000503000000020004" pitchFamily="2" charset="0"/>
                <a:ea typeface="Helvetica Neue" panose="02000503000000020004" pitchFamily="2" charset="0"/>
                <a:cs typeface="Helvetica Neue" panose="02000503000000020004" pitchFamily="2" charset="0"/>
              </a:rPr>
              <a:t>Development of Fast Front-End Electronics for the Muon Trigger Detector in the PSI </a:t>
            </a:r>
            <a:r>
              <a:rPr lang="en-US" sz="4400" dirty="0" err="1">
                <a:latin typeface="Helvetica Neue" panose="02000503000000020004" pitchFamily="2" charset="0"/>
                <a:ea typeface="Helvetica Neue" panose="02000503000000020004" pitchFamily="2" charset="0"/>
                <a:cs typeface="Helvetica Neue" panose="02000503000000020004" pitchFamily="2" charset="0"/>
              </a:rPr>
              <a:t>muEDM</a:t>
            </a:r>
            <a:r>
              <a:rPr lang="en-US" sz="4400" dirty="0">
                <a:latin typeface="Helvetica Neue" panose="02000503000000020004" pitchFamily="2" charset="0"/>
                <a:ea typeface="Helvetica Neue" panose="02000503000000020004" pitchFamily="2" charset="0"/>
                <a:cs typeface="Helvetica Neue" panose="02000503000000020004" pitchFamily="2" charset="0"/>
              </a:rPr>
              <a:t> Experiment (to be submitted to IEEE Transactions on Nuclear Science)</a:t>
            </a:r>
          </a:p>
          <a:p>
            <a:pPr lvl="1"/>
            <a:r>
              <a:rPr lang="en-US" sz="4400" dirty="0">
                <a:latin typeface="Helvetica Neue" panose="02000503000000020004" pitchFamily="2" charset="0"/>
                <a:ea typeface="Helvetica Neue" panose="02000503000000020004" pitchFamily="2" charset="0"/>
                <a:cs typeface="Helvetica Neue" panose="02000503000000020004" pitchFamily="2" charset="0"/>
              </a:rPr>
              <a:t>Beam test performance of a prototype muon trigger detector for the PSI </a:t>
            </a:r>
            <a:r>
              <a:rPr lang="en-US" sz="4400" dirty="0" err="1">
                <a:latin typeface="Helvetica Neue" panose="02000503000000020004" pitchFamily="2" charset="0"/>
                <a:ea typeface="Helvetica Neue" panose="02000503000000020004" pitchFamily="2" charset="0"/>
                <a:cs typeface="Helvetica Neue" panose="02000503000000020004" pitchFamily="2" charset="0"/>
              </a:rPr>
              <a:t>muEDM</a:t>
            </a:r>
            <a:r>
              <a:rPr lang="en-US" sz="4400" dirty="0">
                <a:latin typeface="Helvetica Neue" panose="02000503000000020004" pitchFamily="2" charset="0"/>
                <a:ea typeface="Helvetica Neue" panose="02000503000000020004" pitchFamily="2" charset="0"/>
                <a:cs typeface="Helvetica Neue" panose="02000503000000020004" pitchFamily="2" charset="0"/>
              </a:rPr>
              <a:t> experiment, arXiV:</a:t>
            </a:r>
            <a:r>
              <a:rPr lang="en-US" sz="4400" b="0" i="0" u="none" strike="noStrike" dirty="0">
                <a:solidFill>
                  <a:srgbClr val="40A9FF"/>
                </a:solidFill>
                <a:effectLst/>
                <a:latin typeface="Helvetica Neue" panose="02000503000000020004" pitchFamily="2" charset="0"/>
                <a:ea typeface="Helvetica Neue" panose="02000503000000020004" pitchFamily="2" charset="0"/>
                <a:cs typeface="Helvetica Neue" panose="02000503000000020004" pitchFamily="2" charset="0"/>
                <a:hlinkClick r:id="rId2"/>
              </a:rPr>
              <a:t>2501.01546</a:t>
            </a:r>
            <a:r>
              <a:rPr lang="en-US" sz="4400" b="0" i="0" dirty="0">
                <a:effectLst/>
                <a:latin typeface="Helvetica Neue" panose="02000503000000020004" pitchFamily="2" charset="0"/>
                <a:ea typeface="Helvetica Neue" panose="02000503000000020004" pitchFamily="2" charset="0"/>
                <a:cs typeface="Helvetica Neue" panose="02000503000000020004" pitchFamily="2" charset="0"/>
              </a:rPr>
              <a:t> (submitted to RDTM for review)</a:t>
            </a:r>
          </a:p>
          <a:p>
            <a:pPr lvl="1"/>
            <a:r>
              <a:rPr lang="en-US" sz="4400" b="0" i="0" dirty="0">
                <a:effectLst/>
                <a:latin typeface="Helvetica Neue" panose="02000503000000020004" pitchFamily="2" charset="0"/>
                <a:ea typeface="Helvetica Neue" panose="02000503000000020004" pitchFamily="2" charset="0"/>
                <a:cs typeface="Helvetica Neue" panose="02000503000000020004" pitchFamily="2" charset="0"/>
              </a:rPr>
              <a:t>Research and development of a muon entrance trigger for the </a:t>
            </a:r>
            <a:r>
              <a:rPr lang="en-US" sz="4400" b="0" i="0" dirty="0" err="1">
                <a:effectLst/>
                <a:latin typeface="Helvetica Neue" panose="02000503000000020004" pitchFamily="2" charset="0"/>
                <a:ea typeface="Helvetica Neue" panose="02000503000000020004" pitchFamily="2" charset="0"/>
                <a:cs typeface="Helvetica Neue" panose="02000503000000020004" pitchFamily="2" charset="0"/>
              </a:rPr>
              <a:t>muEDM</a:t>
            </a:r>
            <a:r>
              <a:rPr lang="en-US" sz="4400" b="0" i="0" dirty="0">
                <a:effectLst/>
                <a:latin typeface="Helvetica Neue" panose="02000503000000020004" pitchFamily="2" charset="0"/>
                <a:ea typeface="Helvetica Neue" panose="02000503000000020004" pitchFamily="2" charset="0"/>
                <a:cs typeface="Helvetica Neue" panose="02000503000000020004" pitchFamily="2" charset="0"/>
              </a:rPr>
              <a:t> experiment at PSI, </a:t>
            </a:r>
            <a:r>
              <a:rPr lang="en-US" sz="4400" b="0" i="0" dirty="0" err="1">
                <a:effectLst/>
                <a:latin typeface="Helvetica Neue" panose="02000503000000020004" pitchFamily="2" charset="0"/>
                <a:ea typeface="Helvetica Neue" panose="02000503000000020004" pitchFamily="2" charset="0"/>
                <a:cs typeface="Helvetica Neue" panose="02000503000000020004" pitchFamily="2" charset="0"/>
              </a:rPr>
              <a:t>Nucl</a:t>
            </a:r>
            <a:r>
              <a:rPr lang="en-US" sz="4400" b="0" i="0" dirty="0">
                <a:effectLst/>
                <a:latin typeface="Helvetica Neue" panose="02000503000000020004" pitchFamily="2" charset="0"/>
                <a:ea typeface="Helvetica Neue" panose="02000503000000020004" pitchFamily="2" charset="0"/>
                <a:cs typeface="Helvetica Neue" panose="02000503000000020004" pitchFamily="2" charset="0"/>
              </a:rPr>
              <a:t>. Part. Phys. Proc. 346 (2024) 58-62</a:t>
            </a:r>
            <a:endParaRPr lang="en-US" dirty="0">
              <a:latin typeface="Helvetica Neue" panose="02000503000000020004" pitchFamily="2" charset="0"/>
              <a:ea typeface="Helvetica Neue" panose="02000503000000020004" pitchFamily="2" charset="0"/>
              <a:cs typeface="Helvetica Neue" panose="02000503000000020004" pitchFamily="2" charset="0"/>
            </a:endParaRPr>
          </a:p>
          <a:p>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标题 4">
            <a:extLst>
              <a:ext uri="{FF2B5EF4-FFF2-40B4-BE49-F238E27FC236}">
                <a16:creationId xmlns:a16="http://schemas.microsoft.com/office/drawing/2014/main" id="{D10719D7-B1B0-21C0-0C37-0A28ED5BDF18}"/>
              </a:ext>
            </a:extLst>
          </p:cNvPr>
          <p:cNvSpPr txBox="1"/>
          <p:nvPr/>
        </p:nvSpPr>
        <p:spPr>
          <a:xfrm>
            <a:off x="571834" y="465333"/>
            <a:ext cx="18472165" cy="141572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400" b="1">
                <a:solidFill>
                  <a:srgbClr val="FFFFFF"/>
                </a:solidFill>
              </a:defRPr>
            </a:lvl1pPr>
          </a:lstStyle>
          <a:p>
            <a:r>
              <a:rPr lang="en-GB" sz="8000" dirty="0">
                <a:latin typeface="Helvetica" pitchFamily="2" charset="0"/>
              </a:rPr>
              <a:t>Talks and Publications</a:t>
            </a:r>
            <a:endParaRPr sz="8000" dirty="0">
              <a:latin typeface="Helvetica" pitchFamily="2" charset="0"/>
            </a:endParaRPr>
          </a:p>
        </p:txBody>
      </p:sp>
    </p:spTree>
    <p:extLst>
      <p:ext uri="{BB962C8B-B14F-4D97-AF65-F5344CB8AC3E}">
        <p14:creationId xmlns:p14="http://schemas.microsoft.com/office/powerpoint/2010/main" val="362555927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701A0-3A88-E5EF-7C97-143966DC0B16}"/>
            </a:ext>
          </a:extLst>
        </p:cNvPr>
        <p:cNvGrpSpPr/>
        <p:nvPr/>
      </p:nvGrpSpPr>
      <p:grpSpPr>
        <a:xfrm>
          <a:off x="0" y="0"/>
          <a:ext cx="0" cy="0"/>
          <a:chOff x="0" y="0"/>
          <a:chExt cx="0" cy="0"/>
        </a:xfrm>
      </p:grpSpPr>
      <p:sp>
        <p:nvSpPr>
          <p:cNvPr id="5" name="标题 4">
            <a:extLst>
              <a:ext uri="{FF2B5EF4-FFF2-40B4-BE49-F238E27FC236}">
                <a16:creationId xmlns:a16="http://schemas.microsoft.com/office/drawing/2014/main" id="{F25D7A53-554E-EFD5-CC8A-B1A72D0B6338}"/>
              </a:ext>
            </a:extLst>
          </p:cNvPr>
          <p:cNvSpPr txBox="1"/>
          <p:nvPr/>
        </p:nvSpPr>
        <p:spPr>
          <a:xfrm>
            <a:off x="571834" y="526888"/>
            <a:ext cx="18472165" cy="1292611"/>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400" b="1">
                <a:solidFill>
                  <a:srgbClr val="FFFFFF"/>
                </a:solidFill>
              </a:defRPr>
            </a:lvl1pPr>
          </a:lstStyle>
          <a:p>
            <a:r>
              <a:rPr lang="en-US" sz="7200" dirty="0">
                <a:latin typeface="Helvetica" pitchFamily="2" charset="0"/>
              </a:rPr>
              <a:t>Overview of the muon trigger detector</a:t>
            </a:r>
            <a:endParaRPr sz="7200" dirty="0">
              <a:latin typeface="Helvetica" pitchFamily="2" charset="0"/>
            </a:endParaRPr>
          </a:p>
        </p:txBody>
      </p:sp>
      <p:sp>
        <p:nvSpPr>
          <p:cNvPr id="2" name="Rectangle: Rounded Corners 1">
            <a:extLst>
              <a:ext uri="{FF2B5EF4-FFF2-40B4-BE49-F238E27FC236}">
                <a16:creationId xmlns:a16="http://schemas.microsoft.com/office/drawing/2014/main" id="{F04A00B4-7B58-97B0-82F4-C1474D34472A}"/>
              </a:ext>
            </a:extLst>
          </p:cNvPr>
          <p:cNvSpPr/>
          <p:nvPr/>
        </p:nvSpPr>
        <p:spPr>
          <a:xfrm>
            <a:off x="1371600" y="3086100"/>
            <a:ext cx="4846320" cy="822960"/>
          </a:xfrm>
          <a:prstGeom prst="roundRect">
            <a:avLst/>
          </a:prstGeom>
          <a:solidFill>
            <a:srgbClr val="FFFFFF"/>
          </a:solidFill>
          <a:ln w="254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15" name="Proof-of-principle of the frozen spin technique">
            <a:extLst>
              <a:ext uri="{FF2B5EF4-FFF2-40B4-BE49-F238E27FC236}">
                <a16:creationId xmlns:a16="http://schemas.microsoft.com/office/drawing/2014/main" id="{8B8F3917-6B3E-2F3C-8968-6FCD67BFF485}"/>
              </a:ext>
            </a:extLst>
          </p:cNvPr>
          <p:cNvSpPr txBox="1"/>
          <p:nvPr/>
        </p:nvSpPr>
        <p:spPr>
          <a:xfrm>
            <a:off x="12753154" y="2679879"/>
            <a:ext cx="8169224" cy="9233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tIns="91439" bIns="91439">
            <a:spAutoFit/>
          </a:bodyPr>
          <a:lstStyle>
            <a:lvl1pPr algn="l" defTabSz="685800">
              <a:defRPr sz="4800" b="1">
                <a:solidFill>
                  <a:srgbClr val="FF2600"/>
                </a:solidFill>
              </a:defRPr>
            </a:lvl1pPr>
          </a:lstStyle>
          <a:p>
            <a:pPr algn="ctr"/>
            <a:r>
              <a:rPr lang="en-US" dirty="0">
                <a:latin typeface="+mj-lt"/>
              </a:rPr>
              <a:t>Inside the storage solenoid</a:t>
            </a:r>
            <a:endParaRPr dirty="0">
              <a:latin typeface="+mj-lt"/>
            </a:endParaRPr>
          </a:p>
        </p:txBody>
      </p:sp>
      <p:sp>
        <p:nvSpPr>
          <p:cNvPr id="3" name="Slide Number">
            <a:extLst>
              <a:ext uri="{FF2B5EF4-FFF2-40B4-BE49-F238E27FC236}">
                <a16:creationId xmlns:a16="http://schemas.microsoft.com/office/drawing/2014/main" id="{0A9C33B1-5B9E-6F64-E4A3-FB3D3E3AEAD7}"/>
              </a:ext>
            </a:extLst>
          </p:cNvPr>
          <p:cNvSpPr txBox="1">
            <a:spLocks noGrp="1"/>
          </p:cNvSpPr>
          <p:nvPr>
            <p:ph type="sldNum" sz="quarter" idx="2"/>
          </p:nvPr>
        </p:nvSpPr>
        <p:spPr>
          <a:xfrm>
            <a:off x="23724144" y="12795408"/>
            <a:ext cx="421539" cy="66639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a:p>
        </p:txBody>
      </p:sp>
      <p:pic>
        <p:nvPicPr>
          <p:cNvPr id="58" name="Picture 57">
            <a:extLst>
              <a:ext uri="{FF2B5EF4-FFF2-40B4-BE49-F238E27FC236}">
                <a16:creationId xmlns:a16="http://schemas.microsoft.com/office/drawing/2014/main" id="{4675516B-DE7B-B872-DD2B-103E23CB3FF7}"/>
              </a:ext>
            </a:extLst>
          </p:cNvPr>
          <p:cNvPicPr>
            <a:picLocks noChangeAspect="1"/>
          </p:cNvPicPr>
          <p:nvPr/>
        </p:nvPicPr>
        <p:blipFill>
          <a:blip r:embed="rId2"/>
          <a:stretch>
            <a:fillRect/>
          </a:stretch>
        </p:blipFill>
        <p:spPr>
          <a:xfrm>
            <a:off x="10929585" y="2729963"/>
            <a:ext cx="12794559" cy="7514613"/>
          </a:xfrm>
          <a:prstGeom prst="rect">
            <a:avLst/>
          </a:prstGeom>
        </p:spPr>
      </p:pic>
      <p:pic>
        <p:nvPicPr>
          <p:cNvPr id="8" name="Picture 7">
            <a:extLst>
              <a:ext uri="{FF2B5EF4-FFF2-40B4-BE49-F238E27FC236}">
                <a16:creationId xmlns:a16="http://schemas.microsoft.com/office/drawing/2014/main" id="{EE0594C9-EE52-D8B9-DD88-4A9D2663F89F}"/>
              </a:ext>
            </a:extLst>
          </p:cNvPr>
          <p:cNvPicPr>
            <a:picLocks noChangeAspect="1"/>
          </p:cNvPicPr>
          <p:nvPr/>
        </p:nvPicPr>
        <p:blipFill>
          <a:blip r:embed="rId3"/>
          <a:stretch>
            <a:fillRect/>
          </a:stretch>
        </p:blipFill>
        <p:spPr>
          <a:xfrm>
            <a:off x="119814" y="2954519"/>
            <a:ext cx="10391396" cy="6013381"/>
          </a:xfrm>
          <a:prstGeom prst="rect">
            <a:avLst/>
          </a:prstGeom>
        </p:spPr>
      </p:pic>
      <p:grpSp>
        <p:nvGrpSpPr>
          <p:cNvPr id="4" name="Group 3">
            <a:extLst>
              <a:ext uri="{FF2B5EF4-FFF2-40B4-BE49-F238E27FC236}">
                <a16:creationId xmlns:a16="http://schemas.microsoft.com/office/drawing/2014/main" id="{6C700CF9-B668-EBC2-50E5-C32F56207154}"/>
              </a:ext>
            </a:extLst>
          </p:cNvPr>
          <p:cNvGrpSpPr/>
          <p:nvPr/>
        </p:nvGrpSpPr>
        <p:grpSpPr>
          <a:xfrm>
            <a:off x="1037939" y="7937185"/>
            <a:ext cx="22896974" cy="5673187"/>
            <a:chOff x="1037939" y="7937185"/>
            <a:chExt cx="22896974" cy="5673187"/>
          </a:xfrm>
        </p:grpSpPr>
        <p:cxnSp>
          <p:nvCxnSpPr>
            <p:cNvPr id="6" name="Straight Arrow Connector 5">
              <a:extLst>
                <a:ext uri="{FF2B5EF4-FFF2-40B4-BE49-F238E27FC236}">
                  <a16:creationId xmlns:a16="http://schemas.microsoft.com/office/drawing/2014/main" id="{0D49890F-61C8-A395-565A-2CC235F244FE}"/>
                </a:ext>
              </a:extLst>
            </p:cNvPr>
            <p:cNvCxnSpPr>
              <a:cxnSpLocks/>
            </p:cNvCxnSpPr>
            <p:nvPr/>
          </p:nvCxnSpPr>
          <p:spPr>
            <a:xfrm flipV="1">
              <a:off x="10114100" y="7937185"/>
              <a:ext cx="8301492" cy="265590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B672633-E917-EE4F-F38F-064461BA3D8F}"/>
                </a:ext>
              </a:extLst>
            </p:cNvPr>
            <p:cNvSpPr txBox="1"/>
            <p:nvPr/>
          </p:nvSpPr>
          <p:spPr>
            <a:xfrm>
              <a:off x="12402769" y="10435488"/>
              <a:ext cx="11532144" cy="3108543"/>
            </a:xfrm>
            <a:prstGeom prst="rect">
              <a:avLst/>
            </a:prstGeom>
            <a:noFill/>
          </p:spPr>
          <p:txBody>
            <a:bodyPr wrap="square" rtlCol="0">
              <a:spAutoFit/>
            </a:bodyPr>
            <a:lstStyle/>
            <a:p>
              <a:r>
                <a:rPr lang="en-US" b="1" dirty="0">
                  <a:solidFill>
                    <a:schemeClr val="tx1"/>
                  </a:solidFill>
                  <a:latin typeface="+mj-lt"/>
                </a:rPr>
                <a:t>Main requirements:</a:t>
              </a:r>
            </a:p>
            <a:p>
              <a:pPr marL="457200" indent="-457200">
                <a:buFontTx/>
                <a:buChar char="-"/>
              </a:pPr>
              <a:r>
                <a:rPr lang="en-US" sz="3200" b="1" dirty="0">
                  <a:solidFill>
                    <a:schemeClr val="tx1"/>
                  </a:solidFill>
                  <a:latin typeface="+mj-lt"/>
                </a:rPr>
                <a:t>Detects incoming muon while minimizing scattering</a:t>
              </a:r>
            </a:p>
            <a:p>
              <a:pPr marL="457200" indent="-457200">
                <a:buFontTx/>
                <a:buChar char="-"/>
              </a:pPr>
              <a:r>
                <a:rPr lang="en-US" sz="3200" b="1" dirty="0">
                  <a:solidFill>
                    <a:schemeClr val="tx1"/>
                  </a:solidFill>
                  <a:latin typeface="+mj-lt"/>
                </a:rPr>
                <a:t>Generates trigger signals for “storable” muons (~2%)</a:t>
              </a:r>
              <a:br>
                <a:rPr lang="en-US" sz="3200" b="1" dirty="0">
                  <a:solidFill>
                    <a:schemeClr val="tx1"/>
                  </a:solidFill>
                  <a:latin typeface="+mj-lt"/>
                </a:rPr>
              </a:br>
              <a:r>
                <a:rPr lang="en-US" sz="3200" b="1" dirty="0">
                  <a:solidFill>
                    <a:schemeClr val="tx1"/>
                  </a:solidFill>
                  <a:latin typeface="+mj-lt"/>
                </a:rPr>
                <a:t>(reject out of acceptance muons)</a:t>
              </a:r>
            </a:p>
            <a:p>
              <a:pPr marL="457200" indent="-457200">
                <a:buFontTx/>
                <a:buChar char="-"/>
              </a:pPr>
              <a:r>
                <a:rPr lang="en-US" sz="3200" b="1" dirty="0">
                  <a:solidFill>
                    <a:schemeClr val="tx1"/>
                  </a:solidFill>
                  <a:latin typeface="+mj-lt"/>
                </a:rPr>
                <a:t>&lt; 25 ns signal delay from muon detection to HV switch for the magnetic kicker</a:t>
              </a:r>
            </a:p>
          </p:txBody>
        </p:sp>
        <p:sp>
          <p:nvSpPr>
            <p:cNvPr id="16" name="Proof-of-principle of the frozen spin technique">
              <a:extLst>
                <a:ext uri="{FF2B5EF4-FFF2-40B4-BE49-F238E27FC236}">
                  <a16:creationId xmlns:a16="http://schemas.microsoft.com/office/drawing/2014/main" id="{CFA4CAB9-527F-991E-ADE2-311ED402FF33}"/>
                </a:ext>
              </a:extLst>
            </p:cNvPr>
            <p:cNvSpPr txBox="1"/>
            <p:nvPr/>
          </p:nvSpPr>
          <p:spPr>
            <a:xfrm>
              <a:off x="1037939" y="10552548"/>
              <a:ext cx="3541354" cy="16619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tIns="91439" bIns="91439">
              <a:spAutoFit/>
            </a:bodyPr>
            <a:lstStyle>
              <a:lvl1pPr algn="l" defTabSz="685800">
                <a:defRPr sz="4800" b="1">
                  <a:solidFill>
                    <a:srgbClr val="FF2600"/>
                  </a:solidFill>
                </a:defRPr>
              </a:lvl1pPr>
            </a:lstStyle>
            <a:p>
              <a:pPr algn="ctr"/>
              <a:r>
                <a:rPr lang="en-US" dirty="0">
                  <a:latin typeface="+mj-lt"/>
                </a:rPr>
                <a:t>Conceptual</a:t>
              </a:r>
            </a:p>
            <a:p>
              <a:pPr algn="ctr"/>
              <a:r>
                <a:rPr lang="en-US" dirty="0">
                  <a:latin typeface="+mj-lt"/>
                </a:rPr>
                <a:t>design</a:t>
              </a:r>
              <a:endParaRPr dirty="0">
                <a:latin typeface="+mj-lt"/>
              </a:endParaRPr>
            </a:p>
          </p:txBody>
        </p:sp>
        <p:pic>
          <p:nvPicPr>
            <p:cNvPr id="17" name="Picture 16">
              <a:extLst>
                <a:ext uri="{FF2B5EF4-FFF2-40B4-BE49-F238E27FC236}">
                  <a16:creationId xmlns:a16="http://schemas.microsoft.com/office/drawing/2014/main" id="{5ADA8E34-F438-64AA-2141-DF16DE4D5EF5}"/>
                </a:ext>
              </a:extLst>
            </p:cNvPr>
            <p:cNvPicPr>
              <a:picLocks noChangeAspect="1"/>
            </p:cNvPicPr>
            <p:nvPr/>
          </p:nvPicPr>
          <p:blipFill>
            <a:blip r:embed="rId4"/>
            <a:stretch>
              <a:fillRect/>
            </a:stretch>
          </p:blipFill>
          <p:spPr>
            <a:xfrm flipH="1">
              <a:off x="5151368" y="8650864"/>
              <a:ext cx="4962732" cy="4551394"/>
            </a:xfrm>
            <a:prstGeom prst="rect">
              <a:avLst/>
            </a:prstGeom>
          </p:spPr>
        </p:pic>
        <p:sp>
          <p:nvSpPr>
            <p:cNvPr id="18" name="TextBox 17">
              <a:extLst>
                <a:ext uri="{FF2B5EF4-FFF2-40B4-BE49-F238E27FC236}">
                  <a16:creationId xmlns:a16="http://schemas.microsoft.com/office/drawing/2014/main" id="{8F90275C-27D7-D5FB-5536-D4A6995A0A73}"/>
                </a:ext>
              </a:extLst>
            </p:cNvPr>
            <p:cNvSpPr txBox="1"/>
            <p:nvPr/>
          </p:nvSpPr>
          <p:spPr>
            <a:xfrm>
              <a:off x="7311906" y="12994821"/>
              <a:ext cx="4264307"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100 </a:t>
              </a:r>
              <a:r>
                <a:rPr kumimoji="0" lang="en-US" sz="2800" b="1" i="0" u="none" strike="noStrike" cap="none" spc="0" normalizeH="0" baseline="0" dirty="0" err="1">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μm</a:t>
              </a:r>
              <a:r>
                <a:rPr kumimoji="0" lang="en-US" sz="28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 thin scintillators</a:t>
              </a:r>
            </a:p>
          </p:txBody>
        </p:sp>
        <p:sp>
          <p:nvSpPr>
            <p:cNvPr id="19" name="TextBox 18">
              <a:extLst>
                <a:ext uri="{FF2B5EF4-FFF2-40B4-BE49-F238E27FC236}">
                  <a16:creationId xmlns:a16="http://schemas.microsoft.com/office/drawing/2014/main" id="{E860D730-E493-ECB0-FD0A-3DEB9FB6882F}"/>
                </a:ext>
              </a:extLst>
            </p:cNvPr>
            <p:cNvSpPr txBox="1"/>
            <p:nvPr/>
          </p:nvSpPr>
          <p:spPr>
            <a:xfrm>
              <a:off x="4048444" y="8957360"/>
              <a:ext cx="3983781"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US" sz="2800" b="1" dirty="0">
                  <a:latin typeface="Helvetica Neue" panose="02000503000000020004" pitchFamily="2" charset="0"/>
                  <a:ea typeface="Helvetica Neue" panose="02000503000000020004" pitchFamily="2" charset="0"/>
                  <a:cs typeface="Helvetica Neue" panose="02000503000000020004" pitchFamily="2" charset="0"/>
                </a:rPr>
                <a:t>5 m</a:t>
              </a:r>
              <a:r>
                <a:rPr kumimoji="0" lang="en-US" sz="28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m thick scintillator</a:t>
              </a:r>
            </a:p>
          </p:txBody>
        </p:sp>
      </p:grpSp>
    </p:spTree>
    <p:extLst>
      <p:ext uri="{BB962C8B-B14F-4D97-AF65-F5344CB8AC3E}">
        <p14:creationId xmlns:p14="http://schemas.microsoft.com/office/powerpoint/2010/main" val="31155740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4">
            <a:extLst>
              <a:ext uri="{FF2B5EF4-FFF2-40B4-BE49-F238E27FC236}">
                <a16:creationId xmlns:a16="http://schemas.microsoft.com/office/drawing/2014/main" id="{59C50BFF-9043-7352-7CD0-6690D279B196}"/>
              </a:ext>
            </a:extLst>
          </p:cNvPr>
          <p:cNvSpPr txBox="1"/>
          <p:nvPr/>
        </p:nvSpPr>
        <p:spPr>
          <a:xfrm>
            <a:off x="571834" y="526888"/>
            <a:ext cx="18472165" cy="1292611"/>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400" b="1">
                <a:solidFill>
                  <a:srgbClr val="FFFFFF"/>
                </a:solidFill>
              </a:defRPr>
            </a:lvl1pPr>
          </a:lstStyle>
          <a:p>
            <a:r>
              <a:rPr lang="en-US" sz="7200" dirty="0">
                <a:latin typeface="Helvetica" pitchFamily="2" charset="0"/>
              </a:rPr>
              <a:t>Proof of concept experiment in 2022</a:t>
            </a:r>
            <a:endParaRPr sz="7200" dirty="0">
              <a:latin typeface="Helvetica" pitchFamily="2" charset="0"/>
            </a:endParaRPr>
          </a:p>
        </p:txBody>
      </p:sp>
      <p:grpSp>
        <p:nvGrpSpPr>
          <p:cNvPr id="7" name="Group 6">
            <a:extLst>
              <a:ext uri="{FF2B5EF4-FFF2-40B4-BE49-F238E27FC236}">
                <a16:creationId xmlns:a16="http://schemas.microsoft.com/office/drawing/2014/main" id="{1C06C018-CCE3-524E-06DC-41FF7200B207}"/>
              </a:ext>
            </a:extLst>
          </p:cNvPr>
          <p:cNvGrpSpPr/>
          <p:nvPr/>
        </p:nvGrpSpPr>
        <p:grpSpPr>
          <a:xfrm>
            <a:off x="571834" y="8002566"/>
            <a:ext cx="9236082" cy="5044045"/>
            <a:chOff x="571834" y="8002566"/>
            <a:chExt cx="9236082" cy="5044045"/>
          </a:xfrm>
        </p:grpSpPr>
        <p:pic>
          <p:nvPicPr>
            <p:cNvPr id="5" name="Picture 4">
              <a:extLst>
                <a:ext uri="{FF2B5EF4-FFF2-40B4-BE49-F238E27FC236}">
                  <a16:creationId xmlns:a16="http://schemas.microsoft.com/office/drawing/2014/main" id="{A17B7A6E-3117-1D0F-6189-3EBA9667476A}"/>
                </a:ext>
              </a:extLst>
            </p:cNvPr>
            <p:cNvPicPr>
              <a:picLocks noChangeAspect="1"/>
            </p:cNvPicPr>
            <p:nvPr/>
          </p:nvPicPr>
          <p:blipFill>
            <a:blip r:embed="rId3"/>
            <a:stretch>
              <a:fillRect/>
            </a:stretch>
          </p:blipFill>
          <p:spPr>
            <a:xfrm>
              <a:off x="571834" y="8002566"/>
              <a:ext cx="4435011" cy="5044045"/>
            </a:xfrm>
            <a:prstGeom prst="rect">
              <a:avLst/>
            </a:prstGeom>
          </p:spPr>
        </p:pic>
        <p:pic>
          <p:nvPicPr>
            <p:cNvPr id="6" name="Picture 5">
              <a:extLst>
                <a:ext uri="{FF2B5EF4-FFF2-40B4-BE49-F238E27FC236}">
                  <a16:creationId xmlns:a16="http://schemas.microsoft.com/office/drawing/2014/main" id="{0AEB3403-2AF2-10AF-8338-3E6AF5459B3F}"/>
                </a:ext>
              </a:extLst>
            </p:cNvPr>
            <p:cNvPicPr>
              <a:picLocks noChangeAspect="1"/>
            </p:cNvPicPr>
            <p:nvPr/>
          </p:nvPicPr>
          <p:blipFill>
            <a:blip r:embed="rId4"/>
            <a:stretch>
              <a:fillRect/>
            </a:stretch>
          </p:blipFill>
          <p:spPr>
            <a:xfrm>
              <a:off x="5396353" y="8002566"/>
              <a:ext cx="4411563" cy="5044045"/>
            </a:xfrm>
            <a:prstGeom prst="rect">
              <a:avLst/>
            </a:prstGeom>
          </p:spPr>
        </p:pic>
      </p:grpSp>
      <p:grpSp>
        <p:nvGrpSpPr>
          <p:cNvPr id="17" name="Group 16">
            <a:extLst>
              <a:ext uri="{FF2B5EF4-FFF2-40B4-BE49-F238E27FC236}">
                <a16:creationId xmlns:a16="http://schemas.microsoft.com/office/drawing/2014/main" id="{B2203162-960D-AB89-4F8C-79DA8BDBC06B}"/>
              </a:ext>
            </a:extLst>
          </p:cNvPr>
          <p:cNvGrpSpPr/>
          <p:nvPr/>
        </p:nvGrpSpPr>
        <p:grpSpPr>
          <a:xfrm>
            <a:off x="10767136" y="6059302"/>
            <a:ext cx="8874245" cy="7656698"/>
            <a:chOff x="10767136" y="6059302"/>
            <a:chExt cx="8874245" cy="7656698"/>
          </a:xfrm>
        </p:grpSpPr>
        <p:pic>
          <p:nvPicPr>
            <p:cNvPr id="8" name="Picture 7">
              <a:extLst>
                <a:ext uri="{FF2B5EF4-FFF2-40B4-BE49-F238E27FC236}">
                  <a16:creationId xmlns:a16="http://schemas.microsoft.com/office/drawing/2014/main" id="{A4ADFCA8-152D-D883-E64C-50FD0C74FB19}"/>
                </a:ext>
              </a:extLst>
            </p:cNvPr>
            <p:cNvPicPr>
              <a:picLocks noChangeAspect="1"/>
            </p:cNvPicPr>
            <p:nvPr/>
          </p:nvPicPr>
          <p:blipFill>
            <a:blip r:embed="rId5"/>
            <a:srcRect r="49393"/>
            <a:stretch/>
          </p:blipFill>
          <p:spPr>
            <a:xfrm>
              <a:off x="10767136" y="7330359"/>
              <a:ext cx="3895098" cy="6158702"/>
            </a:xfrm>
            <a:prstGeom prst="rect">
              <a:avLst/>
            </a:prstGeom>
          </p:spPr>
        </p:pic>
        <p:pic>
          <p:nvPicPr>
            <p:cNvPr id="10" name="Picture 9">
              <a:extLst>
                <a:ext uri="{FF2B5EF4-FFF2-40B4-BE49-F238E27FC236}">
                  <a16:creationId xmlns:a16="http://schemas.microsoft.com/office/drawing/2014/main" id="{703AFDD9-3CC7-805C-A5C6-E236940AD8F1}"/>
                </a:ext>
              </a:extLst>
            </p:cNvPr>
            <p:cNvPicPr>
              <a:picLocks noChangeAspect="1"/>
            </p:cNvPicPr>
            <p:nvPr/>
          </p:nvPicPr>
          <p:blipFill>
            <a:blip r:embed="rId6"/>
            <a:stretch>
              <a:fillRect/>
            </a:stretch>
          </p:blipFill>
          <p:spPr>
            <a:xfrm>
              <a:off x="14993181" y="6059302"/>
              <a:ext cx="4648200" cy="7656698"/>
            </a:xfrm>
            <a:prstGeom prst="rect">
              <a:avLst/>
            </a:prstGeom>
          </p:spPr>
        </p:pic>
      </p:grpSp>
      <p:sp>
        <p:nvSpPr>
          <p:cNvPr id="11" name="Proof-of-principle of the frozen spin technique">
            <a:extLst>
              <a:ext uri="{FF2B5EF4-FFF2-40B4-BE49-F238E27FC236}">
                <a16:creationId xmlns:a16="http://schemas.microsoft.com/office/drawing/2014/main" id="{1B3C2542-C698-0757-E2FC-6BA33C11EFF1}"/>
              </a:ext>
            </a:extLst>
          </p:cNvPr>
          <p:cNvSpPr txBox="1"/>
          <p:nvPr/>
        </p:nvSpPr>
        <p:spPr>
          <a:xfrm>
            <a:off x="724457" y="2469111"/>
            <a:ext cx="10979288" cy="15388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tIns="91439" bIns="91439">
            <a:spAutoFit/>
          </a:bodyPr>
          <a:lstStyle>
            <a:lvl1pPr algn="l" defTabSz="685800">
              <a:defRPr sz="4800" b="1">
                <a:solidFill>
                  <a:srgbClr val="FF2600"/>
                </a:solidFill>
              </a:defRPr>
            </a:lvl1pPr>
          </a:lstStyle>
          <a:p>
            <a:r>
              <a:rPr lang="en-US" sz="4400" dirty="0">
                <a:solidFill>
                  <a:schemeClr val="tx1"/>
                </a:solidFill>
                <a:latin typeface="+mj-lt"/>
              </a:rPr>
              <a:t>Beam Test at PSI in 2022 to test the idea</a:t>
            </a:r>
            <a:br>
              <a:rPr lang="en-US" sz="4400" dirty="0">
                <a:solidFill>
                  <a:schemeClr val="tx1"/>
                </a:solidFill>
                <a:latin typeface="+mj-lt"/>
              </a:rPr>
            </a:br>
            <a:r>
              <a:rPr lang="en-US" sz="4400" dirty="0">
                <a:solidFill>
                  <a:schemeClr val="tx1"/>
                </a:solidFill>
                <a:latin typeface="+mj-lt"/>
              </a:rPr>
              <a:t>(no magnetic field)</a:t>
            </a:r>
            <a:endParaRPr sz="4400" dirty="0">
              <a:solidFill>
                <a:schemeClr val="tx1"/>
              </a:solidFill>
              <a:latin typeface="+mj-lt"/>
            </a:endParaRPr>
          </a:p>
        </p:txBody>
      </p:sp>
      <p:grpSp>
        <p:nvGrpSpPr>
          <p:cNvPr id="18" name="Group 17">
            <a:extLst>
              <a:ext uri="{FF2B5EF4-FFF2-40B4-BE49-F238E27FC236}">
                <a16:creationId xmlns:a16="http://schemas.microsoft.com/office/drawing/2014/main" id="{352823D8-4E0C-B8A1-D600-161CE056083C}"/>
              </a:ext>
            </a:extLst>
          </p:cNvPr>
          <p:cNvGrpSpPr/>
          <p:nvPr/>
        </p:nvGrpSpPr>
        <p:grpSpPr>
          <a:xfrm>
            <a:off x="14958552" y="2295350"/>
            <a:ext cx="9438824" cy="10898767"/>
            <a:chOff x="14958552" y="2295350"/>
            <a:chExt cx="9438824" cy="10898767"/>
          </a:xfrm>
        </p:grpSpPr>
        <p:pic>
          <p:nvPicPr>
            <p:cNvPr id="9" name="Picture 8">
              <a:extLst>
                <a:ext uri="{FF2B5EF4-FFF2-40B4-BE49-F238E27FC236}">
                  <a16:creationId xmlns:a16="http://schemas.microsoft.com/office/drawing/2014/main" id="{A088DB9F-D3CA-5F53-DEB7-9A109BDEFE2C}"/>
                </a:ext>
              </a:extLst>
            </p:cNvPr>
            <p:cNvPicPr>
              <a:picLocks noChangeAspect="1"/>
            </p:cNvPicPr>
            <p:nvPr/>
          </p:nvPicPr>
          <p:blipFill>
            <a:blip r:embed="rId7"/>
            <a:stretch>
              <a:fillRect/>
            </a:stretch>
          </p:blipFill>
          <p:spPr>
            <a:xfrm>
              <a:off x="20032283" y="7622870"/>
              <a:ext cx="3894038" cy="2532188"/>
            </a:xfrm>
            <a:prstGeom prst="rect">
              <a:avLst/>
            </a:prstGeom>
          </p:spPr>
        </p:pic>
        <p:pic>
          <p:nvPicPr>
            <p:cNvPr id="12" name="Picture 11">
              <a:extLst>
                <a:ext uri="{FF2B5EF4-FFF2-40B4-BE49-F238E27FC236}">
                  <a16:creationId xmlns:a16="http://schemas.microsoft.com/office/drawing/2014/main" id="{7AB5E9F6-EDD3-A5EB-341E-80A503C3457E}"/>
                </a:ext>
              </a:extLst>
            </p:cNvPr>
            <p:cNvPicPr>
              <a:picLocks noChangeAspect="1"/>
            </p:cNvPicPr>
            <p:nvPr/>
          </p:nvPicPr>
          <p:blipFill>
            <a:blip r:embed="rId8"/>
            <a:stretch>
              <a:fillRect/>
            </a:stretch>
          </p:blipFill>
          <p:spPr>
            <a:xfrm>
              <a:off x="19606752" y="2295350"/>
              <a:ext cx="4745100" cy="3435103"/>
            </a:xfrm>
            <a:prstGeom prst="rect">
              <a:avLst/>
            </a:prstGeom>
          </p:spPr>
        </p:pic>
        <p:pic>
          <p:nvPicPr>
            <p:cNvPr id="13" name="Picture 12">
              <a:extLst>
                <a:ext uri="{FF2B5EF4-FFF2-40B4-BE49-F238E27FC236}">
                  <a16:creationId xmlns:a16="http://schemas.microsoft.com/office/drawing/2014/main" id="{8031AFC7-A787-C050-CE30-E4D0A11A916F}"/>
                </a:ext>
              </a:extLst>
            </p:cNvPr>
            <p:cNvPicPr>
              <a:picLocks noChangeAspect="1"/>
            </p:cNvPicPr>
            <p:nvPr/>
          </p:nvPicPr>
          <p:blipFill>
            <a:blip r:embed="rId9"/>
            <a:srcRect t="3477"/>
            <a:stretch/>
          </p:blipFill>
          <p:spPr>
            <a:xfrm>
              <a:off x="14958552" y="2348478"/>
              <a:ext cx="4648200" cy="3364955"/>
            </a:xfrm>
            <a:prstGeom prst="rect">
              <a:avLst/>
            </a:prstGeom>
          </p:spPr>
        </p:pic>
        <p:sp>
          <p:nvSpPr>
            <p:cNvPr id="14" name="TextBox 13">
              <a:extLst>
                <a:ext uri="{FF2B5EF4-FFF2-40B4-BE49-F238E27FC236}">
                  <a16:creationId xmlns:a16="http://schemas.microsoft.com/office/drawing/2014/main" id="{634565B2-031A-B4E8-B241-765AD279B613}"/>
                </a:ext>
              </a:extLst>
            </p:cNvPr>
            <p:cNvSpPr txBox="1"/>
            <p:nvPr/>
          </p:nvSpPr>
          <p:spPr>
            <a:xfrm>
              <a:off x="21112053" y="2729537"/>
              <a:ext cx="2547490"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US" sz="2800" b="1" dirty="0">
                  <a:latin typeface="Helvetica Neue" panose="02000503000000020004" pitchFamily="2" charset="0"/>
                  <a:ea typeface="Helvetica Neue" panose="02000503000000020004" pitchFamily="2" charset="0"/>
                  <a:cs typeface="Helvetica Neue" panose="02000503000000020004" pitchFamily="2" charset="0"/>
                </a:rPr>
                <a:t>Measurement</a:t>
              </a:r>
              <a:endParaRPr kumimoji="0" lang="en-US" sz="28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endParaRPr>
            </a:p>
          </p:txBody>
        </p:sp>
        <p:sp>
          <p:nvSpPr>
            <p:cNvPr id="15" name="TextBox 14">
              <a:extLst>
                <a:ext uri="{FF2B5EF4-FFF2-40B4-BE49-F238E27FC236}">
                  <a16:creationId xmlns:a16="http://schemas.microsoft.com/office/drawing/2014/main" id="{B4416539-E377-D34F-D82E-AC1C105B8B39}"/>
                </a:ext>
              </a:extLst>
            </p:cNvPr>
            <p:cNvSpPr txBox="1"/>
            <p:nvPr/>
          </p:nvSpPr>
          <p:spPr>
            <a:xfrm>
              <a:off x="16913576" y="2729537"/>
              <a:ext cx="2000867"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US" sz="2800" b="1" dirty="0">
                  <a:latin typeface="Helvetica Neue" panose="02000503000000020004" pitchFamily="2" charset="0"/>
                  <a:ea typeface="Helvetica Neue" panose="02000503000000020004" pitchFamily="2" charset="0"/>
                  <a:cs typeface="Helvetica Neue" panose="02000503000000020004" pitchFamily="2" charset="0"/>
                </a:rPr>
                <a:t>Simulation</a:t>
              </a:r>
              <a:endParaRPr kumimoji="0" lang="en-US" sz="28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endParaRPr>
            </a:p>
          </p:txBody>
        </p:sp>
        <p:sp>
          <p:nvSpPr>
            <p:cNvPr id="16" name="Proof-of-principle of the frozen spin technique">
              <a:extLst>
                <a:ext uri="{FF2B5EF4-FFF2-40B4-BE49-F238E27FC236}">
                  <a16:creationId xmlns:a16="http://schemas.microsoft.com/office/drawing/2014/main" id="{BB01B817-F326-D35E-2EEC-D7DC1686A74A}"/>
                </a:ext>
              </a:extLst>
            </p:cNvPr>
            <p:cNvSpPr txBox="1"/>
            <p:nvPr/>
          </p:nvSpPr>
          <p:spPr>
            <a:xfrm>
              <a:off x="19751897" y="10547241"/>
              <a:ext cx="4645479" cy="26468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91439" bIns="91439">
              <a:spAutoFit/>
            </a:bodyPr>
            <a:lstStyle>
              <a:lvl1pPr algn="l" defTabSz="685800">
                <a:defRPr sz="4800" b="1">
                  <a:solidFill>
                    <a:srgbClr val="FF2600"/>
                  </a:solidFill>
                </a:defRPr>
              </a:lvl1pPr>
            </a:lstStyle>
            <a:p>
              <a:r>
                <a:rPr lang="en-US" sz="3200" dirty="0">
                  <a:latin typeface="+mj-lt"/>
                </a:rPr>
                <a:t>Event topologies were reproduced following the activation of optical photon processes in Geant4.</a:t>
              </a:r>
            </a:p>
          </p:txBody>
        </p:sp>
      </p:grpSp>
      <p:grpSp>
        <p:nvGrpSpPr>
          <p:cNvPr id="2" name="Group 1">
            <a:extLst>
              <a:ext uri="{FF2B5EF4-FFF2-40B4-BE49-F238E27FC236}">
                <a16:creationId xmlns:a16="http://schemas.microsoft.com/office/drawing/2014/main" id="{87529237-85FC-7478-CDD3-E6066ADB51DB}"/>
              </a:ext>
            </a:extLst>
          </p:cNvPr>
          <p:cNvGrpSpPr/>
          <p:nvPr/>
        </p:nvGrpSpPr>
        <p:grpSpPr>
          <a:xfrm>
            <a:off x="571834" y="3977828"/>
            <a:ext cx="14386718" cy="3471211"/>
            <a:chOff x="571834" y="3977828"/>
            <a:chExt cx="14386718" cy="3471211"/>
          </a:xfrm>
        </p:grpSpPr>
        <p:pic>
          <p:nvPicPr>
            <p:cNvPr id="4" name="Picture 3">
              <a:extLst>
                <a:ext uri="{FF2B5EF4-FFF2-40B4-BE49-F238E27FC236}">
                  <a16:creationId xmlns:a16="http://schemas.microsoft.com/office/drawing/2014/main" id="{0B82842B-F105-265B-F13A-B605CAC4C3FE}"/>
                </a:ext>
              </a:extLst>
            </p:cNvPr>
            <p:cNvPicPr>
              <a:picLocks noChangeAspect="1"/>
            </p:cNvPicPr>
            <p:nvPr/>
          </p:nvPicPr>
          <p:blipFill>
            <a:blip r:embed="rId10"/>
            <a:stretch>
              <a:fillRect/>
            </a:stretch>
          </p:blipFill>
          <p:spPr>
            <a:xfrm>
              <a:off x="571834" y="3977828"/>
              <a:ext cx="9444921" cy="3471211"/>
            </a:xfrm>
            <a:prstGeom prst="rect">
              <a:avLst/>
            </a:prstGeom>
          </p:spPr>
        </p:pic>
        <p:pic>
          <p:nvPicPr>
            <p:cNvPr id="19" name="Picture 18">
              <a:extLst>
                <a:ext uri="{FF2B5EF4-FFF2-40B4-BE49-F238E27FC236}">
                  <a16:creationId xmlns:a16="http://schemas.microsoft.com/office/drawing/2014/main" id="{4B825DF1-4240-4C39-1245-3361833FF99A}"/>
                </a:ext>
              </a:extLst>
            </p:cNvPr>
            <p:cNvPicPr>
              <a:picLocks noChangeAspect="1"/>
            </p:cNvPicPr>
            <p:nvPr/>
          </p:nvPicPr>
          <p:blipFill>
            <a:blip r:embed="rId11"/>
            <a:srcRect l="50000" b="17613"/>
            <a:stretch/>
          </p:blipFill>
          <p:spPr>
            <a:xfrm>
              <a:off x="10310352" y="4030955"/>
              <a:ext cx="4648200" cy="2927358"/>
            </a:xfrm>
            <a:prstGeom prst="rect">
              <a:avLst/>
            </a:prstGeom>
          </p:spPr>
        </p:pic>
      </p:grpSp>
    </p:spTree>
    <p:extLst>
      <p:ext uri="{BB962C8B-B14F-4D97-AF65-F5344CB8AC3E}">
        <p14:creationId xmlns:p14="http://schemas.microsoft.com/office/powerpoint/2010/main" val="41108665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4</a:t>
            </a:fld>
            <a:endParaRPr/>
          </a:p>
        </p:txBody>
      </p:sp>
      <p:sp>
        <p:nvSpPr>
          <p:cNvPr id="1575" name="标题 4"/>
          <p:cNvSpPr txBox="1"/>
          <p:nvPr/>
        </p:nvSpPr>
        <p:spPr>
          <a:xfrm>
            <a:off x="571834" y="465333"/>
            <a:ext cx="18472165" cy="141572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000" b="1">
                <a:solidFill>
                  <a:srgbClr val="FFFFFF"/>
                </a:solidFill>
              </a:defRPr>
            </a:lvl1pPr>
          </a:lstStyle>
          <a:p>
            <a:r>
              <a:rPr lang="en-GB" dirty="0">
                <a:latin typeface="Helvetica" pitchFamily="2" charset="0"/>
              </a:rPr>
              <a:t>Detector design and development</a:t>
            </a:r>
            <a:endParaRPr dirty="0">
              <a:latin typeface="Helvetica" pitchFamily="2" charset="0"/>
            </a:endParaRPr>
          </a:p>
        </p:txBody>
      </p:sp>
      <p:pic>
        <p:nvPicPr>
          <p:cNvPr id="24" name="Picture 23">
            <a:extLst>
              <a:ext uri="{FF2B5EF4-FFF2-40B4-BE49-F238E27FC236}">
                <a16:creationId xmlns:a16="http://schemas.microsoft.com/office/drawing/2014/main" id="{55F0E544-D21F-E8FB-3F4E-B11B0F4D53E1}"/>
              </a:ext>
            </a:extLst>
          </p:cNvPr>
          <p:cNvPicPr>
            <a:picLocks noChangeAspect="1"/>
          </p:cNvPicPr>
          <p:nvPr/>
        </p:nvPicPr>
        <p:blipFill>
          <a:blip r:embed="rId2"/>
          <a:stretch>
            <a:fillRect/>
          </a:stretch>
        </p:blipFill>
        <p:spPr>
          <a:xfrm>
            <a:off x="323588" y="2802842"/>
            <a:ext cx="7507201" cy="5270712"/>
          </a:xfrm>
          <a:prstGeom prst="rect">
            <a:avLst/>
          </a:prstGeom>
        </p:spPr>
      </p:pic>
      <p:grpSp>
        <p:nvGrpSpPr>
          <p:cNvPr id="6" name="Group 5">
            <a:extLst>
              <a:ext uri="{FF2B5EF4-FFF2-40B4-BE49-F238E27FC236}">
                <a16:creationId xmlns:a16="http://schemas.microsoft.com/office/drawing/2014/main" id="{CE063578-A417-8C5A-E3DB-107CC68947E4}"/>
              </a:ext>
            </a:extLst>
          </p:cNvPr>
          <p:cNvGrpSpPr/>
          <p:nvPr/>
        </p:nvGrpSpPr>
        <p:grpSpPr>
          <a:xfrm>
            <a:off x="8283443" y="7555720"/>
            <a:ext cx="15105496" cy="5883779"/>
            <a:chOff x="8283443" y="7555720"/>
            <a:chExt cx="15105496" cy="5883779"/>
          </a:xfrm>
        </p:grpSpPr>
        <p:pic>
          <p:nvPicPr>
            <p:cNvPr id="28" name="Picture 27">
              <a:extLst>
                <a:ext uri="{FF2B5EF4-FFF2-40B4-BE49-F238E27FC236}">
                  <a16:creationId xmlns:a16="http://schemas.microsoft.com/office/drawing/2014/main" id="{3FB70AEF-300C-8FA8-9128-B126816165C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323753" y="8197983"/>
              <a:ext cx="7065186" cy="5241516"/>
            </a:xfrm>
            <a:prstGeom prst="rect">
              <a:avLst/>
            </a:prstGeom>
          </p:spPr>
        </p:pic>
        <p:sp>
          <p:nvSpPr>
            <p:cNvPr id="9" name="TextBox 8">
              <a:extLst>
                <a:ext uri="{FF2B5EF4-FFF2-40B4-BE49-F238E27FC236}">
                  <a16:creationId xmlns:a16="http://schemas.microsoft.com/office/drawing/2014/main" id="{6FF0FDC4-1E34-EC4C-B1E2-14DDD9C14DE4}"/>
                </a:ext>
              </a:extLst>
            </p:cNvPr>
            <p:cNvSpPr txBox="1"/>
            <p:nvPr/>
          </p:nvSpPr>
          <p:spPr>
            <a:xfrm>
              <a:off x="16635977" y="12351335"/>
              <a:ext cx="6752962" cy="1077218"/>
            </a:xfrm>
            <a:prstGeom prst="rect">
              <a:avLst/>
            </a:prstGeom>
            <a:noFill/>
          </p:spPr>
          <p:txBody>
            <a:bodyPr wrap="square" rtlCol="0">
              <a:spAutoFit/>
            </a:bodyPr>
            <a:lstStyle/>
            <a:p>
              <a:r>
                <a:rPr lang="en-US" sz="3200" b="1" dirty="0">
                  <a:solidFill>
                    <a:srgbClr val="FFFFFF"/>
                  </a:solidFill>
                  <a:latin typeface="+mj-lt"/>
                </a:rPr>
                <a:t>Precise hole drilling using CNC machine at the TDLI muon lab</a:t>
              </a:r>
            </a:p>
          </p:txBody>
        </p:sp>
        <p:sp>
          <p:nvSpPr>
            <p:cNvPr id="10" name="Arrow: Right 9">
              <a:extLst>
                <a:ext uri="{FF2B5EF4-FFF2-40B4-BE49-F238E27FC236}">
                  <a16:creationId xmlns:a16="http://schemas.microsoft.com/office/drawing/2014/main" id="{43EA02D0-8E8F-F13D-03A3-734408B46CCD}"/>
                </a:ext>
              </a:extLst>
            </p:cNvPr>
            <p:cNvSpPr/>
            <p:nvPr/>
          </p:nvSpPr>
          <p:spPr>
            <a:xfrm rot="4654325">
              <a:off x="19818409" y="7880089"/>
              <a:ext cx="1447800" cy="799061"/>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pic>
          <p:nvPicPr>
            <p:cNvPr id="11" name="Picture 10">
              <a:extLst>
                <a:ext uri="{FF2B5EF4-FFF2-40B4-BE49-F238E27FC236}">
                  <a16:creationId xmlns:a16="http://schemas.microsoft.com/office/drawing/2014/main" id="{86CF060E-FB55-9432-2B61-7E7BA49D693D}"/>
                </a:ext>
              </a:extLst>
            </p:cNvPr>
            <p:cNvPicPr>
              <a:picLocks noChangeAspect="1"/>
            </p:cNvPicPr>
            <p:nvPr/>
          </p:nvPicPr>
          <p:blipFill>
            <a:blip r:embed="rId4"/>
            <a:stretch>
              <a:fillRect/>
            </a:stretch>
          </p:blipFill>
          <p:spPr>
            <a:xfrm>
              <a:off x="8283443" y="8279620"/>
              <a:ext cx="6784781" cy="5078242"/>
            </a:xfrm>
            <a:prstGeom prst="rect">
              <a:avLst/>
            </a:prstGeom>
          </p:spPr>
        </p:pic>
        <p:pic>
          <p:nvPicPr>
            <p:cNvPr id="13" name="Picture 12">
              <a:extLst>
                <a:ext uri="{FF2B5EF4-FFF2-40B4-BE49-F238E27FC236}">
                  <a16:creationId xmlns:a16="http://schemas.microsoft.com/office/drawing/2014/main" id="{E157B25B-537B-9B77-E8D9-658EE3B97C28}"/>
                </a:ext>
              </a:extLst>
            </p:cNvPr>
            <p:cNvPicPr>
              <a:picLocks noChangeAspect="1"/>
            </p:cNvPicPr>
            <p:nvPr/>
          </p:nvPicPr>
          <p:blipFill>
            <a:blip r:embed="rId5"/>
            <a:srcRect t="4750" b="32396"/>
            <a:stretch/>
          </p:blipFill>
          <p:spPr>
            <a:xfrm>
              <a:off x="13933885" y="8073554"/>
              <a:ext cx="2268678" cy="1859948"/>
            </a:xfrm>
            <a:prstGeom prst="rect">
              <a:avLst/>
            </a:prstGeom>
          </p:spPr>
        </p:pic>
        <p:sp>
          <p:nvSpPr>
            <p:cNvPr id="14" name="Arrow: Right 9">
              <a:extLst>
                <a:ext uri="{FF2B5EF4-FFF2-40B4-BE49-F238E27FC236}">
                  <a16:creationId xmlns:a16="http://schemas.microsoft.com/office/drawing/2014/main" id="{2D7E0395-0DD9-B2BE-3F69-54186904BDF1}"/>
                </a:ext>
              </a:extLst>
            </p:cNvPr>
            <p:cNvSpPr/>
            <p:nvPr/>
          </p:nvSpPr>
          <p:spPr>
            <a:xfrm rot="8333151">
              <a:off x="13082902" y="9533971"/>
              <a:ext cx="1447800" cy="799061"/>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15" name="Arrow: Right 9">
              <a:extLst>
                <a:ext uri="{FF2B5EF4-FFF2-40B4-BE49-F238E27FC236}">
                  <a16:creationId xmlns:a16="http://schemas.microsoft.com/office/drawing/2014/main" id="{FD1F52D7-44CF-CB6D-534B-DBEF96741729}"/>
                </a:ext>
              </a:extLst>
            </p:cNvPr>
            <p:cNvSpPr/>
            <p:nvPr/>
          </p:nvSpPr>
          <p:spPr>
            <a:xfrm>
              <a:off x="14581269" y="10819974"/>
              <a:ext cx="2108250" cy="799061"/>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grpSp>
        <p:nvGrpSpPr>
          <p:cNvPr id="4" name="Group 3">
            <a:extLst>
              <a:ext uri="{FF2B5EF4-FFF2-40B4-BE49-F238E27FC236}">
                <a16:creationId xmlns:a16="http://schemas.microsoft.com/office/drawing/2014/main" id="{05FA6FB4-6477-4577-B7B1-0FF30122F0AF}"/>
              </a:ext>
            </a:extLst>
          </p:cNvPr>
          <p:cNvGrpSpPr/>
          <p:nvPr/>
        </p:nvGrpSpPr>
        <p:grpSpPr>
          <a:xfrm>
            <a:off x="564622" y="2680382"/>
            <a:ext cx="22824317" cy="10570285"/>
            <a:chOff x="564622" y="2680382"/>
            <a:chExt cx="22824317" cy="10570285"/>
          </a:xfrm>
        </p:grpSpPr>
        <p:pic>
          <p:nvPicPr>
            <p:cNvPr id="5" name="Picture 4">
              <a:extLst>
                <a:ext uri="{FF2B5EF4-FFF2-40B4-BE49-F238E27FC236}">
                  <a16:creationId xmlns:a16="http://schemas.microsoft.com/office/drawing/2014/main" id="{BC5D8B65-2C75-6F3C-4EEE-04FD55DDAF55}"/>
                </a:ext>
              </a:extLst>
            </p:cNvPr>
            <p:cNvPicPr>
              <a:picLocks noChangeAspect="1"/>
            </p:cNvPicPr>
            <p:nvPr/>
          </p:nvPicPr>
          <p:blipFill>
            <a:blip r:embed="rId6"/>
            <a:stretch>
              <a:fillRect/>
            </a:stretch>
          </p:blipFill>
          <p:spPr>
            <a:xfrm>
              <a:off x="16323753" y="2680382"/>
              <a:ext cx="7065186" cy="5072136"/>
            </a:xfrm>
            <a:prstGeom prst="rect">
              <a:avLst/>
            </a:prstGeom>
            <a:ln w="28575">
              <a:solidFill>
                <a:schemeClr val="tx1"/>
              </a:solidFill>
            </a:ln>
          </p:spPr>
        </p:pic>
        <p:sp>
          <p:nvSpPr>
            <p:cNvPr id="12" name="TextBox 11">
              <a:extLst>
                <a:ext uri="{FF2B5EF4-FFF2-40B4-BE49-F238E27FC236}">
                  <a16:creationId xmlns:a16="http://schemas.microsoft.com/office/drawing/2014/main" id="{00CE06B5-1BC8-0837-0A3B-0ABA7BE9E498}"/>
                </a:ext>
              </a:extLst>
            </p:cNvPr>
            <p:cNvSpPr txBox="1"/>
            <p:nvPr/>
          </p:nvSpPr>
          <p:spPr>
            <a:xfrm>
              <a:off x="8304225" y="3228203"/>
              <a:ext cx="7211112" cy="4524315"/>
            </a:xfrm>
            <a:prstGeom prst="rect">
              <a:avLst/>
            </a:prstGeom>
            <a:noFill/>
          </p:spPr>
          <p:txBody>
            <a:bodyPr wrap="square" rtlCol="0">
              <a:spAutoFit/>
            </a:bodyPr>
            <a:lstStyle/>
            <a:p>
              <a:r>
                <a:rPr lang="en-US" b="1" dirty="0">
                  <a:solidFill>
                    <a:schemeClr val="tx1"/>
                  </a:solidFill>
                  <a:latin typeface="+mj-lt"/>
                </a:rPr>
                <a:t>Using G4beamline and </a:t>
              </a:r>
              <a:r>
                <a:rPr lang="en-US" b="1" dirty="0" err="1">
                  <a:solidFill>
                    <a:schemeClr val="tx1"/>
                  </a:solidFill>
                  <a:latin typeface="+mj-lt"/>
                </a:rPr>
                <a:t>musrSim</a:t>
              </a:r>
              <a:r>
                <a:rPr lang="en-US" b="1" dirty="0">
                  <a:solidFill>
                    <a:schemeClr val="tx1"/>
                  </a:solidFill>
                  <a:latin typeface="+mj-lt"/>
                </a:rPr>
                <a:t> models to:</a:t>
              </a:r>
            </a:p>
            <a:p>
              <a:pPr marL="742950" indent="-742950">
                <a:buAutoNum type="arabicParenR"/>
              </a:pPr>
              <a:r>
                <a:rPr lang="en-US" b="1" dirty="0">
                  <a:solidFill>
                    <a:schemeClr val="tx1"/>
                  </a:solidFill>
                  <a:latin typeface="+mj-lt"/>
                </a:rPr>
                <a:t>Optimize detector geometry to maximize storage fraction</a:t>
              </a:r>
            </a:p>
            <a:p>
              <a:pPr marL="742950" indent="-742950">
                <a:buAutoNum type="arabicParenR"/>
              </a:pPr>
              <a:r>
                <a:rPr lang="en-US" b="1" dirty="0">
                  <a:solidFill>
                    <a:schemeClr val="tx1"/>
                  </a:solidFill>
                  <a:latin typeface="+mj-lt"/>
                </a:rPr>
                <a:t>Optimize </a:t>
              </a:r>
              <a:r>
                <a:rPr lang="en-US" b="1" dirty="0" err="1">
                  <a:solidFill>
                    <a:schemeClr val="tx1"/>
                  </a:solidFill>
                  <a:latin typeface="+mj-lt"/>
                </a:rPr>
                <a:t>SiPM</a:t>
              </a:r>
              <a:r>
                <a:rPr lang="en-US" b="1" dirty="0">
                  <a:solidFill>
                    <a:schemeClr val="tx1"/>
                  </a:solidFill>
                  <a:latin typeface="+mj-lt"/>
                </a:rPr>
                <a:t> readout locations to maximize photon collection efficiency</a:t>
              </a:r>
            </a:p>
            <a:p>
              <a:endParaRPr lang="en-US" b="1" dirty="0">
                <a:solidFill>
                  <a:schemeClr val="tx1"/>
                </a:solidFill>
                <a:latin typeface="+mj-lt"/>
              </a:endParaRPr>
            </a:p>
          </p:txBody>
        </p:sp>
        <p:pic>
          <p:nvPicPr>
            <p:cNvPr id="16" name="Picture 15">
              <a:extLst>
                <a:ext uri="{FF2B5EF4-FFF2-40B4-BE49-F238E27FC236}">
                  <a16:creationId xmlns:a16="http://schemas.microsoft.com/office/drawing/2014/main" id="{742C63AE-3BB2-A76E-56A6-C5B2E5E41EE2}"/>
                </a:ext>
              </a:extLst>
            </p:cNvPr>
            <p:cNvPicPr>
              <a:picLocks noChangeAspect="1"/>
            </p:cNvPicPr>
            <p:nvPr/>
          </p:nvPicPr>
          <p:blipFill>
            <a:blip r:embed="rId7"/>
            <a:stretch>
              <a:fillRect/>
            </a:stretch>
          </p:blipFill>
          <p:spPr>
            <a:xfrm>
              <a:off x="564622" y="8418631"/>
              <a:ext cx="7065186" cy="2173204"/>
            </a:xfrm>
            <a:prstGeom prst="rect">
              <a:avLst/>
            </a:prstGeom>
          </p:spPr>
        </p:pic>
        <p:pic>
          <p:nvPicPr>
            <p:cNvPr id="17" name="Picture 16">
              <a:extLst>
                <a:ext uri="{FF2B5EF4-FFF2-40B4-BE49-F238E27FC236}">
                  <a16:creationId xmlns:a16="http://schemas.microsoft.com/office/drawing/2014/main" id="{2BF35A43-4B44-4CA3-1E86-F8E92A06492D}"/>
                </a:ext>
              </a:extLst>
            </p:cNvPr>
            <p:cNvPicPr>
              <a:picLocks noChangeAspect="1"/>
            </p:cNvPicPr>
            <p:nvPr/>
          </p:nvPicPr>
          <p:blipFill>
            <a:blip r:embed="rId8"/>
            <a:srcRect t="11031" b="35583"/>
            <a:stretch/>
          </p:blipFill>
          <p:spPr>
            <a:xfrm>
              <a:off x="660311" y="10859929"/>
              <a:ext cx="6873807" cy="2390738"/>
            </a:xfrm>
            <a:prstGeom prst="rect">
              <a:avLst/>
            </a:prstGeom>
          </p:spPr>
        </p:pic>
      </p:grpSp>
    </p:spTree>
    <p:extLst>
      <p:ext uri="{BB962C8B-B14F-4D97-AF65-F5344CB8AC3E}">
        <p14:creationId xmlns:p14="http://schemas.microsoft.com/office/powerpoint/2010/main" val="37821530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7A0952-7B16-D9DA-9A75-C3064CE64A94}"/>
              </a:ext>
            </a:extLst>
          </p:cNvPr>
          <p:cNvPicPr>
            <a:picLocks noChangeAspect="1"/>
          </p:cNvPicPr>
          <p:nvPr/>
        </p:nvPicPr>
        <p:blipFill>
          <a:blip r:embed="rId2"/>
          <a:srcRect b="50000"/>
          <a:stretch/>
        </p:blipFill>
        <p:spPr>
          <a:xfrm>
            <a:off x="10270107" y="4943927"/>
            <a:ext cx="13280572" cy="3936479"/>
          </a:xfrm>
          <a:prstGeom prst="rect">
            <a:avLst/>
          </a:prstGeom>
          <a:ln w="28575">
            <a:solidFill>
              <a:schemeClr val="tx1"/>
            </a:solidFill>
          </a:ln>
        </p:spPr>
      </p:pic>
      <p:sp>
        <p:nvSpPr>
          <p:cNvPr id="157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5</a:t>
            </a:fld>
            <a:endParaRPr/>
          </a:p>
        </p:txBody>
      </p:sp>
      <p:sp>
        <p:nvSpPr>
          <p:cNvPr id="1575" name="标题 4"/>
          <p:cNvSpPr txBox="1"/>
          <p:nvPr/>
        </p:nvSpPr>
        <p:spPr>
          <a:xfrm>
            <a:off x="571834" y="465333"/>
            <a:ext cx="18472165" cy="141572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000" b="1">
                <a:solidFill>
                  <a:srgbClr val="FFFFFF"/>
                </a:solidFill>
              </a:defRPr>
            </a:lvl1pPr>
          </a:lstStyle>
          <a:p>
            <a:r>
              <a:rPr lang="en-GB" dirty="0">
                <a:latin typeface="Helvetica" pitchFamily="2" charset="0"/>
              </a:rPr>
              <a:t>Fast trigger for the magnetic kicker</a:t>
            </a:r>
            <a:endParaRPr dirty="0">
              <a:latin typeface="Helvetica" pitchFamily="2" charset="0"/>
            </a:endParaRPr>
          </a:p>
        </p:txBody>
      </p:sp>
      <p:sp>
        <p:nvSpPr>
          <p:cNvPr id="7" name="TextBox 6">
            <a:extLst>
              <a:ext uri="{FF2B5EF4-FFF2-40B4-BE49-F238E27FC236}">
                <a16:creationId xmlns:a16="http://schemas.microsoft.com/office/drawing/2014/main" id="{5DF28079-87E7-E793-7E3D-2BACA59E86A9}"/>
              </a:ext>
            </a:extLst>
          </p:cNvPr>
          <p:cNvSpPr txBox="1"/>
          <p:nvPr/>
        </p:nvSpPr>
        <p:spPr>
          <a:xfrm>
            <a:off x="10099376" y="2526799"/>
            <a:ext cx="14386981" cy="2308324"/>
          </a:xfrm>
          <a:prstGeom prst="rect">
            <a:avLst/>
          </a:prstGeom>
          <a:noFill/>
        </p:spPr>
        <p:txBody>
          <a:bodyPr wrap="square" rtlCol="0">
            <a:spAutoFit/>
          </a:bodyPr>
          <a:lstStyle/>
          <a:p>
            <a:r>
              <a:rPr lang="en-US" b="1" dirty="0">
                <a:solidFill>
                  <a:schemeClr val="tx1"/>
                </a:solidFill>
                <a:latin typeface="+mj-lt"/>
              </a:rPr>
              <a:t>Fast electronics design to satisfy strict timing requirements</a:t>
            </a:r>
          </a:p>
          <a:p>
            <a:pPr marL="571500" lvl="1" indent="-571500">
              <a:buFont typeface="Arial" panose="020B0604020202020204" pitchFamily="34" charset="0"/>
              <a:buChar char="•"/>
            </a:pPr>
            <a:r>
              <a:rPr lang="en-US" b="1" dirty="0">
                <a:solidFill>
                  <a:schemeClr val="tx1"/>
                </a:solidFill>
                <a:latin typeface="+mj-lt"/>
              </a:rPr>
              <a:t>CAEN products/</a:t>
            </a:r>
            <a:r>
              <a:rPr lang="en-US" b="1" dirty="0" err="1">
                <a:solidFill>
                  <a:schemeClr val="tx1"/>
                </a:solidFill>
                <a:latin typeface="+mj-lt"/>
              </a:rPr>
              <a:t>WaveDAQ</a:t>
            </a:r>
            <a:r>
              <a:rPr lang="en-US" b="1" dirty="0">
                <a:solidFill>
                  <a:schemeClr val="tx1"/>
                </a:solidFill>
                <a:latin typeface="+mj-lt"/>
              </a:rPr>
              <a:t> have delays &gt; 10 ns</a:t>
            </a:r>
          </a:p>
          <a:p>
            <a:pPr marL="571500" lvl="1" indent="-571500">
              <a:buFont typeface="Arial" panose="020B0604020202020204" pitchFamily="34" charset="0"/>
              <a:buChar char="•"/>
            </a:pPr>
            <a:r>
              <a:rPr lang="en-US" b="1" dirty="0">
                <a:solidFill>
                  <a:schemeClr val="tx1"/>
                </a:solidFill>
                <a:latin typeface="+mj-lt"/>
              </a:rPr>
              <a:t>systematically searching for all fast chips on the market for each functionality</a:t>
            </a:r>
          </a:p>
        </p:txBody>
      </p:sp>
      <p:pic>
        <p:nvPicPr>
          <p:cNvPr id="14" name="Picture 13">
            <a:extLst>
              <a:ext uri="{FF2B5EF4-FFF2-40B4-BE49-F238E27FC236}">
                <a16:creationId xmlns:a16="http://schemas.microsoft.com/office/drawing/2014/main" id="{E63C5018-C434-CCA0-014D-030CE32651B6}"/>
              </a:ext>
            </a:extLst>
          </p:cNvPr>
          <p:cNvPicPr>
            <a:picLocks noChangeAspect="1"/>
          </p:cNvPicPr>
          <p:nvPr/>
        </p:nvPicPr>
        <p:blipFill>
          <a:blip r:embed="rId3"/>
          <a:stretch>
            <a:fillRect/>
          </a:stretch>
        </p:blipFill>
        <p:spPr>
          <a:xfrm>
            <a:off x="1268569" y="8622383"/>
            <a:ext cx="6826265" cy="4792634"/>
          </a:xfrm>
          <a:prstGeom prst="rect">
            <a:avLst/>
          </a:prstGeom>
        </p:spPr>
      </p:pic>
      <p:pic>
        <p:nvPicPr>
          <p:cNvPr id="11" name="Picture 10">
            <a:extLst>
              <a:ext uri="{FF2B5EF4-FFF2-40B4-BE49-F238E27FC236}">
                <a16:creationId xmlns:a16="http://schemas.microsoft.com/office/drawing/2014/main" id="{1249FDF5-2583-F369-DA27-D10318BAEABD}"/>
              </a:ext>
            </a:extLst>
          </p:cNvPr>
          <p:cNvPicPr>
            <a:picLocks noChangeAspect="1"/>
          </p:cNvPicPr>
          <p:nvPr/>
        </p:nvPicPr>
        <p:blipFill>
          <a:blip r:embed="rId4"/>
          <a:stretch>
            <a:fillRect/>
          </a:stretch>
        </p:blipFill>
        <p:spPr>
          <a:xfrm>
            <a:off x="649076" y="3077215"/>
            <a:ext cx="8704901" cy="5112639"/>
          </a:xfrm>
          <a:prstGeom prst="rect">
            <a:avLst/>
          </a:prstGeom>
        </p:spPr>
      </p:pic>
      <p:sp>
        <p:nvSpPr>
          <p:cNvPr id="12" name="Oval 11">
            <a:extLst>
              <a:ext uri="{FF2B5EF4-FFF2-40B4-BE49-F238E27FC236}">
                <a16:creationId xmlns:a16="http://schemas.microsoft.com/office/drawing/2014/main" id="{B8266504-1C2C-073B-6ECE-94FA67E1D66F}"/>
              </a:ext>
            </a:extLst>
          </p:cNvPr>
          <p:cNvSpPr/>
          <p:nvPr/>
        </p:nvSpPr>
        <p:spPr>
          <a:xfrm rot="244102">
            <a:off x="4774136" y="4963314"/>
            <a:ext cx="2700163" cy="2701631"/>
          </a:xfrm>
          <a:prstGeom prst="ellipse">
            <a:avLst/>
          </a:prstGeom>
          <a:noFill/>
          <a:ln w="57150" cap="flat">
            <a:solidFill>
              <a:srgbClr val="FFF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nvGrpSpPr>
          <p:cNvPr id="2" name="Group 1">
            <a:extLst>
              <a:ext uri="{FF2B5EF4-FFF2-40B4-BE49-F238E27FC236}">
                <a16:creationId xmlns:a16="http://schemas.microsoft.com/office/drawing/2014/main" id="{ABB0FA2C-B448-B38E-C589-5BE130871296}"/>
              </a:ext>
            </a:extLst>
          </p:cNvPr>
          <p:cNvGrpSpPr/>
          <p:nvPr/>
        </p:nvGrpSpPr>
        <p:grpSpPr>
          <a:xfrm>
            <a:off x="10373376" y="9098014"/>
            <a:ext cx="13074035" cy="4617986"/>
            <a:chOff x="9259492" y="8599841"/>
            <a:chExt cx="13074035" cy="4617986"/>
          </a:xfrm>
        </p:grpSpPr>
        <p:pic>
          <p:nvPicPr>
            <p:cNvPr id="3" name="Picture 2">
              <a:extLst>
                <a:ext uri="{FF2B5EF4-FFF2-40B4-BE49-F238E27FC236}">
                  <a16:creationId xmlns:a16="http://schemas.microsoft.com/office/drawing/2014/main" id="{3ED92945-FAD6-6078-F80D-3A27D4D41EC6}"/>
                </a:ext>
              </a:extLst>
            </p:cNvPr>
            <p:cNvPicPr>
              <a:picLocks noChangeAspect="1"/>
            </p:cNvPicPr>
            <p:nvPr/>
          </p:nvPicPr>
          <p:blipFill>
            <a:blip r:embed="rId5"/>
            <a:stretch>
              <a:fillRect/>
            </a:stretch>
          </p:blipFill>
          <p:spPr>
            <a:xfrm>
              <a:off x="9259492" y="8599841"/>
              <a:ext cx="13074035" cy="3520637"/>
            </a:xfrm>
            <a:prstGeom prst="rect">
              <a:avLst/>
            </a:prstGeom>
          </p:spPr>
        </p:pic>
        <p:sp>
          <p:nvSpPr>
            <p:cNvPr id="4" name="TextBox 3">
              <a:extLst>
                <a:ext uri="{FF2B5EF4-FFF2-40B4-BE49-F238E27FC236}">
                  <a16:creationId xmlns:a16="http://schemas.microsoft.com/office/drawing/2014/main" id="{324F1A8D-F65F-5F1A-D046-2F152A21B32D}"/>
                </a:ext>
              </a:extLst>
            </p:cNvPr>
            <p:cNvSpPr txBox="1"/>
            <p:nvPr/>
          </p:nvSpPr>
          <p:spPr>
            <a:xfrm>
              <a:off x="10541362" y="12017498"/>
              <a:ext cx="11275243" cy="1200329"/>
            </a:xfrm>
            <a:prstGeom prst="rect">
              <a:avLst/>
            </a:prstGeom>
            <a:noFill/>
          </p:spPr>
          <p:txBody>
            <a:bodyPr wrap="square" rtlCol="0">
              <a:spAutoFit/>
            </a:bodyPr>
            <a:lstStyle/>
            <a:p>
              <a:pPr algn="ctr"/>
              <a:r>
                <a:rPr lang="en-US" b="1" dirty="0">
                  <a:solidFill>
                    <a:srgbClr val="FF0000"/>
                  </a:solidFill>
                  <a:latin typeface="+mj-lt"/>
                </a:rPr>
                <a:t>Detector response to various particle species drives the electronic design</a:t>
              </a:r>
            </a:p>
          </p:txBody>
        </p:sp>
      </p:grpSp>
    </p:spTree>
    <p:extLst>
      <p:ext uri="{BB962C8B-B14F-4D97-AF65-F5344CB8AC3E}">
        <p14:creationId xmlns:p14="http://schemas.microsoft.com/office/powerpoint/2010/main" val="29969077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4">
            <a:extLst>
              <a:ext uri="{FF2B5EF4-FFF2-40B4-BE49-F238E27FC236}">
                <a16:creationId xmlns:a16="http://schemas.microsoft.com/office/drawing/2014/main" id="{BCFB5BC8-DF4F-C873-7926-3589AC52C655}"/>
              </a:ext>
            </a:extLst>
          </p:cNvPr>
          <p:cNvSpPr txBox="1"/>
          <p:nvPr/>
        </p:nvSpPr>
        <p:spPr>
          <a:xfrm>
            <a:off x="571834" y="465333"/>
            <a:ext cx="18472165" cy="141572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000" b="1">
                <a:solidFill>
                  <a:srgbClr val="FFFFFF"/>
                </a:solidFill>
              </a:defRPr>
            </a:lvl1pPr>
          </a:lstStyle>
          <a:p>
            <a:r>
              <a:rPr lang="en-GB" dirty="0">
                <a:latin typeface="Helvetica" pitchFamily="2" charset="0"/>
              </a:rPr>
              <a:t>Electronic design and fabrication</a:t>
            </a:r>
            <a:endParaRPr dirty="0">
              <a:latin typeface="Helvetica" pitchFamily="2" charset="0"/>
            </a:endParaRPr>
          </a:p>
        </p:txBody>
      </p:sp>
      <p:pic>
        <p:nvPicPr>
          <p:cNvPr id="10" name="Picture 9">
            <a:extLst>
              <a:ext uri="{FF2B5EF4-FFF2-40B4-BE49-F238E27FC236}">
                <a16:creationId xmlns:a16="http://schemas.microsoft.com/office/drawing/2014/main" id="{A079FA17-2BCB-3C09-4F6A-5A9D2B1BC1D0}"/>
              </a:ext>
            </a:extLst>
          </p:cNvPr>
          <p:cNvPicPr>
            <a:picLocks noChangeAspect="1"/>
          </p:cNvPicPr>
          <p:nvPr/>
        </p:nvPicPr>
        <p:blipFill>
          <a:blip r:embed="rId2"/>
          <a:srcRect b="895"/>
          <a:stretch/>
        </p:blipFill>
        <p:spPr>
          <a:xfrm>
            <a:off x="88646" y="2841212"/>
            <a:ext cx="12868818" cy="4261621"/>
          </a:xfrm>
          <a:prstGeom prst="rect">
            <a:avLst/>
          </a:prstGeom>
        </p:spPr>
      </p:pic>
      <p:grpSp>
        <p:nvGrpSpPr>
          <p:cNvPr id="24" name="Group 23">
            <a:extLst>
              <a:ext uri="{FF2B5EF4-FFF2-40B4-BE49-F238E27FC236}">
                <a16:creationId xmlns:a16="http://schemas.microsoft.com/office/drawing/2014/main" id="{45C5FA41-83F6-C0D8-EAA4-05348CF39B8B}"/>
              </a:ext>
            </a:extLst>
          </p:cNvPr>
          <p:cNvGrpSpPr/>
          <p:nvPr/>
        </p:nvGrpSpPr>
        <p:grpSpPr>
          <a:xfrm>
            <a:off x="275202" y="2530884"/>
            <a:ext cx="23894194" cy="10648493"/>
            <a:chOff x="275202" y="2530884"/>
            <a:chExt cx="23894194" cy="10648493"/>
          </a:xfrm>
        </p:grpSpPr>
        <p:grpSp>
          <p:nvGrpSpPr>
            <p:cNvPr id="17" name="Group 16">
              <a:extLst>
                <a:ext uri="{FF2B5EF4-FFF2-40B4-BE49-F238E27FC236}">
                  <a16:creationId xmlns:a16="http://schemas.microsoft.com/office/drawing/2014/main" id="{604361C9-C27F-47E6-4990-6245FCDECDB0}"/>
                </a:ext>
              </a:extLst>
            </p:cNvPr>
            <p:cNvGrpSpPr/>
            <p:nvPr/>
          </p:nvGrpSpPr>
          <p:grpSpPr>
            <a:xfrm>
              <a:off x="13047968" y="2530884"/>
              <a:ext cx="5919131" cy="4264998"/>
              <a:chOff x="13775234" y="2672092"/>
              <a:chExt cx="5919131" cy="4264998"/>
            </a:xfrm>
          </p:grpSpPr>
          <p:pic>
            <p:nvPicPr>
              <p:cNvPr id="11" name="Picture 10">
                <a:extLst>
                  <a:ext uri="{FF2B5EF4-FFF2-40B4-BE49-F238E27FC236}">
                    <a16:creationId xmlns:a16="http://schemas.microsoft.com/office/drawing/2014/main" id="{E4643966-32E9-03EB-46D5-663373E96929}"/>
                  </a:ext>
                </a:extLst>
              </p:cNvPr>
              <p:cNvPicPr>
                <a:picLocks noChangeAspect="1"/>
              </p:cNvPicPr>
              <p:nvPr/>
            </p:nvPicPr>
            <p:blipFill>
              <a:blip r:embed="rId3"/>
              <a:srcRect t="26402"/>
              <a:stretch/>
            </p:blipFill>
            <p:spPr>
              <a:xfrm>
                <a:off x="13775234" y="2672092"/>
                <a:ext cx="5919131" cy="1763655"/>
              </a:xfrm>
              <a:prstGeom prst="rect">
                <a:avLst/>
              </a:prstGeom>
            </p:spPr>
          </p:pic>
          <p:pic>
            <p:nvPicPr>
              <p:cNvPr id="12" name="Picture 11">
                <a:extLst>
                  <a:ext uri="{FF2B5EF4-FFF2-40B4-BE49-F238E27FC236}">
                    <a16:creationId xmlns:a16="http://schemas.microsoft.com/office/drawing/2014/main" id="{CB102DAA-BDA5-FC7A-ABAC-03BD04185295}"/>
                  </a:ext>
                </a:extLst>
              </p:cNvPr>
              <p:cNvPicPr>
                <a:picLocks noChangeAspect="1"/>
              </p:cNvPicPr>
              <p:nvPr/>
            </p:nvPicPr>
            <p:blipFill>
              <a:blip r:embed="rId4"/>
              <a:stretch>
                <a:fillRect/>
              </a:stretch>
            </p:blipFill>
            <p:spPr>
              <a:xfrm>
                <a:off x="16563482" y="4551526"/>
                <a:ext cx="2879922" cy="2385564"/>
              </a:xfrm>
              <a:prstGeom prst="rect">
                <a:avLst/>
              </a:prstGeom>
            </p:spPr>
          </p:pic>
          <p:pic>
            <p:nvPicPr>
              <p:cNvPr id="13" name="Picture 12">
                <a:extLst>
                  <a:ext uri="{FF2B5EF4-FFF2-40B4-BE49-F238E27FC236}">
                    <a16:creationId xmlns:a16="http://schemas.microsoft.com/office/drawing/2014/main" id="{C8D9D43D-9436-5193-18CC-BB713946C8C3}"/>
                  </a:ext>
                </a:extLst>
              </p:cNvPr>
              <p:cNvPicPr>
                <a:picLocks noChangeAspect="1"/>
              </p:cNvPicPr>
              <p:nvPr/>
            </p:nvPicPr>
            <p:blipFill>
              <a:blip r:embed="rId5"/>
              <a:stretch>
                <a:fillRect/>
              </a:stretch>
            </p:blipFill>
            <p:spPr>
              <a:xfrm>
                <a:off x="13924092" y="4551526"/>
                <a:ext cx="2388429" cy="2385564"/>
              </a:xfrm>
              <a:prstGeom prst="rect">
                <a:avLst/>
              </a:prstGeom>
            </p:spPr>
          </p:pic>
        </p:grpSp>
        <p:pic>
          <p:nvPicPr>
            <p:cNvPr id="16" name="Picture 15">
              <a:extLst>
                <a:ext uri="{FF2B5EF4-FFF2-40B4-BE49-F238E27FC236}">
                  <a16:creationId xmlns:a16="http://schemas.microsoft.com/office/drawing/2014/main" id="{3A142226-BBF6-10DA-0036-B2B5A071285C}"/>
                </a:ext>
              </a:extLst>
            </p:cNvPr>
            <p:cNvPicPr>
              <a:picLocks noChangeAspect="1"/>
            </p:cNvPicPr>
            <p:nvPr/>
          </p:nvPicPr>
          <p:blipFill>
            <a:blip r:embed="rId6"/>
            <a:srcRect l="2699"/>
            <a:stretch/>
          </p:blipFill>
          <p:spPr>
            <a:xfrm>
              <a:off x="18967099" y="2841212"/>
              <a:ext cx="5202297" cy="3843169"/>
            </a:xfrm>
            <a:prstGeom prst="rect">
              <a:avLst/>
            </a:prstGeom>
          </p:spPr>
        </p:pic>
        <p:pic>
          <p:nvPicPr>
            <p:cNvPr id="5" name="Picture 4">
              <a:extLst>
                <a:ext uri="{FF2B5EF4-FFF2-40B4-BE49-F238E27FC236}">
                  <a16:creationId xmlns:a16="http://schemas.microsoft.com/office/drawing/2014/main" id="{E14C3F6F-6151-28B5-04DB-22BC97A5B1B2}"/>
                </a:ext>
              </a:extLst>
            </p:cNvPr>
            <p:cNvPicPr>
              <a:picLocks noChangeAspect="1"/>
            </p:cNvPicPr>
            <p:nvPr/>
          </p:nvPicPr>
          <p:blipFill>
            <a:blip r:embed="rId7"/>
            <a:stretch>
              <a:fillRect/>
            </a:stretch>
          </p:blipFill>
          <p:spPr>
            <a:xfrm>
              <a:off x="9192843" y="10563177"/>
              <a:ext cx="4394200" cy="2616200"/>
            </a:xfrm>
            <a:prstGeom prst="rect">
              <a:avLst/>
            </a:prstGeom>
          </p:spPr>
        </p:pic>
        <p:pic>
          <p:nvPicPr>
            <p:cNvPr id="8" name="Picture 7">
              <a:extLst>
                <a:ext uri="{FF2B5EF4-FFF2-40B4-BE49-F238E27FC236}">
                  <a16:creationId xmlns:a16="http://schemas.microsoft.com/office/drawing/2014/main" id="{5ED10B0C-916A-8349-6BBB-26693F53F511}"/>
                </a:ext>
              </a:extLst>
            </p:cNvPr>
            <p:cNvPicPr>
              <a:picLocks noChangeAspect="1"/>
            </p:cNvPicPr>
            <p:nvPr/>
          </p:nvPicPr>
          <p:blipFill>
            <a:blip r:embed="rId8"/>
            <a:stretch>
              <a:fillRect/>
            </a:stretch>
          </p:blipFill>
          <p:spPr>
            <a:xfrm>
              <a:off x="275202" y="10563179"/>
              <a:ext cx="8744107" cy="2466286"/>
            </a:xfrm>
            <a:prstGeom prst="rect">
              <a:avLst/>
            </a:prstGeom>
          </p:spPr>
        </p:pic>
        <p:pic>
          <p:nvPicPr>
            <p:cNvPr id="19" name="Picture 18">
              <a:extLst>
                <a:ext uri="{FF2B5EF4-FFF2-40B4-BE49-F238E27FC236}">
                  <a16:creationId xmlns:a16="http://schemas.microsoft.com/office/drawing/2014/main" id="{7823467C-6A54-8779-106A-4AA3C1D642AB}"/>
                </a:ext>
              </a:extLst>
            </p:cNvPr>
            <p:cNvPicPr>
              <a:picLocks noChangeAspect="1"/>
            </p:cNvPicPr>
            <p:nvPr/>
          </p:nvPicPr>
          <p:blipFill>
            <a:blip r:embed="rId9"/>
            <a:stretch>
              <a:fillRect/>
            </a:stretch>
          </p:blipFill>
          <p:spPr>
            <a:xfrm>
              <a:off x="275202" y="7542498"/>
              <a:ext cx="4127500" cy="2616200"/>
            </a:xfrm>
            <a:prstGeom prst="rect">
              <a:avLst/>
            </a:prstGeom>
          </p:spPr>
        </p:pic>
        <p:pic>
          <p:nvPicPr>
            <p:cNvPr id="21" name="Picture 20">
              <a:extLst>
                <a:ext uri="{FF2B5EF4-FFF2-40B4-BE49-F238E27FC236}">
                  <a16:creationId xmlns:a16="http://schemas.microsoft.com/office/drawing/2014/main" id="{69E0FAF8-F01D-13DA-AAF0-6319BFBB561E}"/>
                </a:ext>
              </a:extLst>
            </p:cNvPr>
            <p:cNvPicPr>
              <a:picLocks noChangeAspect="1"/>
            </p:cNvPicPr>
            <p:nvPr/>
          </p:nvPicPr>
          <p:blipFill>
            <a:blip r:embed="rId10"/>
            <a:stretch>
              <a:fillRect/>
            </a:stretch>
          </p:blipFill>
          <p:spPr>
            <a:xfrm>
              <a:off x="4586814" y="7561397"/>
              <a:ext cx="9000229" cy="2616199"/>
            </a:xfrm>
            <a:prstGeom prst="rect">
              <a:avLst/>
            </a:prstGeom>
          </p:spPr>
        </p:pic>
      </p:grpSp>
      <p:grpSp>
        <p:nvGrpSpPr>
          <p:cNvPr id="25" name="Group 24">
            <a:extLst>
              <a:ext uri="{FF2B5EF4-FFF2-40B4-BE49-F238E27FC236}">
                <a16:creationId xmlns:a16="http://schemas.microsoft.com/office/drawing/2014/main" id="{8553649D-B20B-7290-54B4-A78F470D1FC7}"/>
              </a:ext>
            </a:extLst>
          </p:cNvPr>
          <p:cNvGrpSpPr/>
          <p:nvPr/>
        </p:nvGrpSpPr>
        <p:grpSpPr>
          <a:xfrm>
            <a:off x="14534424" y="6772715"/>
            <a:ext cx="9360320" cy="6763272"/>
            <a:chOff x="14534424" y="6772715"/>
            <a:chExt cx="9360320" cy="6763272"/>
          </a:xfrm>
        </p:grpSpPr>
        <p:pic>
          <p:nvPicPr>
            <p:cNvPr id="3" name="Picture 2">
              <a:extLst>
                <a:ext uri="{FF2B5EF4-FFF2-40B4-BE49-F238E27FC236}">
                  <a16:creationId xmlns:a16="http://schemas.microsoft.com/office/drawing/2014/main" id="{D566F437-6294-2BF6-9CEF-5AEC0EEE01B7}"/>
                </a:ext>
              </a:extLst>
            </p:cNvPr>
            <p:cNvPicPr>
              <a:picLocks noChangeAspect="1"/>
            </p:cNvPicPr>
            <p:nvPr/>
          </p:nvPicPr>
          <p:blipFill>
            <a:blip r:embed="rId11"/>
            <a:stretch>
              <a:fillRect/>
            </a:stretch>
          </p:blipFill>
          <p:spPr>
            <a:xfrm>
              <a:off x="14534424" y="8063050"/>
              <a:ext cx="3326552" cy="4888162"/>
            </a:xfrm>
            <a:prstGeom prst="rect">
              <a:avLst/>
            </a:prstGeom>
          </p:spPr>
        </p:pic>
        <p:pic>
          <p:nvPicPr>
            <p:cNvPr id="4" name="Picture 3">
              <a:extLst>
                <a:ext uri="{FF2B5EF4-FFF2-40B4-BE49-F238E27FC236}">
                  <a16:creationId xmlns:a16="http://schemas.microsoft.com/office/drawing/2014/main" id="{52D7BCE9-005F-B5A5-5A32-EBF67A376775}"/>
                </a:ext>
              </a:extLst>
            </p:cNvPr>
            <p:cNvPicPr>
              <a:picLocks noChangeAspect="1"/>
            </p:cNvPicPr>
            <p:nvPr/>
          </p:nvPicPr>
          <p:blipFill>
            <a:blip r:embed="rId12"/>
            <a:stretch>
              <a:fillRect/>
            </a:stretch>
          </p:blipFill>
          <p:spPr>
            <a:xfrm>
              <a:off x="18213045" y="8111077"/>
              <a:ext cx="5674642" cy="4840135"/>
            </a:xfrm>
            <a:prstGeom prst="rect">
              <a:avLst/>
            </a:prstGeom>
          </p:spPr>
        </p:pic>
        <p:sp>
          <p:nvSpPr>
            <p:cNvPr id="14" name="TextBox 13">
              <a:extLst>
                <a:ext uri="{FF2B5EF4-FFF2-40B4-BE49-F238E27FC236}">
                  <a16:creationId xmlns:a16="http://schemas.microsoft.com/office/drawing/2014/main" id="{61672BCD-4379-AA53-B15A-13C5FC888F14}"/>
                </a:ext>
              </a:extLst>
            </p:cNvPr>
            <p:cNvSpPr txBox="1"/>
            <p:nvPr/>
          </p:nvSpPr>
          <p:spPr>
            <a:xfrm>
              <a:off x="15764676" y="6874233"/>
              <a:ext cx="8130068" cy="1077218"/>
            </a:xfrm>
            <a:prstGeom prst="rect">
              <a:avLst/>
            </a:prstGeom>
            <a:noFill/>
          </p:spPr>
          <p:txBody>
            <a:bodyPr wrap="square" rtlCol="0">
              <a:spAutoFit/>
            </a:bodyPr>
            <a:lstStyle/>
            <a:p>
              <a:pPr algn="ctr"/>
              <a:r>
                <a:rPr lang="en-US" sz="3200" b="1" dirty="0">
                  <a:solidFill>
                    <a:srgbClr val="FF0000"/>
                  </a:solidFill>
                  <a:latin typeface="+mj-lt"/>
                </a:rPr>
                <a:t>Tested every component before integrating them into a single PCB</a:t>
              </a:r>
            </a:p>
          </p:txBody>
        </p:sp>
        <p:sp>
          <p:nvSpPr>
            <p:cNvPr id="15" name="Arrow: Right 9">
              <a:extLst>
                <a:ext uri="{FF2B5EF4-FFF2-40B4-BE49-F238E27FC236}">
                  <a16:creationId xmlns:a16="http://schemas.microsoft.com/office/drawing/2014/main" id="{B99B9D26-E0DE-1B45-E576-CC8960B06521}"/>
                </a:ext>
              </a:extLst>
            </p:cNvPr>
            <p:cNvSpPr/>
            <p:nvPr/>
          </p:nvSpPr>
          <p:spPr>
            <a:xfrm rot="6737184">
              <a:off x="14945128" y="7013311"/>
              <a:ext cx="1280253" cy="799061"/>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22" name="TextBox 21">
              <a:extLst>
                <a:ext uri="{FF2B5EF4-FFF2-40B4-BE49-F238E27FC236}">
                  <a16:creationId xmlns:a16="http://schemas.microsoft.com/office/drawing/2014/main" id="{9283D508-F5F7-C7D7-A01D-6409260F3D51}"/>
                </a:ext>
              </a:extLst>
            </p:cNvPr>
            <p:cNvSpPr txBox="1"/>
            <p:nvPr/>
          </p:nvSpPr>
          <p:spPr>
            <a:xfrm>
              <a:off x="14699276" y="12951212"/>
              <a:ext cx="2996848" cy="584775"/>
            </a:xfrm>
            <a:prstGeom prst="rect">
              <a:avLst/>
            </a:prstGeom>
            <a:noFill/>
          </p:spPr>
          <p:txBody>
            <a:bodyPr wrap="square" rtlCol="0">
              <a:spAutoFit/>
            </a:bodyPr>
            <a:lstStyle/>
            <a:p>
              <a:pPr algn="ctr"/>
              <a:r>
                <a:rPr lang="en-US" sz="3200" b="1" dirty="0">
                  <a:solidFill>
                    <a:srgbClr val="FF0000"/>
                  </a:solidFill>
                  <a:latin typeface="+mj-lt"/>
                </a:rPr>
                <a:t>Gate PCB</a:t>
              </a:r>
            </a:p>
          </p:txBody>
        </p:sp>
        <p:sp>
          <p:nvSpPr>
            <p:cNvPr id="23" name="TextBox 22">
              <a:extLst>
                <a:ext uri="{FF2B5EF4-FFF2-40B4-BE49-F238E27FC236}">
                  <a16:creationId xmlns:a16="http://schemas.microsoft.com/office/drawing/2014/main" id="{64E2C366-4F33-AAF2-5A12-A5A3E4B4607F}"/>
                </a:ext>
              </a:extLst>
            </p:cNvPr>
            <p:cNvSpPr txBox="1"/>
            <p:nvPr/>
          </p:nvSpPr>
          <p:spPr>
            <a:xfrm>
              <a:off x="19829710" y="12886989"/>
              <a:ext cx="2996848" cy="584775"/>
            </a:xfrm>
            <a:prstGeom prst="rect">
              <a:avLst/>
            </a:prstGeom>
            <a:noFill/>
          </p:spPr>
          <p:txBody>
            <a:bodyPr wrap="square" rtlCol="0">
              <a:spAutoFit/>
            </a:bodyPr>
            <a:lstStyle/>
            <a:p>
              <a:pPr algn="ctr"/>
              <a:r>
                <a:rPr lang="en-US" sz="3200" b="1" dirty="0">
                  <a:solidFill>
                    <a:srgbClr val="FF0000"/>
                  </a:solidFill>
                  <a:latin typeface="+mj-lt"/>
                </a:rPr>
                <a:t>Aperture PCB</a:t>
              </a:r>
            </a:p>
          </p:txBody>
        </p:sp>
      </p:grpSp>
    </p:spTree>
    <p:extLst>
      <p:ext uri="{BB962C8B-B14F-4D97-AF65-F5344CB8AC3E}">
        <p14:creationId xmlns:p14="http://schemas.microsoft.com/office/powerpoint/2010/main" val="22292320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7</a:t>
            </a:fld>
            <a:endParaRPr/>
          </a:p>
        </p:txBody>
      </p:sp>
      <p:sp>
        <p:nvSpPr>
          <p:cNvPr id="1526" name="标题 4"/>
          <p:cNvSpPr txBox="1"/>
          <p:nvPr/>
        </p:nvSpPr>
        <p:spPr>
          <a:xfrm>
            <a:off x="571834" y="465333"/>
            <a:ext cx="18472165" cy="141572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400" b="1">
                <a:solidFill>
                  <a:srgbClr val="FFFFFF"/>
                </a:solidFill>
              </a:defRPr>
            </a:lvl1pPr>
          </a:lstStyle>
          <a:p>
            <a:r>
              <a:rPr lang="en-GB" sz="8000" dirty="0">
                <a:latin typeface="Helvetica" pitchFamily="2" charset="0"/>
              </a:rPr>
              <a:t>Beam time @ PSI in Oct/Nov 2024</a:t>
            </a:r>
            <a:endParaRPr sz="8000" dirty="0">
              <a:latin typeface="Helvetica" pitchFamily="2" charset="0"/>
            </a:endParaRPr>
          </a:p>
        </p:txBody>
      </p:sp>
      <p:pic>
        <p:nvPicPr>
          <p:cNvPr id="5" name="Picture 4">
            <a:extLst>
              <a:ext uri="{FF2B5EF4-FFF2-40B4-BE49-F238E27FC236}">
                <a16:creationId xmlns:a16="http://schemas.microsoft.com/office/drawing/2014/main" id="{923AA37C-7528-4E5A-2708-A1D9439721D6}"/>
              </a:ext>
            </a:extLst>
          </p:cNvPr>
          <p:cNvPicPr>
            <a:picLocks noChangeAspect="1"/>
          </p:cNvPicPr>
          <p:nvPr/>
        </p:nvPicPr>
        <p:blipFill>
          <a:blip r:embed="rId2"/>
          <a:stretch>
            <a:fillRect/>
          </a:stretch>
        </p:blipFill>
        <p:spPr>
          <a:xfrm>
            <a:off x="571834" y="2701602"/>
            <a:ext cx="14241446" cy="10737897"/>
          </a:xfrm>
          <a:prstGeom prst="rect">
            <a:avLst/>
          </a:prstGeom>
        </p:spPr>
      </p:pic>
      <p:sp>
        <p:nvSpPr>
          <p:cNvPr id="6" name="TextBox 5">
            <a:extLst>
              <a:ext uri="{FF2B5EF4-FFF2-40B4-BE49-F238E27FC236}">
                <a16:creationId xmlns:a16="http://schemas.microsoft.com/office/drawing/2014/main" id="{D7F84560-6492-5959-B1D8-4937D7850130}"/>
              </a:ext>
            </a:extLst>
          </p:cNvPr>
          <p:cNvSpPr txBox="1"/>
          <p:nvPr/>
        </p:nvSpPr>
        <p:spPr>
          <a:xfrm>
            <a:off x="15108783" y="2592218"/>
            <a:ext cx="9036900" cy="683263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en-US" sz="44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Tested 3D spiral injection </a:t>
            </a:r>
          </a:p>
          <a:p>
            <a:pPr marL="571500" indent="-571500">
              <a:buFont typeface="Arial" panose="020B0604020202020204" pitchFamily="34" charset="0"/>
              <a:buChar char="•"/>
            </a:pPr>
            <a:r>
              <a:rPr lang="en-US" sz="40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rPr>
              <a:t>Clockwise (CW) and counter-clockwise (CCW) injection </a:t>
            </a:r>
          </a:p>
          <a:p>
            <a:pPr marL="571500" indent="-571500">
              <a:buFont typeface="Arial" panose="020B0604020202020204" pitchFamily="34" charset="0"/>
              <a:buChar char="•"/>
            </a:pPr>
            <a:r>
              <a:rPr lang="en-US" sz="40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rPr>
              <a:t>Momentum control when switching between CW and CCW injection </a:t>
            </a:r>
            <a:br>
              <a:rPr lang="en-US" sz="44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rPr>
            </a:br>
            <a:endParaRPr lang="en-US" sz="2400" dirty="0">
              <a:solidFill>
                <a:srgbClr val="004097"/>
              </a:solidFill>
              <a:latin typeface="Helvetica Neue" panose="02000503000000020004" pitchFamily="2" charset="0"/>
              <a:ea typeface="Helvetica Neue" panose="02000503000000020004" pitchFamily="2" charset="0"/>
              <a:cs typeface="Helvetica Neue" panose="02000503000000020004" pitchFamily="2" charset="0"/>
            </a:endParaRPr>
          </a:p>
          <a:p>
            <a:r>
              <a:rPr lang="en-US" sz="44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Characterized Trigger Detector</a:t>
            </a:r>
          </a:p>
          <a:p>
            <a:pPr marL="571500" indent="-571500">
              <a:buFont typeface="Arial" panose="020B0604020202020204" pitchFamily="34" charset="0"/>
              <a:buChar char="•"/>
            </a:pPr>
            <a:r>
              <a:rPr lang="en-US" sz="40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rPr>
              <a:t>Performance of fast electronics readout </a:t>
            </a:r>
          </a:p>
          <a:p>
            <a:pPr marL="571500" indent="-571500">
              <a:buFont typeface="Arial" panose="020B0604020202020204" pitchFamily="34" charset="0"/>
              <a:buChar char="•"/>
            </a:pPr>
            <a:r>
              <a:rPr lang="en-US" sz="40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rPr>
              <a:t>Acceptance rate and rejection rate </a:t>
            </a:r>
          </a:p>
          <a:p>
            <a:pPr marL="571500" indent="-571500">
              <a:buFont typeface="Arial" panose="020B0604020202020204" pitchFamily="34" charset="0"/>
              <a:buChar char="•"/>
            </a:pPr>
            <a:r>
              <a:rPr lang="en-US" sz="40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rPr>
              <a:t>Induced background studies </a:t>
            </a:r>
            <a:endParaRPr lang="en-US" sz="4400" dirty="0">
              <a:solidFill>
                <a:srgbClr val="004097"/>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8" name="Picture 7">
            <a:extLst>
              <a:ext uri="{FF2B5EF4-FFF2-40B4-BE49-F238E27FC236}">
                <a16:creationId xmlns:a16="http://schemas.microsoft.com/office/drawing/2014/main" id="{5144DB29-A949-BBD1-2F35-B29D89195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8951" y="9616494"/>
            <a:ext cx="4209172" cy="3156612"/>
          </a:xfrm>
          <a:prstGeom prst="rect">
            <a:avLst/>
          </a:prstGeom>
          <a:ln>
            <a:solidFill>
              <a:schemeClr val="tx1"/>
            </a:solidFill>
          </a:ln>
        </p:spPr>
      </p:pic>
      <p:pic>
        <p:nvPicPr>
          <p:cNvPr id="10" name="Picture 9">
            <a:extLst>
              <a:ext uri="{FF2B5EF4-FFF2-40B4-BE49-F238E27FC236}">
                <a16:creationId xmlns:a16="http://schemas.microsoft.com/office/drawing/2014/main" id="{5D082146-6C9B-0177-AB41-1D1CED15CE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9627233" y="9625431"/>
            <a:ext cx="4196900" cy="3147675"/>
          </a:xfrm>
          <a:prstGeom prst="rect">
            <a:avLst/>
          </a:prstGeom>
          <a:ln>
            <a:solidFill>
              <a:schemeClr val="tx1"/>
            </a:solidFill>
          </a:ln>
        </p:spPr>
      </p:pic>
      <p:grpSp>
        <p:nvGrpSpPr>
          <p:cNvPr id="3" name="Group 2">
            <a:extLst>
              <a:ext uri="{FF2B5EF4-FFF2-40B4-BE49-F238E27FC236}">
                <a16:creationId xmlns:a16="http://schemas.microsoft.com/office/drawing/2014/main" id="{D3CDCA90-4E60-9FC1-EB90-5C914C0F7C63}"/>
              </a:ext>
            </a:extLst>
          </p:cNvPr>
          <p:cNvGrpSpPr/>
          <p:nvPr/>
        </p:nvGrpSpPr>
        <p:grpSpPr>
          <a:xfrm>
            <a:off x="571834" y="2717074"/>
            <a:ext cx="14191411" cy="10655665"/>
            <a:chOff x="571834" y="2717074"/>
            <a:chExt cx="14191411" cy="10655665"/>
          </a:xfrm>
        </p:grpSpPr>
        <p:pic>
          <p:nvPicPr>
            <p:cNvPr id="7" name="Picture 6">
              <a:extLst>
                <a:ext uri="{FF2B5EF4-FFF2-40B4-BE49-F238E27FC236}">
                  <a16:creationId xmlns:a16="http://schemas.microsoft.com/office/drawing/2014/main" id="{0F74A9DF-C8BE-CEE4-E980-7E5AE952A3F6}"/>
                </a:ext>
              </a:extLst>
            </p:cNvPr>
            <p:cNvPicPr>
              <a:picLocks noChangeAspect="1"/>
            </p:cNvPicPr>
            <p:nvPr/>
          </p:nvPicPr>
          <p:blipFill>
            <a:blip r:embed="rId5"/>
            <a:stretch>
              <a:fillRect/>
            </a:stretch>
          </p:blipFill>
          <p:spPr>
            <a:xfrm>
              <a:off x="571834" y="2717074"/>
              <a:ext cx="14191411" cy="10655665"/>
            </a:xfrm>
            <a:prstGeom prst="rect">
              <a:avLst/>
            </a:prstGeom>
          </p:spPr>
        </p:pic>
        <p:sp>
          <p:nvSpPr>
            <p:cNvPr id="2" name="TextBox 1">
              <a:extLst>
                <a:ext uri="{FF2B5EF4-FFF2-40B4-BE49-F238E27FC236}">
                  <a16:creationId xmlns:a16="http://schemas.microsoft.com/office/drawing/2014/main" id="{2C2BED2F-958B-129C-E093-08C65CBD746A}"/>
                </a:ext>
              </a:extLst>
            </p:cNvPr>
            <p:cNvSpPr txBox="1"/>
            <p:nvPr/>
          </p:nvSpPr>
          <p:spPr>
            <a:xfrm>
              <a:off x="775854" y="3380509"/>
              <a:ext cx="2964874" cy="1415770"/>
            </a:xfrm>
            <a:prstGeom prst="rect">
              <a:avLst/>
            </a:prstGeom>
            <a:solidFill>
              <a:srgbClr val="FFFFFF"/>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Exit</a:t>
              </a:r>
              <a:endParaRPr lang="en-US" sz="4000" b="1" dirty="0">
                <a:latin typeface="Helvetica Neue" panose="02000503000000020004" pitchFamily="2" charset="0"/>
                <a:ea typeface="Helvetica Neue" panose="02000503000000020004" pitchFamily="2" charset="0"/>
                <a:cs typeface="Helvetica Neue" panose="02000503000000020004" pitchFamily="2" charset="0"/>
              </a:endParaRPr>
            </a:p>
            <a:p>
              <a:pPr marL="0" marR="0" indent="0" algn="ctr" defTabSz="1828800" rtl="0" fontAlgn="auto" latinLnBrk="0" hangingPunct="0">
                <a:lnSpc>
                  <a:spcPct val="100000"/>
                </a:lnSpc>
                <a:spcBef>
                  <a:spcPts val="0"/>
                </a:spcBef>
                <a:spcAft>
                  <a:spcPts val="0"/>
                </a:spcAft>
                <a:buClrTx/>
                <a:buSzTx/>
                <a:buFontTx/>
                <a:buNone/>
                <a:tabLst/>
              </a:pPr>
              <a:r>
                <a:rPr kumimoji="0" lang="en-US" altLang="zh-CN" sz="40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Detector</a:t>
              </a:r>
              <a:endParaRPr kumimoji="0" lang="en-US" sz="40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endParaRPr>
            </a:p>
          </p:txBody>
        </p:sp>
      </p:grpSp>
    </p:spTree>
    <p:extLst>
      <p:ext uri="{BB962C8B-B14F-4D97-AF65-F5344CB8AC3E}">
        <p14:creationId xmlns:p14="http://schemas.microsoft.com/office/powerpoint/2010/main" val="24611260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4">
            <a:extLst>
              <a:ext uri="{FF2B5EF4-FFF2-40B4-BE49-F238E27FC236}">
                <a16:creationId xmlns:a16="http://schemas.microsoft.com/office/drawing/2014/main" id="{9DB84EAC-5452-AECC-D8F5-7BBC3B7DA3D2}"/>
              </a:ext>
            </a:extLst>
          </p:cNvPr>
          <p:cNvSpPr txBox="1"/>
          <p:nvPr/>
        </p:nvSpPr>
        <p:spPr>
          <a:xfrm>
            <a:off x="571834" y="465333"/>
            <a:ext cx="18472165" cy="1415722"/>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400" b="1">
                <a:solidFill>
                  <a:srgbClr val="FFFFFF"/>
                </a:solidFill>
              </a:defRPr>
            </a:lvl1pPr>
          </a:lstStyle>
          <a:p>
            <a:r>
              <a:rPr lang="en-GB" sz="8000" dirty="0">
                <a:latin typeface="Helvetica" pitchFamily="2" charset="0"/>
              </a:rPr>
              <a:t>Preliminary results</a:t>
            </a:r>
            <a:endParaRPr sz="8000" dirty="0">
              <a:latin typeface="Helvetica" pitchFamily="2" charset="0"/>
            </a:endParaRPr>
          </a:p>
        </p:txBody>
      </p:sp>
      <p:pic>
        <p:nvPicPr>
          <p:cNvPr id="8" name="Picture 7">
            <a:extLst>
              <a:ext uri="{FF2B5EF4-FFF2-40B4-BE49-F238E27FC236}">
                <a16:creationId xmlns:a16="http://schemas.microsoft.com/office/drawing/2014/main" id="{A76F6874-3DBC-B6BC-3768-8ECF1BD0FD6A}"/>
              </a:ext>
            </a:extLst>
          </p:cNvPr>
          <p:cNvPicPr>
            <a:picLocks noChangeAspect="1"/>
          </p:cNvPicPr>
          <p:nvPr/>
        </p:nvPicPr>
        <p:blipFill>
          <a:blip r:embed="rId2"/>
          <a:stretch>
            <a:fillRect/>
          </a:stretch>
        </p:blipFill>
        <p:spPr>
          <a:xfrm>
            <a:off x="1551946" y="2565475"/>
            <a:ext cx="14220040" cy="4943610"/>
          </a:xfrm>
          <a:prstGeom prst="rect">
            <a:avLst/>
          </a:prstGeom>
        </p:spPr>
      </p:pic>
      <p:grpSp>
        <p:nvGrpSpPr>
          <p:cNvPr id="2" name="Group 1">
            <a:extLst>
              <a:ext uri="{FF2B5EF4-FFF2-40B4-BE49-F238E27FC236}">
                <a16:creationId xmlns:a16="http://schemas.microsoft.com/office/drawing/2014/main" id="{BE3A1337-AB36-82C1-ECCD-33F7F0920128}"/>
              </a:ext>
            </a:extLst>
          </p:cNvPr>
          <p:cNvGrpSpPr/>
          <p:nvPr/>
        </p:nvGrpSpPr>
        <p:grpSpPr>
          <a:xfrm>
            <a:off x="515397" y="7497209"/>
            <a:ext cx="7244761" cy="5918394"/>
            <a:chOff x="515397" y="7497209"/>
            <a:chExt cx="7244761" cy="5918394"/>
          </a:xfrm>
        </p:grpSpPr>
        <p:pic>
          <p:nvPicPr>
            <p:cNvPr id="6" name="Picture 5">
              <a:extLst>
                <a:ext uri="{FF2B5EF4-FFF2-40B4-BE49-F238E27FC236}">
                  <a16:creationId xmlns:a16="http://schemas.microsoft.com/office/drawing/2014/main" id="{7EB667E1-F4EE-6C4E-2ECE-B23F93A218A1}"/>
                </a:ext>
              </a:extLst>
            </p:cNvPr>
            <p:cNvPicPr>
              <a:picLocks noChangeAspect="1"/>
            </p:cNvPicPr>
            <p:nvPr/>
          </p:nvPicPr>
          <p:blipFill>
            <a:blip r:embed="rId3"/>
            <a:srcRect r="5247"/>
            <a:stretch/>
          </p:blipFill>
          <p:spPr>
            <a:xfrm>
              <a:off x="515397" y="7497209"/>
              <a:ext cx="7151367" cy="5137743"/>
            </a:xfrm>
            <a:prstGeom prst="rect">
              <a:avLst/>
            </a:prstGeom>
          </p:spPr>
        </p:pic>
        <p:sp>
          <p:nvSpPr>
            <p:cNvPr id="9" name="TextBox 8">
              <a:extLst>
                <a:ext uri="{FF2B5EF4-FFF2-40B4-BE49-F238E27FC236}">
                  <a16:creationId xmlns:a16="http://schemas.microsoft.com/office/drawing/2014/main" id="{42AA5250-5072-4B6D-4669-EC22684C5B0F}"/>
                </a:ext>
              </a:extLst>
            </p:cNvPr>
            <p:cNvSpPr txBox="1"/>
            <p:nvPr/>
          </p:nvSpPr>
          <p:spPr>
            <a:xfrm>
              <a:off x="793188" y="12676941"/>
              <a:ext cx="6966970" cy="7386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Response to different particles</a:t>
              </a:r>
            </a:p>
          </p:txBody>
        </p:sp>
      </p:grpSp>
      <p:sp>
        <p:nvSpPr>
          <p:cNvPr id="12" name="TextBox 11">
            <a:extLst>
              <a:ext uri="{FF2B5EF4-FFF2-40B4-BE49-F238E27FC236}">
                <a16:creationId xmlns:a16="http://schemas.microsoft.com/office/drawing/2014/main" id="{6250DA4F-2332-2E4B-ABB6-80830B001E41}"/>
              </a:ext>
            </a:extLst>
          </p:cNvPr>
          <p:cNvSpPr txBox="1"/>
          <p:nvPr/>
        </p:nvSpPr>
        <p:spPr>
          <a:xfrm>
            <a:off x="18062189" y="1734479"/>
            <a:ext cx="5089853" cy="166199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Analysis ongoing,</a:t>
            </a:r>
            <a:br>
              <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br>
            <a:r>
              <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preliminary results show </a:t>
            </a:r>
          </a:p>
          <a:p>
            <a:pPr marL="0" marR="0" indent="0" algn="ctr" defTabSz="18288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&gt; 95% signal efficiency </a:t>
            </a:r>
          </a:p>
        </p:txBody>
      </p:sp>
      <p:pic>
        <p:nvPicPr>
          <p:cNvPr id="14" name="Picture 13">
            <a:extLst>
              <a:ext uri="{FF2B5EF4-FFF2-40B4-BE49-F238E27FC236}">
                <a16:creationId xmlns:a16="http://schemas.microsoft.com/office/drawing/2014/main" id="{18DE936E-0E87-3CE5-C920-9C380A6E4B02}"/>
              </a:ext>
            </a:extLst>
          </p:cNvPr>
          <p:cNvPicPr>
            <a:picLocks noChangeAspect="1"/>
          </p:cNvPicPr>
          <p:nvPr/>
        </p:nvPicPr>
        <p:blipFill>
          <a:blip r:embed="rId4"/>
          <a:stretch>
            <a:fillRect/>
          </a:stretch>
        </p:blipFill>
        <p:spPr>
          <a:xfrm>
            <a:off x="16964024" y="3304138"/>
            <a:ext cx="6362393" cy="4531489"/>
          </a:xfrm>
          <a:prstGeom prst="rect">
            <a:avLst/>
          </a:prstGeom>
        </p:spPr>
      </p:pic>
      <p:grpSp>
        <p:nvGrpSpPr>
          <p:cNvPr id="16" name="Group 15">
            <a:extLst>
              <a:ext uri="{FF2B5EF4-FFF2-40B4-BE49-F238E27FC236}">
                <a16:creationId xmlns:a16="http://schemas.microsoft.com/office/drawing/2014/main" id="{9741A0D0-13D5-778B-DD29-09D391EDA3C1}"/>
              </a:ext>
            </a:extLst>
          </p:cNvPr>
          <p:cNvGrpSpPr/>
          <p:nvPr/>
        </p:nvGrpSpPr>
        <p:grpSpPr>
          <a:xfrm>
            <a:off x="8197093" y="7907997"/>
            <a:ext cx="15129324" cy="5513715"/>
            <a:chOff x="8197093" y="7907997"/>
            <a:chExt cx="15129324" cy="5513715"/>
          </a:xfrm>
        </p:grpSpPr>
        <p:grpSp>
          <p:nvGrpSpPr>
            <p:cNvPr id="7" name="Group 6">
              <a:extLst>
                <a:ext uri="{FF2B5EF4-FFF2-40B4-BE49-F238E27FC236}">
                  <a16:creationId xmlns:a16="http://schemas.microsoft.com/office/drawing/2014/main" id="{D728623D-925F-53EE-433E-1040087DB14C}"/>
                </a:ext>
              </a:extLst>
            </p:cNvPr>
            <p:cNvGrpSpPr/>
            <p:nvPr/>
          </p:nvGrpSpPr>
          <p:grpSpPr>
            <a:xfrm>
              <a:off x="8197093" y="7907997"/>
              <a:ext cx="15129324" cy="5513715"/>
              <a:chOff x="7836922" y="7497209"/>
              <a:chExt cx="16921590" cy="6124246"/>
            </a:xfrm>
          </p:grpSpPr>
          <p:pic>
            <p:nvPicPr>
              <p:cNvPr id="4" name="Picture 3">
                <a:extLst>
                  <a:ext uri="{FF2B5EF4-FFF2-40B4-BE49-F238E27FC236}">
                    <a16:creationId xmlns:a16="http://schemas.microsoft.com/office/drawing/2014/main" id="{A83A4B3F-C0B6-6385-D3A9-A7F0A050F5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36922" y="7497209"/>
                <a:ext cx="7905796" cy="5369975"/>
              </a:xfrm>
              <a:prstGeom prst="rect">
                <a:avLst/>
              </a:prstGeom>
            </p:spPr>
          </p:pic>
          <p:pic>
            <p:nvPicPr>
              <p:cNvPr id="5" name="Picture 4">
                <a:extLst>
                  <a:ext uri="{FF2B5EF4-FFF2-40B4-BE49-F238E27FC236}">
                    <a16:creationId xmlns:a16="http://schemas.microsoft.com/office/drawing/2014/main" id="{2F45E6FA-6A0A-32D7-3EC5-084C87D225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852717" y="7505514"/>
                <a:ext cx="7905795" cy="5310138"/>
              </a:xfrm>
              <a:prstGeom prst="rect">
                <a:avLst/>
              </a:prstGeom>
            </p:spPr>
          </p:pic>
          <p:sp>
            <p:nvSpPr>
              <p:cNvPr id="10" name="TextBox 9">
                <a:extLst>
                  <a:ext uri="{FF2B5EF4-FFF2-40B4-BE49-F238E27FC236}">
                    <a16:creationId xmlns:a16="http://schemas.microsoft.com/office/drawing/2014/main" id="{6EB08B96-8F40-74F4-D0EB-53A4656D0FDC}"/>
                  </a:ext>
                </a:extLst>
              </p:cNvPr>
              <p:cNvSpPr txBox="1"/>
              <p:nvPr/>
            </p:nvSpPr>
            <p:spPr>
              <a:xfrm>
                <a:off x="8814313" y="12815652"/>
                <a:ext cx="6865980" cy="7386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A good muon (with TTL signal)</a:t>
                </a:r>
              </a:p>
            </p:txBody>
          </p:sp>
          <p:sp>
            <p:nvSpPr>
              <p:cNvPr id="11" name="TextBox 10">
                <a:extLst>
                  <a:ext uri="{FF2B5EF4-FFF2-40B4-BE49-F238E27FC236}">
                    <a16:creationId xmlns:a16="http://schemas.microsoft.com/office/drawing/2014/main" id="{2F5D28DD-DFB2-D1E4-411C-E68EFD9BD8AD}"/>
                  </a:ext>
                </a:extLst>
              </p:cNvPr>
              <p:cNvSpPr txBox="1"/>
              <p:nvPr/>
            </p:nvSpPr>
            <p:spPr>
              <a:xfrm>
                <a:off x="16852717" y="12882793"/>
                <a:ext cx="7710763" cy="7386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A “bad” muon (without TTL signal)</a:t>
                </a:r>
              </a:p>
            </p:txBody>
          </p:sp>
        </p:grpSp>
        <p:sp>
          <p:nvSpPr>
            <p:cNvPr id="13" name="TextBox 12">
              <a:extLst>
                <a:ext uri="{FF2B5EF4-FFF2-40B4-BE49-F238E27FC236}">
                  <a16:creationId xmlns:a16="http://schemas.microsoft.com/office/drawing/2014/main" id="{E191270F-8EA8-DEBB-6F6A-2D4A0566EF9D}"/>
                </a:ext>
              </a:extLst>
            </p:cNvPr>
            <p:cNvSpPr txBox="1"/>
            <p:nvPr/>
          </p:nvSpPr>
          <p:spPr>
            <a:xfrm>
              <a:off x="10614640" y="8992819"/>
              <a:ext cx="2677334" cy="116954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Gate: Yes</a:t>
              </a:r>
            </a:p>
            <a:p>
              <a:pPr marL="0" marR="0" indent="0" algn="ctr" defTabSz="1828800" rtl="0" fontAlgn="auto" latinLnBrk="0" hangingPunct="0">
                <a:lnSpc>
                  <a:spcPct val="100000"/>
                </a:lnSpc>
                <a:spcBef>
                  <a:spcPts val="0"/>
                </a:spcBef>
                <a:spcAft>
                  <a:spcPts val="0"/>
                </a:spcAft>
                <a:buClrTx/>
                <a:buSzTx/>
                <a:buFontTx/>
                <a:buNone/>
                <a:tabLst/>
              </a:pPr>
              <a:r>
                <a:rPr lang="en-US" sz="3200" b="1" dirty="0">
                  <a:solidFill>
                    <a:srgbClr val="FF0000"/>
                  </a:solidFill>
                  <a:latin typeface="Helvetica Neue" panose="02000503000000020004" pitchFamily="2" charset="0"/>
                  <a:ea typeface="Helvetica Neue" panose="02000503000000020004" pitchFamily="2" charset="0"/>
                  <a:cs typeface="Helvetica Neue" panose="02000503000000020004" pitchFamily="2" charset="0"/>
                </a:rPr>
                <a:t>Aperture: No</a:t>
              </a:r>
              <a:endPar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endParaRPr>
            </a:p>
          </p:txBody>
        </p:sp>
        <p:sp>
          <p:nvSpPr>
            <p:cNvPr id="15" name="TextBox 14">
              <a:extLst>
                <a:ext uri="{FF2B5EF4-FFF2-40B4-BE49-F238E27FC236}">
                  <a16:creationId xmlns:a16="http://schemas.microsoft.com/office/drawing/2014/main" id="{7FDC2294-EEB6-291E-AE73-407A054E58F0}"/>
                </a:ext>
              </a:extLst>
            </p:cNvPr>
            <p:cNvSpPr txBox="1"/>
            <p:nvPr/>
          </p:nvSpPr>
          <p:spPr>
            <a:xfrm>
              <a:off x="18552936" y="8992819"/>
              <a:ext cx="2852061" cy="116954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rPr>
                <a:t>Gate: Yes</a:t>
              </a:r>
            </a:p>
            <a:p>
              <a:pPr marL="0" marR="0" indent="0" algn="ctr" defTabSz="1828800" rtl="0" fontAlgn="auto" latinLnBrk="0" hangingPunct="0">
                <a:lnSpc>
                  <a:spcPct val="100000"/>
                </a:lnSpc>
                <a:spcBef>
                  <a:spcPts val="0"/>
                </a:spcBef>
                <a:spcAft>
                  <a:spcPts val="0"/>
                </a:spcAft>
                <a:buClrTx/>
                <a:buSzTx/>
                <a:buFontTx/>
                <a:buNone/>
                <a:tabLst/>
              </a:pPr>
              <a:r>
                <a:rPr lang="en-US" sz="3200" b="1" dirty="0">
                  <a:solidFill>
                    <a:srgbClr val="FF0000"/>
                  </a:solidFill>
                  <a:latin typeface="Helvetica Neue" panose="02000503000000020004" pitchFamily="2" charset="0"/>
                  <a:ea typeface="Helvetica Neue" panose="02000503000000020004" pitchFamily="2" charset="0"/>
                  <a:cs typeface="Helvetica Neue" panose="02000503000000020004" pitchFamily="2" charset="0"/>
                </a:rPr>
                <a:t>Aperture: Yes</a:t>
              </a:r>
              <a:endParaRPr kumimoji="0" lang="en-US" sz="3200" b="1" i="0" u="none" strike="noStrike" cap="none" spc="0" normalizeH="0" baseline="0" dirty="0">
                <a:ln>
                  <a:noFill/>
                </a:ln>
                <a:solidFill>
                  <a:srgbClr val="FF0000"/>
                </a:solidFill>
                <a:effectLst/>
                <a:uFillTx/>
                <a:latin typeface="Helvetica Neue" panose="02000503000000020004" pitchFamily="2" charset="0"/>
                <a:ea typeface="Helvetica Neue" panose="02000503000000020004" pitchFamily="2" charset="0"/>
                <a:cs typeface="Helvetica Neue" panose="02000503000000020004" pitchFamily="2" charset="0"/>
                <a:sym typeface="Times New Roman"/>
              </a:endParaRPr>
            </a:p>
          </p:txBody>
        </p:sp>
      </p:grpSp>
    </p:spTree>
    <p:extLst>
      <p:ext uri="{BB962C8B-B14F-4D97-AF65-F5344CB8AC3E}">
        <p14:creationId xmlns:p14="http://schemas.microsoft.com/office/powerpoint/2010/main" val="10761734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9</a:t>
            </a:fld>
            <a:endParaRPr/>
          </a:p>
        </p:txBody>
      </p:sp>
      <p:sp>
        <p:nvSpPr>
          <p:cNvPr id="1620" name="标题 4"/>
          <p:cNvSpPr txBox="1"/>
          <p:nvPr/>
        </p:nvSpPr>
        <p:spPr>
          <a:xfrm>
            <a:off x="571834" y="434556"/>
            <a:ext cx="18472165" cy="1477277"/>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15" tIns="91415" rIns="91415" bIns="91415" anchor="ctr">
            <a:spAutoFit/>
          </a:bodyPr>
          <a:lstStyle>
            <a:lvl1pPr defTabSz="685800">
              <a:defRPr sz="8400" b="1">
                <a:solidFill>
                  <a:srgbClr val="FFFFFF"/>
                </a:solidFill>
              </a:defRPr>
            </a:lvl1pPr>
          </a:lstStyle>
          <a:p>
            <a:r>
              <a:rPr dirty="0">
                <a:latin typeface="Helvetica" pitchFamily="2" charset="0"/>
              </a:rPr>
              <a:t>Summary and outlook</a:t>
            </a:r>
          </a:p>
        </p:txBody>
      </p:sp>
      <p:sp>
        <p:nvSpPr>
          <p:cNvPr id="1621" name="Exciting time ahead as many storage ring EDM experiments (like proton/deuteron) will come online in the next few years…"/>
          <p:cNvSpPr txBox="1">
            <a:spLocks noGrp="1"/>
          </p:cNvSpPr>
          <p:nvPr>
            <p:ph type="body" sz="half" idx="1"/>
          </p:nvPr>
        </p:nvSpPr>
        <p:spPr>
          <a:xfrm>
            <a:off x="863600" y="2991805"/>
            <a:ext cx="22656800" cy="10114497"/>
          </a:xfrm>
          <a:prstGeom prst="rect">
            <a:avLst/>
          </a:prstGeom>
        </p:spPr>
        <p:txBody>
          <a:bodyPr>
            <a:normAutofit/>
          </a:bodyPr>
          <a:lstStyle/>
          <a:p>
            <a:pPr marL="397763" indent="-397763" defTabSz="1591055">
              <a:spcBef>
                <a:spcPts val="2000"/>
              </a:spcBef>
              <a:defRPr sz="4872">
                <a:latin typeface="Helvetica Neue"/>
                <a:ea typeface="Helvetica Neue"/>
                <a:cs typeface="Helvetica Neue"/>
                <a:sym typeface="Helvetica Neue"/>
              </a:defRPr>
            </a:pPr>
            <a:r>
              <a:rPr lang="en-US" sz="4800" dirty="0"/>
              <a:t>The Muon Trigger Detector is a vital part of the experiment, providing the trigger signal to the magnetic kicker for storable muons.</a:t>
            </a:r>
          </a:p>
          <a:p>
            <a:pPr marL="397763" indent="-397763" defTabSz="1591055">
              <a:spcBef>
                <a:spcPts val="2000"/>
              </a:spcBef>
              <a:defRPr sz="4872">
                <a:latin typeface="Helvetica Neue"/>
                <a:ea typeface="Helvetica Neue"/>
                <a:cs typeface="Helvetica Neue"/>
                <a:sym typeface="Helvetica Neue"/>
              </a:defRPr>
            </a:pPr>
            <a:r>
              <a:rPr lang="en-US" sz="4800" dirty="0"/>
              <a:t>The choice of plastic scintillator, </a:t>
            </a:r>
            <a:r>
              <a:rPr lang="en-US" sz="4800" dirty="0" err="1"/>
              <a:t>SiPM</a:t>
            </a:r>
            <a:r>
              <a:rPr lang="en-US" sz="4800" dirty="0"/>
              <a:t>, and custom PCB technology is backed by the successful beam tests conducted at PSI in 2022 and 2024</a:t>
            </a:r>
          </a:p>
          <a:p>
            <a:pPr marL="397763" indent="-397763" defTabSz="1591055">
              <a:spcBef>
                <a:spcPts val="2000"/>
              </a:spcBef>
              <a:defRPr sz="4872">
                <a:latin typeface="Helvetica Neue"/>
                <a:ea typeface="Helvetica Neue"/>
                <a:cs typeface="Helvetica Neue"/>
                <a:sym typeface="Helvetica Neue"/>
              </a:defRPr>
            </a:pPr>
            <a:r>
              <a:rPr lang="en-US" sz="4800" dirty="0"/>
              <a:t>Analysis and simulation on-going to finalize the Test Beam 2024 results</a:t>
            </a:r>
          </a:p>
          <a:p>
            <a:pPr marL="397763" indent="-397763" defTabSz="1591055">
              <a:spcBef>
                <a:spcPts val="2000"/>
              </a:spcBef>
              <a:defRPr sz="4872">
                <a:latin typeface="Helvetica Neue"/>
                <a:ea typeface="Helvetica Neue"/>
                <a:cs typeface="Helvetica Neue"/>
                <a:sym typeface="Helvetica Neue"/>
              </a:defRPr>
            </a:pPr>
            <a:r>
              <a:rPr lang="en-US" sz="4800" dirty="0"/>
              <a:t>Another round of revisions will take place before the permanent installation of the detector for the commissioning and physics run of the experiment in 2026.</a:t>
            </a:r>
          </a:p>
          <a:p>
            <a:pPr marL="931163" lvl="1" indent="-397763" defTabSz="1591055">
              <a:spcBef>
                <a:spcPts val="2000"/>
              </a:spcBef>
              <a:defRPr sz="4872">
                <a:latin typeface="Helvetica Neue"/>
                <a:ea typeface="Helvetica Neue"/>
                <a:cs typeface="Helvetica Neue"/>
                <a:sym typeface="Helvetica Neue"/>
              </a:defRPr>
            </a:pPr>
            <a:endParaRPr lang="en-US" sz="4400" dirty="0"/>
          </a:p>
          <a:p>
            <a:pPr marL="931163" lvl="1" indent="-397763" defTabSz="1591055">
              <a:spcBef>
                <a:spcPts val="2000"/>
              </a:spcBef>
              <a:defRPr sz="4872">
                <a:latin typeface="Helvetica Neue"/>
                <a:ea typeface="Helvetica Neue"/>
                <a:cs typeface="Helvetica Neue"/>
                <a:sym typeface="Helvetica Neue"/>
              </a:defRPr>
            </a:pPr>
            <a:endParaRPr lang="en-US" sz="4400" dirty="0"/>
          </a:p>
          <a:p>
            <a:pPr marL="931163" lvl="1" indent="-397763" defTabSz="1591055">
              <a:spcBef>
                <a:spcPts val="2000"/>
              </a:spcBef>
              <a:defRPr sz="4872">
                <a:latin typeface="Helvetica Neue"/>
                <a:ea typeface="Helvetica Neue"/>
                <a:cs typeface="Helvetica Neue"/>
                <a:sym typeface="Helvetica Neue"/>
              </a:defRPr>
            </a:pPr>
            <a:endParaRPr lang="en-US" sz="4400" dirty="0"/>
          </a:p>
          <a:p>
            <a:pPr marL="931163" lvl="1" indent="-397763" defTabSz="1591055">
              <a:spcBef>
                <a:spcPts val="2000"/>
              </a:spcBef>
              <a:defRPr sz="4872">
                <a:latin typeface="Helvetica Neue"/>
                <a:ea typeface="Helvetica Neue"/>
                <a:cs typeface="Helvetica Neue"/>
                <a:sym typeface="Helvetica Neue"/>
              </a:defRPr>
            </a:pPr>
            <a:endParaRPr lang="en-US" sz="4400" dirty="0"/>
          </a:p>
          <a:p>
            <a:pPr marL="931163" lvl="1" indent="-397763" defTabSz="1591055">
              <a:spcBef>
                <a:spcPts val="2000"/>
              </a:spcBef>
              <a:defRPr sz="4872">
                <a:latin typeface="Helvetica Neue"/>
                <a:ea typeface="Helvetica Neue"/>
                <a:cs typeface="Helvetica Neue"/>
                <a:sym typeface="Helvetica Neue"/>
              </a:defRPr>
            </a:pPr>
            <a:endParaRPr lang="en-US" sz="4400" dirty="0"/>
          </a:p>
        </p:txBody>
      </p:sp>
      <p:pic>
        <p:nvPicPr>
          <p:cNvPr id="5" name="Picture 4">
            <a:extLst>
              <a:ext uri="{FF2B5EF4-FFF2-40B4-BE49-F238E27FC236}">
                <a16:creationId xmlns:a16="http://schemas.microsoft.com/office/drawing/2014/main" id="{F9D348F3-255E-F461-15CF-FB387FC6B976}"/>
              </a:ext>
            </a:extLst>
          </p:cNvPr>
          <p:cNvPicPr>
            <a:picLocks noChangeAspect="1"/>
          </p:cNvPicPr>
          <p:nvPr/>
        </p:nvPicPr>
        <p:blipFill>
          <a:blip r:embed="rId2"/>
          <a:stretch>
            <a:fillRect/>
          </a:stretch>
        </p:blipFill>
        <p:spPr>
          <a:xfrm>
            <a:off x="5178663" y="9485594"/>
            <a:ext cx="5005757" cy="3748931"/>
          </a:xfrm>
          <a:prstGeom prst="rect">
            <a:avLst/>
          </a:prstGeom>
        </p:spPr>
      </p:pic>
      <p:pic>
        <p:nvPicPr>
          <p:cNvPr id="3" name="Picture 2">
            <a:extLst>
              <a:ext uri="{FF2B5EF4-FFF2-40B4-BE49-F238E27FC236}">
                <a16:creationId xmlns:a16="http://schemas.microsoft.com/office/drawing/2014/main" id="{B24743B7-492B-EA70-64A5-23633BF86616}"/>
              </a:ext>
            </a:extLst>
          </p:cNvPr>
          <p:cNvPicPr>
            <a:picLocks noChangeAspect="1"/>
          </p:cNvPicPr>
          <p:nvPr/>
        </p:nvPicPr>
        <p:blipFill>
          <a:blip r:embed="rId3"/>
          <a:stretch>
            <a:fillRect/>
          </a:stretch>
        </p:blipFill>
        <p:spPr>
          <a:xfrm>
            <a:off x="1328091" y="9485594"/>
            <a:ext cx="2577149" cy="3786960"/>
          </a:xfrm>
          <a:prstGeom prst="rect">
            <a:avLst/>
          </a:prstGeom>
        </p:spPr>
      </p:pic>
      <p:pic>
        <p:nvPicPr>
          <p:cNvPr id="2050" name="Picture 2">
            <a:extLst>
              <a:ext uri="{FF2B5EF4-FFF2-40B4-BE49-F238E27FC236}">
                <a16:creationId xmlns:a16="http://schemas.microsoft.com/office/drawing/2014/main" id="{808B8004-B6A2-F58F-E837-AF277CA3C6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27085" y="9485594"/>
            <a:ext cx="4998575" cy="374893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8679CDF-0F4F-89CA-CE47-B0F6B1570CBC}"/>
              </a:ext>
            </a:extLst>
          </p:cNvPr>
          <p:cNvPicPr>
            <a:picLocks noChangeAspect="1"/>
          </p:cNvPicPr>
          <p:nvPr/>
        </p:nvPicPr>
        <p:blipFill>
          <a:blip r:embed="rId5"/>
          <a:stretch>
            <a:fillRect/>
          </a:stretch>
        </p:blipFill>
        <p:spPr>
          <a:xfrm>
            <a:off x="11457843" y="9485594"/>
            <a:ext cx="5295819" cy="3748930"/>
          </a:xfrm>
          <a:prstGeom prst="rect">
            <a:avLst/>
          </a:prstGeom>
        </p:spPr>
      </p:pic>
    </p:spTree>
  </p:cSld>
  <p:clrMapOvr>
    <a:masterClrMapping/>
  </p:clrMapOvr>
  <p:transition spd="med"/>
</p:sld>
</file>

<file path=ppt/theme/theme1.xml><?xml version="1.0" encoding="utf-8"?>
<a:theme xmlns:a="http://schemas.openxmlformats.org/drawingml/2006/main" name="Office 主题​​">
  <a:themeElements>
    <a:clrScheme name="Office 主题​​">
      <a:dk1>
        <a:srgbClr val="000000"/>
      </a:dk1>
      <a:lt1>
        <a:srgbClr val="F2F2F2"/>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3871</TotalTime>
  <Words>571</Words>
  <Application>Microsoft Macintosh PowerPoint</Application>
  <PresentationFormat>Custom</PresentationFormat>
  <Paragraphs>78</Paragraphs>
  <Slides>10</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等线</vt:lpstr>
      <vt:lpstr>Microsoft YaHei</vt:lpstr>
      <vt:lpstr>Microsoft YaHei</vt:lpstr>
      <vt:lpstr>微软雅黑 Light</vt:lpstr>
      <vt:lpstr>Arial</vt:lpstr>
      <vt:lpstr>Helvetica</vt:lpstr>
      <vt:lpstr>Helvetica Neue</vt:lpstr>
      <vt:lpstr>Helvetica Neue Medium</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GM Wong</dc:creator>
  <cp:lastModifiedBy>Kim Siang Khaw</cp:lastModifiedBy>
  <cp:revision>973</cp:revision>
  <dcterms:modified xsi:type="dcterms:W3CDTF">2025-02-10T07:11:36Z</dcterms:modified>
</cp:coreProperties>
</file>