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16"/>
    <p:restoredTop sz="94694"/>
  </p:normalViewPr>
  <p:slideViewPr>
    <p:cSldViewPr snapToGrid="0">
      <p:cViewPr varScale="1">
        <p:scale>
          <a:sx n="117" d="100"/>
          <a:sy n="117" d="100"/>
        </p:scale>
        <p:origin x="12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88324-EC19-334C-9049-364E6B22E209}" type="datetimeFigureOut">
              <a:rPr lang="en-US" smtClean="0"/>
              <a:t>2/5/26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F52B6-DC17-484F-9C4A-5B1A66A2D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67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2F52B6-DC17-484F-9C4A-5B1A66A2DD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95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50870-21C5-6646-6C18-30D9F2F787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BE110C-1051-C213-6E92-81CC17F6E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741C2-459B-9D2F-98C0-D1CF4DA1C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E805C-E69C-24B7-29CA-65D18384B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4EBE7-0CC4-A270-59A6-DCDE6620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6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63CC8-8C41-4862-031D-4C84DA5BA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330F4-AC1F-95F0-8779-7FFF508C5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81463-E0D8-68AE-8BF1-AB75128F5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15A24-C5E3-672D-DA7F-86F221061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0948C-9752-40D7-420D-CE10639F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97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615830-CF8D-C9A8-DFF2-E37B48CE1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C74388-7348-7326-FC38-EA925EC3A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D45EB-EE85-EF02-8756-E6F2C0AC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B593C-4B21-99AA-8ECE-973971194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FD503-F063-6849-3FD6-AB12AB0A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7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38ED4-2967-31BB-0864-DA0E9D80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0C048-2F10-E010-C2E0-574708707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7272D-96C6-2531-317B-C4C943810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50E08-6607-D4EC-7CE0-1DC5A4D0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62AF2-61CB-D81B-B519-483C6595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6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966D4-1658-2212-53D5-2B459AA58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55B1A-47C8-69E2-C849-968C10817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4D857-1BEC-D200-FC5D-1FAACC79E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DC23B-6E7E-3C06-9ED9-E9DF6E7B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C1483-B3D1-1133-E363-1965CD916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8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A193D-3158-F78D-3421-9FCBF35C7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C6C4F-0488-9FD3-E909-EDD00A1289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2941E-E3AA-F78C-BF3C-6CDA6D6B7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6B12F-5488-2585-44FE-28A24DA2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33528-22EE-68F2-5702-C185B90B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85CD86-A23C-0C73-DED4-3C771DB5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16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DFCCB-54A1-33EE-B3FE-D21932A16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8730F-2A53-BF8D-3ECD-28F668360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721E17-4696-8B03-878D-8245B5F0C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02E630-ADD2-1DF5-97AB-25E8EAC21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B39026-D1E5-2C6E-6254-37894256F0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B3AA5D-409A-08FB-4E13-B86BAF29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1B9FDF-33C4-762F-4F91-FD43746F9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D1045B-A27F-323D-3EDE-CB23CCCB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8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A6DE0-1774-FBA5-9920-404E3F35A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2824BA-E22D-379C-F6E7-1FBD72ABB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F21A5-3EE0-1DD2-97ED-541899F09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7CA1B-3568-0BBE-37E3-4B2B20C9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9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D2A491-D4E0-0F44-5A36-324C0BC24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9B4B33-5688-FDCC-6C5B-2B89939B3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30DBB-61B9-9C8B-673A-D7679A2EE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94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A290-5C54-C5FE-B588-D474E150B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AC256-5D3D-62BA-790C-EC23E8127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7DCAF9-5CFE-05EA-59AA-276F5C2CC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0926C-AADA-E413-1E5D-4F0B49E1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6F4AA-1009-B8D8-9A8A-385678B5E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C32E2-0D36-9794-05E0-EAE95A6D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3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1875A-9846-9527-2275-F2756439B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49B864-773D-AD38-3DFB-B2910A7796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D7588-CE53-CF13-EDFE-CDCABF82E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CA9F5-D283-6524-A516-95EBAEDF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A98D1-C5B0-4A32-C55A-B38584515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5F7FA-5206-DA16-FC57-84315F8A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9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4F060C-0AAB-D721-AE41-548F210D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1F7E3-315E-08E2-E31E-52D861028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51F96-3EE0-B76D-2151-A23AB90E7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B1D651-035D-074A-8224-B41DD09449C1}" type="datetimeFigureOut">
              <a:rPr lang="en-US" smtClean="0"/>
              <a:t>2/5/26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AEFFA-32C8-078E-7FAC-5C3A4A880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4EE28-FB1C-D016-F82B-5593AF3A0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8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593ED-BAA0-7083-0C6C-8A0F20BA7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BVR58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89E68-114C-565E-21A9-4D95C858C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51088" cy="4351338"/>
          </a:xfrm>
        </p:spPr>
        <p:txBody>
          <a:bodyPr/>
          <a:lstStyle/>
          <a:p>
            <a:r>
              <a:rPr lang="en-US" dirty="0"/>
              <a:t>Feb 1 (Mon reviews) to Feb 3 (Tue-Wed), 2027</a:t>
            </a:r>
          </a:p>
          <a:p>
            <a:r>
              <a:rPr lang="en-US" b="1" dirty="0"/>
              <a:t>Strict</a:t>
            </a:r>
            <a:r>
              <a:rPr lang="en-US" dirty="0"/>
              <a:t> deadline Jan 15, 2027</a:t>
            </a:r>
          </a:p>
          <a:p>
            <a:r>
              <a:rPr lang="en-US" b="1" dirty="0"/>
              <a:t>All</a:t>
            </a:r>
            <a:r>
              <a:rPr lang="en-US" dirty="0"/>
              <a:t> requests require a short </a:t>
            </a:r>
            <a:br>
              <a:rPr lang="en-US" dirty="0"/>
            </a:br>
            <a:r>
              <a:rPr lang="en-US" dirty="0"/>
              <a:t>written report, </a:t>
            </a:r>
            <a:r>
              <a:rPr lang="en-US" b="1" dirty="0"/>
              <a:t>including</a:t>
            </a:r>
            <a:r>
              <a:rPr lang="en-US" dirty="0"/>
              <a:t> the </a:t>
            </a:r>
            <a:br>
              <a:rPr lang="en-US" dirty="0"/>
            </a:br>
            <a:r>
              <a:rPr lang="en-US" dirty="0"/>
              <a:t>experiments with special reviews</a:t>
            </a:r>
          </a:p>
          <a:p>
            <a:r>
              <a:rPr lang="en-US" dirty="0"/>
              <a:t>Request submission including </a:t>
            </a:r>
            <a:br>
              <a:rPr lang="en-US" dirty="0"/>
            </a:br>
            <a:r>
              <a:rPr lang="en-US" dirty="0"/>
              <a:t>report upload will be done </a:t>
            </a:r>
            <a:br>
              <a:rPr lang="en-US" dirty="0"/>
            </a:br>
            <a:r>
              <a:rPr lang="en-US" dirty="0"/>
              <a:t>via </a:t>
            </a:r>
            <a:r>
              <a:rPr lang="en-US" b="1" dirty="0"/>
              <a:t>Indico </a:t>
            </a:r>
            <a:r>
              <a:rPr lang="en-US" dirty="0"/>
              <a:t>or </a:t>
            </a:r>
            <a:r>
              <a:rPr lang="en-US" b="1" dirty="0"/>
              <a:t>DUO</a:t>
            </a:r>
          </a:p>
        </p:txBody>
      </p:sp>
      <p:pic>
        <p:nvPicPr>
          <p:cNvPr id="6" name="Picture 5" descr="A screenshot of a phone&#10;&#10;AI-generated content may be incorrect.">
            <a:extLst>
              <a:ext uri="{FF2B5EF4-FFF2-40B4-BE49-F238E27FC236}">
                <a16:creationId xmlns:a16="http://schemas.microsoft.com/office/drawing/2014/main" id="{552D61F8-A7C8-9490-C5FF-E80686577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416" y="365124"/>
            <a:ext cx="6190296" cy="2344621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B81257B-A20F-D945-DB1D-F2C52E8AD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9866" y="2327118"/>
            <a:ext cx="4710787" cy="4143453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050ED6A-B537-BD64-3C51-D2F23CB9B30E}"/>
              </a:ext>
            </a:extLst>
          </p:cNvPr>
          <p:cNvSpPr/>
          <p:nvPr/>
        </p:nvSpPr>
        <p:spPr>
          <a:xfrm>
            <a:off x="5808416" y="1825625"/>
            <a:ext cx="1401450" cy="40461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9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graph&#10;&#10;AI-generated content may be incorrect.">
            <a:extLst>
              <a:ext uri="{FF2B5EF4-FFF2-40B4-BE49-F238E27FC236}">
                <a16:creationId xmlns:a16="http://schemas.microsoft.com/office/drawing/2014/main" id="{E9BF4F9E-D5D3-23FD-954B-56EFEDA0A3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3143" y="72741"/>
            <a:ext cx="10885714" cy="6712517"/>
          </a:xfrm>
        </p:spPr>
      </p:pic>
    </p:spTree>
    <p:extLst>
      <p:ext uri="{BB962C8B-B14F-4D97-AF65-F5344CB8AC3E}">
        <p14:creationId xmlns:p14="http://schemas.microsoft.com/office/powerpoint/2010/main" val="2467714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51</Words>
  <Application>Microsoft Macintosh PowerPoint</Application>
  <PresentationFormat>Widescreen</PresentationFormat>
  <Paragraphs>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BVR58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Ritt Stefan</dc:creator>
  <cp:lastModifiedBy>Ritt, Stefan</cp:lastModifiedBy>
  <cp:revision>11</cp:revision>
  <dcterms:created xsi:type="dcterms:W3CDTF">2025-02-12T09:51:42Z</dcterms:created>
  <dcterms:modified xsi:type="dcterms:W3CDTF">2026-02-05T15:59:28Z</dcterms:modified>
</cp:coreProperties>
</file>