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1" r:id="rId4"/>
    <p:sldId id="25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07.04.2025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628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SwissFEL</a:t>
            </a:r>
            <a:r>
              <a:rPr lang="en-US" sz="2800" dirty="0"/>
              <a:t> RC report, week 14, G.L. Orlandi 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139252" y="680893"/>
            <a:ext cx="65099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Users’ plan for week 14</a:t>
            </a:r>
          </a:p>
          <a:p>
            <a:endParaRPr lang="en-US" dirty="0"/>
          </a:p>
          <a:p>
            <a:r>
              <a:rPr lang="en-US" b="1" dirty="0"/>
              <a:t>Aramis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8.36 keV  7 fs FWHM Cristallina, (Tue-Thu)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8.36 keV  21 fs FWHM Cristallina, (Tue-Thu)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 keV 1.14 </a:t>
            </a:r>
            <a:r>
              <a:rPr lang="en-US" dirty="0" err="1"/>
              <a:t>mJ</a:t>
            </a:r>
            <a:r>
              <a:rPr lang="en-US" dirty="0"/>
              <a:t> for Bernina (Fri-Sat)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 keV for Bernina (short pulses) (Fri-Sat)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, </a:t>
            </a:r>
            <a:r>
              <a:rPr lang="en-US" dirty="0" err="1"/>
              <a:t>Maloja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500-600 keV LH (2.48-2.1) </a:t>
            </a:r>
            <a:r>
              <a:rPr lang="en-US" dirty="0" err="1"/>
              <a:t>mJ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MD shift</a:t>
            </a:r>
            <a:r>
              <a:rPr lang="en-US" dirty="0"/>
              <a:t> (Sun):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Wire-scanner measurement (Addesa, Orlandi)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Photocathode shaping (P. Dijkstal)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DCDEAB-37B7-F1F7-E3DC-266E7BBB3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234" y="680893"/>
            <a:ext cx="5197861" cy="487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BB9EE8-F110-A858-4E76-4073DA6A7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355" y="0"/>
            <a:ext cx="916529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D08212-1DAD-4E2F-02D8-FE0475D9B91B}"/>
              </a:ext>
            </a:extLst>
          </p:cNvPr>
          <p:cNvSpPr txBox="1"/>
          <p:nvPr/>
        </p:nvSpPr>
        <p:spPr>
          <a:xfrm>
            <a:off x="3679157" y="2503571"/>
            <a:ext cx="1903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Cristallina  8.36 keV 7fs</a:t>
            </a:r>
            <a:endParaRPr lang="de-CH" sz="1400" b="1" dirty="0">
              <a:solidFill>
                <a:srgbClr val="00B0F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7CD4BF-D7A6-B7C0-CDA7-B58D625A6631}"/>
              </a:ext>
            </a:extLst>
          </p:cNvPr>
          <p:cNvSpPr txBox="1"/>
          <p:nvPr/>
        </p:nvSpPr>
        <p:spPr>
          <a:xfrm>
            <a:off x="4930441" y="1533024"/>
            <a:ext cx="1955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Cristallina 8.36 keV 21fs</a:t>
            </a:r>
            <a:endParaRPr lang="de-CH" sz="1400" b="1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91103C-8AF8-5CC3-B9F0-DF3B124A43D9}"/>
              </a:ext>
            </a:extLst>
          </p:cNvPr>
          <p:cNvSpPr txBox="1"/>
          <p:nvPr/>
        </p:nvSpPr>
        <p:spPr>
          <a:xfrm>
            <a:off x="7443537" y="1502246"/>
            <a:ext cx="209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Bernina 8keV short pulse</a:t>
            </a:r>
            <a:r>
              <a:rPr lang="en-US" dirty="0"/>
              <a:t> 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E1BCB1-58A1-237E-1919-4CCD367EEDF4}"/>
              </a:ext>
            </a:extLst>
          </p:cNvPr>
          <p:cNvSpPr txBox="1"/>
          <p:nvPr/>
        </p:nvSpPr>
        <p:spPr>
          <a:xfrm>
            <a:off x="4509641" y="4465342"/>
            <a:ext cx="1712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>
                <a:solidFill>
                  <a:srgbClr val="7030A0"/>
                </a:solidFill>
              </a:rPr>
              <a:t>Maloja,500-600 keV </a:t>
            </a:r>
          </a:p>
        </p:txBody>
      </p:sp>
    </p:spTree>
    <p:extLst>
      <p:ext uri="{BB962C8B-B14F-4D97-AF65-F5344CB8AC3E}">
        <p14:creationId xmlns:p14="http://schemas.microsoft.com/office/powerpoint/2010/main" val="309100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643332" y="609986"/>
            <a:ext cx="117402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Issues (Downtime)</a:t>
            </a:r>
          </a:p>
          <a:p>
            <a:endParaRPr lang="en-US" b="1" dirty="0"/>
          </a:p>
          <a:p>
            <a:r>
              <a:rPr lang="en-US" dirty="0"/>
              <a:t>RF SINEG01 (Mon): control-board replacement needed</a:t>
            </a:r>
          </a:p>
          <a:p>
            <a:r>
              <a:rPr lang="en-US" dirty="0"/>
              <a:t>SARCL01-VPIG-B010 (Tue): Vacuum issue</a:t>
            </a:r>
          </a:p>
          <a:p>
            <a:r>
              <a:rPr lang="en-US" dirty="0"/>
              <a:t>SINXB01 (Wed):  filament</a:t>
            </a:r>
          </a:p>
          <a:p>
            <a:r>
              <a:rPr lang="en-US" dirty="0"/>
              <a:t>PSYS Alarm Aramis (Wed)</a:t>
            </a:r>
            <a:endParaRPr lang="en-US" b="1" dirty="0"/>
          </a:p>
          <a:p>
            <a:r>
              <a:rPr lang="en-US" dirty="0"/>
              <a:t>RF S30CB04 (Sun): major problem, RF station OFF during MD shift, maintenance during shut-down</a:t>
            </a:r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81</cp:revision>
  <dcterms:created xsi:type="dcterms:W3CDTF">2024-06-12T07:45:09Z</dcterms:created>
  <dcterms:modified xsi:type="dcterms:W3CDTF">2025-04-07T08:10:05Z</dcterms:modified>
</cp:coreProperties>
</file>