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706" r:id="rId3"/>
  </p:sldMasterIdLst>
  <p:notesMasterIdLst>
    <p:notesMasterId r:id="rId9"/>
  </p:notesMasterIdLst>
  <p:sldIdLst>
    <p:sldId id="256" r:id="rId4"/>
    <p:sldId id="263" r:id="rId5"/>
    <p:sldId id="264" r:id="rId6"/>
    <p:sldId id="266" r:id="rId7"/>
    <p:sldId id="257" r:id="rId8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D117AC-8E4E-0FE3-BF46-F9D28DDC351E}" v="84" dt="2025-03-03T10:14:57.6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C2B51-1F76-4DEF-A78D-AB30BE3182DA}" type="datetimeFigureOut"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14BB9-1818-4F02-A7D8-0918BDAFB48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7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62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496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1390651" y="1341439"/>
            <a:ext cx="10322800" cy="46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marR="0" lvl="0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3657509" lvl="5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6pPr>
            <a:lvl7pPr marL="4267093" lvl="6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7pPr>
            <a:lvl8pPr marL="4876678" lvl="7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8pPr>
            <a:lvl9pPr marL="5486263" lvl="8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000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7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sich.zoom.us/rec/share/1s_FI27yabrAzYAHJNDScUBzQWJGNEhm_8XxSS2GFLuA90XSBPMq7qS7QXMlV8dA.M0-zCnBNakUZJUUA" TargetMode="External"/><Relationship Id="rId2" Type="http://schemas.openxmlformats.org/officeDocument/2006/relationships/hyperlink" Target="https://docs.google.com/presentation/d/13lbDGupIUmikBfQGT8gPSNf2zlkCXNq8/edit?usp=sharing&amp;ouid=110363894723391910436&amp;rtpof=true&amp;sd=tru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>
                <a:solidFill>
                  <a:schemeClr val="lt1"/>
                </a:solidFill>
                <a:latin typeface="Aptos"/>
              </a:rPr>
              <a:t>7903 overview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Department meeting</a:t>
            </a: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>
                <a:solidFill>
                  <a:schemeClr val="lt1"/>
                </a:solidFill>
                <a:latin typeface="Aptos"/>
              </a:rPr>
              <a:t>03 March 2025</a:t>
            </a:r>
            <a:endParaRPr 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ORD</a:t>
            </a:r>
            <a:endParaRPr lang="en-US" dirty="0"/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API-01: ELN/Catalogues interoperability</a:t>
            </a: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SSO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betweek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Scilog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and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Scicat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RO-Crate exporters developed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Ongoing discussions on metadata definitions with the Partners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API-02: Storage API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Got S3 buckets for Tape and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Ceph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, tests ongoing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Discussion with AIT/Pedro on the implementation (they will also use the S3 Tape API)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API-03: Data repositories metadata interoperability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Working on technical document on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DataCite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implementation</a:t>
            </a:r>
          </a:p>
          <a:p>
            <a:pPr marL="285750" indent="-28575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API-04: Analysis platforms / data repositories interoperability</a:t>
            </a:r>
          </a:p>
          <a:p>
            <a:pPr marL="742950" lvl="1" indent="-28575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Working on technical documentation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1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E7BC3-488D-6772-4983-8206390D6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E33FCE41-1672-9BCD-8ABE-0249848B8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Scicat</a:t>
            </a: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 / </a:t>
            </a: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SciLog</a:t>
            </a:r>
            <a:endParaRPr lang="en-US" dirty="0" err="1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1D84879E-E57C-C547-DF7A-C2A1B83980A5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71357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 err="1">
                <a:solidFill>
                  <a:schemeClr val="dk1"/>
                </a:solidFill>
                <a:latin typeface="Aptos"/>
                <a:cs typeface="Arial"/>
              </a:rPr>
              <a:t>Heztner</a:t>
            </a: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 migration due to change in VM sizing and pricing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Possibly we can even save some bucks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Support to SINQ in archiving data to </a:t>
            </a:r>
            <a:r>
              <a:rPr lang="en-GB" sz="2400" spc="-1" dirty="0" err="1">
                <a:solidFill>
                  <a:schemeClr val="dk1"/>
                </a:solidFill>
                <a:latin typeface="Aptos"/>
                <a:cs typeface="Arial"/>
              </a:rPr>
              <a:t>SciCat</a:t>
            </a: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</a:rPr>
              <a:t>keep using ingestion from AFS until NFS is ready.</a:t>
            </a:r>
            <a:endParaRPr lang="en-GB" sz="2000" spc="-1" dirty="0">
              <a:solidFill>
                <a:schemeClr val="dk1"/>
              </a:solidFill>
              <a:latin typeface="Arial"/>
              <a:cs typeface="Arial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They might be interested in </a:t>
            </a:r>
            <a:r>
              <a:rPr lang="en-GB" sz="2000" spc="-1" dirty="0" err="1">
                <a:solidFill>
                  <a:schemeClr val="dk1"/>
                </a:solidFill>
                <a:latin typeface="Arial"/>
                <a:cs typeface="Arial"/>
              </a:rPr>
              <a:t>SciLog</a:t>
            </a: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, too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Helping PEARL (SLS Beamline) to migrate away from e-log</a:t>
            </a:r>
            <a:endParaRPr lang="en-US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,monospace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This required some code modification to better support their case</a:t>
            </a:r>
            <a:endParaRPr lang="en-GB" dirty="0"/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SciCatV4 – release jobs released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,monospace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Updates on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NodeRed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required, some more changes in </a:t>
            </a:r>
            <a:r>
              <a:rPr lang="en-GB" sz="2000" spc="-1" dirty="0" err="1">
                <a:solidFill>
                  <a:schemeClr val="dk1"/>
                </a:solidFill>
                <a:latin typeface="Aptos"/>
                <a:cs typeface="Arial"/>
              </a:rPr>
              <a:t>Arema</a:t>
            </a: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 needed too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,monospace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  <a:cs typeface="Arial"/>
              </a:rPr>
              <a:t>Target: beta end of March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D93F46E4-64C0-8BD6-F770-6CE86A21D43F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42799675-05A1-9057-59F9-CCCCB668155D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6819BD14-E260-6BE0-2B76-76594A7FC26C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4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B3C29-2CB7-9CBC-1894-8AC44E045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884DCACC-01D1-4F01-DD47-BBA3EBA90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OpenEM</a:t>
            </a:r>
            <a:endParaRPr lang="en-US" dirty="0" err="1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DAA5BD9C-096C-C19D-8B47-3E13AB4F2E0A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323970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ea typeface="+mn-lt"/>
                <a:cs typeface="+mn-lt"/>
              </a:rPr>
              <a:t>very successful workshop in Bern on Feb 13, including demo!</a:t>
            </a:r>
            <a:endParaRPr lang="en-GB" dirty="0">
              <a:solidFill>
                <a:schemeClr val="dk1"/>
              </a:solidFill>
            </a:endParaRP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</a:t>
            </a:r>
            <a:endParaRPr lang="en-GB" sz="2000" spc="-1">
              <a:solidFill>
                <a:schemeClr val="dk1"/>
              </a:solidFill>
              <a:cs typeface="Arial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Recording</a:t>
            </a: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</a:rPr>
              <a:t>  (.cPK005m)</a:t>
            </a:r>
            <a:endParaRPr lang="en-GB" sz="2000" dirty="0">
              <a:solidFill>
                <a:schemeClr val="dk1"/>
              </a:solidFill>
            </a:endParaRP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</a:rPr>
              <a:t>Demo:</a:t>
            </a:r>
          </a:p>
          <a:p>
            <a:pPr lvl="2" defTabSz="984240">
              <a:buFont typeface="Wingdings" panose="020B0604020202020204" pitchFamily="34" charset="0"/>
              <a:buChar char="§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Full </a:t>
            </a:r>
            <a:r>
              <a:rPr lang="en-GB" sz="1600" spc="-1" err="1">
                <a:solidFill>
                  <a:schemeClr val="dk1"/>
                </a:solidFill>
                <a:ea typeface="+mn-lt"/>
                <a:cs typeface="+mn-lt"/>
              </a:rPr>
              <a:t>ingestor</a:t>
            </a: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 stack deployed on </a:t>
            </a:r>
            <a:r>
              <a:rPr lang="en-GB" sz="1600" spc="-1" err="1">
                <a:solidFill>
                  <a:schemeClr val="dk1"/>
                </a:solidFill>
                <a:ea typeface="+mn-lt"/>
                <a:cs typeface="+mn-lt"/>
              </a:rPr>
              <a:t>hetzner</a:t>
            </a: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 (new </a:t>
            </a:r>
            <a:r>
              <a:rPr lang="en-GB" sz="1600" spc="-1" err="1">
                <a:solidFill>
                  <a:schemeClr val="dk1"/>
                </a:solidFill>
                <a:ea typeface="+mn-lt"/>
                <a:cs typeface="+mn-lt"/>
              </a:rPr>
              <a:t>ingestor+globuspersonalconnect+depositor</a:t>
            </a: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 services)</a:t>
            </a:r>
            <a:endParaRPr lang="en-GB" sz="1600">
              <a:solidFill>
                <a:schemeClr val="dk1"/>
              </a:solidFill>
              <a:ea typeface="+mn-lt"/>
              <a:cs typeface="+mn-lt"/>
            </a:endParaRPr>
          </a:p>
          <a:p>
            <a:pPr lvl="2" defTabSz="984240">
              <a:buFont typeface="Wingdings" panose="020B0604020202020204" pitchFamily="34" charset="0"/>
              <a:buChar char="§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Metadata fields are generated from the OSC-EM schemas. </a:t>
            </a:r>
            <a:endParaRPr lang="en-GB" sz="1600" dirty="0">
              <a:solidFill>
                <a:schemeClr val="dk1"/>
              </a:solidFill>
            </a:endParaRPr>
          </a:p>
          <a:p>
            <a:pPr lvl="2" defTabSz="984240"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Some issues with data transfer updates remain</a:t>
            </a:r>
            <a:endParaRPr lang="en-GB" dirty="0">
              <a:solidFill>
                <a:schemeClr val="dk1"/>
              </a:solidFill>
            </a:endParaRPr>
          </a:p>
          <a:p>
            <a:pPr lvl="1" defTabSz="984240"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</a:rPr>
              <a:t>Discussion highlights</a:t>
            </a:r>
            <a:endParaRPr lang="en-GB" dirty="0">
              <a:solidFill>
                <a:schemeClr val="dk1"/>
              </a:solidFill>
            </a:endParaRPr>
          </a:p>
          <a:p>
            <a:pPr lvl="2" defTabSz="984240">
              <a:buFont typeface="Wingdings" panose="020B0604020202020204" pitchFamily="34" charset="0"/>
              <a:buChar char="§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Overall good feedback, but some concerns about how to motivate users to deposit</a:t>
            </a:r>
            <a:endParaRPr lang="en-GB" sz="1600">
              <a:solidFill>
                <a:schemeClr val="dk1"/>
              </a:solidFill>
            </a:endParaRPr>
          </a:p>
          <a:p>
            <a:pPr lvl="2" defTabSz="984240">
              <a:lnSpc>
                <a:spcPct val="100000"/>
              </a:lnSpc>
              <a:spcBef>
                <a:spcPts val="601"/>
              </a:spcBef>
              <a:buFont typeface="Wingdings" panose="020B0604020202020204" pitchFamily="34" charset="0"/>
              <a:buChar char="§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ea typeface="+mn-lt"/>
                <a:cs typeface="+mn-lt"/>
              </a:rPr>
              <a:t>Data versioning and deletion is important</a:t>
            </a:r>
            <a:endParaRPr lang="en-US" sz="1600">
              <a:solidFill>
                <a:schemeClr val="dk1"/>
              </a:solidFill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rial"/>
              <a:cs typeface="Arial"/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FB4F858-0D8E-83AA-2C3B-DB6AC7694AD6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E3C6B7B9-824D-AAFF-5DCD-B580E7DCFB3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290F5336-D02A-23A3-D938-54BB380A34D8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0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to everybody!</a:t>
            </a:r>
            <a:endParaRPr lang="en-GB" sz="42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5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3/3/2025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Benutzerdefiniertes Design</vt:lpstr>
      <vt:lpstr>Benutzerdefiniertes Design</vt:lpstr>
      <vt:lpstr>Benutzerdefiniertes Design</vt:lpstr>
      <vt:lpstr>7903 overview</vt:lpstr>
      <vt:lpstr>ORD</vt:lpstr>
      <vt:lpstr>Scicat / SciLog</vt:lpstr>
      <vt:lpstr>OpenEM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>Leonardo Sala</dc:creator>
  <dc:description>erstellt durch Vorlagenbauer.ch</dc:description>
  <cp:revision>117</cp:revision>
  <dcterms:created xsi:type="dcterms:W3CDTF">2024-06-26T20:57:43Z</dcterms:created>
  <dcterms:modified xsi:type="dcterms:W3CDTF">2025-03-03T11:33:57Z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</Properties>
</file>