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4" r:id="rId3"/>
    <p:sldId id="277" r:id="rId4"/>
    <p:sldId id="278" r:id="rId5"/>
    <p:sldId id="262" r:id="rId6"/>
    <p:sldId id="279" r:id="rId7"/>
    <p:sldId id="275" r:id="rId8"/>
    <p:sldId id="294" r:id="rId9"/>
    <p:sldId id="295" r:id="rId10"/>
    <p:sldId id="280" r:id="rId11"/>
    <p:sldId id="285" r:id="rId12"/>
    <p:sldId id="286" r:id="rId13"/>
    <p:sldId id="287" r:id="rId14"/>
    <p:sldId id="304" r:id="rId15"/>
    <p:sldId id="263" r:id="rId16"/>
    <p:sldId id="288" r:id="rId17"/>
    <p:sldId id="265" r:id="rId18"/>
    <p:sldId id="266" r:id="rId19"/>
    <p:sldId id="267" r:id="rId20"/>
    <p:sldId id="282" r:id="rId21"/>
    <p:sldId id="292" r:id="rId22"/>
    <p:sldId id="293" r:id="rId23"/>
    <p:sldId id="297" r:id="rId24"/>
    <p:sldId id="298" r:id="rId25"/>
    <p:sldId id="272" r:id="rId26"/>
    <p:sldId id="283" r:id="rId27"/>
    <p:sldId id="300" r:id="rId28"/>
    <p:sldId id="307" r:id="rId29"/>
    <p:sldId id="305" r:id="rId30"/>
    <p:sldId id="306" r:id="rId31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BA5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45CAA1-5E14-455D-A6B8-CD9BA82A88E7}" v="89" dt="2025-04-11T07:01:14.72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744" y="-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 Deseyn" userId="3e2c7a79-ed4a-4569-a374-9980fe2baa80" providerId="ADAL" clId="{9C45CAA1-5E14-455D-A6B8-CD9BA82A88E7}"/>
    <pc:docChg chg="undo custSel addSld delSld modSld sldOrd">
      <pc:chgData name="Marie Deseyn" userId="3e2c7a79-ed4a-4569-a374-9980fe2baa80" providerId="ADAL" clId="{9C45CAA1-5E14-455D-A6B8-CD9BA82A88E7}" dt="2025-04-11T07:01:37.851" v="1324" actId="1076"/>
      <pc:docMkLst>
        <pc:docMk/>
      </pc:docMkLst>
      <pc:sldChg chg="del">
        <pc:chgData name="Marie Deseyn" userId="3e2c7a79-ed4a-4569-a374-9980fe2baa80" providerId="ADAL" clId="{9C45CAA1-5E14-455D-A6B8-CD9BA82A88E7}" dt="2025-04-09T04:53:38.491" v="1" actId="47"/>
        <pc:sldMkLst>
          <pc:docMk/>
          <pc:sldMk cId="2328954075" sldId="256"/>
        </pc:sldMkLst>
      </pc:sldChg>
      <pc:sldChg chg="modSp add mod">
        <pc:chgData name="Marie Deseyn" userId="3e2c7a79-ed4a-4569-a374-9980fe2baa80" providerId="ADAL" clId="{9C45CAA1-5E14-455D-A6B8-CD9BA82A88E7}" dt="2025-04-09T06:27:00.571" v="900" actId="20577"/>
        <pc:sldMkLst>
          <pc:docMk/>
          <pc:sldMk cId="3126282664" sldId="257"/>
        </pc:sldMkLst>
        <pc:spChg chg="mod">
          <ac:chgData name="Marie Deseyn" userId="3e2c7a79-ed4a-4569-a374-9980fe2baa80" providerId="ADAL" clId="{9C45CAA1-5E14-455D-A6B8-CD9BA82A88E7}" dt="2025-04-09T06:27:00.571" v="900" actId="20577"/>
          <ac:spMkLst>
            <pc:docMk/>
            <pc:sldMk cId="3126282664" sldId="257"/>
            <ac:spMk id="2" creationId="{B38C7475-0318-9407-A5A7-20D98940C252}"/>
          </ac:spMkLst>
        </pc:spChg>
      </pc:sldChg>
      <pc:sldChg chg="new del">
        <pc:chgData name="Marie Deseyn" userId="3e2c7a79-ed4a-4569-a374-9980fe2baa80" providerId="ADAL" clId="{9C45CAA1-5E14-455D-A6B8-CD9BA82A88E7}" dt="2025-04-09T04:54:13.087" v="16" actId="47"/>
        <pc:sldMkLst>
          <pc:docMk/>
          <pc:sldMk cId="3569220153" sldId="258"/>
        </pc:sldMkLst>
      </pc:sldChg>
      <pc:sldChg chg="modSp add">
        <pc:chgData name="Marie Deseyn" userId="3e2c7a79-ed4a-4569-a374-9980fe2baa80" providerId="ADAL" clId="{9C45CAA1-5E14-455D-A6B8-CD9BA82A88E7}" dt="2025-04-09T04:57:10.002" v="51" actId="20577"/>
        <pc:sldMkLst>
          <pc:docMk/>
          <pc:sldMk cId="2213985784" sldId="262"/>
        </pc:sldMkLst>
        <pc:spChg chg="mod">
          <ac:chgData name="Marie Deseyn" userId="3e2c7a79-ed4a-4569-a374-9980fe2baa80" providerId="ADAL" clId="{9C45CAA1-5E14-455D-A6B8-CD9BA82A88E7}" dt="2025-04-09T04:57:10.002" v="51" actId="20577"/>
          <ac:spMkLst>
            <pc:docMk/>
            <pc:sldMk cId="2213985784" sldId="262"/>
            <ac:spMk id="3" creationId="{436229DA-23E1-B149-E9FD-880A80B294E1}"/>
          </ac:spMkLst>
        </pc:spChg>
      </pc:sldChg>
      <pc:sldChg chg="add">
        <pc:chgData name="Marie Deseyn" userId="3e2c7a79-ed4a-4569-a374-9980fe2baa80" providerId="ADAL" clId="{9C45CAA1-5E14-455D-A6B8-CD9BA82A88E7}" dt="2025-04-09T05:33:26.997" v="210"/>
        <pc:sldMkLst>
          <pc:docMk/>
          <pc:sldMk cId="2140066428" sldId="263"/>
        </pc:sldMkLst>
      </pc:sldChg>
      <pc:sldChg chg="add">
        <pc:chgData name="Marie Deseyn" userId="3e2c7a79-ed4a-4569-a374-9980fe2baa80" providerId="ADAL" clId="{9C45CAA1-5E14-455D-A6B8-CD9BA82A88E7}" dt="2025-04-09T05:34:04.316" v="212"/>
        <pc:sldMkLst>
          <pc:docMk/>
          <pc:sldMk cId="797059919" sldId="265"/>
        </pc:sldMkLst>
      </pc:sldChg>
      <pc:sldChg chg="addSp modSp add mod">
        <pc:chgData name="Marie Deseyn" userId="3e2c7a79-ed4a-4569-a374-9980fe2baa80" providerId="ADAL" clId="{9C45CAA1-5E14-455D-A6B8-CD9BA82A88E7}" dt="2025-04-11T06:37:14.316" v="1253"/>
        <pc:sldMkLst>
          <pc:docMk/>
          <pc:sldMk cId="3984820768" sldId="266"/>
        </pc:sldMkLst>
        <pc:spChg chg="add mod">
          <ac:chgData name="Marie Deseyn" userId="3e2c7a79-ed4a-4569-a374-9980fe2baa80" providerId="ADAL" clId="{9C45CAA1-5E14-455D-A6B8-CD9BA82A88E7}" dt="2025-04-11T06:37:09.588" v="1251" actId="20577"/>
          <ac:spMkLst>
            <pc:docMk/>
            <pc:sldMk cId="3984820768" sldId="266"/>
            <ac:spMk id="8" creationId="{575BCA41-524C-61A2-F532-3CC2B5FB23AF}"/>
          </ac:spMkLst>
        </pc:spChg>
        <pc:spChg chg="add mod">
          <ac:chgData name="Marie Deseyn" userId="3e2c7a79-ed4a-4569-a374-9980fe2baa80" providerId="ADAL" clId="{9C45CAA1-5E14-455D-A6B8-CD9BA82A88E7}" dt="2025-04-11T06:37:14.316" v="1253"/>
          <ac:spMkLst>
            <pc:docMk/>
            <pc:sldMk cId="3984820768" sldId="266"/>
            <ac:spMk id="9" creationId="{3A21B439-EF3F-7C4D-B6DD-40D38490936A}"/>
          </ac:spMkLst>
        </pc:spChg>
      </pc:sldChg>
      <pc:sldChg chg="modSp add mod">
        <pc:chgData name="Marie Deseyn" userId="3e2c7a79-ed4a-4569-a374-9980fe2baa80" providerId="ADAL" clId="{9C45CAA1-5E14-455D-A6B8-CD9BA82A88E7}" dt="2025-04-11T06:41:19.332" v="1261" actId="1076"/>
        <pc:sldMkLst>
          <pc:docMk/>
          <pc:sldMk cId="4120034867" sldId="267"/>
        </pc:sldMkLst>
        <pc:spChg chg="mod">
          <ac:chgData name="Marie Deseyn" userId="3e2c7a79-ed4a-4569-a374-9980fe2baa80" providerId="ADAL" clId="{9C45CAA1-5E14-455D-A6B8-CD9BA82A88E7}" dt="2025-04-11T06:41:16.933" v="1260" actId="20577"/>
          <ac:spMkLst>
            <pc:docMk/>
            <pc:sldMk cId="4120034867" sldId="267"/>
            <ac:spMk id="3" creationId="{2C891253-E1DD-0784-A8BE-C3A53CB83108}"/>
          </ac:spMkLst>
        </pc:spChg>
        <pc:picChg chg="mod">
          <ac:chgData name="Marie Deseyn" userId="3e2c7a79-ed4a-4569-a374-9980fe2baa80" providerId="ADAL" clId="{9C45CAA1-5E14-455D-A6B8-CD9BA82A88E7}" dt="2025-04-11T06:41:19.332" v="1261" actId="1076"/>
          <ac:picMkLst>
            <pc:docMk/>
            <pc:sldMk cId="4120034867" sldId="267"/>
            <ac:picMk id="7" creationId="{A5EC7DA8-D5BD-95A1-D9A5-D0A9E29170FD}"/>
          </ac:picMkLst>
        </pc:picChg>
      </pc:sldChg>
      <pc:sldChg chg="addSp delSp modSp add mod">
        <pc:chgData name="Marie Deseyn" userId="3e2c7a79-ed4a-4569-a374-9980fe2baa80" providerId="ADAL" clId="{9C45CAA1-5E14-455D-A6B8-CD9BA82A88E7}" dt="2025-04-09T06:25:28.684" v="888"/>
        <pc:sldMkLst>
          <pc:docMk/>
          <pc:sldMk cId="2017036586" sldId="272"/>
        </pc:sldMkLst>
        <pc:spChg chg="mod">
          <ac:chgData name="Marie Deseyn" userId="3e2c7a79-ed4a-4569-a374-9980fe2baa80" providerId="ADAL" clId="{9C45CAA1-5E14-455D-A6B8-CD9BA82A88E7}" dt="2025-04-09T06:25:27.930" v="886" actId="20577"/>
          <ac:spMkLst>
            <pc:docMk/>
            <pc:sldMk cId="2017036586" sldId="272"/>
            <ac:spMk id="3" creationId="{6B598B7F-7AB3-0596-7602-9DFAF6B2416D}"/>
          </ac:spMkLst>
        </pc:spChg>
      </pc:sldChg>
      <pc:sldChg chg="add">
        <pc:chgData name="Marie Deseyn" userId="3e2c7a79-ed4a-4569-a374-9980fe2baa80" providerId="ADAL" clId="{9C45CAA1-5E14-455D-A6B8-CD9BA82A88E7}" dt="2025-04-09T04:54:11.113" v="15"/>
        <pc:sldMkLst>
          <pc:docMk/>
          <pc:sldMk cId="3355176453" sldId="274"/>
        </pc:sldMkLst>
      </pc:sldChg>
      <pc:sldChg chg="addSp delSp modSp new mod">
        <pc:chgData name="Marie Deseyn" userId="3e2c7a79-ed4a-4569-a374-9980fe2baa80" providerId="ADAL" clId="{9C45CAA1-5E14-455D-A6B8-CD9BA82A88E7}" dt="2025-04-09T06:19:20.013" v="392" actId="478"/>
        <pc:sldMkLst>
          <pc:docMk/>
          <pc:sldMk cId="1339749057" sldId="275"/>
        </pc:sldMkLst>
        <pc:spChg chg="mod">
          <ac:chgData name="Marie Deseyn" userId="3e2c7a79-ed4a-4569-a374-9980fe2baa80" providerId="ADAL" clId="{9C45CAA1-5E14-455D-A6B8-CD9BA82A88E7}" dt="2025-04-09T05:23:51.823" v="70" actId="20577"/>
          <ac:spMkLst>
            <pc:docMk/>
            <pc:sldMk cId="1339749057" sldId="275"/>
            <ac:spMk id="2" creationId="{46EFDFB8-3C2D-CD72-580D-8C2220747E32}"/>
          </ac:spMkLst>
        </pc:spChg>
        <pc:picChg chg="add mod modCrop">
          <ac:chgData name="Marie Deseyn" userId="3e2c7a79-ed4a-4569-a374-9980fe2baa80" providerId="ADAL" clId="{9C45CAA1-5E14-455D-A6B8-CD9BA82A88E7}" dt="2025-04-09T06:08:23.422" v="389" actId="1076"/>
          <ac:picMkLst>
            <pc:docMk/>
            <pc:sldMk cId="1339749057" sldId="275"/>
            <ac:picMk id="5" creationId="{9AC40BCF-E6FD-727A-5C26-52013FC1953A}"/>
          </ac:picMkLst>
        </pc:picChg>
      </pc:sldChg>
      <pc:sldChg chg="add">
        <pc:chgData name="Marie Deseyn" userId="3e2c7a79-ed4a-4569-a374-9980fe2baa80" providerId="ADAL" clId="{9C45CAA1-5E14-455D-A6B8-CD9BA82A88E7}" dt="2025-04-09T04:55:24.396" v="18"/>
        <pc:sldMkLst>
          <pc:docMk/>
          <pc:sldMk cId="2781808558" sldId="277"/>
        </pc:sldMkLst>
      </pc:sldChg>
      <pc:sldChg chg="addSp modSp new mod">
        <pc:chgData name="Marie Deseyn" userId="3e2c7a79-ed4a-4569-a374-9980fe2baa80" providerId="ADAL" clId="{9C45CAA1-5E14-455D-A6B8-CD9BA82A88E7}" dt="2025-04-09T04:56:40.116" v="41" actId="1076"/>
        <pc:sldMkLst>
          <pc:docMk/>
          <pc:sldMk cId="99207833" sldId="278"/>
        </pc:sldMkLst>
        <pc:spChg chg="mod">
          <ac:chgData name="Marie Deseyn" userId="3e2c7a79-ed4a-4569-a374-9980fe2baa80" providerId="ADAL" clId="{9C45CAA1-5E14-455D-A6B8-CD9BA82A88E7}" dt="2025-04-09T04:56:31.892" v="38" actId="20577"/>
          <ac:spMkLst>
            <pc:docMk/>
            <pc:sldMk cId="99207833" sldId="278"/>
            <ac:spMk id="2" creationId="{3A1B9CB8-B845-9AB1-B5C1-592568D6195D}"/>
          </ac:spMkLst>
        </pc:spChg>
        <pc:picChg chg="add mod">
          <ac:chgData name="Marie Deseyn" userId="3e2c7a79-ed4a-4569-a374-9980fe2baa80" providerId="ADAL" clId="{9C45CAA1-5E14-455D-A6B8-CD9BA82A88E7}" dt="2025-04-09T04:56:40.116" v="41" actId="1076"/>
          <ac:picMkLst>
            <pc:docMk/>
            <pc:sldMk cId="99207833" sldId="278"/>
            <ac:picMk id="4" creationId="{6117C0CF-9078-98F6-0CFE-6E3CDBF6B1AB}"/>
          </ac:picMkLst>
        </pc:picChg>
      </pc:sldChg>
      <pc:sldChg chg="addSp delSp modSp add mod ord">
        <pc:chgData name="Marie Deseyn" userId="3e2c7a79-ed4a-4569-a374-9980fe2baa80" providerId="ADAL" clId="{9C45CAA1-5E14-455D-A6B8-CD9BA82A88E7}" dt="2025-04-09T05:27:29.911" v="84" actId="1076"/>
        <pc:sldMkLst>
          <pc:docMk/>
          <pc:sldMk cId="3436463066" sldId="279"/>
        </pc:sldMkLst>
        <pc:picChg chg="add mod">
          <ac:chgData name="Marie Deseyn" userId="3e2c7a79-ed4a-4569-a374-9980fe2baa80" providerId="ADAL" clId="{9C45CAA1-5E14-455D-A6B8-CD9BA82A88E7}" dt="2025-04-09T05:27:29.911" v="84" actId="1076"/>
          <ac:picMkLst>
            <pc:docMk/>
            <pc:sldMk cId="3436463066" sldId="279"/>
            <ac:picMk id="4" creationId="{8B3C73BB-64C3-A80E-3110-B1E64A077E6C}"/>
          </ac:picMkLst>
        </pc:picChg>
      </pc:sldChg>
      <pc:sldChg chg="addSp delSp modSp add mod">
        <pc:chgData name="Marie Deseyn" userId="3e2c7a79-ed4a-4569-a374-9980fe2baa80" providerId="ADAL" clId="{9C45CAA1-5E14-455D-A6B8-CD9BA82A88E7}" dt="2025-04-09T05:31:18.424" v="183" actId="478"/>
        <pc:sldMkLst>
          <pc:docMk/>
          <pc:sldMk cId="2640977972" sldId="280"/>
        </pc:sldMkLst>
        <pc:picChg chg="add mod">
          <ac:chgData name="Marie Deseyn" userId="3e2c7a79-ed4a-4569-a374-9980fe2baa80" providerId="ADAL" clId="{9C45CAA1-5E14-455D-A6B8-CD9BA82A88E7}" dt="2025-04-09T05:28:30.937" v="88" actId="1076"/>
          <ac:picMkLst>
            <pc:docMk/>
            <pc:sldMk cId="2640977972" sldId="280"/>
            <ac:picMk id="5" creationId="{C6C56E31-E2AC-C8ED-6A07-FE67AF5CCAC0}"/>
          </ac:picMkLst>
        </pc:picChg>
        <pc:picChg chg="add mod">
          <ac:chgData name="Marie Deseyn" userId="3e2c7a79-ed4a-4569-a374-9980fe2baa80" providerId="ADAL" clId="{9C45CAA1-5E14-455D-A6B8-CD9BA82A88E7}" dt="2025-04-09T05:28:56.672" v="92" actId="14100"/>
          <ac:picMkLst>
            <pc:docMk/>
            <pc:sldMk cId="2640977972" sldId="280"/>
            <ac:picMk id="7" creationId="{09FEEE15-AF84-E656-A616-FE0E58431064}"/>
          </ac:picMkLst>
        </pc:picChg>
      </pc:sldChg>
      <pc:sldChg chg="add del">
        <pc:chgData name="Marie Deseyn" userId="3e2c7a79-ed4a-4569-a374-9980fe2baa80" providerId="ADAL" clId="{9C45CAA1-5E14-455D-A6B8-CD9BA82A88E7}" dt="2025-04-09T06:26:01.445" v="895" actId="47"/>
        <pc:sldMkLst>
          <pc:docMk/>
          <pc:sldMk cId="748697949" sldId="281"/>
        </pc:sldMkLst>
      </pc:sldChg>
      <pc:sldChg chg="addSp delSp modSp add mod">
        <pc:chgData name="Marie Deseyn" userId="3e2c7a79-ed4a-4569-a374-9980fe2baa80" providerId="ADAL" clId="{9C45CAA1-5E14-455D-A6B8-CD9BA82A88E7}" dt="2025-04-09T05:54:36.751" v="346" actId="1076"/>
        <pc:sldMkLst>
          <pc:docMk/>
          <pc:sldMk cId="3899194105" sldId="282"/>
        </pc:sldMkLst>
        <pc:spChg chg="add mod">
          <ac:chgData name="Marie Deseyn" userId="3e2c7a79-ed4a-4569-a374-9980fe2baa80" providerId="ADAL" clId="{9C45CAA1-5E14-455D-A6B8-CD9BA82A88E7}" dt="2025-04-09T05:47:12.118" v="319" actId="6549"/>
          <ac:spMkLst>
            <pc:docMk/>
            <pc:sldMk cId="3899194105" sldId="282"/>
            <ac:spMk id="16" creationId="{5500F5C0-AF66-248E-D1EC-F9D2193A0E8B}"/>
          </ac:spMkLst>
        </pc:spChg>
        <pc:grpChg chg="add mod">
          <ac:chgData name="Marie Deseyn" userId="3e2c7a79-ed4a-4569-a374-9980fe2baa80" providerId="ADAL" clId="{9C45CAA1-5E14-455D-A6B8-CD9BA82A88E7}" dt="2025-04-09T05:44:22.451" v="312" actId="1076"/>
          <ac:grpSpMkLst>
            <pc:docMk/>
            <pc:sldMk cId="3899194105" sldId="282"/>
            <ac:grpSpMk id="21" creationId="{0CF2FA9D-A751-7ECA-2847-B5E14C33030B}"/>
          </ac:grpSpMkLst>
        </pc:grpChg>
        <pc:picChg chg="add mod">
          <ac:chgData name="Marie Deseyn" userId="3e2c7a79-ed4a-4569-a374-9980fe2baa80" providerId="ADAL" clId="{9C45CAA1-5E14-455D-A6B8-CD9BA82A88E7}" dt="2025-04-09T05:44:18.512" v="311" actId="164"/>
          <ac:picMkLst>
            <pc:docMk/>
            <pc:sldMk cId="3899194105" sldId="282"/>
            <ac:picMk id="20" creationId="{3F397B3D-381B-C99E-0291-7199FBF20DF2}"/>
          </ac:picMkLst>
        </pc:picChg>
        <pc:picChg chg="add mod">
          <ac:chgData name="Marie Deseyn" userId="3e2c7a79-ed4a-4569-a374-9980fe2baa80" providerId="ADAL" clId="{9C45CAA1-5E14-455D-A6B8-CD9BA82A88E7}" dt="2025-04-09T05:54:34.919" v="345" actId="1076"/>
          <ac:picMkLst>
            <pc:docMk/>
            <pc:sldMk cId="3899194105" sldId="282"/>
            <ac:picMk id="27" creationId="{33BD9D18-9EFE-FD13-A9EB-FDB007DE8F37}"/>
          </ac:picMkLst>
        </pc:picChg>
        <pc:picChg chg="add mod">
          <ac:chgData name="Marie Deseyn" userId="3e2c7a79-ed4a-4569-a374-9980fe2baa80" providerId="ADAL" clId="{9C45CAA1-5E14-455D-A6B8-CD9BA82A88E7}" dt="2025-04-09T05:54:36.751" v="346" actId="1076"/>
          <ac:picMkLst>
            <pc:docMk/>
            <pc:sldMk cId="3899194105" sldId="282"/>
            <ac:picMk id="29" creationId="{BB9DD7A2-6737-269E-33C5-DDE7851A2B7C}"/>
          </ac:picMkLst>
        </pc:picChg>
      </pc:sldChg>
      <pc:sldChg chg="addSp delSp modSp add mod">
        <pc:chgData name="Marie Deseyn" userId="3e2c7a79-ed4a-4569-a374-9980fe2baa80" providerId="ADAL" clId="{9C45CAA1-5E14-455D-A6B8-CD9BA82A88E7}" dt="2025-04-09T06:25:33.104" v="890" actId="1076"/>
        <pc:sldMkLst>
          <pc:docMk/>
          <pc:sldMk cId="3965940281" sldId="283"/>
        </pc:sldMkLst>
        <pc:spChg chg="mod">
          <ac:chgData name="Marie Deseyn" userId="3e2c7a79-ed4a-4569-a374-9980fe2baa80" providerId="ADAL" clId="{9C45CAA1-5E14-455D-A6B8-CD9BA82A88E7}" dt="2025-04-09T06:22:18.218" v="735" actId="20577"/>
          <ac:spMkLst>
            <pc:docMk/>
            <pc:sldMk cId="3965940281" sldId="283"/>
            <ac:spMk id="2" creationId="{A6D883CA-5E2A-5CB0-9FA1-A378D6BBEE93}"/>
          </ac:spMkLst>
        </pc:spChg>
        <pc:spChg chg="add mod">
          <ac:chgData name="Marie Deseyn" userId="3e2c7a79-ed4a-4569-a374-9980fe2baa80" providerId="ADAL" clId="{9C45CAA1-5E14-455D-A6B8-CD9BA82A88E7}" dt="2025-04-09T06:23:58.862" v="828" actId="1076"/>
          <ac:spMkLst>
            <pc:docMk/>
            <pc:sldMk cId="3965940281" sldId="283"/>
            <ac:spMk id="8" creationId="{D4A7CEDD-34FF-35EC-F073-D13AA1696597}"/>
          </ac:spMkLst>
        </pc:spChg>
        <pc:picChg chg="add mod">
          <ac:chgData name="Marie Deseyn" userId="3e2c7a79-ed4a-4569-a374-9980fe2baa80" providerId="ADAL" clId="{9C45CAA1-5E14-455D-A6B8-CD9BA82A88E7}" dt="2025-04-09T06:25:30.770" v="889" actId="1076"/>
          <ac:picMkLst>
            <pc:docMk/>
            <pc:sldMk cId="3965940281" sldId="283"/>
            <ac:picMk id="5" creationId="{434A7F3F-FC88-E83E-9515-CD80808A2081}"/>
          </ac:picMkLst>
        </pc:picChg>
        <pc:picChg chg="add mod">
          <ac:chgData name="Marie Deseyn" userId="3e2c7a79-ed4a-4569-a374-9980fe2baa80" providerId="ADAL" clId="{9C45CAA1-5E14-455D-A6B8-CD9BA82A88E7}" dt="2025-04-09T06:25:33.104" v="890" actId="1076"/>
          <ac:picMkLst>
            <pc:docMk/>
            <pc:sldMk cId="3965940281" sldId="283"/>
            <ac:picMk id="7" creationId="{075D4035-8E62-7BF1-3420-965559D64EBF}"/>
          </ac:picMkLst>
        </pc:picChg>
      </pc:sldChg>
      <pc:sldChg chg="add del">
        <pc:chgData name="Marie Deseyn" userId="3e2c7a79-ed4a-4569-a374-9980fe2baa80" providerId="ADAL" clId="{9C45CAA1-5E14-455D-A6B8-CD9BA82A88E7}" dt="2025-04-09T06:26:00.917" v="894" actId="47"/>
        <pc:sldMkLst>
          <pc:docMk/>
          <pc:sldMk cId="1376659436" sldId="284"/>
        </pc:sldMkLst>
      </pc:sldChg>
      <pc:sldChg chg="addSp delSp modSp add mod">
        <pc:chgData name="Marie Deseyn" userId="3e2c7a79-ed4a-4569-a374-9980fe2baa80" providerId="ADAL" clId="{9C45CAA1-5E14-455D-A6B8-CD9BA82A88E7}" dt="2025-04-09T05:31:36.336" v="209" actId="1076"/>
        <pc:sldMkLst>
          <pc:docMk/>
          <pc:sldMk cId="770171153" sldId="285"/>
        </pc:sldMkLst>
        <pc:spChg chg="add mod">
          <ac:chgData name="Marie Deseyn" userId="3e2c7a79-ed4a-4569-a374-9980fe2baa80" providerId="ADAL" clId="{9C45CAA1-5E14-455D-A6B8-CD9BA82A88E7}" dt="2025-04-09T05:30:18.647" v="168" actId="20577"/>
          <ac:spMkLst>
            <pc:docMk/>
            <pc:sldMk cId="770171153" sldId="285"/>
            <ac:spMk id="6" creationId="{EA67C265-3E07-348C-9F8F-E58BB6B702E6}"/>
          </ac:spMkLst>
        </pc:spChg>
        <pc:spChg chg="add mod">
          <ac:chgData name="Marie Deseyn" userId="3e2c7a79-ed4a-4569-a374-9980fe2baa80" providerId="ADAL" clId="{9C45CAA1-5E14-455D-A6B8-CD9BA82A88E7}" dt="2025-04-09T05:31:36.336" v="209" actId="1076"/>
          <ac:spMkLst>
            <pc:docMk/>
            <pc:sldMk cId="770171153" sldId="285"/>
            <ac:spMk id="8" creationId="{7364EEC7-346C-DBF9-2071-0C9BD75FBFEB}"/>
          </ac:spMkLst>
        </pc:spChg>
        <pc:picChg chg="mod">
          <ac:chgData name="Marie Deseyn" userId="3e2c7a79-ed4a-4569-a374-9980fe2baa80" providerId="ADAL" clId="{9C45CAA1-5E14-455D-A6B8-CD9BA82A88E7}" dt="2025-04-09T05:29:24.195" v="96" actId="1076"/>
          <ac:picMkLst>
            <pc:docMk/>
            <pc:sldMk cId="770171153" sldId="285"/>
            <ac:picMk id="7" creationId="{7B74DE2F-32C2-3D51-4568-2915D6571C91}"/>
          </ac:picMkLst>
        </pc:picChg>
        <pc:picChg chg="mod">
          <ac:chgData name="Marie Deseyn" userId="3e2c7a79-ed4a-4569-a374-9980fe2baa80" providerId="ADAL" clId="{9C45CAA1-5E14-455D-A6B8-CD9BA82A88E7}" dt="2025-04-09T05:31:34.059" v="208" actId="1076"/>
          <ac:picMkLst>
            <pc:docMk/>
            <pc:sldMk cId="770171153" sldId="285"/>
            <ac:picMk id="9" creationId="{10749D08-038B-3BEB-8ACD-D3E133CC5150}"/>
          </ac:picMkLst>
        </pc:picChg>
      </pc:sldChg>
      <pc:sldChg chg="addSp delSp modSp add mod">
        <pc:chgData name="Marie Deseyn" userId="3e2c7a79-ed4a-4569-a374-9980fe2baa80" providerId="ADAL" clId="{9C45CAA1-5E14-455D-A6B8-CD9BA82A88E7}" dt="2025-04-09T05:30:49.523" v="175" actId="478"/>
        <pc:sldMkLst>
          <pc:docMk/>
          <pc:sldMk cId="464576611" sldId="286"/>
        </pc:sldMkLst>
        <pc:picChg chg="mod">
          <ac:chgData name="Marie Deseyn" userId="3e2c7a79-ed4a-4569-a374-9980fe2baa80" providerId="ADAL" clId="{9C45CAA1-5E14-455D-A6B8-CD9BA82A88E7}" dt="2025-04-09T05:30:23.071" v="171" actId="1076"/>
          <ac:picMkLst>
            <pc:docMk/>
            <pc:sldMk cId="464576611" sldId="286"/>
            <ac:picMk id="4" creationId="{4FF82452-F29C-C690-E68A-80E263FF49A6}"/>
          </ac:picMkLst>
        </pc:picChg>
      </pc:sldChg>
      <pc:sldChg chg="addSp delSp modSp add mod">
        <pc:chgData name="Marie Deseyn" userId="3e2c7a79-ed4a-4569-a374-9980fe2baa80" providerId="ADAL" clId="{9C45CAA1-5E14-455D-A6B8-CD9BA82A88E7}" dt="2025-04-09T05:31:08.738" v="182" actId="14100"/>
        <pc:sldMkLst>
          <pc:docMk/>
          <pc:sldMk cId="2801071540" sldId="287"/>
        </pc:sldMkLst>
        <pc:picChg chg="add mod">
          <ac:chgData name="Marie Deseyn" userId="3e2c7a79-ed4a-4569-a374-9980fe2baa80" providerId="ADAL" clId="{9C45CAA1-5E14-455D-A6B8-CD9BA82A88E7}" dt="2025-04-09T05:30:58.980" v="179" actId="1076"/>
          <ac:picMkLst>
            <pc:docMk/>
            <pc:sldMk cId="2801071540" sldId="287"/>
            <ac:picMk id="3" creationId="{C913DACB-8BC1-F34C-1F94-B0D7FBF8872A}"/>
          </ac:picMkLst>
        </pc:picChg>
        <pc:picChg chg="mod">
          <ac:chgData name="Marie Deseyn" userId="3e2c7a79-ed4a-4569-a374-9980fe2baa80" providerId="ADAL" clId="{9C45CAA1-5E14-455D-A6B8-CD9BA82A88E7}" dt="2025-04-09T05:31:08.738" v="182" actId="14100"/>
          <ac:picMkLst>
            <pc:docMk/>
            <pc:sldMk cId="2801071540" sldId="287"/>
            <ac:picMk id="5" creationId="{306E426D-FDDB-EC6B-8356-CC2383191629}"/>
          </ac:picMkLst>
        </pc:picChg>
      </pc:sldChg>
      <pc:sldChg chg="addSp modSp add mod">
        <pc:chgData name="Marie Deseyn" userId="3e2c7a79-ed4a-4569-a374-9980fe2baa80" providerId="ADAL" clId="{9C45CAA1-5E14-455D-A6B8-CD9BA82A88E7}" dt="2025-04-09T06:27:31.590" v="905" actId="1076"/>
        <pc:sldMkLst>
          <pc:docMk/>
          <pc:sldMk cId="320192606" sldId="288"/>
        </pc:sldMkLst>
        <pc:picChg chg="add mod">
          <ac:chgData name="Marie Deseyn" userId="3e2c7a79-ed4a-4569-a374-9980fe2baa80" providerId="ADAL" clId="{9C45CAA1-5E14-455D-A6B8-CD9BA82A88E7}" dt="2025-04-09T06:27:31.590" v="905" actId="1076"/>
          <ac:picMkLst>
            <pc:docMk/>
            <pc:sldMk cId="320192606" sldId="288"/>
            <ac:picMk id="8" creationId="{429A857F-E38D-4F82-06A6-55682E83C77A}"/>
          </ac:picMkLst>
        </pc:picChg>
      </pc:sldChg>
      <pc:sldChg chg="add del">
        <pc:chgData name="Marie Deseyn" userId="3e2c7a79-ed4a-4569-a374-9980fe2baa80" providerId="ADAL" clId="{9C45CAA1-5E14-455D-A6B8-CD9BA82A88E7}" dt="2025-04-09T06:25:59.669" v="891" actId="47"/>
        <pc:sldMkLst>
          <pc:docMk/>
          <pc:sldMk cId="1955892134" sldId="289"/>
        </pc:sldMkLst>
      </pc:sldChg>
      <pc:sldChg chg="add del">
        <pc:chgData name="Marie Deseyn" userId="3e2c7a79-ed4a-4569-a374-9980fe2baa80" providerId="ADAL" clId="{9C45CAA1-5E14-455D-A6B8-CD9BA82A88E7}" dt="2025-04-09T06:25:59.964" v="892" actId="47"/>
        <pc:sldMkLst>
          <pc:docMk/>
          <pc:sldMk cId="1495185419" sldId="290"/>
        </pc:sldMkLst>
      </pc:sldChg>
      <pc:sldChg chg="add del">
        <pc:chgData name="Marie Deseyn" userId="3e2c7a79-ed4a-4569-a374-9980fe2baa80" providerId="ADAL" clId="{9C45CAA1-5E14-455D-A6B8-CD9BA82A88E7}" dt="2025-04-09T06:26:00.429" v="893" actId="47"/>
        <pc:sldMkLst>
          <pc:docMk/>
          <pc:sldMk cId="829354535" sldId="291"/>
        </pc:sldMkLst>
      </pc:sldChg>
      <pc:sldChg chg="addSp delSp modSp add mod">
        <pc:chgData name="Marie Deseyn" userId="3e2c7a79-ed4a-4569-a374-9980fe2baa80" providerId="ADAL" clId="{9C45CAA1-5E14-455D-A6B8-CD9BA82A88E7}" dt="2025-04-09T05:57:00.289" v="367"/>
        <pc:sldMkLst>
          <pc:docMk/>
          <pc:sldMk cId="251172720" sldId="292"/>
        </pc:sldMkLst>
        <pc:spChg chg="mod">
          <ac:chgData name="Marie Deseyn" userId="3e2c7a79-ed4a-4569-a374-9980fe2baa80" providerId="ADAL" clId="{9C45CAA1-5E14-455D-A6B8-CD9BA82A88E7}" dt="2025-04-09T05:57:00.289" v="367"/>
          <ac:spMkLst>
            <pc:docMk/>
            <pc:sldMk cId="251172720" sldId="292"/>
            <ac:spMk id="12" creationId="{99280A23-A20B-81CC-A0E1-45C79474564D}"/>
          </ac:spMkLst>
        </pc:spChg>
        <pc:grpChg chg="add mod">
          <ac:chgData name="Marie Deseyn" userId="3e2c7a79-ed4a-4569-a374-9980fe2baa80" providerId="ADAL" clId="{9C45CAA1-5E14-455D-A6B8-CD9BA82A88E7}" dt="2025-04-09T05:57:00.289" v="367"/>
          <ac:grpSpMkLst>
            <pc:docMk/>
            <pc:sldMk cId="251172720" sldId="292"/>
            <ac:grpSpMk id="11" creationId="{87F3A224-CF24-1F2C-2D78-E2D1FC770C85}"/>
          </ac:grpSpMkLst>
        </pc:grpChg>
        <pc:picChg chg="add mod">
          <ac:chgData name="Marie Deseyn" userId="3e2c7a79-ed4a-4569-a374-9980fe2baa80" providerId="ADAL" clId="{9C45CAA1-5E14-455D-A6B8-CD9BA82A88E7}" dt="2025-04-09T05:54:40.167" v="348" actId="1076"/>
          <ac:picMkLst>
            <pc:docMk/>
            <pc:sldMk cId="251172720" sldId="292"/>
            <ac:picMk id="6" creationId="{8A3318B7-9091-B513-2F38-88A204AD08CC}"/>
          </ac:picMkLst>
        </pc:picChg>
        <pc:picChg chg="add mod">
          <ac:chgData name="Marie Deseyn" userId="3e2c7a79-ed4a-4569-a374-9980fe2baa80" providerId="ADAL" clId="{9C45CAA1-5E14-455D-A6B8-CD9BA82A88E7}" dt="2025-04-09T05:54:39.167" v="347" actId="1076"/>
          <ac:picMkLst>
            <pc:docMk/>
            <pc:sldMk cId="251172720" sldId="292"/>
            <ac:picMk id="8" creationId="{E2CC3B05-A110-8DC6-64B4-EC9DB5A7DCA9}"/>
          </ac:picMkLst>
        </pc:picChg>
        <pc:picChg chg="mod">
          <ac:chgData name="Marie Deseyn" userId="3e2c7a79-ed4a-4569-a374-9980fe2baa80" providerId="ADAL" clId="{9C45CAA1-5E14-455D-A6B8-CD9BA82A88E7}" dt="2025-04-09T05:57:00.289" v="367"/>
          <ac:picMkLst>
            <pc:docMk/>
            <pc:sldMk cId="251172720" sldId="292"/>
            <ac:picMk id="14" creationId="{0D0BB1BC-C763-D0D2-F42F-647EB37A46DF}"/>
          </ac:picMkLst>
        </pc:picChg>
      </pc:sldChg>
      <pc:sldChg chg="addSp delSp modSp add mod">
        <pc:chgData name="Marie Deseyn" userId="3e2c7a79-ed4a-4569-a374-9980fe2baa80" providerId="ADAL" clId="{9C45CAA1-5E14-455D-A6B8-CD9BA82A88E7}" dt="2025-04-09T05:57:58.676" v="383"/>
        <pc:sldMkLst>
          <pc:docMk/>
          <pc:sldMk cId="4215972075" sldId="293"/>
        </pc:sldMkLst>
        <pc:spChg chg="add mod">
          <ac:chgData name="Marie Deseyn" userId="3e2c7a79-ed4a-4569-a374-9980fe2baa80" providerId="ADAL" clId="{9C45CAA1-5E14-455D-A6B8-CD9BA82A88E7}" dt="2025-04-09T05:57:40.623" v="372" actId="21"/>
          <ac:spMkLst>
            <pc:docMk/>
            <pc:sldMk cId="4215972075" sldId="293"/>
            <ac:spMk id="7" creationId="{C81EB6CA-4420-341D-E01C-7D2CD1A84FA9}"/>
          </ac:spMkLst>
        </pc:spChg>
        <pc:spChg chg="mod">
          <ac:chgData name="Marie Deseyn" userId="3e2c7a79-ed4a-4569-a374-9980fe2baa80" providerId="ADAL" clId="{9C45CAA1-5E14-455D-A6B8-CD9BA82A88E7}" dt="2025-04-09T05:57:58.676" v="383"/>
          <ac:spMkLst>
            <pc:docMk/>
            <pc:sldMk cId="4215972075" sldId="293"/>
            <ac:spMk id="16" creationId="{02ACBC86-F3A2-E55D-141D-EF1DB7123BCD}"/>
          </ac:spMkLst>
        </pc:spChg>
        <pc:picChg chg="add mod">
          <ac:chgData name="Marie Deseyn" userId="3e2c7a79-ed4a-4569-a374-9980fe2baa80" providerId="ADAL" clId="{9C45CAA1-5E14-455D-A6B8-CD9BA82A88E7}" dt="2025-04-09T05:56:23.630" v="359" actId="1076"/>
          <ac:picMkLst>
            <pc:docMk/>
            <pc:sldMk cId="4215972075" sldId="293"/>
            <ac:picMk id="4" creationId="{5A43C09D-7D28-3AB8-5BDA-9EF151462443}"/>
          </ac:picMkLst>
        </pc:picChg>
        <pc:picChg chg="mod">
          <ac:chgData name="Marie Deseyn" userId="3e2c7a79-ed4a-4569-a374-9980fe2baa80" providerId="ADAL" clId="{9C45CAA1-5E14-455D-A6B8-CD9BA82A88E7}" dt="2025-04-09T05:55:38.337" v="354" actId="1076"/>
          <ac:picMkLst>
            <pc:docMk/>
            <pc:sldMk cId="4215972075" sldId="293"/>
            <ac:picMk id="10" creationId="{A4265E80-3CD7-3B07-F1CD-588DF92A211B}"/>
          </ac:picMkLst>
        </pc:picChg>
      </pc:sldChg>
      <pc:sldChg chg="addSp delSp modSp add mod">
        <pc:chgData name="Marie Deseyn" userId="3e2c7a79-ed4a-4569-a374-9980fe2baa80" providerId="ADAL" clId="{9C45CAA1-5E14-455D-A6B8-CD9BA82A88E7}" dt="2025-04-09T06:20:35.416" v="552" actId="478"/>
        <pc:sldMkLst>
          <pc:docMk/>
          <pc:sldMk cId="935116874" sldId="294"/>
        </pc:sldMkLst>
        <pc:spChg chg="add mod">
          <ac:chgData name="Marie Deseyn" userId="3e2c7a79-ed4a-4569-a374-9980fe2baa80" providerId="ADAL" clId="{9C45CAA1-5E14-455D-A6B8-CD9BA82A88E7}" dt="2025-04-09T06:19:52.284" v="458" actId="207"/>
          <ac:spMkLst>
            <pc:docMk/>
            <pc:sldMk cId="935116874" sldId="294"/>
            <ac:spMk id="3" creationId="{868B3E45-3535-41FD-F684-4D61CDE59A73}"/>
          </ac:spMkLst>
        </pc:spChg>
        <pc:spChg chg="add mod">
          <ac:chgData name="Marie Deseyn" userId="3e2c7a79-ed4a-4569-a374-9980fe2baa80" providerId="ADAL" clId="{9C45CAA1-5E14-455D-A6B8-CD9BA82A88E7}" dt="2025-04-09T06:20:29.528" v="549" actId="1076"/>
          <ac:spMkLst>
            <pc:docMk/>
            <pc:sldMk cId="935116874" sldId="294"/>
            <ac:spMk id="4" creationId="{26C196FE-0407-39A8-CAEE-636BFFC05C2E}"/>
          </ac:spMkLst>
        </pc:spChg>
      </pc:sldChg>
      <pc:sldChg chg="addSp delSp modSp add mod">
        <pc:chgData name="Marie Deseyn" userId="3e2c7a79-ed4a-4569-a374-9980fe2baa80" providerId="ADAL" clId="{9C45CAA1-5E14-455D-A6B8-CD9BA82A88E7}" dt="2025-04-09T06:21:58.244" v="708" actId="1036"/>
        <pc:sldMkLst>
          <pc:docMk/>
          <pc:sldMk cId="3384370468" sldId="295"/>
        </pc:sldMkLst>
        <pc:spChg chg="add mod">
          <ac:chgData name="Marie Deseyn" userId="3e2c7a79-ed4a-4569-a374-9980fe2baa80" providerId="ADAL" clId="{9C45CAA1-5E14-455D-A6B8-CD9BA82A88E7}" dt="2025-04-09T06:21:40.074" v="697" actId="1076"/>
          <ac:spMkLst>
            <pc:docMk/>
            <pc:sldMk cId="3384370468" sldId="295"/>
            <ac:spMk id="6" creationId="{E984E7A2-341D-29D3-3D9C-1B6B533A167D}"/>
          </ac:spMkLst>
        </pc:spChg>
        <pc:spChg chg="add mod">
          <ac:chgData name="Marie Deseyn" userId="3e2c7a79-ed4a-4569-a374-9980fe2baa80" providerId="ADAL" clId="{9C45CAA1-5E14-455D-A6B8-CD9BA82A88E7}" dt="2025-04-09T06:21:58.244" v="708" actId="1036"/>
          <ac:spMkLst>
            <pc:docMk/>
            <pc:sldMk cId="3384370468" sldId="295"/>
            <ac:spMk id="8" creationId="{D0C52A62-DA4C-F57B-229F-30F59EB36511}"/>
          </ac:spMkLst>
        </pc:spChg>
        <pc:picChg chg="mod">
          <ac:chgData name="Marie Deseyn" userId="3e2c7a79-ed4a-4569-a374-9980fe2baa80" providerId="ADAL" clId="{9C45CAA1-5E14-455D-A6B8-CD9BA82A88E7}" dt="2025-04-09T06:21:40.488" v="698" actId="1076"/>
          <ac:picMkLst>
            <pc:docMk/>
            <pc:sldMk cId="3384370468" sldId="295"/>
            <ac:picMk id="7" creationId="{D2838D88-CECE-71A8-A822-D7E8DF31FEE6}"/>
          </ac:picMkLst>
        </pc:picChg>
      </pc:sldChg>
      <pc:sldChg chg="new del">
        <pc:chgData name="Marie Deseyn" userId="3e2c7a79-ed4a-4569-a374-9980fe2baa80" providerId="ADAL" clId="{9C45CAA1-5E14-455D-A6B8-CD9BA82A88E7}" dt="2025-04-09T06:24:29.340" v="831" actId="47"/>
        <pc:sldMkLst>
          <pc:docMk/>
          <pc:sldMk cId="3071279058" sldId="296"/>
        </pc:sldMkLst>
      </pc:sldChg>
      <pc:sldChg chg="addSp delSp modSp add mod">
        <pc:chgData name="Marie Deseyn" userId="3e2c7a79-ed4a-4569-a374-9980fe2baa80" providerId="ADAL" clId="{9C45CAA1-5E14-455D-A6B8-CD9BA82A88E7}" dt="2025-04-11T06:43:43.521" v="1279" actId="478"/>
        <pc:sldMkLst>
          <pc:docMk/>
          <pc:sldMk cId="3407914368" sldId="297"/>
        </pc:sldMkLst>
        <pc:spChg chg="add mod">
          <ac:chgData name="Marie Deseyn" userId="3e2c7a79-ed4a-4569-a374-9980fe2baa80" providerId="ADAL" clId="{9C45CAA1-5E14-455D-A6B8-CD9BA82A88E7}" dt="2025-04-11T06:42:16.106" v="1265" actId="2085"/>
          <ac:spMkLst>
            <pc:docMk/>
            <pc:sldMk cId="3407914368" sldId="297"/>
            <ac:spMk id="5" creationId="{70D70EE0-4D95-810A-9AF8-EA791B4A3D56}"/>
          </ac:spMkLst>
        </pc:spChg>
        <pc:spChg chg="add mod">
          <ac:chgData name="Marie Deseyn" userId="3e2c7a79-ed4a-4569-a374-9980fe2baa80" providerId="ADAL" clId="{9C45CAA1-5E14-455D-A6B8-CD9BA82A88E7}" dt="2025-04-11T06:42:19.746" v="1267" actId="1076"/>
          <ac:spMkLst>
            <pc:docMk/>
            <pc:sldMk cId="3407914368" sldId="297"/>
            <ac:spMk id="7" creationId="{5F14299C-8F79-2684-250F-055F12C1C104}"/>
          </ac:spMkLst>
        </pc:spChg>
        <pc:spChg chg="add mod">
          <ac:chgData name="Marie Deseyn" userId="3e2c7a79-ed4a-4569-a374-9980fe2baa80" providerId="ADAL" clId="{9C45CAA1-5E14-455D-A6B8-CD9BA82A88E7}" dt="2025-04-11T06:42:26.476" v="1271" actId="1038"/>
          <ac:spMkLst>
            <pc:docMk/>
            <pc:sldMk cId="3407914368" sldId="297"/>
            <ac:spMk id="12" creationId="{FA6D0C78-DB69-6786-D149-FDC675F25242}"/>
          </ac:spMkLst>
        </pc:spChg>
        <pc:spChg chg="add mod">
          <ac:chgData name="Marie Deseyn" userId="3e2c7a79-ed4a-4569-a374-9980fe2baa80" providerId="ADAL" clId="{9C45CAA1-5E14-455D-A6B8-CD9BA82A88E7}" dt="2025-04-11T06:42:33.771" v="1276" actId="1038"/>
          <ac:spMkLst>
            <pc:docMk/>
            <pc:sldMk cId="3407914368" sldId="297"/>
            <ac:spMk id="14" creationId="{F6B5C032-CD89-9C1F-465F-E411114E1258}"/>
          </ac:spMkLst>
        </pc:spChg>
        <pc:picChg chg="mod modCrop">
          <ac:chgData name="Marie Deseyn" userId="3e2c7a79-ed4a-4569-a374-9980fe2baa80" providerId="ADAL" clId="{9C45CAA1-5E14-455D-A6B8-CD9BA82A88E7}" dt="2025-04-11T06:43:33.773" v="1277" actId="732"/>
          <ac:picMkLst>
            <pc:docMk/>
            <pc:sldMk cId="3407914368" sldId="297"/>
            <ac:picMk id="4" creationId="{96CB7CBE-B940-8E74-FE08-33498F5E001A}"/>
          </ac:picMkLst>
        </pc:picChg>
        <pc:picChg chg="mod modCrop">
          <ac:chgData name="Marie Deseyn" userId="3e2c7a79-ed4a-4569-a374-9980fe2baa80" providerId="ADAL" clId="{9C45CAA1-5E14-455D-A6B8-CD9BA82A88E7}" dt="2025-04-11T06:43:39.974" v="1278" actId="732"/>
          <ac:picMkLst>
            <pc:docMk/>
            <pc:sldMk cId="3407914368" sldId="297"/>
            <ac:picMk id="13" creationId="{E2D76376-C9B3-6A61-9A45-957819AD8817}"/>
          </ac:picMkLst>
        </pc:picChg>
        <pc:cxnChg chg="del">
          <ac:chgData name="Marie Deseyn" userId="3e2c7a79-ed4a-4569-a374-9980fe2baa80" providerId="ADAL" clId="{9C45CAA1-5E14-455D-A6B8-CD9BA82A88E7}" dt="2025-04-11T06:43:43.521" v="1279" actId="478"/>
          <ac:cxnSpMkLst>
            <pc:docMk/>
            <pc:sldMk cId="3407914368" sldId="297"/>
            <ac:cxnSpMk id="6" creationId="{E9B4A467-BAEE-D7BF-A528-E41165362B07}"/>
          </ac:cxnSpMkLst>
        </pc:cxnChg>
      </pc:sldChg>
      <pc:sldChg chg="add">
        <pc:chgData name="Marie Deseyn" userId="3e2c7a79-ed4a-4569-a374-9980fe2baa80" providerId="ADAL" clId="{9C45CAA1-5E14-455D-A6B8-CD9BA82A88E7}" dt="2025-04-09T06:24:27.312" v="830"/>
        <pc:sldMkLst>
          <pc:docMk/>
          <pc:sldMk cId="1184092255" sldId="298"/>
        </pc:sldMkLst>
      </pc:sldChg>
      <pc:sldChg chg="new del">
        <pc:chgData name="Marie Deseyn" userId="3e2c7a79-ed4a-4569-a374-9980fe2baa80" providerId="ADAL" clId="{9C45CAA1-5E14-455D-A6B8-CD9BA82A88E7}" dt="2025-04-09T06:25:04.694" v="834" actId="47"/>
        <pc:sldMkLst>
          <pc:docMk/>
          <pc:sldMk cId="686973910" sldId="299"/>
        </pc:sldMkLst>
      </pc:sldChg>
      <pc:sldChg chg="addSp delSp modSp new add del mod">
        <pc:chgData name="Marie Deseyn" userId="3e2c7a79-ed4a-4569-a374-9980fe2baa80" providerId="ADAL" clId="{9C45CAA1-5E14-455D-A6B8-CD9BA82A88E7}" dt="2025-04-11T06:44:32.283" v="1293" actId="47"/>
        <pc:sldMkLst>
          <pc:docMk/>
          <pc:sldMk cId="1568192532" sldId="299"/>
        </pc:sldMkLst>
        <pc:spChg chg="del">
          <ac:chgData name="Marie Deseyn" userId="3e2c7a79-ed4a-4569-a374-9980fe2baa80" providerId="ADAL" clId="{9C45CAA1-5E14-455D-A6B8-CD9BA82A88E7}" dt="2025-04-10T14:09:14.971" v="1174" actId="478"/>
          <ac:spMkLst>
            <pc:docMk/>
            <pc:sldMk cId="1568192532" sldId="299"/>
            <ac:spMk id="2" creationId="{63A636EB-F052-DF02-6443-0E7C601CD7B2}"/>
          </ac:spMkLst>
        </pc:spChg>
        <pc:spChg chg="del">
          <ac:chgData name="Marie Deseyn" userId="3e2c7a79-ed4a-4569-a374-9980fe2baa80" providerId="ADAL" clId="{9C45CAA1-5E14-455D-A6B8-CD9BA82A88E7}" dt="2025-04-10T14:09:11.423" v="1170"/>
          <ac:spMkLst>
            <pc:docMk/>
            <pc:sldMk cId="1568192532" sldId="299"/>
            <ac:spMk id="3" creationId="{354BE9DB-FA66-423D-64BD-9E66DAA64DC1}"/>
          </ac:spMkLst>
        </pc:spChg>
        <pc:spChg chg="add del mod">
          <ac:chgData name="Marie Deseyn" userId="3e2c7a79-ed4a-4569-a374-9980fe2baa80" providerId="ADAL" clId="{9C45CAA1-5E14-455D-A6B8-CD9BA82A88E7}" dt="2025-04-10T14:36:22.852" v="1197" actId="478"/>
          <ac:spMkLst>
            <pc:docMk/>
            <pc:sldMk cId="1568192532" sldId="299"/>
            <ac:spMk id="21" creationId="{A01AB482-5DEB-75C5-EC21-EC59FEC1CD1A}"/>
          </ac:spMkLst>
        </pc:spChg>
        <pc:spChg chg="add del mod">
          <ac:chgData name="Marie Deseyn" userId="3e2c7a79-ed4a-4569-a374-9980fe2baa80" providerId="ADAL" clId="{9C45CAA1-5E14-455D-A6B8-CD9BA82A88E7}" dt="2025-04-10T14:36:22.109" v="1196" actId="478"/>
          <ac:spMkLst>
            <pc:docMk/>
            <pc:sldMk cId="1568192532" sldId="299"/>
            <ac:spMk id="23" creationId="{84B89C1D-AD14-6F6F-46FA-D001B7B0D6D2}"/>
          </ac:spMkLst>
        </pc:spChg>
        <pc:spChg chg="add del">
          <ac:chgData name="Marie Deseyn" userId="3e2c7a79-ed4a-4569-a374-9980fe2baa80" providerId="ADAL" clId="{9C45CAA1-5E14-455D-A6B8-CD9BA82A88E7}" dt="2025-04-10T14:36:39.461" v="1201" actId="478"/>
          <ac:spMkLst>
            <pc:docMk/>
            <pc:sldMk cId="1568192532" sldId="299"/>
            <ac:spMk id="26" creationId="{8CCBFEC9-2068-A1A4-B68B-6506231339B3}"/>
          </ac:spMkLst>
        </pc:spChg>
        <pc:picChg chg="add del mod">
          <ac:chgData name="Marie Deseyn" userId="3e2c7a79-ed4a-4569-a374-9980fe2baa80" providerId="ADAL" clId="{9C45CAA1-5E14-455D-A6B8-CD9BA82A88E7}" dt="2025-04-10T14:09:10.453" v="1169" actId="478"/>
          <ac:picMkLst>
            <pc:docMk/>
            <pc:sldMk cId="1568192532" sldId="299"/>
            <ac:picMk id="18" creationId="{8D9DEC77-D272-CFC7-B83F-C2E564713AD5}"/>
          </ac:picMkLst>
        </pc:picChg>
        <pc:picChg chg="add del mod">
          <ac:chgData name="Marie Deseyn" userId="3e2c7a79-ed4a-4569-a374-9980fe2baa80" providerId="ADAL" clId="{9C45CAA1-5E14-455D-A6B8-CD9BA82A88E7}" dt="2025-04-10T14:36:18.890" v="1195" actId="478"/>
          <ac:picMkLst>
            <pc:docMk/>
            <pc:sldMk cId="1568192532" sldId="299"/>
            <ac:picMk id="20" creationId="{DAB3EC15-297F-C5F5-63E9-9296AD8E158F}"/>
          </ac:picMkLst>
        </pc:picChg>
        <pc:picChg chg="add mod">
          <ac:chgData name="Marie Deseyn" userId="3e2c7a79-ed4a-4569-a374-9980fe2baa80" providerId="ADAL" clId="{9C45CAA1-5E14-455D-A6B8-CD9BA82A88E7}" dt="2025-04-10T14:36:24.943" v="1199" actId="1076"/>
          <ac:picMkLst>
            <pc:docMk/>
            <pc:sldMk cId="1568192532" sldId="299"/>
            <ac:picMk id="25" creationId="{EB9A719B-5ADE-1B41-CEC5-53C3712B2E84}"/>
          </ac:picMkLst>
        </pc:picChg>
        <pc:inkChg chg="add del">
          <ac:chgData name="Marie Deseyn" userId="3e2c7a79-ed4a-4569-a374-9980fe2baa80" providerId="ADAL" clId="{9C45CAA1-5E14-455D-A6B8-CD9BA82A88E7}" dt="2025-04-10T14:36:59.774" v="1205" actId="9405"/>
          <ac:inkMkLst>
            <pc:docMk/>
            <pc:sldMk cId="1568192532" sldId="299"/>
            <ac:inkMk id="27" creationId="{5BADF4E8-AFDF-93D5-11FF-33F036A97168}"/>
          </ac:inkMkLst>
        </pc:inkChg>
        <pc:inkChg chg="add del">
          <ac:chgData name="Marie Deseyn" userId="3e2c7a79-ed4a-4569-a374-9980fe2baa80" providerId="ADAL" clId="{9C45CAA1-5E14-455D-A6B8-CD9BA82A88E7}" dt="2025-04-10T14:36:59.241" v="1204" actId="9405"/>
          <ac:inkMkLst>
            <pc:docMk/>
            <pc:sldMk cId="1568192532" sldId="299"/>
            <ac:inkMk id="28" creationId="{A3DA964A-9AEF-0856-EDD4-D9CBB2B6C048}"/>
          </ac:inkMkLst>
        </pc:inkChg>
      </pc:sldChg>
      <pc:sldChg chg="addSp delSp modSp add del mod">
        <pc:chgData name="Marie Deseyn" userId="3e2c7a79-ed4a-4569-a374-9980fe2baa80" providerId="ADAL" clId="{9C45CAA1-5E14-455D-A6B8-CD9BA82A88E7}" dt="2025-04-11T06:44:28.002" v="1289" actId="47"/>
        <pc:sldMkLst>
          <pc:docMk/>
          <pc:sldMk cId="1228410590" sldId="300"/>
        </pc:sldMkLst>
        <pc:spChg chg="add mod">
          <ac:chgData name="Marie Deseyn" userId="3e2c7a79-ed4a-4569-a374-9980fe2baa80" providerId="ADAL" clId="{9C45CAA1-5E14-455D-A6B8-CD9BA82A88E7}" dt="2025-04-09T06:37:26.148" v="981" actId="1076"/>
          <ac:spMkLst>
            <pc:docMk/>
            <pc:sldMk cId="1228410590" sldId="300"/>
            <ac:spMk id="5" creationId="{A72DBF22-821C-9384-B311-33B0DD7092AD}"/>
          </ac:spMkLst>
        </pc:spChg>
        <pc:spChg chg="add mod">
          <ac:chgData name="Marie Deseyn" userId="3e2c7a79-ed4a-4569-a374-9980fe2baa80" providerId="ADAL" clId="{9C45CAA1-5E14-455D-A6B8-CD9BA82A88E7}" dt="2025-04-09T06:37:37.734" v="1052" actId="1076"/>
          <ac:spMkLst>
            <pc:docMk/>
            <pc:sldMk cId="1228410590" sldId="300"/>
            <ac:spMk id="7" creationId="{C4C961F7-26D1-FC07-614A-1F2094EFC071}"/>
          </ac:spMkLst>
        </pc:spChg>
        <pc:spChg chg="mod">
          <ac:chgData name="Marie Deseyn" userId="3e2c7a79-ed4a-4569-a374-9980fe2baa80" providerId="ADAL" clId="{9C45CAA1-5E14-455D-A6B8-CD9BA82A88E7}" dt="2025-04-09T06:37:32.747" v="1050" actId="1037"/>
          <ac:spMkLst>
            <pc:docMk/>
            <pc:sldMk cId="1228410590" sldId="300"/>
            <ac:spMk id="8" creationId="{4F504BD8-C653-A794-3EF7-30F80F4E54E7}"/>
          </ac:spMkLst>
        </pc:spChg>
        <pc:spChg chg="mod">
          <ac:chgData name="Marie Deseyn" userId="3e2c7a79-ed4a-4569-a374-9980fe2baa80" providerId="ADAL" clId="{9C45CAA1-5E14-455D-A6B8-CD9BA82A88E7}" dt="2025-04-09T06:37:32.747" v="1050" actId="1037"/>
          <ac:spMkLst>
            <pc:docMk/>
            <pc:sldMk cId="1228410590" sldId="300"/>
            <ac:spMk id="10" creationId="{86B87B09-DA58-0B38-6D63-0B5C30ADF7BD}"/>
          </ac:spMkLst>
        </pc:spChg>
        <pc:spChg chg="add mod">
          <ac:chgData name="Marie Deseyn" userId="3e2c7a79-ed4a-4569-a374-9980fe2baa80" providerId="ADAL" clId="{9C45CAA1-5E14-455D-A6B8-CD9BA82A88E7}" dt="2025-04-09T06:37:37.734" v="1052" actId="1076"/>
          <ac:spMkLst>
            <pc:docMk/>
            <pc:sldMk cId="1228410590" sldId="300"/>
            <ac:spMk id="12" creationId="{F448DC3E-2F59-C701-6D75-465E7BA33936}"/>
          </ac:spMkLst>
        </pc:spChg>
        <pc:picChg chg="add mod">
          <ac:chgData name="Marie Deseyn" userId="3e2c7a79-ed4a-4569-a374-9980fe2baa80" providerId="ADAL" clId="{9C45CAA1-5E14-455D-A6B8-CD9BA82A88E7}" dt="2025-04-09T07:59:02.783" v="1149" actId="1038"/>
          <ac:picMkLst>
            <pc:docMk/>
            <pc:sldMk cId="1228410590" sldId="300"/>
            <ac:picMk id="21" creationId="{66B9A49A-6AD9-09F4-99BC-3270661F6C97}"/>
          </ac:picMkLst>
        </pc:picChg>
        <pc:picChg chg="add mod">
          <ac:chgData name="Marie Deseyn" userId="3e2c7a79-ed4a-4569-a374-9980fe2baa80" providerId="ADAL" clId="{9C45CAA1-5E14-455D-A6B8-CD9BA82A88E7}" dt="2025-04-09T07:59:02.783" v="1149" actId="1038"/>
          <ac:picMkLst>
            <pc:docMk/>
            <pc:sldMk cId="1228410590" sldId="300"/>
            <ac:picMk id="23" creationId="{8C76A0DE-BEF1-121C-06D0-CF0BEFA4F390}"/>
          </ac:picMkLst>
        </pc:picChg>
      </pc:sldChg>
      <pc:sldChg chg="modSp add del mod">
        <pc:chgData name="Marie Deseyn" userId="3e2c7a79-ed4a-4569-a374-9980fe2baa80" providerId="ADAL" clId="{9C45CAA1-5E14-455D-A6B8-CD9BA82A88E7}" dt="2025-04-11T06:44:30.147" v="1290" actId="47"/>
        <pc:sldMkLst>
          <pc:docMk/>
          <pc:sldMk cId="2477029072" sldId="301"/>
        </pc:sldMkLst>
      </pc:sldChg>
      <pc:sldChg chg="modSp add del mod">
        <pc:chgData name="Marie Deseyn" userId="3e2c7a79-ed4a-4569-a374-9980fe2baa80" providerId="ADAL" clId="{9C45CAA1-5E14-455D-A6B8-CD9BA82A88E7}" dt="2025-04-11T06:44:31.199" v="1291" actId="47"/>
        <pc:sldMkLst>
          <pc:docMk/>
          <pc:sldMk cId="3049210723" sldId="302"/>
        </pc:sldMkLst>
      </pc:sldChg>
      <pc:sldChg chg="modSp add del mod">
        <pc:chgData name="Marie Deseyn" userId="3e2c7a79-ed4a-4569-a374-9980fe2baa80" providerId="ADAL" clId="{9C45CAA1-5E14-455D-A6B8-CD9BA82A88E7}" dt="2025-04-11T06:44:31.750" v="1292" actId="47"/>
        <pc:sldMkLst>
          <pc:docMk/>
          <pc:sldMk cId="1217485164" sldId="303"/>
        </pc:sldMkLst>
      </pc:sldChg>
      <pc:sldChg chg="add">
        <pc:chgData name="Marie Deseyn" userId="3e2c7a79-ed4a-4569-a374-9980fe2baa80" providerId="ADAL" clId="{9C45CAA1-5E14-455D-A6B8-CD9BA82A88E7}" dt="2025-04-11T06:27:39.498" v="1206"/>
        <pc:sldMkLst>
          <pc:docMk/>
          <pc:sldMk cId="132109693" sldId="304"/>
        </pc:sldMkLst>
      </pc:sldChg>
      <pc:sldChg chg="new">
        <pc:chgData name="Marie Deseyn" userId="3e2c7a79-ed4a-4569-a374-9980fe2baa80" providerId="ADAL" clId="{9C45CAA1-5E14-455D-A6B8-CD9BA82A88E7}" dt="2025-04-11T06:44:35.393" v="1294" actId="680"/>
        <pc:sldMkLst>
          <pc:docMk/>
          <pc:sldMk cId="1899751851" sldId="305"/>
        </pc:sldMkLst>
      </pc:sldChg>
      <pc:sldChg chg="new">
        <pc:chgData name="Marie Deseyn" userId="3e2c7a79-ed4a-4569-a374-9980fe2baa80" providerId="ADAL" clId="{9C45CAA1-5E14-455D-A6B8-CD9BA82A88E7}" dt="2025-04-11T06:44:35.587" v="1295" actId="680"/>
        <pc:sldMkLst>
          <pc:docMk/>
          <pc:sldMk cId="343846967" sldId="306"/>
        </pc:sldMkLst>
      </pc:sldChg>
      <pc:sldChg chg="addSp delSp modSp add mod">
        <pc:chgData name="Marie Deseyn" userId="3e2c7a79-ed4a-4569-a374-9980fe2baa80" providerId="ADAL" clId="{9C45CAA1-5E14-455D-A6B8-CD9BA82A88E7}" dt="2025-04-11T07:01:37.851" v="1324" actId="1076"/>
        <pc:sldMkLst>
          <pc:docMk/>
          <pc:sldMk cId="2885298518" sldId="307"/>
        </pc:sldMkLst>
        <pc:spChg chg="mod">
          <ac:chgData name="Marie Deseyn" userId="3e2c7a79-ed4a-4569-a374-9980fe2baa80" providerId="ADAL" clId="{9C45CAA1-5E14-455D-A6B8-CD9BA82A88E7}" dt="2025-04-11T06:59:10.833" v="1304" actId="20577"/>
          <ac:spMkLst>
            <pc:docMk/>
            <pc:sldMk cId="2885298518" sldId="307"/>
            <ac:spMk id="5" creationId="{9A0BAE5F-1C86-0883-85DC-AABA4C237966}"/>
          </ac:spMkLst>
        </pc:spChg>
        <pc:spChg chg="add mod">
          <ac:chgData name="Marie Deseyn" userId="3e2c7a79-ed4a-4569-a374-9980fe2baa80" providerId="ADAL" clId="{9C45CAA1-5E14-455D-A6B8-CD9BA82A88E7}" dt="2025-04-11T07:01:37.851" v="1324" actId="1076"/>
          <ac:spMkLst>
            <pc:docMk/>
            <pc:sldMk cId="2885298518" sldId="307"/>
            <ac:spMk id="13" creationId="{1A7725DD-6E4C-3836-F538-EEFF1A07B54E}"/>
          </ac:spMkLst>
        </pc:spChg>
        <pc:spChg chg="add mod">
          <ac:chgData name="Marie Deseyn" userId="3e2c7a79-ed4a-4569-a374-9980fe2baa80" providerId="ADAL" clId="{9C45CAA1-5E14-455D-A6B8-CD9BA82A88E7}" dt="2025-04-11T07:01:35.611" v="1323" actId="1076"/>
          <ac:spMkLst>
            <pc:docMk/>
            <pc:sldMk cId="2885298518" sldId="307"/>
            <ac:spMk id="15" creationId="{C8955A51-13EB-02AA-CB74-B2DEA9C0602F}"/>
          </ac:spMkLst>
        </pc:spChg>
        <pc:picChg chg="add mod">
          <ac:chgData name="Marie Deseyn" userId="3e2c7a79-ed4a-4569-a374-9980fe2baa80" providerId="ADAL" clId="{9C45CAA1-5E14-455D-A6B8-CD9BA82A88E7}" dt="2025-04-11T07:00:07.602" v="1310" actId="1076"/>
          <ac:picMkLst>
            <pc:docMk/>
            <pc:sldMk cId="2885298518" sldId="307"/>
            <ac:picMk id="6" creationId="{16F9DB00-7B3A-527C-E58E-22A40CF5D164}"/>
          </ac:picMkLst>
        </pc:picChg>
        <pc:picChg chg="add mod">
          <ac:chgData name="Marie Deseyn" userId="3e2c7a79-ed4a-4569-a374-9980fe2baa80" providerId="ADAL" clId="{9C45CAA1-5E14-455D-A6B8-CD9BA82A88E7}" dt="2025-04-11T07:00:58.412" v="1313" actId="1076"/>
          <ac:picMkLst>
            <pc:docMk/>
            <pc:sldMk cId="2885298518" sldId="307"/>
            <ac:picMk id="11" creationId="{1428DB9E-56ED-66CF-A770-E13779B86836}"/>
          </ac:picMkLst>
        </pc:picChg>
        <pc:picChg chg="del">
          <ac:chgData name="Marie Deseyn" userId="3e2c7a79-ed4a-4569-a374-9980fe2baa80" providerId="ADAL" clId="{9C45CAA1-5E14-455D-A6B8-CD9BA82A88E7}" dt="2025-04-11T06:59:02.570" v="1297" actId="478"/>
          <ac:picMkLst>
            <pc:docMk/>
            <pc:sldMk cId="2885298518" sldId="307"/>
            <ac:picMk id="21" creationId="{C465A00A-6A4B-4FAA-E977-8E25E0DD7BD8}"/>
          </ac:picMkLst>
        </pc:picChg>
        <pc:picChg chg="del">
          <ac:chgData name="Marie Deseyn" userId="3e2c7a79-ed4a-4569-a374-9980fe2baa80" providerId="ADAL" clId="{9C45CAA1-5E14-455D-A6B8-CD9BA82A88E7}" dt="2025-04-11T06:59:03.154" v="1298" actId="478"/>
          <ac:picMkLst>
            <pc:docMk/>
            <pc:sldMk cId="2885298518" sldId="307"/>
            <ac:picMk id="23" creationId="{7DF11380-D1F3-6FA9-3E4F-7A7D2B8FB00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4CE6B-521B-04A2-22CF-6230235011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CACA54D-C43E-DE6B-D73F-EE8510B7F6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45381E-1F26-7A55-2609-EB7562BA4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776D-C594-4F22-B550-4174353CFE63}" type="datetimeFigureOut">
              <a:rPr lang="LID4096" smtClean="0"/>
              <a:t>04/11/2025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CEF00-CC31-616F-E598-96CF9B76C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8D9CA2-B587-23EE-4626-66A7D97048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9472-F6FD-4C1A-9A96-39253530FF9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49840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E4DF1E-C091-C4C1-E2D0-3A7A46592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DCD96E-5942-8271-D2B2-B4628AAEC3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6D1BB7-304E-714B-8BBC-D29EB9BBBF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776D-C594-4F22-B550-4174353CFE63}" type="datetimeFigureOut">
              <a:rPr lang="LID4096" smtClean="0"/>
              <a:t>04/11/2025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5620FA-9F2B-AF61-5290-ED96A089D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F5242-71CB-59E6-63BC-848494ADB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9472-F6FD-4C1A-9A96-39253530FF9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800131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57B944-F6B2-FB61-9EA0-2C7A6F16BF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6CFB6F-68CC-2E81-0D64-1C73209325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F0438A-F114-C0AA-E611-4D0D12F29B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776D-C594-4F22-B550-4174353CFE63}" type="datetimeFigureOut">
              <a:rPr lang="LID4096" smtClean="0"/>
              <a:t>04/11/2025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87C19C-1CA5-A0C0-A5A3-404250D1D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172D30-F3F9-28C0-B38B-8F663CD21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9472-F6FD-4C1A-9A96-39253530FF9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384140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6595B-6BEF-101A-739C-44C89F2037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E041E9-713C-A93E-61A5-775342FFD8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12E2D2-7E5B-9DB6-390D-3C4BF96AB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776D-C594-4F22-B550-4174353CFE63}" type="datetimeFigureOut">
              <a:rPr lang="LID4096" smtClean="0"/>
              <a:t>04/11/2025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DE90DA-E0D9-8D0F-691D-E8DDAA1D76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47AFA6-629A-1137-8E0C-B37C73BF2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9472-F6FD-4C1A-9A96-39253530FF9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467843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D41EEF-45B3-835E-4F07-711B2B582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0050BD-94F0-C610-C9A3-0129B808EE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A47F98-F53C-7A36-AD48-57D7CB2B26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776D-C594-4F22-B550-4174353CFE63}" type="datetimeFigureOut">
              <a:rPr lang="LID4096" smtClean="0"/>
              <a:t>04/11/2025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F29FC4-B6D5-CC0A-9814-672D2D33F5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27AC05-FEAC-DA55-9D55-1A1BB45A9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9472-F6FD-4C1A-9A96-39253530FF9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164490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E88F04-FDD7-4722-9CF1-F7694B11F3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E84531-5779-E7B6-59F0-50E850A0327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C4576CF-F4D6-A408-D8BF-C90EF745E9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64BAC-FB91-7297-8005-1EAAF4DC4B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776D-C594-4F22-B550-4174353CFE63}" type="datetimeFigureOut">
              <a:rPr lang="LID4096" smtClean="0"/>
              <a:t>04/11/2025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765705-CF37-26F4-3AB9-F3D855BE5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C20C06-9776-AFCA-8774-1402B3B38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9472-F6FD-4C1A-9A96-39253530FF9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769923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7A20E6-C6C9-E138-C4C0-137F8392E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BA5A35-875D-689C-47F6-F02EC5EDA6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7CF225-5936-6A6A-C979-E06BA967E7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133BE1-C630-0898-0D81-3404825FAA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37DD90-00C3-1AED-435E-B52F00432C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7C00EBB-3802-208F-6A0B-A4E4D1C13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776D-C594-4F22-B550-4174353CFE63}" type="datetimeFigureOut">
              <a:rPr lang="LID4096" smtClean="0"/>
              <a:t>04/11/2025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997FA3-94D9-386A-4C8B-F42E30D013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9157E2-CAC2-BD8A-B360-E0F38324C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9472-F6FD-4C1A-9A96-39253530FF9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79723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768B79-B761-3BEE-7973-642CF6DB1B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18EF41-68D4-215B-A3A8-D2A7FD862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776D-C594-4F22-B550-4174353CFE63}" type="datetimeFigureOut">
              <a:rPr lang="LID4096" smtClean="0"/>
              <a:t>04/11/2025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03C250-7EA7-A009-8838-FCA3D8B223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DB94EA-BCB9-6864-C182-945A32902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9472-F6FD-4C1A-9A96-39253530FF9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745845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37EE2B3-C052-97D8-37A1-BA1ECCFB2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776D-C594-4F22-B550-4174353CFE63}" type="datetimeFigureOut">
              <a:rPr lang="LID4096" smtClean="0"/>
              <a:t>04/11/2025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11EFDE-AED0-2AFC-2215-7401FEF66C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9CDCF8-A8E9-7CC6-2C9B-97B9BF7B3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9472-F6FD-4C1A-9A96-39253530FF9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941811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EE3DC-4975-F16F-8D6A-18853B840D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D3F7FC-566B-2796-8895-0031894256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3553DA-C7D2-42DD-24EF-2914E7A1D6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D30915E-3C8C-B426-0FE3-19A8B2275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776D-C594-4F22-B550-4174353CFE63}" type="datetimeFigureOut">
              <a:rPr lang="LID4096" smtClean="0"/>
              <a:t>04/11/2025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698CA1C-88D4-4493-EC58-60D6C6AE23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86885A-BA4F-DC87-BAFB-D2D128411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9472-F6FD-4C1A-9A96-39253530FF9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624309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AD2499-3C20-CE29-1681-A5D5598F88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13A5356-AE47-037E-FA56-0959B91831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4CBCEE-1C46-767C-6298-3D8DFEF621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078BC1-DAFB-9694-3A30-ACD8FE171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B776D-C594-4F22-B550-4174353CFE63}" type="datetimeFigureOut">
              <a:rPr lang="LID4096" smtClean="0"/>
              <a:t>04/11/2025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536FF3-7D08-A4C3-052F-C1F394E0ED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1DA7D3-94AA-57C5-E525-16DACA90E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39472-F6FD-4C1A-9A96-39253530FF9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512860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CFDD2D3-54CD-F67B-62F6-CD5712C900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5F8FA5-3EDB-7959-800E-FC1715E050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311091-172E-2DA4-7B7B-86D1799944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8B776D-C594-4F22-B550-4174353CFE63}" type="datetimeFigureOut">
              <a:rPr lang="LID4096" smtClean="0"/>
              <a:t>04/11/2025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203EF6-6C20-F6B4-DB13-754D3A5001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70E17-8D33-74AF-FEC1-7B884E064D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3E39472-F6FD-4C1A-9A96-39253530FF9D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036267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8C7475-0318-9407-A5A7-20D98940C25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MuX</a:t>
            </a:r>
            <a:r>
              <a:rPr lang="en-US" dirty="0"/>
              <a:t> Meeting 11/04/2025</a:t>
            </a:r>
            <a:endParaRPr lang="LID4096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4B4957-7658-E252-C7A3-440F980AD5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Marie Deseyn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1262826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655ED2-626F-56C8-29E0-4199793350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F96E7-D8D0-B884-90DA-DCE92AD6F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C56E31-E2AC-C8ED-6A07-FE67AF5CCA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55" y="1468620"/>
            <a:ext cx="6690940" cy="12040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9FEEE15-AF84-E656-A616-FE0E584310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6148" y="1720558"/>
            <a:ext cx="6965852" cy="4931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9779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2C639-7A68-001E-03CB-67E5D4064E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9CA612-85CA-F887-6C28-180345260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B74DE2F-32C2-3D51-4568-2915D6571C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0252" y="1481407"/>
            <a:ext cx="6965852" cy="493109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0749D08-038B-3BEB-8ACD-D3E133CC5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39142" y="1481407"/>
            <a:ext cx="6670685" cy="53417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A67C265-3E07-348C-9F8F-E58BB6B702E6}"/>
              </a:ext>
            </a:extLst>
          </p:cNvPr>
          <p:cNvSpPr txBox="1"/>
          <p:nvPr/>
        </p:nvSpPr>
        <p:spPr>
          <a:xfrm>
            <a:off x="6575844" y="5915465"/>
            <a:ext cx="5543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Seems linear in energy </a:t>
            </a:r>
            <a:r>
              <a:rPr lang="en-US" dirty="0">
                <a:sym typeface="Wingdings" panose="05000000000000000000" pitchFamily="2" charset="2"/>
              </a:rPr>
              <a:t> What if divide by the energy?</a:t>
            </a:r>
            <a:endParaRPr lang="LID4096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364EEC7-346C-DBF9-2071-0C9BD75FBFEB}"/>
              </a:ext>
            </a:extLst>
          </p:cNvPr>
          <p:cNvSpPr txBox="1"/>
          <p:nvPr/>
        </p:nvSpPr>
        <p:spPr>
          <a:xfrm>
            <a:off x="6192719" y="1690688"/>
            <a:ext cx="2376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Determining the slope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770171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9C438AF-9CC0-DF6A-1956-E5A01F65F9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EF4925-D173-C919-D47E-746F71892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F82452-F29C-C690-E68A-80E263FF49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814" y="1510314"/>
            <a:ext cx="8710415" cy="470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45766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16BD3D-C53C-C43E-A4C5-16B1671DA7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3F64F-71EA-EF33-ACC6-4AF47C6CA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6E426D-FDDB-EC6B-8356-CC23831916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3671" y="1776682"/>
            <a:ext cx="5873262" cy="424245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913DACB-8BC1-F34C-1F94-B0D7FBF8872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1827"/>
          <a:stretch/>
        </p:blipFill>
        <p:spPr>
          <a:xfrm>
            <a:off x="50409" y="1776682"/>
            <a:ext cx="5873262" cy="4181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0715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887CD4-8CCA-F8E9-938B-44060108BB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CD279-48F3-289B-BCE1-AD6A50FC9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761A4BC-AE39-4FB9-261D-9679BF5F971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5446162"/>
                <a:ext cx="10515600" cy="92629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Rise Time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=0.3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𝐴𝐷𝐶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=0.1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𝐴𝐷𝐶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0.3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𝐴𝐷𝐶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−0.1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𝐴𝐷𝐶</m:t>
                        </m:r>
                      </m:den>
                    </m:f>
                  </m:oMath>
                </a14:m>
                <a:r>
                  <a:rPr lang="en-US" dirty="0"/>
                  <a:t> = 1/slope</a:t>
                </a:r>
                <a:endParaRPr lang="LID4096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6229DA-23E1-B149-E9FD-880A80B294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5446162"/>
                <a:ext cx="10515600" cy="926290"/>
              </a:xfrm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AFBD4755-45EB-94AF-51BD-1488E9772DA2}"/>
              </a:ext>
            </a:extLst>
          </p:cNvPr>
          <p:cNvSpPr txBox="1"/>
          <p:nvPr/>
        </p:nvSpPr>
        <p:spPr>
          <a:xfrm>
            <a:off x="10995368" y="230188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Ge06</a:t>
            </a:r>
            <a:endParaRPr lang="LID4096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71DD60-DF5D-5264-3675-9F0017155F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0006" y="1298317"/>
            <a:ext cx="5257800" cy="396609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FA0AFEF-F1C2-2649-40BC-E05E7A77EA7A}"/>
              </a:ext>
            </a:extLst>
          </p:cNvPr>
          <p:cNvCxnSpPr/>
          <p:nvPr/>
        </p:nvCxnSpPr>
        <p:spPr>
          <a:xfrm flipV="1">
            <a:off x="4235824" y="3778624"/>
            <a:ext cx="275664" cy="605117"/>
          </a:xfrm>
          <a:prstGeom prst="line">
            <a:avLst/>
          </a:prstGeom>
          <a:ln w="76200">
            <a:solidFill>
              <a:srgbClr val="FF6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109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BDDBA-D6C6-3B83-5501-BBC659168A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BE26A9-860D-36F0-E980-95BFC02797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34801"/>
            <a:ext cx="10515600" cy="4835427"/>
          </a:xfrm>
        </p:spPr>
        <p:txBody>
          <a:bodyPr>
            <a:normAutofit/>
          </a:bodyPr>
          <a:lstStyle/>
          <a:p>
            <a:r>
              <a:rPr lang="en-US" dirty="0"/>
              <a:t>Before risetime = 1/slope(0.1*ADC and 0.3*ADC), but why this definition specific definition with 0.1 and 0.3?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F461DD2-4E17-0D16-0458-AC093EFAED42}"/>
              </a:ext>
            </a:extLst>
          </p:cNvPr>
          <p:cNvSpPr txBox="1"/>
          <p:nvPr/>
        </p:nvSpPr>
        <p:spPr>
          <a:xfrm>
            <a:off x="10995368" y="230188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Ge06</a:t>
            </a:r>
            <a:endParaRPr lang="LID4096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21E18F-A64A-2A72-44F0-21BA95BA48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488" y="2321965"/>
            <a:ext cx="3389191" cy="400290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BFD14EB-C27A-2BBB-5C82-1506998671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29556" y="2064114"/>
            <a:ext cx="3651219" cy="245467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444660-50A4-3D4F-B1F9-3EDCB32E53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21075" y="2084286"/>
            <a:ext cx="3587602" cy="24546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E52A0A0-E049-2873-53A7-BFDC99CBB93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29556" y="4450834"/>
            <a:ext cx="3619017" cy="24546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594059B-FF72-5EAF-7270-491E905F8B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96033" y="4538961"/>
            <a:ext cx="3435205" cy="233921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C5C2A45-1650-F06B-4AC0-AA93E85956D3}"/>
              </a:ext>
            </a:extLst>
          </p:cNvPr>
          <p:cNvSpPr txBox="1"/>
          <p:nvPr/>
        </p:nvSpPr>
        <p:spPr>
          <a:xfrm>
            <a:off x="191062" y="6320734"/>
            <a:ext cx="33780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</a:rPr>
              <a:t>DID NOT WORK </a:t>
            </a:r>
            <a:r>
              <a:rPr lang="en-US" sz="3200" dirty="0">
                <a:solidFill>
                  <a:srgbClr val="FF0000"/>
                </a:solidFill>
                <a:sym typeface="Wingdings" panose="05000000000000000000" pitchFamily="2" charset="2"/>
              </a:rPr>
              <a:t></a:t>
            </a:r>
            <a:endParaRPr lang="LID4096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00664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52E2DC-0E06-990B-BF50-02C5FE3A87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D0E63A-EF93-2AB2-4CAD-80C331E6C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675AC-AD68-2D86-9F14-4E90C54A3E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835427"/>
          </a:xfrm>
        </p:spPr>
        <p:txBody>
          <a:bodyPr>
            <a:normAutofit/>
          </a:bodyPr>
          <a:lstStyle/>
          <a:p>
            <a:r>
              <a:rPr lang="en-US" dirty="0"/>
              <a:t>Before risetime = 1/slope(0.1*ADC and 0.3*ADC), but why this definition specific definition with 0.1 and 0.3?</a:t>
            </a:r>
          </a:p>
          <a:p>
            <a:r>
              <a:rPr lang="en-US" dirty="0"/>
              <a:t>Allowed now all combinations between 0.1*ADC and 0.9*ADC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FD81AD-45EE-442D-20A3-3A66DD99B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839" y="3137095"/>
            <a:ext cx="4107466" cy="274613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3C09C16-4961-CF3E-F1F2-F875CE5181B9}"/>
              </a:ext>
            </a:extLst>
          </p:cNvPr>
          <p:cNvSpPr txBox="1"/>
          <p:nvPr/>
        </p:nvSpPr>
        <p:spPr>
          <a:xfrm>
            <a:off x="10995368" y="230188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Ge06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EC89B84-7E61-7261-852D-00AFA90E6E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095" y="1424765"/>
            <a:ext cx="10393810" cy="26592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29A857F-E38D-4F82-06A6-55682E83C7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1080" y="3140457"/>
            <a:ext cx="5261112" cy="3520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926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A965B-D48C-057B-4223-E9E4BF6B8D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 – idea of the correction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AF83CA-5556-B094-F753-3981E50810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Energy vs. Risetime 2D histogram</a:t>
            </a:r>
          </a:p>
          <a:p>
            <a:r>
              <a:rPr lang="en-US" dirty="0"/>
              <a:t>For every risetime bin make a gaussian fit to extract energy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8DA08F9-ED02-79DF-7D86-4A823AE76B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1122" y="2852120"/>
            <a:ext cx="6024697" cy="395834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430CC84-2C8C-92AD-315B-5C4BE7C65FD4}"/>
              </a:ext>
            </a:extLst>
          </p:cNvPr>
          <p:cNvSpPr txBox="1"/>
          <p:nvPr/>
        </p:nvSpPr>
        <p:spPr>
          <a:xfrm>
            <a:off x="10995368" y="230188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Ge06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7970599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807105-9E81-08FA-87BE-4FF67B92F8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A8D371-14B6-13EE-1D2E-B42E862A5F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 – idea of the correction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AED4D0-A033-B7FD-7FDE-0148AA6044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Energy vs. Risetime 2D histogram</a:t>
            </a:r>
          </a:p>
          <a:p>
            <a:r>
              <a:rPr lang="en-US" dirty="0"/>
              <a:t>For every risetime bin make a gaussian fit to extract energy</a:t>
            </a:r>
          </a:p>
          <a:p>
            <a:r>
              <a:rPr lang="en-US" dirty="0"/>
              <a:t>Energy difference </a:t>
            </a:r>
            <a:r>
              <a:rPr lang="en-US" dirty="0" err="1"/>
              <a:t>afo</a:t>
            </a:r>
            <a:r>
              <a:rPr lang="en-US" dirty="0"/>
              <a:t>. Risetime </a:t>
            </a:r>
            <a:r>
              <a:rPr lang="en-US" dirty="0">
                <a:sym typeface="Wingdings" panose="05000000000000000000" pitchFamily="2" charset="2"/>
              </a:rPr>
              <a:t> Fit (in e.g. 90% region of the data)</a:t>
            </a:r>
            <a:endParaRPr lang="LID4096" dirty="0"/>
          </a:p>
        </p:txBody>
      </p:sp>
      <p:pic>
        <p:nvPicPr>
          <p:cNvPr id="5" name="Picture 4" descr="A graph of a graph&#10;&#10;AI-generated content may be incorrect.">
            <a:extLst>
              <a:ext uri="{FF2B5EF4-FFF2-40B4-BE49-F238E27FC236}">
                <a16:creationId xmlns:a16="http://schemas.microsoft.com/office/drawing/2014/main" id="{52CD0319-AC81-04A2-E31B-59D9B24512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6373" y="3286802"/>
            <a:ext cx="4642658" cy="3564616"/>
          </a:xfrm>
          <a:prstGeom prst="rect">
            <a:avLst/>
          </a:prstGeom>
        </p:spPr>
      </p:pic>
      <p:pic>
        <p:nvPicPr>
          <p:cNvPr id="6" name="Picture 5" descr="A graph of a graph&#10;&#10;AI-generated content may be incorrect.">
            <a:extLst>
              <a:ext uri="{FF2B5EF4-FFF2-40B4-BE49-F238E27FC236}">
                <a16:creationId xmlns:a16="http://schemas.microsoft.com/office/drawing/2014/main" id="{76394659-A2E9-46C8-4FDE-442199C227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025" y="3810731"/>
            <a:ext cx="4010657" cy="294160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8CB26DE-1300-1B86-9590-28FAB78DE4EF}"/>
              </a:ext>
            </a:extLst>
          </p:cNvPr>
          <p:cNvSpPr txBox="1"/>
          <p:nvPr/>
        </p:nvSpPr>
        <p:spPr>
          <a:xfrm>
            <a:off x="10995368" y="230188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Ge06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30C7762-72C6-1381-3F9E-2062BFAC52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8476" y="1348536"/>
            <a:ext cx="1452282" cy="95417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5BCA41-524C-61A2-F532-3CC2B5FB23AF}"/>
              </a:ext>
            </a:extLst>
          </p:cNvPr>
          <p:cNvSpPr txBox="1"/>
          <p:nvPr/>
        </p:nvSpPr>
        <p:spPr>
          <a:xfrm>
            <a:off x="3458818" y="6515226"/>
            <a:ext cx="4635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*ADC</a:t>
            </a:r>
            <a:endParaRPr lang="LID4096" sz="9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21B439-EF3F-7C4D-B6DD-40D38490936A}"/>
              </a:ext>
            </a:extLst>
          </p:cNvPr>
          <p:cNvSpPr txBox="1"/>
          <p:nvPr/>
        </p:nvSpPr>
        <p:spPr>
          <a:xfrm>
            <a:off x="8375375" y="6594082"/>
            <a:ext cx="4876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 ADC</a:t>
            </a:r>
            <a:endParaRPr lang="LID4096" sz="900" b="1" dirty="0"/>
          </a:p>
        </p:txBody>
      </p:sp>
    </p:spTree>
    <p:extLst>
      <p:ext uri="{BB962C8B-B14F-4D97-AF65-F5344CB8AC3E}">
        <p14:creationId xmlns:p14="http://schemas.microsoft.com/office/powerpoint/2010/main" val="398482076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DA0DD4-7A0C-DD81-52A3-BB4DCB3EA2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0977A-C4AA-C683-8649-502EE73A8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 – idea of the correction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91253-E1DD-0784-A8BE-C3A53CB831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Energy vs. Risetime 2D histogram</a:t>
            </a:r>
          </a:p>
          <a:p>
            <a:r>
              <a:rPr lang="en-US" dirty="0"/>
              <a:t>For every risetime bin make a gaussian fit to extract energy</a:t>
            </a:r>
          </a:p>
          <a:p>
            <a:r>
              <a:rPr lang="en-US" dirty="0"/>
              <a:t>Energy difference </a:t>
            </a:r>
            <a:r>
              <a:rPr lang="en-US" dirty="0" err="1"/>
              <a:t>afo</a:t>
            </a:r>
            <a:r>
              <a:rPr lang="en-US" dirty="0"/>
              <a:t>. Risetime </a:t>
            </a:r>
            <a:r>
              <a:rPr lang="en-US" dirty="0">
                <a:sym typeface="Wingdings" panose="05000000000000000000" pitchFamily="2" charset="2"/>
              </a:rPr>
              <a:t> Fit (in 90% region of the data)</a:t>
            </a:r>
          </a:p>
          <a:p>
            <a:r>
              <a:rPr lang="en-US" dirty="0">
                <a:sym typeface="Wingdings" panose="05000000000000000000" pitchFamily="2" charset="2"/>
              </a:rPr>
              <a:t>Perform correction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Do something similar for the time </a:t>
            </a:r>
            <a:r>
              <a:rPr lang="en-US" dirty="0" err="1">
                <a:sym typeface="Wingdings" panose="05000000000000000000" pitchFamily="2" charset="2"/>
              </a:rPr>
              <a:t>afo</a:t>
            </a:r>
            <a:r>
              <a:rPr lang="en-US" dirty="0">
                <a:sym typeface="Wingdings" panose="05000000000000000000" pitchFamily="2" charset="2"/>
              </a:rPr>
              <a:t> risetime</a:t>
            </a:r>
            <a:endParaRPr lang="LID4096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EC7DA8-D5BD-95A1-D9A5-D0A9E29170F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4348" b="2835"/>
          <a:stretch/>
        </p:blipFill>
        <p:spPr>
          <a:xfrm>
            <a:off x="208382" y="3830845"/>
            <a:ext cx="11775235" cy="340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034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DFFBF-50DE-DE68-D650-6E183923F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 time correction</a:t>
            </a:r>
            <a:endParaRPr lang="LID4096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D6E1E4-BEDC-BFCD-22FB-4D185DEB16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35517645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4905D7-44C4-9DEA-FF80-BA06FAC8F2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3161E-EF69-1B88-D7A9-977EC92C3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CF2FA9D-A751-7ECA-2847-B5E14C33030B}"/>
              </a:ext>
            </a:extLst>
          </p:cNvPr>
          <p:cNvGrpSpPr/>
          <p:nvPr/>
        </p:nvGrpSpPr>
        <p:grpSpPr>
          <a:xfrm>
            <a:off x="496956" y="1506022"/>
            <a:ext cx="3666388" cy="369332"/>
            <a:chOff x="2067339" y="1506022"/>
            <a:chExt cx="3666388" cy="36933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500F5C0-AF66-248E-D1EC-F9D2193A0E8B}"/>
                </a:ext>
              </a:extLst>
            </p:cNvPr>
            <p:cNvSpPr txBox="1"/>
            <p:nvPr/>
          </p:nvSpPr>
          <p:spPr>
            <a:xfrm>
              <a:off x="2067339" y="1506022"/>
              <a:ext cx="36663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Initial                                :  0.</a:t>
              </a:r>
              <a:r>
                <a:rPr kumimoji="0" lang="LID4096" altLang="LID4096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34" charset="-128"/>
                </a:rPr>
                <a:t>00839189</a:t>
              </a:r>
              <a:r>
                <a:rPr kumimoji="0" lang="LID4096" altLang="LID4096" sz="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</a:rPr>
                <a:t> </a:t>
              </a:r>
              <a:endParaRPr kumimoji="0" lang="LID4096" altLang="LID4096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3F397B3D-381B-C99E-0291-7199FBF20D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3393247" y="1014295"/>
              <a:ext cx="213674" cy="1419407"/>
            </a:xfrm>
            <a:prstGeom prst="rect">
              <a:avLst/>
            </a:prstGeom>
          </p:spPr>
        </p:pic>
      </p:grpSp>
      <p:pic>
        <p:nvPicPr>
          <p:cNvPr id="27" name="Picture 26" descr="A graph of a number of different colored squares&#10;&#10;AI-generated content may be incorrect.">
            <a:extLst>
              <a:ext uri="{FF2B5EF4-FFF2-40B4-BE49-F238E27FC236}">
                <a16:creationId xmlns:a16="http://schemas.microsoft.com/office/drawing/2014/main" id="{33BD9D18-9EFE-FD13-A9EB-FDB007DE8F3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352" y="2138637"/>
            <a:ext cx="5093218" cy="4142240"/>
          </a:xfrm>
          <a:prstGeom prst="rect">
            <a:avLst/>
          </a:prstGeom>
        </p:spPr>
      </p:pic>
      <p:pic>
        <p:nvPicPr>
          <p:cNvPr id="29" name="Picture 28" descr="A graph of a number of different colored squares&#10;&#10;AI-generated content may be incorrect.">
            <a:extLst>
              <a:ext uri="{FF2B5EF4-FFF2-40B4-BE49-F238E27FC236}">
                <a16:creationId xmlns:a16="http://schemas.microsoft.com/office/drawing/2014/main" id="{BB9DD7A2-6737-269E-33C5-DDE7851A2B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432" y="2138637"/>
            <a:ext cx="4974346" cy="4142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91941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94E7DCE-4A97-B2B5-4B45-4AA138F7C9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19FF4D-963F-BF13-0BB4-FF8F433539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pic>
        <p:nvPicPr>
          <p:cNvPr id="6" name="Picture 5" descr="A graph of a number of fractions&#10;&#10;AI-generated content may be incorrect.">
            <a:extLst>
              <a:ext uri="{FF2B5EF4-FFF2-40B4-BE49-F238E27FC236}">
                <a16:creationId xmlns:a16="http://schemas.microsoft.com/office/drawing/2014/main" id="{8A3318B7-9091-B513-2F38-88A204AD08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3762" y="2061265"/>
            <a:ext cx="5093218" cy="4142240"/>
          </a:xfrm>
          <a:prstGeom prst="rect">
            <a:avLst/>
          </a:prstGeom>
        </p:spPr>
      </p:pic>
      <p:pic>
        <p:nvPicPr>
          <p:cNvPr id="8" name="Picture 7" descr="A graph of a number of different colored squares&#10;&#10;AI-generated content may be incorrect.">
            <a:extLst>
              <a:ext uri="{FF2B5EF4-FFF2-40B4-BE49-F238E27FC236}">
                <a16:creationId xmlns:a16="http://schemas.microsoft.com/office/drawing/2014/main" id="{E2CC3B05-A110-8DC6-64B4-EC9DB5A7DC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3892" y="2061265"/>
            <a:ext cx="4974346" cy="4142240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87F3A224-CF24-1F2C-2D78-E2D1FC770C85}"/>
              </a:ext>
            </a:extLst>
          </p:cNvPr>
          <p:cNvGrpSpPr/>
          <p:nvPr/>
        </p:nvGrpSpPr>
        <p:grpSpPr>
          <a:xfrm>
            <a:off x="496956" y="1506022"/>
            <a:ext cx="3648756" cy="369332"/>
            <a:chOff x="2067339" y="1506022"/>
            <a:chExt cx="3648756" cy="369332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9280A23-A20B-81CC-A0E1-45C79474564D}"/>
                </a:ext>
              </a:extLst>
            </p:cNvPr>
            <p:cNvSpPr txBox="1"/>
            <p:nvPr/>
          </p:nvSpPr>
          <p:spPr>
            <a:xfrm>
              <a:off x="2067339" y="1506022"/>
              <a:ext cx="36487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Initial                                :  </a:t>
              </a:r>
              <a:r>
                <a:rPr kumimoji="0" lang="LID4096" altLang="LID4096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 Unicode MS" panose="020B0604020202020204" pitchFamily="34" charset="-128"/>
                </a:rPr>
                <a:t>0.00331666</a:t>
              </a:r>
              <a:endParaRPr kumimoji="0" lang="LID4096" altLang="LID4096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0D0BB1BC-C763-D0D2-F42F-647EB37A46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3393247" y="1014295"/>
              <a:ext cx="213674" cy="14194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117272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1CAF22-D813-6421-DB4E-28B4566680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245BD-B8F7-9BF5-A459-64246BCC3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DCC6372-6A42-9849-BF64-C8D45C6067D9}"/>
              </a:ext>
            </a:extLst>
          </p:cNvPr>
          <p:cNvGrpSpPr/>
          <p:nvPr/>
        </p:nvGrpSpPr>
        <p:grpSpPr>
          <a:xfrm>
            <a:off x="496956" y="1506022"/>
            <a:ext cx="3530134" cy="369332"/>
            <a:chOff x="2067339" y="1506022"/>
            <a:chExt cx="3530134" cy="369332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2ACBC86-F3A2-E55D-141D-EF1DB7123BCD}"/>
                </a:ext>
              </a:extLst>
            </p:cNvPr>
            <p:cNvSpPr txBox="1"/>
            <p:nvPr/>
          </p:nvSpPr>
          <p:spPr>
            <a:xfrm>
              <a:off x="2067339" y="1506022"/>
              <a:ext cx="35301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 Initial                                :  0. 0577753</a:t>
              </a:r>
              <a:endParaRPr kumimoji="0" lang="LID4096" altLang="LID4096" sz="4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48F15164-4814-5326-F583-CFBC5D3BE22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5400000">
              <a:off x="3393247" y="1014295"/>
              <a:ext cx="213674" cy="1419407"/>
            </a:xfrm>
            <a:prstGeom prst="rect">
              <a:avLst/>
            </a:prstGeom>
          </p:spPr>
        </p:pic>
      </p:grpSp>
      <p:pic>
        <p:nvPicPr>
          <p:cNvPr id="10" name="Picture 9" descr="A graph of a number of different colored squares&#10;&#10;AI-generated content may be incorrect.">
            <a:extLst>
              <a:ext uri="{FF2B5EF4-FFF2-40B4-BE49-F238E27FC236}">
                <a16:creationId xmlns:a16="http://schemas.microsoft.com/office/drawing/2014/main" id="{A4265E80-3CD7-3B07-F1CD-588DF92A211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41" y="2166772"/>
            <a:ext cx="5010922" cy="4142240"/>
          </a:xfrm>
          <a:prstGeom prst="rect">
            <a:avLst/>
          </a:prstGeom>
        </p:spPr>
      </p:pic>
      <p:pic>
        <p:nvPicPr>
          <p:cNvPr id="4" name="Picture 3" descr="A graph of a number of fractions&#10;&#10;AI-generated content may be incorrect.">
            <a:extLst>
              <a:ext uri="{FF2B5EF4-FFF2-40B4-BE49-F238E27FC236}">
                <a16:creationId xmlns:a16="http://schemas.microsoft.com/office/drawing/2014/main" id="{5A43C09D-7D28-3AB8-5BDA-9EF15146244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132" y="2166772"/>
            <a:ext cx="4974346" cy="414224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C81EB6CA-4420-341D-E01C-7D2CD1A84F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36267"/>
            <a:ext cx="200696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LID4096" altLang="LID4096" sz="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LID4096" altLang="LID4096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9720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31F7A1-9657-B975-00D8-6691FF5E5A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E6D03-A6E8-1505-D31E-EEB6C4671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D5E54F2-62AA-690C-3BCE-B4F371253402}"/>
              </a:ext>
            </a:extLst>
          </p:cNvPr>
          <p:cNvSpPr txBox="1"/>
          <p:nvPr/>
        </p:nvSpPr>
        <p:spPr>
          <a:xfrm>
            <a:off x="900650" y="1327953"/>
            <a:ext cx="1408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uncorrected</a:t>
            </a:r>
            <a:endParaRPr lang="LID4096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1816763-3D78-9762-E80F-31A4299E550A}"/>
              </a:ext>
            </a:extLst>
          </p:cNvPr>
          <p:cNvSpPr txBox="1"/>
          <p:nvPr/>
        </p:nvSpPr>
        <p:spPr>
          <a:xfrm>
            <a:off x="7034464" y="1321355"/>
            <a:ext cx="1408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uncorrected</a:t>
            </a:r>
            <a:endParaRPr lang="LID4096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57EDE40-DF8A-FEF4-C237-77A392A39743}"/>
              </a:ext>
            </a:extLst>
          </p:cNvPr>
          <p:cNvSpPr txBox="1"/>
          <p:nvPr/>
        </p:nvSpPr>
        <p:spPr>
          <a:xfrm>
            <a:off x="4004144" y="1308162"/>
            <a:ext cx="1153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corrected</a:t>
            </a:r>
            <a:endParaRPr lang="LID4096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7C9A89-23B3-E7FF-D50A-5ADF98566359}"/>
              </a:ext>
            </a:extLst>
          </p:cNvPr>
          <p:cNvSpPr txBox="1"/>
          <p:nvPr/>
        </p:nvSpPr>
        <p:spPr>
          <a:xfrm>
            <a:off x="10062330" y="1327953"/>
            <a:ext cx="1153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corrected</a:t>
            </a:r>
            <a:endParaRPr lang="LID4096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6CB7CBE-B940-8E74-FE08-33498F5E001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46393"/>
          <a:stretch/>
        </p:blipFill>
        <p:spPr>
          <a:xfrm>
            <a:off x="9988" y="1703881"/>
            <a:ext cx="6087547" cy="244404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2D76376-C9B3-6A61-9A45-957819AD88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8282"/>
          <a:stretch/>
        </p:blipFill>
        <p:spPr>
          <a:xfrm>
            <a:off x="6101649" y="1703882"/>
            <a:ext cx="6080363" cy="235791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21C0C3-E947-CBCA-C356-5DE924379BE4}"/>
              </a:ext>
            </a:extLst>
          </p:cNvPr>
          <p:cNvSpPr txBox="1"/>
          <p:nvPr/>
        </p:nvSpPr>
        <p:spPr>
          <a:xfrm>
            <a:off x="10995368" y="230188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Ge06</a:t>
            </a:r>
            <a:endParaRPr lang="LID4096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D70EE0-4D95-810A-9AF8-EA791B4A3D56}"/>
              </a:ext>
            </a:extLst>
          </p:cNvPr>
          <p:cNvSpPr/>
          <p:nvPr/>
        </p:nvSpPr>
        <p:spPr>
          <a:xfrm>
            <a:off x="2113722" y="4658139"/>
            <a:ext cx="536713" cy="139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F14299C-8F79-2684-250F-055F12C1C104}"/>
              </a:ext>
            </a:extLst>
          </p:cNvPr>
          <p:cNvSpPr/>
          <p:nvPr/>
        </p:nvSpPr>
        <p:spPr>
          <a:xfrm>
            <a:off x="5157537" y="4658139"/>
            <a:ext cx="536713" cy="139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A6D0C78-DB69-6786-D149-FDC675F25242}"/>
              </a:ext>
            </a:extLst>
          </p:cNvPr>
          <p:cNvSpPr/>
          <p:nvPr/>
        </p:nvSpPr>
        <p:spPr>
          <a:xfrm>
            <a:off x="8207895" y="4664765"/>
            <a:ext cx="536713" cy="139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6B5C032-CD89-9C1F-465F-E411114E1258}"/>
              </a:ext>
            </a:extLst>
          </p:cNvPr>
          <p:cNvSpPr/>
          <p:nvPr/>
        </p:nvSpPr>
        <p:spPr>
          <a:xfrm>
            <a:off x="11297478" y="4721087"/>
            <a:ext cx="536713" cy="139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0791436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BDCAD-581E-0399-97F9-E3641E8BBB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9D4016-5B70-0F2B-8E43-DDDF38CEE5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4">
            <a:normAutofit/>
          </a:bodyPr>
          <a:lstStyle/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Energy: 400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E small interval: 400.44+-0.00116314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Difference: 0.0110092+-9.25995e-05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----------------------------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after correction: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E small interval: 400.484+-0.00120071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Difference: 0.0027611+-0.000100088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Statistics loss: 0.908689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--------------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Energy: 476.7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E small interval: 477.135+-0.00406199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Difference: 0.00560783+-0.00116701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----------------------------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after correction: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E small interval: 477.178+-0.00419535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Difference: 0.0014842+-0.000928501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Statistics loss: 0.917933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--------------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Energy: 133.5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E small interval: 133.625+-0.00264398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Difference: 0.0646389+-0.00133104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----------------------------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after correction: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E small interval: 133.668+-0.00294645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Difference: 0.0179757+-0.00114171</a:t>
            </a:r>
          </a:p>
          <a:p>
            <a:pPr marL="0" marR="0">
              <a:buNone/>
            </a:pPr>
            <a:r>
              <a:rPr lang="en-US" sz="1800" dirty="0">
                <a:effectLst/>
                <a:latin typeface="Calibri" panose="020F0502020204030204" pitchFamily="34" charset="0"/>
              </a:rPr>
              <a:t>Statistics loss: 0.71139</a:t>
            </a:r>
          </a:p>
          <a:p>
            <a:pPr marL="0" indent="0">
              <a:buNone/>
            </a:pPr>
            <a:endParaRPr lang="LID4096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89DFE7-D4C6-8A93-5B9D-D20436FD79EE}"/>
              </a:ext>
            </a:extLst>
          </p:cNvPr>
          <p:cNvSpPr txBox="1"/>
          <p:nvPr/>
        </p:nvSpPr>
        <p:spPr>
          <a:xfrm>
            <a:off x="10995368" y="230188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Ge06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1840922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0B9964-8DAC-9764-5994-0EF5087F04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598B7F-7AB3-0596-7602-9DFAF6B241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916920" cy="4351338"/>
          </a:xfrm>
        </p:spPr>
        <p:txBody>
          <a:bodyPr/>
          <a:lstStyle/>
          <a:p>
            <a:r>
              <a:rPr lang="en-US" dirty="0"/>
              <a:t>What if I combine multiple corrections? (95% correction with 0.1-0.2 and then another 95% correction applied on the corrected data)</a:t>
            </a:r>
          </a:p>
          <a:p>
            <a:r>
              <a:rPr lang="en-US" dirty="0">
                <a:sym typeface="Wingdings" panose="05000000000000000000" pitchFamily="2" charset="2"/>
              </a:rPr>
              <a:t> Did not improve the correction</a:t>
            </a:r>
            <a:endParaRPr lang="LID4096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A1CD23F-532C-20F0-CE00-ECD58F895FD9}"/>
              </a:ext>
            </a:extLst>
          </p:cNvPr>
          <p:cNvSpPr txBox="1"/>
          <p:nvPr/>
        </p:nvSpPr>
        <p:spPr>
          <a:xfrm>
            <a:off x="10995368" y="230188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Ge06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0170365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C67526-7B2A-484A-1E21-277466D9A4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D883CA-5E2A-5CB0-9FA1-A378D6BBE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 – narrower thresholds</a:t>
            </a:r>
            <a:endParaRPr lang="LID4096" dirty="0"/>
          </a:p>
        </p:txBody>
      </p:sp>
      <p:pic>
        <p:nvPicPr>
          <p:cNvPr id="5" name="Content Placeholder 4" descr="A graph of a number of different colored squares&#10;&#10;AI-generated content may be incorrect.">
            <a:extLst>
              <a:ext uri="{FF2B5EF4-FFF2-40B4-BE49-F238E27FC236}">
                <a16:creationId xmlns:a16="http://schemas.microsoft.com/office/drawing/2014/main" id="{434A7F3F-FC88-E83E-9515-CD80808A20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2075" y="1657391"/>
            <a:ext cx="4497462" cy="3543218"/>
          </a:xfrm>
        </p:spPr>
      </p:pic>
      <p:pic>
        <p:nvPicPr>
          <p:cNvPr id="7" name="Picture 6" descr="A graph of different colored squares&#10;&#10;AI-generated content may be incorrect.">
            <a:extLst>
              <a:ext uri="{FF2B5EF4-FFF2-40B4-BE49-F238E27FC236}">
                <a16:creationId xmlns:a16="http://schemas.microsoft.com/office/drawing/2014/main" id="{075D4035-8E62-7BF1-3420-965559D64E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630" y="1657391"/>
            <a:ext cx="4466175" cy="354321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A7CEDD-34FF-35EC-F073-D13AA1696597}"/>
              </a:ext>
            </a:extLst>
          </p:cNvPr>
          <p:cNvSpPr txBox="1"/>
          <p:nvPr/>
        </p:nvSpPr>
        <p:spPr>
          <a:xfrm>
            <a:off x="2650599" y="5618922"/>
            <a:ext cx="60578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Optimal point does not agree </a:t>
            </a:r>
            <a:r>
              <a:rPr lang="en-US" dirty="0">
                <a:sym typeface="Wingdings" panose="05000000000000000000" pitchFamily="2" charset="2"/>
              </a:rPr>
              <a:t> What is the best way to go?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96594028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D68C3F-421D-0CF3-B550-1BD3F17050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550E0-EB85-80D1-F454-ED0989058A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F504BD8-C653-A794-3EF7-30F80F4E54E7}"/>
              </a:ext>
            </a:extLst>
          </p:cNvPr>
          <p:cNvSpPr txBox="1"/>
          <p:nvPr/>
        </p:nvSpPr>
        <p:spPr>
          <a:xfrm>
            <a:off x="224788" y="1327953"/>
            <a:ext cx="1408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uncorrected</a:t>
            </a:r>
            <a:endParaRPr lang="LID4096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B87B09-DA58-0B38-6D63-0B5C30ADF7BD}"/>
              </a:ext>
            </a:extLst>
          </p:cNvPr>
          <p:cNvSpPr txBox="1"/>
          <p:nvPr/>
        </p:nvSpPr>
        <p:spPr>
          <a:xfrm>
            <a:off x="3328282" y="1308162"/>
            <a:ext cx="1153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corrected</a:t>
            </a:r>
            <a:endParaRPr lang="LID4096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08A6E31-84BA-BBC5-FF86-9DC9E54D4BF6}"/>
              </a:ext>
            </a:extLst>
          </p:cNvPr>
          <p:cNvSpPr txBox="1"/>
          <p:nvPr/>
        </p:nvSpPr>
        <p:spPr>
          <a:xfrm>
            <a:off x="10995368" y="230188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Ge06</a:t>
            </a:r>
            <a:endParaRPr lang="LID4096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72DBF22-821C-9384-B311-33B0DD7092AD}"/>
              </a:ext>
            </a:extLst>
          </p:cNvPr>
          <p:cNvSpPr txBox="1"/>
          <p:nvPr/>
        </p:nvSpPr>
        <p:spPr>
          <a:xfrm>
            <a:off x="6327365" y="775252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0.05;0.2</a:t>
            </a:r>
            <a:endParaRPr lang="LID4096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C961F7-26D1-FC07-614A-1F2094EFC071}"/>
              </a:ext>
            </a:extLst>
          </p:cNvPr>
          <p:cNvSpPr txBox="1"/>
          <p:nvPr/>
        </p:nvSpPr>
        <p:spPr>
          <a:xfrm>
            <a:off x="6453309" y="1327953"/>
            <a:ext cx="1408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uncorrected</a:t>
            </a:r>
            <a:endParaRPr lang="LID4096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48DC3E-2F59-C701-6D75-465E7BA33936}"/>
              </a:ext>
            </a:extLst>
          </p:cNvPr>
          <p:cNvSpPr txBox="1"/>
          <p:nvPr/>
        </p:nvSpPr>
        <p:spPr>
          <a:xfrm>
            <a:off x="9556803" y="1308162"/>
            <a:ext cx="1153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corrected</a:t>
            </a:r>
            <a:endParaRPr lang="LID4096" dirty="0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66B9A49A-6AD9-09F4-99BC-3270661F6C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6" y="1855442"/>
            <a:ext cx="5821348" cy="4373252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C76A0DE-BEF1-121C-06D0-CF0BEFA4F3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4334" y="1825625"/>
            <a:ext cx="6353967" cy="4403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841059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0E1DBD-843D-4519-8EAB-9D3A490195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8B93C-1846-D114-55B1-88BC39E152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79FCE94-2D94-3445-1764-EEA42781F3E0}"/>
              </a:ext>
            </a:extLst>
          </p:cNvPr>
          <p:cNvSpPr txBox="1"/>
          <p:nvPr/>
        </p:nvSpPr>
        <p:spPr>
          <a:xfrm>
            <a:off x="224788" y="1327953"/>
            <a:ext cx="1408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uncorrected</a:t>
            </a:r>
            <a:endParaRPr lang="LID4096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8C9E2B1-4C79-C403-5038-44E26281BF53}"/>
              </a:ext>
            </a:extLst>
          </p:cNvPr>
          <p:cNvSpPr txBox="1"/>
          <p:nvPr/>
        </p:nvSpPr>
        <p:spPr>
          <a:xfrm>
            <a:off x="3328282" y="1308162"/>
            <a:ext cx="1153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corrected</a:t>
            </a:r>
            <a:endParaRPr lang="LID4096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53EE98-C918-0A98-A752-9F183FD063D5}"/>
              </a:ext>
            </a:extLst>
          </p:cNvPr>
          <p:cNvSpPr txBox="1"/>
          <p:nvPr/>
        </p:nvSpPr>
        <p:spPr>
          <a:xfrm>
            <a:off x="10995368" y="230188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Ge06</a:t>
            </a:r>
            <a:endParaRPr lang="LID4096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0BAE5F-1C86-0883-85DC-AABA4C237966}"/>
              </a:ext>
            </a:extLst>
          </p:cNvPr>
          <p:cNvSpPr txBox="1"/>
          <p:nvPr/>
        </p:nvSpPr>
        <p:spPr>
          <a:xfrm>
            <a:off x="6327365" y="775252"/>
            <a:ext cx="99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0.1;0.18</a:t>
            </a:r>
            <a:endParaRPr lang="LID4096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FC89C67-CEB4-5FB3-A21E-DA3E1ABEDCAE}"/>
              </a:ext>
            </a:extLst>
          </p:cNvPr>
          <p:cNvSpPr txBox="1"/>
          <p:nvPr/>
        </p:nvSpPr>
        <p:spPr>
          <a:xfrm>
            <a:off x="6453309" y="1327953"/>
            <a:ext cx="1408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uncorrected</a:t>
            </a:r>
            <a:endParaRPr lang="LID4096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F760B1-A0A3-3E75-FEE0-9DC0274A9A1A}"/>
              </a:ext>
            </a:extLst>
          </p:cNvPr>
          <p:cNvSpPr txBox="1"/>
          <p:nvPr/>
        </p:nvSpPr>
        <p:spPr>
          <a:xfrm>
            <a:off x="9556803" y="1308162"/>
            <a:ext cx="1153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corrected</a:t>
            </a:r>
            <a:endParaRPr lang="LID4096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F9DB00-7B3A-527C-E58E-22A40CF5D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2312"/>
            <a:ext cx="5513130" cy="182186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28DB9E-56ED-66CF-A770-E13779B868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4608" y="1697285"/>
            <a:ext cx="6392604" cy="207377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A7725DD-6E4C-3836-F538-EEFF1A07B54E}"/>
              </a:ext>
            </a:extLst>
          </p:cNvPr>
          <p:cNvSpPr txBox="1"/>
          <p:nvPr/>
        </p:nvSpPr>
        <p:spPr>
          <a:xfrm>
            <a:off x="529588" y="3836503"/>
            <a:ext cx="4121578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-------------------------</a:t>
            </a:r>
          </a:p>
          <a:p>
            <a:r>
              <a:rPr lang="en-US" dirty="0"/>
              <a:t>Energy: 400</a:t>
            </a:r>
          </a:p>
          <a:p>
            <a:r>
              <a:rPr lang="en-US" dirty="0"/>
              <a:t>E small interval: 400.439+-0.000883223</a:t>
            </a:r>
          </a:p>
          <a:p>
            <a:r>
              <a:rPr lang="en-US" dirty="0"/>
              <a:t>Difference: 0.0111056+-7.11015e-05</a:t>
            </a:r>
          </a:p>
          <a:p>
            <a:r>
              <a:rPr lang="en-US" dirty="0"/>
              <a:t>----------------------------</a:t>
            </a:r>
          </a:p>
          <a:p>
            <a:r>
              <a:rPr lang="en-US" dirty="0"/>
              <a:t>after correction:</a:t>
            </a:r>
          </a:p>
          <a:p>
            <a:r>
              <a:rPr lang="en-US" dirty="0"/>
              <a:t>E small interval: 400.513+-0.000913149</a:t>
            </a:r>
          </a:p>
          <a:p>
            <a:r>
              <a:rPr lang="en-US" dirty="0"/>
              <a:t>Difference: 0.00227965+-9.45238e-05</a:t>
            </a:r>
          </a:p>
          <a:p>
            <a:r>
              <a:rPr lang="en-US" dirty="0"/>
              <a:t>Statistics loss: 0.909423</a:t>
            </a:r>
          </a:p>
          <a:p>
            <a:r>
              <a:rPr lang="en-US" dirty="0"/>
              <a:t>--------------</a:t>
            </a:r>
          </a:p>
          <a:p>
            <a:r>
              <a:rPr lang="en-US" dirty="0"/>
              <a:t>-------------------------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8955A51-13EB-02AA-CB74-B2DEA9C0602F}"/>
              </a:ext>
            </a:extLst>
          </p:cNvPr>
          <p:cNvSpPr txBox="1"/>
          <p:nvPr/>
        </p:nvSpPr>
        <p:spPr>
          <a:xfrm>
            <a:off x="5506730" y="4113503"/>
            <a:ext cx="6096000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Energy: 476.7</a:t>
            </a:r>
          </a:p>
          <a:p>
            <a:r>
              <a:rPr lang="en-US" dirty="0"/>
              <a:t>E small interval: 477.145+-0.00315536</a:t>
            </a:r>
          </a:p>
          <a:p>
            <a:r>
              <a:rPr lang="en-US" dirty="0"/>
              <a:t>Difference: 0.00586605+-0.000763042</a:t>
            </a:r>
          </a:p>
          <a:p>
            <a:r>
              <a:rPr lang="en-US" dirty="0"/>
              <a:t>----------------------------</a:t>
            </a:r>
          </a:p>
          <a:p>
            <a:r>
              <a:rPr lang="en-US" dirty="0"/>
              <a:t>after correction:</a:t>
            </a:r>
          </a:p>
          <a:p>
            <a:r>
              <a:rPr lang="en-US" dirty="0"/>
              <a:t>E small interval: 477.219+-0.00322782</a:t>
            </a:r>
          </a:p>
          <a:p>
            <a:r>
              <a:rPr lang="en-US" dirty="0"/>
              <a:t>Difference: 7.95302e-05+-0.000667945</a:t>
            </a:r>
          </a:p>
          <a:p>
            <a:r>
              <a:rPr lang="en-US" dirty="0"/>
              <a:t>Statistics loss: 0.921931</a:t>
            </a:r>
          </a:p>
          <a:p>
            <a:r>
              <a:rPr lang="en-US" dirty="0"/>
              <a:t>--------------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88529851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8ED900-1D67-243C-8C9A-BA230D0D8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025BC6-D257-9BDE-D98D-A52BCEBFD0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899751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1F22D-E637-757A-E23F-B377C08E0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F4E8A9-B8CC-05D8-B934-2001E8319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B43E6506-C9D2-57FF-2218-6E2FC20DA1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360" y="1384885"/>
            <a:ext cx="7892229" cy="2666599"/>
          </a:xfrm>
          <a:prstGeom prst="rect">
            <a:avLst/>
          </a:prstGeom>
        </p:spPr>
      </p:pic>
      <p:pic>
        <p:nvPicPr>
          <p:cNvPr id="5" name="Grafik 6">
            <a:extLst>
              <a:ext uri="{FF2B5EF4-FFF2-40B4-BE49-F238E27FC236}">
                <a16:creationId xmlns:a16="http://schemas.microsoft.com/office/drawing/2014/main" id="{9198528A-0AF6-7CD6-3D63-F2ABBFDAC5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6413" y="4070255"/>
            <a:ext cx="7842176" cy="268955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E775192-6BED-AE0E-C510-68EC83AB9194}"/>
              </a:ext>
            </a:extLst>
          </p:cNvPr>
          <p:cNvSpPr txBox="1"/>
          <p:nvPr/>
        </p:nvSpPr>
        <p:spPr>
          <a:xfrm>
            <a:off x="10995368" y="230188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Ge06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7818085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FE7D31-01D8-B330-13AA-4286A57FF3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811D67-482F-CDE0-8CC5-C85DF6F321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43846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B9CB8-B845-9AB1-B5C1-592568D61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914723-114E-FBAC-0E4F-ED54F3116C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117C0CF-9078-98F6-0CFE-6E3CDBF6B1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7465" y="1469906"/>
            <a:ext cx="6817070" cy="506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078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7522AC-5195-9934-BB15-A241AF758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6229DA-23E1-B149-E9FD-880A80B294E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5446162"/>
                <a:ext cx="10515600" cy="926290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Rise Time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=0.3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𝐴𝐷𝐶</m:t>
                            </m:r>
                          </m:e>
                        </m:d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=0.1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𝐴𝐷𝐶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0.3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𝐴𝐷𝐶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−0.1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𝐴𝐷𝐶</m:t>
                        </m:r>
                      </m:den>
                    </m:f>
                  </m:oMath>
                </a14:m>
                <a:r>
                  <a:rPr lang="en-US" dirty="0"/>
                  <a:t> = 1/slope</a:t>
                </a:r>
                <a:endParaRPr lang="LID4096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436229DA-23E1-B149-E9FD-880A80B294E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5446162"/>
                <a:ext cx="10515600" cy="926290"/>
              </a:xfrm>
              <a:blipFill>
                <a:blip r:embed="rId2"/>
                <a:stretch>
                  <a:fillRect l="-1043"/>
                </a:stretch>
              </a:blipFill>
            </p:spPr>
            <p:txBody>
              <a:bodyPr/>
              <a:lstStyle/>
              <a:p>
                <a:r>
                  <a:rPr lang="LID4096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79AB8D5E-9F88-695B-833B-B2276B3B67B8}"/>
              </a:ext>
            </a:extLst>
          </p:cNvPr>
          <p:cNvSpPr txBox="1"/>
          <p:nvPr/>
        </p:nvSpPr>
        <p:spPr>
          <a:xfrm>
            <a:off x="10995368" y="230188"/>
            <a:ext cx="716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Ge06</a:t>
            </a:r>
            <a:endParaRPr lang="LID4096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19424F1-E74D-98F6-2E4C-7E80457513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0006" y="1298317"/>
            <a:ext cx="5257800" cy="3966091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AD3E287-E3D6-F655-6A3E-C36181D0108F}"/>
              </a:ext>
            </a:extLst>
          </p:cNvPr>
          <p:cNvCxnSpPr/>
          <p:nvPr/>
        </p:nvCxnSpPr>
        <p:spPr>
          <a:xfrm flipV="1">
            <a:off x="4235824" y="3778624"/>
            <a:ext cx="275664" cy="605117"/>
          </a:xfrm>
          <a:prstGeom prst="line">
            <a:avLst/>
          </a:prstGeom>
          <a:ln w="76200">
            <a:solidFill>
              <a:srgbClr val="FF6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3985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CF6049-7C81-AF56-D5CE-4E57247B40B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5AD2F-E455-989F-14D7-1D984B3D1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5096C2-B8FB-BA6F-C108-B493DF2D02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LID4096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B3C73BB-64C3-A80E-3110-B1E64A077E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79025"/>
            <a:ext cx="12116850" cy="3444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4630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EFDFB8-3C2D-CD72-580D-8C2220747E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AC40BCF-E6FD-727A-5C26-52013FC1953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1827"/>
          <a:stretch/>
        </p:blipFill>
        <p:spPr>
          <a:xfrm>
            <a:off x="117995" y="1300725"/>
            <a:ext cx="7429118" cy="5289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7490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158868-F5BB-5B92-0887-92584DB9004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A7C1A-BFCB-90CF-791D-8B9B835FF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B976D2B-7351-5ED6-D990-3ED7363B211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1827"/>
          <a:stretch/>
        </p:blipFill>
        <p:spPr>
          <a:xfrm>
            <a:off x="117995" y="1300725"/>
            <a:ext cx="7429118" cy="5289753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868B3E45-3535-41FD-F684-4D61CDE59A73}"/>
              </a:ext>
            </a:extLst>
          </p:cNvPr>
          <p:cNvSpPr/>
          <p:nvPr/>
        </p:nvSpPr>
        <p:spPr>
          <a:xfrm>
            <a:off x="4059012" y="5181600"/>
            <a:ext cx="3594296" cy="1253554"/>
          </a:xfrm>
          <a:prstGeom prst="ellipse">
            <a:avLst/>
          </a:prstGeom>
          <a:solidFill>
            <a:srgbClr val="4BA54B">
              <a:alpha val="40000"/>
            </a:srgbClr>
          </a:solidFill>
          <a:ln>
            <a:solidFill>
              <a:srgbClr val="4BA54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C196FE-0407-39A8-CAEE-636BFFC05C2E}"/>
              </a:ext>
            </a:extLst>
          </p:cNvPr>
          <p:cNvSpPr txBox="1"/>
          <p:nvPr/>
        </p:nvSpPr>
        <p:spPr>
          <a:xfrm>
            <a:off x="7251313" y="6211669"/>
            <a:ext cx="5425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BA54B"/>
                </a:solidFill>
              </a:rPr>
              <a:t>Less high energy events here, because high E is collected closer to the electrode</a:t>
            </a:r>
            <a:endParaRPr lang="LID4096" dirty="0">
              <a:solidFill>
                <a:srgbClr val="4BA54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5116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D49BAA-3329-934E-FE37-A72B0F3FE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18283-EEB0-BA17-BDB5-6DB231E2CA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Risetime correction</a:t>
            </a:r>
            <a:endParaRPr lang="LID4096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56BFBF-A232-EF17-DDB8-6538B2480266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51827"/>
          <a:stretch/>
        </p:blipFill>
        <p:spPr>
          <a:xfrm>
            <a:off x="117995" y="1300725"/>
            <a:ext cx="7429118" cy="52897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2838D88-CECE-71A8-A822-D7E8DF31FE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4226" y="2100313"/>
            <a:ext cx="4270490" cy="326082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984E7A2-341D-29D3-3D9C-1B6B533A167D}"/>
              </a:ext>
            </a:extLst>
          </p:cNvPr>
          <p:cNvSpPr txBox="1"/>
          <p:nvPr/>
        </p:nvSpPr>
        <p:spPr>
          <a:xfrm>
            <a:off x="7360991" y="1300725"/>
            <a:ext cx="48310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Earlier deviation for high energy, because absolute difference increases</a:t>
            </a:r>
            <a:endParaRPr lang="LID4096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0C52A62-DA4C-F57B-229F-30F59EB36511}"/>
              </a:ext>
            </a:extLst>
          </p:cNvPr>
          <p:cNvSpPr txBox="1"/>
          <p:nvPr/>
        </p:nvSpPr>
        <p:spPr>
          <a:xfrm>
            <a:off x="8050696" y="2756451"/>
            <a:ext cx="20739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Same risetime, different amplitude</a:t>
            </a:r>
            <a:endParaRPr lang="LID4096" sz="1600" dirty="0"/>
          </a:p>
        </p:txBody>
      </p:sp>
    </p:spTree>
    <p:extLst>
      <p:ext uri="{BB962C8B-B14F-4D97-AF65-F5344CB8AC3E}">
        <p14:creationId xmlns:p14="http://schemas.microsoft.com/office/powerpoint/2010/main" val="3384370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2089</TotalTime>
  <Words>579</Words>
  <Application>Microsoft Office PowerPoint</Application>
  <PresentationFormat>Widescreen</PresentationFormat>
  <Paragraphs>136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 Unicode MS</vt:lpstr>
      <vt:lpstr>Aptos</vt:lpstr>
      <vt:lpstr>Aptos Display</vt:lpstr>
      <vt:lpstr>Arial</vt:lpstr>
      <vt:lpstr>Calibri</vt:lpstr>
      <vt:lpstr>Cambria Math</vt:lpstr>
      <vt:lpstr>Wingdings</vt:lpstr>
      <vt:lpstr>Office Theme</vt:lpstr>
      <vt:lpstr>MuX Meeting 11/04/2025</vt:lpstr>
      <vt:lpstr>Rise time correction</vt:lpstr>
      <vt:lpstr>Risetime correction</vt:lpstr>
      <vt:lpstr>Risetime correction</vt:lpstr>
      <vt:lpstr>Risetime correction</vt:lpstr>
      <vt:lpstr>Risetime correction</vt:lpstr>
      <vt:lpstr>Risetime correction</vt:lpstr>
      <vt:lpstr>Risetime correction</vt:lpstr>
      <vt:lpstr>Risetime correction</vt:lpstr>
      <vt:lpstr>Risetime correction</vt:lpstr>
      <vt:lpstr>Risetime correction</vt:lpstr>
      <vt:lpstr>Risetime correction</vt:lpstr>
      <vt:lpstr>Risetime correction</vt:lpstr>
      <vt:lpstr>Risetime correction</vt:lpstr>
      <vt:lpstr>Risetime correction</vt:lpstr>
      <vt:lpstr>Risetime correction</vt:lpstr>
      <vt:lpstr>Risetime correction – idea of the correction</vt:lpstr>
      <vt:lpstr>Risetime correction – idea of the correction</vt:lpstr>
      <vt:lpstr>Risetime correction – idea of the correction</vt:lpstr>
      <vt:lpstr>Risetime correction</vt:lpstr>
      <vt:lpstr>Risetime correction</vt:lpstr>
      <vt:lpstr>Risetime correction</vt:lpstr>
      <vt:lpstr>Risetime correction</vt:lpstr>
      <vt:lpstr>Risetime correction</vt:lpstr>
      <vt:lpstr>Risetime correction</vt:lpstr>
      <vt:lpstr>Risetime correction – narrower thresholds</vt:lpstr>
      <vt:lpstr>Risetime correction</vt:lpstr>
      <vt:lpstr>Risetime correction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Marie Deseyn</dc:creator>
  <cp:lastModifiedBy>Marie Deseyn</cp:lastModifiedBy>
  <cp:revision>1</cp:revision>
  <dcterms:created xsi:type="dcterms:W3CDTF">2025-04-09T04:51:50Z</dcterms:created>
  <dcterms:modified xsi:type="dcterms:W3CDTF">2025-04-11T07:01:46Z</dcterms:modified>
</cp:coreProperties>
</file>