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18"/>
  </p:notesMasterIdLst>
  <p:sldIdLst>
    <p:sldId id="269" r:id="rId2"/>
    <p:sldId id="299" r:id="rId3"/>
    <p:sldId id="284" r:id="rId4"/>
    <p:sldId id="310" r:id="rId5"/>
    <p:sldId id="713" r:id="rId6"/>
    <p:sldId id="726" r:id="rId7"/>
    <p:sldId id="724" r:id="rId8"/>
    <p:sldId id="716" r:id="rId9"/>
    <p:sldId id="721" r:id="rId10"/>
    <p:sldId id="725" r:id="rId11"/>
    <p:sldId id="722" r:id="rId12"/>
    <p:sldId id="718" r:id="rId13"/>
    <p:sldId id="723" r:id="rId14"/>
    <p:sldId id="719" r:id="rId15"/>
    <p:sldId id="720" r:id="rId16"/>
    <p:sldId id="712" r:id="rId1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7B4B09C-B9CC-4515-8CAB-5F6775C1A1A6}">
          <p14:sldIdLst>
            <p14:sldId id="269"/>
          </p14:sldIdLst>
        </p14:section>
        <p14:section name="Mult Facility ML" id="{B0A694E6-8962-4131-BA67-5C59D10C5A0F}">
          <p14:sldIdLst>
            <p14:sldId id="299"/>
            <p14:sldId id="284"/>
            <p14:sldId id="310"/>
            <p14:sldId id="713"/>
            <p14:sldId id="726"/>
            <p14:sldId id="724"/>
            <p14:sldId id="716"/>
            <p14:sldId id="721"/>
            <p14:sldId id="725"/>
            <p14:sldId id="722"/>
            <p14:sldId id="718"/>
            <p14:sldId id="723"/>
            <p14:sldId id="719"/>
            <p14:sldId id="720"/>
            <p14:sldId id="71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0057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F57EBE-3872-4ED0-885F-53062F27426A}" v="5" dt="2025-03-25T08:50:36.7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1792" autoAdjust="0"/>
  </p:normalViewPr>
  <p:slideViewPr>
    <p:cSldViewPr snapToGrid="0">
      <p:cViewPr varScale="1">
        <p:scale>
          <a:sx n="147" d="100"/>
          <a:sy n="147" d="100"/>
        </p:scale>
        <p:origin x="822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an Lundquist" userId="f2821401-ac14-4881-a4cd-6d505a2ebb71" providerId="ADAL" clId="{9CCE0ABB-377A-49DF-8163-C5DA21505808}"/>
    <pc:docChg chg="undo custSel addSld delSld modSld sldOrd modMainMaster addSection delSection modSection">
      <pc:chgData name="Johan Lundquist" userId="f2821401-ac14-4881-a4cd-6d505a2ebb71" providerId="ADAL" clId="{9CCE0ABB-377A-49DF-8163-C5DA21505808}" dt="2025-03-24T11:23:10.611" v="3437" actId="1076"/>
      <pc:docMkLst>
        <pc:docMk/>
      </pc:docMkLst>
      <pc:sldChg chg="modSp del mod">
        <pc:chgData name="Johan Lundquist" userId="f2821401-ac14-4881-a4cd-6d505a2ebb71" providerId="ADAL" clId="{9CCE0ABB-377A-49DF-8163-C5DA21505808}" dt="2025-03-07T14:33:12.648" v="1233" actId="47"/>
        <pc:sldMkLst>
          <pc:docMk/>
          <pc:sldMk cId="3347663912" sldId="257"/>
        </pc:sldMkLst>
      </pc:sldChg>
      <pc:sldChg chg="del">
        <pc:chgData name="Johan Lundquist" userId="f2821401-ac14-4881-a4cd-6d505a2ebb71" providerId="ADAL" clId="{9CCE0ABB-377A-49DF-8163-C5DA21505808}" dt="2025-03-07T14:33:12.648" v="1233" actId="47"/>
        <pc:sldMkLst>
          <pc:docMk/>
          <pc:sldMk cId="155482340" sldId="259"/>
        </pc:sldMkLst>
      </pc:sldChg>
      <pc:sldChg chg="del">
        <pc:chgData name="Johan Lundquist" userId="f2821401-ac14-4881-a4cd-6d505a2ebb71" providerId="ADAL" clId="{9CCE0ABB-377A-49DF-8163-C5DA21505808}" dt="2025-03-07T14:33:41.739" v="1238" actId="47"/>
        <pc:sldMkLst>
          <pc:docMk/>
          <pc:sldMk cId="3332947263" sldId="260"/>
        </pc:sldMkLst>
      </pc:sldChg>
      <pc:sldChg chg="del">
        <pc:chgData name="Johan Lundquist" userId="f2821401-ac14-4881-a4cd-6d505a2ebb71" providerId="ADAL" clId="{9CCE0ABB-377A-49DF-8163-C5DA21505808}" dt="2025-03-07T14:33:12.648" v="1233" actId="47"/>
        <pc:sldMkLst>
          <pc:docMk/>
          <pc:sldMk cId="389664895" sldId="261"/>
        </pc:sldMkLst>
      </pc:sldChg>
      <pc:sldChg chg="del">
        <pc:chgData name="Johan Lundquist" userId="f2821401-ac14-4881-a4cd-6d505a2ebb71" providerId="ADAL" clId="{9CCE0ABB-377A-49DF-8163-C5DA21505808}" dt="2025-02-26T09:41:01.245" v="143" actId="47"/>
        <pc:sldMkLst>
          <pc:docMk/>
          <pc:sldMk cId="2388831310" sldId="263"/>
        </pc:sldMkLst>
      </pc:sldChg>
      <pc:sldChg chg="del">
        <pc:chgData name="Johan Lundquist" userId="f2821401-ac14-4881-a4cd-6d505a2ebb71" providerId="ADAL" clId="{9CCE0ABB-377A-49DF-8163-C5DA21505808}" dt="2025-03-07T14:33:41.739" v="1238" actId="47"/>
        <pc:sldMkLst>
          <pc:docMk/>
          <pc:sldMk cId="3847808856" sldId="268"/>
        </pc:sldMkLst>
      </pc:sldChg>
      <pc:sldChg chg="modSp mod">
        <pc:chgData name="Johan Lundquist" userId="f2821401-ac14-4881-a4cd-6d505a2ebb71" providerId="ADAL" clId="{9CCE0ABB-377A-49DF-8163-C5DA21505808}" dt="2025-03-24T11:22:02.315" v="3436" actId="20577"/>
        <pc:sldMkLst>
          <pc:docMk/>
          <pc:sldMk cId="0" sldId="269"/>
        </pc:sldMkLst>
        <pc:spChg chg="mod">
          <ac:chgData name="Johan Lundquist" userId="f2821401-ac14-4881-a4cd-6d505a2ebb71" providerId="ADAL" clId="{9CCE0ABB-377A-49DF-8163-C5DA21505808}" dt="2025-03-24T11:22:02.315" v="3436" actId="20577"/>
          <ac:spMkLst>
            <pc:docMk/>
            <pc:sldMk cId="0" sldId="269"/>
            <ac:spMk id="122" creationId="{00000000-0000-0000-0000-000000000000}"/>
          </ac:spMkLst>
        </pc:spChg>
        <pc:spChg chg="mod">
          <ac:chgData name="Johan Lundquist" userId="f2821401-ac14-4881-a4cd-6d505a2ebb71" providerId="ADAL" clId="{9CCE0ABB-377A-49DF-8163-C5DA21505808}" dt="2025-03-07T14:32:52.357" v="1232" actId="20577"/>
          <ac:spMkLst>
            <pc:docMk/>
            <pc:sldMk cId="0" sldId="269"/>
            <ac:spMk id="123" creationId="{00000000-0000-0000-0000-000000000000}"/>
          </ac:spMkLst>
        </pc:spChg>
      </pc:sldChg>
      <pc:sldChg chg="modSp del mod">
        <pc:chgData name="Johan Lundquist" userId="f2821401-ac14-4881-a4cd-6d505a2ebb71" providerId="ADAL" clId="{9CCE0ABB-377A-49DF-8163-C5DA21505808}" dt="2025-03-07T14:33:12.648" v="1233" actId="47"/>
        <pc:sldMkLst>
          <pc:docMk/>
          <pc:sldMk cId="3065174732" sldId="270"/>
        </pc:sldMkLst>
      </pc:sldChg>
      <pc:sldChg chg="del">
        <pc:chgData name="Johan Lundquist" userId="f2821401-ac14-4881-a4cd-6d505a2ebb71" providerId="ADAL" clId="{9CCE0ABB-377A-49DF-8163-C5DA21505808}" dt="2025-03-07T14:33:12.648" v="1233" actId="47"/>
        <pc:sldMkLst>
          <pc:docMk/>
          <pc:sldMk cId="1068458028" sldId="271"/>
        </pc:sldMkLst>
      </pc:sldChg>
      <pc:sldChg chg="add del">
        <pc:chgData name="Johan Lundquist" userId="f2821401-ac14-4881-a4cd-6d505a2ebb71" providerId="ADAL" clId="{9CCE0ABB-377A-49DF-8163-C5DA21505808}" dt="2025-03-07T14:33:34.349" v="1236" actId="47"/>
        <pc:sldMkLst>
          <pc:docMk/>
          <pc:sldMk cId="672939635" sldId="272"/>
        </pc:sldMkLst>
      </pc:sldChg>
      <pc:sldChg chg="delSp modSp del mod">
        <pc:chgData name="Johan Lundquist" userId="f2821401-ac14-4881-a4cd-6d505a2ebb71" providerId="ADAL" clId="{9CCE0ABB-377A-49DF-8163-C5DA21505808}" dt="2025-03-07T14:33:34.349" v="1236" actId="47"/>
        <pc:sldMkLst>
          <pc:docMk/>
          <pc:sldMk cId="2129708016" sldId="273"/>
        </pc:sldMkLst>
      </pc:sldChg>
      <pc:sldChg chg="del">
        <pc:chgData name="Johan Lundquist" userId="f2821401-ac14-4881-a4cd-6d505a2ebb71" providerId="ADAL" clId="{9CCE0ABB-377A-49DF-8163-C5DA21505808}" dt="2025-03-07T14:33:12.648" v="1233" actId="47"/>
        <pc:sldMkLst>
          <pc:docMk/>
          <pc:sldMk cId="2966631028" sldId="274"/>
        </pc:sldMkLst>
      </pc:sldChg>
      <pc:sldChg chg="add del">
        <pc:chgData name="Johan Lundquist" userId="f2821401-ac14-4881-a4cd-6d505a2ebb71" providerId="ADAL" clId="{9CCE0ABB-377A-49DF-8163-C5DA21505808}" dt="2025-03-07T14:33:34.349" v="1236" actId="47"/>
        <pc:sldMkLst>
          <pc:docMk/>
          <pc:sldMk cId="3675848933" sldId="275"/>
        </pc:sldMkLst>
      </pc:sldChg>
      <pc:sldChg chg="del">
        <pc:chgData name="Johan Lundquist" userId="f2821401-ac14-4881-a4cd-6d505a2ebb71" providerId="ADAL" clId="{9CCE0ABB-377A-49DF-8163-C5DA21505808}" dt="2025-03-07T14:33:12.648" v="1233" actId="47"/>
        <pc:sldMkLst>
          <pc:docMk/>
          <pc:sldMk cId="1948778347" sldId="276"/>
        </pc:sldMkLst>
      </pc:sldChg>
      <pc:sldChg chg="modSp del mod">
        <pc:chgData name="Johan Lundquist" userId="f2821401-ac14-4881-a4cd-6d505a2ebb71" providerId="ADAL" clId="{9CCE0ABB-377A-49DF-8163-C5DA21505808}" dt="2025-03-07T14:33:12.648" v="1233" actId="47"/>
        <pc:sldMkLst>
          <pc:docMk/>
          <pc:sldMk cId="3519696635" sldId="279"/>
        </pc:sldMkLst>
      </pc:sldChg>
      <pc:sldChg chg="del">
        <pc:chgData name="Johan Lundquist" userId="f2821401-ac14-4881-a4cd-6d505a2ebb71" providerId="ADAL" clId="{9CCE0ABB-377A-49DF-8163-C5DA21505808}" dt="2025-02-26T09:41:01.245" v="143" actId="47"/>
        <pc:sldMkLst>
          <pc:docMk/>
          <pc:sldMk cId="1011925044" sldId="281"/>
        </pc:sldMkLst>
      </pc:sldChg>
      <pc:sldChg chg="add del">
        <pc:chgData name="Johan Lundquist" userId="f2821401-ac14-4881-a4cd-6d505a2ebb71" providerId="ADAL" clId="{9CCE0ABB-377A-49DF-8163-C5DA21505808}" dt="2025-03-07T14:33:34.349" v="1236" actId="47"/>
        <pc:sldMkLst>
          <pc:docMk/>
          <pc:sldMk cId="2946295852" sldId="282"/>
        </pc:sldMkLst>
      </pc:sldChg>
      <pc:sldChg chg="del">
        <pc:chgData name="Johan Lundquist" userId="f2821401-ac14-4881-a4cd-6d505a2ebb71" providerId="ADAL" clId="{9CCE0ABB-377A-49DF-8163-C5DA21505808}" dt="2025-02-26T09:41:01.245" v="143" actId="47"/>
        <pc:sldMkLst>
          <pc:docMk/>
          <pc:sldMk cId="4200532301" sldId="282"/>
        </pc:sldMkLst>
      </pc:sldChg>
      <pc:sldChg chg="del">
        <pc:chgData name="Johan Lundquist" userId="f2821401-ac14-4881-a4cd-6d505a2ebb71" providerId="ADAL" clId="{9CCE0ABB-377A-49DF-8163-C5DA21505808}" dt="2025-03-07T14:33:12.648" v="1233" actId="47"/>
        <pc:sldMkLst>
          <pc:docMk/>
          <pc:sldMk cId="1376525648" sldId="283"/>
        </pc:sldMkLst>
      </pc:sldChg>
      <pc:sldChg chg="modSp mod">
        <pc:chgData name="Johan Lundquist" userId="f2821401-ac14-4881-a4cd-6d505a2ebb71" providerId="ADAL" clId="{9CCE0ABB-377A-49DF-8163-C5DA21505808}" dt="2025-03-06T09:28:04.891" v="1212" actId="14100"/>
        <pc:sldMkLst>
          <pc:docMk/>
          <pc:sldMk cId="2790593213" sldId="284"/>
        </pc:sldMkLst>
        <pc:picChg chg="mod ord">
          <ac:chgData name="Johan Lundquist" userId="f2821401-ac14-4881-a4cd-6d505a2ebb71" providerId="ADAL" clId="{9CCE0ABB-377A-49DF-8163-C5DA21505808}" dt="2025-03-06T09:28:04.891" v="1212" actId="14100"/>
          <ac:picMkLst>
            <pc:docMk/>
            <pc:sldMk cId="2790593213" sldId="284"/>
            <ac:picMk id="17" creationId="{69C3F321-BE88-2F1D-F56C-29E4C555B6D2}"/>
          </ac:picMkLst>
        </pc:picChg>
      </pc:sldChg>
      <pc:sldChg chg="del">
        <pc:chgData name="Johan Lundquist" userId="f2821401-ac14-4881-a4cd-6d505a2ebb71" providerId="ADAL" clId="{9CCE0ABB-377A-49DF-8163-C5DA21505808}" dt="2025-03-07T14:33:41.739" v="1238" actId="47"/>
        <pc:sldMkLst>
          <pc:docMk/>
          <pc:sldMk cId="725947178" sldId="285"/>
        </pc:sldMkLst>
      </pc:sldChg>
      <pc:sldChg chg="del">
        <pc:chgData name="Johan Lundquist" userId="f2821401-ac14-4881-a4cd-6d505a2ebb71" providerId="ADAL" clId="{9CCE0ABB-377A-49DF-8163-C5DA21505808}" dt="2025-03-07T14:33:12.648" v="1233" actId="47"/>
        <pc:sldMkLst>
          <pc:docMk/>
          <pc:sldMk cId="3369379338" sldId="287"/>
        </pc:sldMkLst>
      </pc:sldChg>
      <pc:sldChg chg="delSp modSp del mod">
        <pc:chgData name="Johan Lundquist" userId="f2821401-ac14-4881-a4cd-6d505a2ebb71" providerId="ADAL" clId="{9CCE0ABB-377A-49DF-8163-C5DA21505808}" dt="2025-03-07T14:33:12.648" v="1233" actId="47"/>
        <pc:sldMkLst>
          <pc:docMk/>
          <pc:sldMk cId="464815339" sldId="288"/>
        </pc:sldMkLst>
      </pc:sldChg>
      <pc:sldChg chg="del">
        <pc:chgData name="Johan Lundquist" userId="f2821401-ac14-4881-a4cd-6d505a2ebb71" providerId="ADAL" clId="{9CCE0ABB-377A-49DF-8163-C5DA21505808}" dt="2025-03-07T14:33:12.648" v="1233" actId="47"/>
        <pc:sldMkLst>
          <pc:docMk/>
          <pc:sldMk cId="3777520803" sldId="289"/>
        </pc:sldMkLst>
      </pc:sldChg>
      <pc:sldChg chg="del">
        <pc:chgData name="Johan Lundquist" userId="f2821401-ac14-4881-a4cd-6d505a2ebb71" providerId="ADAL" clId="{9CCE0ABB-377A-49DF-8163-C5DA21505808}" dt="2025-02-27T15:52:25.749" v="319" actId="47"/>
        <pc:sldMkLst>
          <pc:docMk/>
          <pc:sldMk cId="4231970781" sldId="290"/>
        </pc:sldMkLst>
      </pc:sldChg>
      <pc:sldChg chg="del">
        <pc:chgData name="Johan Lundquist" userId="f2821401-ac14-4881-a4cd-6d505a2ebb71" providerId="ADAL" clId="{9CCE0ABB-377A-49DF-8163-C5DA21505808}" dt="2025-02-26T09:41:01.245" v="143" actId="47"/>
        <pc:sldMkLst>
          <pc:docMk/>
          <pc:sldMk cId="4006917038" sldId="292"/>
        </pc:sldMkLst>
      </pc:sldChg>
      <pc:sldChg chg="del">
        <pc:chgData name="Johan Lundquist" userId="f2821401-ac14-4881-a4cd-6d505a2ebb71" providerId="ADAL" clId="{9CCE0ABB-377A-49DF-8163-C5DA21505808}" dt="2025-03-07T14:33:41.739" v="1238" actId="47"/>
        <pc:sldMkLst>
          <pc:docMk/>
          <pc:sldMk cId="3859881308" sldId="293"/>
        </pc:sldMkLst>
      </pc:sldChg>
      <pc:sldChg chg="del">
        <pc:chgData name="Johan Lundquist" userId="f2821401-ac14-4881-a4cd-6d505a2ebb71" providerId="ADAL" clId="{9CCE0ABB-377A-49DF-8163-C5DA21505808}" dt="2025-03-07T14:33:12.648" v="1233" actId="47"/>
        <pc:sldMkLst>
          <pc:docMk/>
          <pc:sldMk cId="2533354019" sldId="294"/>
        </pc:sldMkLst>
      </pc:sldChg>
      <pc:sldChg chg="del">
        <pc:chgData name="Johan Lundquist" userId="f2821401-ac14-4881-a4cd-6d505a2ebb71" providerId="ADAL" clId="{9CCE0ABB-377A-49DF-8163-C5DA21505808}" dt="2025-03-07T14:33:12.648" v="1233" actId="47"/>
        <pc:sldMkLst>
          <pc:docMk/>
          <pc:sldMk cId="524265281" sldId="295"/>
        </pc:sldMkLst>
      </pc:sldChg>
      <pc:sldChg chg="del">
        <pc:chgData name="Johan Lundquist" userId="f2821401-ac14-4881-a4cd-6d505a2ebb71" providerId="ADAL" clId="{9CCE0ABB-377A-49DF-8163-C5DA21505808}" dt="2025-03-07T14:33:12.648" v="1233" actId="47"/>
        <pc:sldMkLst>
          <pc:docMk/>
          <pc:sldMk cId="1154353873" sldId="296"/>
        </pc:sldMkLst>
      </pc:sldChg>
      <pc:sldChg chg="del">
        <pc:chgData name="Johan Lundquist" userId="f2821401-ac14-4881-a4cd-6d505a2ebb71" providerId="ADAL" clId="{9CCE0ABB-377A-49DF-8163-C5DA21505808}" dt="2025-03-07T14:33:12.648" v="1233" actId="47"/>
        <pc:sldMkLst>
          <pc:docMk/>
          <pc:sldMk cId="366682683" sldId="297"/>
        </pc:sldMkLst>
      </pc:sldChg>
      <pc:sldChg chg="del">
        <pc:chgData name="Johan Lundquist" userId="f2821401-ac14-4881-a4cd-6d505a2ebb71" providerId="ADAL" clId="{9CCE0ABB-377A-49DF-8163-C5DA21505808}" dt="2025-02-27T15:52:37.964" v="320" actId="47"/>
        <pc:sldMkLst>
          <pc:docMk/>
          <pc:sldMk cId="685257879" sldId="298"/>
        </pc:sldMkLst>
      </pc:sldChg>
      <pc:sldChg chg="modSp mod">
        <pc:chgData name="Johan Lundquist" userId="f2821401-ac14-4881-a4cd-6d505a2ebb71" providerId="ADAL" clId="{9CCE0ABB-377A-49DF-8163-C5DA21505808}" dt="2025-02-26T09:53:29.338" v="203" actId="1076"/>
        <pc:sldMkLst>
          <pc:docMk/>
          <pc:sldMk cId="1423279997" sldId="299"/>
        </pc:sldMkLst>
        <pc:spChg chg="mod">
          <ac:chgData name="Johan Lundquist" userId="f2821401-ac14-4881-a4cd-6d505a2ebb71" providerId="ADAL" clId="{9CCE0ABB-377A-49DF-8163-C5DA21505808}" dt="2025-02-26T09:53:29.338" v="203" actId="1076"/>
          <ac:spMkLst>
            <pc:docMk/>
            <pc:sldMk cId="1423279997" sldId="299"/>
            <ac:spMk id="14" creationId="{D6C622CC-348F-90FC-C19D-428F70CFE157}"/>
          </ac:spMkLst>
        </pc:spChg>
      </pc:sldChg>
      <pc:sldChg chg="del">
        <pc:chgData name="Johan Lundquist" userId="f2821401-ac14-4881-a4cd-6d505a2ebb71" providerId="ADAL" clId="{9CCE0ABB-377A-49DF-8163-C5DA21505808}" dt="2025-03-07T14:33:12.648" v="1233" actId="47"/>
        <pc:sldMkLst>
          <pc:docMk/>
          <pc:sldMk cId="3839096277" sldId="300"/>
        </pc:sldMkLst>
      </pc:sldChg>
      <pc:sldChg chg="del">
        <pc:chgData name="Johan Lundquist" userId="f2821401-ac14-4881-a4cd-6d505a2ebb71" providerId="ADAL" clId="{9CCE0ABB-377A-49DF-8163-C5DA21505808}" dt="2025-03-07T14:33:12.648" v="1233" actId="47"/>
        <pc:sldMkLst>
          <pc:docMk/>
          <pc:sldMk cId="1229669590" sldId="301"/>
        </pc:sldMkLst>
      </pc:sldChg>
      <pc:sldChg chg="del">
        <pc:chgData name="Johan Lundquist" userId="f2821401-ac14-4881-a4cd-6d505a2ebb71" providerId="ADAL" clId="{9CCE0ABB-377A-49DF-8163-C5DA21505808}" dt="2025-02-26T09:41:01.245" v="143" actId="47"/>
        <pc:sldMkLst>
          <pc:docMk/>
          <pc:sldMk cId="3156877583" sldId="302"/>
        </pc:sldMkLst>
      </pc:sldChg>
      <pc:sldChg chg="del">
        <pc:chgData name="Johan Lundquist" userId="f2821401-ac14-4881-a4cd-6d505a2ebb71" providerId="ADAL" clId="{9CCE0ABB-377A-49DF-8163-C5DA21505808}" dt="2025-03-07T14:33:12.648" v="1233" actId="47"/>
        <pc:sldMkLst>
          <pc:docMk/>
          <pc:sldMk cId="1594998570" sldId="303"/>
        </pc:sldMkLst>
      </pc:sldChg>
      <pc:sldChg chg="delSp modSp del mod delAnim modAnim">
        <pc:chgData name="Johan Lundquist" userId="f2821401-ac14-4881-a4cd-6d505a2ebb71" providerId="ADAL" clId="{9CCE0ABB-377A-49DF-8163-C5DA21505808}" dt="2025-03-07T14:33:34.349" v="1236" actId="47"/>
        <pc:sldMkLst>
          <pc:docMk/>
          <pc:sldMk cId="3423157477" sldId="304"/>
        </pc:sldMkLst>
      </pc:sldChg>
      <pc:sldChg chg="del">
        <pc:chgData name="Johan Lundquist" userId="f2821401-ac14-4881-a4cd-6d505a2ebb71" providerId="ADAL" clId="{9CCE0ABB-377A-49DF-8163-C5DA21505808}" dt="2025-02-26T09:40:37.872" v="141" actId="2696"/>
        <pc:sldMkLst>
          <pc:docMk/>
          <pc:sldMk cId="1503083167" sldId="305"/>
        </pc:sldMkLst>
      </pc:sldChg>
      <pc:sldChg chg="add del">
        <pc:chgData name="Johan Lundquist" userId="f2821401-ac14-4881-a4cd-6d505a2ebb71" providerId="ADAL" clId="{9CCE0ABB-377A-49DF-8163-C5DA21505808}" dt="2025-03-07T14:33:12.648" v="1233" actId="47"/>
        <pc:sldMkLst>
          <pc:docMk/>
          <pc:sldMk cId="1854115556" sldId="305"/>
        </pc:sldMkLst>
      </pc:sldChg>
      <pc:sldChg chg="add del ord">
        <pc:chgData name="Johan Lundquist" userId="f2821401-ac14-4881-a4cd-6d505a2ebb71" providerId="ADAL" clId="{9CCE0ABB-377A-49DF-8163-C5DA21505808}" dt="2025-03-02T14:15:56.554" v="485" actId="2696"/>
        <pc:sldMkLst>
          <pc:docMk/>
          <pc:sldMk cId="3477656873" sldId="305"/>
        </pc:sldMkLst>
      </pc:sldChg>
      <pc:sldChg chg="del">
        <pc:chgData name="Johan Lundquist" userId="f2821401-ac14-4881-a4cd-6d505a2ebb71" providerId="ADAL" clId="{9CCE0ABB-377A-49DF-8163-C5DA21505808}" dt="2025-03-07T14:33:12.648" v="1233" actId="47"/>
        <pc:sldMkLst>
          <pc:docMk/>
          <pc:sldMk cId="3409632634" sldId="306"/>
        </pc:sldMkLst>
      </pc:sldChg>
      <pc:sldChg chg="del">
        <pc:chgData name="Johan Lundquist" userId="f2821401-ac14-4881-a4cd-6d505a2ebb71" providerId="ADAL" clId="{9CCE0ABB-377A-49DF-8163-C5DA21505808}" dt="2025-02-26T09:41:01.245" v="143" actId="47"/>
        <pc:sldMkLst>
          <pc:docMk/>
          <pc:sldMk cId="680608136" sldId="307"/>
        </pc:sldMkLst>
      </pc:sldChg>
      <pc:sldChg chg="addSp delSp modSp del mod">
        <pc:chgData name="Johan Lundquist" userId="f2821401-ac14-4881-a4cd-6d505a2ebb71" providerId="ADAL" clId="{9CCE0ABB-377A-49DF-8163-C5DA21505808}" dt="2025-03-07T14:33:12.648" v="1233" actId="47"/>
        <pc:sldMkLst>
          <pc:docMk/>
          <pc:sldMk cId="1861338144" sldId="309"/>
        </pc:sldMkLst>
      </pc:sldChg>
      <pc:sldChg chg="addSp modSp add mod">
        <pc:chgData name="Johan Lundquist" userId="f2821401-ac14-4881-a4cd-6d505a2ebb71" providerId="ADAL" clId="{9CCE0ABB-377A-49DF-8163-C5DA21505808}" dt="2025-03-18T09:59:44.044" v="2973" actId="1076"/>
        <pc:sldMkLst>
          <pc:docMk/>
          <pc:sldMk cId="3861046304" sldId="310"/>
        </pc:sldMkLst>
        <pc:spChg chg="mod">
          <ac:chgData name="Johan Lundquist" userId="f2821401-ac14-4881-a4cd-6d505a2ebb71" providerId="ADAL" clId="{9CCE0ABB-377A-49DF-8163-C5DA21505808}" dt="2025-03-07T14:44:08.530" v="1357" actId="20577"/>
          <ac:spMkLst>
            <pc:docMk/>
            <pc:sldMk cId="3861046304" sldId="310"/>
            <ac:spMk id="2" creationId="{6A2B7BF3-8FE1-C043-EF59-AC994F9BC002}"/>
          </ac:spMkLst>
        </pc:spChg>
        <pc:spChg chg="mod">
          <ac:chgData name="Johan Lundquist" userId="f2821401-ac14-4881-a4cd-6d505a2ebb71" providerId="ADAL" clId="{9CCE0ABB-377A-49DF-8163-C5DA21505808}" dt="2025-02-26T10:10:30.432" v="220" actId="20577"/>
          <ac:spMkLst>
            <pc:docMk/>
            <pc:sldMk cId="3861046304" sldId="310"/>
            <ac:spMk id="3" creationId="{C1F055C9-5451-5BDF-884D-233EFFC8BB2E}"/>
          </ac:spMkLst>
        </pc:spChg>
        <pc:spChg chg="mod">
          <ac:chgData name="Johan Lundquist" userId="f2821401-ac14-4881-a4cd-6d505a2ebb71" providerId="ADAL" clId="{9CCE0ABB-377A-49DF-8163-C5DA21505808}" dt="2025-03-18T09:59:44.044" v="2973" actId="1076"/>
          <ac:spMkLst>
            <pc:docMk/>
            <pc:sldMk cId="3861046304" sldId="310"/>
            <ac:spMk id="8" creationId="{32343450-3096-DCBE-FD44-5118F4ADC0C8}"/>
          </ac:spMkLst>
        </pc:spChg>
        <pc:spChg chg="add mod">
          <ac:chgData name="Johan Lundquist" userId="f2821401-ac14-4881-a4cd-6d505a2ebb71" providerId="ADAL" clId="{9CCE0ABB-377A-49DF-8163-C5DA21505808}" dt="2025-03-07T14:36:02.655" v="1271" actId="20577"/>
          <ac:spMkLst>
            <pc:docMk/>
            <pc:sldMk cId="3861046304" sldId="310"/>
            <ac:spMk id="11" creationId="{3D22C70A-5595-3962-CB54-5F6F9AA051E7}"/>
          </ac:spMkLst>
        </pc:spChg>
        <pc:spChg chg="mod">
          <ac:chgData name="Johan Lundquist" userId="f2821401-ac14-4881-a4cd-6d505a2ebb71" providerId="ADAL" clId="{9CCE0ABB-377A-49DF-8163-C5DA21505808}" dt="2025-03-03T08:39:54.903" v="534" actId="1076"/>
          <ac:spMkLst>
            <pc:docMk/>
            <pc:sldMk cId="3861046304" sldId="310"/>
            <ac:spMk id="14" creationId="{C787D277-02CC-6484-0F4F-400E70F8BB15}"/>
          </ac:spMkLst>
        </pc:spChg>
        <pc:spChg chg="add mod">
          <ac:chgData name="Johan Lundquist" userId="f2821401-ac14-4881-a4cd-6d505a2ebb71" providerId="ADAL" clId="{9CCE0ABB-377A-49DF-8163-C5DA21505808}" dt="2025-03-07T14:35:39.094" v="1251" actId="1076"/>
          <ac:spMkLst>
            <pc:docMk/>
            <pc:sldMk cId="3861046304" sldId="310"/>
            <ac:spMk id="15" creationId="{3794BC16-2815-C9CB-39CB-70B89589419D}"/>
          </ac:spMkLst>
        </pc:spChg>
        <pc:picChg chg="add mod">
          <ac:chgData name="Johan Lundquist" userId="f2821401-ac14-4881-a4cd-6d505a2ebb71" providerId="ADAL" clId="{9CCE0ABB-377A-49DF-8163-C5DA21505808}" dt="2025-03-07T14:59:42.569" v="1911" actId="1076"/>
          <ac:picMkLst>
            <pc:docMk/>
            <pc:sldMk cId="3861046304" sldId="310"/>
            <ac:picMk id="12" creationId="{A5EF60C8-C714-CE37-8A41-572AF6EE9012}"/>
          </ac:picMkLst>
        </pc:picChg>
        <pc:cxnChg chg="mod">
          <ac:chgData name="Johan Lundquist" userId="f2821401-ac14-4881-a4cd-6d505a2ebb71" providerId="ADAL" clId="{9CCE0ABB-377A-49DF-8163-C5DA21505808}" dt="2025-03-03T08:39:54.903" v="534" actId="1076"/>
          <ac:cxnSpMkLst>
            <pc:docMk/>
            <pc:sldMk cId="3861046304" sldId="310"/>
            <ac:cxnSpMk id="4" creationId="{814CA9EB-D924-2BD0-6A78-44EBBECFA09D}"/>
          </ac:cxnSpMkLst>
        </pc:cxnChg>
        <pc:cxnChg chg="mod">
          <ac:chgData name="Johan Lundquist" userId="f2821401-ac14-4881-a4cd-6d505a2ebb71" providerId="ADAL" clId="{9CCE0ABB-377A-49DF-8163-C5DA21505808}" dt="2025-03-18T09:59:44.044" v="2973" actId="1076"/>
          <ac:cxnSpMkLst>
            <pc:docMk/>
            <pc:sldMk cId="3861046304" sldId="310"/>
            <ac:cxnSpMk id="6" creationId="{87F6D4BE-C07D-D465-A049-E2F097E4B402}"/>
          </ac:cxnSpMkLst>
        </pc:cxnChg>
        <pc:cxnChg chg="add mod">
          <ac:chgData name="Johan Lundquist" userId="f2821401-ac14-4881-a4cd-6d505a2ebb71" providerId="ADAL" clId="{9CCE0ABB-377A-49DF-8163-C5DA21505808}" dt="2025-03-07T14:35:53.678" v="1255" actId="14100"/>
          <ac:cxnSpMkLst>
            <pc:docMk/>
            <pc:sldMk cId="3861046304" sldId="310"/>
            <ac:cxnSpMk id="10" creationId="{E40B04DA-D95B-5AFB-A8FD-09596976C584}"/>
          </ac:cxnSpMkLst>
        </pc:cxnChg>
        <pc:cxnChg chg="add mod">
          <ac:chgData name="Johan Lundquist" userId="f2821401-ac14-4881-a4cd-6d505a2ebb71" providerId="ADAL" clId="{9CCE0ABB-377A-49DF-8163-C5DA21505808}" dt="2025-03-07T14:35:42.454" v="1252" actId="14100"/>
          <ac:cxnSpMkLst>
            <pc:docMk/>
            <pc:sldMk cId="3861046304" sldId="310"/>
            <ac:cxnSpMk id="13" creationId="{5182E842-0646-6EA2-B56E-39781AFC1654}"/>
          </ac:cxnSpMkLst>
        </pc:cxnChg>
        <pc:cxnChg chg="add mod">
          <ac:chgData name="Johan Lundquist" userId="f2821401-ac14-4881-a4cd-6d505a2ebb71" providerId="ADAL" clId="{9CCE0ABB-377A-49DF-8163-C5DA21505808}" dt="2025-03-18T09:59:44.044" v="2973" actId="1076"/>
          <ac:cxnSpMkLst>
            <pc:docMk/>
            <pc:sldMk cId="3861046304" sldId="310"/>
            <ac:cxnSpMk id="16" creationId="{6EF96DFE-FE75-26F9-FC1C-B249ABB5515A}"/>
          </ac:cxnSpMkLst>
        </pc:cxnChg>
        <pc:cxnChg chg="mod">
          <ac:chgData name="Johan Lundquist" userId="f2821401-ac14-4881-a4cd-6d505a2ebb71" providerId="ADAL" clId="{9CCE0ABB-377A-49DF-8163-C5DA21505808}" dt="2025-03-18T09:59:44.044" v="2973" actId="1076"/>
          <ac:cxnSpMkLst>
            <pc:docMk/>
            <pc:sldMk cId="3861046304" sldId="310"/>
            <ac:cxnSpMk id="20" creationId="{C5B4DCFE-8A21-4457-76EE-AA6C79127E3E}"/>
          </ac:cxnSpMkLst>
        </pc:cxnChg>
      </pc:sldChg>
      <pc:sldChg chg="addSp delSp modSp add del mod modClrScheme chgLayout">
        <pc:chgData name="Johan Lundquist" userId="f2821401-ac14-4881-a4cd-6d505a2ebb71" providerId="ADAL" clId="{9CCE0ABB-377A-49DF-8163-C5DA21505808}" dt="2025-03-07T14:33:12.648" v="1233" actId="47"/>
        <pc:sldMkLst>
          <pc:docMk/>
          <pc:sldMk cId="3081999216" sldId="536"/>
        </pc:sldMkLst>
      </pc:sldChg>
      <pc:sldChg chg="addSp delSp modSp add del mod modClrScheme chgLayout">
        <pc:chgData name="Johan Lundquist" userId="f2821401-ac14-4881-a4cd-6d505a2ebb71" providerId="ADAL" clId="{9CCE0ABB-377A-49DF-8163-C5DA21505808}" dt="2025-03-07T14:33:12.648" v="1233" actId="47"/>
        <pc:sldMkLst>
          <pc:docMk/>
          <pc:sldMk cId="1026191062" sldId="683"/>
        </pc:sldMkLst>
      </pc:sldChg>
      <pc:sldChg chg="addSp delSp modSp add del mod modTransition modClrScheme chgLayout">
        <pc:chgData name="Johan Lundquist" userId="f2821401-ac14-4881-a4cd-6d505a2ebb71" providerId="ADAL" clId="{9CCE0ABB-377A-49DF-8163-C5DA21505808}" dt="2025-03-07T14:33:12.648" v="1233" actId="47"/>
        <pc:sldMkLst>
          <pc:docMk/>
          <pc:sldMk cId="3514347918" sldId="706"/>
        </pc:sldMkLst>
      </pc:sldChg>
      <pc:sldChg chg="addSp modSp new del mod ord">
        <pc:chgData name="Johan Lundquist" userId="f2821401-ac14-4881-a4cd-6d505a2ebb71" providerId="ADAL" clId="{9CCE0ABB-377A-49DF-8163-C5DA21505808}" dt="2025-03-07T14:33:12.648" v="1233" actId="47"/>
        <pc:sldMkLst>
          <pc:docMk/>
          <pc:sldMk cId="4172181926" sldId="707"/>
        </pc:sldMkLst>
      </pc:sldChg>
      <pc:sldChg chg="add del">
        <pc:chgData name="Johan Lundquist" userId="f2821401-ac14-4881-a4cd-6d505a2ebb71" providerId="ADAL" clId="{9CCE0ABB-377A-49DF-8163-C5DA21505808}" dt="2025-03-07T14:33:34.349" v="1236" actId="47"/>
        <pc:sldMkLst>
          <pc:docMk/>
          <pc:sldMk cId="3953909688" sldId="708"/>
        </pc:sldMkLst>
      </pc:sldChg>
      <pc:sldChg chg="new del">
        <pc:chgData name="Johan Lundquist" userId="f2821401-ac14-4881-a4cd-6d505a2ebb71" providerId="ADAL" clId="{9CCE0ABB-377A-49DF-8163-C5DA21505808}" dt="2025-03-03T12:58:30.698" v="893" actId="47"/>
        <pc:sldMkLst>
          <pc:docMk/>
          <pc:sldMk cId="725810652" sldId="709"/>
        </pc:sldMkLst>
      </pc:sldChg>
      <pc:sldChg chg="addSp delSp modSp add del mod chgLayout">
        <pc:chgData name="Johan Lundquist" userId="f2821401-ac14-4881-a4cd-6d505a2ebb71" providerId="ADAL" clId="{9CCE0ABB-377A-49DF-8163-C5DA21505808}" dt="2025-03-07T14:33:12.648" v="1233" actId="47"/>
        <pc:sldMkLst>
          <pc:docMk/>
          <pc:sldMk cId="2360635107" sldId="710"/>
        </pc:sldMkLst>
      </pc:sldChg>
      <pc:sldChg chg="addSp modSp new add del mod ord">
        <pc:chgData name="Johan Lundquist" userId="f2821401-ac14-4881-a4cd-6d505a2ebb71" providerId="ADAL" clId="{9CCE0ABB-377A-49DF-8163-C5DA21505808}" dt="2025-03-07T14:42:43.355" v="1298" actId="47"/>
        <pc:sldMkLst>
          <pc:docMk/>
          <pc:sldMk cId="3742961885" sldId="711"/>
        </pc:sldMkLst>
      </pc:sldChg>
      <pc:sldChg chg="add">
        <pc:chgData name="Johan Lundquist" userId="f2821401-ac14-4881-a4cd-6d505a2ebb71" providerId="ADAL" clId="{9CCE0ABB-377A-49DF-8163-C5DA21505808}" dt="2025-03-24T09:49:23.039" v="2982"/>
        <pc:sldMkLst>
          <pc:docMk/>
          <pc:sldMk cId="1571758357" sldId="712"/>
        </pc:sldMkLst>
      </pc:sldChg>
      <pc:sldChg chg="addSp modSp new del mod ord">
        <pc:chgData name="Johan Lundquist" userId="f2821401-ac14-4881-a4cd-6d505a2ebb71" providerId="ADAL" clId="{9CCE0ABB-377A-49DF-8163-C5DA21505808}" dt="2025-03-24T09:49:20.230" v="2981" actId="2696"/>
        <pc:sldMkLst>
          <pc:docMk/>
          <pc:sldMk cId="1634274253" sldId="712"/>
        </pc:sldMkLst>
      </pc:sldChg>
      <pc:sldChg chg="addSp delSp modSp new mod delAnim modAnim">
        <pc:chgData name="Johan Lundquist" userId="f2821401-ac14-4881-a4cd-6d505a2ebb71" providerId="ADAL" clId="{9CCE0ABB-377A-49DF-8163-C5DA21505808}" dt="2025-03-10T09:41:05.348" v="2133" actId="20577"/>
        <pc:sldMkLst>
          <pc:docMk/>
          <pc:sldMk cId="3559245664" sldId="713"/>
        </pc:sldMkLst>
        <pc:spChg chg="add mod">
          <ac:chgData name="Johan Lundquist" userId="f2821401-ac14-4881-a4cd-6d505a2ebb71" providerId="ADAL" clId="{9CCE0ABB-377A-49DF-8163-C5DA21505808}" dt="2025-03-07T14:43:25.433" v="1351" actId="20577"/>
          <ac:spMkLst>
            <pc:docMk/>
            <pc:sldMk cId="3559245664" sldId="713"/>
            <ac:spMk id="3" creationId="{BE79F54C-E7BD-FABE-44A1-E8EFC47B1146}"/>
          </ac:spMkLst>
        </pc:spChg>
        <pc:spChg chg="add mod">
          <ac:chgData name="Johan Lundquist" userId="f2821401-ac14-4881-a4cd-6d505a2ebb71" providerId="ADAL" clId="{9CCE0ABB-377A-49DF-8163-C5DA21505808}" dt="2025-03-07T14:43:57.479" v="1353"/>
          <ac:spMkLst>
            <pc:docMk/>
            <pc:sldMk cId="3559245664" sldId="713"/>
            <ac:spMk id="6" creationId="{9F36623F-4A04-E7A5-D3B8-38661351B350}"/>
          </ac:spMkLst>
        </pc:spChg>
        <pc:spChg chg="add mod">
          <ac:chgData name="Johan Lundquist" userId="f2821401-ac14-4881-a4cd-6d505a2ebb71" providerId="ADAL" clId="{9CCE0ABB-377A-49DF-8163-C5DA21505808}" dt="2025-03-10T09:41:05.348" v="2133" actId="20577"/>
          <ac:spMkLst>
            <pc:docMk/>
            <pc:sldMk cId="3559245664" sldId="713"/>
            <ac:spMk id="8" creationId="{AD63D289-117C-8291-F91B-E333452532A0}"/>
          </ac:spMkLst>
        </pc:spChg>
        <pc:spChg chg="add mod">
          <ac:chgData name="Johan Lundquist" userId="f2821401-ac14-4881-a4cd-6d505a2ebb71" providerId="ADAL" clId="{9CCE0ABB-377A-49DF-8163-C5DA21505808}" dt="2025-03-07T14:46:10.855" v="1507" actId="20577"/>
          <ac:spMkLst>
            <pc:docMk/>
            <pc:sldMk cId="3559245664" sldId="713"/>
            <ac:spMk id="10" creationId="{0B0FB5FD-8C29-ABDB-7AAF-2F4D5CC0F395}"/>
          </ac:spMkLst>
        </pc:spChg>
        <pc:picChg chg="add mod">
          <ac:chgData name="Johan Lundquist" userId="f2821401-ac14-4881-a4cd-6d505a2ebb71" providerId="ADAL" clId="{9CCE0ABB-377A-49DF-8163-C5DA21505808}" dt="2025-03-07T20:09:47.461" v="2129" actId="1076"/>
          <ac:picMkLst>
            <pc:docMk/>
            <pc:sldMk cId="3559245664" sldId="713"/>
            <ac:picMk id="4" creationId="{D09F4B4D-B081-8ED6-A434-994883091BD5}"/>
          </ac:picMkLst>
        </pc:picChg>
        <pc:picChg chg="add mod">
          <ac:chgData name="Johan Lundquist" userId="f2821401-ac14-4881-a4cd-6d505a2ebb71" providerId="ADAL" clId="{9CCE0ABB-377A-49DF-8163-C5DA21505808}" dt="2025-03-07T14:59:46.306" v="1912"/>
          <ac:picMkLst>
            <pc:docMk/>
            <pc:sldMk cId="3559245664" sldId="713"/>
            <ac:picMk id="13" creationId="{056F2DAE-BDDA-A12C-ECC0-5D22B8728EE8}"/>
          </ac:picMkLst>
        </pc:picChg>
        <pc:cxnChg chg="add mod">
          <ac:chgData name="Johan Lundquist" userId="f2821401-ac14-4881-a4cd-6d505a2ebb71" providerId="ADAL" clId="{9CCE0ABB-377A-49DF-8163-C5DA21505808}" dt="2025-03-07T14:43:57.479" v="1353"/>
          <ac:cxnSpMkLst>
            <pc:docMk/>
            <pc:sldMk cId="3559245664" sldId="713"/>
            <ac:cxnSpMk id="5" creationId="{3A37B20A-39E8-D950-DA88-266E8463F5C4}"/>
          </ac:cxnSpMkLst>
        </pc:cxnChg>
        <pc:cxnChg chg="add mod">
          <ac:chgData name="Johan Lundquist" userId="f2821401-ac14-4881-a4cd-6d505a2ebb71" providerId="ADAL" clId="{9CCE0ABB-377A-49DF-8163-C5DA21505808}" dt="2025-03-10T09:41:05.348" v="2133" actId="20577"/>
          <ac:cxnSpMkLst>
            <pc:docMk/>
            <pc:sldMk cId="3559245664" sldId="713"/>
            <ac:cxnSpMk id="7" creationId="{E2D9755A-15F6-3E22-32FB-6D7D0ED80F69}"/>
          </ac:cxnSpMkLst>
        </pc:cxnChg>
        <pc:cxnChg chg="add mod">
          <ac:chgData name="Johan Lundquist" userId="f2821401-ac14-4881-a4cd-6d505a2ebb71" providerId="ADAL" clId="{9CCE0ABB-377A-49DF-8163-C5DA21505808}" dt="2025-03-10T09:41:05.348" v="2133" actId="20577"/>
          <ac:cxnSpMkLst>
            <pc:docMk/>
            <pc:sldMk cId="3559245664" sldId="713"/>
            <ac:cxnSpMk id="9" creationId="{F83813EC-EDEC-74CA-E771-BF2C045B919F}"/>
          </ac:cxnSpMkLst>
        </pc:cxnChg>
      </pc:sldChg>
      <pc:sldChg chg="addSp modSp new mod">
        <pc:chgData name="Johan Lundquist" userId="f2821401-ac14-4881-a4cd-6d505a2ebb71" providerId="ADAL" clId="{9CCE0ABB-377A-49DF-8163-C5DA21505808}" dt="2025-03-12T08:54:55.424" v="2506" actId="20577"/>
        <pc:sldMkLst>
          <pc:docMk/>
          <pc:sldMk cId="252191127" sldId="714"/>
        </pc:sldMkLst>
      </pc:sldChg>
      <pc:sldChg chg="new del">
        <pc:chgData name="Johan Lundquist" userId="f2821401-ac14-4881-a4cd-6d505a2ebb71" providerId="ADAL" clId="{9CCE0ABB-377A-49DF-8163-C5DA21505808}" dt="2025-03-07T14:58:24.519" v="1868" actId="47"/>
        <pc:sldMkLst>
          <pc:docMk/>
          <pc:sldMk cId="410537751" sldId="715"/>
        </pc:sldMkLst>
      </pc:sldChg>
      <pc:sldChg chg="addSp delSp modSp add mod">
        <pc:chgData name="Johan Lundquist" userId="f2821401-ac14-4881-a4cd-6d505a2ebb71" providerId="ADAL" clId="{9CCE0ABB-377A-49DF-8163-C5DA21505808}" dt="2025-03-24T11:23:10.611" v="3437" actId="1076"/>
        <pc:sldMkLst>
          <pc:docMk/>
          <pc:sldMk cId="1290432642" sldId="716"/>
        </pc:sldMkLst>
        <pc:spChg chg="mod">
          <ac:chgData name="Johan Lundquist" userId="f2821401-ac14-4881-a4cd-6d505a2ebb71" providerId="ADAL" clId="{9CCE0ABB-377A-49DF-8163-C5DA21505808}" dt="2025-03-07T14:51:24.706" v="1598" actId="20577"/>
          <ac:spMkLst>
            <pc:docMk/>
            <pc:sldMk cId="1290432642" sldId="716"/>
            <ac:spMk id="3" creationId="{D3753309-0756-9AF7-3CB6-840F97E03EA0}"/>
          </ac:spMkLst>
        </pc:spChg>
        <pc:spChg chg="mod">
          <ac:chgData name="Johan Lundquist" userId="f2821401-ac14-4881-a4cd-6d505a2ebb71" providerId="ADAL" clId="{9CCE0ABB-377A-49DF-8163-C5DA21505808}" dt="2025-03-07T14:57:42.524" v="1864" actId="20577"/>
          <ac:spMkLst>
            <pc:docMk/>
            <pc:sldMk cId="1290432642" sldId="716"/>
            <ac:spMk id="10" creationId="{2E6C600C-1786-E127-ED59-8D1706995A2F}"/>
          </ac:spMkLst>
        </pc:spChg>
        <pc:spChg chg="add mod">
          <ac:chgData name="Johan Lundquist" userId="f2821401-ac14-4881-a4cd-6d505a2ebb71" providerId="ADAL" clId="{9CCE0ABB-377A-49DF-8163-C5DA21505808}" dt="2025-03-13T12:35:05.139" v="2921" actId="1076"/>
          <ac:spMkLst>
            <pc:docMk/>
            <pc:sldMk cId="1290432642" sldId="716"/>
            <ac:spMk id="12" creationId="{CEAA32BF-CE16-A4EA-5B73-536C86F16C74}"/>
          </ac:spMkLst>
        </pc:spChg>
        <pc:spChg chg="add mod">
          <ac:chgData name="Johan Lundquist" userId="f2821401-ac14-4881-a4cd-6d505a2ebb71" providerId="ADAL" clId="{9CCE0ABB-377A-49DF-8163-C5DA21505808}" dt="2025-03-10T09:41:29.150" v="2138" actId="20577"/>
          <ac:spMkLst>
            <pc:docMk/>
            <pc:sldMk cId="1290432642" sldId="716"/>
            <ac:spMk id="13" creationId="{5C9E2427-4A3A-DFA9-8A10-E30768FB2BAE}"/>
          </ac:spMkLst>
        </pc:spChg>
        <pc:picChg chg="add mod">
          <ac:chgData name="Johan Lundquist" userId="f2821401-ac14-4881-a4cd-6d505a2ebb71" providerId="ADAL" clId="{9CCE0ABB-377A-49DF-8163-C5DA21505808}" dt="2025-03-13T12:23:47.498" v="2913" actId="1035"/>
          <ac:picMkLst>
            <pc:docMk/>
            <pc:sldMk cId="1290432642" sldId="716"/>
            <ac:picMk id="17" creationId="{4837070B-E717-889C-BCB3-9170C12E571C}"/>
          </ac:picMkLst>
        </pc:picChg>
        <pc:picChg chg="add mod">
          <ac:chgData name="Johan Lundquist" userId="f2821401-ac14-4881-a4cd-6d505a2ebb71" providerId="ADAL" clId="{9CCE0ABB-377A-49DF-8163-C5DA21505808}" dt="2025-03-24T11:23:10.611" v="3437" actId="1076"/>
          <ac:picMkLst>
            <pc:docMk/>
            <pc:sldMk cId="1290432642" sldId="716"/>
            <ac:picMk id="21" creationId="{40A28C8C-7F7B-CA46-856F-DDCC28BF7CB6}"/>
          </ac:picMkLst>
        </pc:picChg>
        <pc:cxnChg chg="mod">
          <ac:chgData name="Johan Lundquist" userId="f2821401-ac14-4881-a4cd-6d505a2ebb71" providerId="ADAL" clId="{9CCE0ABB-377A-49DF-8163-C5DA21505808}" dt="2025-03-07T14:52:00.881" v="1601" actId="478"/>
          <ac:cxnSpMkLst>
            <pc:docMk/>
            <pc:sldMk cId="1290432642" sldId="716"/>
            <ac:cxnSpMk id="7" creationId="{11CA3FEA-0B50-F1D4-97F6-FDCFBFA50973}"/>
          </ac:cxnSpMkLst>
        </pc:cxnChg>
        <pc:cxnChg chg="add mod">
          <ac:chgData name="Johan Lundquist" userId="f2821401-ac14-4881-a4cd-6d505a2ebb71" providerId="ADAL" clId="{9CCE0ABB-377A-49DF-8163-C5DA21505808}" dt="2025-03-13T12:35:05.139" v="2921" actId="1076"/>
          <ac:cxnSpMkLst>
            <pc:docMk/>
            <pc:sldMk cId="1290432642" sldId="716"/>
            <ac:cxnSpMk id="11" creationId="{3912FC8B-42D8-2067-DDD7-DDE1123AE197}"/>
          </ac:cxnSpMkLst>
        </pc:cxnChg>
        <pc:cxnChg chg="add mod">
          <ac:chgData name="Johan Lundquist" userId="f2821401-ac14-4881-a4cd-6d505a2ebb71" providerId="ADAL" clId="{9CCE0ABB-377A-49DF-8163-C5DA21505808}" dt="2025-03-07T14:52:11.683" v="1605" actId="14100"/>
          <ac:cxnSpMkLst>
            <pc:docMk/>
            <pc:sldMk cId="1290432642" sldId="716"/>
            <ac:cxnSpMk id="14" creationId="{29D650CD-213A-7F80-9807-1DFF247D573E}"/>
          </ac:cxnSpMkLst>
        </pc:cxnChg>
      </pc:sldChg>
      <pc:sldChg chg="new del">
        <pc:chgData name="Johan Lundquist" userId="f2821401-ac14-4881-a4cd-6d505a2ebb71" providerId="ADAL" clId="{9CCE0ABB-377A-49DF-8163-C5DA21505808}" dt="2025-03-07T14:58:23.602" v="1867" actId="47"/>
        <pc:sldMkLst>
          <pc:docMk/>
          <pc:sldMk cId="2609615835" sldId="717"/>
        </pc:sldMkLst>
      </pc:sldChg>
      <pc:sldChg chg="delSp modSp add mod">
        <pc:chgData name="Johan Lundquist" userId="f2821401-ac14-4881-a4cd-6d505a2ebb71" providerId="ADAL" clId="{9CCE0ABB-377A-49DF-8163-C5DA21505808}" dt="2025-03-11T10:08:21.610" v="2140" actId="1076"/>
        <pc:sldMkLst>
          <pc:docMk/>
          <pc:sldMk cId="2219118704" sldId="718"/>
        </pc:sldMkLst>
        <pc:spChg chg="mod">
          <ac:chgData name="Johan Lundquist" userId="f2821401-ac14-4881-a4cd-6d505a2ebb71" providerId="ADAL" clId="{9CCE0ABB-377A-49DF-8163-C5DA21505808}" dt="2025-03-07T15:02:48.746" v="1984" actId="20577"/>
          <ac:spMkLst>
            <pc:docMk/>
            <pc:sldMk cId="2219118704" sldId="718"/>
            <ac:spMk id="3" creationId="{79AECB97-039E-2C2E-1479-BC5F7C6D05E8}"/>
          </ac:spMkLst>
        </pc:spChg>
        <pc:spChg chg="mod">
          <ac:chgData name="Johan Lundquist" userId="f2821401-ac14-4881-a4cd-6d505a2ebb71" providerId="ADAL" clId="{9CCE0ABB-377A-49DF-8163-C5DA21505808}" dt="2025-03-11T10:08:21.610" v="2140" actId="1076"/>
          <ac:spMkLst>
            <pc:docMk/>
            <pc:sldMk cId="2219118704" sldId="718"/>
            <ac:spMk id="6" creationId="{111A67FC-EC87-0060-19C9-6C815D386729}"/>
          </ac:spMkLst>
        </pc:spChg>
        <pc:spChg chg="mod">
          <ac:chgData name="Johan Lundquist" userId="f2821401-ac14-4881-a4cd-6d505a2ebb71" providerId="ADAL" clId="{9CCE0ABB-377A-49DF-8163-C5DA21505808}" dt="2025-03-07T15:05:32.727" v="2043" actId="20577"/>
          <ac:spMkLst>
            <pc:docMk/>
            <pc:sldMk cId="2219118704" sldId="718"/>
            <ac:spMk id="10" creationId="{78A996F1-3FD3-E0D8-AB76-382574678CEE}"/>
          </ac:spMkLst>
        </pc:spChg>
        <pc:picChg chg="mod">
          <ac:chgData name="Johan Lundquist" userId="f2821401-ac14-4881-a4cd-6d505a2ebb71" providerId="ADAL" clId="{9CCE0ABB-377A-49DF-8163-C5DA21505808}" dt="2025-03-11T10:08:21.610" v="2140" actId="1076"/>
          <ac:picMkLst>
            <pc:docMk/>
            <pc:sldMk cId="2219118704" sldId="718"/>
            <ac:picMk id="4" creationId="{55FA3873-27B6-C045-DF2B-7D821A27D15C}"/>
          </ac:picMkLst>
        </pc:picChg>
        <pc:cxnChg chg="mod">
          <ac:chgData name="Johan Lundquist" userId="f2821401-ac14-4881-a4cd-6d505a2ebb71" providerId="ADAL" clId="{9CCE0ABB-377A-49DF-8163-C5DA21505808}" dt="2025-03-11T10:08:21.610" v="2140" actId="1076"/>
          <ac:cxnSpMkLst>
            <pc:docMk/>
            <pc:sldMk cId="2219118704" sldId="718"/>
            <ac:cxnSpMk id="5" creationId="{06113548-9603-E87A-2237-E50094C20276}"/>
          </ac:cxnSpMkLst>
        </pc:cxnChg>
      </pc:sldChg>
      <pc:sldChg chg="addSp delSp modSp add mod">
        <pc:chgData name="Johan Lundquist" userId="f2821401-ac14-4881-a4cd-6d505a2ebb71" providerId="ADAL" clId="{9CCE0ABB-377A-49DF-8163-C5DA21505808}" dt="2025-03-13T12:34:30.857" v="2919" actId="1076"/>
        <pc:sldMkLst>
          <pc:docMk/>
          <pc:sldMk cId="2613783997" sldId="719"/>
        </pc:sldMkLst>
        <pc:spChg chg="mod">
          <ac:chgData name="Johan Lundquist" userId="f2821401-ac14-4881-a4cd-6d505a2ebb71" providerId="ADAL" clId="{9CCE0ABB-377A-49DF-8163-C5DA21505808}" dt="2025-03-07T15:12:13.166" v="2057" actId="20577"/>
          <ac:spMkLst>
            <pc:docMk/>
            <pc:sldMk cId="2613783997" sldId="719"/>
            <ac:spMk id="3" creationId="{54B51686-958E-7CE9-33D5-140584D5E682}"/>
          </ac:spMkLst>
        </pc:spChg>
        <pc:spChg chg="mod">
          <ac:chgData name="Johan Lundquist" userId="f2821401-ac14-4881-a4cd-6d505a2ebb71" providerId="ADAL" clId="{9CCE0ABB-377A-49DF-8163-C5DA21505808}" dt="2025-03-11T10:12:27.035" v="2337" actId="20577"/>
          <ac:spMkLst>
            <pc:docMk/>
            <pc:sldMk cId="2613783997" sldId="719"/>
            <ac:spMk id="10" creationId="{9134F98C-539A-54A0-CA7B-97DE73E215BC}"/>
          </ac:spMkLst>
        </pc:spChg>
        <pc:spChg chg="mod">
          <ac:chgData name="Johan Lundquist" userId="f2821401-ac14-4881-a4cd-6d505a2ebb71" providerId="ADAL" clId="{9CCE0ABB-377A-49DF-8163-C5DA21505808}" dt="2025-03-07T15:12:36.966" v="2068" actId="20577"/>
          <ac:spMkLst>
            <pc:docMk/>
            <pc:sldMk cId="2613783997" sldId="719"/>
            <ac:spMk id="12" creationId="{EDAF6C3C-F5F8-8B14-2072-8E4EC02A49FE}"/>
          </ac:spMkLst>
        </pc:spChg>
        <pc:picChg chg="add mod">
          <ac:chgData name="Johan Lundquist" userId="f2821401-ac14-4881-a4cd-6d505a2ebb71" providerId="ADAL" clId="{9CCE0ABB-377A-49DF-8163-C5DA21505808}" dt="2025-03-13T11:16:53.265" v="2885" actId="1076"/>
          <ac:picMkLst>
            <pc:docMk/>
            <pc:sldMk cId="2613783997" sldId="719"/>
            <ac:picMk id="15" creationId="{4B9F4F37-31A2-D22E-A976-5149FF01C8E5}"/>
          </ac:picMkLst>
        </pc:picChg>
        <pc:picChg chg="mod">
          <ac:chgData name="Johan Lundquist" userId="f2821401-ac14-4881-a4cd-6d505a2ebb71" providerId="ADAL" clId="{9CCE0ABB-377A-49DF-8163-C5DA21505808}" dt="2025-03-13T12:34:30.857" v="2919" actId="1076"/>
          <ac:picMkLst>
            <pc:docMk/>
            <pc:sldMk cId="2613783997" sldId="719"/>
            <ac:picMk id="17" creationId="{DDDD9A89-4A5D-234D-F1EB-3F27F10E8DF3}"/>
          </ac:picMkLst>
        </pc:picChg>
        <pc:cxnChg chg="mod">
          <ac:chgData name="Johan Lundquist" userId="f2821401-ac14-4881-a4cd-6d505a2ebb71" providerId="ADAL" clId="{9CCE0ABB-377A-49DF-8163-C5DA21505808}" dt="2025-03-07T15:12:36.966" v="2068" actId="20577"/>
          <ac:cxnSpMkLst>
            <pc:docMk/>
            <pc:sldMk cId="2613783997" sldId="719"/>
            <ac:cxnSpMk id="11" creationId="{30E580FB-5404-3043-3197-0B8B3EE42529}"/>
          </ac:cxnSpMkLst>
        </pc:cxnChg>
      </pc:sldChg>
      <pc:sldChg chg="delSp modSp add mod">
        <pc:chgData name="Johan Lundquist" userId="f2821401-ac14-4881-a4cd-6d505a2ebb71" providerId="ADAL" clId="{9CCE0ABB-377A-49DF-8163-C5DA21505808}" dt="2025-03-11T10:13:17.021" v="2456" actId="20577"/>
        <pc:sldMkLst>
          <pc:docMk/>
          <pc:sldMk cId="1421861685" sldId="720"/>
        </pc:sldMkLst>
        <pc:spChg chg="mod">
          <ac:chgData name="Johan Lundquist" userId="f2821401-ac14-4881-a4cd-6d505a2ebb71" providerId="ADAL" clId="{9CCE0ABB-377A-49DF-8163-C5DA21505808}" dt="2025-03-07T15:13:26.794" v="2127" actId="20577"/>
          <ac:spMkLst>
            <pc:docMk/>
            <pc:sldMk cId="1421861685" sldId="720"/>
            <ac:spMk id="3" creationId="{849AC35A-DD86-F93C-74D8-B87075DCEA74}"/>
          </ac:spMkLst>
        </pc:spChg>
        <pc:spChg chg="mod">
          <ac:chgData name="Johan Lundquist" userId="f2821401-ac14-4881-a4cd-6d505a2ebb71" providerId="ADAL" clId="{9CCE0ABB-377A-49DF-8163-C5DA21505808}" dt="2025-03-11T10:13:17.021" v="2456" actId="20577"/>
          <ac:spMkLst>
            <pc:docMk/>
            <pc:sldMk cId="1421861685" sldId="720"/>
            <ac:spMk id="10" creationId="{5FCE078B-CB07-4DCA-64C8-AAEB56A6CA8E}"/>
          </ac:spMkLst>
        </pc:spChg>
      </pc:sldChg>
      <pc:sldChg chg="addSp delSp modSp new mod">
        <pc:chgData name="Johan Lundquist" userId="f2821401-ac14-4881-a4cd-6d505a2ebb71" providerId="ADAL" clId="{9CCE0ABB-377A-49DF-8163-C5DA21505808}" dt="2025-03-24T11:21:18.816" v="3416" actId="1076"/>
        <pc:sldMkLst>
          <pc:docMk/>
          <pc:sldMk cId="3064100482" sldId="721"/>
        </pc:sldMkLst>
        <pc:spChg chg="add mod">
          <ac:chgData name="Johan Lundquist" userId="f2821401-ac14-4881-a4cd-6d505a2ebb71" providerId="ADAL" clId="{9CCE0ABB-377A-49DF-8163-C5DA21505808}" dt="2025-03-24T10:20:15.087" v="3352" actId="20577"/>
          <ac:spMkLst>
            <pc:docMk/>
            <pc:sldMk cId="3064100482" sldId="721"/>
            <ac:spMk id="11" creationId="{C5B3E520-DA65-8ED2-D7A4-1F4774BCA5EC}"/>
          </ac:spMkLst>
        </pc:spChg>
        <pc:spChg chg="add mod">
          <ac:chgData name="Johan Lundquist" userId="f2821401-ac14-4881-a4cd-6d505a2ebb71" providerId="ADAL" clId="{9CCE0ABB-377A-49DF-8163-C5DA21505808}" dt="2025-03-18T10:20:42.699" v="2974" actId="113"/>
          <ac:spMkLst>
            <pc:docMk/>
            <pc:sldMk cId="3064100482" sldId="721"/>
            <ac:spMk id="13" creationId="{89D48375-F294-70F2-AE7C-C433A4BCED27}"/>
          </ac:spMkLst>
        </pc:spChg>
        <pc:spChg chg="add mod">
          <ac:chgData name="Johan Lundquist" userId="f2821401-ac14-4881-a4cd-6d505a2ebb71" providerId="ADAL" clId="{9CCE0ABB-377A-49DF-8163-C5DA21505808}" dt="2025-03-24T11:21:18.816" v="3416" actId="1076"/>
          <ac:spMkLst>
            <pc:docMk/>
            <pc:sldMk cId="3064100482" sldId="721"/>
            <ac:spMk id="24" creationId="{AD5476AD-8B00-2AD5-298D-79DCEE0BDDB2}"/>
          </ac:spMkLst>
        </pc:spChg>
        <pc:spChg chg="add mod">
          <ac:chgData name="Johan Lundquist" userId="f2821401-ac14-4881-a4cd-6d505a2ebb71" providerId="ADAL" clId="{9CCE0ABB-377A-49DF-8163-C5DA21505808}" dt="2025-03-24T10:19:27.976" v="3342" actId="1076"/>
          <ac:spMkLst>
            <pc:docMk/>
            <pc:sldMk cId="3064100482" sldId="721"/>
            <ac:spMk id="25" creationId="{4A40BE2A-C11F-ADB9-A728-EABC41B7659E}"/>
          </ac:spMkLst>
        </pc:spChg>
        <pc:spChg chg="add mod">
          <ac:chgData name="Johan Lundquist" userId="f2821401-ac14-4881-a4cd-6d505a2ebb71" providerId="ADAL" clId="{9CCE0ABB-377A-49DF-8163-C5DA21505808}" dt="2025-03-24T10:18:44.248" v="3329" actId="1076"/>
          <ac:spMkLst>
            <pc:docMk/>
            <pc:sldMk cId="3064100482" sldId="721"/>
            <ac:spMk id="26" creationId="{2F2B8443-CC9D-6752-C5AF-8323CE78651B}"/>
          </ac:spMkLst>
        </pc:spChg>
        <pc:spChg chg="add mod">
          <ac:chgData name="Johan Lundquist" userId="f2821401-ac14-4881-a4cd-6d505a2ebb71" providerId="ADAL" clId="{9CCE0ABB-377A-49DF-8163-C5DA21505808}" dt="2025-03-14T14:07:36.240" v="2928" actId="1076"/>
          <ac:spMkLst>
            <pc:docMk/>
            <pc:sldMk cId="3064100482" sldId="721"/>
            <ac:spMk id="27" creationId="{0281CF5C-B774-6758-1829-97EECACC0990}"/>
          </ac:spMkLst>
        </pc:spChg>
        <pc:picChg chg="add mod ord">
          <ac:chgData name="Johan Lundquist" userId="f2821401-ac14-4881-a4cd-6d505a2ebb71" providerId="ADAL" clId="{9CCE0ABB-377A-49DF-8163-C5DA21505808}" dt="2025-03-24T10:18:48.441" v="3331" actId="167"/>
          <ac:picMkLst>
            <pc:docMk/>
            <pc:sldMk cId="3064100482" sldId="721"/>
            <ac:picMk id="4" creationId="{D01B868B-16F0-4F70-5764-8855236EA174}"/>
          </ac:picMkLst>
        </pc:picChg>
        <pc:picChg chg="add mod ord">
          <ac:chgData name="Johan Lundquist" userId="f2821401-ac14-4881-a4cd-6d505a2ebb71" providerId="ADAL" clId="{9CCE0ABB-377A-49DF-8163-C5DA21505808}" dt="2025-03-24T10:19:07.879" v="3334" actId="1076"/>
          <ac:picMkLst>
            <pc:docMk/>
            <pc:sldMk cId="3064100482" sldId="721"/>
            <ac:picMk id="6" creationId="{9BE91415-478A-AD97-D367-4D1271557D27}"/>
          </ac:picMkLst>
        </pc:picChg>
        <pc:picChg chg="add mod ord">
          <ac:chgData name="Johan Lundquist" userId="f2821401-ac14-4881-a4cd-6d505a2ebb71" providerId="ADAL" clId="{9CCE0ABB-377A-49DF-8163-C5DA21505808}" dt="2025-03-24T10:19:04.625" v="3333" actId="167"/>
          <ac:picMkLst>
            <pc:docMk/>
            <pc:sldMk cId="3064100482" sldId="721"/>
            <ac:picMk id="8" creationId="{D441494D-19FA-FAE8-C67C-AA7DD1914264}"/>
          </ac:picMkLst>
        </pc:picChg>
        <pc:picChg chg="add del mod">
          <ac:chgData name="Johan Lundquist" userId="f2821401-ac14-4881-a4cd-6d505a2ebb71" providerId="ADAL" clId="{9CCE0ABB-377A-49DF-8163-C5DA21505808}" dt="2025-03-24T10:18:07.036" v="3310" actId="478"/>
          <ac:picMkLst>
            <pc:docMk/>
            <pc:sldMk cId="3064100482" sldId="721"/>
            <ac:picMk id="10" creationId="{A64E6FB3-99D0-14F6-7474-6E4EEC4163E7}"/>
          </ac:picMkLst>
        </pc:picChg>
        <pc:picChg chg="add mod ord">
          <ac:chgData name="Johan Lundquist" userId="f2821401-ac14-4881-a4cd-6d505a2ebb71" providerId="ADAL" clId="{9CCE0ABB-377A-49DF-8163-C5DA21505808}" dt="2025-03-24T10:19:24.740" v="3341" actId="1076"/>
          <ac:picMkLst>
            <pc:docMk/>
            <pc:sldMk cId="3064100482" sldId="721"/>
            <ac:picMk id="12" creationId="{5ACBEE2D-FFEB-F97A-5B72-C12CA327E51B}"/>
          </ac:picMkLst>
        </pc:picChg>
        <pc:picChg chg="add del mod">
          <ac:chgData name="Johan Lundquist" userId="f2821401-ac14-4881-a4cd-6d505a2ebb71" providerId="ADAL" clId="{9CCE0ABB-377A-49DF-8163-C5DA21505808}" dt="2025-03-24T10:18:07.036" v="3310" actId="478"/>
          <ac:picMkLst>
            <pc:docMk/>
            <pc:sldMk cId="3064100482" sldId="721"/>
            <ac:picMk id="15" creationId="{A0407A2A-BF79-E6CA-7B2E-0B1F5847BFED}"/>
          </ac:picMkLst>
        </pc:picChg>
        <pc:picChg chg="add del mod">
          <ac:chgData name="Johan Lundquist" userId="f2821401-ac14-4881-a4cd-6d505a2ebb71" providerId="ADAL" clId="{9CCE0ABB-377A-49DF-8163-C5DA21505808}" dt="2025-03-24T10:18:07.036" v="3310" actId="478"/>
          <ac:picMkLst>
            <pc:docMk/>
            <pc:sldMk cId="3064100482" sldId="721"/>
            <ac:picMk id="20" creationId="{CBBCB86E-0246-AE15-305E-B56C81578908}"/>
          </ac:picMkLst>
        </pc:picChg>
        <pc:picChg chg="add del mod">
          <ac:chgData name="Johan Lundquist" userId="f2821401-ac14-4881-a4cd-6d505a2ebb71" providerId="ADAL" clId="{9CCE0ABB-377A-49DF-8163-C5DA21505808}" dt="2025-03-24T10:18:07.036" v="3310" actId="478"/>
          <ac:picMkLst>
            <pc:docMk/>
            <pc:sldMk cId="3064100482" sldId="721"/>
            <ac:picMk id="22" creationId="{2495E50C-65C6-36EC-26BC-667BA97A0FA0}"/>
          </ac:picMkLst>
        </pc:picChg>
        <pc:cxnChg chg="add mod">
          <ac:chgData name="Johan Lundquist" userId="f2821401-ac14-4881-a4cd-6d505a2ebb71" providerId="ADAL" clId="{9CCE0ABB-377A-49DF-8163-C5DA21505808}" dt="2025-03-24T10:19:43.559" v="3346" actId="14100"/>
          <ac:cxnSpMkLst>
            <pc:docMk/>
            <pc:sldMk cId="3064100482" sldId="721"/>
            <ac:cxnSpMk id="17" creationId="{ED2A6B39-9D24-5465-D759-965B9DB53211}"/>
          </ac:cxnSpMkLst>
        </pc:cxnChg>
      </pc:sldChg>
      <pc:sldChg chg="addSp delSp modSp new mod">
        <pc:chgData name="Johan Lundquist" userId="f2821401-ac14-4881-a4cd-6d505a2ebb71" providerId="ADAL" clId="{9CCE0ABB-377A-49DF-8163-C5DA21505808}" dt="2025-03-12T13:37:04.765" v="2752" actId="962"/>
        <pc:sldMkLst>
          <pc:docMk/>
          <pc:sldMk cId="1559035017" sldId="722"/>
        </pc:sldMkLst>
        <pc:spChg chg="add del mod">
          <ac:chgData name="Johan Lundquist" userId="f2821401-ac14-4881-a4cd-6d505a2ebb71" providerId="ADAL" clId="{9CCE0ABB-377A-49DF-8163-C5DA21505808}" dt="2025-03-12T13:11:27.070" v="2708" actId="20577"/>
          <ac:spMkLst>
            <pc:docMk/>
            <pc:sldMk cId="1559035017" sldId="722"/>
            <ac:spMk id="5" creationId="{A3486D4D-9611-5776-8AEF-B1BBAC404DE2}"/>
          </ac:spMkLst>
        </pc:spChg>
        <pc:spChg chg="add mod">
          <ac:chgData name="Johan Lundquist" userId="f2821401-ac14-4881-a4cd-6d505a2ebb71" providerId="ADAL" clId="{9CCE0ABB-377A-49DF-8163-C5DA21505808}" dt="2025-03-12T13:36:52.204" v="2747" actId="1076"/>
          <ac:spMkLst>
            <pc:docMk/>
            <pc:sldMk cId="1559035017" sldId="722"/>
            <ac:spMk id="6" creationId="{9B3E2A8B-19B9-8228-1B28-4AA0F7D3796A}"/>
          </ac:spMkLst>
        </pc:spChg>
        <pc:picChg chg="add mod">
          <ac:chgData name="Johan Lundquist" userId="f2821401-ac14-4881-a4cd-6d505a2ebb71" providerId="ADAL" clId="{9CCE0ABB-377A-49DF-8163-C5DA21505808}" dt="2025-03-12T13:36:48.107" v="2746" actId="962"/>
          <ac:picMkLst>
            <pc:docMk/>
            <pc:sldMk cId="1559035017" sldId="722"/>
            <ac:picMk id="10" creationId="{07552076-AE59-1830-0943-A908CB59768E}"/>
          </ac:picMkLst>
        </pc:picChg>
        <pc:picChg chg="add mod">
          <ac:chgData name="Johan Lundquist" userId="f2821401-ac14-4881-a4cd-6d505a2ebb71" providerId="ADAL" clId="{9CCE0ABB-377A-49DF-8163-C5DA21505808}" dt="2025-03-12T13:37:04.765" v="2752" actId="962"/>
          <ac:picMkLst>
            <pc:docMk/>
            <pc:sldMk cId="1559035017" sldId="722"/>
            <ac:picMk id="12" creationId="{43C39712-30E8-EBA4-FF04-CAF60F341122}"/>
          </ac:picMkLst>
        </pc:picChg>
      </pc:sldChg>
      <pc:sldChg chg="addSp modSp new mod">
        <pc:chgData name="Johan Lundquist" userId="f2821401-ac14-4881-a4cd-6d505a2ebb71" providerId="ADAL" clId="{9CCE0ABB-377A-49DF-8163-C5DA21505808}" dt="2025-03-13T12:29:06.876" v="2918" actId="1076"/>
        <pc:sldMkLst>
          <pc:docMk/>
          <pc:sldMk cId="15237153" sldId="723"/>
        </pc:sldMkLst>
        <pc:spChg chg="add mod">
          <ac:chgData name="Johan Lundquist" userId="f2821401-ac14-4881-a4cd-6d505a2ebb71" providerId="ADAL" clId="{9CCE0ABB-377A-49DF-8163-C5DA21505808}" dt="2025-03-12T12:19:41.957" v="2541" actId="1076"/>
          <ac:spMkLst>
            <pc:docMk/>
            <pc:sldMk cId="15237153" sldId="723"/>
            <ac:spMk id="9" creationId="{99994E62-7134-E16F-AC50-624B67D8417E}"/>
          </ac:spMkLst>
        </pc:spChg>
        <pc:spChg chg="add mod">
          <ac:chgData name="Johan Lundquist" userId="f2821401-ac14-4881-a4cd-6d505a2ebb71" providerId="ADAL" clId="{9CCE0ABB-377A-49DF-8163-C5DA21505808}" dt="2025-03-12T12:20:43.720" v="2555" actId="20577"/>
          <ac:spMkLst>
            <pc:docMk/>
            <pc:sldMk cId="15237153" sldId="723"/>
            <ac:spMk id="10" creationId="{7B919595-9239-EFFE-8EAD-8D5BA1A4B349}"/>
          </ac:spMkLst>
        </pc:spChg>
        <pc:spChg chg="add mod">
          <ac:chgData name="Johan Lundquist" userId="f2821401-ac14-4881-a4cd-6d505a2ebb71" providerId="ADAL" clId="{9CCE0ABB-377A-49DF-8163-C5DA21505808}" dt="2025-03-12T12:20:38.709" v="2551" actId="20577"/>
          <ac:spMkLst>
            <pc:docMk/>
            <pc:sldMk cId="15237153" sldId="723"/>
            <ac:spMk id="11" creationId="{A40AA7AB-9C14-D357-F02A-001D5C93C4F3}"/>
          </ac:spMkLst>
        </pc:spChg>
        <pc:spChg chg="add mod">
          <ac:chgData name="Johan Lundquist" userId="f2821401-ac14-4881-a4cd-6d505a2ebb71" providerId="ADAL" clId="{9CCE0ABB-377A-49DF-8163-C5DA21505808}" dt="2025-03-12T12:21:49.068" v="2569" actId="20577"/>
          <ac:spMkLst>
            <pc:docMk/>
            <pc:sldMk cId="15237153" sldId="723"/>
            <ac:spMk id="14" creationId="{505AB456-8A77-DB23-EE5F-F962E8AD511D}"/>
          </ac:spMkLst>
        </pc:spChg>
        <pc:spChg chg="add mod">
          <ac:chgData name="Johan Lundquist" userId="f2821401-ac14-4881-a4cd-6d505a2ebb71" providerId="ADAL" clId="{9CCE0ABB-377A-49DF-8163-C5DA21505808}" dt="2025-03-12T12:24:09.745" v="2593" actId="20577"/>
          <ac:spMkLst>
            <pc:docMk/>
            <pc:sldMk cId="15237153" sldId="723"/>
            <ac:spMk id="17" creationId="{A6602FCD-4904-273B-AF54-01F9997E0514}"/>
          </ac:spMkLst>
        </pc:spChg>
        <pc:spChg chg="add mod">
          <ac:chgData name="Johan Lundquist" userId="f2821401-ac14-4881-a4cd-6d505a2ebb71" providerId="ADAL" clId="{9CCE0ABB-377A-49DF-8163-C5DA21505808}" dt="2025-03-12T12:24:12.519" v="2597" actId="20577"/>
          <ac:spMkLst>
            <pc:docMk/>
            <pc:sldMk cId="15237153" sldId="723"/>
            <ac:spMk id="20" creationId="{1F7189DC-E1E9-F6E1-98E8-7A3A36C341C5}"/>
          </ac:spMkLst>
        </pc:spChg>
        <pc:picChg chg="add mod">
          <ac:chgData name="Johan Lundquist" userId="f2821401-ac14-4881-a4cd-6d505a2ebb71" providerId="ADAL" clId="{9CCE0ABB-377A-49DF-8163-C5DA21505808}" dt="2025-03-13T12:29:06.876" v="2918" actId="1076"/>
          <ac:picMkLst>
            <pc:docMk/>
            <pc:sldMk cId="15237153" sldId="723"/>
            <ac:picMk id="4" creationId="{F3360829-8419-E41D-85A6-B1FA87D304B0}"/>
          </ac:picMkLst>
        </pc:picChg>
        <pc:picChg chg="add mod">
          <ac:chgData name="Johan Lundquist" userId="f2821401-ac14-4881-a4cd-6d505a2ebb71" providerId="ADAL" clId="{9CCE0ABB-377A-49DF-8163-C5DA21505808}" dt="2025-03-12T12:18:16.511" v="2515" actId="1076"/>
          <ac:picMkLst>
            <pc:docMk/>
            <pc:sldMk cId="15237153" sldId="723"/>
            <ac:picMk id="6" creationId="{680056C9-1D7C-1833-5893-410881122AA8}"/>
          </ac:picMkLst>
        </pc:picChg>
        <pc:picChg chg="add mod">
          <ac:chgData name="Johan Lundquist" userId="f2821401-ac14-4881-a4cd-6d505a2ebb71" providerId="ADAL" clId="{9CCE0ABB-377A-49DF-8163-C5DA21505808}" dt="2025-03-12T12:18:57.760" v="2519" actId="1076"/>
          <ac:picMkLst>
            <pc:docMk/>
            <pc:sldMk cId="15237153" sldId="723"/>
            <ac:picMk id="8" creationId="{97515BB2-BDC3-2604-F0BC-6E189110BC5A}"/>
          </ac:picMkLst>
        </pc:picChg>
        <pc:picChg chg="add mod">
          <ac:chgData name="Johan Lundquist" userId="f2821401-ac14-4881-a4cd-6d505a2ebb71" providerId="ADAL" clId="{9CCE0ABB-377A-49DF-8163-C5DA21505808}" dt="2025-03-12T12:22:43.093" v="2576" actId="1076"/>
          <ac:picMkLst>
            <pc:docMk/>
            <pc:sldMk cId="15237153" sldId="723"/>
            <ac:picMk id="13" creationId="{D2CFE086-0096-E0E8-1C4E-C79885F0FDAF}"/>
          </ac:picMkLst>
        </pc:picChg>
        <pc:picChg chg="add mod">
          <ac:chgData name="Johan Lundquist" userId="f2821401-ac14-4881-a4cd-6d505a2ebb71" providerId="ADAL" clId="{9CCE0ABB-377A-49DF-8163-C5DA21505808}" dt="2025-03-12T12:23:43.254" v="2581" actId="1076"/>
          <ac:picMkLst>
            <pc:docMk/>
            <pc:sldMk cId="15237153" sldId="723"/>
            <ac:picMk id="16" creationId="{DA92DC6E-FE40-E060-460D-3001CA412DEA}"/>
          </ac:picMkLst>
        </pc:picChg>
        <pc:picChg chg="add mod">
          <ac:chgData name="Johan Lundquist" userId="f2821401-ac14-4881-a4cd-6d505a2ebb71" providerId="ADAL" clId="{9CCE0ABB-377A-49DF-8163-C5DA21505808}" dt="2025-03-13T10:07:05.871" v="2753" actId="1036"/>
          <ac:picMkLst>
            <pc:docMk/>
            <pc:sldMk cId="15237153" sldId="723"/>
            <ac:picMk id="19" creationId="{65B6F0FB-0D74-ACAA-13DD-1081FE1D03DD}"/>
          </ac:picMkLst>
        </pc:picChg>
      </pc:sldChg>
      <pc:sldChg chg="addSp delSp modSp new mod ord">
        <pc:chgData name="Johan Lundquist" userId="f2821401-ac14-4881-a4cd-6d505a2ebb71" providerId="ADAL" clId="{9CCE0ABB-377A-49DF-8163-C5DA21505808}" dt="2025-03-24T10:17:11.269" v="3309" actId="1076"/>
        <pc:sldMkLst>
          <pc:docMk/>
          <pc:sldMk cId="3999025306" sldId="724"/>
        </pc:sldMkLst>
        <pc:spChg chg="add mod">
          <ac:chgData name="Johan Lundquist" userId="f2821401-ac14-4881-a4cd-6d505a2ebb71" providerId="ADAL" clId="{9CCE0ABB-377A-49DF-8163-C5DA21505808}" dt="2025-03-24T10:15:06.958" v="3272" actId="20577"/>
          <ac:spMkLst>
            <pc:docMk/>
            <pc:sldMk cId="3999025306" sldId="724"/>
            <ac:spMk id="3" creationId="{ED9E70E5-9C04-88CF-2C4F-268D428C9A43}"/>
          </ac:spMkLst>
        </pc:spChg>
        <pc:spChg chg="add mod">
          <ac:chgData name="Johan Lundquist" userId="f2821401-ac14-4881-a4cd-6d505a2ebb71" providerId="ADAL" clId="{9CCE0ABB-377A-49DF-8163-C5DA21505808}" dt="2025-03-24T10:16:15.910" v="3300" actId="1076"/>
          <ac:spMkLst>
            <pc:docMk/>
            <pc:sldMk cId="3999025306" sldId="724"/>
            <ac:spMk id="17" creationId="{08E8BB40-FB4E-6E4C-359C-D0074CF4D395}"/>
          </ac:spMkLst>
        </pc:spChg>
        <pc:spChg chg="add mod">
          <ac:chgData name="Johan Lundquist" userId="f2821401-ac14-4881-a4cd-6d505a2ebb71" providerId="ADAL" clId="{9CCE0ABB-377A-49DF-8163-C5DA21505808}" dt="2025-03-24T10:17:04.685" v="3308" actId="1076"/>
          <ac:spMkLst>
            <pc:docMk/>
            <pc:sldMk cId="3999025306" sldId="724"/>
            <ac:spMk id="18" creationId="{A55091D1-7F28-FF59-4CA4-166C60C0F32D}"/>
          </ac:spMkLst>
        </pc:spChg>
        <pc:spChg chg="add mod">
          <ac:chgData name="Johan Lundquist" userId="f2821401-ac14-4881-a4cd-6d505a2ebb71" providerId="ADAL" clId="{9CCE0ABB-377A-49DF-8163-C5DA21505808}" dt="2025-03-14T14:08:24.210" v="2936" actId="1076"/>
          <ac:spMkLst>
            <pc:docMk/>
            <pc:sldMk cId="3999025306" sldId="724"/>
            <ac:spMk id="19" creationId="{65A28165-A9E3-1FF9-05B2-0CC6CC8F0DB4}"/>
          </ac:spMkLst>
        </pc:spChg>
        <pc:spChg chg="add mod">
          <ac:chgData name="Johan Lundquist" userId="f2821401-ac14-4881-a4cd-6d505a2ebb71" providerId="ADAL" clId="{9CCE0ABB-377A-49DF-8163-C5DA21505808}" dt="2025-03-14T14:08:34.343" v="2938" actId="1076"/>
          <ac:spMkLst>
            <pc:docMk/>
            <pc:sldMk cId="3999025306" sldId="724"/>
            <ac:spMk id="20" creationId="{83D40095-0934-F34E-069C-4D8CF63541D1}"/>
          </ac:spMkLst>
        </pc:spChg>
        <pc:spChg chg="add mod">
          <ac:chgData name="Johan Lundquist" userId="f2821401-ac14-4881-a4cd-6d505a2ebb71" providerId="ADAL" clId="{9CCE0ABB-377A-49DF-8163-C5DA21505808}" dt="2025-03-24T10:17:11.269" v="3309" actId="1076"/>
          <ac:spMkLst>
            <pc:docMk/>
            <pc:sldMk cId="3999025306" sldId="724"/>
            <ac:spMk id="21" creationId="{82868D67-F80E-1A84-3981-8B766859932B}"/>
          </ac:spMkLst>
        </pc:spChg>
        <pc:spChg chg="add mod">
          <ac:chgData name="Johan Lundquist" userId="f2821401-ac14-4881-a4cd-6d505a2ebb71" providerId="ADAL" clId="{9CCE0ABB-377A-49DF-8163-C5DA21505808}" dt="2025-03-14T14:09:11.263" v="2945" actId="1076"/>
          <ac:spMkLst>
            <pc:docMk/>
            <pc:sldMk cId="3999025306" sldId="724"/>
            <ac:spMk id="23" creationId="{2F7B6D36-BE11-4E50-3FFF-CB1E66ACF246}"/>
          </ac:spMkLst>
        </pc:spChg>
        <pc:spChg chg="add mod">
          <ac:chgData name="Johan Lundquist" userId="f2821401-ac14-4881-a4cd-6d505a2ebb71" providerId="ADAL" clId="{9CCE0ABB-377A-49DF-8163-C5DA21505808}" dt="2025-03-14T14:09:37.437" v="2971" actId="20577"/>
          <ac:spMkLst>
            <pc:docMk/>
            <pc:sldMk cId="3999025306" sldId="724"/>
            <ac:spMk id="24" creationId="{6FA6636A-B815-118C-8DF4-56DAAEB9949B}"/>
          </ac:spMkLst>
        </pc:spChg>
        <pc:picChg chg="add del mod">
          <ac:chgData name="Johan Lundquist" userId="f2821401-ac14-4881-a4cd-6d505a2ebb71" providerId="ADAL" clId="{9CCE0ABB-377A-49DF-8163-C5DA21505808}" dt="2025-03-24T10:15:22.851" v="3274" actId="478"/>
          <ac:picMkLst>
            <pc:docMk/>
            <pc:sldMk cId="3999025306" sldId="724"/>
            <ac:picMk id="4" creationId="{EDD60BB3-DE63-EE26-6E0B-58E5F507D539}"/>
          </ac:picMkLst>
        </pc:picChg>
        <pc:picChg chg="add del mod">
          <ac:chgData name="Johan Lundquist" userId="f2821401-ac14-4881-a4cd-6d505a2ebb71" providerId="ADAL" clId="{9CCE0ABB-377A-49DF-8163-C5DA21505808}" dt="2025-03-24T10:15:22.851" v="3274" actId="478"/>
          <ac:picMkLst>
            <pc:docMk/>
            <pc:sldMk cId="3999025306" sldId="724"/>
            <ac:picMk id="5" creationId="{5122690D-4F76-536C-4470-FC37E5D66420}"/>
          </ac:picMkLst>
        </pc:picChg>
        <pc:picChg chg="add del mod ord">
          <ac:chgData name="Johan Lundquist" userId="f2821401-ac14-4881-a4cd-6d505a2ebb71" providerId="ADAL" clId="{9CCE0ABB-377A-49DF-8163-C5DA21505808}" dt="2025-03-24T10:15:22.851" v="3274" actId="478"/>
          <ac:picMkLst>
            <pc:docMk/>
            <pc:sldMk cId="3999025306" sldId="724"/>
            <ac:picMk id="6" creationId="{338FD3EA-D8D8-82F2-EACB-AABF889F5BBF}"/>
          </ac:picMkLst>
        </pc:picChg>
        <pc:picChg chg="add del mod">
          <ac:chgData name="Johan Lundquist" userId="f2821401-ac14-4881-a4cd-6d505a2ebb71" providerId="ADAL" clId="{9CCE0ABB-377A-49DF-8163-C5DA21505808}" dt="2025-03-24T10:15:22.851" v="3274" actId="478"/>
          <ac:picMkLst>
            <pc:docMk/>
            <pc:sldMk cId="3999025306" sldId="724"/>
            <ac:picMk id="7" creationId="{C6788254-D6C1-13E9-2ECB-15BE5A5F111F}"/>
          </ac:picMkLst>
        </pc:picChg>
        <pc:picChg chg="add del mod ord">
          <ac:chgData name="Johan Lundquist" userId="f2821401-ac14-4881-a4cd-6d505a2ebb71" providerId="ADAL" clId="{9CCE0ABB-377A-49DF-8163-C5DA21505808}" dt="2025-03-24T10:15:25.781" v="3275" actId="478"/>
          <ac:picMkLst>
            <pc:docMk/>
            <pc:sldMk cId="3999025306" sldId="724"/>
            <ac:picMk id="8" creationId="{17A374B8-222E-56C9-75BB-43290B24703B}"/>
          </ac:picMkLst>
        </pc:picChg>
        <pc:picChg chg="add del mod">
          <ac:chgData name="Johan Lundquist" userId="f2821401-ac14-4881-a4cd-6d505a2ebb71" providerId="ADAL" clId="{9CCE0ABB-377A-49DF-8163-C5DA21505808}" dt="2025-03-24T10:15:25.781" v="3275" actId="478"/>
          <ac:picMkLst>
            <pc:docMk/>
            <pc:sldMk cId="3999025306" sldId="724"/>
            <ac:picMk id="10" creationId="{76CA0269-9787-D7FE-6823-3FC2F80CBD0D}"/>
          </ac:picMkLst>
        </pc:picChg>
        <pc:picChg chg="add mod ord">
          <ac:chgData name="Johan Lundquist" userId="f2821401-ac14-4881-a4cd-6d505a2ebb71" providerId="ADAL" clId="{9CCE0ABB-377A-49DF-8163-C5DA21505808}" dt="2025-03-24T10:16:50.077" v="3306" actId="167"/>
          <ac:picMkLst>
            <pc:docMk/>
            <pc:sldMk cId="3999025306" sldId="724"/>
            <ac:picMk id="11" creationId="{2F98A7B1-5E67-F629-6378-15E22DBAF489}"/>
          </ac:picMkLst>
        </pc:picChg>
        <pc:picChg chg="add mod">
          <ac:chgData name="Johan Lundquist" userId="f2821401-ac14-4881-a4cd-6d505a2ebb71" providerId="ADAL" clId="{9CCE0ABB-377A-49DF-8163-C5DA21505808}" dt="2025-03-24T10:16:43.530" v="3303" actId="1076"/>
          <ac:picMkLst>
            <pc:docMk/>
            <pc:sldMk cId="3999025306" sldId="724"/>
            <ac:picMk id="13" creationId="{019E9F78-ECF2-2047-FB37-BFC5F7327741}"/>
          </ac:picMkLst>
        </pc:picChg>
        <pc:picChg chg="add mod">
          <ac:chgData name="Johan Lundquist" userId="f2821401-ac14-4881-a4cd-6d505a2ebb71" providerId="ADAL" clId="{9CCE0ABB-377A-49DF-8163-C5DA21505808}" dt="2025-03-24T10:15:51.867" v="3289" actId="1076"/>
          <ac:picMkLst>
            <pc:docMk/>
            <pc:sldMk cId="3999025306" sldId="724"/>
            <ac:picMk id="15" creationId="{8AF5F3AB-5CCA-400C-FCC6-57DDDA9310B7}"/>
          </ac:picMkLst>
        </pc:picChg>
        <pc:picChg chg="add mod ord">
          <ac:chgData name="Johan Lundquist" userId="f2821401-ac14-4881-a4cd-6d505a2ebb71" providerId="ADAL" clId="{9CCE0ABB-377A-49DF-8163-C5DA21505808}" dt="2025-03-24T10:16:59.310" v="3307" actId="1076"/>
          <ac:picMkLst>
            <pc:docMk/>
            <pc:sldMk cId="3999025306" sldId="724"/>
            <ac:picMk id="22" creationId="{C95CEDF4-790D-F4AC-392B-17182460494B}"/>
          </ac:picMkLst>
        </pc:picChg>
      </pc:sldChg>
      <pc:sldChg chg="addSp delSp modSp new mod modNotesTx">
        <pc:chgData name="Johan Lundquist" userId="f2821401-ac14-4881-a4cd-6d505a2ebb71" providerId="ADAL" clId="{9CCE0ABB-377A-49DF-8163-C5DA21505808}" dt="2025-03-24T10:21:54.431" v="3393" actId="20577"/>
        <pc:sldMkLst>
          <pc:docMk/>
          <pc:sldMk cId="1732925613" sldId="725"/>
        </pc:sldMkLst>
        <pc:spChg chg="add mod">
          <ac:chgData name="Johan Lundquist" userId="f2821401-ac14-4881-a4cd-6d505a2ebb71" providerId="ADAL" clId="{9CCE0ABB-377A-49DF-8163-C5DA21505808}" dt="2025-03-18T10:20:46.438" v="2975" actId="113"/>
          <ac:spMkLst>
            <pc:docMk/>
            <pc:sldMk cId="1732925613" sldId="725"/>
            <ac:spMk id="3" creationId="{FC660708-4EB9-7509-926E-181286A81CE0}"/>
          </ac:spMkLst>
        </pc:spChg>
        <pc:spChg chg="add mod">
          <ac:chgData name="Johan Lundquist" userId="f2821401-ac14-4881-a4cd-6d505a2ebb71" providerId="ADAL" clId="{9CCE0ABB-377A-49DF-8163-C5DA21505808}" dt="2025-03-24T10:21:54.431" v="3393" actId="20577"/>
          <ac:spMkLst>
            <pc:docMk/>
            <pc:sldMk cId="1732925613" sldId="725"/>
            <ac:spMk id="12" creationId="{FAA71294-95CD-0066-7E6A-4AC66754227A}"/>
          </ac:spMkLst>
        </pc:spChg>
        <pc:spChg chg="add mod">
          <ac:chgData name="Johan Lundquist" userId="f2821401-ac14-4881-a4cd-6d505a2ebb71" providerId="ADAL" clId="{9CCE0ABB-377A-49DF-8163-C5DA21505808}" dt="2025-03-24T10:21:39.313" v="3390" actId="1076"/>
          <ac:spMkLst>
            <pc:docMk/>
            <pc:sldMk cId="1732925613" sldId="725"/>
            <ac:spMk id="16" creationId="{DF1D7D80-3EC4-0CB1-7296-930363A27101}"/>
          </ac:spMkLst>
        </pc:spChg>
        <pc:spChg chg="add mod">
          <ac:chgData name="Johan Lundquist" userId="f2821401-ac14-4881-a4cd-6d505a2ebb71" providerId="ADAL" clId="{9CCE0ABB-377A-49DF-8163-C5DA21505808}" dt="2025-03-24T10:21:34.205" v="3388" actId="1076"/>
          <ac:spMkLst>
            <pc:docMk/>
            <pc:sldMk cId="1732925613" sldId="725"/>
            <ac:spMk id="17" creationId="{AF8E06BA-DAC7-2053-2E65-0A1A258BE650}"/>
          </ac:spMkLst>
        </pc:spChg>
        <pc:spChg chg="add mod">
          <ac:chgData name="Johan Lundquist" userId="f2821401-ac14-4881-a4cd-6d505a2ebb71" providerId="ADAL" clId="{9CCE0ABB-377A-49DF-8163-C5DA21505808}" dt="2025-03-24T10:20:58.797" v="3371" actId="1076"/>
          <ac:spMkLst>
            <pc:docMk/>
            <pc:sldMk cId="1732925613" sldId="725"/>
            <ac:spMk id="18" creationId="{6971BB32-6F96-CFB7-ABD9-B1D4D4EEC96E}"/>
          </ac:spMkLst>
        </pc:spChg>
        <pc:spChg chg="add mod">
          <ac:chgData name="Johan Lundquist" userId="f2821401-ac14-4881-a4cd-6d505a2ebb71" providerId="ADAL" clId="{9CCE0ABB-377A-49DF-8163-C5DA21505808}" dt="2025-03-24T10:20:57.338" v="3370" actId="1076"/>
          <ac:spMkLst>
            <pc:docMk/>
            <pc:sldMk cId="1732925613" sldId="725"/>
            <ac:spMk id="19" creationId="{9A41B09A-C6B0-9FEE-BFF4-7DB58979758D}"/>
          </ac:spMkLst>
        </pc:spChg>
        <pc:picChg chg="add del mod">
          <ac:chgData name="Johan Lundquist" userId="f2821401-ac14-4881-a4cd-6d505a2ebb71" providerId="ADAL" clId="{9CCE0ABB-377A-49DF-8163-C5DA21505808}" dt="2025-03-24T10:20:27.886" v="3353" actId="478"/>
          <ac:picMkLst>
            <pc:docMk/>
            <pc:sldMk cId="1732925613" sldId="725"/>
            <ac:picMk id="4" creationId="{5E4964A5-58C5-8753-C52A-3C468765768D}"/>
          </ac:picMkLst>
        </pc:picChg>
        <pc:picChg chg="add mod">
          <ac:chgData name="Johan Lundquist" userId="f2821401-ac14-4881-a4cd-6d505a2ebb71" providerId="ADAL" clId="{9CCE0ABB-377A-49DF-8163-C5DA21505808}" dt="2025-03-24T10:20:55.143" v="3369" actId="1076"/>
          <ac:picMkLst>
            <pc:docMk/>
            <pc:sldMk cId="1732925613" sldId="725"/>
            <ac:picMk id="6" creationId="{EDD6E138-73CA-DCF5-686B-17AA0F952502}"/>
          </ac:picMkLst>
        </pc:picChg>
        <pc:picChg chg="add del mod ord">
          <ac:chgData name="Johan Lundquist" userId="f2821401-ac14-4881-a4cd-6d505a2ebb71" providerId="ADAL" clId="{9CCE0ABB-377A-49DF-8163-C5DA21505808}" dt="2025-03-24T10:20:27.886" v="3353" actId="478"/>
          <ac:picMkLst>
            <pc:docMk/>
            <pc:sldMk cId="1732925613" sldId="725"/>
            <ac:picMk id="9" creationId="{497168AF-F504-1564-83A5-6B8915768F60}"/>
          </ac:picMkLst>
        </pc:picChg>
        <pc:picChg chg="add mod">
          <ac:chgData name="Johan Lundquist" userId="f2821401-ac14-4881-a4cd-6d505a2ebb71" providerId="ADAL" clId="{9CCE0ABB-377A-49DF-8163-C5DA21505808}" dt="2025-03-24T10:20:54.278" v="3368" actId="1076"/>
          <ac:picMkLst>
            <pc:docMk/>
            <pc:sldMk cId="1732925613" sldId="725"/>
            <ac:picMk id="10" creationId="{825B9689-6738-5546-BEBB-63FF115DB0F3}"/>
          </ac:picMkLst>
        </pc:picChg>
        <pc:picChg chg="add del mod">
          <ac:chgData name="Johan Lundquist" userId="f2821401-ac14-4881-a4cd-6d505a2ebb71" providerId="ADAL" clId="{9CCE0ABB-377A-49DF-8163-C5DA21505808}" dt="2025-03-24T10:20:27.886" v="3353" actId="478"/>
          <ac:picMkLst>
            <pc:docMk/>
            <pc:sldMk cId="1732925613" sldId="725"/>
            <ac:picMk id="11" creationId="{5DF38689-C54E-F3FF-FDC1-384B098DA402}"/>
          </ac:picMkLst>
        </pc:picChg>
        <pc:picChg chg="add del mod">
          <ac:chgData name="Johan Lundquist" userId="f2821401-ac14-4881-a4cd-6d505a2ebb71" providerId="ADAL" clId="{9CCE0ABB-377A-49DF-8163-C5DA21505808}" dt="2025-03-24T10:20:27.886" v="3353" actId="478"/>
          <ac:picMkLst>
            <pc:docMk/>
            <pc:sldMk cId="1732925613" sldId="725"/>
            <ac:picMk id="14" creationId="{28C0AB53-7466-3F46-F882-8E0DFD39DEA7}"/>
          </ac:picMkLst>
        </pc:picChg>
        <pc:picChg chg="add mod ord">
          <ac:chgData name="Johan Lundquist" userId="f2821401-ac14-4881-a4cd-6d505a2ebb71" providerId="ADAL" clId="{9CCE0ABB-377A-49DF-8163-C5DA21505808}" dt="2025-03-24T10:21:15.404" v="3379" actId="1076"/>
          <ac:picMkLst>
            <pc:docMk/>
            <pc:sldMk cId="1732925613" sldId="725"/>
            <ac:picMk id="15" creationId="{E9DAEE98-8FE4-09AD-2784-5CC58B69EF74}"/>
          </ac:picMkLst>
        </pc:picChg>
        <pc:picChg chg="add mod ord">
          <ac:chgData name="Johan Lundquist" userId="f2821401-ac14-4881-a4cd-6d505a2ebb71" providerId="ADAL" clId="{9CCE0ABB-377A-49DF-8163-C5DA21505808}" dt="2025-03-24T10:21:31.476" v="3387" actId="1076"/>
          <ac:picMkLst>
            <pc:docMk/>
            <pc:sldMk cId="1732925613" sldId="725"/>
            <ac:picMk id="21" creationId="{99C545A1-BE10-BB6A-8483-D31F9A3A0899}"/>
          </ac:picMkLst>
        </pc:picChg>
        <pc:cxnChg chg="add mod">
          <ac:chgData name="Johan Lundquist" userId="f2821401-ac14-4881-a4cd-6d505a2ebb71" providerId="ADAL" clId="{9CCE0ABB-377A-49DF-8163-C5DA21505808}" dt="2025-03-24T10:21:36.755" v="3389" actId="14100"/>
          <ac:cxnSpMkLst>
            <pc:docMk/>
            <pc:sldMk cId="1732925613" sldId="725"/>
            <ac:cxnSpMk id="7" creationId="{09AA7A89-36BC-31B5-39F6-1DBE84E77AFF}"/>
          </ac:cxnSpMkLst>
        </pc:cxnChg>
      </pc:sldChg>
      <pc:sldChg chg="addSp modSp new mod">
        <pc:chgData name="Johan Lundquist" userId="f2821401-ac14-4881-a4cd-6d505a2ebb71" providerId="ADAL" clId="{9CCE0ABB-377A-49DF-8163-C5DA21505808}" dt="2025-03-24T11:20:38.334" v="3414" actId="20577"/>
        <pc:sldMkLst>
          <pc:docMk/>
          <pc:sldMk cId="1957658111" sldId="726"/>
        </pc:sldMkLst>
        <pc:spChg chg="add mod">
          <ac:chgData name="Johan Lundquist" userId="f2821401-ac14-4881-a4cd-6d505a2ebb71" providerId="ADAL" clId="{9CCE0ABB-377A-49DF-8163-C5DA21505808}" dt="2025-03-24T10:14:05.983" v="3253" actId="20577"/>
          <ac:spMkLst>
            <pc:docMk/>
            <pc:sldMk cId="1957658111" sldId="726"/>
            <ac:spMk id="7" creationId="{C59058EC-71B1-77E4-594E-5702E1ABA4A7}"/>
          </ac:spMkLst>
        </pc:spChg>
        <pc:spChg chg="add mod">
          <ac:chgData name="Johan Lundquist" userId="f2821401-ac14-4881-a4cd-6d505a2ebb71" providerId="ADAL" clId="{9CCE0ABB-377A-49DF-8163-C5DA21505808}" dt="2025-03-24T11:20:38.334" v="3414" actId="20577"/>
          <ac:spMkLst>
            <pc:docMk/>
            <pc:sldMk cId="1957658111" sldId="726"/>
            <ac:spMk id="14" creationId="{F7E9C4AD-07DC-7E2C-392F-60D12AD5D8CE}"/>
          </ac:spMkLst>
        </pc:spChg>
        <pc:picChg chg="add mod">
          <ac:chgData name="Johan Lundquist" userId="f2821401-ac14-4881-a4cd-6d505a2ebb71" providerId="ADAL" clId="{9CCE0ABB-377A-49DF-8163-C5DA21505808}" dt="2025-03-24T10:12:10.292" v="3110" actId="14100"/>
          <ac:picMkLst>
            <pc:docMk/>
            <pc:sldMk cId="1957658111" sldId="726"/>
            <ac:picMk id="4" creationId="{C3E107A3-87CB-3ACB-1A64-23A0AF0AF463}"/>
          </ac:picMkLst>
        </pc:picChg>
        <pc:picChg chg="add mod">
          <ac:chgData name="Johan Lundquist" userId="f2821401-ac14-4881-a4cd-6d505a2ebb71" providerId="ADAL" clId="{9CCE0ABB-377A-49DF-8163-C5DA21505808}" dt="2025-03-24T10:12:13.970" v="3113" actId="1076"/>
          <ac:picMkLst>
            <pc:docMk/>
            <pc:sldMk cId="1957658111" sldId="726"/>
            <ac:picMk id="6" creationId="{63277D1A-20F2-9715-EC23-B395374F7E12}"/>
          </ac:picMkLst>
        </pc:picChg>
        <pc:picChg chg="add mod">
          <ac:chgData name="Johan Lundquist" userId="f2821401-ac14-4881-a4cd-6d505a2ebb71" providerId="ADAL" clId="{9CCE0ABB-377A-49DF-8163-C5DA21505808}" dt="2025-03-24T10:12:02.351" v="3107" actId="1076"/>
          <ac:picMkLst>
            <pc:docMk/>
            <pc:sldMk cId="1957658111" sldId="726"/>
            <ac:picMk id="9" creationId="{555EF9DC-EA7F-BEAB-60B9-10F90C7CF406}"/>
          </ac:picMkLst>
        </pc:picChg>
        <pc:cxnChg chg="add">
          <ac:chgData name="Johan Lundquist" userId="f2821401-ac14-4881-a4cd-6d505a2ebb71" providerId="ADAL" clId="{9CCE0ABB-377A-49DF-8163-C5DA21505808}" dt="2025-03-24T10:12:18.586" v="3114" actId="11529"/>
          <ac:cxnSpMkLst>
            <pc:docMk/>
            <pc:sldMk cId="1957658111" sldId="726"/>
            <ac:cxnSpMk id="11" creationId="{25E3BCFF-3762-743E-A54D-85AAA95DBD67}"/>
          </ac:cxnSpMkLst>
        </pc:cxnChg>
        <pc:cxnChg chg="add">
          <ac:chgData name="Johan Lundquist" userId="f2821401-ac14-4881-a4cd-6d505a2ebb71" providerId="ADAL" clId="{9CCE0ABB-377A-49DF-8163-C5DA21505808}" dt="2025-03-24T10:12:23.644" v="3115" actId="11529"/>
          <ac:cxnSpMkLst>
            <pc:docMk/>
            <pc:sldMk cId="1957658111" sldId="726"/>
            <ac:cxnSpMk id="13" creationId="{7C10F371-96A4-A1D4-B6F9-D68B441C0A54}"/>
          </ac:cxnSpMkLst>
        </pc:cxnChg>
      </pc:sldChg>
      <pc:sldMasterChg chg="modSldLayout">
        <pc:chgData name="Johan Lundquist" userId="f2821401-ac14-4881-a4cd-6d505a2ebb71" providerId="ADAL" clId="{9CCE0ABB-377A-49DF-8163-C5DA21505808}" dt="2025-02-26T09:43:38.470" v="151" actId="20577"/>
        <pc:sldMasterMkLst>
          <pc:docMk/>
          <pc:sldMasterMk cId="1631509196" sldId="2147483662"/>
        </pc:sldMasterMkLst>
        <pc:sldLayoutChg chg="modSp mod">
          <pc:chgData name="Johan Lundquist" userId="f2821401-ac14-4881-a4cd-6d505a2ebb71" providerId="ADAL" clId="{9CCE0ABB-377A-49DF-8163-C5DA21505808}" dt="2025-02-26T09:43:38.470" v="151" actId="20577"/>
          <pc:sldLayoutMkLst>
            <pc:docMk/>
            <pc:sldMasterMk cId="1631509196" sldId="2147483662"/>
            <pc:sldLayoutMk cId="2186923746" sldId="2147483668"/>
          </pc:sldLayoutMkLst>
          <pc:spChg chg="mod">
            <ac:chgData name="Johan Lundquist" userId="f2821401-ac14-4881-a4cd-6d505a2ebb71" providerId="ADAL" clId="{9CCE0ABB-377A-49DF-8163-C5DA21505808}" dt="2025-02-26T09:43:38.470" v="151" actId="20577"/>
            <ac:spMkLst>
              <pc:docMk/>
              <pc:sldMasterMk cId="1631509196" sldId="2147483662"/>
              <pc:sldLayoutMk cId="2186923746" sldId="2147483668"/>
              <ac:spMk id="9" creationId="{00000000-0000-0000-0000-000000000000}"/>
            </ac:spMkLst>
          </pc:spChg>
        </pc:sldLayoutChg>
      </pc:sldMasterChg>
    </pc:docChg>
  </pc:docChgLst>
  <pc:docChgLst>
    <pc:chgData name="Johan Lundquist" userId="f2821401-ac14-4881-a4cd-6d505a2ebb71" providerId="ADAL" clId="{01F57EBE-3872-4ED0-885F-53062F27426A}"/>
    <pc:docChg chg="custSel delSld modSld sldOrd modSection">
      <pc:chgData name="Johan Lundquist" userId="f2821401-ac14-4881-a4cd-6d505a2ebb71" providerId="ADAL" clId="{01F57EBE-3872-4ED0-885F-53062F27426A}" dt="2025-03-25T12:51:53.614" v="467" actId="47"/>
      <pc:docMkLst>
        <pc:docMk/>
      </pc:docMkLst>
      <pc:sldChg chg="modSp mod">
        <pc:chgData name="Johan Lundquist" userId="f2821401-ac14-4881-a4cd-6d505a2ebb71" providerId="ADAL" clId="{01F57EBE-3872-4ED0-885F-53062F27426A}" dt="2025-03-25T09:07:56.488" v="432" actId="20577"/>
        <pc:sldMkLst>
          <pc:docMk/>
          <pc:sldMk cId="0" sldId="269"/>
        </pc:sldMkLst>
        <pc:spChg chg="mod">
          <ac:chgData name="Johan Lundquist" userId="f2821401-ac14-4881-a4cd-6d505a2ebb71" providerId="ADAL" clId="{01F57EBE-3872-4ED0-885F-53062F27426A}" dt="2025-03-25T09:07:56.488" v="432" actId="20577"/>
          <ac:spMkLst>
            <pc:docMk/>
            <pc:sldMk cId="0" sldId="269"/>
            <ac:spMk id="122" creationId="{00000000-0000-0000-0000-000000000000}"/>
          </ac:spMkLst>
        </pc:spChg>
      </pc:sldChg>
      <pc:sldChg chg="addSp modSp mod">
        <pc:chgData name="Johan Lundquist" userId="f2821401-ac14-4881-a4cd-6d505a2ebb71" providerId="ADAL" clId="{01F57EBE-3872-4ED0-885F-53062F27426A}" dt="2025-03-25T09:07:36.439" v="401" actId="1076"/>
        <pc:sldMkLst>
          <pc:docMk/>
          <pc:sldMk cId="1423279997" sldId="299"/>
        </pc:sldMkLst>
        <pc:spChg chg="mod">
          <ac:chgData name="Johan Lundquist" userId="f2821401-ac14-4881-a4cd-6d505a2ebb71" providerId="ADAL" clId="{01F57EBE-3872-4ED0-885F-53062F27426A}" dt="2025-03-25T09:07:36.439" v="401" actId="1076"/>
          <ac:spMkLst>
            <pc:docMk/>
            <pc:sldMk cId="1423279997" sldId="299"/>
            <ac:spMk id="2" creationId="{D2317A6A-9062-DE5E-0BDA-55234EB06432}"/>
          </ac:spMkLst>
        </pc:spChg>
        <pc:spChg chg="mod">
          <ac:chgData name="Johan Lundquist" userId="f2821401-ac14-4881-a4cd-6d505a2ebb71" providerId="ADAL" clId="{01F57EBE-3872-4ED0-885F-53062F27426A}" dt="2025-03-25T09:06:26.559" v="315" actId="20577"/>
          <ac:spMkLst>
            <pc:docMk/>
            <pc:sldMk cId="1423279997" sldId="299"/>
            <ac:spMk id="3" creationId="{277DB1C3-0241-9D8D-DD59-41808FBDBD4C}"/>
          </ac:spMkLst>
        </pc:spChg>
        <pc:spChg chg="mod">
          <ac:chgData name="Johan Lundquist" userId="f2821401-ac14-4881-a4cd-6d505a2ebb71" providerId="ADAL" clId="{01F57EBE-3872-4ED0-885F-53062F27426A}" dt="2025-03-25T08:47:21.522" v="48" actId="20577"/>
          <ac:spMkLst>
            <pc:docMk/>
            <pc:sldMk cId="1423279997" sldId="299"/>
            <ac:spMk id="8" creationId="{0BC2AE7B-9F73-50A7-7EEC-1EE3EFF31CDF}"/>
          </ac:spMkLst>
        </pc:spChg>
        <pc:spChg chg="mod">
          <ac:chgData name="Johan Lundquist" userId="f2821401-ac14-4881-a4cd-6d505a2ebb71" providerId="ADAL" clId="{01F57EBE-3872-4ED0-885F-53062F27426A}" dt="2025-03-25T08:47:42.591" v="52" actId="1076"/>
          <ac:spMkLst>
            <pc:docMk/>
            <pc:sldMk cId="1423279997" sldId="299"/>
            <ac:spMk id="14" creationId="{D6C622CC-348F-90FC-C19D-428F70CFE157}"/>
          </ac:spMkLst>
        </pc:spChg>
        <pc:spChg chg="add mod">
          <ac:chgData name="Johan Lundquist" userId="f2821401-ac14-4881-a4cd-6d505a2ebb71" providerId="ADAL" clId="{01F57EBE-3872-4ED0-885F-53062F27426A}" dt="2025-03-25T08:50:44.768" v="185" actId="14100"/>
          <ac:spMkLst>
            <pc:docMk/>
            <pc:sldMk cId="1423279997" sldId="299"/>
            <ac:spMk id="19" creationId="{97CC8DBF-296A-D577-3BEE-6A8826F1F738}"/>
          </ac:spMkLst>
        </pc:spChg>
        <pc:picChg chg="add mod modCrop">
          <ac:chgData name="Johan Lundquist" userId="f2821401-ac14-4881-a4cd-6d505a2ebb71" providerId="ADAL" clId="{01F57EBE-3872-4ED0-885F-53062F27426A}" dt="2025-03-25T08:48:38.910" v="57" actId="1076"/>
          <ac:picMkLst>
            <pc:docMk/>
            <pc:sldMk cId="1423279997" sldId="299"/>
            <ac:picMk id="9" creationId="{4A1D1672-F6C7-8B13-E334-D603CC58B2BE}"/>
          </ac:picMkLst>
        </pc:picChg>
        <pc:cxnChg chg="mod">
          <ac:chgData name="Johan Lundquist" userId="f2821401-ac14-4881-a4cd-6d505a2ebb71" providerId="ADAL" clId="{01F57EBE-3872-4ED0-885F-53062F27426A}" dt="2025-03-25T08:48:34.007" v="56" actId="14100"/>
          <ac:cxnSpMkLst>
            <pc:docMk/>
            <pc:sldMk cId="1423279997" sldId="299"/>
            <ac:cxnSpMk id="4" creationId="{3A33377F-6EA4-0487-FFA2-33D1899C93B2}"/>
          </ac:cxnSpMkLst>
        </pc:cxnChg>
        <pc:cxnChg chg="mod">
          <ac:chgData name="Johan Lundquist" userId="f2821401-ac14-4881-a4cd-6d505a2ebb71" providerId="ADAL" clId="{01F57EBE-3872-4ED0-885F-53062F27426A}" dt="2025-03-25T08:47:13.370" v="32" actId="14100"/>
          <ac:cxnSpMkLst>
            <pc:docMk/>
            <pc:sldMk cId="1423279997" sldId="299"/>
            <ac:cxnSpMk id="6" creationId="{397FC87F-D136-D3F3-8E09-5B83136FAA0B}"/>
          </ac:cxnSpMkLst>
        </pc:cxnChg>
        <pc:cxnChg chg="add mod">
          <ac:chgData name="Johan Lundquist" userId="f2821401-ac14-4881-a4cd-6d505a2ebb71" providerId="ADAL" clId="{01F57EBE-3872-4ED0-885F-53062F27426A}" dt="2025-03-25T08:48:52.484" v="61" actId="14100"/>
          <ac:cxnSpMkLst>
            <pc:docMk/>
            <pc:sldMk cId="1423279997" sldId="299"/>
            <ac:cxnSpMk id="16" creationId="{AE5AA15E-4133-FB46-BAA4-F47695C18056}"/>
          </ac:cxnSpMkLst>
        </pc:cxnChg>
        <pc:cxnChg chg="mod">
          <ac:chgData name="Johan Lundquist" userId="f2821401-ac14-4881-a4cd-6d505a2ebb71" providerId="ADAL" clId="{01F57EBE-3872-4ED0-885F-53062F27426A}" dt="2025-03-25T08:47:15.465" v="33" actId="14100"/>
          <ac:cxnSpMkLst>
            <pc:docMk/>
            <pc:sldMk cId="1423279997" sldId="299"/>
            <ac:cxnSpMk id="20" creationId="{840E0CD9-3E24-BE6D-D9F5-360E4903DAA7}"/>
          </ac:cxnSpMkLst>
        </pc:cxnChg>
        <pc:cxnChg chg="add mod">
          <ac:chgData name="Johan Lundquist" userId="f2821401-ac14-4881-a4cd-6d505a2ebb71" providerId="ADAL" clId="{01F57EBE-3872-4ED0-885F-53062F27426A}" dt="2025-03-25T08:50:39.501" v="183" actId="1076"/>
          <ac:cxnSpMkLst>
            <pc:docMk/>
            <pc:sldMk cId="1423279997" sldId="299"/>
            <ac:cxnSpMk id="21" creationId="{ED137112-7BB6-B4F8-6014-78CF5A6C7D37}"/>
          </ac:cxnSpMkLst>
        </pc:cxnChg>
      </pc:sldChg>
      <pc:sldChg chg="modSp mod">
        <pc:chgData name="Johan Lundquist" userId="f2821401-ac14-4881-a4cd-6d505a2ebb71" providerId="ADAL" clId="{01F57EBE-3872-4ED0-885F-53062F27426A}" dt="2025-03-24T22:29:14.055" v="3" actId="1076"/>
        <pc:sldMkLst>
          <pc:docMk/>
          <pc:sldMk cId="3861046304" sldId="310"/>
        </pc:sldMkLst>
        <pc:spChg chg="mod">
          <ac:chgData name="Johan Lundquist" userId="f2821401-ac14-4881-a4cd-6d505a2ebb71" providerId="ADAL" clId="{01F57EBE-3872-4ED0-885F-53062F27426A}" dt="2025-03-24T22:29:14.055" v="3" actId="1076"/>
          <ac:spMkLst>
            <pc:docMk/>
            <pc:sldMk cId="3861046304" sldId="310"/>
            <ac:spMk id="2" creationId="{6A2B7BF3-8FE1-C043-EF59-AC994F9BC002}"/>
          </ac:spMkLst>
        </pc:spChg>
      </pc:sldChg>
      <pc:sldChg chg="addSp delSp modSp mod ord">
        <pc:chgData name="Johan Lundquist" userId="f2821401-ac14-4881-a4cd-6d505a2ebb71" providerId="ADAL" clId="{01F57EBE-3872-4ED0-885F-53062F27426A}" dt="2025-03-24T22:31:02.819" v="26"/>
        <pc:sldMkLst>
          <pc:docMk/>
          <pc:sldMk cId="1571758357" sldId="712"/>
        </pc:sldMkLst>
        <pc:spChg chg="add mod">
          <ac:chgData name="Johan Lundquist" userId="f2821401-ac14-4881-a4cd-6d505a2ebb71" providerId="ADAL" clId="{01F57EBE-3872-4ED0-885F-53062F27426A}" dt="2025-03-24T22:30:49.956" v="24" actId="1076"/>
          <ac:spMkLst>
            <pc:docMk/>
            <pc:sldMk cId="1571758357" sldId="712"/>
            <ac:spMk id="3" creationId="{2C679032-E205-727D-5DD1-F37533861B56}"/>
          </ac:spMkLst>
        </pc:spChg>
        <pc:spChg chg="del">
          <ac:chgData name="Johan Lundquist" userId="f2821401-ac14-4881-a4cd-6d505a2ebb71" providerId="ADAL" clId="{01F57EBE-3872-4ED0-885F-53062F27426A}" dt="2025-03-24T22:30:16.285" v="5" actId="21"/>
          <ac:spMkLst>
            <pc:docMk/>
            <pc:sldMk cId="1571758357" sldId="712"/>
            <ac:spMk id="5" creationId="{2C679032-E205-727D-5DD1-F37533861B56}"/>
          </ac:spMkLst>
        </pc:spChg>
        <pc:picChg chg="mod">
          <ac:chgData name="Johan Lundquist" userId="f2821401-ac14-4881-a4cd-6d505a2ebb71" providerId="ADAL" clId="{01F57EBE-3872-4ED0-885F-53062F27426A}" dt="2025-03-24T22:30:21.615" v="7" actId="1076"/>
          <ac:picMkLst>
            <pc:docMk/>
            <pc:sldMk cId="1571758357" sldId="712"/>
            <ac:picMk id="4" creationId="{E8277FC1-DB53-AE00-CFF1-A40B4C8EA221}"/>
          </ac:picMkLst>
        </pc:picChg>
      </pc:sldChg>
      <pc:sldChg chg="modSp mod">
        <pc:chgData name="Johan Lundquist" userId="f2821401-ac14-4881-a4cd-6d505a2ebb71" providerId="ADAL" clId="{01F57EBE-3872-4ED0-885F-53062F27426A}" dt="2025-03-25T09:08:32.474" v="466" actId="1076"/>
        <pc:sldMkLst>
          <pc:docMk/>
          <pc:sldMk cId="3559245664" sldId="713"/>
        </pc:sldMkLst>
        <pc:spChg chg="mod">
          <ac:chgData name="Johan Lundquist" userId="f2821401-ac14-4881-a4cd-6d505a2ebb71" providerId="ADAL" clId="{01F57EBE-3872-4ED0-885F-53062F27426A}" dt="2025-03-25T09:08:32.474" v="466" actId="1076"/>
          <ac:spMkLst>
            <pc:docMk/>
            <pc:sldMk cId="3559245664" sldId="713"/>
            <ac:spMk id="10" creationId="{0B0FB5FD-8C29-ABDB-7AAF-2F4D5CC0F395}"/>
          </ac:spMkLst>
        </pc:spChg>
        <pc:picChg chg="mod">
          <ac:chgData name="Johan Lundquist" userId="f2821401-ac14-4881-a4cd-6d505a2ebb71" providerId="ADAL" clId="{01F57EBE-3872-4ED0-885F-53062F27426A}" dt="2025-03-25T08:51:33.782" v="230" actId="1076"/>
          <ac:picMkLst>
            <pc:docMk/>
            <pc:sldMk cId="3559245664" sldId="713"/>
            <ac:picMk id="4" creationId="{D09F4B4D-B081-8ED6-A434-994883091BD5}"/>
          </ac:picMkLst>
        </pc:picChg>
      </pc:sldChg>
      <pc:sldChg chg="del">
        <pc:chgData name="Johan Lundquist" userId="f2821401-ac14-4881-a4cd-6d505a2ebb71" providerId="ADAL" clId="{01F57EBE-3872-4ED0-885F-53062F27426A}" dt="2025-03-25T12:51:53.614" v="467" actId="47"/>
        <pc:sldMkLst>
          <pc:docMk/>
          <pc:sldMk cId="252191127" sldId="714"/>
        </pc:sldMkLst>
      </pc:sldChg>
      <pc:sldChg chg="modSp mod">
        <pc:chgData name="Johan Lundquist" userId="f2821401-ac14-4881-a4cd-6d505a2ebb71" providerId="ADAL" clId="{01F57EBE-3872-4ED0-885F-53062F27426A}" dt="2025-03-25T08:54:11.049" v="249" actId="1076"/>
        <pc:sldMkLst>
          <pc:docMk/>
          <pc:sldMk cId="1290432642" sldId="716"/>
        </pc:sldMkLst>
        <pc:spChg chg="mod">
          <ac:chgData name="Johan Lundquist" userId="f2821401-ac14-4881-a4cd-6d505a2ebb71" providerId="ADAL" clId="{01F57EBE-3872-4ED0-885F-53062F27426A}" dt="2025-03-25T08:54:11.049" v="249" actId="1076"/>
          <ac:spMkLst>
            <pc:docMk/>
            <pc:sldMk cId="1290432642" sldId="716"/>
            <ac:spMk id="10" creationId="{2E6C600C-1786-E127-ED59-8D1706995A2F}"/>
          </ac:spMkLst>
        </pc:spChg>
      </pc:sldChg>
      <pc:sldChg chg="modSp mod">
        <pc:chgData name="Johan Lundquist" userId="f2821401-ac14-4881-a4cd-6d505a2ebb71" providerId="ADAL" clId="{01F57EBE-3872-4ED0-885F-53062F27426A}" dt="2025-03-24T22:29:49.784" v="4" actId="167"/>
        <pc:sldMkLst>
          <pc:docMk/>
          <pc:sldMk cId="1732925613" sldId="725"/>
        </pc:sldMkLst>
        <pc:picChg chg="ord">
          <ac:chgData name="Johan Lundquist" userId="f2821401-ac14-4881-a4cd-6d505a2ebb71" providerId="ADAL" clId="{01F57EBE-3872-4ED0-885F-53062F27426A}" dt="2025-03-24T22:29:49.784" v="4" actId="167"/>
          <ac:picMkLst>
            <pc:docMk/>
            <pc:sldMk cId="1732925613" sldId="725"/>
            <ac:picMk id="10" creationId="{825B9689-6738-5546-BEBB-63FF115DB0F3}"/>
          </ac:picMkLst>
        </pc:picChg>
      </pc:sldChg>
    </pc:docChg>
  </pc:docChgLst>
  <pc:docChgLst>
    <pc:chgData name="Johan Lundquist" userId="f2821401-ac14-4881-a4cd-6d505a2ebb71" providerId="ADAL" clId="{C0103C00-1FA0-47CE-BF28-F6F1104C180A}"/>
    <pc:docChg chg="undo custSel addSld delSld modSld sldOrd modMainMaster addSection delSection modSection">
      <pc:chgData name="Johan Lundquist" userId="f2821401-ac14-4881-a4cd-6d505a2ebb71" providerId="ADAL" clId="{C0103C00-1FA0-47CE-BF28-F6F1104C180A}" dt="2025-02-07T09:55:42.773" v="8295" actId="14100"/>
      <pc:docMkLst>
        <pc:docMk/>
      </pc:docMkLst>
      <pc:sldChg chg="del">
        <pc:chgData name="Johan Lundquist" userId="f2821401-ac14-4881-a4cd-6d505a2ebb71" providerId="ADAL" clId="{C0103C00-1FA0-47CE-BF28-F6F1104C180A}" dt="2025-01-08T13:53:51.412" v="1156" actId="2696"/>
        <pc:sldMkLst>
          <pc:docMk/>
          <pc:sldMk cId="2134463604" sldId="256"/>
        </pc:sldMkLst>
      </pc:sldChg>
      <pc:sldChg chg="modSp add del mod">
        <pc:chgData name="Johan Lundquist" userId="f2821401-ac14-4881-a4cd-6d505a2ebb71" providerId="ADAL" clId="{C0103C00-1FA0-47CE-BF28-F6F1104C180A}" dt="2025-01-23T14:53:15.067" v="2455" actId="47"/>
        <pc:sldMkLst>
          <pc:docMk/>
          <pc:sldMk cId="3714301564" sldId="256"/>
        </pc:sldMkLst>
      </pc:sldChg>
      <pc:sldChg chg="del">
        <pc:chgData name="Johan Lundquist" userId="f2821401-ac14-4881-a4cd-6d505a2ebb71" providerId="ADAL" clId="{C0103C00-1FA0-47CE-BF28-F6F1104C180A}" dt="2025-01-08T13:53:51.412" v="1156" actId="2696"/>
        <pc:sldMkLst>
          <pc:docMk/>
          <pc:sldMk cId="3109552015" sldId="257"/>
        </pc:sldMkLst>
      </pc:sldChg>
      <pc:sldChg chg="modSp add mod setBg modNotesTx">
        <pc:chgData name="Johan Lundquist" userId="f2821401-ac14-4881-a4cd-6d505a2ebb71" providerId="ADAL" clId="{C0103C00-1FA0-47CE-BF28-F6F1104C180A}" dt="2025-02-06T14:45:18.924" v="8188" actId="20577"/>
        <pc:sldMkLst>
          <pc:docMk/>
          <pc:sldMk cId="3347663912" sldId="257"/>
        </pc:sldMkLst>
      </pc:sldChg>
      <pc:sldChg chg="del">
        <pc:chgData name="Johan Lundquist" userId="f2821401-ac14-4881-a4cd-6d505a2ebb71" providerId="ADAL" clId="{C0103C00-1FA0-47CE-BF28-F6F1104C180A}" dt="2025-01-08T13:53:51.412" v="1156" actId="2696"/>
        <pc:sldMkLst>
          <pc:docMk/>
          <pc:sldMk cId="2533354019" sldId="258"/>
        </pc:sldMkLst>
      </pc:sldChg>
      <pc:sldChg chg="modSp add del mod">
        <pc:chgData name="Johan Lundquist" userId="f2821401-ac14-4881-a4cd-6d505a2ebb71" providerId="ADAL" clId="{C0103C00-1FA0-47CE-BF28-F6F1104C180A}" dt="2025-01-23T12:23:37.227" v="2245" actId="47"/>
        <pc:sldMkLst>
          <pc:docMk/>
          <pc:sldMk cId="2751658953" sldId="258"/>
        </pc:sldMkLst>
      </pc:sldChg>
      <pc:sldChg chg="addSp delSp modSp mod modClrScheme chgLayout modNotesTx">
        <pc:chgData name="Johan Lundquist" userId="f2821401-ac14-4881-a4cd-6d505a2ebb71" providerId="ADAL" clId="{C0103C00-1FA0-47CE-BF28-F6F1104C180A}" dt="2025-02-03T09:12:05.006" v="5595" actId="20577"/>
        <pc:sldMkLst>
          <pc:docMk/>
          <pc:sldMk cId="155482340" sldId="259"/>
        </pc:sldMkLst>
      </pc:sldChg>
      <pc:sldChg chg="del">
        <pc:chgData name="Johan Lundquist" userId="f2821401-ac14-4881-a4cd-6d505a2ebb71" providerId="ADAL" clId="{C0103C00-1FA0-47CE-BF28-F6F1104C180A}" dt="2025-01-08T13:54:17.865" v="1160" actId="2696"/>
        <pc:sldMkLst>
          <pc:docMk/>
          <pc:sldMk cId="3317331169" sldId="260"/>
        </pc:sldMkLst>
      </pc:sldChg>
      <pc:sldChg chg="addSp modSp add setBg">
        <pc:chgData name="Johan Lundquist" userId="f2821401-ac14-4881-a4cd-6d505a2ebb71" providerId="ADAL" clId="{C0103C00-1FA0-47CE-BF28-F6F1104C180A}" dt="2025-01-31T10:51:04.436" v="4530"/>
        <pc:sldMkLst>
          <pc:docMk/>
          <pc:sldMk cId="3332947263" sldId="260"/>
        </pc:sldMkLst>
      </pc:sldChg>
      <pc:sldChg chg="del">
        <pc:chgData name="Johan Lundquist" userId="f2821401-ac14-4881-a4cd-6d505a2ebb71" providerId="ADAL" clId="{C0103C00-1FA0-47CE-BF28-F6F1104C180A}" dt="2025-01-08T13:53:51.412" v="1156" actId="2696"/>
        <pc:sldMkLst>
          <pc:docMk/>
          <pc:sldMk cId="190018393" sldId="261"/>
        </pc:sldMkLst>
      </pc:sldChg>
      <pc:sldChg chg="addSp modSp add mod modClrScheme chgLayout modNotesTx">
        <pc:chgData name="Johan Lundquist" userId="f2821401-ac14-4881-a4cd-6d505a2ebb71" providerId="ADAL" clId="{C0103C00-1FA0-47CE-BF28-F6F1104C180A}" dt="2025-02-06T14:47:33.203" v="8218" actId="20577"/>
        <pc:sldMkLst>
          <pc:docMk/>
          <pc:sldMk cId="389664895" sldId="261"/>
        </pc:sldMkLst>
      </pc:sldChg>
      <pc:sldChg chg="modSp add del mod">
        <pc:chgData name="Johan Lundquist" userId="f2821401-ac14-4881-a4cd-6d505a2ebb71" providerId="ADAL" clId="{C0103C00-1FA0-47CE-BF28-F6F1104C180A}" dt="2025-01-23T14:53:15.067" v="2455" actId="47"/>
        <pc:sldMkLst>
          <pc:docMk/>
          <pc:sldMk cId="2887686812" sldId="261"/>
        </pc:sldMkLst>
      </pc:sldChg>
      <pc:sldChg chg="addSp modSp add mod ord modClrScheme chgLayout modNotesTx">
        <pc:chgData name="Johan Lundquist" userId="f2821401-ac14-4881-a4cd-6d505a2ebb71" providerId="ADAL" clId="{C0103C00-1FA0-47CE-BF28-F6F1104C180A}" dt="2025-02-04T09:45:32.974" v="6787" actId="1076"/>
        <pc:sldMkLst>
          <pc:docMk/>
          <pc:sldMk cId="2388831310" sldId="263"/>
        </pc:sldMkLst>
      </pc:sldChg>
      <pc:sldChg chg="del">
        <pc:chgData name="Johan Lundquist" userId="f2821401-ac14-4881-a4cd-6d505a2ebb71" providerId="ADAL" clId="{C0103C00-1FA0-47CE-BF28-F6F1104C180A}" dt="2025-01-08T13:54:17.865" v="1160" actId="2696"/>
        <pc:sldMkLst>
          <pc:docMk/>
          <pc:sldMk cId="715377355" sldId="268"/>
        </pc:sldMkLst>
      </pc:sldChg>
      <pc:sldChg chg="add">
        <pc:chgData name="Johan Lundquist" userId="f2821401-ac14-4881-a4cd-6d505a2ebb71" providerId="ADAL" clId="{C0103C00-1FA0-47CE-BF28-F6F1104C180A}" dt="2025-01-08T13:54:21.173" v="1161"/>
        <pc:sldMkLst>
          <pc:docMk/>
          <pc:sldMk cId="3847808856" sldId="268"/>
        </pc:sldMkLst>
      </pc:sldChg>
      <pc:sldChg chg="modSp mod modNotesTx">
        <pc:chgData name="Johan Lundquist" userId="f2821401-ac14-4881-a4cd-6d505a2ebb71" providerId="ADAL" clId="{C0103C00-1FA0-47CE-BF28-F6F1104C180A}" dt="2025-02-06T14:34:49.559" v="8083" actId="1076"/>
        <pc:sldMkLst>
          <pc:docMk/>
          <pc:sldMk cId="0" sldId="269"/>
        </pc:sldMkLst>
        <pc:spChg chg="mod">
          <ac:chgData name="Johan Lundquist" userId="f2821401-ac14-4881-a4cd-6d505a2ebb71" providerId="ADAL" clId="{C0103C00-1FA0-47CE-BF28-F6F1104C180A}" dt="2025-02-06T14:34:49.559" v="8083" actId="1076"/>
          <ac:spMkLst>
            <pc:docMk/>
            <pc:sldMk cId="0" sldId="269"/>
            <ac:spMk id="122" creationId="{00000000-0000-0000-0000-000000000000}"/>
          </ac:spMkLst>
        </pc:spChg>
        <pc:spChg chg="mod">
          <ac:chgData name="Johan Lundquist" userId="f2821401-ac14-4881-a4cd-6d505a2ebb71" providerId="ADAL" clId="{C0103C00-1FA0-47CE-BF28-F6F1104C180A}" dt="2025-01-31T09:00:57.586" v="3746" actId="20577"/>
          <ac:spMkLst>
            <pc:docMk/>
            <pc:sldMk cId="0" sldId="269"/>
            <ac:spMk id="123" creationId="{00000000-0000-0000-0000-000000000000}"/>
          </ac:spMkLst>
        </pc:spChg>
      </pc:sldChg>
      <pc:sldChg chg="addSp delSp modSp mod modClrScheme chgLayout">
        <pc:chgData name="Johan Lundquist" userId="f2821401-ac14-4881-a4cd-6d505a2ebb71" providerId="ADAL" clId="{C0103C00-1FA0-47CE-BF28-F6F1104C180A}" dt="2025-02-06T13:45:36.395" v="7999" actId="1076"/>
        <pc:sldMkLst>
          <pc:docMk/>
          <pc:sldMk cId="3065174732" sldId="270"/>
        </pc:sldMkLst>
      </pc:sldChg>
      <pc:sldChg chg="del">
        <pc:chgData name="Johan Lundquist" userId="f2821401-ac14-4881-a4cd-6d505a2ebb71" providerId="ADAL" clId="{C0103C00-1FA0-47CE-BF28-F6F1104C180A}" dt="2025-01-08T13:53:51.412" v="1156" actId="2696"/>
        <pc:sldMkLst>
          <pc:docMk/>
          <pc:sldMk cId="918963047" sldId="271"/>
        </pc:sldMkLst>
      </pc:sldChg>
      <pc:sldChg chg="addSp modSp add mod setBg">
        <pc:chgData name="Johan Lundquist" userId="f2821401-ac14-4881-a4cd-6d505a2ebb71" providerId="ADAL" clId="{C0103C00-1FA0-47CE-BF28-F6F1104C180A}" dt="2025-02-04T09:41:51.931" v="6601" actId="1076"/>
        <pc:sldMkLst>
          <pc:docMk/>
          <pc:sldMk cId="1068458028" sldId="271"/>
        </pc:sldMkLst>
      </pc:sldChg>
      <pc:sldChg chg="del">
        <pc:chgData name="Johan Lundquist" userId="f2821401-ac14-4881-a4cd-6d505a2ebb71" providerId="ADAL" clId="{C0103C00-1FA0-47CE-BF28-F6F1104C180A}" dt="2025-01-23T14:55:03.705" v="2460" actId="47"/>
        <pc:sldMkLst>
          <pc:docMk/>
          <pc:sldMk cId="3259096963" sldId="272"/>
        </pc:sldMkLst>
      </pc:sldChg>
      <pc:sldChg chg="addSp delSp modSp mod modClrScheme chgLayout modNotesTx">
        <pc:chgData name="Johan Lundquist" userId="f2821401-ac14-4881-a4cd-6d505a2ebb71" providerId="ADAL" clId="{C0103C00-1FA0-47CE-BF28-F6F1104C180A}" dt="2025-02-05T15:32:18.389" v="7883" actId="20577"/>
        <pc:sldMkLst>
          <pc:docMk/>
          <pc:sldMk cId="2129708016" sldId="273"/>
        </pc:sldMkLst>
      </pc:sldChg>
      <pc:sldChg chg="addSp delSp modSp add mod modClrScheme chgLayout">
        <pc:chgData name="Johan Lundquist" userId="f2821401-ac14-4881-a4cd-6d505a2ebb71" providerId="ADAL" clId="{C0103C00-1FA0-47CE-BF28-F6F1104C180A}" dt="2025-02-05T12:15:05.579" v="7878" actId="1076"/>
        <pc:sldMkLst>
          <pc:docMk/>
          <pc:sldMk cId="2966631028" sldId="274"/>
        </pc:sldMkLst>
      </pc:sldChg>
      <pc:sldChg chg="del">
        <pc:chgData name="Johan Lundquist" userId="f2821401-ac14-4881-a4cd-6d505a2ebb71" providerId="ADAL" clId="{C0103C00-1FA0-47CE-BF28-F6F1104C180A}" dt="2025-01-21T19:53:48.400" v="1326" actId="47"/>
        <pc:sldMkLst>
          <pc:docMk/>
          <pc:sldMk cId="2612497845" sldId="275"/>
        </pc:sldMkLst>
      </pc:sldChg>
      <pc:sldChg chg="addSp modSp mod modClrScheme chgLayout">
        <pc:chgData name="Johan Lundquist" userId="f2821401-ac14-4881-a4cd-6d505a2ebb71" providerId="ADAL" clId="{C0103C00-1FA0-47CE-BF28-F6F1104C180A}" dt="2025-01-31T13:13:31.468" v="5564" actId="700"/>
        <pc:sldMkLst>
          <pc:docMk/>
          <pc:sldMk cId="1948778347" sldId="276"/>
        </pc:sldMkLst>
      </pc:sldChg>
      <pc:sldChg chg="del">
        <pc:chgData name="Johan Lundquist" userId="f2821401-ac14-4881-a4cd-6d505a2ebb71" providerId="ADAL" clId="{C0103C00-1FA0-47CE-BF28-F6F1104C180A}" dt="2025-01-07T10:29:39.883" v="12" actId="47"/>
        <pc:sldMkLst>
          <pc:docMk/>
          <pc:sldMk cId="2853515222" sldId="277"/>
        </pc:sldMkLst>
      </pc:sldChg>
      <pc:sldChg chg="del">
        <pc:chgData name="Johan Lundquist" userId="f2821401-ac14-4881-a4cd-6d505a2ebb71" providerId="ADAL" clId="{C0103C00-1FA0-47CE-BF28-F6F1104C180A}" dt="2025-01-24T09:24:19.001" v="2885" actId="47"/>
        <pc:sldMkLst>
          <pc:docMk/>
          <pc:sldMk cId="3929762234" sldId="278"/>
        </pc:sldMkLst>
      </pc:sldChg>
      <pc:sldChg chg="addSp delSp modSp mod modTransition modClrScheme chgLayout modNotesTx">
        <pc:chgData name="Johan Lundquist" userId="f2821401-ac14-4881-a4cd-6d505a2ebb71" providerId="ADAL" clId="{C0103C00-1FA0-47CE-BF28-F6F1104C180A}" dt="2025-02-06T14:35:46.735" v="8119" actId="20577"/>
        <pc:sldMkLst>
          <pc:docMk/>
          <pc:sldMk cId="3519696635" sldId="279"/>
        </pc:sldMkLst>
      </pc:sldChg>
      <pc:sldChg chg="new del">
        <pc:chgData name="Johan Lundquist" userId="f2821401-ac14-4881-a4cd-6d505a2ebb71" providerId="ADAL" clId="{C0103C00-1FA0-47CE-BF28-F6F1104C180A}" dt="2025-01-07T10:28:43.151" v="10" actId="47"/>
        <pc:sldMkLst>
          <pc:docMk/>
          <pc:sldMk cId="464198085" sldId="280"/>
        </pc:sldMkLst>
      </pc:sldChg>
      <pc:sldChg chg="new del">
        <pc:chgData name="Johan Lundquist" userId="f2821401-ac14-4881-a4cd-6d505a2ebb71" providerId="ADAL" clId="{C0103C00-1FA0-47CE-BF28-F6F1104C180A}" dt="2025-01-07T10:27:42.798" v="2" actId="47"/>
        <pc:sldMkLst>
          <pc:docMk/>
          <pc:sldMk cId="183691808" sldId="281"/>
        </pc:sldMkLst>
      </pc:sldChg>
      <pc:sldChg chg="add mod ord modClrScheme chgLayout">
        <pc:chgData name="Johan Lundquist" userId="f2821401-ac14-4881-a4cd-6d505a2ebb71" providerId="ADAL" clId="{C0103C00-1FA0-47CE-BF28-F6F1104C180A}" dt="2025-01-31T13:13:41.190" v="5565" actId="700"/>
        <pc:sldMkLst>
          <pc:docMk/>
          <pc:sldMk cId="1011925044" sldId="281"/>
        </pc:sldMkLst>
      </pc:sldChg>
      <pc:sldChg chg="addSp modSp add mod ord modClrScheme modAnim chgLayout modNotesTx">
        <pc:chgData name="Johan Lundquist" userId="f2821401-ac14-4881-a4cd-6d505a2ebb71" providerId="ADAL" clId="{C0103C00-1FA0-47CE-BF28-F6F1104C180A}" dt="2025-02-04T09:44:05.532" v="6624" actId="20577"/>
        <pc:sldMkLst>
          <pc:docMk/>
          <pc:sldMk cId="4200532301" sldId="282"/>
        </pc:sldMkLst>
      </pc:sldChg>
      <pc:sldChg chg="addSp delSp modSp add mod modNotesTx">
        <pc:chgData name="Johan Lundquist" userId="f2821401-ac14-4881-a4cd-6d505a2ebb71" providerId="ADAL" clId="{C0103C00-1FA0-47CE-BF28-F6F1104C180A}" dt="2025-02-04T09:39:47.564" v="6568" actId="20577"/>
        <pc:sldMkLst>
          <pc:docMk/>
          <pc:sldMk cId="1376525648" sldId="283"/>
        </pc:sldMkLst>
      </pc:sldChg>
      <pc:sldChg chg="addSp delSp modSp add mod modNotesTx">
        <pc:chgData name="Johan Lundquist" userId="f2821401-ac14-4881-a4cd-6d505a2ebb71" providerId="ADAL" clId="{C0103C00-1FA0-47CE-BF28-F6F1104C180A}" dt="2025-01-31T11:16:01.894" v="5101" actId="20577"/>
        <pc:sldMkLst>
          <pc:docMk/>
          <pc:sldMk cId="2790593213" sldId="284"/>
        </pc:sldMkLst>
        <pc:spChg chg="add mod">
          <ac:chgData name="Johan Lundquist" userId="f2821401-ac14-4881-a4cd-6d505a2ebb71" providerId="ADAL" clId="{C0103C00-1FA0-47CE-BF28-F6F1104C180A}" dt="2025-01-24T09:26:36.937" v="2998" actId="404"/>
          <ac:spMkLst>
            <pc:docMk/>
            <pc:sldMk cId="2790593213" sldId="284"/>
            <ac:spMk id="4" creationId="{4630B0FD-3392-B122-211C-26FE435C5E50}"/>
          </ac:spMkLst>
        </pc:spChg>
        <pc:spChg chg="add mod">
          <ac:chgData name="Johan Lundquist" userId="f2821401-ac14-4881-a4cd-6d505a2ebb71" providerId="ADAL" clId="{C0103C00-1FA0-47CE-BF28-F6F1104C180A}" dt="2025-01-28T11:10:34.037" v="3012" actId="1076"/>
          <ac:spMkLst>
            <pc:docMk/>
            <pc:sldMk cId="2790593213" sldId="284"/>
            <ac:spMk id="14" creationId="{79B275D3-BAC5-2B5C-CEF9-338B032207CC}"/>
          </ac:spMkLst>
        </pc:spChg>
        <pc:spChg chg="add mod">
          <ac:chgData name="Johan Lundquist" userId="f2821401-ac14-4881-a4cd-6d505a2ebb71" providerId="ADAL" clId="{C0103C00-1FA0-47CE-BF28-F6F1104C180A}" dt="2025-01-28T11:10:34.037" v="3012" actId="1076"/>
          <ac:spMkLst>
            <pc:docMk/>
            <pc:sldMk cId="2790593213" sldId="284"/>
            <ac:spMk id="15" creationId="{F7177307-C636-2081-8CC8-0B83252367EE}"/>
          </ac:spMkLst>
        </pc:spChg>
        <pc:picChg chg="add mod">
          <ac:chgData name="Johan Lundquist" userId="f2821401-ac14-4881-a4cd-6d505a2ebb71" providerId="ADAL" clId="{C0103C00-1FA0-47CE-BF28-F6F1104C180A}" dt="2025-01-28T11:10:09.686" v="3009"/>
          <ac:picMkLst>
            <pc:docMk/>
            <pc:sldMk cId="2790593213" sldId="284"/>
            <ac:picMk id="17" creationId="{69C3F321-BE88-2F1D-F56C-29E4C555B6D2}"/>
          </ac:picMkLst>
        </pc:picChg>
        <pc:picChg chg="add mod">
          <ac:chgData name="Johan Lundquist" userId="f2821401-ac14-4881-a4cd-6d505a2ebb71" providerId="ADAL" clId="{C0103C00-1FA0-47CE-BF28-F6F1104C180A}" dt="2025-01-28T11:10:09.686" v="3009"/>
          <ac:picMkLst>
            <pc:docMk/>
            <pc:sldMk cId="2790593213" sldId="284"/>
            <ac:picMk id="18" creationId="{5683ED3B-B983-62B1-1A02-C249738118F9}"/>
          </ac:picMkLst>
        </pc:picChg>
        <pc:picChg chg="add mod">
          <ac:chgData name="Johan Lundquist" userId="f2821401-ac14-4881-a4cd-6d505a2ebb71" providerId="ADAL" clId="{C0103C00-1FA0-47CE-BF28-F6F1104C180A}" dt="2025-01-28T11:10:27.175" v="3011" actId="1076"/>
          <ac:picMkLst>
            <pc:docMk/>
            <pc:sldMk cId="2790593213" sldId="284"/>
            <ac:picMk id="19" creationId="{68250865-B34A-B52A-92C9-B13BC85355F9}"/>
          </ac:picMkLst>
        </pc:picChg>
        <pc:picChg chg="add mod">
          <ac:chgData name="Johan Lundquist" userId="f2821401-ac14-4881-a4cd-6d505a2ebb71" providerId="ADAL" clId="{C0103C00-1FA0-47CE-BF28-F6F1104C180A}" dt="2025-01-28T11:10:27.175" v="3011" actId="1076"/>
          <ac:picMkLst>
            <pc:docMk/>
            <pc:sldMk cId="2790593213" sldId="284"/>
            <ac:picMk id="20" creationId="{FD60E3CD-B32F-AC7E-7599-8D3CE212E954}"/>
          </ac:picMkLst>
        </pc:picChg>
      </pc:sldChg>
      <pc:sldChg chg="add">
        <pc:chgData name="Johan Lundquist" userId="f2821401-ac14-4881-a4cd-6d505a2ebb71" providerId="ADAL" clId="{C0103C00-1FA0-47CE-BF28-F6F1104C180A}" dt="2025-02-06T14:43:27.029" v="8176"/>
        <pc:sldMkLst>
          <pc:docMk/>
          <pc:sldMk cId="725947178" sldId="285"/>
        </pc:sldMkLst>
      </pc:sldChg>
      <pc:sldChg chg="addSp delSp modSp new del mod modNotesTx">
        <pc:chgData name="Johan Lundquist" userId="f2821401-ac14-4881-a4cd-6d505a2ebb71" providerId="ADAL" clId="{C0103C00-1FA0-47CE-BF28-F6F1104C180A}" dt="2025-02-06T14:43:20.559" v="8175" actId="2696"/>
        <pc:sldMkLst>
          <pc:docMk/>
          <pc:sldMk cId="2161462950" sldId="285"/>
        </pc:sldMkLst>
      </pc:sldChg>
      <pc:sldChg chg="add del">
        <pc:chgData name="Johan Lundquist" userId="f2821401-ac14-4881-a4cd-6d505a2ebb71" providerId="ADAL" clId="{C0103C00-1FA0-47CE-BF28-F6F1104C180A}" dt="2025-01-21T19:54:27.185" v="1327" actId="47"/>
        <pc:sldMkLst>
          <pc:docMk/>
          <pc:sldMk cId="124201377" sldId="286"/>
        </pc:sldMkLst>
      </pc:sldChg>
      <pc:sldChg chg="addSp delSp modSp add mod ord modAnim">
        <pc:chgData name="Johan Lundquist" userId="f2821401-ac14-4881-a4cd-6d505a2ebb71" providerId="ADAL" clId="{C0103C00-1FA0-47CE-BF28-F6F1104C180A}" dt="2025-02-05T09:04:55.959" v="7749"/>
        <pc:sldMkLst>
          <pc:docMk/>
          <pc:sldMk cId="3369379338" sldId="287"/>
        </pc:sldMkLst>
      </pc:sldChg>
      <pc:sldChg chg="addSp delSp modSp add mod ord modTransition modNotesTx">
        <pc:chgData name="Johan Lundquist" userId="f2821401-ac14-4881-a4cd-6d505a2ebb71" providerId="ADAL" clId="{C0103C00-1FA0-47CE-BF28-F6F1104C180A}" dt="2025-02-06T14:44:56.125" v="8187" actId="1076"/>
        <pc:sldMkLst>
          <pc:docMk/>
          <pc:sldMk cId="464815339" sldId="288"/>
        </pc:sldMkLst>
      </pc:sldChg>
      <pc:sldChg chg="addSp modSp new mod modNotesTx">
        <pc:chgData name="Johan Lundquist" userId="f2821401-ac14-4881-a4cd-6d505a2ebb71" providerId="ADAL" clId="{C0103C00-1FA0-47CE-BF28-F6F1104C180A}" dt="2025-02-04T09:07:07.735" v="6032" actId="20577"/>
        <pc:sldMkLst>
          <pc:docMk/>
          <pc:sldMk cId="3777520803" sldId="289"/>
        </pc:sldMkLst>
      </pc:sldChg>
      <pc:sldChg chg="addSp modSp new mod ord">
        <pc:chgData name="Johan Lundquist" userId="f2821401-ac14-4881-a4cd-6d505a2ebb71" providerId="ADAL" clId="{C0103C00-1FA0-47CE-BF28-F6F1104C180A}" dt="2025-01-28T11:09:19.548" v="3005"/>
        <pc:sldMkLst>
          <pc:docMk/>
          <pc:sldMk cId="4231970781" sldId="290"/>
        </pc:sldMkLst>
      </pc:sldChg>
      <pc:sldChg chg="add del">
        <pc:chgData name="Johan Lundquist" userId="f2821401-ac14-4881-a4cd-6d505a2ebb71" providerId="ADAL" clId="{C0103C00-1FA0-47CE-BF28-F6F1104C180A}" dt="2025-01-21T20:02:19.788" v="1493" actId="47"/>
        <pc:sldMkLst>
          <pc:docMk/>
          <pc:sldMk cId="1765392412" sldId="291"/>
        </pc:sldMkLst>
      </pc:sldChg>
      <pc:sldChg chg="addSp delSp modSp new mod ord modClrScheme chgLayout modNotesTx">
        <pc:chgData name="Johan Lundquist" userId="f2821401-ac14-4881-a4cd-6d505a2ebb71" providerId="ADAL" clId="{C0103C00-1FA0-47CE-BF28-F6F1104C180A}" dt="2025-02-06T14:50:50.378" v="8222" actId="20577"/>
        <pc:sldMkLst>
          <pc:docMk/>
          <pc:sldMk cId="4006917038" sldId="292"/>
        </pc:sldMkLst>
      </pc:sldChg>
      <pc:sldChg chg="addSp delSp modSp new del mod modNotesTx">
        <pc:chgData name="Johan Lundquist" userId="f2821401-ac14-4881-a4cd-6d505a2ebb71" providerId="ADAL" clId="{C0103C00-1FA0-47CE-BF28-F6F1104C180A}" dt="2025-01-31T11:10:22.463" v="4976" actId="2696"/>
        <pc:sldMkLst>
          <pc:docMk/>
          <pc:sldMk cId="120855704" sldId="293"/>
        </pc:sldMkLst>
      </pc:sldChg>
      <pc:sldChg chg="add">
        <pc:chgData name="Johan Lundquist" userId="f2821401-ac14-4881-a4cd-6d505a2ebb71" providerId="ADAL" clId="{C0103C00-1FA0-47CE-BF28-F6F1104C180A}" dt="2025-01-31T11:10:28.509" v="4977"/>
        <pc:sldMkLst>
          <pc:docMk/>
          <pc:sldMk cId="3859881308" sldId="293"/>
        </pc:sldMkLst>
      </pc:sldChg>
      <pc:sldChg chg="addSp modSp add mod modNotesTx">
        <pc:chgData name="Johan Lundquist" userId="f2821401-ac14-4881-a4cd-6d505a2ebb71" providerId="ADAL" clId="{C0103C00-1FA0-47CE-BF28-F6F1104C180A}" dt="2025-02-04T09:40:02.681" v="6570" actId="20577"/>
        <pc:sldMkLst>
          <pc:docMk/>
          <pc:sldMk cId="2533354019" sldId="294"/>
        </pc:sldMkLst>
      </pc:sldChg>
      <pc:sldChg chg="addSp delSp modSp add mod modNotesTx">
        <pc:chgData name="Johan Lundquist" userId="f2821401-ac14-4881-a4cd-6d505a2ebb71" providerId="ADAL" clId="{C0103C00-1FA0-47CE-BF28-F6F1104C180A}" dt="2025-02-06T14:47:51.844" v="8221" actId="14100"/>
        <pc:sldMkLst>
          <pc:docMk/>
          <pc:sldMk cId="524265281" sldId="295"/>
        </pc:sldMkLst>
      </pc:sldChg>
      <pc:sldChg chg="addSp delSp modSp add mod modClrScheme chgLayout modNotesTx">
        <pc:chgData name="Johan Lundquist" userId="f2821401-ac14-4881-a4cd-6d505a2ebb71" providerId="ADAL" clId="{C0103C00-1FA0-47CE-BF28-F6F1104C180A}" dt="2025-02-04T09:39:54.324" v="6569" actId="20577"/>
        <pc:sldMkLst>
          <pc:docMk/>
          <pc:sldMk cId="1154353873" sldId="296"/>
        </pc:sldMkLst>
      </pc:sldChg>
      <pc:sldChg chg="addSp delSp modSp new mod modClrScheme chgLayout">
        <pc:chgData name="Johan Lundquist" userId="f2821401-ac14-4881-a4cd-6d505a2ebb71" providerId="ADAL" clId="{C0103C00-1FA0-47CE-BF28-F6F1104C180A}" dt="2025-01-31T13:12:55.140" v="5560" actId="700"/>
        <pc:sldMkLst>
          <pc:docMk/>
          <pc:sldMk cId="366682683" sldId="297"/>
        </pc:sldMkLst>
      </pc:sldChg>
      <pc:sldChg chg="add">
        <pc:chgData name="Johan Lundquist" userId="f2821401-ac14-4881-a4cd-6d505a2ebb71" providerId="ADAL" clId="{C0103C00-1FA0-47CE-BF28-F6F1104C180A}" dt="2025-01-31T11:25:45.193" v="5270"/>
        <pc:sldMkLst>
          <pc:docMk/>
          <pc:sldMk cId="685257879" sldId="298"/>
        </pc:sldMkLst>
      </pc:sldChg>
      <pc:sldChg chg="new del">
        <pc:chgData name="Johan Lundquist" userId="f2821401-ac14-4881-a4cd-6d505a2ebb71" providerId="ADAL" clId="{C0103C00-1FA0-47CE-BF28-F6F1104C180A}" dt="2025-01-23T14:59:48.266" v="2492" actId="47"/>
        <pc:sldMkLst>
          <pc:docMk/>
          <pc:sldMk cId="2381184136" sldId="298"/>
        </pc:sldMkLst>
      </pc:sldChg>
      <pc:sldChg chg="addSp delSp modSp add del mod">
        <pc:chgData name="Johan Lundquist" userId="f2821401-ac14-4881-a4cd-6d505a2ebb71" providerId="ADAL" clId="{C0103C00-1FA0-47CE-BF28-F6F1104C180A}" dt="2025-01-31T11:25:41.640" v="5269" actId="2696"/>
        <pc:sldMkLst>
          <pc:docMk/>
          <pc:sldMk cId="3150291881" sldId="298"/>
        </pc:sldMkLst>
      </pc:sldChg>
      <pc:sldChg chg="modSp add del mod">
        <pc:chgData name="Johan Lundquist" userId="f2821401-ac14-4881-a4cd-6d505a2ebb71" providerId="ADAL" clId="{C0103C00-1FA0-47CE-BF28-F6F1104C180A}" dt="2025-01-23T15:00:41.088" v="2548" actId="47"/>
        <pc:sldMkLst>
          <pc:docMk/>
          <pc:sldMk cId="3843037276" sldId="298"/>
        </pc:sldMkLst>
      </pc:sldChg>
      <pc:sldChg chg="modSp add mod modClrScheme chgLayout">
        <pc:chgData name="Johan Lundquist" userId="f2821401-ac14-4881-a4cd-6d505a2ebb71" providerId="ADAL" clId="{C0103C00-1FA0-47CE-BF28-F6F1104C180A}" dt="2025-01-31T13:13:31.468" v="5564" actId="700"/>
        <pc:sldMkLst>
          <pc:docMk/>
          <pc:sldMk cId="1423279997" sldId="299"/>
        </pc:sldMkLst>
        <pc:spChg chg="mod">
          <ac:chgData name="Johan Lundquist" userId="f2821401-ac14-4881-a4cd-6d505a2ebb71" providerId="ADAL" clId="{C0103C00-1FA0-47CE-BF28-F6F1104C180A}" dt="2025-01-31T09:55:32.878" v="4247" actId="20577"/>
          <ac:spMkLst>
            <pc:docMk/>
            <pc:sldMk cId="1423279997" sldId="299"/>
            <ac:spMk id="2" creationId="{D2317A6A-9062-DE5E-0BDA-55234EB06432}"/>
          </ac:spMkLst>
        </pc:spChg>
        <pc:spChg chg="mod">
          <ac:chgData name="Johan Lundquist" userId="f2821401-ac14-4881-a4cd-6d505a2ebb71" providerId="ADAL" clId="{C0103C00-1FA0-47CE-BF28-F6F1104C180A}" dt="2025-01-24T09:26:32.929" v="2997" actId="403"/>
          <ac:spMkLst>
            <pc:docMk/>
            <pc:sldMk cId="1423279997" sldId="299"/>
            <ac:spMk id="3" creationId="{277DB1C3-0241-9D8D-DD59-41808FBDBD4C}"/>
          </ac:spMkLst>
        </pc:spChg>
        <pc:spChg chg="mod">
          <ac:chgData name="Johan Lundquist" userId="f2821401-ac14-4881-a4cd-6d505a2ebb71" providerId="ADAL" clId="{C0103C00-1FA0-47CE-BF28-F6F1104C180A}" dt="2025-01-24T09:24:03.167" v="2884" actId="1076"/>
          <ac:spMkLst>
            <pc:docMk/>
            <pc:sldMk cId="1423279997" sldId="299"/>
            <ac:spMk id="8" creationId="{0BC2AE7B-9F73-50A7-7EEC-1EE3EFF31CDF}"/>
          </ac:spMkLst>
        </pc:spChg>
        <pc:spChg chg="mod">
          <ac:chgData name="Johan Lundquist" userId="f2821401-ac14-4881-a4cd-6d505a2ebb71" providerId="ADAL" clId="{C0103C00-1FA0-47CE-BF28-F6F1104C180A}" dt="2025-01-24T09:22:54.087" v="2859" actId="20577"/>
          <ac:spMkLst>
            <pc:docMk/>
            <pc:sldMk cId="1423279997" sldId="299"/>
            <ac:spMk id="14" creationId="{D6C622CC-348F-90FC-C19D-428F70CFE157}"/>
          </ac:spMkLst>
        </pc:spChg>
        <pc:cxnChg chg="mod">
          <ac:chgData name="Johan Lundquist" userId="f2821401-ac14-4881-a4cd-6d505a2ebb71" providerId="ADAL" clId="{C0103C00-1FA0-47CE-BF28-F6F1104C180A}" dt="2025-01-24T09:24:03.167" v="2884" actId="1076"/>
          <ac:cxnSpMkLst>
            <pc:docMk/>
            <pc:sldMk cId="1423279997" sldId="299"/>
            <ac:cxnSpMk id="6" creationId="{397FC87F-D136-D3F3-8E09-5B83136FAA0B}"/>
          </ac:cxnSpMkLst>
        </pc:cxnChg>
        <pc:cxnChg chg="mod">
          <ac:chgData name="Johan Lundquist" userId="f2821401-ac14-4881-a4cd-6d505a2ebb71" providerId="ADAL" clId="{C0103C00-1FA0-47CE-BF28-F6F1104C180A}" dt="2025-01-24T09:24:03.167" v="2884" actId="1076"/>
          <ac:cxnSpMkLst>
            <pc:docMk/>
            <pc:sldMk cId="1423279997" sldId="299"/>
            <ac:cxnSpMk id="20" creationId="{840E0CD9-3E24-BE6D-D9F5-360E4903DAA7}"/>
          </ac:cxnSpMkLst>
        </pc:cxnChg>
      </pc:sldChg>
      <pc:sldChg chg="delSp modSp add mod">
        <pc:chgData name="Johan Lundquist" userId="f2821401-ac14-4881-a4cd-6d505a2ebb71" providerId="ADAL" clId="{C0103C00-1FA0-47CE-BF28-F6F1104C180A}" dt="2025-01-28T11:14:03.703" v="3048" actId="20577"/>
        <pc:sldMkLst>
          <pc:docMk/>
          <pc:sldMk cId="3839096277" sldId="300"/>
        </pc:sldMkLst>
      </pc:sldChg>
      <pc:sldChg chg="modSp add mod">
        <pc:chgData name="Johan Lundquist" userId="f2821401-ac14-4881-a4cd-6d505a2ebb71" providerId="ADAL" clId="{C0103C00-1FA0-47CE-BF28-F6F1104C180A}" dt="2025-01-28T11:19:05.479" v="3218" actId="20577"/>
        <pc:sldMkLst>
          <pc:docMk/>
          <pc:sldMk cId="1229669590" sldId="301"/>
        </pc:sldMkLst>
      </pc:sldChg>
      <pc:sldChg chg="modSp add mod">
        <pc:chgData name="Johan Lundquist" userId="f2821401-ac14-4881-a4cd-6d505a2ebb71" providerId="ADAL" clId="{C0103C00-1FA0-47CE-BF28-F6F1104C180A}" dt="2025-01-28T11:26:02.362" v="3318" actId="20577"/>
        <pc:sldMkLst>
          <pc:docMk/>
          <pc:sldMk cId="3156877583" sldId="302"/>
        </pc:sldMkLst>
      </pc:sldChg>
      <pc:sldChg chg="modSp add mod ord">
        <pc:chgData name="Johan Lundquist" userId="f2821401-ac14-4881-a4cd-6d505a2ebb71" providerId="ADAL" clId="{C0103C00-1FA0-47CE-BF28-F6F1104C180A}" dt="2025-01-28T11:20:04.177" v="3236"/>
        <pc:sldMkLst>
          <pc:docMk/>
          <pc:sldMk cId="1594998570" sldId="303"/>
        </pc:sldMkLst>
      </pc:sldChg>
      <pc:sldChg chg="add del">
        <pc:chgData name="Johan Lundquist" userId="f2821401-ac14-4881-a4cd-6d505a2ebb71" providerId="ADAL" clId="{C0103C00-1FA0-47CE-BF28-F6F1104C180A}" dt="2025-01-28T11:20:21.261" v="3238"/>
        <pc:sldMkLst>
          <pc:docMk/>
          <pc:sldMk cId="177281590" sldId="304"/>
        </pc:sldMkLst>
      </pc:sldChg>
      <pc:sldChg chg="addSp delSp modSp add mod delAnim modAnim modNotesTx">
        <pc:chgData name="Johan Lundquist" userId="f2821401-ac14-4881-a4cd-6d505a2ebb71" providerId="ADAL" clId="{C0103C00-1FA0-47CE-BF28-F6F1104C180A}" dt="2025-02-06T15:03:03.507" v="8294"/>
        <pc:sldMkLst>
          <pc:docMk/>
          <pc:sldMk cId="3423157477" sldId="304"/>
        </pc:sldMkLst>
      </pc:sldChg>
      <pc:sldChg chg="addSp delSp modSp new mod ord">
        <pc:chgData name="Johan Lundquist" userId="f2821401-ac14-4881-a4cd-6d505a2ebb71" providerId="ADAL" clId="{C0103C00-1FA0-47CE-BF28-F6F1104C180A}" dt="2025-02-05T14:40:51.020" v="7882" actId="1076"/>
        <pc:sldMkLst>
          <pc:docMk/>
          <pc:sldMk cId="1503083167" sldId="305"/>
        </pc:sldMkLst>
      </pc:sldChg>
      <pc:sldChg chg="new del">
        <pc:chgData name="Johan Lundquist" userId="f2821401-ac14-4881-a4cd-6d505a2ebb71" providerId="ADAL" clId="{C0103C00-1FA0-47CE-BF28-F6F1104C180A}" dt="2025-02-04T09:19:32.179" v="6473" actId="47"/>
        <pc:sldMkLst>
          <pc:docMk/>
          <pc:sldMk cId="287122803" sldId="306"/>
        </pc:sldMkLst>
      </pc:sldChg>
      <pc:sldChg chg="addSp modSp new mod ord">
        <pc:chgData name="Johan Lundquist" userId="f2821401-ac14-4881-a4cd-6d505a2ebb71" providerId="ADAL" clId="{C0103C00-1FA0-47CE-BF28-F6F1104C180A}" dt="2025-02-05T09:06:00.299" v="7758" actId="20577"/>
        <pc:sldMkLst>
          <pc:docMk/>
          <pc:sldMk cId="3409632634" sldId="306"/>
        </pc:sldMkLst>
      </pc:sldChg>
      <pc:sldChg chg="addSp delSp modSp new mod ord">
        <pc:chgData name="Johan Lundquist" userId="f2821401-ac14-4881-a4cd-6d505a2ebb71" providerId="ADAL" clId="{C0103C00-1FA0-47CE-BF28-F6F1104C180A}" dt="2025-02-06T14:17:44.998" v="8080" actId="1076"/>
        <pc:sldMkLst>
          <pc:docMk/>
          <pc:sldMk cId="680608136" sldId="307"/>
        </pc:sldMkLst>
      </pc:sldChg>
      <pc:sldChg chg="new del">
        <pc:chgData name="Johan Lundquist" userId="f2821401-ac14-4881-a4cd-6d505a2ebb71" providerId="ADAL" clId="{C0103C00-1FA0-47CE-BF28-F6F1104C180A}" dt="2025-02-06T10:54:22.007" v="7940" actId="47"/>
        <pc:sldMkLst>
          <pc:docMk/>
          <pc:sldMk cId="4236665167" sldId="308"/>
        </pc:sldMkLst>
      </pc:sldChg>
      <pc:sldChg chg="addSp delSp modSp add mod">
        <pc:chgData name="Johan Lundquist" userId="f2821401-ac14-4881-a4cd-6d505a2ebb71" providerId="ADAL" clId="{C0103C00-1FA0-47CE-BF28-F6F1104C180A}" dt="2025-02-07T09:55:42.773" v="8295" actId="14100"/>
        <pc:sldMkLst>
          <pc:docMk/>
          <pc:sldMk cId="1861338144" sldId="309"/>
        </pc:sldMkLst>
      </pc:sldChg>
      <pc:sldMasterChg chg="modSldLayout">
        <pc:chgData name="Johan Lundquist" userId="f2821401-ac14-4881-a4cd-6d505a2ebb71" providerId="ADAL" clId="{C0103C00-1FA0-47CE-BF28-F6F1104C180A}" dt="2025-01-31T13:14:35.805" v="5585" actId="478"/>
        <pc:sldMasterMkLst>
          <pc:docMk/>
          <pc:sldMasterMk cId="1631509196" sldId="2147483662"/>
        </pc:sldMasterMkLst>
        <pc:sldLayoutChg chg="delSp modSp mod">
          <pc:chgData name="Johan Lundquist" userId="f2821401-ac14-4881-a4cd-6d505a2ebb71" providerId="ADAL" clId="{C0103C00-1FA0-47CE-BF28-F6F1104C180A}" dt="2025-01-31T13:14:35.805" v="5585" actId="478"/>
          <pc:sldLayoutMkLst>
            <pc:docMk/>
            <pc:sldMasterMk cId="1631509196" sldId="2147483662"/>
            <pc:sldLayoutMk cId="1572189144" sldId="2147483664"/>
          </pc:sldLayoutMkLst>
          <pc:picChg chg="mod">
            <ac:chgData name="Johan Lundquist" userId="f2821401-ac14-4881-a4cd-6d505a2ebb71" providerId="ADAL" clId="{C0103C00-1FA0-47CE-BF28-F6F1104C180A}" dt="2025-01-31T13:14:22.134" v="5583" actId="1076"/>
            <ac:picMkLst>
              <pc:docMk/>
              <pc:sldMasterMk cId="1631509196" sldId="2147483662"/>
              <pc:sldLayoutMk cId="1572189144" sldId="2147483664"/>
              <ac:picMk id="13" creationId="{0568D3A4-B2EC-914D-AC10-05A946BAB0B2}"/>
            </ac:picMkLst>
          </pc:picChg>
        </pc:sldLayoutChg>
        <pc:sldLayoutChg chg="addSp delSp modSp mod">
          <pc:chgData name="Johan Lundquist" userId="f2821401-ac14-4881-a4cd-6d505a2ebb71" providerId="ADAL" clId="{C0103C00-1FA0-47CE-BF28-F6F1104C180A}" dt="2025-01-31T13:11:37.465" v="5555" actId="166"/>
          <pc:sldLayoutMkLst>
            <pc:docMk/>
            <pc:sldMasterMk cId="1631509196" sldId="2147483662"/>
            <pc:sldLayoutMk cId="2186923746" sldId="2147483668"/>
          </pc:sldLayoutMkLst>
          <pc:spChg chg="mod ord">
            <ac:chgData name="Johan Lundquist" userId="f2821401-ac14-4881-a4cd-6d505a2ebb71" providerId="ADAL" clId="{C0103C00-1FA0-47CE-BF28-F6F1104C180A}" dt="2025-01-31T13:09:57.641" v="5549" actId="1076"/>
            <ac:spMkLst>
              <pc:docMk/>
              <pc:sldMasterMk cId="1631509196" sldId="2147483662"/>
              <pc:sldLayoutMk cId="2186923746" sldId="2147483668"/>
              <ac:spMk id="2" creationId="{3B085E7A-13F3-FA46-8A6A-1779D93E7A71}"/>
            </ac:spMkLst>
          </pc:spChg>
          <pc:spChg chg="add mod ord">
            <ac:chgData name="Johan Lundquist" userId="f2821401-ac14-4881-a4cd-6d505a2ebb71" providerId="ADAL" clId="{C0103C00-1FA0-47CE-BF28-F6F1104C180A}" dt="2025-01-31T13:11:37.465" v="5555" actId="166"/>
            <ac:spMkLst>
              <pc:docMk/>
              <pc:sldMasterMk cId="1631509196" sldId="2147483662"/>
              <pc:sldLayoutMk cId="2186923746" sldId="2147483668"/>
              <ac:spMk id="3" creationId="{18E320B8-319E-3E4C-F096-C92FE4CBCDB9}"/>
            </ac:spMkLst>
          </pc:spChg>
          <pc:spChg chg="mod">
            <ac:chgData name="Johan Lundquist" userId="f2821401-ac14-4881-a4cd-6d505a2ebb71" providerId="ADAL" clId="{C0103C00-1FA0-47CE-BF28-F6F1104C180A}" dt="2025-01-31T13:08:32.322" v="5544" actId="14100"/>
            <ac:spMkLst>
              <pc:docMk/>
              <pc:sldMasterMk cId="1631509196" sldId="2147483662"/>
              <pc:sldLayoutMk cId="2186923746" sldId="2147483668"/>
              <ac:spMk id="9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1EE811-C53D-4D5E-99B0-C1BD450C74E6}" type="datetimeFigureOut">
              <a:rPr lang="sv-SE" smtClean="0"/>
              <a:t>2025-03-25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0FC42F-3776-4D6F-9E1F-CE6E3D9B4F4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9495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0" name="Google Shape;120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/>
              <a:t>1</a:t>
            </a:fld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that you are seeing effect of lasing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FC42F-3776-4D6F-9E1F-CE6E3D9B4F42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96882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/>
          </a:p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FC42F-3776-4D6F-9E1F-CE6E3D9B4F42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39161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FC42F-3776-4D6F-9E1F-CE6E3D9B4F42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82070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FC42F-3776-4D6F-9E1F-CE6E3D9B4F42}" type="slidenum">
              <a:rPr lang="sv-SE" smtClean="0"/>
              <a:t>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4436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tit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>
            <a:extLst>
              <a:ext uri="{FF2B5EF4-FFF2-40B4-BE49-F238E27FC236}">
                <a16:creationId xmlns:a16="http://schemas.microsoft.com/office/drawing/2014/main" id="{9597E56A-6611-0C46-897E-0D1B00E9F2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51510" y="1944894"/>
            <a:ext cx="5888981" cy="1988525"/>
          </a:xfrm>
          <a:prstGeom prst="rect">
            <a:avLst/>
          </a:prstGeom>
        </p:spPr>
      </p:pic>
      <p:sp>
        <p:nvSpPr>
          <p:cNvPr id="5" name="Rubrik 11">
            <a:extLst>
              <a:ext uri="{FF2B5EF4-FFF2-40B4-BE49-F238E27FC236}">
                <a16:creationId xmlns:a16="http://schemas.microsoft.com/office/drawing/2014/main" id="{0387F07B-9515-8D4E-A517-8B201A648F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465834"/>
            <a:ext cx="12192000" cy="341632"/>
          </a:xfrm>
        </p:spPr>
        <p:txBody>
          <a:bodyPr anchor="t" anchorCtr="0">
            <a:spAutoFit/>
          </a:bodyPr>
          <a:lstStyle>
            <a:lvl1pPr>
              <a:defRPr sz="1800" b="0" i="0">
                <a:latin typeface="Open Sans Light" pitchFamily="2" charset="0"/>
                <a:ea typeface="Open Sans Light" pitchFamily="2" charset="0"/>
                <a:cs typeface="Open Sans Light" pitchFamily="2" charset="0"/>
              </a:defRPr>
            </a:lvl1pPr>
          </a:lstStyle>
          <a:p>
            <a:r>
              <a:rPr lang="en-GB" noProof="0"/>
              <a:t>Add slide title</a:t>
            </a:r>
          </a:p>
        </p:txBody>
      </p:sp>
    </p:spTree>
    <p:extLst>
      <p:ext uri="{BB962C8B-B14F-4D97-AF65-F5344CB8AC3E}">
        <p14:creationId xmlns:p14="http://schemas.microsoft.com/office/powerpoint/2010/main" val="402121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on dark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519880DC-796D-80AC-6183-EF1E7A8A68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170930"/>
            <a:ext cx="10515600" cy="1754326"/>
          </a:xfrm>
        </p:spPr>
        <p:txBody>
          <a:bodyPr>
            <a:sp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0568D3A4-B2EC-914D-AC10-05A946BAB0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19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3113" y="3429000"/>
            <a:ext cx="7841539" cy="3272221"/>
          </a:xfrm>
          <a:prstGeom prst="rect">
            <a:avLst/>
          </a:prstGeom>
        </p:spPr>
      </p:pic>
      <p:sp>
        <p:nvSpPr>
          <p:cNvPr id="2" name="Trapezoid 1">
            <a:extLst>
              <a:ext uri="{FF2B5EF4-FFF2-40B4-BE49-F238E27FC236}">
                <a16:creationId xmlns:a16="http://schemas.microsoft.com/office/drawing/2014/main" id="{C8845D5B-57CC-1D97-E4B1-008860F8BE28}"/>
              </a:ext>
            </a:extLst>
          </p:cNvPr>
          <p:cNvSpPr/>
          <p:nvPr userDrawn="1"/>
        </p:nvSpPr>
        <p:spPr>
          <a:xfrm rot="4233678">
            <a:off x="4464881" y="1065327"/>
            <a:ext cx="304699" cy="7604038"/>
          </a:xfrm>
          <a:prstGeom prst="trapezoid">
            <a:avLst>
              <a:gd name="adj" fmla="val 50000"/>
            </a:avLst>
          </a:prstGeom>
          <a:solidFill>
            <a:srgbClr val="236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7218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text 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3B085E7A-13F3-FA46-8A6A-1779D93E7A71}"/>
              </a:ext>
            </a:extLst>
          </p:cNvPr>
          <p:cNvSpPr/>
          <p:nvPr userDrawn="1"/>
        </p:nvSpPr>
        <p:spPr>
          <a:xfrm>
            <a:off x="10485620" y="0"/>
            <a:ext cx="170638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5" name="Bildobjekt 14">
            <a:extLst>
              <a:ext uri="{FF2B5EF4-FFF2-40B4-BE49-F238E27FC236}">
                <a16:creationId xmlns:a16="http://schemas.microsoft.com/office/drawing/2014/main" id="{F77D3DF4-6ABB-8442-B568-0BA625AB8E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82300" y="6242746"/>
            <a:ext cx="1077912" cy="358081"/>
          </a:xfrm>
          <a:prstGeom prst="rect">
            <a:avLst/>
          </a:prstGeom>
        </p:spPr>
      </p:pic>
      <p:sp>
        <p:nvSpPr>
          <p:cNvPr id="3" name="Rubrik 3">
            <a:extLst>
              <a:ext uri="{FF2B5EF4-FFF2-40B4-BE49-F238E27FC236}">
                <a16:creationId xmlns:a16="http://schemas.microsoft.com/office/drawing/2014/main" id="{CB0FA37E-C0E5-0971-1585-8CD06DCFE5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085521" cy="1325563"/>
          </a:xfrm>
        </p:spPr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5" name="Platshållare för text 8">
            <a:extLst>
              <a:ext uri="{FF2B5EF4-FFF2-40B4-BE49-F238E27FC236}">
                <a16:creationId xmlns:a16="http://schemas.microsoft.com/office/drawing/2014/main" id="{E4320BBD-9AA7-DDEA-436C-D92FE8ADA4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1825200"/>
            <a:ext cx="9085521" cy="4352400"/>
          </a:xfrm>
        </p:spPr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  <a:lvl2pPr>
              <a:defRPr baseline="0">
                <a:solidFill>
                  <a:srgbClr val="000000"/>
                </a:solidFill>
              </a:defRPr>
            </a:lvl2pPr>
            <a:lvl3pPr>
              <a:defRPr baseline="0">
                <a:solidFill>
                  <a:srgbClr val="000000"/>
                </a:solidFill>
              </a:defRPr>
            </a:lvl3pPr>
            <a:lvl4pPr>
              <a:defRPr baseline="0">
                <a:solidFill>
                  <a:srgbClr val="000000"/>
                </a:solidFill>
              </a:defRPr>
            </a:lvl4pPr>
            <a:lvl5pPr>
              <a:defRPr baseline="0">
                <a:solidFill>
                  <a:srgbClr val="000000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7036765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text on wh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3B085E7A-13F3-FA46-8A6A-1779D93E7A71}"/>
              </a:ext>
            </a:extLst>
          </p:cNvPr>
          <p:cNvSpPr/>
          <p:nvPr userDrawn="1"/>
        </p:nvSpPr>
        <p:spPr>
          <a:xfrm>
            <a:off x="0" y="6366076"/>
            <a:ext cx="12192000" cy="49192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1" dirty="0"/>
          </a:p>
        </p:txBody>
      </p:sp>
      <p:pic>
        <p:nvPicPr>
          <p:cNvPr id="15" name="Bildobjekt 14">
            <a:extLst>
              <a:ext uri="{FF2B5EF4-FFF2-40B4-BE49-F238E27FC236}">
                <a16:creationId xmlns:a16="http://schemas.microsoft.com/office/drawing/2014/main" id="{F77D3DF4-6ABB-8442-B568-0BA625AB8E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82300" y="6451093"/>
            <a:ext cx="1077912" cy="358081"/>
          </a:xfrm>
          <a:prstGeom prst="rect">
            <a:avLst/>
          </a:prstGeom>
        </p:spPr>
      </p:pic>
      <p:sp>
        <p:nvSpPr>
          <p:cNvPr id="3" name="Rubrik 3">
            <a:extLst>
              <a:ext uri="{FF2B5EF4-FFF2-40B4-BE49-F238E27FC236}">
                <a16:creationId xmlns:a16="http://schemas.microsoft.com/office/drawing/2014/main" id="{6983A65E-6342-9B97-A3EC-31148331E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481930" cy="1325563"/>
          </a:xfrm>
        </p:spPr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6" name="Platshållare för text 8">
            <a:extLst>
              <a:ext uri="{FF2B5EF4-FFF2-40B4-BE49-F238E27FC236}">
                <a16:creationId xmlns:a16="http://schemas.microsoft.com/office/drawing/2014/main" id="{E0AB5566-6C50-2E2E-E529-0F7BC6B33E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1825200"/>
            <a:ext cx="10481930" cy="3973653"/>
          </a:xfrm>
        </p:spPr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  <a:lvl2pPr>
              <a:defRPr baseline="0">
                <a:solidFill>
                  <a:srgbClr val="000000"/>
                </a:solidFill>
              </a:defRPr>
            </a:lvl2pPr>
            <a:lvl3pPr>
              <a:defRPr baseline="0">
                <a:solidFill>
                  <a:srgbClr val="000000"/>
                </a:solidFill>
              </a:defRPr>
            </a:lvl3pPr>
            <a:lvl4pPr>
              <a:defRPr baseline="0">
                <a:solidFill>
                  <a:srgbClr val="000000"/>
                </a:solidFill>
              </a:defRPr>
            </a:lvl4pPr>
            <a:lvl5pPr>
              <a:defRPr baseline="0">
                <a:solidFill>
                  <a:srgbClr val="000000"/>
                </a:solidFill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56755" y="6445965"/>
            <a:ext cx="2794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Johan Lundquist</a:t>
            </a:r>
          </a:p>
        </p:txBody>
      </p:sp>
    </p:spTree>
    <p:extLst>
      <p:ext uri="{BB962C8B-B14F-4D97-AF65-F5344CB8AC3E}">
        <p14:creationId xmlns:p14="http://schemas.microsoft.com/office/powerpoint/2010/main" val="37190970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+ text on wh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3B085E7A-13F3-FA46-8A6A-1779D93E7A71}"/>
              </a:ext>
            </a:extLst>
          </p:cNvPr>
          <p:cNvSpPr/>
          <p:nvPr userDrawn="1"/>
        </p:nvSpPr>
        <p:spPr>
          <a:xfrm>
            <a:off x="0" y="6366076"/>
            <a:ext cx="12192000" cy="49192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1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56755" y="6445965"/>
            <a:ext cx="4082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Johan Lundquist</a:t>
            </a:r>
          </a:p>
        </p:txBody>
      </p:sp>
      <p:sp>
        <p:nvSpPr>
          <p:cNvPr id="3" name="Platshållare för bildnummer 5">
            <a:extLst>
              <a:ext uri="{FF2B5EF4-FFF2-40B4-BE49-F238E27FC236}">
                <a16:creationId xmlns:a16="http://schemas.microsoft.com/office/drawing/2014/main" id="{18E320B8-319E-3E4C-F096-C92FE4CBCD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70621" y="6429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0D0738-23DA-A745-9B84-DD183761B38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69237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C902C-5664-2934-C790-964587776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547CC-96A8-5E43-75F7-48E5530F0B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DD30CE-9A75-D2FE-AB3F-A3155F04D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6DB697-FD0E-C523-E8E5-812ABE707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2BDC0-E758-093F-6243-C191762FE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21A22-E012-409B-945D-33EFB7F70D8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87464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AABA6-64B7-437E-B4CF-81D9187984C3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BFA7-C27E-4DC1-B5F5-3F5F3F7577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9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7C097BC-5D24-D541-B7D2-C97D9E4F7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err="1"/>
              <a:t>Klicka</a:t>
            </a:r>
            <a:r>
              <a:rPr lang="en-GB" noProof="0"/>
              <a:t> </a:t>
            </a:r>
            <a:r>
              <a:rPr lang="en-GB" noProof="0" err="1"/>
              <a:t>här</a:t>
            </a:r>
            <a:r>
              <a:rPr lang="en-GB" noProof="0"/>
              <a:t> för </a:t>
            </a:r>
            <a:r>
              <a:rPr lang="en-GB" noProof="0" err="1"/>
              <a:t>att</a:t>
            </a:r>
            <a:r>
              <a:rPr lang="en-GB" noProof="0"/>
              <a:t> </a:t>
            </a:r>
            <a:r>
              <a:rPr lang="en-GB" noProof="0" err="1"/>
              <a:t>ändra</a:t>
            </a:r>
            <a:r>
              <a:rPr lang="en-GB" noProof="0"/>
              <a:t> mall för </a:t>
            </a:r>
            <a:r>
              <a:rPr lang="en-GB" noProof="0" err="1"/>
              <a:t>rubrikformat</a:t>
            </a:r>
            <a:endParaRPr lang="en-GB" noProof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FE01D72-6C88-5D46-A46C-E622231482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err="1"/>
              <a:t>Klicka</a:t>
            </a:r>
            <a:r>
              <a:rPr lang="en-GB" noProof="0"/>
              <a:t> </a:t>
            </a:r>
            <a:r>
              <a:rPr lang="en-GB" noProof="0" err="1"/>
              <a:t>här</a:t>
            </a:r>
            <a:r>
              <a:rPr lang="en-GB" noProof="0"/>
              <a:t> för </a:t>
            </a:r>
            <a:r>
              <a:rPr lang="en-GB" noProof="0" err="1"/>
              <a:t>att</a:t>
            </a:r>
            <a:r>
              <a:rPr lang="en-GB" noProof="0"/>
              <a:t> </a:t>
            </a:r>
            <a:r>
              <a:rPr lang="en-GB" noProof="0" err="1"/>
              <a:t>ändra</a:t>
            </a:r>
            <a:r>
              <a:rPr lang="en-GB" noProof="0"/>
              <a:t> format </a:t>
            </a:r>
            <a:r>
              <a:rPr lang="en-GB" noProof="0" err="1"/>
              <a:t>på</a:t>
            </a:r>
            <a:r>
              <a:rPr lang="en-GB" noProof="0"/>
              <a:t> </a:t>
            </a:r>
            <a:r>
              <a:rPr lang="en-GB" noProof="0" err="1"/>
              <a:t>bakgrundstexten</a:t>
            </a:r>
            <a:endParaRPr lang="en-GB" noProof="0"/>
          </a:p>
          <a:p>
            <a:pPr lvl="1"/>
            <a:r>
              <a:rPr lang="en-GB" noProof="0" err="1"/>
              <a:t>Nivå</a:t>
            </a:r>
            <a:r>
              <a:rPr lang="en-GB" noProof="0"/>
              <a:t> </a:t>
            </a:r>
            <a:r>
              <a:rPr lang="en-GB" noProof="0" err="1"/>
              <a:t>två</a:t>
            </a:r>
            <a:endParaRPr lang="en-GB" noProof="0"/>
          </a:p>
          <a:p>
            <a:pPr lvl="2"/>
            <a:r>
              <a:rPr lang="en-GB" noProof="0" err="1"/>
              <a:t>Nivå</a:t>
            </a:r>
            <a:r>
              <a:rPr lang="en-GB" noProof="0"/>
              <a:t> </a:t>
            </a:r>
            <a:r>
              <a:rPr lang="en-GB" noProof="0" err="1"/>
              <a:t>tre</a:t>
            </a:r>
            <a:endParaRPr lang="en-GB" noProof="0"/>
          </a:p>
          <a:p>
            <a:pPr lvl="3"/>
            <a:r>
              <a:rPr lang="en-GB" noProof="0" err="1"/>
              <a:t>Nivå</a:t>
            </a:r>
            <a:r>
              <a:rPr lang="en-GB" noProof="0"/>
              <a:t> </a:t>
            </a:r>
            <a:r>
              <a:rPr lang="en-GB" noProof="0" err="1"/>
              <a:t>fyra</a:t>
            </a:r>
            <a:endParaRPr lang="en-GB" noProof="0"/>
          </a:p>
          <a:p>
            <a:pPr lvl="4"/>
            <a:r>
              <a:rPr lang="en-GB" noProof="0" err="1"/>
              <a:t>Nivå</a:t>
            </a:r>
            <a:r>
              <a:rPr lang="en-GB" noProof="0"/>
              <a:t>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1C5F608-2730-2040-AD18-5009FBBA01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2EB5182-753F-E241-94A2-937B30B2D8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D0738-23DA-A745-9B84-DD183761B38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50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8" r:id="rId5"/>
    <p:sldLayoutId id="2147483667" r:id="rId6"/>
    <p:sldLayoutId id="2147483669" r:id="rId7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chemeClr val="tx1"/>
          </a:solidFill>
          <a:latin typeface="Maven Pro Medium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Maven Pro Medium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Maven Pro Medium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Maven Pro Medium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aven Pro Medium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aven Pro Medium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7">
          <p15:clr>
            <a:srgbClr val="F26B43"/>
          </p15:clr>
        </p15:guide>
        <p15:guide id="3" pos="4793">
          <p15:clr>
            <a:srgbClr val="F26B43"/>
          </p15:clr>
        </p15:guide>
        <p15:guide id="4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5"/>
          <p:cNvSpPr txBox="1">
            <a:spLocks noGrp="1"/>
          </p:cNvSpPr>
          <p:nvPr>
            <p:ph type="title"/>
          </p:nvPr>
        </p:nvSpPr>
        <p:spPr>
          <a:xfrm>
            <a:off x="495300" y="1674674"/>
            <a:ext cx="11201400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200" b="0" dirty="0">
                <a:solidFill>
                  <a:srgbClr val="FFFBF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PSI Machine Development Shift </a:t>
            </a:r>
            <a:br>
              <a:rPr lang="en-US" sz="4200" b="0" dirty="0">
                <a:solidFill>
                  <a:srgbClr val="FFFBF0"/>
                </a:solidFill>
                <a:latin typeface="Old Standard TT"/>
                <a:ea typeface="Old Standard TT"/>
                <a:cs typeface="Old Standard TT"/>
                <a:sym typeface="Old Standard TT"/>
              </a:rPr>
            </a:br>
            <a:r>
              <a:rPr lang="en-US" sz="4200" b="0" dirty="0">
                <a:solidFill>
                  <a:srgbClr val="FFFBF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- March 2025</a:t>
            </a:r>
            <a:endParaRPr dirty="0"/>
          </a:p>
        </p:txBody>
      </p:sp>
      <p:sp>
        <p:nvSpPr>
          <p:cNvPr id="123" name="Google Shape;123;p25"/>
          <p:cNvSpPr txBox="1">
            <a:spLocks noGrp="1"/>
          </p:cNvSpPr>
          <p:nvPr>
            <p:ph type="body" idx="4294967295"/>
          </p:nvPr>
        </p:nvSpPr>
        <p:spPr>
          <a:xfrm>
            <a:off x="2352675" y="5164138"/>
            <a:ext cx="7486650" cy="1260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ctr" rtl="0">
              <a:lnSpc>
                <a:spcPct val="10909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Calibri"/>
              <a:buNone/>
            </a:pPr>
            <a:r>
              <a:rPr lang="en-GB" sz="2000" dirty="0">
                <a:solidFill>
                  <a:schemeClr val="bg1"/>
                </a:solidFill>
              </a:rPr>
              <a:t>Johan Lundquist, Synchrotron Radiation Research, Lund University</a:t>
            </a:r>
          </a:p>
          <a:p>
            <a:pPr marL="0" lvl="0" indent="0" algn="ctr">
              <a:lnSpc>
                <a:spcPct val="109090"/>
              </a:lnSpc>
              <a:buClr>
                <a:srgbClr val="FFFFFF"/>
              </a:buClr>
              <a:buSzPts val="2200"/>
              <a:buNone/>
            </a:pPr>
            <a:r>
              <a:rPr lang="en-US" sz="2000" dirty="0">
                <a:solidFill>
                  <a:schemeClr val="bg1"/>
                </a:solidFill>
              </a:rPr>
              <a:t>PhD Supervisors: Francesca Curbis, Sverker Werin, Erik Mansten </a:t>
            </a:r>
            <a:endParaRPr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graph&#10;&#10;AI-generated content may be incorrect.">
            <a:extLst>
              <a:ext uri="{FF2B5EF4-FFF2-40B4-BE49-F238E27FC236}">
                <a16:creationId xmlns:a16="http://schemas.microsoft.com/office/drawing/2014/main" id="{825B9689-6738-5546-BEBB-63FF115DB0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702" y="335829"/>
            <a:ext cx="3176866" cy="2201558"/>
          </a:xfrm>
          <a:prstGeom prst="rect">
            <a:avLst/>
          </a:prstGeom>
        </p:spPr>
      </p:pic>
      <p:pic>
        <p:nvPicPr>
          <p:cNvPr id="21" name="Picture 20" descr="A graph with blue and white bars&#10;&#10;AI-generated content may be incorrect.">
            <a:extLst>
              <a:ext uri="{FF2B5EF4-FFF2-40B4-BE49-F238E27FC236}">
                <a16:creationId xmlns:a16="http://schemas.microsoft.com/office/drawing/2014/main" id="{99C545A1-BE10-BB6A-8483-D31F9A3A08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7" y="2243847"/>
            <a:ext cx="5337956" cy="3671539"/>
          </a:xfrm>
          <a:prstGeom prst="rect">
            <a:avLst/>
          </a:prstGeom>
        </p:spPr>
      </p:pic>
      <p:pic>
        <p:nvPicPr>
          <p:cNvPr id="15" name="Picture 14" descr="A screenshot of a graph&#10;&#10;AI-generated content may be incorrect.">
            <a:extLst>
              <a:ext uri="{FF2B5EF4-FFF2-40B4-BE49-F238E27FC236}">
                <a16:creationId xmlns:a16="http://schemas.microsoft.com/office/drawing/2014/main" id="{E9DAEE98-8FE4-09AD-2784-5CC58B69EF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728" y="2736234"/>
            <a:ext cx="5042438" cy="349439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028D3D-121F-877C-51FD-C85D360E15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0D0738-23DA-A745-9B84-DD183761B382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A71294-95CD-0066-7E6A-4AC66754227A}"/>
              </a:ext>
            </a:extLst>
          </p:cNvPr>
          <p:cNvSpPr txBox="1"/>
          <p:nvPr/>
        </p:nvSpPr>
        <p:spPr>
          <a:xfrm>
            <a:off x="1534671" y="3594337"/>
            <a:ext cx="15937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Mean: 99.1%</a:t>
            </a:r>
          </a:p>
          <a:p>
            <a:r>
              <a:rPr lang="en-US" dirty="0"/>
              <a:t>Median: 99.3%</a:t>
            </a:r>
            <a:endParaRPr lang="sv-S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660708-4EB9-7509-926E-181286A81CE0}"/>
              </a:ext>
            </a:extLst>
          </p:cNvPr>
          <p:cNvSpPr txBox="1"/>
          <p:nvPr/>
        </p:nvSpPr>
        <p:spPr>
          <a:xfrm>
            <a:off x="856034" y="622570"/>
            <a:ext cx="2614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C-band TDS – Aramis Line</a:t>
            </a:r>
            <a:endParaRPr lang="sv-SE" b="1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AA7A89-36BC-31B5-39F6-1DBE84E77AFF}"/>
              </a:ext>
            </a:extLst>
          </p:cNvPr>
          <p:cNvCxnSpPr>
            <a:cxnSpLocks/>
          </p:cNvCxnSpPr>
          <p:nvPr/>
        </p:nvCxnSpPr>
        <p:spPr>
          <a:xfrm flipV="1">
            <a:off x="5074596" y="4747098"/>
            <a:ext cx="1501302" cy="3761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lus Sign 15">
            <a:extLst>
              <a:ext uri="{FF2B5EF4-FFF2-40B4-BE49-F238E27FC236}">
                <a16:creationId xmlns:a16="http://schemas.microsoft.com/office/drawing/2014/main" id="{DF1D7D80-3EC4-0CB1-7296-930363A27101}"/>
              </a:ext>
            </a:extLst>
          </p:cNvPr>
          <p:cNvSpPr/>
          <p:nvPr/>
        </p:nvSpPr>
        <p:spPr>
          <a:xfrm>
            <a:off x="5074596" y="2608948"/>
            <a:ext cx="136187" cy="127286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Plus Sign 16">
            <a:extLst>
              <a:ext uri="{FF2B5EF4-FFF2-40B4-BE49-F238E27FC236}">
                <a16:creationId xmlns:a16="http://schemas.microsoft.com/office/drawing/2014/main" id="{AF8E06BA-DAC7-2053-2E65-0A1A258BE650}"/>
              </a:ext>
            </a:extLst>
          </p:cNvPr>
          <p:cNvSpPr/>
          <p:nvPr/>
        </p:nvSpPr>
        <p:spPr>
          <a:xfrm>
            <a:off x="856034" y="5123234"/>
            <a:ext cx="136187" cy="127286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Plus Sign 17">
            <a:extLst>
              <a:ext uri="{FF2B5EF4-FFF2-40B4-BE49-F238E27FC236}">
                <a16:creationId xmlns:a16="http://schemas.microsoft.com/office/drawing/2014/main" id="{6971BB32-6F96-CFB7-ABD9-B1D4D4EEC96E}"/>
              </a:ext>
            </a:extLst>
          </p:cNvPr>
          <p:cNvSpPr/>
          <p:nvPr/>
        </p:nvSpPr>
        <p:spPr>
          <a:xfrm>
            <a:off x="9066180" y="238514"/>
            <a:ext cx="136187" cy="127286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Plus Sign 18">
            <a:extLst>
              <a:ext uri="{FF2B5EF4-FFF2-40B4-BE49-F238E27FC236}">
                <a16:creationId xmlns:a16="http://schemas.microsoft.com/office/drawing/2014/main" id="{9A41B09A-C6B0-9FEE-BFF4-7DB58979758D}"/>
              </a:ext>
            </a:extLst>
          </p:cNvPr>
          <p:cNvSpPr/>
          <p:nvPr/>
        </p:nvSpPr>
        <p:spPr>
          <a:xfrm>
            <a:off x="5703651" y="256950"/>
            <a:ext cx="136187" cy="127286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Picture 5" descr="A screenshot of a graph&#10;&#10;AI-generated content may be incorrect.">
            <a:extLst>
              <a:ext uri="{FF2B5EF4-FFF2-40B4-BE49-F238E27FC236}">
                <a16:creationId xmlns:a16="http://schemas.microsoft.com/office/drawing/2014/main" id="{EDD6E138-73CA-DCF5-686B-17AA0F9525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83" y="384236"/>
            <a:ext cx="3176864" cy="220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92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99AD0A-D24F-D823-8B2B-2BDFFDA6E3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0D0738-23DA-A745-9B84-DD183761B382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486D4D-9611-5776-8AEF-B1BBAC404DE2}"/>
              </a:ext>
            </a:extLst>
          </p:cNvPr>
          <p:cNvSpPr txBox="1"/>
          <p:nvPr/>
        </p:nvSpPr>
        <p:spPr>
          <a:xfrm>
            <a:off x="2969965" y="386664"/>
            <a:ext cx="144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Athos X-band</a:t>
            </a:r>
            <a:endParaRPr lang="sv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3E2A8B-19B9-8228-1B28-4AA0F7D3796A}"/>
              </a:ext>
            </a:extLst>
          </p:cNvPr>
          <p:cNvSpPr txBox="1"/>
          <p:nvPr/>
        </p:nvSpPr>
        <p:spPr>
          <a:xfrm>
            <a:off x="8657319" y="333779"/>
            <a:ext cx="1553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Aramis C-band</a:t>
            </a:r>
            <a:endParaRPr lang="sv-SE" dirty="0"/>
          </a:p>
        </p:txBody>
      </p:sp>
      <p:pic>
        <p:nvPicPr>
          <p:cNvPr id="10" name="Picture 9" descr="A group of blue dots&#10;&#10;AI-generated content may be incorrect.">
            <a:extLst>
              <a:ext uri="{FF2B5EF4-FFF2-40B4-BE49-F238E27FC236}">
                <a16:creationId xmlns:a16="http://schemas.microsoft.com/office/drawing/2014/main" id="{07552076-AE59-1830-0943-A908CB5976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16" y="802399"/>
            <a:ext cx="5687580" cy="5428499"/>
          </a:xfrm>
          <a:prstGeom prst="rect">
            <a:avLst/>
          </a:prstGeom>
        </p:spPr>
      </p:pic>
      <p:pic>
        <p:nvPicPr>
          <p:cNvPr id="12" name="Picture 11" descr="A group of blue dots&#10;&#10;AI-generated content may be incorrect.">
            <a:extLst>
              <a:ext uri="{FF2B5EF4-FFF2-40B4-BE49-F238E27FC236}">
                <a16:creationId xmlns:a16="http://schemas.microsoft.com/office/drawing/2014/main" id="{43C39712-30E8-EBA4-FF04-CAF60F3411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83" y="802398"/>
            <a:ext cx="5687580" cy="542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03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B7E26F-1A9E-6E79-D2BE-A26BCA925C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B20451-697E-D974-0946-42D448609A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0D0738-23DA-A745-9B84-DD183761B382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AECB97-039E-2C2E-1479-BC5F7C6D05E8}"/>
              </a:ext>
            </a:extLst>
          </p:cNvPr>
          <p:cNvSpPr txBox="1"/>
          <p:nvPr/>
        </p:nvSpPr>
        <p:spPr>
          <a:xfrm>
            <a:off x="539750" y="379559"/>
            <a:ext cx="6749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Collection 3 – Jitter Collections with different amount of lasing</a:t>
            </a:r>
            <a:endParaRPr lang="sv-SE" sz="20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FA3873-27B6-C045-DF2B-7D821A27D15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05347" y="2647158"/>
            <a:ext cx="10315575" cy="240982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6113548-9603-E87A-2237-E50094C20276}"/>
              </a:ext>
            </a:extLst>
          </p:cNvPr>
          <p:cNvCxnSpPr>
            <a:cxnSpLocks/>
          </p:cNvCxnSpPr>
          <p:nvPr/>
        </p:nvCxnSpPr>
        <p:spPr>
          <a:xfrm>
            <a:off x="9714201" y="1885863"/>
            <a:ext cx="1631184" cy="12966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11A67FC-EC87-0060-19C9-6C815D386729}"/>
              </a:ext>
            </a:extLst>
          </p:cNvPr>
          <p:cNvSpPr txBox="1"/>
          <p:nvPr/>
        </p:nvSpPr>
        <p:spPr>
          <a:xfrm>
            <a:off x="8674220" y="1553392"/>
            <a:ext cx="1855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X-band Athos TDS</a:t>
            </a:r>
            <a:endParaRPr lang="sv-S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A996F1-3FD3-E0D8-AB76-382574678CEE}"/>
              </a:ext>
            </a:extLst>
          </p:cNvPr>
          <p:cNvSpPr txBox="1"/>
          <p:nvPr/>
        </p:nvSpPr>
        <p:spPr>
          <a:xfrm>
            <a:off x="1005347" y="1079299"/>
            <a:ext cx="66817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Jitter collections of lasing beam while detuning different IDs, 8-3 IDs detuned.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11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575A09-ACA6-E86C-69C9-403A7E58E5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0D0738-23DA-A745-9B84-DD183761B382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360829-8419-E41D-85A6-B1FA87D30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826" y="556930"/>
            <a:ext cx="3563992" cy="19122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0056C9-1D7C-1833-5893-410881122A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1086" y="479051"/>
            <a:ext cx="3941109" cy="19901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515BB2-BDC3-2604-F0BC-6E189110BC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1647" y="479051"/>
            <a:ext cx="3468220" cy="20675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994E62-7134-E16F-AC50-624B67D8417E}"/>
              </a:ext>
            </a:extLst>
          </p:cNvPr>
          <p:cNvSpPr txBox="1"/>
          <p:nvPr/>
        </p:nvSpPr>
        <p:spPr>
          <a:xfrm>
            <a:off x="1284194" y="104676"/>
            <a:ext cx="1940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 IDs Detuned (48)</a:t>
            </a:r>
            <a:endParaRPr lang="sv-S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919595-9239-EFFE-8EAD-8D5BA1A4B349}"/>
              </a:ext>
            </a:extLst>
          </p:cNvPr>
          <p:cNvSpPr txBox="1"/>
          <p:nvPr/>
        </p:nvSpPr>
        <p:spPr>
          <a:xfrm>
            <a:off x="9370621" y="103555"/>
            <a:ext cx="1940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IDs Detuned (33)</a:t>
            </a:r>
            <a:endParaRPr lang="sv-S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0AA7AB-9C14-D357-F02A-001D5C93C4F3}"/>
              </a:ext>
            </a:extLst>
          </p:cNvPr>
          <p:cNvSpPr txBox="1"/>
          <p:nvPr/>
        </p:nvSpPr>
        <p:spPr>
          <a:xfrm>
            <a:off x="5253317" y="103555"/>
            <a:ext cx="1940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 IDs Detuned (28)</a:t>
            </a:r>
            <a:endParaRPr lang="sv-SE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2CFE086-0096-E0E8-1C4E-C79885F0FD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784" y="4040841"/>
            <a:ext cx="3324076" cy="219019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05AB456-8A77-DB23-EE5F-F962E8AD511D}"/>
              </a:ext>
            </a:extLst>
          </p:cNvPr>
          <p:cNvSpPr txBox="1"/>
          <p:nvPr/>
        </p:nvSpPr>
        <p:spPr>
          <a:xfrm>
            <a:off x="1167653" y="3558329"/>
            <a:ext cx="1940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 IDs Detuned (37)</a:t>
            </a:r>
            <a:endParaRPr lang="sv-SE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A92DC6E-FE40-E060-460D-3001CA412D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5034" y="3986352"/>
            <a:ext cx="2749984" cy="22991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6602FCD-4904-273B-AF54-01F9997E0514}"/>
              </a:ext>
            </a:extLst>
          </p:cNvPr>
          <p:cNvSpPr txBox="1"/>
          <p:nvPr/>
        </p:nvSpPr>
        <p:spPr>
          <a:xfrm>
            <a:off x="5421406" y="3558329"/>
            <a:ext cx="1940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 IDs Detuned (41)</a:t>
            </a:r>
            <a:endParaRPr lang="sv-SE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5B6F0FB-0D74-ACAA-13DD-1081FE1D03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32159" y="3749480"/>
            <a:ext cx="3232056" cy="257314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F7189DC-E1E9-F6E1-98E8-7A3A36C341C5}"/>
              </a:ext>
            </a:extLst>
          </p:cNvPr>
          <p:cNvSpPr txBox="1"/>
          <p:nvPr/>
        </p:nvSpPr>
        <p:spPr>
          <a:xfrm>
            <a:off x="9178017" y="3244334"/>
            <a:ext cx="1940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IDs Detuned (45)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23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2B2E4F-E844-DBFF-4A08-7E323296C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89B3DA-D85A-4121-B601-76AB04028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0D0738-23DA-A745-9B84-DD183761B382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B51686-958E-7CE9-33D5-140584D5E682}"/>
              </a:ext>
            </a:extLst>
          </p:cNvPr>
          <p:cNvSpPr txBox="1"/>
          <p:nvPr/>
        </p:nvSpPr>
        <p:spPr>
          <a:xfrm>
            <a:off x="539750" y="379559"/>
            <a:ext cx="60746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Collection 4 – Parallel </a:t>
            </a:r>
            <a:r>
              <a:rPr lang="en-US" sz="2000" b="1" dirty="0" err="1"/>
              <a:t>Dechirper</a:t>
            </a:r>
            <a:r>
              <a:rPr lang="en-US" sz="2000" b="1" dirty="0"/>
              <a:t> and X-band Collections</a:t>
            </a:r>
            <a:endParaRPr lang="sv-SE" sz="20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5F1476-70ED-8B38-2611-8F7D01540FC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82662" y="1783000"/>
            <a:ext cx="10315575" cy="240982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F7D83C1-DB1A-B715-3C83-E2FD97C362D0}"/>
              </a:ext>
            </a:extLst>
          </p:cNvPr>
          <p:cNvCxnSpPr>
            <a:cxnSpLocks/>
          </p:cNvCxnSpPr>
          <p:nvPr/>
        </p:nvCxnSpPr>
        <p:spPr>
          <a:xfrm>
            <a:off x="9691516" y="1021705"/>
            <a:ext cx="1631184" cy="12966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00D41E9-BC48-D4CC-2883-ECDFF62C7550}"/>
              </a:ext>
            </a:extLst>
          </p:cNvPr>
          <p:cNvSpPr txBox="1"/>
          <p:nvPr/>
        </p:nvSpPr>
        <p:spPr>
          <a:xfrm>
            <a:off x="8651535" y="689234"/>
            <a:ext cx="1855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X-band Athos TDS</a:t>
            </a:r>
            <a:endParaRPr lang="sv-SE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E579D42-4CE5-C970-83E8-69A61C283575}"/>
              </a:ext>
            </a:extLst>
          </p:cNvPr>
          <p:cNvCxnSpPr>
            <a:cxnSpLocks/>
          </p:cNvCxnSpPr>
          <p:nvPr/>
        </p:nvCxnSpPr>
        <p:spPr>
          <a:xfrm flipH="1" flipV="1">
            <a:off x="2345632" y="3959051"/>
            <a:ext cx="854686" cy="7547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D6957AC-B166-F22A-5142-6DC00F0FDAC3}"/>
              </a:ext>
            </a:extLst>
          </p:cNvPr>
          <p:cNvCxnSpPr>
            <a:cxnSpLocks/>
          </p:cNvCxnSpPr>
          <p:nvPr/>
        </p:nvCxnSpPr>
        <p:spPr>
          <a:xfrm flipH="1" flipV="1">
            <a:off x="2998775" y="4031168"/>
            <a:ext cx="201543" cy="682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134F98C-539A-54A0-CA7B-97DE73E215BC}"/>
              </a:ext>
            </a:extLst>
          </p:cNvPr>
          <p:cNvSpPr txBox="1"/>
          <p:nvPr/>
        </p:nvSpPr>
        <p:spPr>
          <a:xfrm>
            <a:off x="1005347" y="1079299"/>
            <a:ext cx="66817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SCANS: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Biggest part of the data, 800 setpoints per combination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Sergey’s idea: Use </a:t>
            </a:r>
            <a:r>
              <a:rPr lang="en-US" dirty="0" err="1"/>
              <a:t>Dechirper</a:t>
            </a:r>
            <a:r>
              <a:rPr lang="en-US" dirty="0"/>
              <a:t> data when scanning the same </a:t>
            </a:r>
            <a:r>
              <a:rPr lang="en-US" dirty="0" err="1"/>
              <a:t>inj</a:t>
            </a:r>
            <a:r>
              <a:rPr lang="en-US" dirty="0"/>
              <a:t> and l01 phase to reconstruct the C-band data from earlier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0E580FB-5404-3043-3197-0B8B3EE42529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10702954" y="3668328"/>
            <a:ext cx="541804" cy="8866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DAF6C3C-F5F8-8B14-2072-8E4EC02A49FE}"/>
              </a:ext>
            </a:extLst>
          </p:cNvPr>
          <p:cNvSpPr txBox="1"/>
          <p:nvPr/>
        </p:nvSpPr>
        <p:spPr>
          <a:xfrm>
            <a:off x="10146551" y="4554969"/>
            <a:ext cx="1112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Dechirper</a:t>
            </a:r>
            <a:endParaRPr lang="sv-S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591F2B-ED03-E799-1AC4-364B05A016AF}"/>
              </a:ext>
            </a:extLst>
          </p:cNvPr>
          <p:cNvSpPr txBox="1"/>
          <p:nvPr/>
        </p:nvSpPr>
        <p:spPr>
          <a:xfrm>
            <a:off x="1178290" y="4713843"/>
            <a:ext cx="6039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SCAN: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Injector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phase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, X-band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amplitude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and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Linac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1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Phase</a:t>
            </a:r>
            <a:endParaRPr lang="sv-SE" sz="18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FAD401E-9619-5260-751A-DBA89973509E}"/>
              </a:ext>
            </a:extLst>
          </p:cNvPr>
          <p:cNvCxnSpPr>
            <a:cxnSpLocks/>
          </p:cNvCxnSpPr>
          <p:nvPr/>
        </p:nvCxnSpPr>
        <p:spPr>
          <a:xfrm flipV="1">
            <a:off x="4340888" y="4031168"/>
            <a:ext cx="251209" cy="682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DDDD9A89-4A5D-234D-F1EB-3F27F10E8D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7108" y="433985"/>
            <a:ext cx="1284445" cy="6913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B9F4F37-31A2-D22E-A976-5149FF01C8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4472" y="4961408"/>
            <a:ext cx="1476962" cy="12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78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D41BD-DE2D-C6FC-AE2B-1C01FE4C91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4C7E6B-0500-19D9-DA32-F2C0F0770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0D0738-23DA-A745-9B84-DD183761B382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9AC35A-DD86-F93C-74D8-B87075DCEA74}"/>
              </a:ext>
            </a:extLst>
          </p:cNvPr>
          <p:cNvSpPr txBox="1"/>
          <p:nvPr/>
        </p:nvSpPr>
        <p:spPr>
          <a:xfrm>
            <a:off x="539750" y="379559"/>
            <a:ext cx="6404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Collection 5 – X-band Collections with RF scans while lasing</a:t>
            </a:r>
            <a:endParaRPr lang="sv-SE" sz="20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3CDA95-6B8A-76C8-01EA-1F05F6DF0EF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82662" y="1783000"/>
            <a:ext cx="10315575" cy="240982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76E24A5-5EF2-DE92-CB30-BAA9B4705433}"/>
              </a:ext>
            </a:extLst>
          </p:cNvPr>
          <p:cNvCxnSpPr>
            <a:cxnSpLocks/>
          </p:cNvCxnSpPr>
          <p:nvPr/>
        </p:nvCxnSpPr>
        <p:spPr>
          <a:xfrm>
            <a:off x="9691516" y="1021705"/>
            <a:ext cx="1631184" cy="12966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FFB60CE-A8B8-6CAB-BB98-C5316BB23C44}"/>
              </a:ext>
            </a:extLst>
          </p:cNvPr>
          <p:cNvSpPr txBox="1"/>
          <p:nvPr/>
        </p:nvSpPr>
        <p:spPr>
          <a:xfrm>
            <a:off x="8651535" y="689234"/>
            <a:ext cx="1855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X-band Athos TDS</a:t>
            </a:r>
            <a:endParaRPr lang="sv-SE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5EEB87F-6BAD-7218-9967-CE32A2C667FD}"/>
              </a:ext>
            </a:extLst>
          </p:cNvPr>
          <p:cNvCxnSpPr>
            <a:cxnSpLocks/>
          </p:cNvCxnSpPr>
          <p:nvPr/>
        </p:nvCxnSpPr>
        <p:spPr>
          <a:xfrm flipH="1" flipV="1">
            <a:off x="2345632" y="3959051"/>
            <a:ext cx="854686" cy="7547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CA5268-1F1B-1B98-E366-BA44623577C6}"/>
              </a:ext>
            </a:extLst>
          </p:cNvPr>
          <p:cNvCxnSpPr>
            <a:cxnSpLocks/>
          </p:cNvCxnSpPr>
          <p:nvPr/>
        </p:nvCxnSpPr>
        <p:spPr>
          <a:xfrm flipH="1" flipV="1">
            <a:off x="2998775" y="4031168"/>
            <a:ext cx="201543" cy="682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FCE078B-CB07-4DCA-64C8-AAEB56A6CA8E}"/>
              </a:ext>
            </a:extLst>
          </p:cNvPr>
          <p:cNvSpPr txBox="1"/>
          <p:nvPr/>
        </p:nvSpPr>
        <p:spPr>
          <a:xfrm>
            <a:off x="1005347" y="1079299"/>
            <a:ext cx="66817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SCANS: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Repeated all combinations from X-band/</a:t>
            </a:r>
            <a:r>
              <a:rPr lang="en-US" dirty="0" err="1"/>
              <a:t>dechirper</a:t>
            </a:r>
            <a:r>
              <a:rPr lang="en-US" dirty="0"/>
              <a:t> collection, so I have lasing ON/OFF for the X-band in all combinations.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F0D874-7E39-2C9E-25F3-D6221A5F7385}"/>
              </a:ext>
            </a:extLst>
          </p:cNvPr>
          <p:cNvSpPr txBox="1"/>
          <p:nvPr/>
        </p:nvSpPr>
        <p:spPr>
          <a:xfrm>
            <a:off x="1178290" y="4713843"/>
            <a:ext cx="6039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SCAN: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Injector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phase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, X-band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amplitude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and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Linac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1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Phase</a:t>
            </a:r>
            <a:endParaRPr lang="sv-SE" sz="18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675437F-AD5B-DC70-EEA8-3351BBE8F678}"/>
              </a:ext>
            </a:extLst>
          </p:cNvPr>
          <p:cNvCxnSpPr>
            <a:cxnSpLocks/>
          </p:cNvCxnSpPr>
          <p:nvPr/>
        </p:nvCxnSpPr>
        <p:spPr>
          <a:xfrm flipV="1">
            <a:off x="4340888" y="4031168"/>
            <a:ext cx="251209" cy="682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ED860607-870F-B4FD-74E3-772489EB26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7108" y="509786"/>
            <a:ext cx="1284445" cy="69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86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53DA0C-3611-CED2-722A-9AE1610442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0D0738-23DA-A745-9B84-DD183761B382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4" name="Picture 3" descr="Aerial view of a river and a city&#10;&#10;AI-generated content may be incorrect.">
            <a:extLst>
              <a:ext uri="{FF2B5EF4-FFF2-40B4-BE49-F238E27FC236}">
                <a16:creationId xmlns:a16="http://schemas.microsoft.com/office/drawing/2014/main" id="{E8277FC1-DB53-AE00-CFF1-A40B4C8EA2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800" y="2333798"/>
            <a:ext cx="5488400" cy="36575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C679032-E205-727D-5DD1-F37533861B56}"/>
              </a:ext>
            </a:extLst>
          </p:cNvPr>
          <p:cNvSpPr txBox="1"/>
          <p:nvPr/>
        </p:nvSpPr>
        <p:spPr>
          <a:xfrm>
            <a:off x="1847786" y="535660"/>
            <a:ext cx="84964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800" b="1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Thank</a:t>
            </a:r>
            <a:r>
              <a:rPr lang="sv-SE" sz="18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sv-SE" sz="1800" b="1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you</a:t>
            </a:r>
            <a:r>
              <a:rPr lang="sv-SE" sz="18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!</a:t>
            </a:r>
          </a:p>
          <a:p>
            <a:pPr algn="ctr"/>
            <a:endParaRPr lang="sv-SE" sz="18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algn="ctr"/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Acknowledgments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: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Data acquisition software: A. Gobbo (image pipelines) and S. Augustin (BSCache)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v-SE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Participation in measurement shift: C. Kittel and P. Dijkstal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7175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0AC8F78-8BAE-003D-C842-B31F032AF6E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62" y="1783000"/>
            <a:ext cx="10315575" cy="2409825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A33377F-6EA4-0487-FFA2-33D1899C93B2}"/>
              </a:ext>
            </a:extLst>
          </p:cNvPr>
          <p:cNvCxnSpPr>
            <a:cxnSpLocks/>
          </p:cNvCxnSpPr>
          <p:nvPr/>
        </p:nvCxnSpPr>
        <p:spPr>
          <a:xfrm>
            <a:off x="11175398" y="2464340"/>
            <a:ext cx="122839" cy="1848256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6C622CC-348F-90FC-C19D-428F70CFE157}"/>
              </a:ext>
            </a:extLst>
          </p:cNvPr>
          <p:cNvSpPr txBox="1"/>
          <p:nvPr/>
        </p:nvSpPr>
        <p:spPr>
          <a:xfrm>
            <a:off x="10542853" y="4360674"/>
            <a:ext cx="126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X-band TDS</a:t>
            </a:r>
            <a:endParaRPr lang="sv-SE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317A6A-9062-DE5E-0BDA-55234EB06432}"/>
              </a:ext>
            </a:extLst>
          </p:cNvPr>
          <p:cNvSpPr txBox="1"/>
          <p:nvPr/>
        </p:nvSpPr>
        <p:spPr>
          <a:xfrm>
            <a:off x="934006" y="1145774"/>
            <a:ext cx="66817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Using ML to predict Longitudinal Phase Space</a:t>
            </a:r>
          </a:p>
          <a:p>
            <a:endParaRPr lang="en-US" dirty="0"/>
          </a:p>
          <a:p>
            <a:r>
              <a:rPr lang="en-US" dirty="0"/>
              <a:t>Data before MD shift: 983 images from Athos </a:t>
            </a:r>
            <a:r>
              <a:rPr lang="en-US" dirty="0" err="1"/>
              <a:t>PolariX</a:t>
            </a:r>
            <a:r>
              <a:rPr lang="en-US" dirty="0"/>
              <a:t> TDC, collected for jitter studies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7DB1C3-0241-9D8D-DD59-41808FBDBD4C}"/>
              </a:ext>
            </a:extLst>
          </p:cNvPr>
          <p:cNvSpPr txBox="1"/>
          <p:nvPr/>
        </p:nvSpPr>
        <p:spPr>
          <a:xfrm>
            <a:off x="539750" y="379559"/>
            <a:ext cx="5351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SwissFEL</a:t>
            </a:r>
            <a:r>
              <a:rPr lang="en-US" sz="2000" b="1" dirty="0"/>
              <a:t> - “Test” Dataset and Virtual Diagnostics</a:t>
            </a:r>
            <a:endParaRPr lang="sv-SE" sz="2000" b="1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97FC87F-D136-D3F3-8E09-5B83136FAA0B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3605719" y="4192825"/>
            <a:ext cx="669182" cy="6372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BC2AE7B-9F73-50A7-7EEC-1EE3EFF31CDF}"/>
              </a:ext>
            </a:extLst>
          </p:cNvPr>
          <p:cNvSpPr txBox="1"/>
          <p:nvPr/>
        </p:nvSpPr>
        <p:spPr>
          <a:xfrm>
            <a:off x="2709183" y="4830051"/>
            <a:ext cx="3131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BCM Readings for bunch length</a:t>
            </a:r>
          </a:p>
          <a:p>
            <a:r>
              <a:rPr lang="en-US" dirty="0"/>
              <a:t>+ dispersive BPMs</a:t>
            </a:r>
            <a:endParaRPr lang="sv-SE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40E0CD9-3E24-BE6D-D9F5-360E4903DAA7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4274901" y="4192825"/>
            <a:ext cx="1367142" cy="6372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72D825-79C7-B678-E6AA-76858BA7EE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0D0738-23DA-A745-9B84-DD183761B382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9" name="Picture 8" descr="A close-up of a graph&#10;&#10;Description automatically generated">
            <a:extLst>
              <a:ext uri="{FF2B5EF4-FFF2-40B4-BE49-F238E27FC236}">
                <a16:creationId xmlns:a16="http://schemas.microsoft.com/office/drawing/2014/main" id="{4A1D1672-F6C7-8B13-E334-D603CC58B2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43" t="11850" r="33359" b="18134"/>
          <a:stretch/>
        </p:blipFill>
        <p:spPr>
          <a:xfrm>
            <a:off x="10420014" y="4767553"/>
            <a:ext cx="1510768" cy="1504545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E5AA15E-4133-FB46-BAA4-F47695C18056}"/>
              </a:ext>
            </a:extLst>
          </p:cNvPr>
          <p:cNvCxnSpPr>
            <a:cxnSpLocks/>
          </p:cNvCxnSpPr>
          <p:nvPr/>
        </p:nvCxnSpPr>
        <p:spPr>
          <a:xfrm>
            <a:off x="5642043" y="5317787"/>
            <a:ext cx="817123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7CC8DBF-296A-D577-3BEE-6A8826F1F738}"/>
              </a:ext>
            </a:extLst>
          </p:cNvPr>
          <p:cNvSpPr txBox="1"/>
          <p:nvPr/>
        </p:nvSpPr>
        <p:spPr>
          <a:xfrm>
            <a:off x="6901844" y="5107050"/>
            <a:ext cx="1871634" cy="369332"/>
          </a:xfrm>
          <a:prstGeom prst="rect">
            <a:avLst/>
          </a:prstGeom>
          <a:noFill/>
          <a:ln w="28575" cap="flat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939046"/>
                      <a:gd name="connsiteY0" fmla="*/ 0 h 369332"/>
                      <a:gd name="connsiteX1" fmla="*/ 1939046 w 1939046"/>
                      <a:gd name="connsiteY1" fmla="*/ 0 h 369332"/>
                      <a:gd name="connsiteX2" fmla="*/ 1939046 w 1939046"/>
                      <a:gd name="connsiteY2" fmla="*/ 369332 h 369332"/>
                      <a:gd name="connsiteX3" fmla="*/ 0 w 1939046"/>
                      <a:gd name="connsiteY3" fmla="*/ 369332 h 369332"/>
                      <a:gd name="connsiteX4" fmla="*/ 0 w 1939046"/>
                      <a:gd name="connsiteY4" fmla="*/ 0 h 3693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9046" h="369332" extrusionOk="0">
                        <a:moveTo>
                          <a:pt x="0" y="0"/>
                        </a:moveTo>
                        <a:cubicBezTo>
                          <a:pt x="930484" y="118645"/>
                          <a:pt x="1508134" y="116012"/>
                          <a:pt x="1939046" y="0"/>
                        </a:cubicBezTo>
                        <a:cubicBezTo>
                          <a:pt x="1916242" y="167616"/>
                          <a:pt x="1936986" y="247698"/>
                          <a:pt x="1939046" y="369332"/>
                        </a:cubicBezTo>
                        <a:cubicBezTo>
                          <a:pt x="1002116" y="503932"/>
                          <a:pt x="895216" y="212136"/>
                          <a:pt x="0" y="369332"/>
                        </a:cubicBezTo>
                        <a:cubicBezTo>
                          <a:pt x="19812" y="326466"/>
                          <a:pt x="15727" y="9363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Virtual Diagnostic</a:t>
            </a:r>
            <a:endParaRPr lang="sv-SE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D137112-7BB6-B4F8-6014-78CF5A6C7D37}"/>
              </a:ext>
            </a:extLst>
          </p:cNvPr>
          <p:cNvCxnSpPr>
            <a:cxnSpLocks/>
          </p:cNvCxnSpPr>
          <p:nvPr/>
        </p:nvCxnSpPr>
        <p:spPr>
          <a:xfrm>
            <a:off x="9160213" y="5317787"/>
            <a:ext cx="817123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327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630B0FD-3392-B122-211C-26FE435C5E50}"/>
              </a:ext>
            </a:extLst>
          </p:cNvPr>
          <p:cNvSpPr txBox="1"/>
          <p:nvPr/>
        </p:nvSpPr>
        <p:spPr>
          <a:xfrm>
            <a:off x="207056" y="189559"/>
            <a:ext cx="2973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SwissFEL</a:t>
            </a:r>
            <a:r>
              <a:rPr lang="en-US" sz="2000" b="1" dirty="0"/>
              <a:t> – LPS Predictions</a:t>
            </a:r>
            <a:endParaRPr lang="sv-SE" sz="2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B275D3-BAC5-2B5C-CEF9-338B032207CC}"/>
              </a:ext>
            </a:extLst>
          </p:cNvPr>
          <p:cNvSpPr txBox="1"/>
          <p:nvPr/>
        </p:nvSpPr>
        <p:spPr>
          <a:xfrm>
            <a:off x="5869081" y="3475793"/>
            <a:ext cx="1077539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baseline="30000" dirty="0"/>
              <a:t>2</a:t>
            </a:r>
            <a:r>
              <a:rPr lang="en-US" dirty="0"/>
              <a:t>=92.0%</a:t>
            </a:r>
            <a:endParaRPr lang="sv-S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177307-C636-2081-8CC8-0B83252367EE}"/>
              </a:ext>
            </a:extLst>
          </p:cNvPr>
          <p:cNvSpPr txBox="1"/>
          <p:nvPr/>
        </p:nvSpPr>
        <p:spPr>
          <a:xfrm>
            <a:off x="4819444" y="3035252"/>
            <a:ext cx="3377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Mean performance across test set</a:t>
            </a:r>
            <a:endParaRPr lang="sv-SE" dirty="0"/>
          </a:p>
        </p:txBody>
      </p:sp>
      <p:pic>
        <p:nvPicPr>
          <p:cNvPr id="18" name="Picture 17" descr="A purple and red graph&#10;&#10;Description automatically generated with medium confidence">
            <a:extLst>
              <a:ext uri="{FF2B5EF4-FFF2-40B4-BE49-F238E27FC236}">
                <a16:creationId xmlns:a16="http://schemas.microsoft.com/office/drawing/2014/main" id="{5683ED3B-B983-62B1-1A02-C249738118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03" y="3961502"/>
            <a:ext cx="5701295" cy="2148844"/>
          </a:xfrm>
          <a:prstGeom prst="rect">
            <a:avLst/>
          </a:prstGeom>
        </p:spPr>
      </p:pic>
      <p:pic>
        <p:nvPicPr>
          <p:cNvPr id="19" name="Picture 18" descr="A close-up of a graph&#10;&#10;Description automatically generated">
            <a:extLst>
              <a:ext uri="{FF2B5EF4-FFF2-40B4-BE49-F238E27FC236}">
                <a16:creationId xmlns:a16="http://schemas.microsoft.com/office/drawing/2014/main" id="{68250865-B34A-B52A-92C9-B13BC85355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850" y="770032"/>
            <a:ext cx="5701295" cy="2148844"/>
          </a:xfrm>
          <a:prstGeom prst="rect">
            <a:avLst/>
          </a:prstGeom>
        </p:spPr>
      </p:pic>
      <p:pic>
        <p:nvPicPr>
          <p:cNvPr id="20" name="Picture 19" descr="A close-up of a graph&#10;&#10;Description automatically generated">
            <a:extLst>
              <a:ext uri="{FF2B5EF4-FFF2-40B4-BE49-F238E27FC236}">
                <a16:creationId xmlns:a16="http://schemas.microsoft.com/office/drawing/2014/main" id="{FD60E3CD-B32F-AC7E-7599-8D3CE212E9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42" y="770032"/>
            <a:ext cx="5701295" cy="2148844"/>
          </a:xfrm>
          <a:prstGeom prst="rect">
            <a:avLst/>
          </a:prstGeom>
        </p:spPr>
      </p:pic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C34F5C34-23D4-A6EE-E384-D561DC93A8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0D0738-23DA-A745-9B84-DD183761B382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17" name="Picture 16" descr="A purple and red graph&#10;&#10;Description automatically generated with medium confidence">
            <a:extLst>
              <a:ext uri="{FF2B5EF4-FFF2-40B4-BE49-F238E27FC236}">
                <a16:creationId xmlns:a16="http://schemas.microsoft.com/office/drawing/2014/main" id="{69C3F321-BE88-2F1D-F56C-29E4C555B6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284" y="4006494"/>
            <a:ext cx="5581923" cy="210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9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2929C-7EB4-D1C1-D7A0-733712C1DD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3E9078-52E8-71B9-647F-C0A9EC3FA81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62" y="1783000"/>
            <a:ext cx="10315575" cy="2409825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14CA9EB-D924-2BD0-6A78-44EBBECFA09D}"/>
              </a:ext>
            </a:extLst>
          </p:cNvPr>
          <p:cNvCxnSpPr>
            <a:cxnSpLocks/>
          </p:cNvCxnSpPr>
          <p:nvPr/>
        </p:nvCxnSpPr>
        <p:spPr>
          <a:xfrm>
            <a:off x="9691516" y="1021705"/>
            <a:ext cx="1631184" cy="12966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787D277-02CC-6484-0F4F-400E70F8BB15}"/>
              </a:ext>
            </a:extLst>
          </p:cNvPr>
          <p:cNvSpPr txBox="1"/>
          <p:nvPr/>
        </p:nvSpPr>
        <p:spPr>
          <a:xfrm>
            <a:off x="8651535" y="689234"/>
            <a:ext cx="1855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X-band Athos TDS</a:t>
            </a:r>
            <a:endParaRPr lang="sv-SE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2B7BF3-8FE1-C043-EF59-AC994F9BC002}"/>
              </a:ext>
            </a:extLst>
          </p:cNvPr>
          <p:cNvSpPr txBox="1"/>
          <p:nvPr/>
        </p:nvSpPr>
        <p:spPr>
          <a:xfrm>
            <a:off x="712491" y="1130615"/>
            <a:ext cx="66817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Tuesday night shift dedicated to ML data collection.</a:t>
            </a:r>
          </a:p>
          <a:p>
            <a:endParaRPr lang="en-US" dirty="0"/>
          </a:p>
          <a:p>
            <a:r>
              <a:rPr lang="en-US" dirty="0"/>
              <a:t>In the control room: Johan, Erik, Philipp (early), Christoph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F055C9-5451-5BDF-884D-233EFFC8BB2E}"/>
              </a:ext>
            </a:extLst>
          </p:cNvPr>
          <p:cNvSpPr txBox="1"/>
          <p:nvPr/>
        </p:nvSpPr>
        <p:spPr>
          <a:xfrm>
            <a:off x="539750" y="379559"/>
            <a:ext cx="29410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SwissFEL</a:t>
            </a:r>
            <a:r>
              <a:rPr lang="en-US" sz="2000" b="1" dirty="0"/>
              <a:t> – Collection Plan</a:t>
            </a:r>
            <a:endParaRPr lang="sv-SE" sz="2000" b="1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7F6D4BE-C07D-D465-A049-E2F097E4B402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2234659" y="3876162"/>
            <a:ext cx="2984310" cy="7547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2343450-3096-DCBE-FD44-5118F4ADC0C8}"/>
              </a:ext>
            </a:extLst>
          </p:cNvPr>
          <p:cNvSpPr txBox="1"/>
          <p:nvPr/>
        </p:nvSpPr>
        <p:spPr>
          <a:xfrm>
            <a:off x="1067317" y="4630954"/>
            <a:ext cx="8303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SCAN: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Injector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phase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, X-band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amplitude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and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Linac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1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Phase</a:t>
            </a:r>
            <a:endParaRPr lang="sv-SE" sz="18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r>
              <a:rPr lang="sv-SE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+ ”Step” Parameters to control Aramis/Athos split</a:t>
            </a:r>
          </a:p>
          <a:p>
            <a:endParaRPr lang="sv-SE" dirty="0">
              <a:latin typeface="Aptos" panose="020B0004020202020204" pitchFamily="34" charset="0"/>
            </a:endParaRPr>
          </a:p>
          <a:p>
            <a:r>
              <a:rPr lang="sv-SE" dirty="0">
                <a:latin typeface="Aptos" panose="020B0004020202020204" pitchFamily="34" charset="0"/>
              </a:rPr>
              <a:t>Beam-synchronous DAQ: screen images, dispersive BPMs, rf phase and amplitude readback, bunch compression monitors</a:t>
            </a:r>
            <a:endParaRPr lang="sv-SE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5B4DCFE-8A21-4457-76EE-AA6C79127E3E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2887802" y="3948279"/>
            <a:ext cx="2331167" cy="682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1C6979-ABE9-3D69-45E7-FDA2DC14BC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0D0738-23DA-A745-9B84-DD183761B382}" type="slidenum">
              <a:rPr lang="en-GB" smtClean="0"/>
              <a:pPr/>
              <a:t>4</a:t>
            </a:fld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182E842-0646-6EA2-B56E-39781AFC1654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8707881" y="3808325"/>
            <a:ext cx="114572" cy="8866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794BC16-2815-C9CB-39CB-70B89589419D}"/>
              </a:ext>
            </a:extLst>
          </p:cNvPr>
          <p:cNvSpPr txBox="1"/>
          <p:nvPr/>
        </p:nvSpPr>
        <p:spPr>
          <a:xfrm>
            <a:off x="7724246" y="4694966"/>
            <a:ext cx="1967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C-band Aramis TDS</a:t>
            </a:r>
            <a:endParaRPr lang="sv-SE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40B04DA-D95B-5AFB-A8FD-09596976C584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0965718" y="3683496"/>
            <a:ext cx="240313" cy="1683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D22C70A-5595-3962-CB54-5F6F9AA051E7}"/>
              </a:ext>
            </a:extLst>
          </p:cNvPr>
          <p:cNvSpPr txBox="1"/>
          <p:nvPr/>
        </p:nvSpPr>
        <p:spPr>
          <a:xfrm>
            <a:off x="9982083" y="5367191"/>
            <a:ext cx="1967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Passive Streaker</a:t>
            </a:r>
            <a:endParaRPr lang="sv-SE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EF96DFE-FE75-26F9-FC1C-B249ABB5515A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4570453" y="3876162"/>
            <a:ext cx="648516" cy="7547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A5EF60C8-C714-CE37-8A41-572AF6EE90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670" y="367346"/>
            <a:ext cx="2319446" cy="124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04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591CA7-82A6-CF49-82A2-351C696935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0D0738-23DA-A745-9B84-DD183761B382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79F54C-E7BD-FABE-44A1-E8EFC47B1146}"/>
              </a:ext>
            </a:extLst>
          </p:cNvPr>
          <p:cNvSpPr txBox="1"/>
          <p:nvPr/>
        </p:nvSpPr>
        <p:spPr>
          <a:xfrm>
            <a:off x="539750" y="379559"/>
            <a:ext cx="48794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Collection 1 – RF Step scans on Sunday night</a:t>
            </a:r>
            <a:endParaRPr lang="sv-SE" sz="20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9F4B4D-B081-8ED6-A434-994883091BD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07125" y="1770519"/>
            <a:ext cx="10315575" cy="240982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A37B20A-39E8-D950-DA88-266E8463F5C4}"/>
              </a:ext>
            </a:extLst>
          </p:cNvPr>
          <p:cNvCxnSpPr>
            <a:cxnSpLocks/>
          </p:cNvCxnSpPr>
          <p:nvPr/>
        </p:nvCxnSpPr>
        <p:spPr>
          <a:xfrm>
            <a:off x="9691516" y="1021705"/>
            <a:ext cx="1631184" cy="12966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F36623F-4A04-E7A5-D3B8-38661351B350}"/>
              </a:ext>
            </a:extLst>
          </p:cNvPr>
          <p:cNvSpPr txBox="1"/>
          <p:nvPr/>
        </p:nvSpPr>
        <p:spPr>
          <a:xfrm>
            <a:off x="8651535" y="689234"/>
            <a:ext cx="1855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X-band Athos TDS</a:t>
            </a:r>
            <a:endParaRPr lang="sv-SE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2D9755A-15F6-3E22-32FB-6D7D0ED80F69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2345632" y="3959051"/>
            <a:ext cx="1050958" cy="7547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D63D289-117C-8291-F91B-E333452532A0}"/>
              </a:ext>
            </a:extLst>
          </p:cNvPr>
          <p:cNvSpPr txBox="1"/>
          <p:nvPr/>
        </p:nvSpPr>
        <p:spPr>
          <a:xfrm>
            <a:off x="1178290" y="4713843"/>
            <a:ext cx="4436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SCAN: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Injector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and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Xband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step parameters</a:t>
            </a:r>
            <a:endParaRPr lang="sv-SE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83813EC-EDEC-74CA-E771-BF2C045B919F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2998775" y="4031168"/>
            <a:ext cx="397815" cy="682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B0FB5FD-8C29-ABDB-7AAF-2F4D5CC0F395}"/>
              </a:ext>
            </a:extLst>
          </p:cNvPr>
          <p:cNvSpPr txBox="1"/>
          <p:nvPr/>
        </p:nvSpPr>
        <p:spPr>
          <a:xfrm>
            <a:off x="539750" y="873900"/>
            <a:ext cx="66817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Extra time on Sunday, Athos only</a:t>
            </a:r>
          </a:p>
          <a:p>
            <a:endParaRPr lang="en-US" dirty="0"/>
          </a:p>
          <a:p>
            <a:r>
              <a:rPr lang="en-US" dirty="0"/>
              <a:t>SCANS of RF step 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X-band phase and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Injector phase and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Injector and X-band voltage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6F2DAE-BDDA-A12C-ECC0-5D22B8728E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670" y="367346"/>
            <a:ext cx="2319446" cy="124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24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592F54-EA10-2009-2562-D41D3ECFA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0D0738-23DA-A745-9B84-DD183761B382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4" name="Picture 3" descr="A purple and red graph&#10;&#10;AI-generated content may be incorrect.">
            <a:extLst>
              <a:ext uri="{FF2B5EF4-FFF2-40B4-BE49-F238E27FC236}">
                <a16:creationId xmlns:a16="http://schemas.microsoft.com/office/drawing/2014/main" id="{C3E107A3-87CB-3ACB-1A64-23A0AF0AF4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34" y="4734129"/>
            <a:ext cx="6316932" cy="1603104"/>
          </a:xfrm>
          <a:prstGeom prst="rect">
            <a:avLst/>
          </a:prstGeom>
        </p:spPr>
      </p:pic>
      <p:pic>
        <p:nvPicPr>
          <p:cNvPr id="6" name="Picture 5" descr="A purple and red graph&#10;&#10;AI-generated content may be incorrect.">
            <a:extLst>
              <a:ext uri="{FF2B5EF4-FFF2-40B4-BE49-F238E27FC236}">
                <a16:creationId xmlns:a16="http://schemas.microsoft.com/office/drawing/2014/main" id="{63277D1A-20F2-9715-EC23-B395374F7E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34" y="817123"/>
            <a:ext cx="6316932" cy="16031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59058EC-71B1-77E4-594E-5702E1ABA4A7}"/>
              </a:ext>
            </a:extLst>
          </p:cNvPr>
          <p:cNvSpPr txBox="1"/>
          <p:nvPr/>
        </p:nvSpPr>
        <p:spPr>
          <a:xfrm>
            <a:off x="552720" y="232862"/>
            <a:ext cx="44594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Image alignment using </a:t>
            </a:r>
            <a:r>
              <a:rPr lang="sv-SE" sz="2000" b="1" dirty="0"/>
              <a:t>cross-</a:t>
            </a:r>
            <a:r>
              <a:rPr lang="sv-SE" sz="2000" b="1" dirty="0" err="1"/>
              <a:t>correlation</a:t>
            </a:r>
            <a:endParaRPr lang="sv-SE" sz="20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5EF9DC-EA7F-BEAB-60B9-10F90C7CF4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5052" y="2360182"/>
            <a:ext cx="4763343" cy="213763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5E3BCFF-3762-743E-A54D-85AAA95DBD67}"/>
              </a:ext>
            </a:extLst>
          </p:cNvPr>
          <p:cNvCxnSpPr>
            <a:stCxn id="6" idx="3"/>
          </p:cNvCxnSpPr>
          <p:nvPr/>
        </p:nvCxnSpPr>
        <p:spPr>
          <a:xfrm>
            <a:off x="6558366" y="1618675"/>
            <a:ext cx="510400" cy="664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C10F371-96A4-A1D4-B6F9-D68B441C0A54}"/>
              </a:ext>
            </a:extLst>
          </p:cNvPr>
          <p:cNvCxnSpPr/>
          <p:nvPr/>
        </p:nvCxnSpPr>
        <p:spPr>
          <a:xfrm flipH="1">
            <a:off x="6407285" y="4497817"/>
            <a:ext cx="525294" cy="476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7E9C4AD-07DC-7E2C-392F-60D12AD5D8CE}"/>
              </a:ext>
            </a:extLst>
          </p:cNvPr>
          <p:cNvSpPr txBox="1"/>
          <p:nvPr/>
        </p:nvSpPr>
        <p:spPr>
          <a:xfrm>
            <a:off x="313208" y="2946874"/>
            <a:ext cx="6245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Small offsets lowering performance without real information loss</a:t>
            </a:r>
          </a:p>
          <a:p>
            <a:endParaRPr lang="en-US" dirty="0"/>
          </a:p>
          <a:p>
            <a:r>
              <a:rPr lang="en-US" dirty="0"/>
              <a:t>Align beams in image after prediction using cross-correlations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5765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urple and blue graph&#10;&#10;AI-generated content may be incorrect.">
            <a:extLst>
              <a:ext uri="{FF2B5EF4-FFF2-40B4-BE49-F238E27FC236}">
                <a16:creationId xmlns:a16="http://schemas.microsoft.com/office/drawing/2014/main" id="{2F98A7B1-5E67-F629-6378-15E22DBAF4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758" y="247090"/>
            <a:ext cx="6248574" cy="1585756"/>
          </a:xfrm>
          <a:prstGeom prst="rect">
            <a:avLst/>
          </a:prstGeom>
        </p:spPr>
      </p:pic>
      <p:pic>
        <p:nvPicPr>
          <p:cNvPr id="22" name="Picture 21" descr="A graph with blue bars and red lines&#10;&#10;AI-generated content may be incorrect.">
            <a:extLst>
              <a:ext uri="{FF2B5EF4-FFF2-40B4-BE49-F238E27FC236}">
                <a16:creationId xmlns:a16="http://schemas.microsoft.com/office/drawing/2014/main" id="{C95CEDF4-790D-F4AC-392B-1718246049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87" y="1275950"/>
            <a:ext cx="5486132" cy="365742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4560C4-EF31-9380-BC59-68494274CE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0D0738-23DA-A745-9B84-DD183761B382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7" name="Plus Sign 16">
            <a:extLst>
              <a:ext uri="{FF2B5EF4-FFF2-40B4-BE49-F238E27FC236}">
                <a16:creationId xmlns:a16="http://schemas.microsoft.com/office/drawing/2014/main" id="{08E8BB40-FB4E-6E4C-359C-D0074CF4D395}"/>
              </a:ext>
            </a:extLst>
          </p:cNvPr>
          <p:cNvSpPr/>
          <p:nvPr/>
        </p:nvSpPr>
        <p:spPr>
          <a:xfrm>
            <a:off x="4983499" y="2672726"/>
            <a:ext cx="136187" cy="127286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Plus Sign 17">
            <a:extLst>
              <a:ext uri="{FF2B5EF4-FFF2-40B4-BE49-F238E27FC236}">
                <a16:creationId xmlns:a16="http://schemas.microsoft.com/office/drawing/2014/main" id="{A55091D1-7F28-FF59-4CA4-166C60C0F32D}"/>
              </a:ext>
            </a:extLst>
          </p:cNvPr>
          <p:cNvSpPr/>
          <p:nvPr/>
        </p:nvSpPr>
        <p:spPr>
          <a:xfrm>
            <a:off x="1126228" y="4136237"/>
            <a:ext cx="136187" cy="127286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Plus Sign 18">
            <a:extLst>
              <a:ext uri="{FF2B5EF4-FFF2-40B4-BE49-F238E27FC236}">
                <a16:creationId xmlns:a16="http://schemas.microsoft.com/office/drawing/2014/main" id="{65A28165-A9E3-1FF9-05B2-0CC6CC8F0DB4}"/>
              </a:ext>
            </a:extLst>
          </p:cNvPr>
          <p:cNvSpPr/>
          <p:nvPr/>
        </p:nvSpPr>
        <p:spPr>
          <a:xfrm>
            <a:off x="5504667" y="2359551"/>
            <a:ext cx="136187" cy="127286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" name="Plus Sign 19">
            <a:extLst>
              <a:ext uri="{FF2B5EF4-FFF2-40B4-BE49-F238E27FC236}">
                <a16:creationId xmlns:a16="http://schemas.microsoft.com/office/drawing/2014/main" id="{83D40095-0934-F34E-069C-4D8CF63541D1}"/>
              </a:ext>
            </a:extLst>
          </p:cNvPr>
          <p:cNvSpPr/>
          <p:nvPr/>
        </p:nvSpPr>
        <p:spPr>
          <a:xfrm>
            <a:off x="5504666" y="4533426"/>
            <a:ext cx="136187" cy="127286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Plus Sign 20">
            <a:extLst>
              <a:ext uri="{FF2B5EF4-FFF2-40B4-BE49-F238E27FC236}">
                <a16:creationId xmlns:a16="http://schemas.microsoft.com/office/drawing/2014/main" id="{82868D67-F80E-1A84-3981-8B766859932B}"/>
              </a:ext>
            </a:extLst>
          </p:cNvPr>
          <p:cNvSpPr/>
          <p:nvPr/>
        </p:nvSpPr>
        <p:spPr>
          <a:xfrm>
            <a:off x="4394240" y="2699787"/>
            <a:ext cx="136187" cy="127286"/>
          </a:xfrm>
          <a:prstGeom prst="mathPlus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Plus Sign 22">
            <a:extLst>
              <a:ext uri="{FF2B5EF4-FFF2-40B4-BE49-F238E27FC236}">
                <a16:creationId xmlns:a16="http://schemas.microsoft.com/office/drawing/2014/main" id="{2F7B6D36-BE11-4E50-3FFF-CB1E66ACF246}"/>
              </a:ext>
            </a:extLst>
          </p:cNvPr>
          <p:cNvSpPr/>
          <p:nvPr/>
        </p:nvSpPr>
        <p:spPr>
          <a:xfrm>
            <a:off x="5504665" y="231737"/>
            <a:ext cx="136187" cy="127286"/>
          </a:xfrm>
          <a:prstGeom prst="mathPlus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A6636A-B815-118C-8DF4-56DAAEB9949B}"/>
              </a:ext>
            </a:extLst>
          </p:cNvPr>
          <p:cNvSpPr txBox="1"/>
          <p:nvPr/>
        </p:nvSpPr>
        <p:spPr>
          <a:xfrm>
            <a:off x="391886" y="295380"/>
            <a:ext cx="2513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RF Step Scan Predictions</a:t>
            </a:r>
            <a:endParaRPr lang="sv-SE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9E70E5-9C04-88CF-2C4F-268D428C9A43}"/>
              </a:ext>
            </a:extLst>
          </p:cNvPr>
          <p:cNvSpPr txBox="1"/>
          <p:nvPr/>
        </p:nvSpPr>
        <p:spPr>
          <a:xfrm>
            <a:off x="2198451" y="2049294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Mean: 87.4%</a:t>
            </a:r>
          </a:p>
          <a:p>
            <a:r>
              <a:rPr lang="en-US" dirty="0"/>
              <a:t>Median: 90.3% </a:t>
            </a:r>
            <a:endParaRPr lang="sv-SE" dirty="0"/>
          </a:p>
        </p:txBody>
      </p:sp>
      <p:pic>
        <p:nvPicPr>
          <p:cNvPr id="13" name="Picture 12" descr="A graph of a graph showing a line&#10;&#10;AI-generated content may be incorrect.">
            <a:extLst>
              <a:ext uri="{FF2B5EF4-FFF2-40B4-BE49-F238E27FC236}">
                <a16:creationId xmlns:a16="http://schemas.microsoft.com/office/drawing/2014/main" id="{019E9F78-ECF2-2047-FB37-BFC5F73277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758" y="4660712"/>
            <a:ext cx="6248578" cy="1585757"/>
          </a:xfrm>
          <a:prstGeom prst="rect">
            <a:avLst/>
          </a:prstGeom>
        </p:spPr>
      </p:pic>
      <p:pic>
        <p:nvPicPr>
          <p:cNvPr id="15" name="Picture 14" descr="A purple and red graph&#10;&#10;AI-generated content may be incorrect.">
            <a:extLst>
              <a:ext uri="{FF2B5EF4-FFF2-40B4-BE49-F238E27FC236}">
                <a16:creationId xmlns:a16="http://schemas.microsoft.com/office/drawing/2014/main" id="{8AF5F3AB-5CCA-400C-FCC6-57DDDA9310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758" y="2550480"/>
            <a:ext cx="6248578" cy="158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02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41EB38-8066-04B4-2A9A-7A501703E0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BEDED0-DC3C-F666-A287-0FE495032B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0D0738-23DA-A745-9B84-DD183761B382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753309-0756-9AF7-3CB6-840F97E03EA0}"/>
              </a:ext>
            </a:extLst>
          </p:cNvPr>
          <p:cNvSpPr txBox="1"/>
          <p:nvPr/>
        </p:nvSpPr>
        <p:spPr>
          <a:xfrm>
            <a:off x="539750" y="379559"/>
            <a:ext cx="57797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Collection 2 – Parallel C-band and X-band Collections</a:t>
            </a:r>
            <a:endParaRPr lang="sv-SE" sz="20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33C3E4-6B01-5B69-601A-89AA82DA25C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82662" y="1783000"/>
            <a:ext cx="10315575" cy="240982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9E0DD5E-C759-EDAE-CFF1-BE1A80EEB5DA}"/>
              </a:ext>
            </a:extLst>
          </p:cNvPr>
          <p:cNvCxnSpPr>
            <a:cxnSpLocks/>
          </p:cNvCxnSpPr>
          <p:nvPr/>
        </p:nvCxnSpPr>
        <p:spPr>
          <a:xfrm>
            <a:off x="9691516" y="1021705"/>
            <a:ext cx="1631184" cy="12966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41835CC-9A77-5DA9-7066-881C4C43D10A}"/>
              </a:ext>
            </a:extLst>
          </p:cNvPr>
          <p:cNvSpPr txBox="1"/>
          <p:nvPr/>
        </p:nvSpPr>
        <p:spPr>
          <a:xfrm>
            <a:off x="8651535" y="689234"/>
            <a:ext cx="1855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X-band Athos TDS</a:t>
            </a:r>
            <a:endParaRPr lang="sv-SE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1CA3FEA-0B50-F1D4-97F6-FDCFBFA50973}"/>
              </a:ext>
            </a:extLst>
          </p:cNvPr>
          <p:cNvCxnSpPr>
            <a:cxnSpLocks/>
          </p:cNvCxnSpPr>
          <p:nvPr/>
        </p:nvCxnSpPr>
        <p:spPr>
          <a:xfrm flipH="1" flipV="1">
            <a:off x="2345632" y="3959051"/>
            <a:ext cx="854686" cy="7547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E6C600C-1786-E127-ED59-8D1706995A2F}"/>
              </a:ext>
            </a:extLst>
          </p:cNvPr>
          <p:cNvSpPr txBox="1"/>
          <p:nvPr/>
        </p:nvSpPr>
        <p:spPr>
          <a:xfrm>
            <a:off x="508278" y="958795"/>
            <a:ext cx="71788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Beam-synchronous</a:t>
            </a:r>
            <a:r>
              <a:rPr lang="sv-SE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data </a:t>
            </a:r>
            <a:r>
              <a:rPr lang="sv-SE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acquisition</a:t>
            </a:r>
            <a:r>
              <a:rPr lang="sv-SE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from </a:t>
            </a:r>
            <a:r>
              <a:rPr lang="sv-SE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two</a:t>
            </a:r>
            <a:r>
              <a:rPr lang="sv-SE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sv-SE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screens</a:t>
            </a:r>
            <a:r>
              <a:rPr lang="sv-SE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in </a:t>
            </a:r>
            <a:r>
              <a:rPr lang="sv-SE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parallel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C-band measurement caused rapid increase of dose, quick collections at two different times.</a:t>
            </a:r>
          </a:p>
          <a:p>
            <a:r>
              <a:rPr lang="en-US" dirty="0"/>
              <a:t>SCANS: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to be done, injector and L01 phases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“</a:t>
            </a:r>
            <a:r>
              <a:rPr lang="en-US" dirty="0" err="1"/>
              <a:t>Inbetween</a:t>
            </a:r>
            <a:r>
              <a:rPr lang="en-US" dirty="0"/>
              <a:t> points” filled in with later scans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12FC8B-42D8-2067-DDD7-DDE1123AE197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8670770" y="3721439"/>
            <a:ext cx="114572" cy="8866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EAA32BF-CE16-A4EA-5B73-536C86F16C74}"/>
              </a:ext>
            </a:extLst>
          </p:cNvPr>
          <p:cNvSpPr txBox="1"/>
          <p:nvPr/>
        </p:nvSpPr>
        <p:spPr>
          <a:xfrm>
            <a:off x="7687135" y="4608080"/>
            <a:ext cx="1967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C-band Aramis TDS</a:t>
            </a:r>
            <a:endParaRPr lang="sv-S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9E2427-4A3A-DFA9-8A10-E30768FB2BAE}"/>
              </a:ext>
            </a:extLst>
          </p:cNvPr>
          <p:cNvSpPr txBox="1"/>
          <p:nvPr/>
        </p:nvSpPr>
        <p:spPr>
          <a:xfrm>
            <a:off x="1178290" y="4713843"/>
            <a:ext cx="3495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SCAN: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Injector</a:t>
            </a:r>
            <a:r>
              <a:rPr lang="sv-SE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and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Linac</a:t>
            </a:r>
            <a:r>
              <a:rPr lang="sv-S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1 </a:t>
            </a:r>
            <a:r>
              <a:rPr lang="sv-S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Phase</a:t>
            </a:r>
            <a:endParaRPr lang="sv-SE" sz="18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9D650CD-213A-7F80-9807-1DFF247D573E}"/>
              </a:ext>
            </a:extLst>
          </p:cNvPr>
          <p:cNvCxnSpPr>
            <a:cxnSpLocks/>
          </p:cNvCxnSpPr>
          <p:nvPr/>
        </p:nvCxnSpPr>
        <p:spPr>
          <a:xfrm flipV="1">
            <a:off x="4340888" y="4031168"/>
            <a:ext cx="251209" cy="682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4837070B-E717-889C-BCB3-9170C12E57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7108" y="496816"/>
            <a:ext cx="1284445" cy="69136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0A28C8C-7F7B-CA46-856F-DDCC28BF7C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7444" y="4977412"/>
            <a:ext cx="3289664" cy="124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43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with blue and red lines&#10;&#10;AI-generated content may be incorrect.">
            <a:extLst>
              <a:ext uri="{FF2B5EF4-FFF2-40B4-BE49-F238E27FC236}">
                <a16:creationId xmlns:a16="http://schemas.microsoft.com/office/drawing/2014/main" id="{5ACBEE2D-FFEB-F97A-5B72-C12CA327E5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95" y="710318"/>
            <a:ext cx="5486132" cy="3657421"/>
          </a:xfrm>
          <a:prstGeom prst="rect">
            <a:avLst/>
          </a:prstGeom>
        </p:spPr>
      </p:pic>
      <p:pic>
        <p:nvPicPr>
          <p:cNvPr id="8" name="Picture 7" descr="A graph of a temperature measurement&#10;&#10;AI-generated content may be incorrect.">
            <a:extLst>
              <a:ext uri="{FF2B5EF4-FFF2-40B4-BE49-F238E27FC236}">
                <a16:creationId xmlns:a16="http://schemas.microsoft.com/office/drawing/2014/main" id="{D441494D-19FA-FAE8-C67C-AA7DD19142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084" y="2354362"/>
            <a:ext cx="6526916" cy="1500620"/>
          </a:xfrm>
          <a:prstGeom prst="rect">
            <a:avLst/>
          </a:prstGeom>
        </p:spPr>
      </p:pic>
      <p:pic>
        <p:nvPicPr>
          <p:cNvPr id="4" name="Picture 3" descr="A purple and green graph&#10;&#10;AI-generated content may be incorrect.">
            <a:extLst>
              <a:ext uri="{FF2B5EF4-FFF2-40B4-BE49-F238E27FC236}">
                <a16:creationId xmlns:a16="http://schemas.microsoft.com/office/drawing/2014/main" id="{D01B868B-16F0-4F70-5764-8855236EA1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084" y="362896"/>
            <a:ext cx="6526916" cy="1500620"/>
          </a:xfrm>
          <a:prstGeom prst="rect">
            <a:avLst/>
          </a:prstGeom>
        </p:spPr>
      </p:pic>
      <p:pic>
        <p:nvPicPr>
          <p:cNvPr id="6" name="Picture 5" descr="A graph of a graph showing the temperature of a wave&#10;&#10;AI-generated content may be incorrect.">
            <a:extLst>
              <a:ext uri="{FF2B5EF4-FFF2-40B4-BE49-F238E27FC236}">
                <a16:creationId xmlns:a16="http://schemas.microsoft.com/office/drawing/2014/main" id="{9BE91415-478A-AD97-D367-4D1271557D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033" y="4345828"/>
            <a:ext cx="8664628" cy="199210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024672-8C8F-1FD4-E3D6-C5A6B20A0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0D0738-23DA-A745-9B84-DD183761B382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B3E520-DA65-8ED2-D7A4-1F4774BCA5EC}"/>
              </a:ext>
            </a:extLst>
          </p:cNvPr>
          <p:cNvSpPr txBox="1"/>
          <p:nvPr/>
        </p:nvSpPr>
        <p:spPr>
          <a:xfrm>
            <a:off x="2456385" y="1981104"/>
            <a:ext cx="1710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Mean: 88.7%</a:t>
            </a:r>
          </a:p>
          <a:p>
            <a:r>
              <a:rPr lang="en-US" dirty="0"/>
              <a:t>Median: 95%</a:t>
            </a:r>
            <a:endParaRPr lang="sv-S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D48375-F294-70F2-AE7C-C433A4BCED27}"/>
              </a:ext>
            </a:extLst>
          </p:cNvPr>
          <p:cNvSpPr txBox="1"/>
          <p:nvPr/>
        </p:nvSpPr>
        <p:spPr>
          <a:xfrm>
            <a:off x="457583" y="362896"/>
            <a:ext cx="2505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X-band TDS – Athos Line</a:t>
            </a:r>
            <a:endParaRPr lang="sv-SE" b="1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D2A6B39-9D24-5465-D759-965B9DB53211}"/>
              </a:ext>
            </a:extLst>
          </p:cNvPr>
          <p:cNvCxnSpPr>
            <a:cxnSpLocks/>
          </p:cNvCxnSpPr>
          <p:nvPr/>
        </p:nvCxnSpPr>
        <p:spPr>
          <a:xfrm>
            <a:off x="4649821" y="3955915"/>
            <a:ext cx="750177" cy="5123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lus Sign 23">
            <a:extLst>
              <a:ext uri="{FF2B5EF4-FFF2-40B4-BE49-F238E27FC236}">
                <a16:creationId xmlns:a16="http://schemas.microsoft.com/office/drawing/2014/main" id="{AD5476AD-8B00-2AD5-298D-79DCEE0BDDB2}"/>
              </a:ext>
            </a:extLst>
          </p:cNvPr>
          <p:cNvSpPr/>
          <p:nvPr/>
        </p:nvSpPr>
        <p:spPr>
          <a:xfrm>
            <a:off x="4760203" y="1165087"/>
            <a:ext cx="136187" cy="127286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Plus Sign 24">
            <a:extLst>
              <a:ext uri="{FF2B5EF4-FFF2-40B4-BE49-F238E27FC236}">
                <a16:creationId xmlns:a16="http://schemas.microsoft.com/office/drawing/2014/main" id="{4A40BE2A-C11F-ADB9-A728-EABC41B7659E}"/>
              </a:ext>
            </a:extLst>
          </p:cNvPr>
          <p:cNvSpPr/>
          <p:nvPr/>
        </p:nvSpPr>
        <p:spPr>
          <a:xfrm>
            <a:off x="950068" y="3695684"/>
            <a:ext cx="136187" cy="127286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Plus Sign 25">
            <a:extLst>
              <a:ext uri="{FF2B5EF4-FFF2-40B4-BE49-F238E27FC236}">
                <a16:creationId xmlns:a16="http://schemas.microsoft.com/office/drawing/2014/main" id="{2F2B8443-CC9D-6752-C5AF-8323CE78651B}"/>
              </a:ext>
            </a:extLst>
          </p:cNvPr>
          <p:cNvSpPr/>
          <p:nvPr/>
        </p:nvSpPr>
        <p:spPr>
          <a:xfrm>
            <a:off x="5726924" y="402220"/>
            <a:ext cx="136187" cy="127286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Plus Sign 26">
            <a:extLst>
              <a:ext uri="{FF2B5EF4-FFF2-40B4-BE49-F238E27FC236}">
                <a16:creationId xmlns:a16="http://schemas.microsoft.com/office/drawing/2014/main" id="{0281CF5C-B774-6758-1829-97EECACC0990}"/>
              </a:ext>
            </a:extLst>
          </p:cNvPr>
          <p:cNvSpPr/>
          <p:nvPr/>
        </p:nvSpPr>
        <p:spPr>
          <a:xfrm>
            <a:off x="5797998" y="2350436"/>
            <a:ext cx="136187" cy="127286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410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MAX IV">
  <a:themeElements>
    <a:clrScheme name="MAX IV ny">
      <a:dk1>
        <a:srgbClr val="001427"/>
      </a:dk1>
      <a:lt1>
        <a:srgbClr val="FFFFFF"/>
      </a:lt1>
      <a:dk2>
        <a:srgbClr val="00570C"/>
      </a:dk2>
      <a:lt2>
        <a:srgbClr val="FB8C00"/>
      </a:lt2>
      <a:accent1>
        <a:srgbClr val="767171"/>
      </a:accent1>
      <a:accent2>
        <a:srgbClr val="595555"/>
      </a:accent2>
      <a:accent3>
        <a:srgbClr val="AEAAAA"/>
      </a:accent3>
      <a:accent4>
        <a:srgbClr val="00570C"/>
      </a:accent4>
      <a:accent5>
        <a:srgbClr val="F6B222"/>
      </a:accent5>
      <a:accent6>
        <a:srgbClr val="C8C3C3"/>
      </a:accent6>
      <a:hlink>
        <a:srgbClr val="0000FF"/>
      </a:hlink>
      <a:folHlink>
        <a:srgbClr val="8100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X IV" id="{516FC9ED-6BBD-C744-B2F0-90A71CB59E0C}" vid="{13190349-0772-8741-AF07-2E14FF89C4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</TotalTime>
  <Words>559</Words>
  <Application>Microsoft Office PowerPoint</Application>
  <PresentationFormat>Widescreen</PresentationFormat>
  <Paragraphs>105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Aptos</vt:lpstr>
      <vt:lpstr>Arial</vt:lpstr>
      <vt:lpstr>Calibri</vt:lpstr>
      <vt:lpstr>Maven Pro Medium</vt:lpstr>
      <vt:lpstr>Old Standard TT</vt:lpstr>
      <vt:lpstr>Open Sans Light</vt:lpstr>
      <vt:lpstr>MAX IV</vt:lpstr>
      <vt:lpstr>PSI Machine Development Shift  - March 2025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PSI Beam Time - March 2025</dc:title>
  <dc:creator>Johan Lundquist</dc:creator>
  <cp:lastModifiedBy>Johan Lundquist</cp:lastModifiedBy>
  <cp:revision>22</cp:revision>
  <dcterms:created xsi:type="dcterms:W3CDTF">2024-07-16T08:43:46Z</dcterms:created>
  <dcterms:modified xsi:type="dcterms:W3CDTF">2025-03-25T12:51:58Z</dcterms:modified>
</cp:coreProperties>
</file>