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50" r:id="rId4"/>
  </p:sldMasterIdLst>
  <p:notesMasterIdLst>
    <p:notesMasterId r:id="rId8"/>
  </p:notesMasterIdLst>
  <p:sldIdLst>
    <p:sldId id="263" r:id="rId5"/>
    <p:sldId id="265" r:id="rId6"/>
    <p:sldId id="264" r:id="rId7"/>
  </p:sldIdLst>
  <p:sldSz cx="30275213" cy="42803763"/>
  <p:notesSz cx="6870700" cy="10007600"/>
  <p:defaultTextStyle>
    <a:defPPr>
      <a:defRPr lang="de-CH"/>
    </a:defPPr>
    <a:lvl1pPr algn="l" rtl="0" eaLnBrk="0" fontAlgn="base" hangingPunct="0">
      <a:spcBef>
        <a:spcPct val="0"/>
      </a:spcBef>
      <a:spcAft>
        <a:spcPct val="0"/>
      </a:spcAft>
      <a:defRPr sz="8141" b="1" kern="1200">
        <a:solidFill>
          <a:schemeClr val="tx1"/>
        </a:solidFill>
        <a:latin typeface="Arial" panose="020B0604020202020204" pitchFamily="34" charset="0"/>
        <a:ea typeface="+mn-ea"/>
        <a:cs typeface="+mn-cs"/>
      </a:defRPr>
    </a:lvl1pPr>
    <a:lvl2pPr marL="1283356" algn="l" rtl="0" eaLnBrk="0" fontAlgn="base" hangingPunct="0">
      <a:spcBef>
        <a:spcPct val="0"/>
      </a:spcBef>
      <a:spcAft>
        <a:spcPct val="0"/>
      </a:spcAft>
      <a:defRPr sz="8141" b="1" kern="1200">
        <a:solidFill>
          <a:schemeClr val="tx1"/>
        </a:solidFill>
        <a:latin typeface="Arial" panose="020B0604020202020204" pitchFamily="34" charset="0"/>
        <a:ea typeface="+mn-ea"/>
        <a:cs typeface="+mn-cs"/>
      </a:defRPr>
    </a:lvl2pPr>
    <a:lvl3pPr marL="2566710" algn="l" rtl="0" eaLnBrk="0" fontAlgn="base" hangingPunct="0">
      <a:spcBef>
        <a:spcPct val="0"/>
      </a:spcBef>
      <a:spcAft>
        <a:spcPct val="0"/>
      </a:spcAft>
      <a:defRPr sz="8141" b="1" kern="1200">
        <a:solidFill>
          <a:schemeClr val="tx1"/>
        </a:solidFill>
        <a:latin typeface="Arial" panose="020B0604020202020204" pitchFamily="34" charset="0"/>
        <a:ea typeface="+mn-ea"/>
        <a:cs typeface="+mn-cs"/>
      </a:defRPr>
    </a:lvl3pPr>
    <a:lvl4pPr marL="3850066" algn="l" rtl="0" eaLnBrk="0" fontAlgn="base" hangingPunct="0">
      <a:spcBef>
        <a:spcPct val="0"/>
      </a:spcBef>
      <a:spcAft>
        <a:spcPct val="0"/>
      </a:spcAft>
      <a:defRPr sz="8141" b="1" kern="1200">
        <a:solidFill>
          <a:schemeClr val="tx1"/>
        </a:solidFill>
        <a:latin typeface="Arial" panose="020B0604020202020204" pitchFamily="34" charset="0"/>
        <a:ea typeface="+mn-ea"/>
        <a:cs typeface="+mn-cs"/>
      </a:defRPr>
    </a:lvl4pPr>
    <a:lvl5pPr marL="5133420" algn="l" rtl="0" eaLnBrk="0" fontAlgn="base" hangingPunct="0">
      <a:spcBef>
        <a:spcPct val="0"/>
      </a:spcBef>
      <a:spcAft>
        <a:spcPct val="0"/>
      </a:spcAft>
      <a:defRPr sz="8141" b="1" kern="1200">
        <a:solidFill>
          <a:schemeClr val="tx1"/>
        </a:solidFill>
        <a:latin typeface="Arial" panose="020B0604020202020204" pitchFamily="34" charset="0"/>
        <a:ea typeface="+mn-ea"/>
        <a:cs typeface="+mn-cs"/>
      </a:defRPr>
    </a:lvl5pPr>
    <a:lvl6pPr marL="6416776" algn="l" defTabSz="2566710" rtl="0" eaLnBrk="1" latinLnBrk="0" hangingPunct="1">
      <a:defRPr sz="8141" b="1" kern="1200">
        <a:solidFill>
          <a:schemeClr val="tx1"/>
        </a:solidFill>
        <a:latin typeface="Arial" panose="020B0604020202020204" pitchFamily="34" charset="0"/>
        <a:ea typeface="+mn-ea"/>
        <a:cs typeface="+mn-cs"/>
      </a:defRPr>
    </a:lvl6pPr>
    <a:lvl7pPr marL="7700130" algn="l" defTabSz="2566710" rtl="0" eaLnBrk="1" latinLnBrk="0" hangingPunct="1">
      <a:defRPr sz="8141" b="1" kern="1200">
        <a:solidFill>
          <a:schemeClr val="tx1"/>
        </a:solidFill>
        <a:latin typeface="Arial" panose="020B0604020202020204" pitchFamily="34" charset="0"/>
        <a:ea typeface="+mn-ea"/>
        <a:cs typeface="+mn-cs"/>
      </a:defRPr>
    </a:lvl7pPr>
    <a:lvl8pPr marL="8983486" algn="l" defTabSz="2566710" rtl="0" eaLnBrk="1" latinLnBrk="0" hangingPunct="1">
      <a:defRPr sz="8141" b="1" kern="1200">
        <a:solidFill>
          <a:schemeClr val="tx1"/>
        </a:solidFill>
        <a:latin typeface="Arial" panose="020B0604020202020204" pitchFamily="34" charset="0"/>
        <a:ea typeface="+mn-ea"/>
        <a:cs typeface="+mn-cs"/>
      </a:defRPr>
    </a:lvl8pPr>
    <a:lvl9pPr marL="10266840" algn="l" defTabSz="2566710" rtl="0" eaLnBrk="1" latinLnBrk="0" hangingPunct="1">
      <a:defRPr sz="8141" b="1" kern="1200">
        <a:solidFill>
          <a:schemeClr val="tx1"/>
        </a:solidFill>
        <a:latin typeface="Arial" panose="020B0604020202020204" pitchFamily="34" charset="0"/>
        <a:ea typeface="+mn-ea"/>
        <a:cs typeface="+mn-cs"/>
      </a:defRPr>
    </a:lvl9pPr>
  </p:defaultTextStyle>
  <p:extLst>
    <p:ext uri="{EFAFB233-063F-42B5-8137-9DF3F51BA10A}">
      <p15:sldGuideLst xmlns:p15="http://schemas.microsoft.com/office/powerpoint/2012/main">
        <p15:guide id="1" orient="horz" pos="6125" userDrawn="1">
          <p15:clr>
            <a:srgbClr val="A4A3A4"/>
          </p15:clr>
        </p15:guide>
        <p15:guide id="2" orient="horz" pos="3949" userDrawn="1">
          <p15:clr>
            <a:srgbClr val="A4A3A4"/>
          </p15:clr>
        </p15:guide>
        <p15:guide id="3" pos="6874" userDrawn="1">
          <p15:clr>
            <a:srgbClr val="A4A3A4"/>
          </p15:clr>
        </p15:guide>
        <p15:guide id="4" pos="912" userDrawn="1">
          <p15:clr>
            <a:srgbClr val="A4A3A4"/>
          </p15:clr>
        </p15:guide>
        <p15:guide id="5" pos="6294" userDrawn="1">
          <p15:clr>
            <a:srgbClr val="A4A3A4"/>
          </p15:clr>
        </p15:guide>
        <p15:guide id="6" pos="12262" userDrawn="1">
          <p15:clr>
            <a:srgbClr val="A4A3A4"/>
          </p15:clr>
        </p15:guide>
        <p15:guide id="7" pos="12848" userDrawn="1">
          <p15:clr>
            <a:srgbClr val="A4A3A4"/>
          </p15:clr>
        </p15:guide>
        <p15:guide id="8" pos="18241"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a:srgbClr val="EEC55C"/>
    <a:srgbClr val="C64831"/>
    <a:srgbClr val="E3C35D"/>
    <a:srgbClr val="43965C"/>
    <a:srgbClr val="83AD5E"/>
    <a:srgbClr val="C54530"/>
    <a:srgbClr val="A0B84B"/>
    <a:srgbClr val="B2C562"/>
    <a:srgbClr val="BE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9342" autoAdjust="0"/>
    <p:restoredTop sz="92943" autoAdjust="0"/>
  </p:normalViewPr>
  <p:slideViewPr>
    <p:cSldViewPr snapToGrid="0">
      <p:cViewPr varScale="1">
        <p:scale>
          <a:sx n="24" d="100"/>
          <a:sy n="24" d="100"/>
        </p:scale>
        <p:origin x="3846" y="150"/>
      </p:cViewPr>
      <p:guideLst>
        <p:guide orient="horz" pos="6125"/>
        <p:guide orient="horz" pos="3949"/>
        <p:guide pos="6874"/>
        <p:guide pos="912"/>
        <p:guide pos="6294"/>
        <p:guide pos="12262"/>
        <p:guide pos="12848"/>
        <p:guide pos="18241"/>
      </p:guideLst>
    </p:cSldViewPr>
  </p:slideViewPr>
  <p:notesTextViewPr>
    <p:cViewPr>
      <p:scale>
        <a:sx n="100" d="100"/>
        <a:sy n="100" d="100"/>
      </p:scale>
      <p:origin x="0" y="0"/>
    </p:cViewPr>
  </p:notesTextViewPr>
  <p:notesViewPr>
    <p:cSldViewPr snapToGrid="0">
      <p:cViewPr varScale="1">
        <p:scale>
          <a:sx n="113" d="100"/>
          <a:sy n="113" d="100"/>
        </p:scale>
        <p:origin x="4338" y="9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tableStyles" Target="tableStyle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theme" Target="theme/theme1.xml"/><Relationship Id="rId5" Type="http://schemas.openxmlformats.org/officeDocument/2006/relationships/slide" Target="slides/slide1.xml"/><Relationship Id="rId10"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8674" name="Rectangle 2"/>
          <p:cNvSpPr>
            <a:spLocks noGrp="1" noChangeArrowheads="1"/>
          </p:cNvSpPr>
          <p:nvPr>
            <p:ph type="hdr" sz="quarter"/>
          </p:nvPr>
        </p:nvSpPr>
        <p:spPr bwMode="auto">
          <a:xfrm>
            <a:off x="0" y="0"/>
            <a:ext cx="2976563" cy="5000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6442" tIns="48221" rIns="96442" bIns="48221" numCol="1" anchor="t" anchorCtr="0" compatLnSpc="1">
            <a:prstTxWarp prst="textNoShape">
              <a:avLst/>
            </a:prstTxWarp>
          </a:bodyPr>
          <a:lstStyle>
            <a:lvl1pPr eaLnBrk="1" hangingPunct="1">
              <a:defRPr sz="1300" b="0">
                <a:latin typeface="Arial" charset="0"/>
              </a:defRPr>
            </a:lvl1pPr>
          </a:lstStyle>
          <a:p>
            <a:pPr>
              <a:defRPr/>
            </a:pPr>
            <a:endParaRPr lang="de-DE" altLang="de-DE"/>
          </a:p>
        </p:txBody>
      </p:sp>
      <p:sp>
        <p:nvSpPr>
          <p:cNvPr id="28675" name="Rectangle 3"/>
          <p:cNvSpPr>
            <a:spLocks noGrp="1" noChangeArrowheads="1"/>
          </p:cNvSpPr>
          <p:nvPr>
            <p:ph type="dt" idx="1"/>
          </p:nvPr>
        </p:nvSpPr>
        <p:spPr bwMode="auto">
          <a:xfrm>
            <a:off x="3892550" y="0"/>
            <a:ext cx="2976563" cy="5000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6442" tIns="48221" rIns="96442" bIns="48221" numCol="1" anchor="t" anchorCtr="0" compatLnSpc="1">
            <a:prstTxWarp prst="textNoShape">
              <a:avLst/>
            </a:prstTxWarp>
          </a:bodyPr>
          <a:lstStyle>
            <a:lvl1pPr algn="r" eaLnBrk="1" hangingPunct="1">
              <a:defRPr sz="1300" b="0">
                <a:latin typeface="Arial" charset="0"/>
              </a:defRPr>
            </a:lvl1pPr>
          </a:lstStyle>
          <a:p>
            <a:pPr>
              <a:defRPr/>
            </a:pPr>
            <a:endParaRPr lang="de-DE" altLang="de-DE"/>
          </a:p>
        </p:txBody>
      </p:sp>
      <p:sp>
        <p:nvSpPr>
          <p:cNvPr id="11268" name="Rectangle 4"/>
          <p:cNvSpPr>
            <a:spLocks noGrp="1" noRot="1" noChangeAspect="1" noChangeArrowheads="1" noTextEdit="1"/>
          </p:cNvSpPr>
          <p:nvPr>
            <p:ph type="sldImg" idx="2"/>
          </p:nvPr>
        </p:nvSpPr>
        <p:spPr bwMode="auto">
          <a:xfrm>
            <a:off x="2108200" y="750888"/>
            <a:ext cx="2654300" cy="3752850"/>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53640926-AAD7-44D8-BBD7-CCE9431645EC}">
              <a14:shadowObscured xmlns:a14="http://schemas.microsoft.com/office/drawing/2010/main" val="1"/>
            </a:ext>
            <a:ext uri="{FAA26D3D-D897-4be2-8F04-BA451C77F1D7}"/>
          </a:extLst>
        </p:spPr>
      </p:sp>
      <p:sp>
        <p:nvSpPr>
          <p:cNvPr id="28677" name="Rectangle 5"/>
          <p:cNvSpPr>
            <a:spLocks noGrp="1" noChangeArrowheads="1"/>
          </p:cNvSpPr>
          <p:nvPr>
            <p:ph type="body" sz="quarter" idx="3"/>
          </p:nvPr>
        </p:nvSpPr>
        <p:spPr bwMode="auto">
          <a:xfrm>
            <a:off x="687388" y="4752975"/>
            <a:ext cx="5495925" cy="45037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6442" tIns="48221" rIns="96442" bIns="48221" numCol="1" anchor="t" anchorCtr="0" compatLnSpc="1">
            <a:prstTxWarp prst="textNoShape">
              <a:avLst/>
            </a:prstTxWarp>
          </a:bodyPr>
          <a:lstStyle/>
          <a:p>
            <a:pPr lvl="0"/>
            <a:r>
              <a:rPr lang="de-CH" noProof="0"/>
              <a:t>Textmasterformate durch Klicken bearbeiten</a:t>
            </a:r>
          </a:p>
          <a:p>
            <a:pPr lvl="1"/>
            <a:r>
              <a:rPr lang="de-CH" noProof="0"/>
              <a:t>Zweite Ebene</a:t>
            </a:r>
          </a:p>
          <a:p>
            <a:pPr lvl="2"/>
            <a:r>
              <a:rPr lang="de-CH" noProof="0"/>
              <a:t>Dritte Ebene</a:t>
            </a:r>
          </a:p>
          <a:p>
            <a:pPr lvl="3"/>
            <a:r>
              <a:rPr lang="de-CH" noProof="0"/>
              <a:t>Vierte Ebene</a:t>
            </a:r>
          </a:p>
          <a:p>
            <a:pPr lvl="4"/>
            <a:r>
              <a:rPr lang="de-CH" noProof="0"/>
              <a:t>Fünfte Ebene</a:t>
            </a:r>
          </a:p>
        </p:txBody>
      </p:sp>
      <p:sp>
        <p:nvSpPr>
          <p:cNvPr id="28678" name="Rectangle 6"/>
          <p:cNvSpPr>
            <a:spLocks noGrp="1" noChangeArrowheads="1"/>
          </p:cNvSpPr>
          <p:nvPr>
            <p:ph type="ftr" sz="quarter" idx="4"/>
          </p:nvPr>
        </p:nvSpPr>
        <p:spPr bwMode="auto">
          <a:xfrm>
            <a:off x="0" y="9505950"/>
            <a:ext cx="2976563" cy="5000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6442" tIns="48221" rIns="96442" bIns="48221" numCol="1" anchor="b" anchorCtr="0" compatLnSpc="1">
            <a:prstTxWarp prst="textNoShape">
              <a:avLst/>
            </a:prstTxWarp>
          </a:bodyPr>
          <a:lstStyle>
            <a:lvl1pPr eaLnBrk="1" hangingPunct="1">
              <a:defRPr sz="1300" b="0">
                <a:latin typeface="Arial" charset="0"/>
              </a:defRPr>
            </a:lvl1pPr>
          </a:lstStyle>
          <a:p>
            <a:pPr>
              <a:defRPr/>
            </a:pPr>
            <a:endParaRPr lang="de-DE" altLang="de-DE"/>
          </a:p>
        </p:txBody>
      </p:sp>
      <p:sp>
        <p:nvSpPr>
          <p:cNvPr id="28679" name="Rectangle 7"/>
          <p:cNvSpPr>
            <a:spLocks noGrp="1" noChangeArrowheads="1"/>
          </p:cNvSpPr>
          <p:nvPr>
            <p:ph type="sldNum" sz="quarter" idx="5"/>
          </p:nvPr>
        </p:nvSpPr>
        <p:spPr bwMode="auto">
          <a:xfrm>
            <a:off x="3892550" y="9505950"/>
            <a:ext cx="2976563" cy="5000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6442" tIns="48221" rIns="96442" bIns="48221" numCol="1" anchor="b" anchorCtr="0" compatLnSpc="1">
            <a:prstTxWarp prst="textNoShape">
              <a:avLst/>
            </a:prstTxWarp>
          </a:bodyPr>
          <a:lstStyle>
            <a:lvl1pPr algn="r" eaLnBrk="1" hangingPunct="1">
              <a:defRPr sz="1300" b="0"/>
            </a:lvl1pPr>
          </a:lstStyle>
          <a:p>
            <a:pPr>
              <a:defRPr/>
            </a:pPr>
            <a:fld id="{C8189627-364A-468D-B3CB-8C690410FECA}" type="slidenum">
              <a:rPr lang="de-CH" altLang="de-DE"/>
              <a:pPr>
                <a:defRPr/>
              </a:pPr>
              <a:t>‹Nr.›</a:t>
            </a:fld>
            <a:endParaRPr lang="de-CH" altLang="de-DE"/>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3369" kern="1200">
        <a:solidFill>
          <a:schemeClr val="tx1"/>
        </a:solidFill>
        <a:latin typeface="Arial" charset="0"/>
        <a:ea typeface="+mn-ea"/>
        <a:cs typeface="+mn-cs"/>
      </a:defRPr>
    </a:lvl1pPr>
    <a:lvl2pPr marL="1283356" algn="l" rtl="0" eaLnBrk="0" fontAlgn="base" hangingPunct="0">
      <a:spcBef>
        <a:spcPct val="30000"/>
      </a:spcBef>
      <a:spcAft>
        <a:spcPct val="0"/>
      </a:spcAft>
      <a:defRPr sz="3369" kern="1200">
        <a:solidFill>
          <a:schemeClr val="tx1"/>
        </a:solidFill>
        <a:latin typeface="Arial" charset="0"/>
        <a:ea typeface="+mn-ea"/>
        <a:cs typeface="+mn-cs"/>
      </a:defRPr>
    </a:lvl2pPr>
    <a:lvl3pPr marL="2566710" algn="l" rtl="0" eaLnBrk="0" fontAlgn="base" hangingPunct="0">
      <a:spcBef>
        <a:spcPct val="30000"/>
      </a:spcBef>
      <a:spcAft>
        <a:spcPct val="0"/>
      </a:spcAft>
      <a:defRPr sz="3369" kern="1200">
        <a:solidFill>
          <a:schemeClr val="tx1"/>
        </a:solidFill>
        <a:latin typeface="Arial" charset="0"/>
        <a:ea typeface="+mn-ea"/>
        <a:cs typeface="+mn-cs"/>
      </a:defRPr>
    </a:lvl3pPr>
    <a:lvl4pPr marL="3850066" algn="l" rtl="0" eaLnBrk="0" fontAlgn="base" hangingPunct="0">
      <a:spcBef>
        <a:spcPct val="30000"/>
      </a:spcBef>
      <a:spcAft>
        <a:spcPct val="0"/>
      </a:spcAft>
      <a:defRPr sz="3369" kern="1200">
        <a:solidFill>
          <a:schemeClr val="tx1"/>
        </a:solidFill>
        <a:latin typeface="Arial" charset="0"/>
        <a:ea typeface="+mn-ea"/>
        <a:cs typeface="+mn-cs"/>
      </a:defRPr>
    </a:lvl4pPr>
    <a:lvl5pPr marL="5133420" algn="l" rtl="0" eaLnBrk="0" fontAlgn="base" hangingPunct="0">
      <a:spcBef>
        <a:spcPct val="30000"/>
      </a:spcBef>
      <a:spcAft>
        <a:spcPct val="0"/>
      </a:spcAft>
      <a:defRPr sz="3369" kern="1200">
        <a:solidFill>
          <a:schemeClr val="tx1"/>
        </a:solidFill>
        <a:latin typeface="Arial" charset="0"/>
        <a:ea typeface="+mn-ea"/>
        <a:cs typeface="+mn-cs"/>
      </a:defRPr>
    </a:lvl5pPr>
    <a:lvl6pPr marL="6416776" algn="l" defTabSz="2566710" rtl="0" eaLnBrk="1" latinLnBrk="0" hangingPunct="1">
      <a:defRPr sz="3369" kern="1200">
        <a:solidFill>
          <a:schemeClr val="tx1"/>
        </a:solidFill>
        <a:latin typeface="+mn-lt"/>
        <a:ea typeface="+mn-ea"/>
        <a:cs typeface="+mn-cs"/>
      </a:defRPr>
    </a:lvl6pPr>
    <a:lvl7pPr marL="7700130" algn="l" defTabSz="2566710" rtl="0" eaLnBrk="1" latinLnBrk="0" hangingPunct="1">
      <a:defRPr sz="3369" kern="1200">
        <a:solidFill>
          <a:schemeClr val="tx1"/>
        </a:solidFill>
        <a:latin typeface="+mn-lt"/>
        <a:ea typeface="+mn-ea"/>
        <a:cs typeface="+mn-cs"/>
      </a:defRPr>
    </a:lvl7pPr>
    <a:lvl8pPr marL="8983486" algn="l" defTabSz="2566710" rtl="0" eaLnBrk="1" latinLnBrk="0" hangingPunct="1">
      <a:defRPr sz="3369" kern="1200">
        <a:solidFill>
          <a:schemeClr val="tx1"/>
        </a:solidFill>
        <a:latin typeface="+mn-lt"/>
        <a:ea typeface="+mn-ea"/>
        <a:cs typeface="+mn-cs"/>
      </a:defRPr>
    </a:lvl8pPr>
    <a:lvl9pPr marL="10266840" algn="l" defTabSz="2566710" rtl="0" eaLnBrk="1" latinLnBrk="0" hangingPunct="1">
      <a:defRPr sz="3369"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4" name="Rechteck 3"/>
          <p:cNvSpPr/>
          <p:nvPr userDrawn="1"/>
        </p:nvSpPr>
        <p:spPr>
          <a:xfrm>
            <a:off x="3896771" y="40358341"/>
            <a:ext cx="22481683" cy="2604431"/>
          </a:xfrm>
          <a:prstGeom prst="rect">
            <a:avLst/>
          </a:prstGeom>
        </p:spPr>
        <p:txBody>
          <a:bodyPr>
            <a:spAutoFit/>
          </a:bodyPr>
          <a:lstStyle/>
          <a:p>
            <a:pPr eaLnBrk="1" fontAlgn="auto" hangingPunct="1">
              <a:spcBef>
                <a:spcPts val="0"/>
              </a:spcBef>
              <a:spcAft>
                <a:spcPts val="0"/>
              </a:spcAft>
              <a:defRPr/>
            </a:pPr>
            <a:r>
              <a:rPr lang="de-DE" sz="6697" b="0" dirty="0">
                <a:solidFill>
                  <a:prstClr val="black"/>
                </a:solidFill>
                <a:latin typeface="Calibri" panose="020F0502020204030204"/>
              </a:rPr>
              <a:t>reFuel.ch – </a:t>
            </a:r>
            <a:r>
              <a:rPr lang="de-DE" sz="6697" dirty="0" err="1">
                <a:solidFill>
                  <a:prstClr val="black"/>
                </a:solidFill>
                <a:latin typeface="Calibri" panose="020F0502020204030204"/>
              </a:rPr>
              <a:t>Re</a:t>
            </a:r>
            <a:r>
              <a:rPr lang="de-DE" sz="6697" b="0" dirty="0" err="1">
                <a:solidFill>
                  <a:prstClr val="black"/>
                </a:solidFill>
                <a:latin typeface="Calibri" panose="020F0502020204030204"/>
              </a:rPr>
              <a:t>newable</a:t>
            </a:r>
            <a:r>
              <a:rPr lang="de-DE" sz="6697" b="0" dirty="0">
                <a:solidFill>
                  <a:prstClr val="black"/>
                </a:solidFill>
                <a:latin typeface="Calibri" panose="020F0502020204030204"/>
              </a:rPr>
              <a:t> </a:t>
            </a:r>
            <a:r>
              <a:rPr lang="de-DE" sz="6697" dirty="0" err="1">
                <a:solidFill>
                  <a:prstClr val="black"/>
                </a:solidFill>
                <a:latin typeface="Calibri" panose="020F0502020204030204"/>
              </a:rPr>
              <a:t>Fuel</a:t>
            </a:r>
            <a:r>
              <a:rPr lang="de-DE" sz="6697" b="0" dirty="0" err="1">
                <a:solidFill>
                  <a:prstClr val="black"/>
                </a:solidFill>
                <a:latin typeface="Calibri" panose="020F0502020204030204"/>
              </a:rPr>
              <a:t>s</a:t>
            </a:r>
            <a:r>
              <a:rPr lang="de-DE" sz="6697" b="0" dirty="0">
                <a:solidFill>
                  <a:prstClr val="black"/>
                </a:solidFill>
                <a:latin typeface="Calibri" panose="020F0502020204030204"/>
              </a:rPr>
              <a:t> </a:t>
            </a:r>
            <a:r>
              <a:rPr lang="de-DE" sz="6697" b="0" dirty="0" err="1">
                <a:solidFill>
                  <a:prstClr val="black"/>
                </a:solidFill>
                <a:latin typeface="Calibri" panose="020F0502020204030204"/>
              </a:rPr>
              <a:t>and</a:t>
            </a:r>
            <a:r>
              <a:rPr lang="de-DE" sz="6697" b="0" dirty="0">
                <a:solidFill>
                  <a:prstClr val="black"/>
                </a:solidFill>
                <a:latin typeface="Calibri" panose="020F0502020204030204"/>
              </a:rPr>
              <a:t> </a:t>
            </a:r>
            <a:r>
              <a:rPr lang="de-DE" sz="6697" dirty="0">
                <a:solidFill>
                  <a:prstClr val="black"/>
                </a:solidFill>
                <a:latin typeface="Calibri" panose="020F0502020204030204"/>
              </a:rPr>
              <a:t>Ch</a:t>
            </a:r>
            <a:r>
              <a:rPr lang="de-DE" sz="6697" b="0" dirty="0">
                <a:solidFill>
                  <a:prstClr val="black"/>
                </a:solidFill>
                <a:latin typeface="Calibri" panose="020F0502020204030204"/>
              </a:rPr>
              <a:t>emicals </a:t>
            </a:r>
            <a:r>
              <a:rPr lang="de-DE" sz="6697" b="0" dirty="0" err="1">
                <a:solidFill>
                  <a:prstClr val="black"/>
                </a:solidFill>
                <a:latin typeface="Calibri" panose="020F0502020204030204"/>
              </a:rPr>
              <a:t>for</a:t>
            </a:r>
            <a:r>
              <a:rPr lang="de-DE" sz="6697" b="0" dirty="0">
                <a:solidFill>
                  <a:prstClr val="black"/>
                </a:solidFill>
                <a:latin typeface="Calibri" panose="020F0502020204030204"/>
              </a:rPr>
              <a:t> </a:t>
            </a:r>
            <a:r>
              <a:rPr lang="de-DE" sz="6697" b="0" dirty="0" err="1">
                <a:solidFill>
                  <a:prstClr val="black"/>
                </a:solidFill>
                <a:latin typeface="Calibri" panose="020F0502020204030204"/>
              </a:rPr>
              <a:t>Switzerland</a:t>
            </a:r>
            <a:endParaRPr lang="de-DE" sz="6697" b="0" dirty="0">
              <a:solidFill>
                <a:prstClr val="black"/>
              </a:solidFill>
              <a:latin typeface="Calibri" panose="020F0502020204030204"/>
            </a:endParaRPr>
          </a:p>
          <a:p>
            <a:pPr algn="ctr" eaLnBrk="1" fontAlgn="auto" hangingPunct="1">
              <a:spcBef>
                <a:spcPts val="0"/>
              </a:spcBef>
              <a:spcAft>
                <a:spcPts val="0"/>
              </a:spcAft>
              <a:defRPr/>
            </a:pPr>
            <a:r>
              <a:rPr lang="en-US" sz="2930" b="0" dirty="0">
                <a:solidFill>
                  <a:prstClr val="black"/>
                </a:solidFill>
                <a:latin typeface="Calibri" panose="020F0502020204030204"/>
              </a:rPr>
              <a:t>reFuel.ch is a consortium sponsored by the Swiss Federal Office of Energy‘s SWEET </a:t>
            </a:r>
            <a:r>
              <a:rPr lang="en-US" sz="2930" b="0" dirty="0" err="1">
                <a:solidFill>
                  <a:prstClr val="black"/>
                </a:solidFill>
                <a:latin typeface="Calibri" panose="020F0502020204030204"/>
              </a:rPr>
              <a:t>programme</a:t>
            </a:r>
            <a:r>
              <a:rPr lang="en-US" sz="2930" b="0" dirty="0">
                <a:solidFill>
                  <a:prstClr val="black"/>
                </a:solidFill>
                <a:latin typeface="Calibri" panose="020F0502020204030204"/>
              </a:rPr>
              <a:t> and coordinated by Empa. </a:t>
            </a:r>
          </a:p>
          <a:p>
            <a:pPr eaLnBrk="1" fontAlgn="auto" hangingPunct="1">
              <a:spcBef>
                <a:spcPts val="0"/>
              </a:spcBef>
              <a:spcAft>
                <a:spcPts val="0"/>
              </a:spcAft>
              <a:defRPr/>
            </a:pPr>
            <a:r>
              <a:rPr lang="de-DE" sz="6697" b="0" dirty="0">
                <a:solidFill>
                  <a:prstClr val="black"/>
                </a:solidFill>
                <a:latin typeface="Calibri" panose="020F0502020204030204"/>
              </a:rPr>
              <a:t> </a:t>
            </a:r>
            <a:endParaRPr lang="en-US" sz="6697" b="0" dirty="0">
              <a:solidFill>
                <a:prstClr val="black"/>
              </a:solidFill>
              <a:latin typeface="Calibri" panose="020F0502020204030204"/>
            </a:endParaRPr>
          </a:p>
        </p:txBody>
      </p:sp>
      <p:sp>
        <p:nvSpPr>
          <p:cNvPr id="2" name="Titel 1"/>
          <p:cNvSpPr>
            <a:spLocks noGrp="1"/>
          </p:cNvSpPr>
          <p:nvPr>
            <p:ph type="title"/>
          </p:nvPr>
        </p:nvSpPr>
        <p:spPr>
          <a:xfrm>
            <a:off x="1514660" y="3798981"/>
            <a:ext cx="27245894" cy="5078220"/>
          </a:xfrm>
          <a:prstGeom prst="rect">
            <a:avLst/>
          </a:prstGeom>
        </p:spPr>
        <p:txBody>
          <a:bodyPr/>
          <a:lstStyle>
            <a:lvl1pPr algn="ctr">
              <a:defRPr/>
            </a:lvl1pPr>
          </a:lstStyle>
          <a:p>
            <a:r>
              <a:rPr lang="de-DE" dirty="0"/>
              <a:t>Titelmasterformat durch Klicken bearbeiten</a:t>
            </a:r>
            <a:endParaRPr lang="de-CH" dirty="0"/>
          </a:p>
        </p:txBody>
      </p:sp>
      <p:sp>
        <p:nvSpPr>
          <p:cNvPr id="3" name="Inhaltsplatzhalter 2"/>
          <p:cNvSpPr>
            <a:spLocks noGrp="1"/>
          </p:cNvSpPr>
          <p:nvPr>
            <p:ph idx="1"/>
          </p:nvPr>
        </p:nvSpPr>
        <p:spPr>
          <a:xfrm>
            <a:off x="1514662" y="11381647"/>
            <a:ext cx="27245894" cy="28583724"/>
          </a:xfrm>
          <a:prstGeom prst="rect">
            <a:avLst/>
          </a:prstGeom>
        </p:spPr>
        <p:txBody>
          <a:bodyPr/>
          <a:lstStyle>
            <a:lvl1pPr marL="0" indent="0">
              <a:buClrTx/>
              <a:buFont typeface="Arial" panose="020B0604020202020204" pitchFamily="34" charset="0"/>
              <a:buNone/>
              <a:defRPr sz="6697"/>
            </a:lvl1pPr>
            <a:lvl2pPr marL="2073276" indent="0">
              <a:buClrTx/>
              <a:buFont typeface="Arial" panose="020B0604020202020204" pitchFamily="34" charset="0"/>
              <a:buNone/>
              <a:defRPr sz="5023"/>
            </a:lvl2pPr>
            <a:lvl3pPr marL="4150984" indent="0">
              <a:buClrTx/>
              <a:buFont typeface="Arial" panose="020B0604020202020204" pitchFamily="34" charset="0"/>
              <a:buNone/>
              <a:defRPr sz="4465"/>
            </a:lvl3pPr>
            <a:lvl4pPr marL="6224257" indent="0">
              <a:buClrTx/>
              <a:buFont typeface="Arial" panose="020B0604020202020204" pitchFamily="34" charset="0"/>
              <a:buNone/>
              <a:defRPr sz="3907"/>
            </a:lvl4pPr>
            <a:lvl5pPr marL="8301965" indent="0">
              <a:buClrTx/>
              <a:buFont typeface="Arial" panose="020B0604020202020204" pitchFamily="34" charset="0"/>
              <a:buNone/>
              <a:defRPr sz="3349"/>
            </a:lvl5p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endParaRPr lang="de-CH" dirty="0"/>
          </a:p>
        </p:txBody>
      </p:sp>
      <p:sp>
        <p:nvSpPr>
          <p:cNvPr id="7" name="Bildplatzhalter 2">
            <a:extLst>
              <a:ext uri="{FF2B5EF4-FFF2-40B4-BE49-F238E27FC236}">
                <a16:creationId xmlns:a16="http://schemas.microsoft.com/office/drawing/2014/main" id="{A4D37C28-054A-2EC1-3DD0-C17E9CE1509A}"/>
              </a:ext>
            </a:extLst>
          </p:cNvPr>
          <p:cNvSpPr>
            <a:spLocks noGrp="1"/>
          </p:cNvSpPr>
          <p:nvPr>
            <p:ph type="pic" idx="11" hasCustomPrompt="1"/>
          </p:nvPr>
        </p:nvSpPr>
        <p:spPr>
          <a:xfrm>
            <a:off x="1514659" y="696939"/>
            <a:ext cx="6507144" cy="2574143"/>
          </a:xfrm>
          <a:prstGeom prst="rect">
            <a:avLst/>
          </a:prstGeom>
        </p:spPr>
        <p:txBody>
          <a:bodyPr/>
          <a:lstStyle>
            <a:lvl1pPr marL="0" indent="0">
              <a:buNone/>
              <a:defRPr sz="8930"/>
            </a:lvl1pPr>
            <a:lvl2pPr marL="1275862" indent="0">
              <a:buNone/>
              <a:defRPr sz="7814"/>
            </a:lvl2pPr>
            <a:lvl3pPr marL="2551725" indent="0">
              <a:buNone/>
              <a:defRPr sz="6697"/>
            </a:lvl3pPr>
            <a:lvl4pPr marL="3827587" indent="0">
              <a:buNone/>
              <a:defRPr sz="5581"/>
            </a:lvl4pPr>
            <a:lvl5pPr marL="5103449" indent="0">
              <a:buNone/>
              <a:defRPr sz="5581"/>
            </a:lvl5pPr>
            <a:lvl6pPr marL="6379312" indent="0">
              <a:buNone/>
              <a:defRPr sz="5581"/>
            </a:lvl6pPr>
            <a:lvl7pPr marL="7655174" indent="0">
              <a:buNone/>
              <a:defRPr sz="5581"/>
            </a:lvl7pPr>
            <a:lvl8pPr marL="8931036" indent="0">
              <a:buNone/>
              <a:defRPr sz="5581"/>
            </a:lvl8pPr>
            <a:lvl9pPr marL="10206899" indent="0">
              <a:buNone/>
              <a:defRPr sz="5581"/>
            </a:lvl9pPr>
          </a:lstStyle>
          <a:p>
            <a:pPr lvl="0"/>
            <a:r>
              <a:rPr lang="de-CH" noProof="0" dirty="0" err="1"/>
              <a:t>Your</a:t>
            </a:r>
            <a:r>
              <a:rPr lang="de-CH" noProof="0" dirty="0"/>
              <a:t> Logo</a:t>
            </a:r>
          </a:p>
        </p:txBody>
      </p:sp>
      <p:sp>
        <p:nvSpPr>
          <p:cNvPr id="13" name="Textplatzhalter 3">
            <a:extLst>
              <a:ext uri="{FF2B5EF4-FFF2-40B4-BE49-F238E27FC236}">
                <a16:creationId xmlns:a16="http://schemas.microsoft.com/office/drawing/2014/main" id="{96AFEF5F-D574-8808-DBB0-F748C0BECCF6}"/>
              </a:ext>
            </a:extLst>
          </p:cNvPr>
          <p:cNvSpPr>
            <a:spLocks noGrp="1"/>
          </p:cNvSpPr>
          <p:nvPr>
            <p:ph type="body" sz="half" idx="13" hasCustomPrompt="1"/>
          </p:nvPr>
        </p:nvSpPr>
        <p:spPr>
          <a:xfrm>
            <a:off x="1514657" y="9297201"/>
            <a:ext cx="27245894" cy="1664445"/>
          </a:xfrm>
          <a:prstGeom prst="rect">
            <a:avLst/>
          </a:prstGeom>
        </p:spPr>
        <p:txBody>
          <a:bodyPr/>
          <a:lstStyle>
            <a:lvl1pPr marL="0" indent="0">
              <a:buNone/>
              <a:defRPr sz="3907"/>
            </a:lvl1pPr>
            <a:lvl2pPr marL="1275862" indent="0">
              <a:buNone/>
              <a:defRPr sz="3349"/>
            </a:lvl2pPr>
            <a:lvl3pPr marL="2551725" indent="0">
              <a:buNone/>
              <a:defRPr sz="2791"/>
            </a:lvl3pPr>
            <a:lvl4pPr marL="3827587" indent="0">
              <a:buNone/>
              <a:defRPr sz="2512"/>
            </a:lvl4pPr>
            <a:lvl5pPr marL="5103449" indent="0">
              <a:buNone/>
              <a:defRPr sz="2512"/>
            </a:lvl5pPr>
            <a:lvl6pPr marL="6379312" indent="0">
              <a:buNone/>
              <a:defRPr sz="2512"/>
            </a:lvl6pPr>
            <a:lvl7pPr marL="7655174" indent="0">
              <a:buNone/>
              <a:defRPr sz="2512"/>
            </a:lvl7pPr>
            <a:lvl8pPr marL="8931036" indent="0">
              <a:buNone/>
              <a:defRPr sz="2512"/>
            </a:lvl8pPr>
            <a:lvl9pPr marL="10206899" indent="0">
              <a:buNone/>
              <a:defRPr sz="2512"/>
            </a:lvl9pPr>
          </a:lstStyle>
          <a:p>
            <a:pPr lvl="0"/>
            <a:r>
              <a:rPr lang="de-DE" dirty="0"/>
              <a:t>Autors, Affiliation</a:t>
            </a:r>
          </a:p>
        </p:txBody>
      </p:sp>
      <p:sp>
        <p:nvSpPr>
          <p:cNvPr id="14" name="Rectangle 9">
            <a:extLst>
              <a:ext uri="{FF2B5EF4-FFF2-40B4-BE49-F238E27FC236}">
                <a16:creationId xmlns:a16="http://schemas.microsoft.com/office/drawing/2014/main" id="{59FB44B6-A589-E45B-D877-1DC860063EAB}"/>
              </a:ext>
            </a:extLst>
          </p:cNvPr>
          <p:cNvSpPr>
            <a:spLocks noChangeArrowheads="1"/>
          </p:cNvSpPr>
          <p:nvPr userDrawn="1"/>
        </p:nvSpPr>
        <p:spPr bwMode="auto">
          <a:xfrm>
            <a:off x="1514657" y="8877204"/>
            <a:ext cx="27245894" cy="420000"/>
          </a:xfrm>
          <a:prstGeom prst="rect">
            <a:avLst/>
          </a:prstGeom>
          <a:gradFill flip="none" rotWithShape="1">
            <a:gsLst>
              <a:gs pos="49500">
                <a:srgbClr val="EEC55C"/>
              </a:gs>
              <a:gs pos="0">
                <a:srgbClr val="C64831"/>
              </a:gs>
              <a:gs pos="100000">
                <a:srgbClr val="83AD5E"/>
              </a:gs>
            </a:gsLst>
            <a:lin ang="0" scaled="1"/>
            <a:tileRect/>
          </a:gradFill>
          <a:ln>
            <a:noFill/>
          </a:ln>
        </p:spPr>
        <p:txBody>
          <a:bodyPr wrap="none" anchor="ctr"/>
          <a:lstStyle>
            <a:lvl1pPr defTabSz="1487488">
              <a:defRPr sz="2900" b="1">
                <a:solidFill>
                  <a:schemeClr val="tx1"/>
                </a:solidFill>
                <a:latin typeface="Arial" panose="020B0604020202020204" pitchFamily="34" charset="0"/>
              </a:defRPr>
            </a:lvl1pPr>
            <a:lvl2pPr marL="742950" indent="-285750" defTabSz="1487488">
              <a:defRPr sz="2900" b="1">
                <a:solidFill>
                  <a:schemeClr val="tx1"/>
                </a:solidFill>
                <a:latin typeface="Arial" panose="020B0604020202020204" pitchFamily="34" charset="0"/>
              </a:defRPr>
            </a:lvl2pPr>
            <a:lvl3pPr marL="1143000" indent="-228600" defTabSz="1487488">
              <a:defRPr sz="2900" b="1">
                <a:solidFill>
                  <a:schemeClr val="tx1"/>
                </a:solidFill>
                <a:latin typeface="Arial" panose="020B0604020202020204" pitchFamily="34" charset="0"/>
              </a:defRPr>
            </a:lvl3pPr>
            <a:lvl4pPr marL="1600200" indent="-228600" defTabSz="1487488">
              <a:defRPr sz="2900" b="1">
                <a:solidFill>
                  <a:schemeClr val="tx1"/>
                </a:solidFill>
                <a:latin typeface="Arial" panose="020B0604020202020204" pitchFamily="34" charset="0"/>
              </a:defRPr>
            </a:lvl4pPr>
            <a:lvl5pPr marL="2057400" indent="-228600" defTabSz="1487488">
              <a:defRPr sz="2900" b="1">
                <a:solidFill>
                  <a:schemeClr val="tx1"/>
                </a:solidFill>
                <a:latin typeface="Arial" panose="020B0604020202020204" pitchFamily="34" charset="0"/>
              </a:defRPr>
            </a:lvl5pPr>
            <a:lvl6pPr marL="2514600" indent="-228600" defTabSz="1487488" eaLnBrk="0" fontAlgn="base" hangingPunct="0">
              <a:spcBef>
                <a:spcPct val="0"/>
              </a:spcBef>
              <a:spcAft>
                <a:spcPct val="0"/>
              </a:spcAft>
              <a:defRPr sz="2900" b="1">
                <a:solidFill>
                  <a:schemeClr val="tx1"/>
                </a:solidFill>
                <a:latin typeface="Arial" panose="020B0604020202020204" pitchFamily="34" charset="0"/>
              </a:defRPr>
            </a:lvl6pPr>
            <a:lvl7pPr marL="2971800" indent="-228600" defTabSz="1487488" eaLnBrk="0" fontAlgn="base" hangingPunct="0">
              <a:spcBef>
                <a:spcPct val="0"/>
              </a:spcBef>
              <a:spcAft>
                <a:spcPct val="0"/>
              </a:spcAft>
              <a:defRPr sz="2900" b="1">
                <a:solidFill>
                  <a:schemeClr val="tx1"/>
                </a:solidFill>
                <a:latin typeface="Arial" panose="020B0604020202020204" pitchFamily="34" charset="0"/>
              </a:defRPr>
            </a:lvl7pPr>
            <a:lvl8pPr marL="3429000" indent="-228600" defTabSz="1487488" eaLnBrk="0" fontAlgn="base" hangingPunct="0">
              <a:spcBef>
                <a:spcPct val="0"/>
              </a:spcBef>
              <a:spcAft>
                <a:spcPct val="0"/>
              </a:spcAft>
              <a:defRPr sz="2900" b="1">
                <a:solidFill>
                  <a:schemeClr val="tx1"/>
                </a:solidFill>
                <a:latin typeface="Arial" panose="020B0604020202020204" pitchFamily="34" charset="0"/>
              </a:defRPr>
            </a:lvl8pPr>
            <a:lvl9pPr marL="3886200" indent="-228600" defTabSz="1487488" eaLnBrk="0" fontAlgn="base" hangingPunct="0">
              <a:spcBef>
                <a:spcPct val="0"/>
              </a:spcBef>
              <a:spcAft>
                <a:spcPct val="0"/>
              </a:spcAft>
              <a:defRPr sz="2900" b="1">
                <a:solidFill>
                  <a:schemeClr val="tx1"/>
                </a:solidFill>
                <a:latin typeface="Arial" panose="020B0604020202020204" pitchFamily="34" charset="0"/>
              </a:defRPr>
            </a:lvl9pPr>
          </a:lstStyle>
          <a:p>
            <a:pPr algn="ctr" eaLnBrk="1" hangingPunct="1"/>
            <a:endParaRPr lang="de-DE" altLang="de-DE" sz="8093"/>
          </a:p>
        </p:txBody>
      </p:sp>
      <p:sp>
        <p:nvSpPr>
          <p:cNvPr id="15" name="Rectangle 9">
            <a:extLst>
              <a:ext uri="{FF2B5EF4-FFF2-40B4-BE49-F238E27FC236}">
                <a16:creationId xmlns:a16="http://schemas.microsoft.com/office/drawing/2014/main" id="{27ED4094-3A9D-4A14-A9DA-F4C14E889EC6}"/>
              </a:ext>
            </a:extLst>
          </p:cNvPr>
          <p:cNvSpPr>
            <a:spLocks noChangeArrowheads="1"/>
          </p:cNvSpPr>
          <p:nvPr userDrawn="1"/>
        </p:nvSpPr>
        <p:spPr bwMode="auto">
          <a:xfrm>
            <a:off x="1514654" y="10948131"/>
            <a:ext cx="27245894" cy="420000"/>
          </a:xfrm>
          <a:prstGeom prst="rect">
            <a:avLst/>
          </a:prstGeom>
          <a:gradFill flip="none" rotWithShape="1">
            <a:gsLst>
              <a:gs pos="49500">
                <a:srgbClr val="EEC55C"/>
              </a:gs>
              <a:gs pos="0">
                <a:srgbClr val="C64831"/>
              </a:gs>
              <a:gs pos="100000">
                <a:srgbClr val="83AD5E"/>
              </a:gs>
            </a:gsLst>
            <a:lin ang="0" scaled="1"/>
            <a:tileRect/>
          </a:gradFill>
          <a:ln>
            <a:noFill/>
          </a:ln>
        </p:spPr>
        <p:txBody>
          <a:bodyPr wrap="none" anchor="ctr"/>
          <a:lstStyle>
            <a:lvl1pPr defTabSz="1487488">
              <a:defRPr sz="2900" b="1">
                <a:solidFill>
                  <a:schemeClr val="tx1"/>
                </a:solidFill>
                <a:latin typeface="Arial" panose="020B0604020202020204" pitchFamily="34" charset="0"/>
              </a:defRPr>
            </a:lvl1pPr>
            <a:lvl2pPr marL="742950" indent="-285750" defTabSz="1487488">
              <a:defRPr sz="2900" b="1">
                <a:solidFill>
                  <a:schemeClr val="tx1"/>
                </a:solidFill>
                <a:latin typeface="Arial" panose="020B0604020202020204" pitchFamily="34" charset="0"/>
              </a:defRPr>
            </a:lvl2pPr>
            <a:lvl3pPr marL="1143000" indent="-228600" defTabSz="1487488">
              <a:defRPr sz="2900" b="1">
                <a:solidFill>
                  <a:schemeClr val="tx1"/>
                </a:solidFill>
                <a:latin typeface="Arial" panose="020B0604020202020204" pitchFamily="34" charset="0"/>
              </a:defRPr>
            </a:lvl3pPr>
            <a:lvl4pPr marL="1600200" indent="-228600" defTabSz="1487488">
              <a:defRPr sz="2900" b="1">
                <a:solidFill>
                  <a:schemeClr val="tx1"/>
                </a:solidFill>
                <a:latin typeface="Arial" panose="020B0604020202020204" pitchFamily="34" charset="0"/>
              </a:defRPr>
            </a:lvl4pPr>
            <a:lvl5pPr marL="2057400" indent="-228600" defTabSz="1487488">
              <a:defRPr sz="2900" b="1">
                <a:solidFill>
                  <a:schemeClr val="tx1"/>
                </a:solidFill>
                <a:latin typeface="Arial" panose="020B0604020202020204" pitchFamily="34" charset="0"/>
              </a:defRPr>
            </a:lvl5pPr>
            <a:lvl6pPr marL="2514600" indent="-228600" defTabSz="1487488" eaLnBrk="0" fontAlgn="base" hangingPunct="0">
              <a:spcBef>
                <a:spcPct val="0"/>
              </a:spcBef>
              <a:spcAft>
                <a:spcPct val="0"/>
              </a:spcAft>
              <a:defRPr sz="2900" b="1">
                <a:solidFill>
                  <a:schemeClr val="tx1"/>
                </a:solidFill>
                <a:latin typeface="Arial" panose="020B0604020202020204" pitchFamily="34" charset="0"/>
              </a:defRPr>
            </a:lvl6pPr>
            <a:lvl7pPr marL="2971800" indent="-228600" defTabSz="1487488" eaLnBrk="0" fontAlgn="base" hangingPunct="0">
              <a:spcBef>
                <a:spcPct val="0"/>
              </a:spcBef>
              <a:spcAft>
                <a:spcPct val="0"/>
              </a:spcAft>
              <a:defRPr sz="2900" b="1">
                <a:solidFill>
                  <a:schemeClr val="tx1"/>
                </a:solidFill>
                <a:latin typeface="Arial" panose="020B0604020202020204" pitchFamily="34" charset="0"/>
              </a:defRPr>
            </a:lvl7pPr>
            <a:lvl8pPr marL="3429000" indent="-228600" defTabSz="1487488" eaLnBrk="0" fontAlgn="base" hangingPunct="0">
              <a:spcBef>
                <a:spcPct val="0"/>
              </a:spcBef>
              <a:spcAft>
                <a:spcPct val="0"/>
              </a:spcAft>
              <a:defRPr sz="2900" b="1">
                <a:solidFill>
                  <a:schemeClr val="tx1"/>
                </a:solidFill>
                <a:latin typeface="Arial" panose="020B0604020202020204" pitchFamily="34" charset="0"/>
              </a:defRPr>
            </a:lvl8pPr>
            <a:lvl9pPr marL="3886200" indent="-228600" defTabSz="1487488" eaLnBrk="0" fontAlgn="base" hangingPunct="0">
              <a:spcBef>
                <a:spcPct val="0"/>
              </a:spcBef>
              <a:spcAft>
                <a:spcPct val="0"/>
              </a:spcAft>
              <a:defRPr sz="2900" b="1">
                <a:solidFill>
                  <a:schemeClr val="tx1"/>
                </a:solidFill>
                <a:latin typeface="Arial" panose="020B0604020202020204" pitchFamily="34" charset="0"/>
              </a:defRPr>
            </a:lvl9pPr>
          </a:lstStyle>
          <a:p>
            <a:pPr algn="ctr" eaLnBrk="1" hangingPunct="1"/>
            <a:endParaRPr lang="de-DE" altLang="de-DE" sz="8093"/>
          </a:p>
        </p:txBody>
      </p:sp>
      <p:sp>
        <p:nvSpPr>
          <p:cNvPr id="16" name="Rectangle 9">
            <a:extLst>
              <a:ext uri="{FF2B5EF4-FFF2-40B4-BE49-F238E27FC236}">
                <a16:creationId xmlns:a16="http://schemas.microsoft.com/office/drawing/2014/main" id="{FC751699-E9AE-A3C2-2CB7-DBB4B3FEF66B}"/>
              </a:ext>
            </a:extLst>
          </p:cNvPr>
          <p:cNvSpPr>
            <a:spLocks noChangeArrowheads="1"/>
          </p:cNvSpPr>
          <p:nvPr userDrawn="1"/>
        </p:nvSpPr>
        <p:spPr bwMode="auto">
          <a:xfrm>
            <a:off x="1514651" y="39978885"/>
            <a:ext cx="27245894" cy="420000"/>
          </a:xfrm>
          <a:prstGeom prst="rect">
            <a:avLst/>
          </a:prstGeom>
          <a:gradFill flip="none" rotWithShape="1">
            <a:gsLst>
              <a:gs pos="49500">
                <a:srgbClr val="EEC55C"/>
              </a:gs>
              <a:gs pos="0">
                <a:srgbClr val="C64831"/>
              </a:gs>
              <a:gs pos="100000">
                <a:srgbClr val="83AD5E"/>
              </a:gs>
            </a:gsLst>
            <a:lin ang="0" scaled="1"/>
            <a:tileRect/>
          </a:gradFill>
          <a:ln>
            <a:noFill/>
          </a:ln>
        </p:spPr>
        <p:txBody>
          <a:bodyPr wrap="none" anchor="ctr"/>
          <a:lstStyle>
            <a:lvl1pPr defTabSz="1487488">
              <a:defRPr sz="2900" b="1">
                <a:solidFill>
                  <a:schemeClr val="tx1"/>
                </a:solidFill>
                <a:latin typeface="Arial" panose="020B0604020202020204" pitchFamily="34" charset="0"/>
              </a:defRPr>
            </a:lvl1pPr>
            <a:lvl2pPr marL="742950" indent="-285750" defTabSz="1487488">
              <a:defRPr sz="2900" b="1">
                <a:solidFill>
                  <a:schemeClr val="tx1"/>
                </a:solidFill>
                <a:latin typeface="Arial" panose="020B0604020202020204" pitchFamily="34" charset="0"/>
              </a:defRPr>
            </a:lvl2pPr>
            <a:lvl3pPr marL="1143000" indent="-228600" defTabSz="1487488">
              <a:defRPr sz="2900" b="1">
                <a:solidFill>
                  <a:schemeClr val="tx1"/>
                </a:solidFill>
                <a:latin typeface="Arial" panose="020B0604020202020204" pitchFamily="34" charset="0"/>
              </a:defRPr>
            </a:lvl3pPr>
            <a:lvl4pPr marL="1600200" indent="-228600" defTabSz="1487488">
              <a:defRPr sz="2900" b="1">
                <a:solidFill>
                  <a:schemeClr val="tx1"/>
                </a:solidFill>
                <a:latin typeface="Arial" panose="020B0604020202020204" pitchFamily="34" charset="0"/>
              </a:defRPr>
            </a:lvl4pPr>
            <a:lvl5pPr marL="2057400" indent="-228600" defTabSz="1487488">
              <a:defRPr sz="2900" b="1">
                <a:solidFill>
                  <a:schemeClr val="tx1"/>
                </a:solidFill>
                <a:latin typeface="Arial" panose="020B0604020202020204" pitchFamily="34" charset="0"/>
              </a:defRPr>
            </a:lvl5pPr>
            <a:lvl6pPr marL="2514600" indent="-228600" defTabSz="1487488" eaLnBrk="0" fontAlgn="base" hangingPunct="0">
              <a:spcBef>
                <a:spcPct val="0"/>
              </a:spcBef>
              <a:spcAft>
                <a:spcPct val="0"/>
              </a:spcAft>
              <a:defRPr sz="2900" b="1">
                <a:solidFill>
                  <a:schemeClr val="tx1"/>
                </a:solidFill>
                <a:latin typeface="Arial" panose="020B0604020202020204" pitchFamily="34" charset="0"/>
              </a:defRPr>
            </a:lvl6pPr>
            <a:lvl7pPr marL="2971800" indent="-228600" defTabSz="1487488" eaLnBrk="0" fontAlgn="base" hangingPunct="0">
              <a:spcBef>
                <a:spcPct val="0"/>
              </a:spcBef>
              <a:spcAft>
                <a:spcPct val="0"/>
              </a:spcAft>
              <a:defRPr sz="2900" b="1">
                <a:solidFill>
                  <a:schemeClr val="tx1"/>
                </a:solidFill>
                <a:latin typeface="Arial" panose="020B0604020202020204" pitchFamily="34" charset="0"/>
              </a:defRPr>
            </a:lvl7pPr>
            <a:lvl8pPr marL="3429000" indent="-228600" defTabSz="1487488" eaLnBrk="0" fontAlgn="base" hangingPunct="0">
              <a:spcBef>
                <a:spcPct val="0"/>
              </a:spcBef>
              <a:spcAft>
                <a:spcPct val="0"/>
              </a:spcAft>
              <a:defRPr sz="2900" b="1">
                <a:solidFill>
                  <a:schemeClr val="tx1"/>
                </a:solidFill>
                <a:latin typeface="Arial" panose="020B0604020202020204" pitchFamily="34" charset="0"/>
              </a:defRPr>
            </a:lvl8pPr>
            <a:lvl9pPr marL="3886200" indent="-228600" defTabSz="1487488" eaLnBrk="0" fontAlgn="base" hangingPunct="0">
              <a:spcBef>
                <a:spcPct val="0"/>
              </a:spcBef>
              <a:spcAft>
                <a:spcPct val="0"/>
              </a:spcAft>
              <a:defRPr sz="2900" b="1">
                <a:solidFill>
                  <a:schemeClr val="tx1"/>
                </a:solidFill>
                <a:latin typeface="Arial" panose="020B0604020202020204" pitchFamily="34" charset="0"/>
              </a:defRPr>
            </a:lvl9pPr>
          </a:lstStyle>
          <a:p>
            <a:pPr algn="ctr" eaLnBrk="1" hangingPunct="1"/>
            <a:endParaRPr lang="de-DE" altLang="de-DE" sz="8093"/>
          </a:p>
        </p:txBody>
      </p:sp>
      <p:sp>
        <p:nvSpPr>
          <p:cNvPr id="17" name="Textplatzhalter 3">
            <a:extLst>
              <a:ext uri="{FF2B5EF4-FFF2-40B4-BE49-F238E27FC236}">
                <a16:creationId xmlns:a16="http://schemas.microsoft.com/office/drawing/2014/main" id="{DAFF7FFE-8CEA-3A3D-BA14-2C278A3998C0}"/>
              </a:ext>
            </a:extLst>
          </p:cNvPr>
          <p:cNvSpPr>
            <a:spLocks noGrp="1"/>
          </p:cNvSpPr>
          <p:nvPr>
            <p:ph type="body" sz="half" idx="14" hasCustomPrompt="1"/>
          </p:nvPr>
        </p:nvSpPr>
        <p:spPr>
          <a:xfrm>
            <a:off x="10608547" y="696939"/>
            <a:ext cx="9058102" cy="2574143"/>
          </a:xfrm>
          <a:prstGeom prst="rect">
            <a:avLst/>
          </a:prstGeom>
        </p:spPr>
        <p:txBody>
          <a:bodyPr anchor="ctr"/>
          <a:lstStyle>
            <a:lvl1pPr marL="0" indent="0" algn="ctr">
              <a:buNone/>
              <a:defRPr sz="8800" b="1"/>
            </a:lvl1pPr>
            <a:lvl2pPr marL="1275862" indent="0">
              <a:buNone/>
              <a:defRPr sz="3349"/>
            </a:lvl2pPr>
            <a:lvl3pPr marL="2551725" indent="0">
              <a:buNone/>
              <a:defRPr sz="2791"/>
            </a:lvl3pPr>
            <a:lvl4pPr marL="3827587" indent="0">
              <a:buNone/>
              <a:defRPr sz="2512"/>
            </a:lvl4pPr>
            <a:lvl5pPr marL="5103449" indent="0">
              <a:buNone/>
              <a:defRPr sz="2512"/>
            </a:lvl5pPr>
            <a:lvl6pPr marL="6379312" indent="0">
              <a:buNone/>
              <a:defRPr sz="2512"/>
            </a:lvl6pPr>
            <a:lvl7pPr marL="7655174" indent="0">
              <a:buNone/>
              <a:defRPr sz="2512"/>
            </a:lvl7pPr>
            <a:lvl8pPr marL="8931036" indent="0">
              <a:buNone/>
              <a:defRPr sz="2512"/>
            </a:lvl8pPr>
            <a:lvl9pPr marL="10206899" indent="0">
              <a:buNone/>
              <a:defRPr sz="2512"/>
            </a:lvl9pPr>
          </a:lstStyle>
          <a:p>
            <a:pPr lvl="0"/>
            <a:r>
              <a:rPr lang="de-DE" dirty="0"/>
              <a:t>WP </a:t>
            </a:r>
            <a:r>
              <a:rPr lang="de-DE" dirty="0" err="1"/>
              <a:t>or</a:t>
            </a:r>
            <a:r>
              <a:rPr lang="de-DE" dirty="0"/>
              <a:t> </a:t>
            </a:r>
            <a:r>
              <a:rPr lang="de-DE" dirty="0" err="1"/>
              <a:t>Activity</a:t>
            </a:r>
            <a:endParaRPr lang="de-DE" dirty="0"/>
          </a:p>
        </p:txBody>
      </p:sp>
    </p:spTree>
    <p:extLst>
      <p:ext uri="{BB962C8B-B14F-4D97-AF65-F5344CB8AC3E}">
        <p14:creationId xmlns:p14="http://schemas.microsoft.com/office/powerpoint/2010/main" val="400085854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Titel und Inhalt">
    <p:spTree>
      <p:nvGrpSpPr>
        <p:cNvPr id="1" name=""/>
        <p:cNvGrpSpPr/>
        <p:nvPr/>
      </p:nvGrpSpPr>
      <p:grpSpPr>
        <a:xfrm>
          <a:off x="0" y="0"/>
          <a:ext cx="0" cy="0"/>
          <a:chOff x="0" y="0"/>
          <a:chExt cx="0" cy="0"/>
        </a:xfrm>
      </p:grpSpPr>
      <p:sp>
        <p:nvSpPr>
          <p:cNvPr id="4" name="Rechteck 3"/>
          <p:cNvSpPr/>
          <p:nvPr userDrawn="1"/>
        </p:nvSpPr>
        <p:spPr>
          <a:xfrm>
            <a:off x="3896771" y="40358341"/>
            <a:ext cx="22481683" cy="2604431"/>
          </a:xfrm>
          <a:prstGeom prst="rect">
            <a:avLst/>
          </a:prstGeom>
        </p:spPr>
        <p:txBody>
          <a:bodyPr>
            <a:spAutoFit/>
          </a:bodyPr>
          <a:lstStyle/>
          <a:p>
            <a:pPr eaLnBrk="1" fontAlgn="auto" hangingPunct="1">
              <a:spcBef>
                <a:spcPts val="0"/>
              </a:spcBef>
              <a:spcAft>
                <a:spcPts val="0"/>
              </a:spcAft>
              <a:defRPr/>
            </a:pPr>
            <a:r>
              <a:rPr lang="de-DE" sz="6697" b="0" dirty="0">
                <a:solidFill>
                  <a:prstClr val="black"/>
                </a:solidFill>
                <a:latin typeface="Calibri" panose="020F0502020204030204"/>
              </a:rPr>
              <a:t>reFuel.ch – </a:t>
            </a:r>
            <a:r>
              <a:rPr lang="de-DE" sz="6697" dirty="0" err="1">
                <a:solidFill>
                  <a:prstClr val="black"/>
                </a:solidFill>
                <a:latin typeface="Calibri" panose="020F0502020204030204"/>
              </a:rPr>
              <a:t>Re</a:t>
            </a:r>
            <a:r>
              <a:rPr lang="de-DE" sz="6697" b="0" dirty="0" err="1">
                <a:solidFill>
                  <a:prstClr val="black"/>
                </a:solidFill>
                <a:latin typeface="Calibri" panose="020F0502020204030204"/>
              </a:rPr>
              <a:t>newable</a:t>
            </a:r>
            <a:r>
              <a:rPr lang="de-DE" sz="6697" b="0" dirty="0">
                <a:solidFill>
                  <a:prstClr val="black"/>
                </a:solidFill>
                <a:latin typeface="Calibri" panose="020F0502020204030204"/>
              </a:rPr>
              <a:t> </a:t>
            </a:r>
            <a:r>
              <a:rPr lang="de-DE" sz="6697" dirty="0" err="1">
                <a:solidFill>
                  <a:prstClr val="black"/>
                </a:solidFill>
                <a:latin typeface="Calibri" panose="020F0502020204030204"/>
              </a:rPr>
              <a:t>Fuel</a:t>
            </a:r>
            <a:r>
              <a:rPr lang="de-DE" sz="6697" b="0" dirty="0" err="1">
                <a:solidFill>
                  <a:prstClr val="black"/>
                </a:solidFill>
                <a:latin typeface="Calibri" panose="020F0502020204030204"/>
              </a:rPr>
              <a:t>s</a:t>
            </a:r>
            <a:r>
              <a:rPr lang="de-DE" sz="6697" b="0" dirty="0">
                <a:solidFill>
                  <a:prstClr val="black"/>
                </a:solidFill>
                <a:latin typeface="Calibri" panose="020F0502020204030204"/>
              </a:rPr>
              <a:t> </a:t>
            </a:r>
            <a:r>
              <a:rPr lang="de-DE" sz="6697" b="0" dirty="0" err="1">
                <a:solidFill>
                  <a:prstClr val="black"/>
                </a:solidFill>
                <a:latin typeface="Calibri" panose="020F0502020204030204"/>
              </a:rPr>
              <a:t>and</a:t>
            </a:r>
            <a:r>
              <a:rPr lang="de-DE" sz="6697" b="0" dirty="0">
                <a:solidFill>
                  <a:prstClr val="black"/>
                </a:solidFill>
                <a:latin typeface="Calibri" panose="020F0502020204030204"/>
              </a:rPr>
              <a:t> </a:t>
            </a:r>
            <a:r>
              <a:rPr lang="de-DE" sz="6697" dirty="0">
                <a:solidFill>
                  <a:prstClr val="black"/>
                </a:solidFill>
                <a:latin typeface="Calibri" panose="020F0502020204030204"/>
              </a:rPr>
              <a:t>Ch</a:t>
            </a:r>
            <a:r>
              <a:rPr lang="de-DE" sz="6697" b="0" dirty="0">
                <a:solidFill>
                  <a:prstClr val="black"/>
                </a:solidFill>
                <a:latin typeface="Calibri" panose="020F0502020204030204"/>
              </a:rPr>
              <a:t>emicals </a:t>
            </a:r>
            <a:r>
              <a:rPr lang="de-DE" sz="6697" b="0" dirty="0" err="1">
                <a:solidFill>
                  <a:prstClr val="black"/>
                </a:solidFill>
                <a:latin typeface="Calibri" panose="020F0502020204030204"/>
              </a:rPr>
              <a:t>for</a:t>
            </a:r>
            <a:r>
              <a:rPr lang="de-DE" sz="6697" b="0" dirty="0">
                <a:solidFill>
                  <a:prstClr val="black"/>
                </a:solidFill>
                <a:latin typeface="Calibri" panose="020F0502020204030204"/>
              </a:rPr>
              <a:t> </a:t>
            </a:r>
            <a:r>
              <a:rPr lang="de-DE" sz="6697" b="0" dirty="0" err="1">
                <a:solidFill>
                  <a:prstClr val="black"/>
                </a:solidFill>
                <a:latin typeface="Calibri" panose="020F0502020204030204"/>
              </a:rPr>
              <a:t>Switzerland</a:t>
            </a:r>
            <a:endParaRPr lang="de-DE" sz="6697" b="0" dirty="0">
              <a:solidFill>
                <a:prstClr val="black"/>
              </a:solidFill>
              <a:latin typeface="Calibri" panose="020F0502020204030204"/>
            </a:endParaRPr>
          </a:p>
          <a:p>
            <a:pPr algn="ctr" eaLnBrk="1" fontAlgn="auto" hangingPunct="1">
              <a:spcBef>
                <a:spcPts val="0"/>
              </a:spcBef>
              <a:spcAft>
                <a:spcPts val="0"/>
              </a:spcAft>
              <a:defRPr/>
            </a:pPr>
            <a:r>
              <a:rPr lang="en-US" sz="2930" b="0" dirty="0">
                <a:solidFill>
                  <a:prstClr val="black"/>
                </a:solidFill>
                <a:latin typeface="Calibri" panose="020F0502020204030204"/>
              </a:rPr>
              <a:t>reFuel.ch is a consortium sponsored by the Swiss Federal Office of Energy‘s SWEET </a:t>
            </a:r>
            <a:r>
              <a:rPr lang="en-US" sz="2930" b="0" dirty="0" err="1">
                <a:solidFill>
                  <a:prstClr val="black"/>
                </a:solidFill>
                <a:latin typeface="Calibri" panose="020F0502020204030204"/>
              </a:rPr>
              <a:t>programme</a:t>
            </a:r>
            <a:r>
              <a:rPr lang="en-US" sz="2930" b="0" dirty="0">
                <a:solidFill>
                  <a:prstClr val="black"/>
                </a:solidFill>
                <a:latin typeface="Calibri" panose="020F0502020204030204"/>
              </a:rPr>
              <a:t> and coordinated by Empa. </a:t>
            </a:r>
          </a:p>
          <a:p>
            <a:pPr eaLnBrk="1" fontAlgn="auto" hangingPunct="1">
              <a:spcBef>
                <a:spcPts val="0"/>
              </a:spcBef>
              <a:spcAft>
                <a:spcPts val="0"/>
              </a:spcAft>
              <a:defRPr/>
            </a:pPr>
            <a:r>
              <a:rPr lang="de-DE" sz="6697" b="0" dirty="0">
                <a:solidFill>
                  <a:prstClr val="black"/>
                </a:solidFill>
                <a:latin typeface="Calibri" panose="020F0502020204030204"/>
              </a:rPr>
              <a:t> </a:t>
            </a:r>
            <a:endParaRPr lang="en-US" sz="6697" b="0" dirty="0">
              <a:solidFill>
                <a:prstClr val="black"/>
              </a:solidFill>
              <a:latin typeface="Calibri" panose="020F0502020204030204"/>
            </a:endParaRPr>
          </a:p>
        </p:txBody>
      </p:sp>
      <p:sp>
        <p:nvSpPr>
          <p:cNvPr id="2" name="Titel 1"/>
          <p:cNvSpPr>
            <a:spLocks noGrp="1"/>
          </p:cNvSpPr>
          <p:nvPr>
            <p:ph type="title"/>
          </p:nvPr>
        </p:nvSpPr>
        <p:spPr>
          <a:xfrm>
            <a:off x="1514660" y="3798981"/>
            <a:ext cx="27245894" cy="5078220"/>
          </a:xfrm>
          <a:prstGeom prst="rect">
            <a:avLst/>
          </a:prstGeom>
        </p:spPr>
        <p:txBody>
          <a:bodyPr/>
          <a:lstStyle>
            <a:lvl1pPr algn="ctr">
              <a:defRPr/>
            </a:lvl1pPr>
          </a:lstStyle>
          <a:p>
            <a:r>
              <a:rPr lang="de-DE" dirty="0"/>
              <a:t>Titelmasterformat durch Klicken bearbeiten</a:t>
            </a:r>
            <a:endParaRPr lang="de-CH" dirty="0"/>
          </a:p>
        </p:txBody>
      </p:sp>
      <p:sp>
        <p:nvSpPr>
          <p:cNvPr id="7" name="Bildplatzhalter 2">
            <a:extLst>
              <a:ext uri="{FF2B5EF4-FFF2-40B4-BE49-F238E27FC236}">
                <a16:creationId xmlns:a16="http://schemas.microsoft.com/office/drawing/2014/main" id="{A4D37C28-054A-2EC1-3DD0-C17E9CE1509A}"/>
              </a:ext>
            </a:extLst>
          </p:cNvPr>
          <p:cNvSpPr>
            <a:spLocks noGrp="1"/>
          </p:cNvSpPr>
          <p:nvPr>
            <p:ph type="pic" idx="11" hasCustomPrompt="1"/>
          </p:nvPr>
        </p:nvSpPr>
        <p:spPr>
          <a:xfrm>
            <a:off x="1514659" y="696939"/>
            <a:ext cx="6507144" cy="2574143"/>
          </a:xfrm>
          <a:prstGeom prst="rect">
            <a:avLst/>
          </a:prstGeom>
        </p:spPr>
        <p:txBody>
          <a:bodyPr/>
          <a:lstStyle>
            <a:lvl1pPr marL="0" indent="0">
              <a:buNone/>
              <a:defRPr sz="8930"/>
            </a:lvl1pPr>
            <a:lvl2pPr marL="1275862" indent="0">
              <a:buNone/>
              <a:defRPr sz="7814"/>
            </a:lvl2pPr>
            <a:lvl3pPr marL="2551725" indent="0">
              <a:buNone/>
              <a:defRPr sz="6697"/>
            </a:lvl3pPr>
            <a:lvl4pPr marL="3827587" indent="0">
              <a:buNone/>
              <a:defRPr sz="5581"/>
            </a:lvl4pPr>
            <a:lvl5pPr marL="5103449" indent="0">
              <a:buNone/>
              <a:defRPr sz="5581"/>
            </a:lvl5pPr>
            <a:lvl6pPr marL="6379312" indent="0">
              <a:buNone/>
              <a:defRPr sz="5581"/>
            </a:lvl6pPr>
            <a:lvl7pPr marL="7655174" indent="0">
              <a:buNone/>
              <a:defRPr sz="5581"/>
            </a:lvl7pPr>
            <a:lvl8pPr marL="8931036" indent="0">
              <a:buNone/>
              <a:defRPr sz="5581"/>
            </a:lvl8pPr>
            <a:lvl9pPr marL="10206899" indent="0">
              <a:buNone/>
              <a:defRPr sz="5581"/>
            </a:lvl9pPr>
          </a:lstStyle>
          <a:p>
            <a:pPr lvl="0"/>
            <a:r>
              <a:rPr lang="de-CH" noProof="0" dirty="0" err="1"/>
              <a:t>Your</a:t>
            </a:r>
            <a:r>
              <a:rPr lang="de-CH" noProof="0" dirty="0"/>
              <a:t> Logo</a:t>
            </a:r>
          </a:p>
        </p:txBody>
      </p:sp>
      <p:sp>
        <p:nvSpPr>
          <p:cNvPr id="5" name="Inhaltsplatzhalter 3">
            <a:extLst>
              <a:ext uri="{FF2B5EF4-FFF2-40B4-BE49-F238E27FC236}">
                <a16:creationId xmlns:a16="http://schemas.microsoft.com/office/drawing/2014/main" id="{9A19614C-2BB0-18C9-B8B7-7510E176CCE1}"/>
              </a:ext>
            </a:extLst>
          </p:cNvPr>
          <p:cNvSpPr>
            <a:spLocks noGrp="1"/>
          </p:cNvSpPr>
          <p:nvPr>
            <p:ph sz="half" idx="2"/>
          </p:nvPr>
        </p:nvSpPr>
        <p:spPr>
          <a:xfrm>
            <a:off x="1519160" y="11407869"/>
            <a:ext cx="13375747" cy="28531330"/>
          </a:xfrm>
          <a:prstGeom prst="rect">
            <a:avLst/>
          </a:prstGeom>
        </p:spPr>
        <p:txBody>
          <a:bodyPr/>
          <a:lstStyle>
            <a:lvl1pPr marL="0" indent="0" algn="just">
              <a:buClrTx/>
              <a:buFont typeface="Arial" panose="020B0604020202020204" pitchFamily="34" charset="0"/>
              <a:buNone/>
              <a:defRPr sz="6697"/>
            </a:lvl1pPr>
            <a:lvl2pPr marL="2073276" indent="0" algn="just">
              <a:buClrTx/>
              <a:buFont typeface="Arial" panose="020B0604020202020204" pitchFamily="34" charset="0"/>
              <a:buNone/>
              <a:defRPr sz="5581"/>
            </a:lvl2pPr>
            <a:lvl3pPr marL="4150984" indent="0" algn="just">
              <a:buClrTx/>
              <a:buFont typeface="Arial" panose="020B0604020202020204" pitchFamily="34" charset="0"/>
              <a:buNone/>
              <a:defRPr sz="5023"/>
            </a:lvl3pPr>
            <a:lvl4pPr marL="6224257" indent="0" algn="just">
              <a:buClrTx/>
              <a:buFont typeface="Arial" panose="020B0604020202020204" pitchFamily="34" charset="0"/>
              <a:buNone/>
              <a:defRPr sz="4465"/>
            </a:lvl4pPr>
            <a:lvl5pPr marL="8301965" indent="0" algn="just">
              <a:buClrTx/>
              <a:buFont typeface="Arial" panose="020B0604020202020204" pitchFamily="34" charset="0"/>
              <a:buNone/>
              <a:defRPr sz="4465"/>
            </a:lvl5pPr>
            <a:lvl6pPr>
              <a:defRPr sz="4465"/>
            </a:lvl6pPr>
            <a:lvl7pPr>
              <a:defRPr sz="4465"/>
            </a:lvl7pPr>
            <a:lvl8pPr>
              <a:defRPr sz="4465"/>
            </a:lvl8pPr>
            <a:lvl9pPr>
              <a:defRPr sz="4465"/>
            </a:lvl9p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endParaRPr lang="de-CH" dirty="0"/>
          </a:p>
        </p:txBody>
      </p:sp>
      <p:sp>
        <p:nvSpPr>
          <p:cNvPr id="9" name="Inhaltsplatzhalter 5">
            <a:extLst>
              <a:ext uri="{FF2B5EF4-FFF2-40B4-BE49-F238E27FC236}">
                <a16:creationId xmlns:a16="http://schemas.microsoft.com/office/drawing/2014/main" id="{F0D3D515-9AE2-2185-F176-AE798310A535}"/>
              </a:ext>
            </a:extLst>
          </p:cNvPr>
          <p:cNvSpPr>
            <a:spLocks noGrp="1"/>
          </p:cNvSpPr>
          <p:nvPr>
            <p:ph sz="quarter" idx="4"/>
          </p:nvPr>
        </p:nvSpPr>
        <p:spPr>
          <a:xfrm>
            <a:off x="15380312" y="11407869"/>
            <a:ext cx="13380243" cy="28531330"/>
          </a:xfrm>
          <a:prstGeom prst="rect">
            <a:avLst/>
          </a:prstGeom>
        </p:spPr>
        <p:txBody>
          <a:bodyPr/>
          <a:lstStyle>
            <a:lvl1pPr marL="0" indent="0" algn="just">
              <a:buClr>
                <a:schemeClr val="tx1"/>
              </a:buClr>
              <a:buFont typeface="Arial" panose="020B0604020202020204" pitchFamily="34" charset="0"/>
              <a:buNone/>
              <a:defRPr sz="6697"/>
            </a:lvl1pPr>
            <a:lvl2pPr marL="2073276" indent="0" algn="just">
              <a:buClr>
                <a:schemeClr val="tx1"/>
              </a:buClr>
              <a:buFont typeface="Arial" panose="020B0604020202020204" pitchFamily="34" charset="0"/>
              <a:buNone/>
              <a:defRPr sz="5581"/>
            </a:lvl2pPr>
            <a:lvl3pPr marL="4150984" indent="0" algn="just">
              <a:buClr>
                <a:schemeClr val="tx1"/>
              </a:buClr>
              <a:buFont typeface="Arial" panose="020B0604020202020204" pitchFamily="34" charset="0"/>
              <a:buNone/>
              <a:defRPr sz="5023"/>
            </a:lvl3pPr>
            <a:lvl4pPr marL="6224257" indent="0" algn="just">
              <a:buClr>
                <a:schemeClr val="tx1"/>
              </a:buClr>
              <a:buFont typeface="Arial" panose="020B0604020202020204" pitchFamily="34" charset="0"/>
              <a:buNone/>
              <a:defRPr sz="4465"/>
            </a:lvl4pPr>
            <a:lvl5pPr marL="8301965" indent="0" algn="just">
              <a:buClr>
                <a:schemeClr val="tx1"/>
              </a:buClr>
              <a:buFont typeface="Arial" panose="020B0604020202020204" pitchFamily="34" charset="0"/>
              <a:buNone/>
              <a:defRPr sz="4465"/>
            </a:lvl5pPr>
            <a:lvl6pPr>
              <a:defRPr sz="4465"/>
            </a:lvl6pPr>
            <a:lvl7pPr>
              <a:defRPr sz="4465"/>
            </a:lvl7pPr>
            <a:lvl8pPr>
              <a:defRPr sz="4465"/>
            </a:lvl8pPr>
            <a:lvl9pPr>
              <a:defRPr sz="4465"/>
            </a:lvl9p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endParaRPr lang="de-CH" dirty="0"/>
          </a:p>
        </p:txBody>
      </p:sp>
      <p:sp>
        <p:nvSpPr>
          <p:cNvPr id="10" name="Textplatzhalter 3">
            <a:extLst>
              <a:ext uri="{FF2B5EF4-FFF2-40B4-BE49-F238E27FC236}">
                <a16:creationId xmlns:a16="http://schemas.microsoft.com/office/drawing/2014/main" id="{F99ABB97-739A-357D-36AF-9B1E97D93FA6}"/>
              </a:ext>
            </a:extLst>
          </p:cNvPr>
          <p:cNvSpPr>
            <a:spLocks noGrp="1"/>
          </p:cNvSpPr>
          <p:nvPr>
            <p:ph type="body" sz="half" idx="13" hasCustomPrompt="1"/>
          </p:nvPr>
        </p:nvSpPr>
        <p:spPr>
          <a:xfrm>
            <a:off x="1514657" y="9297201"/>
            <a:ext cx="27245894" cy="1664445"/>
          </a:xfrm>
          <a:prstGeom prst="rect">
            <a:avLst/>
          </a:prstGeom>
        </p:spPr>
        <p:txBody>
          <a:bodyPr/>
          <a:lstStyle>
            <a:lvl1pPr marL="0" indent="0">
              <a:buNone/>
              <a:defRPr sz="3907"/>
            </a:lvl1pPr>
            <a:lvl2pPr marL="1275862" indent="0">
              <a:buNone/>
              <a:defRPr sz="3349"/>
            </a:lvl2pPr>
            <a:lvl3pPr marL="2551725" indent="0">
              <a:buNone/>
              <a:defRPr sz="2791"/>
            </a:lvl3pPr>
            <a:lvl4pPr marL="3827587" indent="0">
              <a:buNone/>
              <a:defRPr sz="2512"/>
            </a:lvl4pPr>
            <a:lvl5pPr marL="5103449" indent="0">
              <a:buNone/>
              <a:defRPr sz="2512"/>
            </a:lvl5pPr>
            <a:lvl6pPr marL="6379312" indent="0">
              <a:buNone/>
              <a:defRPr sz="2512"/>
            </a:lvl6pPr>
            <a:lvl7pPr marL="7655174" indent="0">
              <a:buNone/>
              <a:defRPr sz="2512"/>
            </a:lvl7pPr>
            <a:lvl8pPr marL="8931036" indent="0">
              <a:buNone/>
              <a:defRPr sz="2512"/>
            </a:lvl8pPr>
            <a:lvl9pPr marL="10206899" indent="0">
              <a:buNone/>
              <a:defRPr sz="2512"/>
            </a:lvl9pPr>
          </a:lstStyle>
          <a:p>
            <a:pPr lvl="0"/>
            <a:r>
              <a:rPr lang="de-DE" dirty="0"/>
              <a:t>Autors, Affiliation</a:t>
            </a:r>
          </a:p>
        </p:txBody>
      </p:sp>
      <p:sp>
        <p:nvSpPr>
          <p:cNvPr id="11" name="Rectangle 9">
            <a:extLst>
              <a:ext uri="{FF2B5EF4-FFF2-40B4-BE49-F238E27FC236}">
                <a16:creationId xmlns:a16="http://schemas.microsoft.com/office/drawing/2014/main" id="{163DC843-0A5D-0EED-E965-BFAC7523F7A9}"/>
              </a:ext>
            </a:extLst>
          </p:cNvPr>
          <p:cNvSpPr>
            <a:spLocks noChangeArrowheads="1"/>
          </p:cNvSpPr>
          <p:nvPr userDrawn="1"/>
        </p:nvSpPr>
        <p:spPr bwMode="auto">
          <a:xfrm>
            <a:off x="1514651" y="39961165"/>
            <a:ext cx="27245894" cy="420000"/>
          </a:xfrm>
          <a:prstGeom prst="rect">
            <a:avLst/>
          </a:prstGeom>
          <a:gradFill flip="none" rotWithShape="1">
            <a:gsLst>
              <a:gs pos="49500">
                <a:srgbClr val="EEC55C"/>
              </a:gs>
              <a:gs pos="0">
                <a:srgbClr val="C64831"/>
              </a:gs>
              <a:gs pos="100000">
                <a:srgbClr val="83AD5E"/>
              </a:gs>
            </a:gsLst>
            <a:lin ang="0" scaled="1"/>
            <a:tileRect/>
          </a:gradFill>
          <a:ln>
            <a:noFill/>
          </a:ln>
        </p:spPr>
        <p:txBody>
          <a:bodyPr wrap="none" anchor="ctr"/>
          <a:lstStyle>
            <a:lvl1pPr defTabSz="1487488">
              <a:defRPr sz="2900" b="1">
                <a:solidFill>
                  <a:schemeClr val="tx1"/>
                </a:solidFill>
                <a:latin typeface="Arial" panose="020B0604020202020204" pitchFamily="34" charset="0"/>
              </a:defRPr>
            </a:lvl1pPr>
            <a:lvl2pPr marL="742950" indent="-285750" defTabSz="1487488">
              <a:defRPr sz="2900" b="1">
                <a:solidFill>
                  <a:schemeClr val="tx1"/>
                </a:solidFill>
                <a:latin typeface="Arial" panose="020B0604020202020204" pitchFamily="34" charset="0"/>
              </a:defRPr>
            </a:lvl2pPr>
            <a:lvl3pPr marL="1143000" indent="-228600" defTabSz="1487488">
              <a:defRPr sz="2900" b="1">
                <a:solidFill>
                  <a:schemeClr val="tx1"/>
                </a:solidFill>
                <a:latin typeface="Arial" panose="020B0604020202020204" pitchFamily="34" charset="0"/>
              </a:defRPr>
            </a:lvl3pPr>
            <a:lvl4pPr marL="1600200" indent="-228600" defTabSz="1487488">
              <a:defRPr sz="2900" b="1">
                <a:solidFill>
                  <a:schemeClr val="tx1"/>
                </a:solidFill>
                <a:latin typeface="Arial" panose="020B0604020202020204" pitchFamily="34" charset="0"/>
              </a:defRPr>
            </a:lvl4pPr>
            <a:lvl5pPr marL="2057400" indent="-228600" defTabSz="1487488">
              <a:defRPr sz="2900" b="1">
                <a:solidFill>
                  <a:schemeClr val="tx1"/>
                </a:solidFill>
                <a:latin typeface="Arial" panose="020B0604020202020204" pitchFamily="34" charset="0"/>
              </a:defRPr>
            </a:lvl5pPr>
            <a:lvl6pPr marL="2514600" indent="-228600" defTabSz="1487488" eaLnBrk="0" fontAlgn="base" hangingPunct="0">
              <a:spcBef>
                <a:spcPct val="0"/>
              </a:spcBef>
              <a:spcAft>
                <a:spcPct val="0"/>
              </a:spcAft>
              <a:defRPr sz="2900" b="1">
                <a:solidFill>
                  <a:schemeClr val="tx1"/>
                </a:solidFill>
                <a:latin typeface="Arial" panose="020B0604020202020204" pitchFamily="34" charset="0"/>
              </a:defRPr>
            </a:lvl6pPr>
            <a:lvl7pPr marL="2971800" indent="-228600" defTabSz="1487488" eaLnBrk="0" fontAlgn="base" hangingPunct="0">
              <a:spcBef>
                <a:spcPct val="0"/>
              </a:spcBef>
              <a:spcAft>
                <a:spcPct val="0"/>
              </a:spcAft>
              <a:defRPr sz="2900" b="1">
                <a:solidFill>
                  <a:schemeClr val="tx1"/>
                </a:solidFill>
                <a:latin typeface="Arial" panose="020B0604020202020204" pitchFamily="34" charset="0"/>
              </a:defRPr>
            </a:lvl7pPr>
            <a:lvl8pPr marL="3429000" indent="-228600" defTabSz="1487488" eaLnBrk="0" fontAlgn="base" hangingPunct="0">
              <a:spcBef>
                <a:spcPct val="0"/>
              </a:spcBef>
              <a:spcAft>
                <a:spcPct val="0"/>
              </a:spcAft>
              <a:defRPr sz="2900" b="1">
                <a:solidFill>
                  <a:schemeClr val="tx1"/>
                </a:solidFill>
                <a:latin typeface="Arial" panose="020B0604020202020204" pitchFamily="34" charset="0"/>
              </a:defRPr>
            </a:lvl8pPr>
            <a:lvl9pPr marL="3886200" indent="-228600" defTabSz="1487488" eaLnBrk="0" fontAlgn="base" hangingPunct="0">
              <a:spcBef>
                <a:spcPct val="0"/>
              </a:spcBef>
              <a:spcAft>
                <a:spcPct val="0"/>
              </a:spcAft>
              <a:defRPr sz="2900" b="1">
                <a:solidFill>
                  <a:schemeClr val="tx1"/>
                </a:solidFill>
                <a:latin typeface="Arial" panose="020B0604020202020204" pitchFamily="34" charset="0"/>
              </a:defRPr>
            </a:lvl9pPr>
          </a:lstStyle>
          <a:p>
            <a:pPr algn="ctr" eaLnBrk="1" hangingPunct="1"/>
            <a:endParaRPr lang="de-DE" altLang="de-DE" sz="8093"/>
          </a:p>
        </p:txBody>
      </p:sp>
      <p:sp>
        <p:nvSpPr>
          <p:cNvPr id="12" name="Rectangle 9">
            <a:extLst>
              <a:ext uri="{FF2B5EF4-FFF2-40B4-BE49-F238E27FC236}">
                <a16:creationId xmlns:a16="http://schemas.microsoft.com/office/drawing/2014/main" id="{6ED7D85F-4D8E-59F1-8349-025FE8AEAE7C}"/>
              </a:ext>
            </a:extLst>
          </p:cNvPr>
          <p:cNvSpPr>
            <a:spLocks noChangeArrowheads="1"/>
          </p:cNvSpPr>
          <p:nvPr userDrawn="1"/>
        </p:nvSpPr>
        <p:spPr bwMode="auto">
          <a:xfrm>
            <a:off x="1514653" y="8877198"/>
            <a:ext cx="27243654" cy="441973"/>
          </a:xfrm>
          <a:prstGeom prst="rect">
            <a:avLst/>
          </a:prstGeom>
          <a:gradFill flip="none" rotWithShape="1">
            <a:gsLst>
              <a:gs pos="49500">
                <a:srgbClr val="EEC55C"/>
              </a:gs>
              <a:gs pos="0">
                <a:srgbClr val="C64831"/>
              </a:gs>
              <a:gs pos="100000">
                <a:srgbClr val="83AD5E"/>
              </a:gs>
            </a:gsLst>
            <a:lin ang="0" scaled="1"/>
            <a:tileRect/>
          </a:gradFill>
          <a:ln>
            <a:noFill/>
          </a:ln>
        </p:spPr>
        <p:txBody>
          <a:bodyPr wrap="none" anchor="ctr"/>
          <a:lstStyle>
            <a:lvl1pPr defTabSz="1487488">
              <a:defRPr sz="2900" b="1">
                <a:solidFill>
                  <a:schemeClr val="tx1"/>
                </a:solidFill>
                <a:latin typeface="Arial" panose="020B0604020202020204" pitchFamily="34" charset="0"/>
              </a:defRPr>
            </a:lvl1pPr>
            <a:lvl2pPr marL="742950" indent="-285750" defTabSz="1487488">
              <a:defRPr sz="2900" b="1">
                <a:solidFill>
                  <a:schemeClr val="tx1"/>
                </a:solidFill>
                <a:latin typeface="Arial" panose="020B0604020202020204" pitchFamily="34" charset="0"/>
              </a:defRPr>
            </a:lvl2pPr>
            <a:lvl3pPr marL="1143000" indent="-228600" defTabSz="1487488">
              <a:defRPr sz="2900" b="1">
                <a:solidFill>
                  <a:schemeClr val="tx1"/>
                </a:solidFill>
                <a:latin typeface="Arial" panose="020B0604020202020204" pitchFamily="34" charset="0"/>
              </a:defRPr>
            </a:lvl3pPr>
            <a:lvl4pPr marL="1600200" indent="-228600" defTabSz="1487488">
              <a:defRPr sz="2900" b="1">
                <a:solidFill>
                  <a:schemeClr val="tx1"/>
                </a:solidFill>
                <a:latin typeface="Arial" panose="020B0604020202020204" pitchFamily="34" charset="0"/>
              </a:defRPr>
            </a:lvl4pPr>
            <a:lvl5pPr marL="2057400" indent="-228600" defTabSz="1487488">
              <a:defRPr sz="2900" b="1">
                <a:solidFill>
                  <a:schemeClr val="tx1"/>
                </a:solidFill>
                <a:latin typeface="Arial" panose="020B0604020202020204" pitchFamily="34" charset="0"/>
              </a:defRPr>
            </a:lvl5pPr>
            <a:lvl6pPr marL="2514600" indent="-228600" defTabSz="1487488" eaLnBrk="0" fontAlgn="base" hangingPunct="0">
              <a:spcBef>
                <a:spcPct val="0"/>
              </a:spcBef>
              <a:spcAft>
                <a:spcPct val="0"/>
              </a:spcAft>
              <a:defRPr sz="2900" b="1">
                <a:solidFill>
                  <a:schemeClr val="tx1"/>
                </a:solidFill>
                <a:latin typeface="Arial" panose="020B0604020202020204" pitchFamily="34" charset="0"/>
              </a:defRPr>
            </a:lvl6pPr>
            <a:lvl7pPr marL="2971800" indent="-228600" defTabSz="1487488" eaLnBrk="0" fontAlgn="base" hangingPunct="0">
              <a:spcBef>
                <a:spcPct val="0"/>
              </a:spcBef>
              <a:spcAft>
                <a:spcPct val="0"/>
              </a:spcAft>
              <a:defRPr sz="2900" b="1">
                <a:solidFill>
                  <a:schemeClr val="tx1"/>
                </a:solidFill>
                <a:latin typeface="Arial" panose="020B0604020202020204" pitchFamily="34" charset="0"/>
              </a:defRPr>
            </a:lvl7pPr>
            <a:lvl8pPr marL="3429000" indent="-228600" defTabSz="1487488" eaLnBrk="0" fontAlgn="base" hangingPunct="0">
              <a:spcBef>
                <a:spcPct val="0"/>
              </a:spcBef>
              <a:spcAft>
                <a:spcPct val="0"/>
              </a:spcAft>
              <a:defRPr sz="2900" b="1">
                <a:solidFill>
                  <a:schemeClr val="tx1"/>
                </a:solidFill>
                <a:latin typeface="Arial" panose="020B0604020202020204" pitchFamily="34" charset="0"/>
              </a:defRPr>
            </a:lvl8pPr>
            <a:lvl9pPr marL="3886200" indent="-228600" defTabSz="1487488" eaLnBrk="0" fontAlgn="base" hangingPunct="0">
              <a:spcBef>
                <a:spcPct val="0"/>
              </a:spcBef>
              <a:spcAft>
                <a:spcPct val="0"/>
              </a:spcAft>
              <a:defRPr sz="2900" b="1">
                <a:solidFill>
                  <a:schemeClr val="tx1"/>
                </a:solidFill>
                <a:latin typeface="Arial" panose="020B0604020202020204" pitchFamily="34" charset="0"/>
              </a:defRPr>
            </a:lvl9pPr>
          </a:lstStyle>
          <a:p>
            <a:pPr algn="ctr" eaLnBrk="1" hangingPunct="1"/>
            <a:endParaRPr lang="de-DE" altLang="de-DE" sz="8093"/>
          </a:p>
        </p:txBody>
      </p:sp>
      <p:sp>
        <p:nvSpPr>
          <p:cNvPr id="13" name="Rectangle 9">
            <a:extLst>
              <a:ext uri="{FF2B5EF4-FFF2-40B4-BE49-F238E27FC236}">
                <a16:creationId xmlns:a16="http://schemas.microsoft.com/office/drawing/2014/main" id="{82BD1C7C-AFC4-908E-390E-E4A79F3ED6FD}"/>
              </a:ext>
            </a:extLst>
          </p:cNvPr>
          <p:cNvSpPr>
            <a:spLocks noChangeArrowheads="1"/>
          </p:cNvSpPr>
          <p:nvPr userDrawn="1"/>
        </p:nvSpPr>
        <p:spPr bwMode="auto">
          <a:xfrm>
            <a:off x="1512412" y="10983623"/>
            <a:ext cx="27245894" cy="419992"/>
          </a:xfrm>
          <a:prstGeom prst="rect">
            <a:avLst/>
          </a:prstGeom>
          <a:gradFill flip="none" rotWithShape="1">
            <a:gsLst>
              <a:gs pos="49500">
                <a:srgbClr val="EEC55C"/>
              </a:gs>
              <a:gs pos="0">
                <a:srgbClr val="C64831"/>
              </a:gs>
              <a:gs pos="100000">
                <a:srgbClr val="83AD5E"/>
              </a:gs>
            </a:gsLst>
            <a:lin ang="0" scaled="1"/>
            <a:tileRect/>
          </a:gradFill>
          <a:ln>
            <a:noFill/>
          </a:ln>
        </p:spPr>
        <p:txBody>
          <a:bodyPr wrap="none" anchor="ctr"/>
          <a:lstStyle>
            <a:lvl1pPr defTabSz="1487488">
              <a:defRPr sz="2900" b="1">
                <a:solidFill>
                  <a:schemeClr val="tx1"/>
                </a:solidFill>
                <a:latin typeface="Arial" panose="020B0604020202020204" pitchFamily="34" charset="0"/>
              </a:defRPr>
            </a:lvl1pPr>
            <a:lvl2pPr marL="742950" indent="-285750" defTabSz="1487488">
              <a:defRPr sz="2900" b="1">
                <a:solidFill>
                  <a:schemeClr val="tx1"/>
                </a:solidFill>
                <a:latin typeface="Arial" panose="020B0604020202020204" pitchFamily="34" charset="0"/>
              </a:defRPr>
            </a:lvl2pPr>
            <a:lvl3pPr marL="1143000" indent="-228600" defTabSz="1487488">
              <a:defRPr sz="2900" b="1">
                <a:solidFill>
                  <a:schemeClr val="tx1"/>
                </a:solidFill>
                <a:latin typeface="Arial" panose="020B0604020202020204" pitchFamily="34" charset="0"/>
              </a:defRPr>
            </a:lvl3pPr>
            <a:lvl4pPr marL="1600200" indent="-228600" defTabSz="1487488">
              <a:defRPr sz="2900" b="1">
                <a:solidFill>
                  <a:schemeClr val="tx1"/>
                </a:solidFill>
                <a:latin typeface="Arial" panose="020B0604020202020204" pitchFamily="34" charset="0"/>
              </a:defRPr>
            </a:lvl4pPr>
            <a:lvl5pPr marL="2057400" indent="-228600" defTabSz="1487488">
              <a:defRPr sz="2900" b="1">
                <a:solidFill>
                  <a:schemeClr val="tx1"/>
                </a:solidFill>
                <a:latin typeface="Arial" panose="020B0604020202020204" pitchFamily="34" charset="0"/>
              </a:defRPr>
            </a:lvl5pPr>
            <a:lvl6pPr marL="2514600" indent="-228600" defTabSz="1487488" eaLnBrk="0" fontAlgn="base" hangingPunct="0">
              <a:spcBef>
                <a:spcPct val="0"/>
              </a:spcBef>
              <a:spcAft>
                <a:spcPct val="0"/>
              </a:spcAft>
              <a:defRPr sz="2900" b="1">
                <a:solidFill>
                  <a:schemeClr val="tx1"/>
                </a:solidFill>
                <a:latin typeface="Arial" panose="020B0604020202020204" pitchFamily="34" charset="0"/>
              </a:defRPr>
            </a:lvl6pPr>
            <a:lvl7pPr marL="2971800" indent="-228600" defTabSz="1487488" eaLnBrk="0" fontAlgn="base" hangingPunct="0">
              <a:spcBef>
                <a:spcPct val="0"/>
              </a:spcBef>
              <a:spcAft>
                <a:spcPct val="0"/>
              </a:spcAft>
              <a:defRPr sz="2900" b="1">
                <a:solidFill>
                  <a:schemeClr val="tx1"/>
                </a:solidFill>
                <a:latin typeface="Arial" panose="020B0604020202020204" pitchFamily="34" charset="0"/>
              </a:defRPr>
            </a:lvl7pPr>
            <a:lvl8pPr marL="3429000" indent="-228600" defTabSz="1487488" eaLnBrk="0" fontAlgn="base" hangingPunct="0">
              <a:spcBef>
                <a:spcPct val="0"/>
              </a:spcBef>
              <a:spcAft>
                <a:spcPct val="0"/>
              </a:spcAft>
              <a:defRPr sz="2900" b="1">
                <a:solidFill>
                  <a:schemeClr val="tx1"/>
                </a:solidFill>
                <a:latin typeface="Arial" panose="020B0604020202020204" pitchFamily="34" charset="0"/>
              </a:defRPr>
            </a:lvl8pPr>
            <a:lvl9pPr marL="3886200" indent="-228600" defTabSz="1487488" eaLnBrk="0" fontAlgn="base" hangingPunct="0">
              <a:spcBef>
                <a:spcPct val="0"/>
              </a:spcBef>
              <a:spcAft>
                <a:spcPct val="0"/>
              </a:spcAft>
              <a:defRPr sz="2900" b="1">
                <a:solidFill>
                  <a:schemeClr val="tx1"/>
                </a:solidFill>
                <a:latin typeface="Arial" panose="020B0604020202020204" pitchFamily="34" charset="0"/>
              </a:defRPr>
            </a:lvl9pPr>
          </a:lstStyle>
          <a:p>
            <a:pPr algn="ctr" eaLnBrk="1" hangingPunct="1"/>
            <a:endParaRPr lang="de-DE" altLang="de-DE" sz="8093"/>
          </a:p>
        </p:txBody>
      </p:sp>
      <p:sp>
        <p:nvSpPr>
          <p:cNvPr id="15" name="Textplatzhalter 3">
            <a:extLst>
              <a:ext uri="{FF2B5EF4-FFF2-40B4-BE49-F238E27FC236}">
                <a16:creationId xmlns:a16="http://schemas.microsoft.com/office/drawing/2014/main" id="{F14292EA-863F-35A5-A0A3-ACC62DACE775}"/>
              </a:ext>
            </a:extLst>
          </p:cNvPr>
          <p:cNvSpPr>
            <a:spLocks noGrp="1"/>
          </p:cNvSpPr>
          <p:nvPr>
            <p:ph type="body" sz="half" idx="15" hasCustomPrompt="1"/>
          </p:nvPr>
        </p:nvSpPr>
        <p:spPr>
          <a:xfrm>
            <a:off x="10851261" y="696939"/>
            <a:ext cx="9058102" cy="2574143"/>
          </a:xfrm>
          <a:prstGeom prst="rect">
            <a:avLst/>
          </a:prstGeom>
        </p:spPr>
        <p:txBody>
          <a:bodyPr anchor="ctr"/>
          <a:lstStyle>
            <a:lvl1pPr marL="0" indent="0" algn="ctr">
              <a:buNone/>
              <a:defRPr sz="8800" b="1"/>
            </a:lvl1pPr>
            <a:lvl2pPr marL="1275862" indent="0">
              <a:buNone/>
              <a:defRPr sz="3349"/>
            </a:lvl2pPr>
            <a:lvl3pPr marL="2551725" indent="0">
              <a:buNone/>
              <a:defRPr sz="2791"/>
            </a:lvl3pPr>
            <a:lvl4pPr marL="3827587" indent="0">
              <a:buNone/>
              <a:defRPr sz="2512"/>
            </a:lvl4pPr>
            <a:lvl5pPr marL="5103449" indent="0">
              <a:buNone/>
              <a:defRPr sz="2512"/>
            </a:lvl5pPr>
            <a:lvl6pPr marL="6379312" indent="0">
              <a:buNone/>
              <a:defRPr sz="2512"/>
            </a:lvl6pPr>
            <a:lvl7pPr marL="7655174" indent="0">
              <a:buNone/>
              <a:defRPr sz="2512"/>
            </a:lvl7pPr>
            <a:lvl8pPr marL="8931036" indent="0">
              <a:buNone/>
              <a:defRPr sz="2512"/>
            </a:lvl8pPr>
            <a:lvl9pPr marL="10206899" indent="0">
              <a:buNone/>
              <a:defRPr sz="2512"/>
            </a:lvl9pPr>
          </a:lstStyle>
          <a:p>
            <a:pPr lvl="0"/>
            <a:r>
              <a:rPr lang="de-DE" dirty="0"/>
              <a:t>WP </a:t>
            </a:r>
            <a:r>
              <a:rPr lang="de-DE" dirty="0" err="1"/>
              <a:t>or</a:t>
            </a:r>
            <a:r>
              <a:rPr lang="de-DE" dirty="0"/>
              <a:t> </a:t>
            </a:r>
            <a:r>
              <a:rPr lang="de-DE" dirty="0" err="1"/>
              <a:t>Activity</a:t>
            </a:r>
            <a:endParaRPr lang="de-DE" dirty="0"/>
          </a:p>
        </p:txBody>
      </p:sp>
    </p:spTree>
    <p:extLst>
      <p:ext uri="{BB962C8B-B14F-4D97-AF65-F5344CB8AC3E}">
        <p14:creationId xmlns:p14="http://schemas.microsoft.com/office/powerpoint/2010/main" val="2101924603"/>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5" name="Grafik 2">
            <a:extLst>
              <a:ext uri="{FF2B5EF4-FFF2-40B4-BE49-F238E27FC236}">
                <a16:creationId xmlns:a16="http://schemas.microsoft.com/office/drawing/2014/main" id="{6F27F517-9C66-690F-75A7-B1433C88893D}"/>
              </a:ext>
            </a:extLst>
          </p:cNvPr>
          <p:cNvPicPr>
            <a:picLocks noChangeAspect="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1203406" y="397585"/>
            <a:ext cx="8418270" cy="32295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Rechteck 5">
            <a:extLst>
              <a:ext uri="{FF2B5EF4-FFF2-40B4-BE49-F238E27FC236}">
                <a16:creationId xmlns:a16="http://schemas.microsoft.com/office/drawing/2014/main" id="{FB406D38-2D83-8CBB-5C49-747665AFAD4E}"/>
              </a:ext>
            </a:extLst>
          </p:cNvPr>
          <p:cNvSpPr/>
          <p:nvPr userDrawn="1"/>
        </p:nvSpPr>
        <p:spPr>
          <a:xfrm>
            <a:off x="3896771" y="40358341"/>
            <a:ext cx="22481683" cy="2604431"/>
          </a:xfrm>
          <a:prstGeom prst="rect">
            <a:avLst/>
          </a:prstGeom>
        </p:spPr>
        <p:txBody>
          <a:bodyPr>
            <a:spAutoFit/>
          </a:bodyPr>
          <a:lstStyle/>
          <a:p>
            <a:pPr eaLnBrk="1" fontAlgn="auto" hangingPunct="1">
              <a:spcBef>
                <a:spcPts val="0"/>
              </a:spcBef>
              <a:spcAft>
                <a:spcPts val="0"/>
              </a:spcAft>
              <a:defRPr/>
            </a:pPr>
            <a:r>
              <a:rPr lang="de-DE" sz="6697" b="0" dirty="0">
                <a:solidFill>
                  <a:prstClr val="black"/>
                </a:solidFill>
                <a:latin typeface="Calibri" panose="020F0502020204030204"/>
              </a:rPr>
              <a:t>reFuel.ch – </a:t>
            </a:r>
            <a:r>
              <a:rPr lang="de-DE" sz="6697" dirty="0" err="1">
                <a:solidFill>
                  <a:prstClr val="black"/>
                </a:solidFill>
                <a:latin typeface="Calibri" panose="020F0502020204030204"/>
              </a:rPr>
              <a:t>Re</a:t>
            </a:r>
            <a:r>
              <a:rPr lang="de-DE" sz="6697" b="0" dirty="0" err="1">
                <a:solidFill>
                  <a:prstClr val="black"/>
                </a:solidFill>
                <a:latin typeface="Calibri" panose="020F0502020204030204"/>
              </a:rPr>
              <a:t>newable</a:t>
            </a:r>
            <a:r>
              <a:rPr lang="de-DE" sz="6697" b="0" dirty="0">
                <a:solidFill>
                  <a:prstClr val="black"/>
                </a:solidFill>
                <a:latin typeface="Calibri" panose="020F0502020204030204"/>
              </a:rPr>
              <a:t> </a:t>
            </a:r>
            <a:r>
              <a:rPr lang="de-DE" sz="6697" dirty="0" err="1">
                <a:solidFill>
                  <a:prstClr val="black"/>
                </a:solidFill>
                <a:latin typeface="Calibri" panose="020F0502020204030204"/>
              </a:rPr>
              <a:t>Fuel</a:t>
            </a:r>
            <a:r>
              <a:rPr lang="de-DE" sz="6697" b="0" dirty="0" err="1">
                <a:solidFill>
                  <a:prstClr val="black"/>
                </a:solidFill>
                <a:latin typeface="Calibri" panose="020F0502020204030204"/>
              </a:rPr>
              <a:t>s</a:t>
            </a:r>
            <a:r>
              <a:rPr lang="de-DE" sz="6697" b="0" dirty="0">
                <a:solidFill>
                  <a:prstClr val="black"/>
                </a:solidFill>
                <a:latin typeface="Calibri" panose="020F0502020204030204"/>
              </a:rPr>
              <a:t> </a:t>
            </a:r>
            <a:r>
              <a:rPr lang="de-DE" sz="6697" b="0" dirty="0" err="1">
                <a:solidFill>
                  <a:prstClr val="black"/>
                </a:solidFill>
                <a:latin typeface="Calibri" panose="020F0502020204030204"/>
              </a:rPr>
              <a:t>and</a:t>
            </a:r>
            <a:r>
              <a:rPr lang="de-DE" sz="6697" b="0" dirty="0">
                <a:solidFill>
                  <a:prstClr val="black"/>
                </a:solidFill>
                <a:latin typeface="Calibri" panose="020F0502020204030204"/>
              </a:rPr>
              <a:t> </a:t>
            </a:r>
            <a:r>
              <a:rPr lang="de-DE" sz="6697" dirty="0">
                <a:solidFill>
                  <a:prstClr val="black"/>
                </a:solidFill>
                <a:latin typeface="Calibri" panose="020F0502020204030204"/>
              </a:rPr>
              <a:t>Ch</a:t>
            </a:r>
            <a:r>
              <a:rPr lang="de-DE" sz="6697" b="0" dirty="0">
                <a:solidFill>
                  <a:prstClr val="black"/>
                </a:solidFill>
                <a:latin typeface="Calibri" panose="020F0502020204030204"/>
              </a:rPr>
              <a:t>emicals </a:t>
            </a:r>
            <a:r>
              <a:rPr lang="de-DE" sz="6697" b="0" dirty="0" err="1">
                <a:solidFill>
                  <a:prstClr val="black"/>
                </a:solidFill>
                <a:latin typeface="Calibri" panose="020F0502020204030204"/>
              </a:rPr>
              <a:t>for</a:t>
            </a:r>
            <a:r>
              <a:rPr lang="de-DE" sz="6697" b="0" dirty="0">
                <a:solidFill>
                  <a:prstClr val="black"/>
                </a:solidFill>
                <a:latin typeface="Calibri" panose="020F0502020204030204"/>
              </a:rPr>
              <a:t> </a:t>
            </a:r>
            <a:r>
              <a:rPr lang="de-DE" sz="6697" b="0" dirty="0" err="1">
                <a:solidFill>
                  <a:prstClr val="black"/>
                </a:solidFill>
                <a:latin typeface="Calibri" panose="020F0502020204030204"/>
              </a:rPr>
              <a:t>Switzerland</a:t>
            </a:r>
            <a:endParaRPr lang="de-DE" sz="6697" b="0" dirty="0">
              <a:solidFill>
                <a:prstClr val="black"/>
              </a:solidFill>
              <a:latin typeface="Calibri" panose="020F0502020204030204"/>
            </a:endParaRPr>
          </a:p>
          <a:p>
            <a:pPr algn="ctr" eaLnBrk="1" fontAlgn="auto" hangingPunct="1">
              <a:spcBef>
                <a:spcPts val="0"/>
              </a:spcBef>
              <a:spcAft>
                <a:spcPts val="0"/>
              </a:spcAft>
              <a:defRPr/>
            </a:pPr>
            <a:r>
              <a:rPr lang="en-US" sz="2930" b="0" dirty="0">
                <a:solidFill>
                  <a:prstClr val="black"/>
                </a:solidFill>
                <a:latin typeface="Calibri" panose="020F0502020204030204"/>
              </a:rPr>
              <a:t>reFuel.ch is a consortium sponsored by the Swiss Federal Office of Energy‘s SWEET </a:t>
            </a:r>
            <a:r>
              <a:rPr lang="en-US" sz="2930" b="0" dirty="0" err="1">
                <a:solidFill>
                  <a:prstClr val="black"/>
                </a:solidFill>
                <a:latin typeface="Calibri" panose="020F0502020204030204"/>
              </a:rPr>
              <a:t>programme</a:t>
            </a:r>
            <a:r>
              <a:rPr lang="en-US" sz="2930" b="0" dirty="0">
                <a:solidFill>
                  <a:prstClr val="black"/>
                </a:solidFill>
                <a:latin typeface="Calibri" panose="020F0502020204030204"/>
              </a:rPr>
              <a:t> and coordinated by Empa. </a:t>
            </a:r>
          </a:p>
          <a:p>
            <a:pPr eaLnBrk="1" fontAlgn="auto" hangingPunct="1">
              <a:spcBef>
                <a:spcPts val="0"/>
              </a:spcBef>
              <a:spcAft>
                <a:spcPts val="0"/>
              </a:spcAft>
              <a:defRPr/>
            </a:pPr>
            <a:r>
              <a:rPr lang="de-DE" sz="6697" b="0" dirty="0">
                <a:solidFill>
                  <a:prstClr val="black"/>
                </a:solidFill>
                <a:latin typeface="Calibri" panose="020F0502020204030204"/>
              </a:rPr>
              <a:t> </a:t>
            </a:r>
            <a:endParaRPr lang="en-US" sz="6697" b="0" dirty="0">
              <a:solidFill>
                <a:prstClr val="black"/>
              </a:solidFill>
              <a:latin typeface="Calibri" panose="020F0502020204030204"/>
            </a:endParaRPr>
          </a:p>
        </p:txBody>
      </p:sp>
      <p:sp>
        <p:nvSpPr>
          <p:cNvPr id="9" name="Rectangle 9">
            <a:extLst>
              <a:ext uri="{FF2B5EF4-FFF2-40B4-BE49-F238E27FC236}">
                <a16:creationId xmlns:a16="http://schemas.microsoft.com/office/drawing/2014/main" id="{C2799096-D02B-470D-5D66-26B3DB5DDA65}"/>
              </a:ext>
            </a:extLst>
          </p:cNvPr>
          <p:cNvSpPr>
            <a:spLocks noChangeArrowheads="1"/>
          </p:cNvSpPr>
          <p:nvPr userDrawn="1"/>
        </p:nvSpPr>
        <p:spPr bwMode="auto">
          <a:xfrm>
            <a:off x="1514657" y="8877204"/>
            <a:ext cx="27245894" cy="420000"/>
          </a:xfrm>
          <a:prstGeom prst="rect">
            <a:avLst/>
          </a:prstGeom>
          <a:gradFill flip="none" rotWithShape="1">
            <a:gsLst>
              <a:gs pos="49500">
                <a:srgbClr val="EEC55C"/>
              </a:gs>
              <a:gs pos="0">
                <a:srgbClr val="C64831"/>
              </a:gs>
              <a:gs pos="100000">
                <a:srgbClr val="83AD5E"/>
              </a:gs>
            </a:gsLst>
            <a:lin ang="0" scaled="1"/>
            <a:tileRect/>
          </a:gradFill>
          <a:ln>
            <a:noFill/>
          </a:ln>
        </p:spPr>
        <p:txBody>
          <a:bodyPr wrap="none" anchor="ctr"/>
          <a:lstStyle>
            <a:lvl1pPr defTabSz="1487488">
              <a:defRPr sz="2900" b="1">
                <a:solidFill>
                  <a:schemeClr val="tx1"/>
                </a:solidFill>
                <a:latin typeface="Arial" panose="020B0604020202020204" pitchFamily="34" charset="0"/>
              </a:defRPr>
            </a:lvl1pPr>
            <a:lvl2pPr marL="742950" indent="-285750" defTabSz="1487488">
              <a:defRPr sz="2900" b="1">
                <a:solidFill>
                  <a:schemeClr val="tx1"/>
                </a:solidFill>
                <a:latin typeface="Arial" panose="020B0604020202020204" pitchFamily="34" charset="0"/>
              </a:defRPr>
            </a:lvl2pPr>
            <a:lvl3pPr marL="1143000" indent="-228600" defTabSz="1487488">
              <a:defRPr sz="2900" b="1">
                <a:solidFill>
                  <a:schemeClr val="tx1"/>
                </a:solidFill>
                <a:latin typeface="Arial" panose="020B0604020202020204" pitchFamily="34" charset="0"/>
              </a:defRPr>
            </a:lvl3pPr>
            <a:lvl4pPr marL="1600200" indent="-228600" defTabSz="1487488">
              <a:defRPr sz="2900" b="1">
                <a:solidFill>
                  <a:schemeClr val="tx1"/>
                </a:solidFill>
                <a:latin typeface="Arial" panose="020B0604020202020204" pitchFamily="34" charset="0"/>
              </a:defRPr>
            </a:lvl4pPr>
            <a:lvl5pPr marL="2057400" indent="-228600" defTabSz="1487488">
              <a:defRPr sz="2900" b="1">
                <a:solidFill>
                  <a:schemeClr val="tx1"/>
                </a:solidFill>
                <a:latin typeface="Arial" panose="020B0604020202020204" pitchFamily="34" charset="0"/>
              </a:defRPr>
            </a:lvl5pPr>
            <a:lvl6pPr marL="2514600" indent="-228600" defTabSz="1487488" eaLnBrk="0" fontAlgn="base" hangingPunct="0">
              <a:spcBef>
                <a:spcPct val="0"/>
              </a:spcBef>
              <a:spcAft>
                <a:spcPct val="0"/>
              </a:spcAft>
              <a:defRPr sz="2900" b="1">
                <a:solidFill>
                  <a:schemeClr val="tx1"/>
                </a:solidFill>
                <a:latin typeface="Arial" panose="020B0604020202020204" pitchFamily="34" charset="0"/>
              </a:defRPr>
            </a:lvl6pPr>
            <a:lvl7pPr marL="2971800" indent="-228600" defTabSz="1487488" eaLnBrk="0" fontAlgn="base" hangingPunct="0">
              <a:spcBef>
                <a:spcPct val="0"/>
              </a:spcBef>
              <a:spcAft>
                <a:spcPct val="0"/>
              </a:spcAft>
              <a:defRPr sz="2900" b="1">
                <a:solidFill>
                  <a:schemeClr val="tx1"/>
                </a:solidFill>
                <a:latin typeface="Arial" panose="020B0604020202020204" pitchFamily="34" charset="0"/>
              </a:defRPr>
            </a:lvl7pPr>
            <a:lvl8pPr marL="3429000" indent="-228600" defTabSz="1487488" eaLnBrk="0" fontAlgn="base" hangingPunct="0">
              <a:spcBef>
                <a:spcPct val="0"/>
              </a:spcBef>
              <a:spcAft>
                <a:spcPct val="0"/>
              </a:spcAft>
              <a:defRPr sz="2900" b="1">
                <a:solidFill>
                  <a:schemeClr val="tx1"/>
                </a:solidFill>
                <a:latin typeface="Arial" panose="020B0604020202020204" pitchFamily="34" charset="0"/>
              </a:defRPr>
            </a:lvl8pPr>
            <a:lvl9pPr marL="3886200" indent="-228600" defTabSz="1487488" eaLnBrk="0" fontAlgn="base" hangingPunct="0">
              <a:spcBef>
                <a:spcPct val="0"/>
              </a:spcBef>
              <a:spcAft>
                <a:spcPct val="0"/>
              </a:spcAft>
              <a:defRPr sz="2900" b="1">
                <a:solidFill>
                  <a:schemeClr val="tx1"/>
                </a:solidFill>
                <a:latin typeface="Arial" panose="020B0604020202020204" pitchFamily="34" charset="0"/>
              </a:defRPr>
            </a:lvl9pPr>
          </a:lstStyle>
          <a:p>
            <a:pPr algn="ctr" eaLnBrk="1" hangingPunct="1"/>
            <a:endParaRPr lang="de-DE" altLang="de-DE" sz="8093"/>
          </a:p>
        </p:txBody>
      </p:sp>
      <p:sp>
        <p:nvSpPr>
          <p:cNvPr id="10" name="Rectangle 9">
            <a:extLst>
              <a:ext uri="{FF2B5EF4-FFF2-40B4-BE49-F238E27FC236}">
                <a16:creationId xmlns:a16="http://schemas.microsoft.com/office/drawing/2014/main" id="{C9A09A44-3D70-3BFB-CC67-CE2CE0615996}"/>
              </a:ext>
            </a:extLst>
          </p:cNvPr>
          <p:cNvSpPr>
            <a:spLocks noChangeArrowheads="1"/>
          </p:cNvSpPr>
          <p:nvPr userDrawn="1"/>
        </p:nvSpPr>
        <p:spPr bwMode="auto">
          <a:xfrm>
            <a:off x="1514654" y="10948131"/>
            <a:ext cx="27245894" cy="420000"/>
          </a:xfrm>
          <a:prstGeom prst="rect">
            <a:avLst/>
          </a:prstGeom>
          <a:gradFill flip="none" rotWithShape="1">
            <a:gsLst>
              <a:gs pos="49500">
                <a:srgbClr val="EEC55C"/>
              </a:gs>
              <a:gs pos="0">
                <a:srgbClr val="C64831"/>
              </a:gs>
              <a:gs pos="100000">
                <a:srgbClr val="83AD5E"/>
              </a:gs>
            </a:gsLst>
            <a:lin ang="0" scaled="1"/>
            <a:tileRect/>
          </a:gradFill>
          <a:ln>
            <a:noFill/>
          </a:ln>
        </p:spPr>
        <p:txBody>
          <a:bodyPr wrap="none" anchor="ctr"/>
          <a:lstStyle>
            <a:lvl1pPr defTabSz="1487488">
              <a:defRPr sz="2900" b="1">
                <a:solidFill>
                  <a:schemeClr val="tx1"/>
                </a:solidFill>
                <a:latin typeface="Arial" panose="020B0604020202020204" pitchFamily="34" charset="0"/>
              </a:defRPr>
            </a:lvl1pPr>
            <a:lvl2pPr marL="742950" indent="-285750" defTabSz="1487488">
              <a:defRPr sz="2900" b="1">
                <a:solidFill>
                  <a:schemeClr val="tx1"/>
                </a:solidFill>
                <a:latin typeface="Arial" panose="020B0604020202020204" pitchFamily="34" charset="0"/>
              </a:defRPr>
            </a:lvl2pPr>
            <a:lvl3pPr marL="1143000" indent="-228600" defTabSz="1487488">
              <a:defRPr sz="2900" b="1">
                <a:solidFill>
                  <a:schemeClr val="tx1"/>
                </a:solidFill>
                <a:latin typeface="Arial" panose="020B0604020202020204" pitchFamily="34" charset="0"/>
              </a:defRPr>
            </a:lvl3pPr>
            <a:lvl4pPr marL="1600200" indent="-228600" defTabSz="1487488">
              <a:defRPr sz="2900" b="1">
                <a:solidFill>
                  <a:schemeClr val="tx1"/>
                </a:solidFill>
                <a:latin typeface="Arial" panose="020B0604020202020204" pitchFamily="34" charset="0"/>
              </a:defRPr>
            </a:lvl4pPr>
            <a:lvl5pPr marL="2057400" indent="-228600" defTabSz="1487488">
              <a:defRPr sz="2900" b="1">
                <a:solidFill>
                  <a:schemeClr val="tx1"/>
                </a:solidFill>
                <a:latin typeface="Arial" panose="020B0604020202020204" pitchFamily="34" charset="0"/>
              </a:defRPr>
            </a:lvl5pPr>
            <a:lvl6pPr marL="2514600" indent="-228600" defTabSz="1487488" eaLnBrk="0" fontAlgn="base" hangingPunct="0">
              <a:spcBef>
                <a:spcPct val="0"/>
              </a:spcBef>
              <a:spcAft>
                <a:spcPct val="0"/>
              </a:spcAft>
              <a:defRPr sz="2900" b="1">
                <a:solidFill>
                  <a:schemeClr val="tx1"/>
                </a:solidFill>
                <a:latin typeface="Arial" panose="020B0604020202020204" pitchFamily="34" charset="0"/>
              </a:defRPr>
            </a:lvl6pPr>
            <a:lvl7pPr marL="2971800" indent="-228600" defTabSz="1487488" eaLnBrk="0" fontAlgn="base" hangingPunct="0">
              <a:spcBef>
                <a:spcPct val="0"/>
              </a:spcBef>
              <a:spcAft>
                <a:spcPct val="0"/>
              </a:spcAft>
              <a:defRPr sz="2900" b="1">
                <a:solidFill>
                  <a:schemeClr val="tx1"/>
                </a:solidFill>
                <a:latin typeface="Arial" panose="020B0604020202020204" pitchFamily="34" charset="0"/>
              </a:defRPr>
            </a:lvl7pPr>
            <a:lvl8pPr marL="3429000" indent="-228600" defTabSz="1487488" eaLnBrk="0" fontAlgn="base" hangingPunct="0">
              <a:spcBef>
                <a:spcPct val="0"/>
              </a:spcBef>
              <a:spcAft>
                <a:spcPct val="0"/>
              </a:spcAft>
              <a:defRPr sz="2900" b="1">
                <a:solidFill>
                  <a:schemeClr val="tx1"/>
                </a:solidFill>
                <a:latin typeface="Arial" panose="020B0604020202020204" pitchFamily="34" charset="0"/>
              </a:defRPr>
            </a:lvl8pPr>
            <a:lvl9pPr marL="3886200" indent="-228600" defTabSz="1487488" eaLnBrk="0" fontAlgn="base" hangingPunct="0">
              <a:spcBef>
                <a:spcPct val="0"/>
              </a:spcBef>
              <a:spcAft>
                <a:spcPct val="0"/>
              </a:spcAft>
              <a:defRPr sz="2900" b="1">
                <a:solidFill>
                  <a:schemeClr val="tx1"/>
                </a:solidFill>
                <a:latin typeface="Arial" panose="020B0604020202020204" pitchFamily="34" charset="0"/>
              </a:defRPr>
            </a:lvl9pPr>
          </a:lstStyle>
          <a:p>
            <a:pPr algn="ctr" eaLnBrk="1" hangingPunct="1"/>
            <a:endParaRPr lang="de-DE" altLang="de-DE" sz="8093"/>
          </a:p>
        </p:txBody>
      </p:sp>
      <p:sp>
        <p:nvSpPr>
          <p:cNvPr id="11" name="Rectangle 9">
            <a:extLst>
              <a:ext uri="{FF2B5EF4-FFF2-40B4-BE49-F238E27FC236}">
                <a16:creationId xmlns:a16="http://schemas.microsoft.com/office/drawing/2014/main" id="{46AEAE74-7E00-6E98-191B-4343730AF7B2}"/>
              </a:ext>
            </a:extLst>
          </p:cNvPr>
          <p:cNvSpPr>
            <a:spLocks noChangeArrowheads="1"/>
          </p:cNvSpPr>
          <p:nvPr userDrawn="1"/>
        </p:nvSpPr>
        <p:spPr bwMode="auto">
          <a:xfrm>
            <a:off x="1514651" y="39978885"/>
            <a:ext cx="27245894" cy="420000"/>
          </a:xfrm>
          <a:prstGeom prst="rect">
            <a:avLst/>
          </a:prstGeom>
          <a:gradFill flip="none" rotWithShape="1">
            <a:gsLst>
              <a:gs pos="49500">
                <a:srgbClr val="EEC55C"/>
              </a:gs>
              <a:gs pos="0">
                <a:srgbClr val="C64831"/>
              </a:gs>
              <a:gs pos="100000">
                <a:srgbClr val="83AD5E"/>
              </a:gs>
            </a:gsLst>
            <a:lin ang="0" scaled="1"/>
            <a:tileRect/>
          </a:gradFill>
          <a:ln>
            <a:noFill/>
          </a:ln>
        </p:spPr>
        <p:txBody>
          <a:bodyPr wrap="none" anchor="ctr"/>
          <a:lstStyle>
            <a:lvl1pPr defTabSz="1487488">
              <a:defRPr sz="2900" b="1">
                <a:solidFill>
                  <a:schemeClr val="tx1"/>
                </a:solidFill>
                <a:latin typeface="Arial" panose="020B0604020202020204" pitchFamily="34" charset="0"/>
              </a:defRPr>
            </a:lvl1pPr>
            <a:lvl2pPr marL="742950" indent="-285750" defTabSz="1487488">
              <a:defRPr sz="2900" b="1">
                <a:solidFill>
                  <a:schemeClr val="tx1"/>
                </a:solidFill>
                <a:latin typeface="Arial" panose="020B0604020202020204" pitchFamily="34" charset="0"/>
              </a:defRPr>
            </a:lvl2pPr>
            <a:lvl3pPr marL="1143000" indent="-228600" defTabSz="1487488">
              <a:defRPr sz="2900" b="1">
                <a:solidFill>
                  <a:schemeClr val="tx1"/>
                </a:solidFill>
                <a:latin typeface="Arial" panose="020B0604020202020204" pitchFamily="34" charset="0"/>
              </a:defRPr>
            </a:lvl3pPr>
            <a:lvl4pPr marL="1600200" indent="-228600" defTabSz="1487488">
              <a:defRPr sz="2900" b="1">
                <a:solidFill>
                  <a:schemeClr val="tx1"/>
                </a:solidFill>
                <a:latin typeface="Arial" panose="020B0604020202020204" pitchFamily="34" charset="0"/>
              </a:defRPr>
            </a:lvl4pPr>
            <a:lvl5pPr marL="2057400" indent="-228600" defTabSz="1487488">
              <a:defRPr sz="2900" b="1">
                <a:solidFill>
                  <a:schemeClr val="tx1"/>
                </a:solidFill>
                <a:latin typeface="Arial" panose="020B0604020202020204" pitchFamily="34" charset="0"/>
              </a:defRPr>
            </a:lvl5pPr>
            <a:lvl6pPr marL="2514600" indent="-228600" defTabSz="1487488" eaLnBrk="0" fontAlgn="base" hangingPunct="0">
              <a:spcBef>
                <a:spcPct val="0"/>
              </a:spcBef>
              <a:spcAft>
                <a:spcPct val="0"/>
              </a:spcAft>
              <a:defRPr sz="2900" b="1">
                <a:solidFill>
                  <a:schemeClr val="tx1"/>
                </a:solidFill>
                <a:latin typeface="Arial" panose="020B0604020202020204" pitchFamily="34" charset="0"/>
              </a:defRPr>
            </a:lvl6pPr>
            <a:lvl7pPr marL="2971800" indent="-228600" defTabSz="1487488" eaLnBrk="0" fontAlgn="base" hangingPunct="0">
              <a:spcBef>
                <a:spcPct val="0"/>
              </a:spcBef>
              <a:spcAft>
                <a:spcPct val="0"/>
              </a:spcAft>
              <a:defRPr sz="2900" b="1">
                <a:solidFill>
                  <a:schemeClr val="tx1"/>
                </a:solidFill>
                <a:latin typeface="Arial" panose="020B0604020202020204" pitchFamily="34" charset="0"/>
              </a:defRPr>
            </a:lvl7pPr>
            <a:lvl8pPr marL="3429000" indent="-228600" defTabSz="1487488" eaLnBrk="0" fontAlgn="base" hangingPunct="0">
              <a:spcBef>
                <a:spcPct val="0"/>
              </a:spcBef>
              <a:spcAft>
                <a:spcPct val="0"/>
              </a:spcAft>
              <a:defRPr sz="2900" b="1">
                <a:solidFill>
                  <a:schemeClr val="tx1"/>
                </a:solidFill>
                <a:latin typeface="Arial" panose="020B0604020202020204" pitchFamily="34" charset="0"/>
              </a:defRPr>
            </a:lvl8pPr>
            <a:lvl9pPr marL="3886200" indent="-228600" defTabSz="1487488" eaLnBrk="0" fontAlgn="base" hangingPunct="0">
              <a:spcBef>
                <a:spcPct val="0"/>
              </a:spcBef>
              <a:spcAft>
                <a:spcPct val="0"/>
              </a:spcAft>
              <a:defRPr sz="2900" b="1">
                <a:solidFill>
                  <a:schemeClr val="tx1"/>
                </a:solidFill>
                <a:latin typeface="Arial" panose="020B0604020202020204" pitchFamily="34" charset="0"/>
              </a:defRPr>
            </a:lvl9pPr>
          </a:lstStyle>
          <a:p>
            <a:pPr algn="ctr" eaLnBrk="1" hangingPunct="1"/>
            <a:endParaRPr lang="de-DE" altLang="de-DE" sz="8093"/>
          </a:p>
        </p:txBody>
      </p:sp>
    </p:spTree>
  </p:cSld>
  <p:clrMap bg1="lt1" tx1="dk1" bg2="lt2" tx2="dk2" accent1="accent1" accent2="accent2" accent3="accent3" accent4="accent4" accent5="accent5" accent6="accent6" hlink="hlink" folHlink="folHlink"/>
  <p:sldLayoutIdLst>
    <p:sldLayoutId id="2147483806" r:id="rId1"/>
    <p:sldLayoutId id="2147483816" r:id="rId2"/>
  </p:sldLayoutIdLst>
  <p:txStyles>
    <p:titleStyle>
      <a:lvl1pPr algn="l" defTabSz="4150984" rtl="0" eaLnBrk="0" fontAlgn="base" hangingPunct="0">
        <a:spcBef>
          <a:spcPct val="0"/>
        </a:spcBef>
        <a:spcAft>
          <a:spcPct val="0"/>
        </a:spcAft>
        <a:defRPr sz="14511">
          <a:solidFill>
            <a:schemeClr val="tx2"/>
          </a:solidFill>
          <a:latin typeface="+mj-lt"/>
          <a:ea typeface="+mj-ea"/>
          <a:cs typeface="+mj-cs"/>
        </a:defRPr>
      </a:lvl1pPr>
      <a:lvl2pPr algn="l" defTabSz="4150984" rtl="0" eaLnBrk="0" fontAlgn="base" hangingPunct="0">
        <a:spcBef>
          <a:spcPct val="0"/>
        </a:spcBef>
        <a:spcAft>
          <a:spcPct val="0"/>
        </a:spcAft>
        <a:defRPr sz="14511">
          <a:solidFill>
            <a:schemeClr val="tx2"/>
          </a:solidFill>
          <a:latin typeface="Arial" charset="0"/>
        </a:defRPr>
      </a:lvl2pPr>
      <a:lvl3pPr algn="l" defTabSz="4150984" rtl="0" eaLnBrk="0" fontAlgn="base" hangingPunct="0">
        <a:spcBef>
          <a:spcPct val="0"/>
        </a:spcBef>
        <a:spcAft>
          <a:spcPct val="0"/>
        </a:spcAft>
        <a:defRPr sz="14511">
          <a:solidFill>
            <a:schemeClr val="tx2"/>
          </a:solidFill>
          <a:latin typeface="Arial" charset="0"/>
        </a:defRPr>
      </a:lvl3pPr>
      <a:lvl4pPr algn="l" defTabSz="4150984" rtl="0" eaLnBrk="0" fontAlgn="base" hangingPunct="0">
        <a:spcBef>
          <a:spcPct val="0"/>
        </a:spcBef>
        <a:spcAft>
          <a:spcPct val="0"/>
        </a:spcAft>
        <a:defRPr sz="14511">
          <a:solidFill>
            <a:schemeClr val="tx2"/>
          </a:solidFill>
          <a:latin typeface="Arial" charset="0"/>
        </a:defRPr>
      </a:lvl4pPr>
      <a:lvl5pPr algn="l" defTabSz="4150984" rtl="0" eaLnBrk="0" fontAlgn="base" hangingPunct="0">
        <a:spcBef>
          <a:spcPct val="0"/>
        </a:spcBef>
        <a:spcAft>
          <a:spcPct val="0"/>
        </a:spcAft>
        <a:defRPr sz="14511">
          <a:solidFill>
            <a:schemeClr val="tx2"/>
          </a:solidFill>
          <a:latin typeface="Arial" charset="0"/>
        </a:defRPr>
      </a:lvl5pPr>
      <a:lvl6pPr marL="1275862" algn="l" defTabSz="4150984" rtl="0" fontAlgn="base">
        <a:spcBef>
          <a:spcPct val="0"/>
        </a:spcBef>
        <a:spcAft>
          <a:spcPct val="0"/>
        </a:spcAft>
        <a:defRPr sz="14511">
          <a:solidFill>
            <a:schemeClr val="tx2"/>
          </a:solidFill>
          <a:latin typeface="Arial" charset="0"/>
        </a:defRPr>
      </a:lvl6pPr>
      <a:lvl7pPr marL="2551725" algn="l" defTabSz="4150984" rtl="0" fontAlgn="base">
        <a:spcBef>
          <a:spcPct val="0"/>
        </a:spcBef>
        <a:spcAft>
          <a:spcPct val="0"/>
        </a:spcAft>
        <a:defRPr sz="14511">
          <a:solidFill>
            <a:schemeClr val="tx2"/>
          </a:solidFill>
          <a:latin typeface="Arial" charset="0"/>
        </a:defRPr>
      </a:lvl7pPr>
      <a:lvl8pPr marL="3827587" algn="l" defTabSz="4150984" rtl="0" fontAlgn="base">
        <a:spcBef>
          <a:spcPct val="0"/>
        </a:spcBef>
        <a:spcAft>
          <a:spcPct val="0"/>
        </a:spcAft>
        <a:defRPr sz="14511">
          <a:solidFill>
            <a:schemeClr val="tx2"/>
          </a:solidFill>
          <a:latin typeface="Arial" charset="0"/>
        </a:defRPr>
      </a:lvl8pPr>
      <a:lvl9pPr marL="5103449" algn="l" defTabSz="4150984" rtl="0" fontAlgn="base">
        <a:spcBef>
          <a:spcPct val="0"/>
        </a:spcBef>
        <a:spcAft>
          <a:spcPct val="0"/>
        </a:spcAft>
        <a:defRPr sz="14511">
          <a:solidFill>
            <a:schemeClr val="tx2"/>
          </a:solidFill>
          <a:latin typeface="Arial" charset="0"/>
        </a:defRPr>
      </a:lvl9pPr>
    </p:titleStyle>
    <p:bodyStyle>
      <a:lvl1pPr marL="1554959" indent="-1554959" algn="l" defTabSz="4150984" rtl="0" eaLnBrk="0" fontAlgn="base" hangingPunct="0">
        <a:spcBef>
          <a:spcPct val="20000"/>
        </a:spcBef>
        <a:spcAft>
          <a:spcPct val="0"/>
        </a:spcAft>
        <a:buClr>
          <a:srgbClr val="FF0000"/>
        </a:buClr>
        <a:buSzPct val="80000"/>
        <a:buFont typeface="Wingdings" panose="05000000000000000000" pitchFamily="2" charset="2"/>
        <a:buChar char="n"/>
        <a:defRPr sz="12837">
          <a:solidFill>
            <a:schemeClr val="tx1"/>
          </a:solidFill>
          <a:latin typeface="+mn-lt"/>
          <a:ea typeface="+mn-ea"/>
          <a:cs typeface="+mn-cs"/>
        </a:defRPr>
      </a:lvl1pPr>
      <a:lvl2pPr marL="3371290" indent="-1298014" algn="l" defTabSz="4150984" rtl="0" eaLnBrk="0" fontAlgn="base" hangingPunct="0">
        <a:spcBef>
          <a:spcPct val="20000"/>
        </a:spcBef>
        <a:spcAft>
          <a:spcPct val="0"/>
        </a:spcAft>
        <a:buClr>
          <a:srgbClr val="FF0000"/>
        </a:buClr>
        <a:buSzPct val="80000"/>
        <a:buFont typeface="Wingdings" panose="05000000000000000000" pitchFamily="2" charset="2"/>
        <a:buChar char="n"/>
        <a:defRPr sz="10883">
          <a:solidFill>
            <a:schemeClr val="tx1"/>
          </a:solidFill>
          <a:latin typeface="+mn-lt"/>
        </a:defRPr>
      </a:lvl2pPr>
      <a:lvl3pPr marL="5187622" indent="-1036638" algn="l" defTabSz="4150984" rtl="0" eaLnBrk="0" fontAlgn="base" hangingPunct="0">
        <a:spcBef>
          <a:spcPct val="20000"/>
        </a:spcBef>
        <a:spcAft>
          <a:spcPct val="0"/>
        </a:spcAft>
        <a:buClr>
          <a:srgbClr val="FF0000"/>
        </a:buClr>
        <a:buSzPct val="80000"/>
        <a:buFont typeface="Wingdings" panose="05000000000000000000" pitchFamily="2" charset="2"/>
        <a:buChar char="n"/>
        <a:defRPr sz="9209">
          <a:solidFill>
            <a:schemeClr val="tx1"/>
          </a:solidFill>
          <a:latin typeface="+mn-lt"/>
        </a:defRPr>
      </a:lvl3pPr>
      <a:lvl4pPr marL="7265327" indent="-1041070" algn="l" defTabSz="4150984" rtl="0" eaLnBrk="0" fontAlgn="base" hangingPunct="0">
        <a:spcBef>
          <a:spcPct val="20000"/>
        </a:spcBef>
        <a:spcAft>
          <a:spcPct val="0"/>
        </a:spcAft>
        <a:buClr>
          <a:srgbClr val="FF0000"/>
        </a:buClr>
        <a:buSzPct val="80000"/>
        <a:buFont typeface="Wingdings" panose="05000000000000000000" pitchFamily="2" charset="2"/>
        <a:buChar char="n"/>
        <a:defRPr sz="8093">
          <a:solidFill>
            <a:schemeClr val="tx1"/>
          </a:solidFill>
          <a:latin typeface="+mn-lt"/>
        </a:defRPr>
      </a:lvl4pPr>
      <a:lvl5pPr marL="9338603" indent="-1036638" algn="l" defTabSz="4150984" rtl="0" eaLnBrk="0" fontAlgn="base" hangingPunct="0">
        <a:spcBef>
          <a:spcPct val="20000"/>
        </a:spcBef>
        <a:spcAft>
          <a:spcPct val="0"/>
        </a:spcAft>
        <a:buClr>
          <a:srgbClr val="FF0000"/>
        </a:buClr>
        <a:buSzPct val="80000"/>
        <a:buFont typeface="Wingdings" panose="05000000000000000000" pitchFamily="2" charset="2"/>
        <a:buChar char="n"/>
        <a:defRPr sz="7256">
          <a:solidFill>
            <a:schemeClr val="tx1"/>
          </a:solidFill>
          <a:latin typeface="+mn-lt"/>
        </a:defRPr>
      </a:lvl5pPr>
      <a:lvl6pPr marL="10614466" indent="-1036638" algn="l" defTabSz="4150984" rtl="0" fontAlgn="base">
        <a:spcBef>
          <a:spcPct val="20000"/>
        </a:spcBef>
        <a:spcAft>
          <a:spcPct val="0"/>
        </a:spcAft>
        <a:buClr>
          <a:srgbClr val="FF0000"/>
        </a:buClr>
        <a:buSzPct val="80000"/>
        <a:buFont typeface="Wingdings" pitchFamily="2" charset="2"/>
        <a:buChar char="n"/>
        <a:defRPr sz="7256">
          <a:solidFill>
            <a:schemeClr val="tx1"/>
          </a:solidFill>
          <a:latin typeface="+mn-lt"/>
        </a:defRPr>
      </a:lvl6pPr>
      <a:lvl7pPr marL="11890328" indent="-1036638" algn="l" defTabSz="4150984" rtl="0" fontAlgn="base">
        <a:spcBef>
          <a:spcPct val="20000"/>
        </a:spcBef>
        <a:spcAft>
          <a:spcPct val="0"/>
        </a:spcAft>
        <a:buClr>
          <a:srgbClr val="FF0000"/>
        </a:buClr>
        <a:buSzPct val="80000"/>
        <a:buFont typeface="Wingdings" pitchFamily="2" charset="2"/>
        <a:buChar char="n"/>
        <a:defRPr sz="7256">
          <a:solidFill>
            <a:schemeClr val="tx1"/>
          </a:solidFill>
          <a:latin typeface="+mn-lt"/>
        </a:defRPr>
      </a:lvl7pPr>
      <a:lvl8pPr marL="13166190" indent="-1036638" algn="l" defTabSz="4150984" rtl="0" fontAlgn="base">
        <a:spcBef>
          <a:spcPct val="20000"/>
        </a:spcBef>
        <a:spcAft>
          <a:spcPct val="0"/>
        </a:spcAft>
        <a:buClr>
          <a:srgbClr val="FF0000"/>
        </a:buClr>
        <a:buSzPct val="80000"/>
        <a:buFont typeface="Wingdings" pitchFamily="2" charset="2"/>
        <a:buChar char="n"/>
        <a:defRPr sz="7256">
          <a:solidFill>
            <a:schemeClr val="tx1"/>
          </a:solidFill>
          <a:latin typeface="+mn-lt"/>
        </a:defRPr>
      </a:lvl8pPr>
      <a:lvl9pPr marL="14442053" indent="-1036638" algn="l" defTabSz="4150984" rtl="0" fontAlgn="base">
        <a:spcBef>
          <a:spcPct val="20000"/>
        </a:spcBef>
        <a:spcAft>
          <a:spcPct val="0"/>
        </a:spcAft>
        <a:buClr>
          <a:srgbClr val="FF0000"/>
        </a:buClr>
        <a:buSzPct val="80000"/>
        <a:buFont typeface="Wingdings" pitchFamily="2" charset="2"/>
        <a:buChar char="n"/>
        <a:defRPr sz="7256">
          <a:solidFill>
            <a:schemeClr val="tx1"/>
          </a:solidFill>
          <a:latin typeface="+mn-lt"/>
        </a:defRPr>
      </a:lvl9pPr>
    </p:bodyStyle>
    <p:otherStyle>
      <a:defPPr>
        <a:defRPr lang="de-DE"/>
      </a:defPPr>
      <a:lvl1pPr marL="0" algn="l" defTabSz="2551725" rtl="0" eaLnBrk="1" latinLnBrk="0" hangingPunct="1">
        <a:defRPr sz="5023" kern="1200">
          <a:solidFill>
            <a:schemeClr val="tx1"/>
          </a:solidFill>
          <a:latin typeface="+mn-lt"/>
          <a:ea typeface="+mn-ea"/>
          <a:cs typeface="+mn-cs"/>
        </a:defRPr>
      </a:lvl1pPr>
      <a:lvl2pPr marL="1275862" algn="l" defTabSz="2551725" rtl="0" eaLnBrk="1" latinLnBrk="0" hangingPunct="1">
        <a:defRPr sz="5023" kern="1200">
          <a:solidFill>
            <a:schemeClr val="tx1"/>
          </a:solidFill>
          <a:latin typeface="+mn-lt"/>
          <a:ea typeface="+mn-ea"/>
          <a:cs typeface="+mn-cs"/>
        </a:defRPr>
      </a:lvl2pPr>
      <a:lvl3pPr marL="2551725" algn="l" defTabSz="2551725" rtl="0" eaLnBrk="1" latinLnBrk="0" hangingPunct="1">
        <a:defRPr sz="5023" kern="1200">
          <a:solidFill>
            <a:schemeClr val="tx1"/>
          </a:solidFill>
          <a:latin typeface="+mn-lt"/>
          <a:ea typeface="+mn-ea"/>
          <a:cs typeface="+mn-cs"/>
        </a:defRPr>
      </a:lvl3pPr>
      <a:lvl4pPr marL="3827587" algn="l" defTabSz="2551725" rtl="0" eaLnBrk="1" latinLnBrk="0" hangingPunct="1">
        <a:defRPr sz="5023" kern="1200">
          <a:solidFill>
            <a:schemeClr val="tx1"/>
          </a:solidFill>
          <a:latin typeface="+mn-lt"/>
          <a:ea typeface="+mn-ea"/>
          <a:cs typeface="+mn-cs"/>
        </a:defRPr>
      </a:lvl4pPr>
      <a:lvl5pPr marL="5103449" algn="l" defTabSz="2551725" rtl="0" eaLnBrk="1" latinLnBrk="0" hangingPunct="1">
        <a:defRPr sz="5023" kern="1200">
          <a:solidFill>
            <a:schemeClr val="tx1"/>
          </a:solidFill>
          <a:latin typeface="+mn-lt"/>
          <a:ea typeface="+mn-ea"/>
          <a:cs typeface="+mn-cs"/>
        </a:defRPr>
      </a:lvl5pPr>
      <a:lvl6pPr marL="6379312" algn="l" defTabSz="2551725" rtl="0" eaLnBrk="1" latinLnBrk="0" hangingPunct="1">
        <a:defRPr sz="5023" kern="1200">
          <a:solidFill>
            <a:schemeClr val="tx1"/>
          </a:solidFill>
          <a:latin typeface="+mn-lt"/>
          <a:ea typeface="+mn-ea"/>
          <a:cs typeface="+mn-cs"/>
        </a:defRPr>
      </a:lvl6pPr>
      <a:lvl7pPr marL="7655174" algn="l" defTabSz="2551725" rtl="0" eaLnBrk="1" latinLnBrk="0" hangingPunct="1">
        <a:defRPr sz="5023" kern="1200">
          <a:solidFill>
            <a:schemeClr val="tx1"/>
          </a:solidFill>
          <a:latin typeface="+mn-lt"/>
          <a:ea typeface="+mn-ea"/>
          <a:cs typeface="+mn-cs"/>
        </a:defRPr>
      </a:lvl7pPr>
      <a:lvl8pPr marL="8931036" algn="l" defTabSz="2551725" rtl="0" eaLnBrk="1" latinLnBrk="0" hangingPunct="1">
        <a:defRPr sz="5023" kern="1200">
          <a:solidFill>
            <a:schemeClr val="tx1"/>
          </a:solidFill>
          <a:latin typeface="+mn-lt"/>
          <a:ea typeface="+mn-ea"/>
          <a:cs typeface="+mn-cs"/>
        </a:defRPr>
      </a:lvl8pPr>
      <a:lvl9pPr marL="10206899" algn="l" defTabSz="2551725" rtl="0" eaLnBrk="1" latinLnBrk="0" hangingPunct="1">
        <a:defRPr sz="5023"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hyperlink" Target="https://indico.psi.ch/event/16340/" TargetMode="Externa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8" Type="http://schemas.openxmlformats.org/officeDocument/2006/relationships/image" Target="../media/image9.jpeg"/><Relationship Id="rId3" Type="http://schemas.openxmlformats.org/officeDocument/2006/relationships/image" Target="../media/image4.png"/><Relationship Id="rId7" Type="http://schemas.openxmlformats.org/officeDocument/2006/relationships/image" Target="../media/image8.jpeg"/><Relationship Id="rId2"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image" Target="../media/image7.png"/><Relationship Id="rId11" Type="http://schemas.openxmlformats.org/officeDocument/2006/relationships/image" Target="../media/image12.png"/><Relationship Id="rId5" Type="http://schemas.openxmlformats.org/officeDocument/2006/relationships/image" Target="../media/image6.png"/><Relationship Id="rId10" Type="http://schemas.openxmlformats.org/officeDocument/2006/relationships/image" Target="../media/image11.png"/><Relationship Id="rId4" Type="http://schemas.openxmlformats.org/officeDocument/2006/relationships/image" Target="../media/image5.png"/><Relationship Id="rId9" Type="http://schemas.openxmlformats.org/officeDocument/2006/relationships/image" Target="../media/image1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8F44A44-9882-20D4-D985-3D7059D6072D}"/>
              </a:ext>
            </a:extLst>
          </p:cNvPr>
          <p:cNvSpPr>
            <a:spLocks noGrp="1"/>
          </p:cNvSpPr>
          <p:nvPr>
            <p:ph type="title"/>
          </p:nvPr>
        </p:nvSpPr>
        <p:spPr>
          <a:prstGeom prst="rect">
            <a:avLst/>
          </a:prstGeom>
        </p:spPr>
        <p:txBody>
          <a:bodyPr/>
          <a:lstStyle/>
          <a:p>
            <a:r>
              <a:rPr lang="de-DE" dirty="0"/>
              <a:t>Template </a:t>
            </a:r>
            <a:r>
              <a:rPr lang="de-DE" dirty="0" err="1"/>
              <a:t>For</a:t>
            </a:r>
            <a:r>
              <a:rPr lang="de-DE" dirty="0"/>
              <a:t> The First Annual Conference (Arial)</a:t>
            </a:r>
          </a:p>
        </p:txBody>
      </p:sp>
      <p:sp>
        <p:nvSpPr>
          <p:cNvPr id="31" name="Inhaltsplatzhalter 30">
            <a:extLst>
              <a:ext uri="{FF2B5EF4-FFF2-40B4-BE49-F238E27FC236}">
                <a16:creationId xmlns:a16="http://schemas.microsoft.com/office/drawing/2014/main" id="{3141A025-E658-4174-5885-EB96818FADA6}"/>
              </a:ext>
            </a:extLst>
          </p:cNvPr>
          <p:cNvSpPr>
            <a:spLocks noGrp="1"/>
          </p:cNvSpPr>
          <p:nvPr>
            <p:ph idx="1"/>
          </p:nvPr>
        </p:nvSpPr>
        <p:spPr/>
        <p:txBody>
          <a:bodyPr/>
          <a:lstStyle/>
          <a:p>
            <a:r>
              <a:rPr lang="de-DE" sz="4800" dirty="0"/>
              <a:t>Abstract (Arial, </a:t>
            </a:r>
            <a:r>
              <a:rPr lang="de-DE" sz="4800" dirty="0" err="1"/>
              <a:t>pt</a:t>
            </a:r>
            <a:r>
              <a:rPr lang="de-DE" sz="4800" dirty="0"/>
              <a:t> 48)</a:t>
            </a:r>
          </a:p>
          <a:p>
            <a:r>
              <a:rPr lang="de-DE" sz="3600" dirty="0"/>
              <a:t>This </a:t>
            </a:r>
            <a:r>
              <a:rPr lang="de-DE" sz="3600" dirty="0" err="1"/>
              <a:t>is</a:t>
            </a:r>
            <a:r>
              <a:rPr lang="de-DE" sz="3600" dirty="0"/>
              <a:t> an </a:t>
            </a:r>
            <a:r>
              <a:rPr lang="de-DE" sz="3600" dirty="0" err="1"/>
              <a:t>example</a:t>
            </a:r>
            <a:r>
              <a:rPr lang="de-DE" sz="3600" dirty="0"/>
              <a:t> </a:t>
            </a:r>
            <a:r>
              <a:rPr lang="de-DE" sz="3600" dirty="0" err="1"/>
              <a:t>how</a:t>
            </a:r>
            <a:r>
              <a:rPr lang="de-DE" sz="3600" dirty="0"/>
              <a:t> a </a:t>
            </a:r>
            <a:r>
              <a:rPr lang="de-DE" sz="3600" dirty="0" err="1"/>
              <a:t>poster</a:t>
            </a:r>
            <a:r>
              <a:rPr lang="de-DE" sz="3600" dirty="0"/>
              <a:t> </a:t>
            </a:r>
            <a:r>
              <a:rPr lang="de-DE" sz="3600" dirty="0" err="1"/>
              <a:t>for</a:t>
            </a:r>
            <a:r>
              <a:rPr lang="de-DE" sz="3600" dirty="0"/>
              <a:t> </a:t>
            </a:r>
            <a:r>
              <a:rPr lang="de-DE" sz="3600" dirty="0" err="1"/>
              <a:t>the</a:t>
            </a:r>
            <a:r>
              <a:rPr lang="de-DE" sz="3600" dirty="0"/>
              <a:t> annual </a:t>
            </a:r>
            <a:r>
              <a:rPr lang="de-DE" sz="3600" dirty="0" err="1"/>
              <a:t>conference</a:t>
            </a:r>
            <a:r>
              <a:rPr lang="de-DE" sz="3600" dirty="0"/>
              <a:t> </a:t>
            </a:r>
            <a:r>
              <a:rPr lang="de-DE" sz="3600" dirty="0" err="1"/>
              <a:t>of</a:t>
            </a:r>
            <a:r>
              <a:rPr lang="de-DE" sz="3600" dirty="0"/>
              <a:t> reFuel.ch </a:t>
            </a:r>
            <a:r>
              <a:rPr lang="de-DE" sz="3600" dirty="0" err="1"/>
              <a:t>shall</a:t>
            </a:r>
            <a:r>
              <a:rPr lang="de-DE" sz="3600" dirty="0"/>
              <a:t> </a:t>
            </a:r>
            <a:r>
              <a:rPr lang="de-DE" sz="3600" dirty="0" err="1"/>
              <a:t>look</a:t>
            </a:r>
            <a:r>
              <a:rPr lang="de-DE" sz="3600" dirty="0"/>
              <a:t> like.(Arial, </a:t>
            </a:r>
            <a:r>
              <a:rPr lang="de-DE" sz="3600" dirty="0" err="1"/>
              <a:t>pt</a:t>
            </a:r>
            <a:r>
              <a:rPr lang="de-DE" sz="3600" dirty="0"/>
              <a:t> 36).</a:t>
            </a:r>
          </a:p>
          <a:p>
            <a:endParaRPr lang="de-DE" sz="5023" dirty="0"/>
          </a:p>
          <a:p>
            <a:endParaRPr lang="de-DE" sz="3600" dirty="0"/>
          </a:p>
          <a:p>
            <a:r>
              <a:rPr lang="en-US" sz="3600" dirty="0"/>
              <a:t>The Template file contains a single and a double column version. You may use what ever fits best for your Topic. </a:t>
            </a:r>
          </a:p>
          <a:p>
            <a:r>
              <a:rPr lang="en-US" sz="3600" dirty="0"/>
              <a:t>You can make the abstract part as long as  you need. The Section tile is a graphic element in the foreground of the slide. To position it, you may just move it around and adjust the space of the text elements as you need to make it fit.</a:t>
            </a:r>
          </a:p>
          <a:p>
            <a:endParaRPr lang="en-US" sz="3600" dirty="0"/>
          </a:p>
          <a:p>
            <a:endParaRPr lang="en-US" sz="3600" dirty="0"/>
          </a:p>
          <a:p>
            <a:r>
              <a:rPr lang="en-US" sz="3600" dirty="0"/>
              <a:t>For the two-column layout, the section titles have the with of one column and can be located in </a:t>
            </a:r>
          </a:p>
          <a:p>
            <a:r>
              <a:rPr lang="en-US" sz="3600" dirty="0"/>
              <a:t>As similar fashion. </a:t>
            </a:r>
          </a:p>
          <a:p>
            <a:endParaRPr lang="en-US" sz="3600" dirty="0"/>
          </a:p>
          <a:p>
            <a:endParaRPr lang="en-US" sz="3600" dirty="0"/>
          </a:p>
          <a:p>
            <a:endParaRPr lang="en-US" sz="3600" dirty="0"/>
          </a:p>
          <a:p>
            <a:r>
              <a:rPr lang="en-US" sz="3600" dirty="0"/>
              <a:t>While the colors differ from left column, as above to the right column:</a:t>
            </a:r>
          </a:p>
          <a:p>
            <a:endParaRPr lang="en-US" sz="3600" dirty="0"/>
          </a:p>
          <a:p>
            <a:endParaRPr lang="en-US" sz="3600" dirty="0"/>
          </a:p>
          <a:p>
            <a:endParaRPr lang="en-US" sz="3600" dirty="0"/>
          </a:p>
          <a:p>
            <a:endParaRPr lang="en-US" sz="3600" dirty="0"/>
          </a:p>
          <a:p>
            <a:r>
              <a:rPr lang="en-US" sz="3600" dirty="0"/>
              <a:t>Pictures can be places wherever needed.</a:t>
            </a:r>
          </a:p>
          <a:p>
            <a:endParaRPr lang="en-US" sz="3600" dirty="0"/>
          </a:p>
          <a:p>
            <a:endParaRPr lang="en-US" sz="3600" dirty="0"/>
          </a:p>
          <a:p>
            <a:endParaRPr lang="en-US" sz="3600" dirty="0"/>
          </a:p>
          <a:p>
            <a:pPr marL="571500" indent="-571500">
              <a:buFont typeface="Arial" panose="020B0604020202020204" pitchFamily="34" charset="0"/>
              <a:buChar char="•"/>
            </a:pPr>
            <a:r>
              <a:rPr lang="en-US" sz="3600" dirty="0"/>
              <a:t>Go to your preferred base </a:t>
            </a:r>
            <a:r>
              <a:rPr lang="en-US" sz="3600" dirty="0" err="1"/>
              <a:t>sytle</a:t>
            </a:r>
            <a:r>
              <a:rPr lang="en-US" sz="3600" dirty="0"/>
              <a:t> (single or double column).</a:t>
            </a:r>
          </a:p>
          <a:p>
            <a:pPr marL="571500" indent="-571500">
              <a:buFont typeface="Arial" panose="020B0604020202020204" pitchFamily="34" charset="0"/>
              <a:buChar char="•"/>
            </a:pPr>
            <a:r>
              <a:rPr lang="en-US" sz="3600" dirty="0"/>
              <a:t>Click on the “your logo” element and upload the logo of your affiliation. </a:t>
            </a:r>
          </a:p>
          <a:p>
            <a:pPr marL="571500" indent="-571500">
              <a:buFont typeface="Arial" panose="020B0604020202020204" pitchFamily="34" charset="0"/>
              <a:buChar char="•"/>
            </a:pPr>
            <a:r>
              <a:rPr lang="en-US" sz="3600" dirty="0"/>
              <a:t>Insert the WP or activity field of your poster like WP X or Platform I, Platform II, Platform III  or P+D X.</a:t>
            </a:r>
          </a:p>
          <a:p>
            <a:pPr marL="571500" indent="-571500">
              <a:buFont typeface="Arial" panose="020B0604020202020204" pitchFamily="34" charset="0"/>
              <a:buChar char="•"/>
            </a:pPr>
            <a:r>
              <a:rPr lang="en-US" sz="3600" dirty="0"/>
              <a:t>Fill the poster with content.</a:t>
            </a:r>
          </a:p>
          <a:p>
            <a:pPr marL="571500" indent="-571500">
              <a:buFont typeface="Arial" panose="020B0604020202020204" pitchFamily="34" charset="0"/>
              <a:buChar char="•"/>
            </a:pPr>
            <a:r>
              <a:rPr lang="en-US" sz="3600" dirty="0"/>
              <a:t>If you agree that it will be publicly available after the conference, please upload a A4 version of the poster as PDF on Indico (</a:t>
            </a:r>
            <a:r>
              <a:rPr lang="en-US" sz="3600" dirty="0">
                <a:hlinkClick r:id="rId2"/>
              </a:rPr>
              <a:t>https://indico.psi.ch/event/16340/</a:t>
            </a:r>
            <a:r>
              <a:rPr lang="en-US" sz="3600" dirty="0"/>
              <a:t>).</a:t>
            </a:r>
          </a:p>
          <a:p>
            <a:pPr marL="571500" indent="-571500">
              <a:buFont typeface="Arial" panose="020B0604020202020204" pitchFamily="34" charset="0"/>
              <a:buChar char="•"/>
            </a:pPr>
            <a:r>
              <a:rPr lang="en-US" sz="3600" dirty="0"/>
              <a:t>Print your Poster in A0 and bring it to the conference.</a:t>
            </a:r>
          </a:p>
          <a:p>
            <a:pPr marL="571500" indent="-571500">
              <a:buFont typeface="Arial" panose="020B0604020202020204" pitchFamily="34" charset="0"/>
              <a:buChar char="•"/>
            </a:pPr>
            <a:endParaRPr lang="en-US" sz="3600" dirty="0"/>
          </a:p>
          <a:p>
            <a:pPr marL="571500" indent="-571500">
              <a:buFont typeface="Arial" panose="020B0604020202020204" pitchFamily="34" charset="0"/>
              <a:buChar char="•"/>
            </a:pPr>
            <a:endParaRPr lang="en-US" sz="3600" dirty="0"/>
          </a:p>
          <a:p>
            <a:pPr marL="571500" indent="-571500">
              <a:buFont typeface="Arial" panose="020B0604020202020204" pitchFamily="34" charset="0"/>
              <a:buChar char="•"/>
            </a:pPr>
            <a:endParaRPr lang="en-US" sz="3600" dirty="0"/>
          </a:p>
          <a:p>
            <a:pPr marL="571500" indent="-571500">
              <a:buFont typeface="Arial" panose="020B0604020202020204" pitchFamily="34" charset="0"/>
              <a:buChar char="•"/>
            </a:pPr>
            <a:endParaRPr lang="en-US" sz="3600" dirty="0"/>
          </a:p>
          <a:p>
            <a:r>
              <a:rPr lang="en-US" sz="3600" dirty="0"/>
              <a:t>We would like to thank you for considering to contribute with your poster at our conference.</a:t>
            </a:r>
          </a:p>
          <a:p>
            <a:endParaRPr lang="en-US" sz="3600" dirty="0"/>
          </a:p>
          <a:p>
            <a:endParaRPr lang="en-US" sz="3600" dirty="0"/>
          </a:p>
          <a:p>
            <a:endParaRPr lang="en-US" sz="5023" dirty="0"/>
          </a:p>
          <a:p>
            <a:endParaRPr lang="de-DE" sz="5023" dirty="0"/>
          </a:p>
        </p:txBody>
      </p:sp>
      <p:pic>
        <p:nvPicPr>
          <p:cNvPr id="28" name="Bildplatzhalter 27" descr="Ein Bild, das Schwarz, Dunkelheit enthält.&#10;&#10;Automatisch generierte Beschreibung">
            <a:extLst>
              <a:ext uri="{FF2B5EF4-FFF2-40B4-BE49-F238E27FC236}">
                <a16:creationId xmlns:a16="http://schemas.microsoft.com/office/drawing/2014/main" id="{567474EB-BAB7-EDF8-437B-B2A73FAF2E79}"/>
              </a:ext>
            </a:extLst>
          </p:cNvPr>
          <p:cNvPicPr>
            <a:picLocks noGrp="1" noChangeAspect="1"/>
          </p:cNvPicPr>
          <p:nvPr>
            <p:ph type="pic" idx="11"/>
          </p:nvPr>
        </p:nvPicPr>
        <p:blipFill rotWithShape="1">
          <a:blip r:embed="rId3" cstate="print">
            <a:extLst>
              <a:ext uri="{28A0092B-C50C-407E-A947-70E740481C1C}">
                <a14:useLocalDpi xmlns:a14="http://schemas.microsoft.com/office/drawing/2010/main" val="0"/>
              </a:ext>
            </a:extLst>
          </a:blip>
          <a:srcRect t="17561" b="17561"/>
          <a:stretch/>
        </p:blipFill>
        <p:spPr>
          <a:prstGeom prst="rect">
            <a:avLst/>
          </a:prstGeom>
        </p:spPr>
      </p:pic>
      <p:sp>
        <p:nvSpPr>
          <p:cNvPr id="32" name="Textplatzhalter 31">
            <a:extLst>
              <a:ext uri="{FF2B5EF4-FFF2-40B4-BE49-F238E27FC236}">
                <a16:creationId xmlns:a16="http://schemas.microsoft.com/office/drawing/2014/main" id="{7B07208F-CDB5-2832-CFF5-C7EBD41E373C}"/>
              </a:ext>
            </a:extLst>
          </p:cNvPr>
          <p:cNvSpPr>
            <a:spLocks noGrp="1"/>
          </p:cNvSpPr>
          <p:nvPr>
            <p:ph type="body" sz="half" idx="13"/>
          </p:nvPr>
        </p:nvSpPr>
        <p:spPr/>
        <p:txBody>
          <a:bodyPr/>
          <a:lstStyle/>
          <a:p>
            <a:r>
              <a:rPr lang="de-DE" sz="2800" b="1" dirty="0"/>
              <a:t>Jörg Roth</a:t>
            </a:r>
            <a:r>
              <a:rPr lang="de-DE" sz="2800" b="1" baseline="30000" dirty="0"/>
              <a:t>1</a:t>
            </a:r>
            <a:r>
              <a:rPr lang="de-DE" sz="2800" b="1" dirty="0"/>
              <a:t>, </a:t>
            </a:r>
          </a:p>
          <a:p>
            <a:r>
              <a:rPr lang="de-DE" sz="2800" baseline="30000" dirty="0"/>
              <a:t>1</a:t>
            </a:r>
            <a:r>
              <a:rPr lang="de-DE" sz="2800" dirty="0"/>
              <a:t>Paul Scherrer Institut, Center </a:t>
            </a:r>
            <a:r>
              <a:rPr lang="de-DE" sz="2800" dirty="0" err="1"/>
              <a:t>of</a:t>
            </a:r>
            <a:r>
              <a:rPr lang="de-DE" sz="2800" dirty="0"/>
              <a:t> Energy and Environmental Science, 8532 </a:t>
            </a:r>
            <a:r>
              <a:rPr lang="de-DE" sz="2800" dirty="0" err="1"/>
              <a:t>Villigen</a:t>
            </a:r>
            <a:r>
              <a:rPr lang="de-DE" sz="2800" dirty="0"/>
              <a:t> PSI CH (Arial, pt28)</a:t>
            </a:r>
          </a:p>
        </p:txBody>
      </p:sp>
      <p:sp>
        <p:nvSpPr>
          <p:cNvPr id="33" name="Textplatzhalter 32">
            <a:extLst>
              <a:ext uri="{FF2B5EF4-FFF2-40B4-BE49-F238E27FC236}">
                <a16:creationId xmlns:a16="http://schemas.microsoft.com/office/drawing/2014/main" id="{E95C99E8-AE7E-7D32-4985-5DBA574AB4DF}"/>
              </a:ext>
            </a:extLst>
          </p:cNvPr>
          <p:cNvSpPr>
            <a:spLocks noGrp="1"/>
          </p:cNvSpPr>
          <p:nvPr>
            <p:ph type="body" sz="half" idx="14"/>
          </p:nvPr>
        </p:nvSpPr>
        <p:spPr/>
        <p:txBody>
          <a:bodyPr/>
          <a:lstStyle/>
          <a:p>
            <a:r>
              <a:rPr lang="de-DE" dirty="0"/>
              <a:t>WP 8</a:t>
            </a:r>
          </a:p>
        </p:txBody>
      </p:sp>
      <p:sp>
        <p:nvSpPr>
          <p:cNvPr id="20" name="Rectangle 6">
            <a:extLst>
              <a:ext uri="{FF2B5EF4-FFF2-40B4-BE49-F238E27FC236}">
                <a16:creationId xmlns:a16="http://schemas.microsoft.com/office/drawing/2014/main" id="{627FF132-4F6F-ECE6-0D7C-F6DA6DC7E463}"/>
              </a:ext>
            </a:extLst>
          </p:cNvPr>
          <p:cNvSpPr>
            <a:spLocks noChangeArrowheads="1"/>
          </p:cNvSpPr>
          <p:nvPr/>
        </p:nvSpPr>
        <p:spPr bwMode="auto">
          <a:xfrm>
            <a:off x="1709926" y="19139367"/>
            <a:ext cx="13217769" cy="983485"/>
          </a:xfrm>
          <a:prstGeom prst="rect">
            <a:avLst/>
          </a:prstGeom>
          <a:gradFill rotWithShape="0">
            <a:gsLst>
              <a:gs pos="0">
                <a:srgbClr val="C54530"/>
              </a:gs>
              <a:gs pos="100000">
                <a:srgbClr val="EEC55C"/>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defTabSz="1487488">
              <a:defRPr sz="2900" b="1">
                <a:solidFill>
                  <a:schemeClr val="tx1"/>
                </a:solidFill>
                <a:latin typeface="Arial" panose="020B0604020202020204" pitchFamily="34" charset="0"/>
              </a:defRPr>
            </a:lvl1pPr>
            <a:lvl2pPr marL="742950" indent="-285750" defTabSz="1487488">
              <a:defRPr sz="2900" b="1">
                <a:solidFill>
                  <a:schemeClr val="tx1"/>
                </a:solidFill>
                <a:latin typeface="Arial" panose="020B0604020202020204" pitchFamily="34" charset="0"/>
              </a:defRPr>
            </a:lvl2pPr>
            <a:lvl3pPr marL="1143000" indent="-228600" defTabSz="1487488">
              <a:defRPr sz="2900" b="1">
                <a:solidFill>
                  <a:schemeClr val="tx1"/>
                </a:solidFill>
                <a:latin typeface="Arial" panose="020B0604020202020204" pitchFamily="34" charset="0"/>
              </a:defRPr>
            </a:lvl3pPr>
            <a:lvl4pPr marL="1600200" indent="-228600" defTabSz="1487488">
              <a:defRPr sz="2900" b="1">
                <a:solidFill>
                  <a:schemeClr val="tx1"/>
                </a:solidFill>
                <a:latin typeface="Arial" panose="020B0604020202020204" pitchFamily="34" charset="0"/>
              </a:defRPr>
            </a:lvl4pPr>
            <a:lvl5pPr marL="2057400" indent="-228600" defTabSz="1487488">
              <a:defRPr sz="2900" b="1">
                <a:solidFill>
                  <a:schemeClr val="tx1"/>
                </a:solidFill>
                <a:latin typeface="Arial" panose="020B0604020202020204" pitchFamily="34" charset="0"/>
              </a:defRPr>
            </a:lvl5pPr>
            <a:lvl6pPr marL="2514600" indent="-228600" defTabSz="1487488" eaLnBrk="0" fontAlgn="base" hangingPunct="0">
              <a:spcBef>
                <a:spcPct val="0"/>
              </a:spcBef>
              <a:spcAft>
                <a:spcPct val="0"/>
              </a:spcAft>
              <a:defRPr sz="2900" b="1">
                <a:solidFill>
                  <a:schemeClr val="tx1"/>
                </a:solidFill>
                <a:latin typeface="Arial" panose="020B0604020202020204" pitchFamily="34" charset="0"/>
              </a:defRPr>
            </a:lvl6pPr>
            <a:lvl7pPr marL="2971800" indent="-228600" defTabSz="1487488" eaLnBrk="0" fontAlgn="base" hangingPunct="0">
              <a:spcBef>
                <a:spcPct val="0"/>
              </a:spcBef>
              <a:spcAft>
                <a:spcPct val="0"/>
              </a:spcAft>
              <a:defRPr sz="2900" b="1">
                <a:solidFill>
                  <a:schemeClr val="tx1"/>
                </a:solidFill>
                <a:latin typeface="Arial" panose="020B0604020202020204" pitchFamily="34" charset="0"/>
              </a:defRPr>
            </a:lvl7pPr>
            <a:lvl8pPr marL="3429000" indent="-228600" defTabSz="1487488" eaLnBrk="0" fontAlgn="base" hangingPunct="0">
              <a:spcBef>
                <a:spcPct val="0"/>
              </a:spcBef>
              <a:spcAft>
                <a:spcPct val="0"/>
              </a:spcAft>
              <a:defRPr sz="2900" b="1">
                <a:solidFill>
                  <a:schemeClr val="tx1"/>
                </a:solidFill>
                <a:latin typeface="Arial" panose="020B0604020202020204" pitchFamily="34" charset="0"/>
              </a:defRPr>
            </a:lvl8pPr>
            <a:lvl9pPr marL="3886200" indent="-228600" defTabSz="1487488" eaLnBrk="0" fontAlgn="base" hangingPunct="0">
              <a:spcBef>
                <a:spcPct val="0"/>
              </a:spcBef>
              <a:spcAft>
                <a:spcPct val="0"/>
              </a:spcAft>
              <a:defRPr sz="2900" b="1">
                <a:solidFill>
                  <a:schemeClr val="tx1"/>
                </a:solidFill>
                <a:latin typeface="Arial" panose="020B0604020202020204" pitchFamily="34" charset="0"/>
              </a:defRPr>
            </a:lvl9pPr>
          </a:lstStyle>
          <a:p>
            <a:pPr algn="ctr" eaLnBrk="1" hangingPunct="1"/>
            <a:r>
              <a:rPr lang="de-DE" altLang="de-DE" sz="8093" dirty="0" err="1">
                <a:solidFill>
                  <a:schemeClr val="bg1"/>
                </a:solidFill>
              </a:rPr>
              <a:t>Section</a:t>
            </a:r>
            <a:r>
              <a:rPr lang="de-DE" altLang="de-DE" sz="8093" dirty="0">
                <a:solidFill>
                  <a:schemeClr val="bg1"/>
                </a:solidFill>
              </a:rPr>
              <a:t> title </a:t>
            </a:r>
            <a:r>
              <a:rPr lang="de-DE" altLang="de-DE" sz="8093" dirty="0" err="1">
                <a:solidFill>
                  <a:schemeClr val="bg1"/>
                </a:solidFill>
              </a:rPr>
              <a:t>left</a:t>
            </a:r>
            <a:endParaRPr lang="de-DE" altLang="de-DE" sz="8093" dirty="0">
              <a:solidFill>
                <a:schemeClr val="bg1"/>
              </a:solidFill>
            </a:endParaRPr>
          </a:p>
        </p:txBody>
      </p:sp>
      <p:sp>
        <p:nvSpPr>
          <p:cNvPr id="21" name="Rectangle 9">
            <a:extLst>
              <a:ext uri="{FF2B5EF4-FFF2-40B4-BE49-F238E27FC236}">
                <a16:creationId xmlns:a16="http://schemas.microsoft.com/office/drawing/2014/main" id="{DD0EE231-01E8-90CA-1277-F305D77E9238}"/>
              </a:ext>
            </a:extLst>
          </p:cNvPr>
          <p:cNvSpPr>
            <a:spLocks noChangeArrowheads="1"/>
          </p:cNvSpPr>
          <p:nvPr/>
        </p:nvSpPr>
        <p:spPr bwMode="auto">
          <a:xfrm>
            <a:off x="15542784" y="22550767"/>
            <a:ext cx="13217767" cy="983485"/>
          </a:xfrm>
          <a:prstGeom prst="rect">
            <a:avLst/>
          </a:prstGeom>
          <a:gradFill flip="none" rotWithShape="1">
            <a:gsLst>
              <a:gs pos="0">
                <a:srgbClr val="EEC55C"/>
              </a:gs>
              <a:gs pos="100000">
                <a:srgbClr val="83AD5E"/>
              </a:gs>
            </a:gsLst>
            <a:lin ang="0" scaled="1"/>
            <a:tileRect/>
          </a:gradFill>
          <a:ln>
            <a:noFill/>
          </a:ln>
        </p:spPr>
        <p:txBody>
          <a:bodyPr wrap="none" anchor="ctr"/>
          <a:lstStyle>
            <a:lvl1pPr defTabSz="1487488">
              <a:defRPr sz="2900" b="1">
                <a:solidFill>
                  <a:schemeClr val="tx1"/>
                </a:solidFill>
                <a:latin typeface="Arial" panose="020B0604020202020204" pitchFamily="34" charset="0"/>
              </a:defRPr>
            </a:lvl1pPr>
            <a:lvl2pPr marL="742950" indent="-285750" defTabSz="1487488">
              <a:defRPr sz="2900" b="1">
                <a:solidFill>
                  <a:schemeClr val="tx1"/>
                </a:solidFill>
                <a:latin typeface="Arial" panose="020B0604020202020204" pitchFamily="34" charset="0"/>
              </a:defRPr>
            </a:lvl2pPr>
            <a:lvl3pPr marL="1143000" indent="-228600" defTabSz="1487488">
              <a:defRPr sz="2900" b="1">
                <a:solidFill>
                  <a:schemeClr val="tx1"/>
                </a:solidFill>
                <a:latin typeface="Arial" panose="020B0604020202020204" pitchFamily="34" charset="0"/>
              </a:defRPr>
            </a:lvl3pPr>
            <a:lvl4pPr marL="1600200" indent="-228600" defTabSz="1487488">
              <a:defRPr sz="2900" b="1">
                <a:solidFill>
                  <a:schemeClr val="tx1"/>
                </a:solidFill>
                <a:latin typeface="Arial" panose="020B0604020202020204" pitchFamily="34" charset="0"/>
              </a:defRPr>
            </a:lvl4pPr>
            <a:lvl5pPr marL="2057400" indent="-228600" defTabSz="1487488">
              <a:defRPr sz="2900" b="1">
                <a:solidFill>
                  <a:schemeClr val="tx1"/>
                </a:solidFill>
                <a:latin typeface="Arial" panose="020B0604020202020204" pitchFamily="34" charset="0"/>
              </a:defRPr>
            </a:lvl5pPr>
            <a:lvl6pPr marL="2514600" indent="-228600" defTabSz="1487488" eaLnBrk="0" fontAlgn="base" hangingPunct="0">
              <a:spcBef>
                <a:spcPct val="0"/>
              </a:spcBef>
              <a:spcAft>
                <a:spcPct val="0"/>
              </a:spcAft>
              <a:defRPr sz="2900" b="1">
                <a:solidFill>
                  <a:schemeClr val="tx1"/>
                </a:solidFill>
                <a:latin typeface="Arial" panose="020B0604020202020204" pitchFamily="34" charset="0"/>
              </a:defRPr>
            </a:lvl6pPr>
            <a:lvl7pPr marL="2971800" indent="-228600" defTabSz="1487488" eaLnBrk="0" fontAlgn="base" hangingPunct="0">
              <a:spcBef>
                <a:spcPct val="0"/>
              </a:spcBef>
              <a:spcAft>
                <a:spcPct val="0"/>
              </a:spcAft>
              <a:defRPr sz="2900" b="1">
                <a:solidFill>
                  <a:schemeClr val="tx1"/>
                </a:solidFill>
                <a:latin typeface="Arial" panose="020B0604020202020204" pitchFamily="34" charset="0"/>
              </a:defRPr>
            </a:lvl7pPr>
            <a:lvl8pPr marL="3429000" indent="-228600" defTabSz="1487488" eaLnBrk="0" fontAlgn="base" hangingPunct="0">
              <a:spcBef>
                <a:spcPct val="0"/>
              </a:spcBef>
              <a:spcAft>
                <a:spcPct val="0"/>
              </a:spcAft>
              <a:defRPr sz="2900" b="1">
                <a:solidFill>
                  <a:schemeClr val="tx1"/>
                </a:solidFill>
                <a:latin typeface="Arial" panose="020B0604020202020204" pitchFamily="34" charset="0"/>
              </a:defRPr>
            </a:lvl8pPr>
            <a:lvl9pPr marL="3886200" indent="-228600" defTabSz="1487488" eaLnBrk="0" fontAlgn="base" hangingPunct="0">
              <a:spcBef>
                <a:spcPct val="0"/>
              </a:spcBef>
              <a:spcAft>
                <a:spcPct val="0"/>
              </a:spcAft>
              <a:defRPr sz="2900" b="1">
                <a:solidFill>
                  <a:schemeClr val="tx1"/>
                </a:solidFill>
                <a:latin typeface="Arial" panose="020B0604020202020204" pitchFamily="34" charset="0"/>
              </a:defRPr>
            </a:lvl9pPr>
          </a:lstStyle>
          <a:p>
            <a:pPr algn="ctr" eaLnBrk="1" hangingPunct="1"/>
            <a:r>
              <a:rPr lang="de-DE" altLang="de-DE" sz="8093" dirty="0" err="1">
                <a:solidFill>
                  <a:schemeClr val="bg1"/>
                </a:solidFill>
              </a:rPr>
              <a:t>Section</a:t>
            </a:r>
            <a:r>
              <a:rPr lang="de-DE" altLang="de-DE" sz="8093" dirty="0">
                <a:solidFill>
                  <a:schemeClr val="bg1"/>
                </a:solidFill>
              </a:rPr>
              <a:t> title </a:t>
            </a:r>
            <a:r>
              <a:rPr lang="de-DE" altLang="de-DE" sz="8093" dirty="0" err="1">
                <a:solidFill>
                  <a:schemeClr val="bg1"/>
                </a:solidFill>
              </a:rPr>
              <a:t>right</a:t>
            </a:r>
            <a:endParaRPr lang="de-DE" altLang="de-DE" sz="8093" dirty="0">
              <a:solidFill>
                <a:schemeClr val="bg1"/>
              </a:solidFill>
            </a:endParaRPr>
          </a:p>
        </p:txBody>
      </p:sp>
      <p:sp>
        <p:nvSpPr>
          <p:cNvPr id="34" name="Rectangle 9">
            <a:extLst>
              <a:ext uri="{FF2B5EF4-FFF2-40B4-BE49-F238E27FC236}">
                <a16:creationId xmlns:a16="http://schemas.microsoft.com/office/drawing/2014/main" id="{12AD7931-1884-FBD9-52AB-C1871FF60272}"/>
              </a:ext>
            </a:extLst>
          </p:cNvPr>
          <p:cNvSpPr>
            <a:spLocks noChangeArrowheads="1"/>
          </p:cNvSpPr>
          <p:nvPr/>
        </p:nvSpPr>
        <p:spPr bwMode="auto">
          <a:xfrm>
            <a:off x="1500019" y="13020434"/>
            <a:ext cx="27260532" cy="983485"/>
          </a:xfrm>
          <a:prstGeom prst="rect">
            <a:avLst/>
          </a:prstGeom>
          <a:gradFill flip="none" rotWithShape="1">
            <a:gsLst>
              <a:gs pos="49500">
                <a:srgbClr val="EEC55C"/>
              </a:gs>
              <a:gs pos="0">
                <a:srgbClr val="C64831"/>
              </a:gs>
              <a:gs pos="100000">
                <a:srgbClr val="83AD5E"/>
              </a:gs>
            </a:gsLst>
            <a:lin ang="0" scaled="1"/>
            <a:tileRect/>
          </a:gradFill>
          <a:ln>
            <a:noFill/>
          </a:ln>
        </p:spPr>
        <p:txBody>
          <a:bodyPr wrap="none" anchor="ctr"/>
          <a:lstStyle>
            <a:lvl1pPr defTabSz="1487488">
              <a:defRPr sz="2900" b="1">
                <a:solidFill>
                  <a:schemeClr val="tx1"/>
                </a:solidFill>
                <a:latin typeface="Arial" panose="020B0604020202020204" pitchFamily="34" charset="0"/>
              </a:defRPr>
            </a:lvl1pPr>
            <a:lvl2pPr marL="742950" indent="-285750" defTabSz="1487488">
              <a:defRPr sz="2900" b="1">
                <a:solidFill>
                  <a:schemeClr val="tx1"/>
                </a:solidFill>
                <a:latin typeface="Arial" panose="020B0604020202020204" pitchFamily="34" charset="0"/>
              </a:defRPr>
            </a:lvl2pPr>
            <a:lvl3pPr marL="1143000" indent="-228600" defTabSz="1487488">
              <a:defRPr sz="2900" b="1">
                <a:solidFill>
                  <a:schemeClr val="tx1"/>
                </a:solidFill>
                <a:latin typeface="Arial" panose="020B0604020202020204" pitchFamily="34" charset="0"/>
              </a:defRPr>
            </a:lvl3pPr>
            <a:lvl4pPr marL="1600200" indent="-228600" defTabSz="1487488">
              <a:defRPr sz="2900" b="1">
                <a:solidFill>
                  <a:schemeClr val="tx1"/>
                </a:solidFill>
                <a:latin typeface="Arial" panose="020B0604020202020204" pitchFamily="34" charset="0"/>
              </a:defRPr>
            </a:lvl4pPr>
            <a:lvl5pPr marL="2057400" indent="-228600" defTabSz="1487488">
              <a:defRPr sz="2900" b="1">
                <a:solidFill>
                  <a:schemeClr val="tx1"/>
                </a:solidFill>
                <a:latin typeface="Arial" panose="020B0604020202020204" pitchFamily="34" charset="0"/>
              </a:defRPr>
            </a:lvl5pPr>
            <a:lvl6pPr marL="2514600" indent="-228600" defTabSz="1487488" eaLnBrk="0" fontAlgn="base" hangingPunct="0">
              <a:spcBef>
                <a:spcPct val="0"/>
              </a:spcBef>
              <a:spcAft>
                <a:spcPct val="0"/>
              </a:spcAft>
              <a:defRPr sz="2900" b="1">
                <a:solidFill>
                  <a:schemeClr val="tx1"/>
                </a:solidFill>
                <a:latin typeface="Arial" panose="020B0604020202020204" pitchFamily="34" charset="0"/>
              </a:defRPr>
            </a:lvl6pPr>
            <a:lvl7pPr marL="2971800" indent="-228600" defTabSz="1487488" eaLnBrk="0" fontAlgn="base" hangingPunct="0">
              <a:spcBef>
                <a:spcPct val="0"/>
              </a:spcBef>
              <a:spcAft>
                <a:spcPct val="0"/>
              </a:spcAft>
              <a:defRPr sz="2900" b="1">
                <a:solidFill>
                  <a:schemeClr val="tx1"/>
                </a:solidFill>
                <a:latin typeface="Arial" panose="020B0604020202020204" pitchFamily="34" charset="0"/>
              </a:defRPr>
            </a:lvl7pPr>
            <a:lvl8pPr marL="3429000" indent="-228600" defTabSz="1487488" eaLnBrk="0" fontAlgn="base" hangingPunct="0">
              <a:spcBef>
                <a:spcPct val="0"/>
              </a:spcBef>
              <a:spcAft>
                <a:spcPct val="0"/>
              </a:spcAft>
              <a:defRPr sz="2900" b="1">
                <a:solidFill>
                  <a:schemeClr val="tx1"/>
                </a:solidFill>
                <a:latin typeface="Arial" panose="020B0604020202020204" pitchFamily="34" charset="0"/>
              </a:defRPr>
            </a:lvl8pPr>
            <a:lvl9pPr marL="3886200" indent="-228600" defTabSz="1487488" eaLnBrk="0" fontAlgn="base" hangingPunct="0">
              <a:spcBef>
                <a:spcPct val="0"/>
              </a:spcBef>
              <a:spcAft>
                <a:spcPct val="0"/>
              </a:spcAft>
              <a:defRPr sz="2900" b="1">
                <a:solidFill>
                  <a:schemeClr val="tx1"/>
                </a:solidFill>
                <a:latin typeface="Arial" panose="020B0604020202020204" pitchFamily="34" charset="0"/>
              </a:defRPr>
            </a:lvl9pPr>
          </a:lstStyle>
          <a:p>
            <a:pPr algn="ctr" eaLnBrk="1" hangingPunct="1"/>
            <a:r>
              <a:rPr lang="en-US" altLang="de-DE" sz="8093" dirty="0">
                <a:solidFill>
                  <a:schemeClr val="bg1"/>
                </a:solidFill>
              </a:rPr>
              <a:t>Detailed Instructions</a:t>
            </a:r>
          </a:p>
        </p:txBody>
      </p:sp>
      <p:sp>
        <p:nvSpPr>
          <p:cNvPr id="35" name="Rectangle 9">
            <a:extLst>
              <a:ext uri="{FF2B5EF4-FFF2-40B4-BE49-F238E27FC236}">
                <a16:creationId xmlns:a16="http://schemas.microsoft.com/office/drawing/2014/main" id="{B8DA6C39-638C-4A43-FEAE-B0E8AE2FA110}"/>
              </a:ext>
            </a:extLst>
          </p:cNvPr>
          <p:cNvSpPr>
            <a:spLocks noChangeArrowheads="1"/>
          </p:cNvSpPr>
          <p:nvPr/>
        </p:nvSpPr>
        <p:spPr bwMode="auto">
          <a:xfrm>
            <a:off x="1500019" y="16474465"/>
            <a:ext cx="27260532" cy="983485"/>
          </a:xfrm>
          <a:prstGeom prst="rect">
            <a:avLst/>
          </a:prstGeom>
          <a:gradFill flip="none" rotWithShape="1">
            <a:gsLst>
              <a:gs pos="49500">
                <a:srgbClr val="EEC55C"/>
              </a:gs>
              <a:gs pos="0">
                <a:srgbClr val="C64831"/>
              </a:gs>
              <a:gs pos="100000">
                <a:srgbClr val="83AD5E"/>
              </a:gs>
            </a:gsLst>
            <a:lin ang="0" scaled="1"/>
            <a:tileRect/>
          </a:gradFill>
          <a:ln>
            <a:noFill/>
          </a:ln>
        </p:spPr>
        <p:txBody>
          <a:bodyPr wrap="none" anchor="ctr"/>
          <a:lstStyle>
            <a:lvl1pPr defTabSz="1487488">
              <a:defRPr sz="2900" b="1">
                <a:solidFill>
                  <a:schemeClr val="tx1"/>
                </a:solidFill>
                <a:latin typeface="Arial" panose="020B0604020202020204" pitchFamily="34" charset="0"/>
              </a:defRPr>
            </a:lvl1pPr>
            <a:lvl2pPr marL="742950" indent="-285750" defTabSz="1487488">
              <a:defRPr sz="2900" b="1">
                <a:solidFill>
                  <a:schemeClr val="tx1"/>
                </a:solidFill>
                <a:latin typeface="Arial" panose="020B0604020202020204" pitchFamily="34" charset="0"/>
              </a:defRPr>
            </a:lvl2pPr>
            <a:lvl3pPr marL="1143000" indent="-228600" defTabSz="1487488">
              <a:defRPr sz="2900" b="1">
                <a:solidFill>
                  <a:schemeClr val="tx1"/>
                </a:solidFill>
                <a:latin typeface="Arial" panose="020B0604020202020204" pitchFamily="34" charset="0"/>
              </a:defRPr>
            </a:lvl3pPr>
            <a:lvl4pPr marL="1600200" indent="-228600" defTabSz="1487488">
              <a:defRPr sz="2900" b="1">
                <a:solidFill>
                  <a:schemeClr val="tx1"/>
                </a:solidFill>
                <a:latin typeface="Arial" panose="020B0604020202020204" pitchFamily="34" charset="0"/>
              </a:defRPr>
            </a:lvl4pPr>
            <a:lvl5pPr marL="2057400" indent="-228600" defTabSz="1487488">
              <a:defRPr sz="2900" b="1">
                <a:solidFill>
                  <a:schemeClr val="tx1"/>
                </a:solidFill>
                <a:latin typeface="Arial" panose="020B0604020202020204" pitchFamily="34" charset="0"/>
              </a:defRPr>
            </a:lvl5pPr>
            <a:lvl6pPr marL="2514600" indent="-228600" defTabSz="1487488" eaLnBrk="0" fontAlgn="base" hangingPunct="0">
              <a:spcBef>
                <a:spcPct val="0"/>
              </a:spcBef>
              <a:spcAft>
                <a:spcPct val="0"/>
              </a:spcAft>
              <a:defRPr sz="2900" b="1">
                <a:solidFill>
                  <a:schemeClr val="tx1"/>
                </a:solidFill>
                <a:latin typeface="Arial" panose="020B0604020202020204" pitchFamily="34" charset="0"/>
              </a:defRPr>
            </a:lvl6pPr>
            <a:lvl7pPr marL="2971800" indent="-228600" defTabSz="1487488" eaLnBrk="0" fontAlgn="base" hangingPunct="0">
              <a:spcBef>
                <a:spcPct val="0"/>
              </a:spcBef>
              <a:spcAft>
                <a:spcPct val="0"/>
              </a:spcAft>
              <a:defRPr sz="2900" b="1">
                <a:solidFill>
                  <a:schemeClr val="tx1"/>
                </a:solidFill>
                <a:latin typeface="Arial" panose="020B0604020202020204" pitchFamily="34" charset="0"/>
              </a:defRPr>
            </a:lvl7pPr>
            <a:lvl8pPr marL="3429000" indent="-228600" defTabSz="1487488" eaLnBrk="0" fontAlgn="base" hangingPunct="0">
              <a:spcBef>
                <a:spcPct val="0"/>
              </a:spcBef>
              <a:spcAft>
                <a:spcPct val="0"/>
              </a:spcAft>
              <a:defRPr sz="2900" b="1">
                <a:solidFill>
                  <a:schemeClr val="tx1"/>
                </a:solidFill>
                <a:latin typeface="Arial" panose="020B0604020202020204" pitchFamily="34" charset="0"/>
              </a:defRPr>
            </a:lvl8pPr>
            <a:lvl9pPr marL="3886200" indent="-228600" defTabSz="1487488" eaLnBrk="0" fontAlgn="base" hangingPunct="0">
              <a:spcBef>
                <a:spcPct val="0"/>
              </a:spcBef>
              <a:spcAft>
                <a:spcPct val="0"/>
              </a:spcAft>
              <a:defRPr sz="2900" b="1">
                <a:solidFill>
                  <a:schemeClr val="tx1"/>
                </a:solidFill>
                <a:latin typeface="Arial" panose="020B0604020202020204" pitchFamily="34" charset="0"/>
              </a:defRPr>
            </a:lvl9pPr>
          </a:lstStyle>
          <a:p>
            <a:pPr algn="ctr" eaLnBrk="1" hangingPunct="1"/>
            <a:r>
              <a:rPr lang="en-US" altLang="de-DE" sz="8093" dirty="0">
                <a:solidFill>
                  <a:schemeClr val="bg1"/>
                </a:solidFill>
              </a:rPr>
              <a:t>Section title for single </a:t>
            </a:r>
            <a:r>
              <a:rPr lang="en-US" altLang="de-DE" sz="8093" dirty="0" err="1">
                <a:solidFill>
                  <a:schemeClr val="bg1"/>
                </a:solidFill>
              </a:rPr>
              <a:t>colum</a:t>
            </a:r>
            <a:endParaRPr lang="en-US" altLang="de-DE" sz="8093" dirty="0">
              <a:solidFill>
                <a:schemeClr val="bg1"/>
              </a:solidFill>
            </a:endParaRPr>
          </a:p>
        </p:txBody>
      </p:sp>
      <p:sp>
        <p:nvSpPr>
          <p:cNvPr id="36" name="Rectangle 9">
            <a:extLst>
              <a:ext uri="{FF2B5EF4-FFF2-40B4-BE49-F238E27FC236}">
                <a16:creationId xmlns:a16="http://schemas.microsoft.com/office/drawing/2014/main" id="{E1C8D097-8657-3805-5937-B7B728088C04}"/>
              </a:ext>
            </a:extLst>
          </p:cNvPr>
          <p:cNvSpPr>
            <a:spLocks noChangeArrowheads="1"/>
          </p:cNvSpPr>
          <p:nvPr/>
        </p:nvSpPr>
        <p:spPr bwMode="auto">
          <a:xfrm>
            <a:off x="1514667" y="25345813"/>
            <a:ext cx="27260532" cy="983485"/>
          </a:xfrm>
          <a:prstGeom prst="rect">
            <a:avLst/>
          </a:prstGeom>
          <a:gradFill flip="none" rotWithShape="1">
            <a:gsLst>
              <a:gs pos="49500">
                <a:srgbClr val="EEC55C"/>
              </a:gs>
              <a:gs pos="0">
                <a:srgbClr val="C64831"/>
              </a:gs>
              <a:gs pos="100000">
                <a:srgbClr val="83AD5E"/>
              </a:gs>
            </a:gsLst>
            <a:lin ang="0" scaled="1"/>
            <a:tileRect/>
          </a:gradFill>
          <a:ln>
            <a:noFill/>
          </a:ln>
        </p:spPr>
        <p:txBody>
          <a:bodyPr wrap="none" anchor="ctr"/>
          <a:lstStyle>
            <a:lvl1pPr defTabSz="1487488">
              <a:defRPr sz="2900" b="1">
                <a:solidFill>
                  <a:schemeClr val="tx1"/>
                </a:solidFill>
                <a:latin typeface="Arial" panose="020B0604020202020204" pitchFamily="34" charset="0"/>
              </a:defRPr>
            </a:lvl1pPr>
            <a:lvl2pPr marL="742950" indent="-285750" defTabSz="1487488">
              <a:defRPr sz="2900" b="1">
                <a:solidFill>
                  <a:schemeClr val="tx1"/>
                </a:solidFill>
                <a:latin typeface="Arial" panose="020B0604020202020204" pitchFamily="34" charset="0"/>
              </a:defRPr>
            </a:lvl2pPr>
            <a:lvl3pPr marL="1143000" indent="-228600" defTabSz="1487488">
              <a:defRPr sz="2900" b="1">
                <a:solidFill>
                  <a:schemeClr val="tx1"/>
                </a:solidFill>
                <a:latin typeface="Arial" panose="020B0604020202020204" pitchFamily="34" charset="0"/>
              </a:defRPr>
            </a:lvl3pPr>
            <a:lvl4pPr marL="1600200" indent="-228600" defTabSz="1487488">
              <a:defRPr sz="2900" b="1">
                <a:solidFill>
                  <a:schemeClr val="tx1"/>
                </a:solidFill>
                <a:latin typeface="Arial" panose="020B0604020202020204" pitchFamily="34" charset="0"/>
              </a:defRPr>
            </a:lvl4pPr>
            <a:lvl5pPr marL="2057400" indent="-228600" defTabSz="1487488">
              <a:defRPr sz="2900" b="1">
                <a:solidFill>
                  <a:schemeClr val="tx1"/>
                </a:solidFill>
                <a:latin typeface="Arial" panose="020B0604020202020204" pitchFamily="34" charset="0"/>
              </a:defRPr>
            </a:lvl5pPr>
            <a:lvl6pPr marL="2514600" indent="-228600" defTabSz="1487488" eaLnBrk="0" fontAlgn="base" hangingPunct="0">
              <a:spcBef>
                <a:spcPct val="0"/>
              </a:spcBef>
              <a:spcAft>
                <a:spcPct val="0"/>
              </a:spcAft>
              <a:defRPr sz="2900" b="1">
                <a:solidFill>
                  <a:schemeClr val="tx1"/>
                </a:solidFill>
                <a:latin typeface="Arial" panose="020B0604020202020204" pitchFamily="34" charset="0"/>
              </a:defRPr>
            </a:lvl6pPr>
            <a:lvl7pPr marL="2971800" indent="-228600" defTabSz="1487488" eaLnBrk="0" fontAlgn="base" hangingPunct="0">
              <a:spcBef>
                <a:spcPct val="0"/>
              </a:spcBef>
              <a:spcAft>
                <a:spcPct val="0"/>
              </a:spcAft>
              <a:defRPr sz="2900" b="1">
                <a:solidFill>
                  <a:schemeClr val="tx1"/>
                </a:solidFill>
                <a:latin typeface="Arial" panose="020B0604020202020204" pitchFamily="34" charset="0"/>
              </a:defRPr>
            </a:lvl7pPr>
            <a:lvl8pPr marL="3429000" indent="-228600" defTabSz="1487488" eaLnBrk="0" fontAlgn="base" hangingPunct="0">
              <a:spcBef>
                <a:spcPct val="0"/>
              </a:spcBef>
              <a:spcAft>
                <a:spcPct val="0"/>
              </a:spcAft>
              <a:defRPr sz="2900" b="1">
                <a:solidFill>
                  <a:schemeClr val="tx1"/>
                </a:solidFill>
                <a:latin typeface="Arial" panose="020B0604020202020204" pitchFamily="34" charset="0"/>
              </a:defRPr>
            </a:lvl8pPr>
            <a:lvl9pPr marL="3886200" indent="-228600" defTabSz="1487488" eaLnBrk="0" fontAlgn="base" hangingPunct="0">
              <a:spcBef>
                <a:spcPct val="0"/>
              </a:spcBef>
              <a:spcAft>
                <a:spcPct val="0"/>
              </a:spcAft>
              <a:defRPr sz="2900" b="1">
                <a:solidFill>
                  <a:schemeClr val="tx1"/>
                </a:solidFill>
                <a:latin typeface="Arial" panose="020B0604020202020204" pitchFamily="34" charset="0"/>
              </a:defRPr>
            </a:lvl9pPr>
          </a:lstStyle>
          <a:p>
            <a:pPr algn="ctr" eaLnBrk="1" hangingPunct="1"/>
            <a:r>
              <a:rPr lang="en-US" altLang="de-DE" sz="8093" dirty="0">
                <a:solidFill>
                  <a:schemeClr val="bg1"/>
                </a:solidFill>
              </a:rPr>
              <a:t>Next Steps</a:t>
            </a:r>
          </a:p>
        </p:txBody>
      </p:sp>
      <p:sp>
        <p:nvSpPr>
          <p:cNvPr id="37" name="Rectangle 9">
            <a:extLst>
              <a:ext uri="{FF2B5EF4-FFF2-40B4-BE49-F238E27FC236}">
                <a16:creationId xmlns:a16="http://schemas.microsoft.com/office/drawing/2014/main" id="{58DAE940-3FDC-579F-0A15-92D0D5EAF742}"/>
              </a:ext>
            </a:extLst>
          </p:cNvPr>
          <p:cNvSpPr>
            <a:spLocks noChangeArrowheads="1"/>
          </p:cNvSpPr>
          <p:nvPr/>
        </p:nvSpPr>
        <p:spPr bwMode="auto">
          <a:xfrm>
            <a:off x="1514667" y="32163849"/>
            <a:ext cx="27260532" cy="983485"/>
          </a:xfrm>
          <a:prstGeom prst="rect">
            <a:avLst/>
          </a:prstGeom>
          <a:gradFill flip="none" rotWithShape="1">
            <a:gsLst>
              <a:gs pos="49500">
                <a:srgbClr val="EEC55C"/>
              </a:gs>
              <a:gs pos="0">
                <a:srgbClr val="C64831"/>
              </a:gs>
              <a:gs pos="100000">
                <a:srgbClr val="83AD5E"/>
              </a:gs>
            </a:gsLst>
            <a:lin ang="0" scaled="1"/>
            <a:tileRect/>
          </a:gradFill>
          <a:ln>
            <a:noFill/>
          </a:ln>
        </p:spPr>
        <p:txBody>
          <a:bodyPr wrap="none" anchor="ctr"/>
          <a:lstStyle>
            <a:lvl1pPr defTabSz="1487488">
              <a:defRPr sz="2900" b="1">
                <a:solidFill>
                  <a:schemeClr val="tx1"/>
                </a:solidFill>
                <a:latin typeface="Arial" panose="020B0604020202020204" pitchFamily="34" charset="0"/>
              </a:defRPr>
            </a:lvl1pPr>
            <a:lvl2pPr marL="742950" indent="-285750" defTabSz="1487488">
              <a:defRPr sz="2900" b="1">
                <a:solidFill>
                  <a:schemeClr val="tx1"/>
                </a:solidFill>
                <a:latin typeface="Arial" panose="020B0604020202020204" pitchFamily="34" charset="0"/>
              </a:defRPr>
            </a:lvl2pPr>
            <a:lvl3pPr marL="1143000" indent="-228600" defTabSz="1487488">
              <a:defRPr sz="2900" b="1">
                <a:solidFill>
                  <a:schemeClr val="tx1"/>
                </a:solidFill>
                <a:latin typeface="Arial" panose="020B0604020202020204" pitchFamily="34" charset="0"/>
              </a:defRPr>
            </a:lvl3pPr>
            <a:lvl4pPr marL="1600200" indent="-228600" defTabSz="1487488">
              <a:defRPr sz="2900" b="1">
                <a:solidFill>
                  <a:schemeClr val="tx1"/>
                </a:solidFill>
                <a:latin typeface="Arial" panose="020B0604020202020204" pitchFamily="34" charset="0"/>
              </a:defRPr>
            </a:lvl4pPr>
            <a:lvl5pPr marL="2057400" indent="-228600" defTabSz="1487488">
              <a:defRPr sz="2900" b="1">
                <a:solidFill>
                  <a:schemeClr val="tx1"/>
                </a:solidFill>
                <a:latin typeface="Arial" panose="020B0604020202020204" pitchFamily="34" charset="0"/>
              </a:defRPr>
            </a:lvl5pPr>
            <a:lvl6pPr marL="2514600" indent="-228600" defTabSz="1487488" eaLnBrk="0" fontAlgn="base" hangingPunct="0">
              <a:spcBef>
                <a:spcPct val="0"/>
              </a:spcBef>
              <a:spcAft>
                <a:spcPct val="0"/>
              </a:spcAft>
              <a:defRPr sz="2900" b="1">
                <a:solidFill>
                  <a:schemeClr val="tx1"/>
                </a:solidFill>
                <a:latin typeface="Arial" panose="020B0604020202020204" pitchFamily="34" charset="0"/>
              </a:defRPr>
            </a:lvl6pPr>
            <a:lvl7pPr marL="2971800" indent="-228600" defTabSz="1487488" eaLnBrk="0" fontAlgn="base" hangingPunct="0">
              <a:spcBef>
                <a:spcPct val="0"/>
              </a:spcBef>
              <a:spcAft>
                <a:spcPct val="0"/>
              </a:spcAft>
              <a:defRPr sz="2900" b="1">
                <a:solidFill>
                  <a:schemeClr val="tx1"/>
                </a:solidFill>
                <a:latin typeface="Arial" panose="020B0604020202020204" pitchFamily="34" charset="0"/>
              </a:defRPr>
            </a:lvl7pPr>
            <a:lvl8pPr marL="3429000" indent="-228600" defTabSz="1487488" eaLnBrk="0" fontAlgn="base" hangingPunct="0">
              <a:spcBef>
                <a:spcPct val="0"/>
              </a:spcBef>
              <a:spcAft>
                <a:spcPct val="0"/>
              </a:spcAft>
              <a:defRPr sz="2900" b="1">
                <a:solidFill>
                  <a:schemeClr val="tx1"/>
                </a:solidFill>
                <a:latin typeface="Arial" panose="020B0604020202020204" pitchFamily="34" charset="0"/>
              </a:defRPr>
            </a:lvl8pPr>
            <a:lvl9pPr marL="3886200" indent="-228600" defTabSz="1487488" eaLnBrk="0" fontAlgn="base" hangingPunct="0">
              <a:spcBef>
                <a:spcPct val="0"/>
              </a:spcBef>
              <a:spcAft>
                <a:spcPct val="0"/>
              </a:spcAft>
              <a:defRPr sz="2900" b="1">
                <a:solidFill>
                  <a:schemeClr val="tx1"/>
                </a:solidFill>
                <a:latin typeface="Arial" panose="020B0604020202020204" pitchFamily="34" charset="0"/>
              </a:defRPr>
            </a:lvl9pPr>
          </a:lstStyle>
          <a:p>
            <a:pPr algn="ctr" eaLnBrk="1" hangingPunct="1"/>
            <a:r>
              <a:rPr lang="en-US" altLang="de-DE" sz="8093" dirty="0" err="1">
                <a:solidFill>
                  <a:schemeClr val="bg1"/>
                </a:solidFill>
              </a:rPr>
              <a:t>Acknowlegements</a:t>
            </a:r>
            <a:endParaRPr lang="en-US" altLang="de-DE" sz="8093" dirty="0">
              <a:solidFill>
                <a:schemeClr val="bg1"/>
              </a:solidFill>
            </a:endParaRPr>
          </a:p>
        </p:txBody>
      </p:sp>
    </p:spTree>
    <p:extLst>
      <p:ext uri="{BB962C8B-B14F-4D97-AF65-F5344CB8AC3E}">
        <p14:creationId xmlns:p14="http://schemas.microsoft.com/office/powerpoint/2010/main" val="272229798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0315448-F437-7CE6-054A-45F3C00F8649}"/>
              </a:ext>
            </a:extLst>
          </p:cNvPr>
          <p:cNvSpPr>
            <a:spLocks noGrp="1"/>
          </p:cNvSpPr>
          <p:nvPr>
            <p:ph type="title"/>
          </p:nvPr>
        </p:nvSpPr>
        <p:spPr/>
        <p:txBody>
          <a:bodyPr/>
          <a:lstStyle/>
          <a:p>
            <a:endParaRPr lang="de-DE"/>
          </a:p>
        </p:txBody>
      </p:sp>
      <p:sp>
        <p:nvSpPr>
          <p:cNvPr id="3" name="Bildplatzhalter 2">
            <a:extLst>
              <a:ext uri="{FF2B5EF4-FFF2-40B4-BE49-F238E27FC236}">
                <a16:creationId xmlns:a16="http://schemas.microsoft.com/office/drawing/2014/main" id="{8F3D51BA-587D-FEF6-4BD1-77C3EFDAA4BB}"/>
              </a:ext>
            </a:extLst>
          </p:cNvPr>
          <p:cNvSpPr>
            <a:spLocks noGrp="1"/>
          </p:cNvSpPr>
          <p:nvPr>
            <p:ph type="pic" idx="11"/>
          </p:nvPr>
        </p:nvSpPr>
        <p:spPr/>
      </p:sp>
      <p:sp>
        <p:nvSpPr>
          <p:cNvPr id="4" name="Inhaltsplatzhalter 3">
            <a:extLst>
              <a:ext uri="{FF2B5EF4-FFF2-40B4-BE49-F238E27FC236}">
                <a16:creationId xmlns:a16="http://schemas.microsoft.com/office/drawing/2014/main" id="{7EA0C3C5-1ADA-852A-7FC8-C2635E8BAB82}"/>
              </a:ext>
            </a:extLst>
          </p:cNvPr>
          <p:cNvSpPr>
            <a:spLocks noGrp="1"/>
          </p:cNvSpPr>
          <p:nvPr>
            <p:ph idx="4294967295"/>
          </p:nvPr>
        </p:nvSpPr>
        <p:spPr>
          <a:xfrm>
            <a:off x="9393900" y="696940"/>
            <a:ext cx="11487413" cy="2574143"/>
          </a:xfrm>
          <a:prstGeom prst="rect">
            <a:avLst/>
          </a:prstGeom>
        </p:spPr>
        <p:txBody>
          <a:bodyPr/>
          <a:lstStyle/>
          <a:p>
            <a:endParaRPr lang="de-DE"/>
          </a:p>
        </p:txBody>
      </p:sp>
      <p:sp>
        <p:nvSpPr>
          <p:cNvPr id="5" name="Inhaltsplatzhalter 4">
            <a:extLst>
              <a:ext uri="{FF2B5EF4-FFF2-40B4-BE49-F238E27FC236}">
                <a16:creationId xmlns:a16="http://schemas.microsoft.com/office/drawing/2014/main" id="{8AA4F1DE-B065-8466-F59D-267A1B2F3C5C}"/>
              </a:ext>
            </a:extLst>
          </p:cNvPr>
          <p:cNvSpPr>
            <a:spLocks noGrp="1"/>
          </p:cNvSpPr>
          <p:nvPr>
            <p:ph sz="half" idx="2"/>
          </p:nvPr>
        </p:nvSpPr>
        <p:spPr/>
        <p:txBody>
          <a:bodyPr/>
          <a:lstStyle/>
          <a:p>
            <a:endParaRPr lang="de-DE"/>
          </a:p>
        </p:txBody>
      </p:sp>
      <p:sp>
        <p:nvSpPr>
          <p:cNvPr id="6" name="Inhaltsplatzhalter 5">
            <a:extLst>
              <a:ext uri="{FF2B5EF4-FFF2-40B4-BE49-F238E27FC236}">
                <a16:creationId xmlns:a16="http://schemas.microsoft.com/office/drawing/2014/main" id="{4DAE3E03-145C-961B-A54D-580FC7A979DD}"/>
              </a:ext>
            </a:extLst>
          </p:cNvPr>
          <p:cNvSpPr>
            <a:spLocks noGrp="1"/>
          </p:cNvSpPr>
          <p:nvPr>
            <p:ph sz="quarter" idx="4"/>
          </p:nvPr>
        </p:nvSpPr>
        <p:spPr/>
        <p:txBody>
          <a:bodyPr/>
          <a:lstStyle/>
          <a:p>
            <a:endParaRPr lang="de-DE"/>
          </a:p>
        </p:txBody>
      </p:sp>
      <p:sp>
        <p:nvSpPr>
          <p:cNvPr id="7" name="Textplatzhalter 6">
            <a:extLst>
              <a:ext uri="{FF2B5EF4-FFF2-40B4-BE49-F238E27FC236}">
                <a16:creationId xmlns:a16="http://schemas.microsoft.com/office/drawing/2014/main" id="{D078EF0A-9CB3-3782-8B15-BCBDCD9E74A4}"/>
              </a:ext>
            </a:extLst>
          </p:cNvPr>
          <p:cNvSpPr>
            <a:spLocks noGrp="1"/>
          </p:cNvSpPr>
          <p:nvPr>
            <p:ph type="body" sz="half" idx="13"/>
          </p:nvPr>
        </p:nvSpPr>
        <p:spPr/>
        <p:txBody>
          <a:bodyPr/>
          <a:lstStyle/>
          <a:p>
            <a:endParaRPr lang="de-DE"/>
          </a:p>
        </p:txBody>
      </p:sp>
      <p:sp>
        <p:nvSpPr>
          <p:cNvPr id="8" name="Rectangle 9">
            <a:extLst>
              <a:ext uri="{FF2B5EF4-FFF2-40B4-BE49-F238E27FC236}">
                <a16:creationId xmlns:a16="http://schemas.microsoft.com/office/drawing/2014/main" id="{45170203-060D-5183-4B46-11E1834AEFBD}"/>
              </a:ext>
            </a:extLst>
          </p:cNvPr>
          <p:cNvSpPr>
            <a:spLocks noChangeArrowheads="1"/>
          </p:cNvSpPr>
          <p:nvPr/>
        </p:nvSpPr>
        <p:spPr bwMode="auto">
          <a:xfrm>
            <a:off x="15376833" y="16632900"/>
            <a:ext cx="13217767" cy="983485"/>
          </a:xfrm>
          <a:prstGeom prst="rect">
            <a:avLst/>
          </a:prstGeom>
          <a:gradFill flip="none" rotWithShape="1">
            <a:gsLst>
              <a:gs pos="0">
                <a:srgbClr val="EEC55C"/>
              </a:gs>
              <a:gs pos="100000">
                <a:srgbClr val="83AD5E"/>
              </a:gs>
            </a:gsLst>
            <a:lin ang="0" scaled="1"/>
            <a:tileRect/>
          </a:gradFill>
          <a:ln>
            <a:noFill/>
          </a:ln>
        </p:spPr>
        <p:txBody>
          <a:bodyPr wrap="none" anchor="ctr"/>
          <a:lstStyle>
            <a:lvl1pPr defTabSz="1487488">
              <a:defRPr sz="2900" b="1">
                <a:solidFill>
                  <a:schemeClr val="tx1"/>
                </a:solidFill>
                <a:latin typeface="Arial" panose="020B0604020202020204" pitchFamily="34" charset="0"/>
              </a:defRPr>
            </a:lvl1pPr>
            <a:lvl2pPr marL="742950" indent="-285750" defTabSz="1487488">
              <a:defRPr sz="2900" b="1">
                <a:solidFill>
                  <a:schemeClr val="tx1"/>
                </a:solidFill>
                <a:latin typeface="Arial" panose="020B0604020202020204" pitchFamily="34" charset="0"/>
              </a:defRPr>
            </a:lvl2pPr>
            <a:lvl3pPr marL="1143000" indent="-228600" defTabSz="1487488">
              <a:defRPr sz="2900" b="1">
                <a:solidFill>
                  <a:schemeClr val="tx1"/>
                </a:solidFill>
                <a:latin typeface="Arial" panose="020B0604020202020204" pitchFamily="34" charset="0"/>
              </a:defRPr>
            </a:lvl3pPr>
            <a:lvl4pPr marL="1600200" indent="-228600" defTabSz="1487488">
              <a:defRPr sz="2900" b="1">
                <a:solidFill>
                  <a:schemeClr val="tx1"/>
                </a:solidFill>
                <a:latin typeface="Arial" panose="020B0604020202020204" pitchFamily="34" charset="0"/>
              </a:defRPr>
            </a:lvl4pPr>
            <a:lvl5pPr marL="2057400" indent="-228600" defTabSz="1487488">
              <a:defRPr sz="2900" b="1">
                <a:solidFill>
                  <a:schemeClr val="tx1"/>
                </a:solidFill>
                <a:latin typeface="Arial" panose="020B0604020202020204" pitchFamily="34" charset="0"/>
              </a:defRPr>
            </a:lvl5pPr>
            <a:lvl6pPr marL="2514600" indent="-228600" defTabSz="1487488" eaLnBrk="0" fontAlgn="base" hangingPunct="0">
              <a:spcBef>
                <a:spcPct val="0"/>
              </a:spcBef>
              <a:spcAft>
                <a:spcPct val="0"/>
              </a:spcAft>
              <a:defRPr sz="2900" b="1">
                <a:solidFill>
                  <a:schemeClr val="tx1"/>
                </a:solidFill>
                <a:latin typeface="Arial" panose="020B0604020202020204" pitchFamily="34" charset="0"/>
              </a:defRPr>
            </a:lvl6pPr>
            <a:lvl7pPr marL="2971800" indent="-228600" defTabSz="1487488" eaLnBrk="0" fontAlgn="base" hangingPunct="0">
              <a:spcBef>
                <a:spcPct val="0"/>
              </a:spcBef>
              <a:spcAft>
                <a:spcPct val="0"/>
              </a:spcAft>
              <a:defRPr sz="2900" b="1">
                <a:solidFill>
                  <a:schemeClr val="tx1"/>
                </a:solidFill>
                <a:latin typeface="Arial" panose="020B0604020202020204" pitchFamily="34" charset="0"/>
              </a:defRPr>
            </a:lvl7pPr>
            <a:lvl8pPr marL="3429000" indent="-228600" defTabSz="1487488" eaLnBrk="0" fontAlgn="base" hangingPunct="0">
              <a:spcBef>
                <a:spcPct val="0"/>
              </a:spcBef>
              <a:spcAft>
                <a:spcPct val="0"/>
              </a:spcAft>
              <a:defRPr sz="2900" b="1">
                <a:solidFill>
                  <a:schemeClr val="tx1"/>
                </a:solidFill>
                <a:latin typeface="Arial" panose="020B0604020202020204" pitchFamily="34" charset="0"/>
              </a:defRPr>
            </a:lvl8pPr>
            <a:lvl9pPr marL="3886200" indent="-228600" defTabSz="1487488" eaLnBrk="0" fontAlgn="base" hangingPunct="0">
              <a:spcBef>
                <a:spcPct val="0"/>
              </a:spcBef>
              <a:spcAft>
                <a:spcPct val="0"/>
              </a:spcAft>
              <a:defRPr sz="2900" b="1">
                <a:solidFill>
                  <a:schemeClr val="tx1"/>
                </a:solidFill>
                <a:latin typeface="Arial" panose="020B0604020202020204" pitchFamily="34" charset="0"/>
              </a:defRPr>
            </a:lvl9pPr>
          </a:lstStyle>
          <a:p>
            <a:pPr algn="ctr" eaLnBrk="1" hangingPunct="1"/>
            <a:r>
              <a:rPr lang="de-DE" altLang="de-DE" sz="8093" dirty="0" err="1">
                <a:solidFill>
                  <a:schemeClr val="bg1"/>
                </a:solidFill>
              </a:rPr>
              <a:t>Section</a:t>
            </a:r>
            <a:r>
              <a:rPr lang="de-DE" altLang="de-DE" sz="8093" dirty="0">
                <a:solidFill>
                  <a:schemeClr val="bg1"/>
                </a:solidFill>
              </a:rPr>
              <a:t> title</a:t>
            </a:r>
          </a:p>
        </p:txBody>
      </p:sp>
      <p:sp>
        <p:nvSpPr>
          <p:cNvPr id="9" name="Rectangle 6">
            <a:extLst>
              <a:ext uri="{FF2B5EF4-FFF2-40B4-BE49-F238E27FC236}">
                <a16:creationId xmlns:a16="http://schemas.microsoft.com/office/drawing/2014/main" id="{05E75FF0-A5AE-7F37-A0E0-DE8EEEAB8ACB}"/>
              </a:ext>
            </a:extLst>
          </p:cNvPr>
          <p:cNvSpPr>
            <a:spLocks noChangeArrowheads="1"/>
          </p:cNvSpPr>
          <p:nvPr/>
        </p:nvSpPr>
        <p:spPr bwMode="auto">
          <a:xfrm>
            <a:off x="-14922039" y="17753718"/>
            <a:ext cx="13217769" cy="983485"/>
          </a:xfrm>
          <a:prstGeom prst="rect">
            <a:avLst/>
          </a:prstGeom>
          <a:gradFill rotWithShape="0">
            <a:gsLst>
              <a:gs pos="0">
                <a:srgbClr val="C54530"/>
              </a:gs>
              <a:gs pos="100000">
                <a:srgbClr val="EEC55C"/>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defTabSz="1487488">
              <a:defRPr sz="2900" b="1">
                <a:solidFill>
                  <a:schemeClr val="tx1"/>
                </a:solidFill>
                <a:latin typeface="Arial" panose="020B0604020202020204" pitchFamily="34" charset="0"/>
              </a:defRPr>
            </a:lvl1pPr>
            <a:lvl2pPr marL="742950" indent="-285750" defTabSz="1487488">
              <a:defRPr sz="2900" b="1">
                <a:solidFill>
                  <a:schemeClr val="tx1"/>
                </a:solidFill>
                <a:latin typeface="Arial" panose="020B0604020202020204" pitchFamily="34" charset="0"/>
              </a:defRPr>
            </a:lvl2pPr>
            <a:lvl3pPr marL="1143000" indent="-228600" defTabSz="1487488">
              <a:defRPr sz="2900" b="1">
                <a:solidFill>
                  <a:schemeClr val="tx1"/>
                </a:solidFill>
                <a:latin typeface="Arial" panose="020B0604020202020204" pitchFamily="34" charset="0"/>
              </a:defRPr>
            </a:lvl3pPr>
            <a:lvl4pPr marL="1600200" indent="-228600" defTabSz="1487488">
              <a:defRPr sz="2900" b="1">
                <a:solidFill>
                  <a:schemeClr val="tx1"/>
                </a:solidFill>
                <a:latin typeface="Arial" panose="020B0604020202020204" pitchFamily="34" charset="0"/>
              </a:defRPr>
            </a:lvl4pPr>
            <a:lvl5pPr marL="2057400" indent="-228600" defTabSz="1487488">
              <a:defRPr sz="2900" b="1">
                <a:solidFill>
                  <a:schemeClr val="tx1"/>
                </a:solidFill>
                <a:latin typeface="Arial" panose="020B0604020202020204" pitchFamily="34" charset="0"/>
              </a:defRPr>
            </a:lvl5pPr>
            <a:lvl6pPr marL="2514600" indent="-228600" defTabSz="1487488" eaLnBrk="0" fontAlgn="base" hangingPunct="0">
              <a:spcBef>
                <a:spcPct val="0"/>
              </a:spcBef>
              <a:spcAft>
                <a:spcPct val="0"/>
              </a:spcAft>
              <a:defRPr sz="2900" b="1">
                <a:solidFill>
                  <a:schemeClr val="tx1"/>
                </a:solidFill>
                <a:latin typeface="Arial" panose="020B0604020202020204" pitchFamily="34" charset="0"/>
              </a:defRPr>
            </a:lvl6pPr>
            <a:lvl7pPr marL="2971800" indent="-228600" defTabSz="1487488" eaLnBrk="0" fontAlgn="base" hangingPunct="0">
              <a:spcBef>
                <a:spcPct val="0"/>
              </a:spcBef>
              <a:spcAft>
                <a:spcPct val="0"/>
              </a:spcAft>
              <a:defRPr sz="2900" b="1">
                <a:solidFill>
                  <a:schemeClr val="tx1"/>
                </a:solidFill>
                <a:latin typeface="Arial" panose="020B0604020202020204" pitchFamily="34" charset="0"/>
              </a:defRPr>
            </a:lvl7pPr>
            <a:lvl8pPr marL="3429000" indent="-228600" defTabSz="1487488" eaLnBrk="0" fontAlgn="base" hangingPunct="0">
              <a:spcBef>
                <a:spcPct val="0"/>
              </a:spcBef>
              <a:spcAft>
                <a:spcPct val="0"/>
              </a:spcAft>
              <a:defRPr sz="2900" b="1">
                <a:solidFill>
                  <a:schemeClr val="tx1"/>
                </a:solidFill>
                <a:latin typeface="Arial" panose="020B0604020202020204" pitchFamily="34" charset="0"/>
              </a:defRPr>
            </a:lvl8pPr>
            <a:lvl9pPr marL="3886200" indent="-228600" defTabSz="1487488" eaLnBrk="0" fontAlgn="base" hangingPunct="0">
              <a:spcBef>
                <a:spcPct val="0"/>
              </a:spcBef>
              <a:spcAft>
                <a:spcPct val="0"/>
              </a:spcAft>
              <a:defRPr sz="2900" b="1">
                <a:solidFill>
                  <a:schemeClr val="tx1"/>
                </a:solidFill>
                <a:latin typeface="Arial" panose="020B0604020202020204" pitchFamily="34" charset="0"/>
              </a:defRPr>
            </a:lvl9pPr>
          </a:lstStyle>
          <a:p>
            <a:pPr algn="ctr" eaLnBrk="1" hangingPunct="1"/>
            <a:r>
              <a:rPr lang="de-DE" altLang="de-DE" sz="8093" dirty="0" err="1">
                <a:solidFill>
                  <a:schemeClr val="bg1"/>
                </a:solidFill>
              </a:rPr>
              <a:t>Section</a:t>
            </a:r>
            <a:r>
              <a:rPr lang="de-DE" altLang="de-DE" sz="8093" dirty="0">
                <a:solidFill>
                  <a:schemeClr val="bg1"/>
                </a:solidFill>
              </a:rPr>
              <a:t> title</a:t>
            </a:r>
          </a:p>
        </p:txBody>
      </p:sp>
      <p:sp>
        <p:nvSpPr>
          <p:cNvPr id="10" name="Rectangle 9">
            <a:extLst>
              <a:ext uri="{FF2B5EF4-FFF2-40B4-BE49-F238E27FC236}">
                <a16:creationId xmlns:a16="http://schemas.microsoft.com/office/drawing/2014/main" id="{74B1437E-749E-D2C5-0C86-8D9F23FB53D6}"/>
              </a:ext>
            </a:extLst>
          </p:cNvPr>
          <p:cNvSpPr>
            <a:spLocks noChangeArrowheads="1"/>
          </p:cNvSpPr>
          <p:nvPr/>
        </p:nvSpPr>
        <p:spPr bwMode="auto">
          <a:xfrm>
            <a:off x="31371493" y="18117735"/>
            <a:ext cx="13217767" cy="983485"/>
          </a:xfrm>
          <a:prstGeom prst="rect">
            <a:avLst/>
          </a:prstGeom>
          <a:gradFill flip="none" rotWithShape="1">
            <a:gsLst>
              <a:gs pos="0">
                <a:srgbClr val="EEC55C"/>
              </a:gs>
              <a:gs pos="100000">
                <a:srgbClr val="83AD5E"/>
              </a:gs>
            </a:gsLst>
            <a:lin ang="0" scaled="1"/>
            <a:tileRect/>
          </a:gradFill>
          <a:ln>
            <a:noFill/>
          </a:ln>
        </p:spPr>
        <p:txBody>
          <a:bodyPr wrap="none" anchor="ctr"/>
          <a:lstStyle>
            <a:lvl1pPr defTabSz="1487488">
              <a:defRPr sz="2900" b="1">
                <a:solidFill>
                  <a:schemeClr val="tx1"/>
                </a:solidFill>
                <a:latin typeface="Arial" panose="020B0604020202020204" pitchFamily="34" charset="0"/>
              </a:defRPr>
            </a:lvl1pPr>
            <a:lvl2pPr marL="742950" indent="-285750" defTabSz="1487488">
              <a:defRPr sz="2900" b="1">
                <a:solidFill>
                  <a:schemeClr val="tx1"/>
                </a:solidFill>
                <a:latin typeface="Arial" panose="020B0604020202020204" pitchFamily="34" charset="0"/>
              </a:defRPr>
            </a:lvl2pPr>
            <a:lvl3pPr marL="1143000" indent="-228600" defTabSz="1487488">
              <a:defRPr sz="2900" b="1">
                <a:solidFill>
                  <a:schemeClr val="tx1"/>
                </a:solidFill>
                <a:latin typeface="Arial" panose="020B0604020202020204" pitchFamily="34" charset="0"/>
              </a:defRPr>
            </a:lvl3pPr>
            <a:lvl4pPr marL="1600200" indent="-228600" defTabSz="1487488">
              <a:defRPr sz="2900" b="1">
                <a:solidFill>
                  <a:schemeClr val="tx1"/>
                </a:solidFill>
                <a:latin typeface="Arial" panose="020B0604020202020204" pitchFamily="34" charset="0"/>
              </a:defRPr>
            </a:lvl4pPr>
            <a:lvl5pPr marL="2057400" indent="-228600" defTabSz="1487488">
              <a:defRPr sz="2900" b="1">
                <a:solidFill>
                  <a:schemeClr val="tx1"/>
                </a:solidFill>
                <a:latin typeface="Arial" panose="020B0604020202020204" pitchFamily="34" charset="0"/>
              </a:defRPr>
            </a:lvl5pPr>
            <a:lvl6pPr marL="2514600" indent="-228600" defTabSz="1487488" eaLnBrk="0" fontAlgn="base" hangingPunct="0">
              <a:spcBef>
                <a:spcPct val="0"/>
              </a:spcBef>
              <a:spcAft>
                <a:spcPct val="0"/>
              </a:spcAft>
              <a:defRPr sz="2900" b="1">
                <a:solidFill>
                  <a:schemeClr val="tx1"/>
                </a:solidFill>
                <a:latin typeface="Arial" panose="020B0604020202020204" pitchFamily="34" charset="0"/>
              </a:defRPr>
            </a:lvl6pPr>
            <a:lvl7pPr marL="2971800" indent="-228600" defTabSz="1487488" eaLnBrk="0" fontAlgn="base" hangingPunct="0">
              <a:spcBef>
                <a:spcPct val="0"/>
              </a:spcBef>
              <a:spcAft>
                <a:spcPct val="0"/>
              </a:spcAft>
              <a:defRPr sz="2900" b="1">
                <a:solidFill>
                  <a:schemeClr val="tx1"/>
                </a:solidFill>
                <a:latin typeface="Arial" panose="020B0604020202020204" pitchFamily="34" charset="0"/>
              </a:defRPr>
            </a:lvl7pPr>
            <a:lvl8pPr marL="3429000" indent="-228600" defTabSz="1487488" eaLnBrk="0" fontAlgn="base" hangingPunct="0">
              <a:spcBef>
                <a:spcPct val="0"/>
              </a:spcBef>
              <a:spcAft>
                <a:spcPct val="0"/>
              </a:spcAft>
              <a:defRPr sz="2900" b="1">
                <a:solidFill>
                  <a:schemeClr val="tx1"/>
                </a:solidFill>
                <a:latin typeface="Arial" panose="020B0604020202020204" pitchFamily="34" charset="0"/>
              </a:defRPr>
            </a:lvl8pPr>
            <a:lvl9pPr marL="3886200" indent="-228600" defTabSz="1487488" eaLnBrk="0" fontAlgn="base" hangingPunct="0">
              <a:spcBef>
                <a:spcPct val="0"/>
              </a:spcBef>
              <a:spcAft>
                <a:spcPct val="0"/>
              </a:spcAft>
              <a:defRPr sz="2900" b="1">
                <a:solidFill>
                  <a:schemeClr val="tx1"/>
                </a:solidFill>
                <a:latin typeface="Arial" panose="020B0604020202020204" pitchFamily="34" charset="0"/>
              </a:defRPr>
            </a:lvl9pPr>
          </a:lstStyle>
          <a:p>
            <a:pPr algn="ctr" eaLnBrk="1" hangingPunct="1"/>
            <a:r>
              <a:rPr lang="de-DE" altLang="de-DE" sz="8093" dirty="0" err="1">
                <a:solidFill>
                  <a:schemeClr val="bg1"/>
                </a:solidFill>
              </a:rPr>
              <a:t>Section</a:t>
            </a:r>
            <a:r>
              <a:rPr lang="de-DE" altLang="de-DE" sz="8093" dirty="0">
                <a:solidFill>
                  <a:schemeClr val="bg1"/>
                </a:solidFill>
              </a:rPr>
              <a:t> title</a:t>
            </a:r>
          </a:p>
        </p:txBody>
      </p:sp>
    </p:spTree>
    <p:extLst>
      <p:ext uri="{BB962C8B-B14F-4D97-AF65-F5344CB8AC3E}">
        <p14:creationId xmlns:p14="http://schemas.microsoft.com/office/powerpoint/2010/main" val="407478622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el 7">
            <a:extLst>
              <a:ext uri="{FF2B5EF4-FFF2-40B4-BE49-F238E27FC236}">
                <a16:creationId xmlns:a16="http://schemas.microsoft.com/office/drawing/2014/main" id="{E6A3D2F8-C8D4-B42D-96F3-022049B10535}"/>
              </a:ext>
            </a:extLst>
          </p:cNvPr>
          <p:cNvSpPr>
            <a:spLocks noGrp="1"/>
          </p:cNvSpPr>
          <p:nvPr>
            <p:ph type="title"/>
          </p:nvPr>
        </p:nvSpPr>
        <p:spPr/>
        <p:txBody>
          <a:bodyPr/>
          <a:lstStyle/>
          <a:p>
            <a:endParaRPr lang="de-DE"/>
          </a:p>
        </p:txBody>
      </p:sp>
      <p:sp>
        <p:nvSpPr>
          <p:cNvPr id="9" name="Inhaltsplatzhalter 8">
            <a:extLst>
              <a:ext uri="{FF2B5EF4-FFF2-40B4-BE49-F238E27FC236}">
                <a16:creationId xmlns:a16="http://schemas.microsoft.com/office/drawing/2014/main" id="{1EEFDBBC-3372-3A8B-81D7-ED73D3CC8790}"/>
              </a:ext>
            </a:extLst>
          </p:cNvPr>
          <p:cNvSpPr>
            <a:spLocks noGrp="1"/>
          </p:cNvSpPr>
          <p:nvPr>
            <p:ph idx="1"/>
          </p:nvPr>
        </p:nvSpPr>
        <p:spPr/>
        <p:txBody>
          <a:bodyPr/>
          <a:lstStyle/>
          <a:p>
            <a:endParaRPr lang="de-DE" dirty="0"/>
          </a:p>
        </p:txBody>
      </p:sp>
      <p:sp>
        <p:nvSpPr>
          <p:cNvPr id="10" name="Bildplatzhalter 9">
            <a:extLst>
              <a:ext uri="{FF2B5EF4-FFF2-40B4-BE49-F238E27FC236}">
                <a16:creationId xmlns:a16="http://schemas.microsoft.com/office/drawing/2014/main" id="{3B735303-CE93-1ECD-C753-9A21E67480F0}"/>
              </a:ext>
            </a:extLst>
          </p:cNvPr>
          <p:cNvSpPr>
            <a:spLocks noGrp="1"/>
          </p:cNvSpPr>
          <p:nvPr>
            <p:ph type="pic" idx="11"/>
          </p:nvPr>
        </p:nvSpPr>
        <p:spPr/>
      </p:sp>
      <p:sp>
        <p:nvSpPr>
          <p:cNvPr id="11" name="Inhaltsplatzhalter 10">
            <a:extLst>
              <a:ext uri="{FF2B5EF4-FFF2-40B4-BE49-F238E27FC236}">
                <a16:creationId xmlns:a16="http://schemas.microsoft.com/office/drawing/2014/main" id="{B5BEC079-21EE-AB48-3789-1D2868CA62BA}"/>
              </a:ext>
            </a:extLst>
          </p:cNvPr>
          <p:cNvSpPr>
            <a:spLocks noGrp="1"/>
          </p:cNvSpPr>
          <p:nvPr>
            <p:ph idx="4294967295"/>
          </p:nvPr>
        </p:nvSpPr>
        <p:spPr>
          <a:xfrm>
            <a:off x="9251357" y="696940"/>
            <a:ext cx="11487413" cy="2574143"/>
          </a:xfrm>
          <a:prstGeom prst="rect">
            <a:avLst/>
          </a:prstGeom>
        </p:spPr>
        <p:txBody>
          <a:bodyPr/>
          <a:lstStyle/>
          <a:p>
            <a:endParaRPr lang="de-DE"/>
          </a:p>
        </p:txBody>
      </p:sp>
      <p:sp>
        <p:nvSpPr>
          <p:cNvPr id="12" name="Textplatzhalter 11">
            <a:extLst>
              <a:ext uri="{FF2B5EF4-FFF2-40B4-BE49-F238E27FC236}">
                <a16:creationId xmlns:a16="http://schemas.microsoft.com/office/drawing/2014/main" id="{A6230E83-03D9-300D-B928-F53DC627C308}"/>
              </a:ext>
            </a:extLst>
          </p:cNvPr>
          <p:cNvSpPr>
            <a:spLocks noGrp="1"/>
          </p:cNvSpPr>
          <p:nvPr>
            <p:ph type="body" sz="half" idx="13"/>
          </p:nvPr>
        </p:nvSpPr>
        <p:spPr/>
        <p:txBody>
          <a:bodyPr/>
          <a:lstStyle/>
          <a:p>
            <a:endParaRPr lang="de-DE"/>
          </a:p>
        </p:txBody>
      </p:sp>
      <p:sp>
        <p:nvSpPr>
          <p:cNvPr id="13" name="Rectangle 9">
            <a:extLst>
              <a:ext uri="{FF2B5EF4-FFF2-40B4-BE49-F238E27FC236}">
                <a16:creationId xmlns:a16="http://schemas.microsoft.com/office/drawing/2014/main" id="{75A385D4-0FCE-C2DC-D936-CD6391CACFAD}"/>
              </a:ext>
            </a:extLst>
          </p:cNvPr>
          <p:cNvSpPr>
            <a:spLocks noChangeArrowheads="1"/>
          </p:cNvSpPr>
          <p:nvPr/>
        </p:nvSpPr>
        <p:spPr bwMode="auto">
          <a:xfrm>
            <a:off x="1709927" y="16250077"/>
            <a:ext cx="26855352" cy="983485"/>
          </a:xfrm>
          <a:prstGeom prst="rect">
            <a:avLst/>
          </a:prstGeom>
          <a:gradFill flip="none" rotWithShape="1">
            <a:gsLst>
              <a:gs pos="49500">
                <a:srgbClr val="EEC55C"/>
              </a:gs>
              <a:gs pos="0">
                <a:srgbClr val="C64831"/>
              </a:gs>
              <a:gs pos="100000">
                <a:srgbClr val="83AD5E"/>
              </a:gs>
            </a:gsLst>
            <a:lin ang="0" scaled="1"/>
            <a:tileRect/>
          </a:gradFill>
          <a:ln>
            <a:noFill/>
          </a:ln>
        </p:spPr>
        <p:txBody>
          <a:bodyPr wrap="none" anchor="ctr"/>
          <a:lstStyle>
            <a:lvl1pPr defTabSz="1487488">
              <a:defRPr sz="2900" b="1">
                <a:solidFill>
                  <a:schemeClr val="tx1"/>
                </a:solidFill>
                <a:latin typeface="Arial" panose="020B0604020202020204" pitchFamily="34" charset="0"/>
              </a:defRPr>
            </a:lvl1pPr>
            <a:lvl2pPr marL="742950" indent="-285750" defTabSz="1487488">
              <a:defRPr sz="2900" b="1">
                <a:solidFill>
                  <a:schemeClr val="tx1"/>
                </a:solidFill>
                <a:latin typeface="Arial" panose="020B0604020202020204" pitchFamily="34" charset="0"/>
              </a:defRPr>
            </a:lvl2pPr>
            <a:lvl3pPr marL="1143000" indent="-228600" defTabSz="1487488">
              <a:defRPr sz="2900" b="1">
                <a:solidFill>
                  <a:schemeClr val="tx1"/>
                </a:solidFill>
                <a:latin typeface="Arial" panose="020B0604020202020204" pitchFamily="34" charset="0"/>
              </a:defRPr>
            </a:lvl3pPr>
            <a:lvl4pPr marL="1600200" indent="-228600" defTabSz="1487488">
              <a:defRPr sz="2900" b="1">
                <a:solidFill>
                  <a:schemeClr val="tx1"/>
                </a:solidFill>
                <a:latin typeface="Arial" panose="020B0604020202020204" pitchFamily="34" charset="0"/>
              </a:defRPr>
            </a:lvl4pPr>
            <a:lvl5pPr marL="2057400" indent="-228600" defTabSz="1487488">
              <a:defRPr sz="2900" b="1">
                <a:solidFill>
                  <a:schemeClr val="tx1"/>
                </a:solidFill>
                <a:latin typeface="Arial" panose="020B0604020202020204" pitchFamily="34" charset="0"/>
              </a:defRPr>
            </a:lvl5pPr>
            <a:lvl6pPr marL="2514600" indent="-228600" defTabSz="1487488" eaLnBrk="0" fontAlgn="base" hangingPunct="0">
              <a:spcBef>
                <a:spcPct val="0"/>
              </a:spcBef>
              <a:spcAft>
                <a:spcPct val="0"/>
              </a:spcAft>
              <a:defRPr sz="2900" b="1">
                <a:solidFill>
                  <a:schemeClr val="tx1"/>
                </a:solidFill>
                <a:latin typeface="Arial" panose="020B0604020202020204" pitchFamily="34" charset="0"/>
              </a:defRPr>
            </a:lvl6pPr>
            <a:lvl7pPr marL="2971800" indent="-228600" defTabSz="1487488" eaLnBrk="0" fontAlgn="base" hangingPunct="0">
              <a:spcBef>
                <a:spcPct val="0"/>
              </a:spcBef>
              <a:spcAft>
                <a:spcPct val="0"/>
              </a:spcAft>
              <a:defRPr sz="2900" b="1">
                <a:solidFill>
                  <a:schemeClr val="tx1"/>
                </a:solidFill>
                <a:latin typeface="Arial" panose="020B0604020202020204" pitchFamily="34" charset="0"/>
              </a:defRPr>
            </a:lvl7pPr>
            <a:lvl8pPr marL="3429000" indent="-228600" defTabSz="1487488" eaLnBrk="0" fontAlgn="base" hangingPunct="0">
              <a:spcBef>
                <a:spcPct val="0"/>
              </a:spcBef>
              <a:spcAft>
                <a:spcPct val="0"/>
              </a:spcAft>
              <a:defRPr sz="2900" b="1">
                <a:solidFill>
                  <a:schemeClr val="tx1"/>
                </a:solidFill>
                <a:latin typeface="Arial" panose="020B0604020202020204" pitchFamily="34" charset="0"/>
              </a:defRPr>
            </a:lvl8pPr>
            <a:lvl9pPr marL="3886200" indent="-228600" defTabSz="1487488" eaLnBrk="0" fontAlgn="base" hangingPunct="0">
              <a:spcBef>
                <a:spcPct val="0"/>
              </a:spcBef>
              <a:spcAft>
                <a:spcPct val="0"/>
              </a:spcAft>
              <a:defRPr sz="2900" b="1">
                <a:solidFill>
                  <a:schemeClr val="tx1"/>
                </a:solidFill>
                <a:latin typeface="Arial" panose="020B0604020202020204" pitchFamily="34" charset="0"/>
              </a:defRPr>
            </a:lvl9pPr>
          </a:lstStyle>
          <a:p>
            <a:pPr algn="ctr" eaLnBrk="1" hangingPunct="1"/>
            <a:r>
              <a:rPr lang="en-US" altLang="de-DE" sz="8093" dirty="0">
                <a:solidFill>
                  <a:schemeClr val="bg1"/>
                </a:solidFill>
              </a:rPr>
              <a:t>Section title</a:t>
            </a:r>
          </a:p>
        </p:txBody>
      </p:sp>
      <p:pic>
        <p:nvPicPr>
          <p:cNvPr id="14" name="Grafik 17">
            <a:extLst>
              <a:ext uri="{FF2B5EF4-FFF2-40B4-BE49-F238E27FC236}">
                <a16:creationId xmlns:a16="http://schemas.microsoft.com/office/drawing/2014/main" id="{648F80E2-2F70-3D98-F6AF-4C1C0C21DB03}"/>
              </a:ext>
            </a:extLst>
          </p:cNvPr>
          <p:cNvPicPr>
            <a:picLocks noChangeAspect="1"/>
          </p:cNvPicPr>
          <p:nvPr/>
        </p:nvPicPr>
        <p:blipFill>
          <a:blip r:embed="rId2">
            <a:extLst>
              <a:ext uri="{28A0092B-C50C-407E-A947-70E740481C1C}">
                <a14:useLocalDpi xmlns:a14="http://schemas.microsoft.com/office/drawing/2010/main" val="0"/>
              </a:ext>
            </a:extLst>
          </a:blip>
          <a:srcRect r="10251"/>
          <a:stretch>
            <a:fillRect/>
          </a:stretch>
        </p:blipFill>
        <p:spPr bwMode="auto">
          <a:xfrm>
            <a:off x="-7529869" y="6230158"/>
            <a:ext cx="2046713" cy="12847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Grafik 18">
            <a:extLst>
              <a:ext uri="{FF2B5EF4-FFF2-40B4-BE49-F238E27FC236}">
                <a16:creationId xmlns:a16="http://schemas.microsoft.com/office/drawing/2014/main" id="{FC1071D1-9480-E304-8D00-F27BEB797838}"/>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756617" y="6389635"/>
            <a:ext cx="3052347" cy="10144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 name="Grafik 20">
            <a:extLst>
              <a:ext uri="{FF2B5EF4-FFF2-40B4-BE49-F238E27FC236}">
                <a16:creationId xmlns:a16="http://schemas.microsoft.com/office/drawing/2014/main" id="{44B4C734-7275-9977-E066-457AF4DCB665}"/>
              </a:ext>
            </a:extLst>
          </p:cNvPr>
          <p:cNvPicPr>
            <a:picLocks noChangeAspect="1"/>
          </p:cNvPicPr>
          <p:nvPr/>
        </p:nvPicPr>
        <p:blipFill>
          <a:blip r:embed="rId4">
            <a:extLst>
              <a:ext uri="{28A0092B-C50C-407E-A947-70E740481C1C}">
                <a14:useLocalDpi xmlns:a14="http://schemas.microsoft.com/office/drawing/2010/main" val="0"/>
              </a:ext>
            </a:extLst>
          </a:blip>
          <a:srcRect r="38251" b="26756"/>
          <a:stretch>
            <a:fillRect/>
          </a:stretch>
        </p:blipFill>
        <p:spPr bwMode="auto">
          <a:xfrm>
            <a:off x="-7374822" y="1631700"/>
            <a:ext cx="2113166" cy="7885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 name="Grafik 21">
            <a:extLst>
              <a:ext uri="{FF2B5EF4-FFF2-40B4-BE49-F238E27FC236}">
                <a16:creationId xmlns:a16="http://schemas.microsoft.com/office/drawing/2014/main" id="{FF066AA6-84EF-16F1-6744-260742D0C863}"/>
              </a:ext>
            </a:extLst>
          </p:cNvPr>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623719" y="5370715"/>
            <a:ext cx="2746671" cy="487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Grafik 22">
            <a:extLst>
              <a:ext uri="{FF2B5EF4-FFF2-40B4-BE49-F238E27FC236}">
                <a16:creationId xmlns:a16="http://schemas.microsoft.com/office/drawing/2014/main" id="{07D4B118-2E1C-DAD5-7C2C-D7D1C009539E}"/>
              </a:ext>
            </a:extLst>
          </p:cNvPr>
          <p:cNvPicPr>
            <a:picLocks noChangeAspect="1"/>
          </p:cNvPicPr>
          <p:nvPr/>
        </p:nvPicPr>
        <p:blipFill>
          <a:blip r:embed="rId6">
            <a:extLst>
              <a:ext uri="{28A0092B-C50C-407E-A947-70E740481C1C}">
                <a14:useLocalDpi xmlns:a14="http://schemas.microsoft.com/office/drawing/2010/main" val="0"/>
              </a:ext>
            </a:extLst>
          </a:blip>
          <a:srcRect t="20212"/>
          <a:stretch>
            <a:fillRect/>
          </a:stretch>
        </p:blipFill>
        <p:spPr bwMode="auto">
          <a:xfrm>
            <a:off x="-4756617" y="1574102"/>
            <a:ext cx="912604" cy="9037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9" name="Grafik 23">
            <a:extLst>
              <a:ext uri="{FF2B5EF4-FFF2-40B4-BE49-F238E27FC236}">
                <a16:creationId xmlns:a16="http://schemas.microsoft.com/office/drawing/2014/main" id="{FCD74A4E-1832-5AE8-D2FA-F0B1CB2B5C93}"/>
              </a:ext>
            </a:extLst>
          </p:cNvPr>
          <p:cNvPicPr>
            <a:picLocks noChangeAspect="1"/>
          </p:cNvPicPr>
          <p:nvPr/>
        </p:nvPicPr>
        <p:blipFill>
          <a:blip r:embed="rId7">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4916101" y="2987314"/>
            <a:ext cx="3039058" cy="810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 name="Grafik 24">
            <a:extLst>
              <a:ext uri="{FF2B5EF4-FFF2-40B4-BE49-F238E27FC236}">
                <a16:creationId xmlns:a16="http://schemas.microsoft.com/office/drawing/2014/main" id="{4F1643E7-80AB-F72A-EAD4-7EA30B33CCF0}"/>
              </a:ext>
            </a:extLst>
          </p:cNvPr>
          <p:cNvPicPr>
            <a:picLocks noChangeAspect="1"/>
          </p:cNvPicPr>
          <p:nvPr/>
        </p:nvPicPr>
        <p:blipFill>
          <a:blip r:embed="rId8">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7636196" y="3049336"/>
            <a:ext cx="2122023" cy="6113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1" name="Grafik 25">
            <a:extLst>
              <a:ext uri="{FF2B5EF4-FFF2-40B4-BE49-F238E27FC236}">
                <a16:creationId xmlns:a16="http://schemas.microsoft.com/office/drawing/2014/main" id="{AE83B9A9-19E8-9A2A-9AC7-8C1A9EAE8DA9}"/>
              </a:ext>
            </a:extLst>
          </p:cNvPr>
          <p:cNvPicPr>
            <a:picLocks noChangeAspect="1"/>
          </p:cNvPicPr>
          <p:nvPr/>
        </p:nvPicPr>
        <p:blipFill>
          <a:blip r:embed="rId9">
            <a:extLst>
              <a:ext uri="{28A0092B-C50C-407E-A947-70E740481C1C}">
                <a14:useLocalDpi xmlns:a14="http://schemas.microsoft.com/office/drawing/2010/main" val="0"/>
              </a:ext>
            </a:extLst>
          </a:blip>
          <a:srcRect/>
          <a:stretch>
            <a:fillRect/>
          </a:stretch>
        </p:blipFill>
        <p:spPr bwMode="auto">
          <a:xfrm>
            <a:off x="-4818639" y="4170156"/>
            <a:ext cx="3180822" cy="6113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2" name="Grafik 26">
            <a:extLst>
              <a:ext uri="{FF2B5EF4-FFF2-40B4-BE49-F238E27FC236}">
                <a16:creationId xmlns:a16="http://schemas.microsoft.com/office/drawing/2014/main" id="{16251382-4637-85F9-E0AC-A66B2B77DF59}"/>
              </a:ext>
            </a:extLst>
          </p:cNvPr>
          <p:cNvPicPr>
            <a:picLocks noChangeAspect="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7268493" y="5516904"/>
            <a:ext cx="1590412" cy="4607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3" name="Grafik 22" descr="Ein Bild, das Schwarz, Dunkelheit enthält.&#10;&#10;Automatisch generierte Beschreibung">
            <a:extLst>
              <a:ext uri="{FF2B5EF4-FFF2-40B4-BE49-F238E27FC236}">
                <a16:creationId xmlns:a16="http://schemas.microsoft.com/office/drawing/2014/main" id="{4478D1CC-911E-2E71-9875-55C6CF1104E5}"/>
              </a:ext>
            </a:extLst>
          </p:cNvPr>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7659453" y="3776994"/>
            <a:ext cx="2290370" cy="1416517"/>
          </a:xfrm>
          <a:prstGeom prst="rect">
            <a:avLst/>
          </a:prstGeom>
        </p:spPr>
      </p:pic>
      <p:sp>
        <p:nvSpPr>
          <p:cNvPr id="24" name="Text Box 5">
            <a:extLst>
              <a:ext uri="{FF2B5EF4-FFF2-40B4-BE49-F238E27FC236}">
                <a16:creationId xmlns:a16="http://schemas.microsoft.com/office/drawing/2014/main" id="{55C1F095-F731-55DE-1FEF-C8482A34D96E}"/>
              </a:ext>
            </a:extLst>
          </p:cNvPr>
          <p:cNvSpPr txBox="1">
            <a:spLocks noChangeArrowheads="1"/>
          </p:cNvSpPr>
          <p:nvPr/>
        </p:nvSpPr>
        <p:spPr bwMode="auto">
          <a:xfrm>
            <a:off x="-7529869" y="217368"/>
            <a:ext cx="4664909" cy="5218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lvl1pPr defTabSz="1487488">
              <a:defRPr sz="2900" b="1">
                <a:solidFill>
                  <a:schemeClr val="tx1"/>
                </a:solidFill>
                <a:latin typeface="Arial" charset="0"/>
              </a:defRPr>
            </a:lvl1pPr>
            <a:lvl2pPr marL="742950" indent="-285750" defTabSz="1487488">
              <a:defRPr sz="2900" b="1">
                <a:solidFill>
                  <a:schemeClr val="tx1"/>
                </a:solidFill>
                <a:latin typeface="Arial" charset="0"/>
              </a:defRPr>
            </a:lvl2pPr>
            <a:lvl3pPr marL="1143000" indent="-228600" defTabSz="1487488">
              <a:defRPr sz="2900" b="1">
                <a:solidFill>
                  <a:schemeClr val="tx1"/>
                </a:solidFill>
                <a:latin typeface="Arial" charset="0"/>
              </a:defRPr>
            </a:lvl3pPr>
            <a:lvl4pPr marL="1600200" indent="-228600" defTabSz="1487488">
              <a:defRPr sz="2900" b="1">
                <a:solidFill>
                  <a:schemeClr val="tx1"/>
                </a:solidFill>
                <a:latin typeface="Arial" charset="0"/>
              </a:defRPr>
            </a:lvl4pPr>
            <a:lvl5pPr marL="2057400" indent="-228600" defTabSz="1487488">
              <a:defRPr sz="2900" b="1">
                <a:solidFill>
                  <a:schemeClr val="tx1"/>
                </a:solidFill>
                <a:latin typeface="Arial" charset="0"/>
              </a:defRPr>
            </a:lvl5pPr>
            <a:lvl6pPr marL="2514600" indent="-228600" defTabSz="1487488" eaLnBrk="0" fontAlgn="base" hangingPunct="0">
              <a:spcBef>
                <a:spcPct val="0"/>
              </a:spcBef>
              <a:spcAft>
                <a:spcPct val="0"/>
              </a:spcAft>
              <a:defRPr sz="2900" b="1">
                <a:solidFill>
                  <a:schemeClr val="tx1"/>
                </a:solidFill>
                <a:latin typeface="Arial" charset="0"/>
              </a:defRPr>
            </a:lvl6pPr>
            <a:lvl7pPr marL="2971800" indent="-228600" defTabSz="1487488" eaLnBrk="0" fontAlgn="base" hangingPunct="0">
              <a:spcBef>
                <a:spcPct val="0"/>
              </a:spcBef>
              <a:spcAft>
                <a:spcPct val="0"/>
              </a:spcAft>
              <a:defRPr sz="2900" b="1">
                <a:solidFill>
                  <a:schemeClr val="tx1"/>
                </a:solidFill>
                <a:latin typeface="Arial" charset="0"/>
              </a:defRPr>
            </a:lvl7pPr>
            <a:lvl8pPr marL="3429000" indent="-228600" defTabSz="1487488" eaLnBrk="0" fontAlgn="base" hangingPunct="0">
              <a:spcBef>
                <a:spcPct val="0"/>
              </a:spcBef>
              <a:spcAft>
                <a:spcPct val="0"/>
              </a:spcAft>
              <a:defRPr sz="2900" b="1">
                <a:solidFill>
                  <a:schemeClr val="tx1"/>
                </a:solidFill>
                <a:latin typeface="Arial" charset="0"/>
              </a:defRPr>
            </a:lvl8pPr>
            <a:lvl9pPr marL="3886200" indent="-228600" defTabSz="1487488" eaLnBrk="0" fontAlgn="base" hangingPunct="0">
              <a:spcBef>
                <a:spcPct val="0"/>
              </a:spcBef>
              <a:spcAft>
                <a:spcPct val="0"/>
              </a:spcAft>
              <a:defRPr sz="2900" b="1">
                <a:solidFill>
                  <a:schemeClr val="tx1"/>
                </a:solidFill>
                <a:latin typeface="Arial" charset="0"/>
              </a:defRPr>
            </a:lvl9pPr>
          </a:lstStyle>
          <a:p>
            <a:pPr algn="ctr" eaLnBrk="1" hangingPunct="1">
              <a:spcBef>
                <a:spcPct val="50000"/>
              </a:spcBef>
              <a:defRPr/>
            </a:pPr>
            <a:r>
              <a:rPr lang="de-DE" altLang="de-DE" sz="2791" b="0" dirty="0">
                <a:solidFill>
                  <a:srgbClr val="FF0000"/>
                </a:solidFill>
                <a:latin typeface="Segoe UI" pitchFamily="34" charset="0"/>
                <a:cs typeface="Segoe UI" pitchFamily="34" charset="0"/>
              </a:rPr>
              <a:t>Select </a:t>
            </a:r>
            <a:r>
              <a:rPr lang="de-DE" altLang="de-DE" sz="2791" b="0" dirty="0" err="1">
                <a:solidFill>
                  <a:srgbClr val="FF0000"/>
                </a:solidFill>
                <a:latin typeface="Segoe UI" pitchFamily="34" charset="0"/>
                <a:cs typeface="Segoe UI" pitchFamily="34" charset="0"/>
              </a:rPr>
              <a:t>logos</a:t>
            </a:r>
            <a:endParaRPr lang="de-DE" altLang="de-DE" sz="2791" b="0" dirty="0">
              <a:solidFill>
                <a:srgbClr val="FF0000"/>
              </a:solidFill>
              <a:latin typeface="Segoe UI" pitchFamily="34" charset="0"/>
              <a:cs typeface="Segoe UI" pitchFamily="34" charset="0"/>
            </a:endParaRPr>
          </a:p>
        </p:txBody>
      </p:sp>
      <p:sp>
        <p:nvSpPr>
          <p:cNvPr id="25" name="Rectangle 9">
            <a:extLst>
              <a:ext uri="{FF2B5EF4-FFF2-40B4-BE49-F238E27FC236}">
                <a16:creationId xmlns:a16="http://schemas.microsoft.com/office/drawing/2014/main" id="{AA3D44AA-C746-0DA3-5C13-2E64CAB85F73}"/>
              </a:ext>
            </a:extLst>
          </p:cNvPr>
          <p:cNvSpPr>
            <a:spLocks noChangeArrowheads="1"/>
          </p:cNvSpPr>
          <p:nvPr/>
        </p:nvSpPr>
        <p:spPr bwMode="auto">
          <a:xfrm>
            <a:off x="-27799788" y="11381648"/>
            <a:ext cx="26855352" cy="983485"/>
          </a:xfrm>
          <a:prstGeom prst="rect">
            <a:avLst/>
          </a:prstGeom>
          <a:gradFill flip="none" rotWithShape="1">
            <a:gsLst>
              <a:gs pos="49500">
                <a:srgbClr val="EEC55C"/>
              </a:gs>
              <a:gs pos="0">
                <a:srgbClr val="C64831"/>
              </a:gs>
              <a:gs pos="100000">
                <a:srgbClr val="83AD5E"/>
              </a:gs>
            </a:gsLst>
            <a:lin ang="0" scaled="1"/>
            <a:tileRect/>
          </a:gradFill>
          <a:ln>
            <a:noFill/>
          </a:ln>
        </p:spPr>
        <p:txBody>
          <a:bodyPr wrap="none" anchor="ctr"/>
          <a:lstStyle>
            <a:lvl1pPr defTabSz="1487488">
              <a:defRPr sz="2900" b="1">
                <a:solidFill>
                  <a:schemeClr val="tx1"/>
                </a:solidFill>
                <a:latin typeface="Arial" panose="020B0604020202020204" pitchFamily="34" charset="0"/>
              </a:defRPr>
            </a:lvl1pPr>
            <a:lvl2pPr marL="742950" indent="-285750" defTabSz="1487488">
              <a:defRPr sz="2900" b="1">
                <a:solidFill>
                  <a:schemeClr val="tx1"/>
                </a:solidFill>
                <a:latin typeface="Arial" panose="020B0604020202020204" pitchFamily="34" charset="0"/>
              </a:defRPr>
            </a:lvl2pPr>
            <a:lvl3pPr marL="1143000" indent="-228600" defTabSz="1487488">
              <a:defRPr sz="2900" b="1">
                <a:solidFill>
                  <a:schemeClr val="tx1"/>
                </a:solidFill>
                <a:latin typeface="Arial" panose="020B0604020202020204" pitchFamily="34" charset="0"/>
              </a:defRPr>
            </a:lvl3pPr>
            <a:lvl4pPr marL="1600200" indent="-228600" defTabSz="1487488">
              <a:defRPr sz="2900" b="1">
                <a:solidFill>
                  <a:schemeClr val="tx1"/>
                </a:solidFill>
                <a:latin typeface="Arial" panose="020B0604020202020204" pitchFamily="34" charset="0"/>
              </a:defRPr>
            </a:lvl4pPr>
            <a:lvl5pPr marL="2057400" indent="-228600" defTabSz="1487488">
              <a:defRPr sz="2900" b="1">
                <a:solidFill>
                  <a:schemeClr val="tx1"/>
                </a:solidFill>
                <a:latin typeface="Arial" panose="020B0604020202020204" pitchFamily="34" charset="0"/>
              </a:defRPr>
            </a:lvl5pPr>
            <a:lvl6pPr marL="2514600" indent="-228600" defTabSz="1487488" eaLnBrk="0" fontAlgn="base" hangingPunct="0">
              <a:spcBef>
                <a:spcPct val="0"/>
              </a:spcBef>
              <a:spcAft>
                <a:spcPct val="0"/>
              </a:spcAft>
              <a:defRPr sz="2900" b="1">
                <a:solidFill>
                  <a:schemeClr val="tx1"/>
                </a:solidFill>
                <a:latin typeface="Arial" panose="020B0604020202020204" pitchFamily="34" charset="0"/>
              </a:defRPr>
            </a:lvl6pPr>
            <a:lvl7pPr marL="2971800" indent="-228600" defTabSz="1487488" eaLnBrk="0" fontAlgn="base" hangingPunct="0">
              <a:spcBef>
                <a:spcPct val="0"/>
              </a:spcBef>
              <a:spcAft>
                <a:spcPct val="0"/>
              </a:spcAft>
              <a:defRPr sz="2900" b="1">
                <a:solidFill>
                  <a:schemeClr val="tx1"/>
                </a:solidFill>
                <a:latin typeface="Arial" panose="020B0604020202020204" pitchFamily="34" charset="0"/>
              </a:defRPr>
            </a:lvl7pPr>
            <a:lvl8pPr marL="3429000" indent="-228600" defTabSz="1487488" eaLnBrk="0" fontAlgn="base" hangingPunct="0">
              <a:spcBef>
                <a:spcPct val="0"/>
              </a:spcBef>
              <a:spcAft>
                <a:spcPct val="0"/>
              </a:spcAft>
              <a:defRPr sz="2900" b="1">
                <a:solidFill>
                  <a:schemeClr val="tx1"/>
                </a:solidFill>
                <a:latin typeface="Arial" panose="020B0604020202020204" pitchFamily="34" charset="0"/>
              </a:defRPr>
            </a:lvl8pPr>
            <a:lvl9pPr marL="3886200" indent="-228600" defTabSz="1487488" eaLnBrk="0" fontAlgn="base" hangingPunct="0">
              <a:spcBef>
                <a:spcPct val="0"/>
              </a:spcBef>
              <a:spcAft>
                <a:spcPct val="0"/>
              </a:spcAft>
              <a:defRPr sz="2900" b="1">
                <a:solidFill>
                  <a:schemeClr val="tx1"/>
                </a:solidFill>
                <a:latin typeface="Arial" panose="020B0604020202020204" pitchFamily="34" charset="0"/>
              </a:defRPr>
            </a:lvl9pPr>
          </a:lstStyle>
          <a:p>
            <a:pPr algn="ctr" eaLnBrk="1" hangingPunct="1"/>
            <a:r>
              <a:rPr lang="en-US" altLang="de-DE" sz="8093" dirty="0">
                <a:solidFill>
                  <a:schemeClr val="bg1"/>
                </a:solidFill>
              </a:rPr>
              <a:t>Section title</a:t>
            </a:r>
          </a:p>
        </p:txBody>
      </p:sp>
    </p:spTree>
    <p:extLst>
      <p:ext uri="{BB962C8B-B14F-4D97-AF65-F5344CB8AC3E}">
        <p14:creationId xmlns:p14="http://schemas.microsoft.com/office/powerpoint/2010/main" val="3374037525"/>
      </p:ext>
    </p:extLst>
  </p:cSld>
  <p:clrMapOvr>
    <a:masterClrMapping/>
  </p:clrMapOvr>
</p:sld>
</file>

<file path=ppt/theme/theme1.xml><?xml version="1.0" encoding="utf-8"?>
<a:theme xmlns:a="http://schemas.openxmlformats.org/drawingml/2006/main" name="empa-d0004-v06 Quer">
  <a:themeElements>
    <a:clrScheme name="empa-d0004-v06 Quer 14">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FF0000"/>
      </a:hlink>
      <a:folHlink>
        <a:srgbClr val="5F5F5F"/>
      </a:folHlink>
    </a:clrScheme>
    <a:fontScheme name="empa-d0004-v06 Quer">
      <a:majorFont>
        <a:latin typeface="Arial"/>
        <a:ea typeface=""/>
        <a:cs typeface=""/>
      </a:majorFont>
      <a:minorFont>
        <a:latin typeface="Arial"/>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1487488" rtl="0" eaLnBrk="1" fontAlgn="base" latinLnBrk="0" hangingPunct="1">
          <a:lnSpc>
            <a:spcPct val="100000"/>
          </a:lnSpc>
          <a:spcBef>
            <a:spcPct val="0"/>
          </a:spcBef>
          <a:spcAft>
            <a:spcPct val="0"/>
          </a:spcAft>
          <a:buClrTx/>
          <a:buSzTx/>
          <a:buFontTx/>
          <a:buNone/>
          <a:tabLst/>
          <a:defRPr kumimoji="0" lang="de-CH" sz="2900" b="1"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1487488" rtl="0" eaLnBrk="1" fontAlgn="base" latinLnBrk="0" hangingPunct="1">
          <a:lnSpc>
            <a:spcPct val="100000"/>
          </a:lnSpc>
          <a:spcBef>
            <a:spcPct val="0"/>
          </a:spcBef>
          <a:spcAft>
            <a:spcPct val="0"/>
          </a:spcAft>
          <a:buClrTx/>
          <a:buSzTx/>
          <a:buFontTx/>
          <a:buNone/>
          <a:tabLst/>
          <a:defRPr kumimoji="0" lang="de-CH" sz="2900" b="1" i="0" u="none" strike="noStrike" cap="none" normalizeH="0" baseline="0" smtClean="0">
            <a:ln>
              <a:noFill/>
            </a:ln>
            <a:solidFill>
              <a:schemeClr val="tx1"/>
            </a:solidFill>
            <a:effectLst/>
            <a:latin typeface="Arial" charset="0"/>
          </a:defRPr>
        </a:defPPr>
      </a:lstStyle>
    </a:lnDef>
  </a:objectDefaults>
  <a:extraClrSchemeLst>
    <a:extraClrScheme>
      <a:clrScheme name="empa-d0004-v06 Qu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empa-d0004-v06 Quer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empa-d0004-v06 Quer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empa-d0004-v06 Quer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empa-d0004-v06 Quer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empa-d0004-v06 Quer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empa-d0004-v06 Quer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empa-d0004-v06 Quer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empa-d0004-v06 Quer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empa-d0004-v06 Quer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empa-d0004-v06 Quer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empa-d0004-v06 Quer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empa-d0004-v06 Quer 13">
        <a:dk1>
          <a:srgbClr val="EAEAEA"/>
        </a:dk1>
        <a:lt1>
          <a:srgbClr val="FFFFFF"/>
        </a:lt1>
        <a:dk2>
          <a:srgbClr val="4D4D4D"/>
        </a:dk2>
        <a:lt2>
          <a:srgbClr val="FFFFFF"/>
        </a:lt2>
        <a:accent1>
          <a:srgbClr val="BBE0E3"/>
        </a:accent1>
        <a:accent2>
          <a:srgbClr val="99CCFF"/>
        </a:accent2>
        <a:accent3>
          <a:srgbClr val="B2B2B2"/>
        </a:accent3>
        <a:accent4>
          <a:srgbClr val="DADADA"/>
        </a:accent4>
        <a:accent5>
          <a:srgbClr val="DAEDEF"/>
        </a:accent5>
        <a:accent6>
          <a:srgbClr val="8AB9E7"/>
        </a:accent6>
        <a:hlink>
          <a:srgbClr val="6699FF"/>
        </a:hlink>
        <a:folHlink>
          <a:srgbClr val="FF66FF"/>
        </a:folHlink>
      </a:clrScheme>
      <a:clrMap bg1="dk2" tx1="lt1" bg2="dk1" tx2="lt2" accent1="accent1" accent2="accent2" accent3="accent3" accent4="accent4" accent5="accent5" accent6="accent6" hlink="hlink" folHlink="folHlink"/>
    </a:extraClrScheme>
    <a:extraClrScheme>
      <a:clrScheme name="empa-d0004-v06 Quer 14">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FF0000"/>
        </a:hlink>
        <a:folHlink>
          <a:srgbClr val="5F5F5F"/>
        </a:folHlink>
      </a:clrScheme>
      <a:clrMap bg1="lt1" tx1="dk1" bg2="lt2" tx2="dk2" accent1="accent1" accent2="accent2" accent3="accent3" accent4="accent4" accent5="accent5" accent6="accent6" hlink="hlink" folHlink="folHlink"/>
    </a:extraClrScheme>
    <a:extraClrScheme>
      <a:clrScheme name="empa-d0004-v06 Quer 15">
        <a:dk1>
          <a:srgbClr val="EAEAEA"/>
        </a:dk1>
        <a:lt1>
          <a:srgbClr val="FFFFFF"/>
        </a:lt1>
        <a:dk2>
          <a:srgbClr val="4D4D4D"/>
        </a:dk2>
        <a:lt2>
          <a:srgbClr val="FFFFFF"/>
        </a:lt2>
        <a:accent1>
          <a:srgbClr val="BBE0E3"/>
        </a:accent1>
        <a:accent2>
          <a:srgbClr val="99CCFF"/>
        </a:accent2>
        <a:accent3>
          <a:srgbClr val="B2B2B2"/>
        </a:accent3>
        <a:accent4>
          <a:srgbClr val="DADADA"/>
        </a:accent4>
        <a:accent5>
          <a:srgbClr val="DAEDEF"/>
        </a:accent5>
        <a:accent6>
          <a:srgbClr val="8AB9E7"/>
        </a:accent6>
        <a:hlink>
          <a:srgbClr val="FF0000"/>
        </a:hlink>
        <a:folHlink>
          <a:srgbClr val="B2B2B2"/>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Larissa">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6A7F8FBC2531BE429E38F633D1E9A6AF" ma:contentTypeVersion="1" ma:contentTypeDescription="Create a new document." ma:contentTypeScope="" ma:versionID="fe4423ac8970e26da2b04c80cd1e7c49">
  <xsd:schema xmlns:xsd="http://www.w3.org/2001/XMLSchema" xmlns:xs="http://www.w3.org/2001/XMLSchema" xmlns:p="http://schemas.microsoft.com/office/2006/metadata/properties" xmlns:ns2="f3cb8df3-939f-477e-b4f1-8ec5b9838111" targetNamespace="http://schemas.microsoft.com/office/2006/metadata/properties" ma:root="true" ma:fieldsID="964026d34a03f0a54ce7707a5ec4842e" ns2:_="">
    <xsd:import namespace="f3cb8df3-939f-477e-b4f1-8ec5b9838111"/>
    <xsd:element name="properties">
      <xsd:complexType>
        <xsd:sequence>
          <xsd:element name="documentManagement">
            <xsd:complexType>
              <xsd:all>
                <xsd:element ref="ns2:SharedWithUser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3cb8df3-939f-477e-b4f1-8ec5b9838111" elementFormDefault="qualified">
    <xsd:import namespace="http://schemas.microsoft.com/office/2006/documentManagement/types"/>
    <xsd:import namespace="http://schemas.microsoft.com/office/infopath/2007/PartnerControls"/>
    <xsd:element name="SharedWithUsers" ma:index="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SharedWithUsers xmlns="f3cb8df3-939f-477e-b4f1-8ec5b9838111">
      <UserInfo>
        <DisplayName>joerg.roth@psi.ch</DisplayName>
        <AccountId>13</AccountId>
        <AccountType/>
      </UserInfo>
      <UserInfo>
        <DisplayName>fabian.hitz@fhnw.ch</DisplayName>
        <AccountId>550</AccountId>
        <AccountType/>
      </UserInfo>
    </SharedWithUser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FF6B584F-A984-4D7E-9BB3-81FC38B65BA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f3cb8df3-939f-477e-b4f1-8ec5b9838111"/>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BEE4B4FE-02A9-4283-99D6-6696995D217C}">
  <ds:schemaRefs>
    <ds:schemaRef ds:uri="http://schemas.microsoft.com/office/2006/metadata/properties"/>
    <ds:schemaRef ds:uri="http://schemas.microsoft.com/office/infopath/2007/PartnerControls"/>
    <ds:schemaRef ds:uri="f3cb8df3-939f-477e-b4f1-8ec5b9838111"/>
  </ds:schemaRefs>
</ds:datastoreItem>
</file>

<file path=customXml/itemProps3.xml><?xml version="1.0" encoding="utf-8"?>
<ds:datastoreItem xmlns:ds="http://schemas.openxmlformats.org/officeDocument/2006/customXml" ds:itemID="{90EF324B-8717-4032-BAE5-83F6963B7483}">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blank</Template>
  <TotalTime>0</TotalTime>
  <Words>341</Words>
  <Application>Microsoft Office PowerPoint</Application>
  <PresentationFormat>Benutzerdefiniert</PresentationFormat>
  <Paragraphs>51</Paragraphs>
  <Slides>3</Slides>
  <Notes>0</Notes>
  <HiddenSlides>0</HiddenSlides>
  <MMClips>0</MMClips>
  <ScaleCrop>false</ScaleCrop>
  <HeadingPairs>
    <vt:vector size="6" baseType="variant">
      <vt:variant>
        <vt:lpstr>Verwendete Schriftarten</vt:lpstr>
      </vt:variant>
      <vt:variant>
        <vt:i4>4</vt:i4>
      </vt:variant>
      <vt:variant>
        <vt:lpstr>Design</vt:lpstr>
      </vt:variant>
      <vt:variant>
        <vt:i4>1</vt:i4>
      </vt:variant>
      <vt:variant>
        <vt:lpstr>Folientitel</vt:lpstr>
      </vt:variant>
      <vt:variant>
        <vt:i4>3</vt:i4>
      </vt:variant>
    </vt:vector>
  </HeadingPairs>
  <TitlesOfParts>
    <vt:vector size="8" baseType="lpstr">
      <vt:lpstr>Arial</vt:lpstr>
      <vt:lpstr>Calibri</vt:lpstr>
      <vt:lpstr>Segoe UI</vt:lpstr>
      <vt:lpstr>Wingdings</vt:lpstr>
      <vt:lpstr>empa-d0004-v06 Quer</vt:lpstr>
      <vt:lpstr>Template For The First Annual Conference (Arial)</vt:lpstr>
      <vt:lpstr>PowerPoint-Präsentation</vt:lpstr>
      <vt:lpstr>PowerPoint-Präsentation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Microsoft Office-Anwender</dc:creator>
  <cp:lastModifiedBy>Roth Jörg</cp:lastModifiedBy>
  <cp:revision>21</cp:revision>
  <cp:lastPrinted>2013-04-17T06:20:13Z</cp:lastPrinted>
  <dcterms:created xsi:type="dcterms:W3CDTF">2016-04-07T12:20:35Z</dcterms:created>
  <dcterms:modified xsi:type="dcterms:W3CDTF">2024-09-09T09:41:27Z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0x0101006A7F8FBC2531BE429E38F633D1E9A6AF</vt:lpwstr>
  </property>
</Properties>
</file>