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04.05.2025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2B8B79-8C69-6141-E6FA-393516CFD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645" y="1129611"/>
            <a:ext cx="9367672" cy="57283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A9469C-56DE-2A17-E963-C440BCAB79D8}"/>
              </a:ext>
            </a:extLst>
          </p:cNvPr>
          <p:cNvSpPr txBox="1"/>
          <p:nvPr/>
        </p:nvSpPr>
        <p:spPr>
          <a:xfrm>
            <a:off x="968721" y="144856"/>
            <a:ext cx="6972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ready –day on Tuesday</a:t>
            </a:r>
          </a:p>
          <a:p>
            <a:r>
              <a:rPr lang="en-US" dirty="0"/>
              <a:t>Aramis: Bernina 9 keV, </a:t>
            </a:r>
            <a:r>
              <a:rPr lang="en-US" dirty="0" err="1"/>
              <a:t>Alvra</a:t>
            </a:r>
            <a:r>
              <a:rPr lang="en-US" dirty="0"/>
              <a:t> 12 keV, MD on Sunday</a:t>
            </a:r>
          </a:p>
          <a:p>
            <a:r>
              <a:rPr lang="en-US" dirty="0"/>
              <a:t>Athos: Maloja 600 eV LH, Furka 400 eV LH, MD Sat-Sun (Sat was unused)</a:t>
            </a:r>
          </a:p>
        </p:txBody>
      </p:sp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D61E1B1-DF1D-D714-3F70-E4A896614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1269"/>
            <a:ext cx="12192000" cy="35139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B65261-DE91-9CB8-FF42-1EA822F5C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33212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BB8BDC5-80BE-8F4C-CF02-AD9A3D3E1732}"/>
              </a:ext>
            </a:extLst>
          </p:cNvPr>
          <p:cNvSpPr txBox="1"/>
          <p:nvPr/>
        </p:nvSpPr>
        <p:spPr>
          <a:xfrm rot="16200000">
            <a:off x="1837855" y="1032095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Alcor</a:t>
            </a:r>
            <a:r>
              <a:rPr lang="en-US" sz="1100" dirty="0"/>
              <a:t> LAM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DCB28D-9DF6-0EC5-FAFF-F60B22009CA9}"/>
              </a:ext>
            </a:extLst>
          </p:cNvPr>
          <p:cNvSpPr txBox="1"/>
          <p:nvPr/>
        </p:nvSpPr>
        <p:spPr>
          <a:xfrm rot="16200000">
            <a:off x="5554533" y="1032096"/>
            <a:ext cx="689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S20CB04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925930-C7AC-9DD1-BDF8-883B5E118485}"/>
              </a:ext>
            </a:extLst>
          </p:cNvPr>
          <p:cNvSpPr txBox="1"/>
          <p:nvPr/>
        </p:nvSpPr>
        <p:spPr>
          <a:xfrm rot="16200000">
            <a:off x="6866651" y="1032096"/>
            <a:ext cx="8146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T&amp;S failure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E20C6-098D-244A-39A9-88C23FF64EB7}"/>
              </a:ext>
            </a:extLst>
          </p:cNvPr>
          <p:cNvSpPr txBox="1"/>
          <p:nvPr/>
        </p:nvSpPr>
        <p:spPr>
          <a:xfrm rot="16200000">
            <a:off x="7396251" y="1094614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SINSB02</a:t>
            </a:r>
          </a:p>
        </p:txBody>
      </p:sp>
    </p:spTree>
    <p:extLst>
      <p:ext uri="{BB962C8B-B14F-4D97-AF65-F5344CB8AC3E}">
        <p14:creationId xmlns:p14="http://schemas.microsoft.com/office/powerpoint/2010/main" val="22205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1EAED4-A70B-D792-9664-1D8DDC83E0ED}"/>
              </a:ext>
            </a:extLst>
          </p:cNvPr>
          <p:cNvSpPr txBox="1">
            <a:spLocks/>
          </p:cNvSpPr>
          <p:nvPr/>
        </p:nvSpPr>
        <p:spPr>
          <a:xfrm>
            <a:off x="825412" y="365125"/>
            <a:ext cx="10515600" cy="7715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Technical issues</a:t>
            </a:r>
            <a:endParaRPr lang="de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234310-89D8-AD65-1A62-25F4523574E1}"/>
              </a:ext>
            </a:extLst>
          </p:cNvPr>
          <p:cNvSpPr txBox="1"/>
          <p:nvPr/>
        </p:nvSpPr>
        <p:spPr>
          <a:xfrm>
            <a:off x="896472" y="1541929"/>
            <a:ext cx="71000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Tuesday: LAM alarm </a:t>
            </a:r>
            <a:r>
              <a:rPr lang="en-US" dirty="0" err="1"/>
              <a:t>Alcor</a:t>
            </a:r>
            <a:r>
              <a:rPr lang="en-US" dirty="0"/>
              <a:t>, apparently problem on a VME crate (3h)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Thursday: S20CB04 Solenoid Power Supply replaced (3h)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Friday: Timing and Synch failure, broken module of OMO1 was replaced with one from OMO2 which was fixed later (3h)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Friday 20:30: SINSB02 trip, local reset by piquet (1h)</a:t>
            </a:r>
          </a:p>
        </p:txBody>
      </p:sp>
    </p:spTree>
    <p:extLst>
      <p:ext uri="{BB962C8B-B14F-4D97-AF65-F5344CB8AC3E}">
        <p14:creationId xmlns:p14="http://schemas.microsoft.com/office/powerpoint/2010/main" val="197035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62</cp:revision>
  <dcterms:created xsi:type="dcterms:W3CDTF">2023-03-05T10:46:20Z</dcterms:created>
  <dcterms:modified xsi:type="dcterms:W3CDTF">2025-05-04T20:08:57Z</dcterms:modified>
</cp:coreProperties>
</file>