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5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18.05.2025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BA9469C-56DE-2A17-E963-C440BCAB79D8}"/>
              </a:ext>
            </a:extLst>
          </p:cNvPr>
          <p:cNvSpPr txBox="1"/>
          <p:nvPr/>
        </p:nvSpPr>
        <p:spPr>
          <a:xfrm>
            <a:off x="968721" y="144856"/>
            <a:ext cx="7440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0" i="0" dirty="0">
                <a:solidFill>
                  <a:srgbClr val="1F1F1F"/>
                </a:solidFill>
                <a:effectLst/>
                <a:latin typeface="Google Sans"/>
              </a:rPr>
              <a:t>Aramis: Cristallina 8.36 keV (short pulse)</a:t>
            </a:r>
            <a:r>
              <a:rPr lang="en-US" dirty="0"/>
              <a:t>, set-up on Sunday</a:t>
            </a:r>
          </a:p>
          <a:p>
            <a:r>
              <a:rPr lang="en-US" dirty="0"/>
              <a:t>Athos: </a:t>
            </a:r>
            <a:r>
              <a:rPr lang="fr-FR" b="0" i="0" dirty="0">
                <a:solidFill>
                  <a:srgbClr val="1F1F1F"/>
                </a:solidFill>
                <a:effectLst/>
                <a:latin typeface="Google Sans"/>
              </a:rPr>
              <a:t>Furka 640 eV LV/LH, 780 eV LH, 710 eV C+/-, </a:t>
            </a:r>
            <a:r>
              <a:rPr lang="fr-FR" b="0" i="0" dirty="0" err="1">
                <a:solidFill>
                  <a:srgbClr val="1F1F1F"/>
                </a:solidFill>
                <a:effectLst/>
                <a:latin typeface="Google Sans"/>
              </a:rPr>
              <a:t>Sat</a:t>
            </a:r>
            <a:r>
              <a:rPr lang="fr-FR" b="0" i="0" dirty="0">
                <a:solidFill>
                  <a:srgbClr val="1F1F1F"/>
                </a:solidFill>
                <a:effectLst/>
                <a:latin typeface="Google Sans"/>
              </a:rPr>
              <a:t> MD, </a:t>
            </a:r>
            <a:r>
              <a:rPr lang="en-US" dirty="0"/>
              <a:t>set-up on Sunday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0AC26A-AB72-DBAC-6671-63C0B6080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4" y="1115697"/>
            <a:ext cx="9481193" cy="574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D4A884-1A4F-449E-0F8D-835D615EB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3160353"/>
            <a:ext cx="10976921" cy="36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3E913C-D723-A4D6-B9A5-990AFE681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0" y="0"/>
            <a:ext cx="10929935" cy="360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BB8BDC5-80BE-8F4C-CF02-AD9A3D3E1732}"/>
              </a:ext>
            </a:extLst>
          </p:cNvPr>
          <p:cNvSpPr txBox="1"/>
          <p:nvPr/>
        </p:nvSpPr>
        <p:spPr>
          <a:xfrm>
            <a:off x="5899339" y="2194997"/>
            <a:ext cx="8290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Short pulse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DCB28D-9DF6-0EC5-FAFF-F60B22009CA9}"/>
              </a:ext>
            </a:extLst>
          </p:cNvPr>
          <p:cNvSpPr txBox="1"/>
          <p:nvPr/>
        </p:nvSpPr>
        <p:spPr>
          <a:xfrm rot="16200000">
            <a:off x="4357403" y="555846"/>
            <a:ext cx="7216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S10CB08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BE20C6-098D-244A-39A9-88C23FF64EB7}"/>
              </a:ext>
            </a:extLst>
          </p:cNvPr>
          <p:cNvSpPr txBox="1"/>
          <p:nvPr/>
        </p:nvSpPr>
        <p:spPr>
          <a:xfrm>
            <a:off x="9759465" y="639320"/>
            <a:ext cx="5036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setup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268DC9-F1CD-5A0E-DDE1-3DDA0B1E235E}"/>
              </a:ext>
            </a:extLst>
          </p:cNvPr>
          <p:cNvSpPr txBox="1"/>
          <p:nvPr/>
        </p:nvSpPr>
        <p:spPr>
          <a:xfrm>
            <a:off x="7312093" y="2189228"/>
            <a:ext cx="8290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Short pulse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17460F-A274-A5D3-9D27-E6FFA5306AD1}"/>
              </a:ext>
            </a:extLst>
          </p:cNvPr>
          <p:cNvSpPr txBox="1"/>
          <p:nvPr/>
        </p:nvSpPr>
        <p:spPr>
          <a:xfrm rot="16200000">
            <a:off x="2737704" y="1905496"/>
            <a:ext cx="8290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Short pulse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96B3F1-EAB4-9113-8FB4-CDEEAEC3AED7}"/>
              </a:ext>
            </a:extLst>
          </p:cNvPr>
          <p:cNvSpPr txBox="1"/>
          <p:nvPr/>
        </p:nvSpPr>
        <p:spPr>
          <a:xfrm>
            <a:off x="9759465" y="3763251"/>
            <a:ext cx="5036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setup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69726A-1F46-264E-1058-91049A2320DB}"/>
              </a:ext>
            </a:extLst>
          </p:cNvPr>
          <p:cNvSpPr txBox="1"/>
          <p:nvPr/>
        </p:nvSpPr>
        <p:spPr>
          <a:xfrm>
            <a:off x="8847760" y="3760632"/>
            <a:ext cx="3914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4715DD2-54CE-1F49-B43F-D85836B365CA}"/>
              </a:ext>
            </a:extLst>
          </p:cNvPr>
          <p:cNvCxnSpPr/>
          <p:nvPr/>
        </p:nvCxnSpPr>
        <p:spPr>
          <a:xfrm flipH="1">
            <a:off x="9495185" y="906192"/>
            <a:ext cx="13357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8DFDA6D-B773-7565-6765-41BFBED0A96F}"/>
              </a:ext>
            </a:extLst>
          </p:cNvPr>
          <p:cNvCxnSpPr/>
          <p:nvPr/>
        </p:nvCxnSpPr>
        <p:spPr>
          <a:xfrm flipH="1">
            <a:off x="9495185" y="4041411"/>
            <a:ext cx="13357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3DAF532-38BC-C770-4CC3-BF2F6D80CF99}"/>
              </a:ext>
            </a:extLst>
          </p:cNvPr>
          <p:cNvCxnSpPr/>
          <p:nvPr/>
        </p:nvCxnSpPr>
        <p:spPr>
          <a:xfrm flipH="1">
            <a:off x="8177610" y="4034697"/>
            <a:ext cx="13357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A02470C-FB0C-CA8F-C9CA-3735B58CCB0C}"/>
              </a:ext>
            </a:extLst>
          </p:cNvPr>
          <p:cNvSpPr txBox="1"/>
          <p:nvPr/>
        </p:nvSpPr>
        <p:spPr>
          <a:xfrm rot="16200000">
            <a:off x="4357403" y="4060048"/>
            <a:ext cx="7216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S10CB08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3690BC-40C8-205B-066E-7179B1563D96}"/>
              </a:ext>
            </a:extLst>
          </p:cNvPr>
          <p:cNvSpPr txBox="1"/>
          <p:nvPr/>
        </p:nvSpPr>
        <p:spPr>
          <a:xfrm>
            <a:off x="1628560" y="639320"/>
            <a:ext cx="5036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setup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632B88C-3F6A-9642-D7EE-9864E848DF99}"/>
              </a:ext>
            </a:extLst>
          </p:cNvPr>
          <p:cNvCxnSpPr/>
          <p:nvPr/>
        </p:nvCxnSpPr>
        <p:spPr>
          <a:xfrm flipH="1">
            <a:off x="1364280" y="906192"/>
            <a:ext cx="13357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1D15480-3D1E-C8FE-2521-DE69B7806771}"/>
              </a:ext>
            </a:extLst>
          </p:cNvPr>
          <p:cNvSpPr txBox="1"/>
          <p:nvPr/>
        </p:nvSpPr>
        <p:spPr>
          <a:xfrm>
            <a:off x="1552360" y="3760632"/>
            <a:ext cx="5036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setup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007837-4BC6-D882-29C0-2666CFC4257E}"/>
              </a:ext>
            </a:extLst>
          </p:cNvPr>
          <p:cNvCxnSpPr/>
          <p:nvPr/>
        </p:nvCxnSpPr>
        <p:spPr>
          <a:xfrm flipH="1">
            <a:off x="1288080" y="4027504"/>
            <a:ext cx="13357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5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1EAED4-A70B-D792-9664-1D8DDC83E0ED}"/>
              </a:ext>
            </a:extLst>
          </p:cNvPr>
          <p:cNvSpPr txBox="1">
            <a:spLocks/>
          </p:cNvSpPr>
          <p:nvPr/>
        </p:nvSpPr>
        <p:spPr>
          <a:xfrm>
            <a:off x="825412" y="365125"/>
            <a:ext cx="10515600" cy="7715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Technical issues</a:t>
            </a:r>
            <a:endParaRPr lang="de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234310-89D8-AD65-1A62-25F4523574E1}"/>
              </a:ext>
            </a:extLst>
          </p:cNvPr>
          <p:cNvSpPr txBox="1"/>
          <p:nvPr/>
        </p:nvSpPr>
        <p:spPr>
          <a:xfrm>
            <a:off x="896471" y="1541929"/>
            <a:ext cx="77808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Downtime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Wednesday: S10CB08 (3h)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Friday: BLM settings abruptly changed, causing losses and downtime (30 min)</a:t>
            </a:r>
          </a:p>
          <a:p>
            <a:r>
              <a:rPr lang="en-US" dirty="0"/>
              <a:t>Other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FEL pointing feedback was used for Cristallina. The procedure is confusing (server + setpoints + feedback panel) -&gt; could be automatized. </a:t>
            </a:r>
          </a:p>
        </p:txBody>
      </p:sp>
    </p:spTree>
    <p:extLst>
      <p:ext uri="{BB962C8B-B14F-4D97-AF65-F5344CB8AC3E}">
        <p14:creationId xmlns:p14="http://schemas.microsoft.com/office/powerpoint/2010/main" val="197035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63</cp:revision>
  <dcterms:created xsi:type="dcterms:W3CDTF">2023-03-05T10:46:20Z</dcterms:created>
  <dcterms:modified xsi:type="dcterms:W3CDTF">2025-05-18T12:55:08Z</dcterms:modified>
</cp:coreProperties>
</file>