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5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9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02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6139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8204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2571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71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1272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8876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285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89925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711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69557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9973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A92FC-F9F2-4B59-9A0E-00ABCCDD4398}" type="datetimeFigureOut">
              <a:rPr lang="de-CH" smtClean="0"/>
              <a:t>14.07.2025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5FE67-FA94-4E4A-B8AF-E2D6051DABA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26478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BA9469C-56DE-2A17-E963-C440BCAB79D8}"/>
              </a:ext>
            </a:extLst>
          </p:cNvPr>
          <p:cNvSpPr txBox="1"/>
          <p:nvPr/>
        </p:nvSpPr>
        <p:spPr>
          <a:xfrm>
            <a:off x="968721" y="144856"/>
            <a:ext cx="8810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0" i="0" dirty="0">
                <a:solidFill>
                  <a:srgbClr val="1F1F1F"/>
                </a:solidFill>
                <a:effectLst/>
                <a:latin typeface="Google Sans"/>
              </a:rPr>
              <a:t>Aramis: </a:t>
            </a:r>
            <a:r>
              <a:rPr lang="fi-FI" sz="1600" b="0" i="0" dirty="0">
                <a:solidFill>
                  <a:srgbClr val="1F1F1F"/>
                </a:solidFill>
                <a:effectLst/>
                <a:latin typeface="Google Sans"/>
              </a:rPr>
              <a:t>Cristallina 11.8 keV and 5.7 keV (standard/short pulse)</a:t>
            </a:r>
            <a:endParaRPr lang="en-US" sz="1600" dirty="0"/>
          </a:p>
          <a:p>
            <a:r>
              <a:rPr lang="en-US" sz="1600" dirty="0"/>
              <a:t>Athos: </a:t>
            </a:r>
            <a:r>
              <a:rPr lang="en-US" sz="1600" b="0" i="0" dirty="0">
                <a:solidFill>
                  <a:srgbClr val="1F1F1F"/>
                </a:solidFill>
                <a:effectLst/>
                <a:latin typeface="Google Sans"/>
              </a:rPr>
              <a:t>Maloja 1070 eV and 630 eV short pulse (photocathode-shaping), Sunday: Maloja extension + MD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BF0671-B032-39CD-5C97-7972BD8F18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3293" y="792126"/>
            <a:ext cx="9951120" cy="606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0304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03DE29A-7018-9C19-F602-5B6ECD8C03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73281"/>
            <a:ext cx="12192000" cy="310563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F10455-5D5E-B10C-2A61-965CF92A3C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29"/>
            <a:ext cx="12192000" cy="310230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1D15480-3D1E-C8FE-2521-DE69B7806771}"/>
              </a:ext>
            </a:extLst>
          </p:cNvPr>
          <p:cNvSpPr txBox="1"/>
          <p:nvPr/>
        </p:nvSpPr>
        <p:spPr>
          <a:xfrm>
            <a:off x="830470" y="3760632"/>
            <a:ext cx="503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setup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F007837-4BC6-D882-29C0-2666CFC4257E}"/>
              </a:ext>
            </a:extLst>
          </p:cNvPr>
          <p:cNvCxnSpPr/>
          <p:nvPr/>
        </p:nvCxnSpPr>
        <p:spPr>
          <a:xfrm flipH="1">
            <a:off x="713178" y="4007134"/>
            <a:ext cx="8666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148CB24-4C5C-6D5C-8026-8D415312CAEC}"/>
              </a:ext>
            </a:extLst>
          </p:cNvPr>
          <p:cNvSpPr txBox="1"/>
          <p:nvPr/>
        </p:nvSpPr>
        <p:spPr>
          <a:xfrm>
            <a:off x="740262" y="16079"/>
            <a:ext cx="5036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setup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8E475AD-3EA9-0563-9748-B5C512FAA6C4}"/>
              </a:ext>
            </a:extLst>
          </p:cNvPr>
          <p:cNvCxnSpPr/>
          <p:nvPr/>
        </p:nvCxnSpPr>
        <p:spPr>
          <a:xfrm flipH="1">
            <a:off x="622970" y="262581"/>
            <a:ext cx="8666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B263662-EFB1-A50F-D13B-AD9A1B831836}"/>
              </a:ext>
            </a:extLst>
          </p:cNvPr>
          <p:cNvCxnSpPr>
            <a:cxnSpLocks/>
          </p:cNvCxnSpPr>
          <p:nvPr/>
        </p:nvCxnSpPr>
        <p:spPr>
          <a:xfrm flipH="1">
            <a:off x="1489666" y="5458945"/>
            <a:ext cx="268930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D5DF74F8-3434-A6B6-3FD3-5DABDF025883}"/>
              </a:ext>
            </a:extLst>
          </p:cNvPr>
          <p:cNvSpPr txBox="1"/>
          <p:nvPr/>
        </p:nvSpPr>
        <p:spPr>
          <a:xfrm>
            <a:off x="2434681" y="5204819"/>
            <a:ext cx="91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1.1 keV 15 fs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34AC8D1-6C85-79B4-8031-8084AA74ABC3}"/>
              </a:ext>
            </a:extLst>
          </p:cNvPr>
          <p:cNvCxnSpPr>
            <a:cxnSpLocks/>
          </p:cNvCxnSpPr>
          <p:nvPr/>
        </p:nvCxnSpPr>
        <p:spPr>
          <a:xfrm flipH="1" flipV="1">
            <a:off x="4178968" y="5458945"/>
            <a:ext cx="27913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258EBEC-3E07-DF42-1487-8049E041EE1B}"/>
              </a:ext>
            </a:extLst>
          </p:cNvPr>
          <p:cNvSpPr txBox="1"/>
          <p:nvPr/>
        </p:nvSpPr>
        <p:spPr>
          <a:xfrm>
            <a:off x="5123983" y="5204819"/>
            <a:ext cx="1544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1.1 keV 6 fs/very short?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E863E381-4BEE-F953-2F16-7AFE994A2837}"/>
              </a:ext>
            </a:extLst>
          </p:cNvPr>
          <p:cNvCxnSpPr>
            <a:cxnSpLocks/>
          </p:cNvCxnSpPr>
          <p:nvPr/>
        </p:nvCxnSpPr>
        <p:spPr>
          <a:xfrm flipH="1">
            <a:off x="8543925" y="4382620"/>
            <a:ext cx="16383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736CFF6B-1127-1B24-8046-B7D36C826668}"/>
              </a:ext>
            </a:extLst>
          </p:cNvPr>
          <p:cNvSpPr txBox="1"/>
          <p:nvPr/>
        </p:nvSpPr>
        <p:spPr>
          <a:xfrm>
            <a:off x="9210710" y="4092435"/>
            <a:ext cx="9143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15-18 fs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BAF14B-6574-BE2D-E993-FC24CC5E1689}"/>
              </a:ext>
            </a:extLst>
          </p:cNvPr>
          <p:cNvCxnSpPr>
            <a:cxnSpLocks/>
          </p:cNvCxnSpPr>
          <p:nvPr/>
        </p:nvCxnSpPr>
        <p:spPr>
          <a:xfrm flipH="1">
            <a:off x="6973683" y="4383740"/>
            <a:ext cx="157437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50923100-AF86-71F4-6712-A33E413FD27A}"/>
              </a:ext>
            </a:extLst>
          </p:cNvPr>
          <p:cNvSpPr txBox="1"/>
          <p:nvPr/>
        </p:nvSpPr>
        <p:spPr>
          <a:xfrm>
            <a:off x="7117949" y="4098414"/>
            <a:ext cx="14259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0.63 keV very short?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2390AC4-B09B-7FB3-A869-A10B70BD9392}"/>
              </a:ext>
            </a:extLst>
          </p:cNvPr>
          <p:cNvCxnSpPr>
            <a:cxnSpLocks/>
          </p:cNvCxnSpPr>
          <p:nvPr/>
        </p:nvCxnSpPr>
        <p:spPr>
          <a:xfrm flipH="1">
            <a:off x="10170932" y="4382620"/>
            <a:ext cx="13560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E7A53F2-19B6-0F26-A323-24A479BC244B}"/>
              </a:ext>
            </a:extLst>
          </p:cNvPr>
          <p:cNvSpPr txBox="1"/>
          <p:nvPr/>
        </p:nvSpPr>
        <p:spPr>
          <a:xfrm>
            <a:off x="10287000" y="4092435"/>
            <a:ext cx="11334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Very short/6 fs?</a:t>
            </a:r>
          </a:p>
        </p:txBody>
      </p:sp>
    </p:spTree>
    <p:extLst>
      <p:ext uri="{BB962C8B-B14F-4D97-AF65-F5344CB8AC3E}">
        <p14:creationId xmlns:p14="http://schemas.microsoft.com/office/powerpoint/2010/main" val="22205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F1EAED4-A70B-D792-9664-1D8DDC83E0ED}"/>
              </a:ext>
            </a:extLst>
          </p:cNvPr>
          <p:cNvSpPr txBox="1">
            <a:spLocks/>
          </p:cNvSpPr>
          <p:nvPr/>
        </p:nvSpPr>
        <p:spPr>
          <a:xfrm>
            <a:off x="825412" y="365125"/>
            <a:ext cx="10515600" cy="77152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Technical issues</a:t>
            </a:r>
            <a:endParaRPr lang="de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234310-89D8-AD65-1A62-25F4523574E1}"/>
              </a:ext>
            </a:extLst>
          </p:cNvPr>
          <p:cNvSpPr txBox="1"/>
          <p:nvPr/>
        </p:nvSpPr>
        <p:spPr>
          <a:xfrm>
            <a:off x="896471" y="1541929"/>
            <a:ext cx="77808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Downtime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Tuesday: Cooling station SINEG01, SINSB01, SINSB02 (1h)</a:t>
            </a:r>
          </a:p>
          <a:p>
            <a:r>
              <a:rPr lang="en-US" dirty="0"/>
              <a:t>Other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Noisy BLMs, several units add to be disabled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SATBD02-DSCR050 needs the focusing positions updated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Some difficulties with compression feedbacks, maybe due to the special operation mode</a:t>
            </a:r>
          </a:p>
        </p:txBody>
      </p:sp>
    </p:spTree>
    <p:extLst>
      <p:ext uri="{BB962C8B-B14F-4D97-AF65-F5344CB8AC3E}">
        <p14:creationId xmlns:p14="http://schemas.microsoft.com/office/powerpoint/2010/main" val="19703513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105</Words>
  <Application>Microsoft Office PowerPoint</Application>
  <PresentationFormat>Widescreen</PresentationFormat>
  <Paragraphs>16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Google Sans</vt:lpstr>
      <vt:lpstr>Office Theme</vt:lpstr>
      <vt:lpstr>PowerPoint Presentation</vt:lpstr>
      <vt:lpstr>PowerPoint Presentation</vt:lpstr>
      <vt:lpstr>PowerPoint Presentation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 Machine Report, Week 9/2023</dc:title>
  <dc:creator>Voulot Didier</dc:creator>
  <cp:lastModifiedBy>Voulot Didier</cp:lastModifiedBy>
  <cp:revision>67</cp:revision>
  <dcterms:created xsi:type="dcterms:W3CDTF">2023-03-05T10:46:20Z</dcterms:created>
  <dcterms:modified xsi:type="dcterms:W3CDTF">2025-07-14T07:28:00Z</dcterms:modified>
</cp:coreProperties>
</file>