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4" r:id="rId4"/>
  </p:sldMasterIdLst>
  <p:notesMasterIdLst>
    <p:notesMasterId r:id="rId9"/>
  </p:notesMasterIdLst>
  <p:sldIdLst>
    <p:sldId id="256" r:id="rId5"/>
    <p:sldId id="259" r:id="rId6"/>
    <p:sldId id="260" r:id="rId7"/>
    <p:sldId id="261"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9BC76D-67E4-E186-CF52-DC882780823B}" v="779" dt="2025-05-05T08:03:49.030"/>
    <p1510:client id="{BFA6E3E3-5641-7993-C08D-DA351069FFE5}" v="3" dt="2025-05-05T08:11:39.8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iven Spencer Edward" userId="S::spencer.bliven@psi.ch::bd135076-de77-4b70-8b52-0cc74f80af93" providerId="AD" clId="Web-{6071D81B-12D9-41E8-CC1E-106286F04C88}"/>
    <pc:docChg chg="modSld">
      <pc:chgData name="Bliven Spencer Edward" userId="S::spencer.bliven@psi.ch::bd135076-de77-4b70-8b52-0cc74f80af93" providerId="AD" clId="Web-{6071D81B-12D9-41E8-CC1E-106286F04C88}" dt="2025-04-25T09:24:42.141" v="407" actId="20577"/>
      <pc:docMkLst>
        <pc:docMk/>
      </pc:docMkLst>
      <pc:sldChg chg="modSp">
        <pc:chgData name="Bliven Spencer Edward" userId="S::spencer.bliven@psi.ch::bd135076-de77-4b70-8b52-0cc74f80af93" providerId="AD" clId="Web-{6071D81B-12D9-41E8-CC1E-106286F04C88}" dt="2025-04-25T09:24:42.141" v="407" actId="20577"/>
        <pc:sldMkLst>
          <pc:docMk/>
          <pc:sldMk cId="1620732609" sldId="259"/>
        </pc:sldMkLst>
        <pc:spChg chg="mod">
          <ac:chgData name="Bliven Spencer Edward" userId="S::spencer.bliven@psi.ch::bd135076-de77-4b70-8b52-0cc74f80af93" providerId="AD" clId="Web-{6071D81B-12D9-41E8-CC1E-106286F04C88}" dt="2025-04-25T08:17:46.260" v="3" actId="20577"/>
          <ac:spMkLst>
            <pc:docMk/>
            <pc:sldMk cId="1620732609" sldId="259"/>
            <ac:spMk id="2" creationId="{C5D47E60-E3F5-4253-AC11-28586CF3075E}"/>
          </ac:spMkLst>
        </pc:spChg>
        <pc:spChg chg="mod">
          <ac:chgData name="Bliven Spencer Edward" userId="S::spencer.bliven@psi.ch::bd135076-de77-4b70-8b52-0cc74f80af93" providerId="AD" clId="Web-{6071D81B-12D9-41E8-CC1E-106286F04C88}" dt="2025-04-25T09:24:42.141" v="407" actId="20577"/>
          <ac:spMkLst>
            <pc:docMk/>
            <pc:sldMk cId="1620732609" sldId="259"/>
            <ac:spMk id="3" creationId="{0FCCD006-7AE1-A6F4-59F2-3487A5B9A7DF}"/>
          </ac:spMkLst>
        </pc:spChg>
      </pc:sldChg>
    </pc:docChg>
  </pc:docChgLst>
  <pc:docChgLst>
    <pc:chgData name="Minotti Carlo" userId="S::carlo.minotti@psi.ch::e298e76b-b847-402d-927e-1303fe25cad6" providerId="AD" clId="Web-{199BC76D-67E4-E186-CF52-DC882780823B}"/>
    <pc:docChg chg="addSld modSld">
      <pc:chgData name="Minotti Carlo" userId="S::carlo.minotti@psi.ch::e298e76b-b847-402d-927e-1303fe25cad6" providerId="AD" clId="Web-{199BC76D-67E4-E186-CF52-DC882780823B}" dt="2025-05-05T08:03:48.452" v="764" actId="20577"/>
      <pc:docMkLst>
        <pc:docMk/>
      </pc:docMkLst>
      <pc:sldChg chg="modSp new">
        <pc:chgData name="Minotti Carlo" userId="S::carlo.minotti@psi.ch::e298e76b-b847-402d-927e-1303fe25cad6" providerId="AD" clId="Web-{199BC76D-67E4-E186-CF52-DC882780823B}" dt="2025-05-05T07:53:03.810" v="406" actId="20577"/>
        <pc:sldMkLst>
          <pc:docMk/>
          <pc:sldMk cId="2704565158" sldId="260"/>
        </pc:sldMkLst>
        <pc:spChg chg="mod">
          <ac:chgData name="Minotti Carlo" userId="S::carlo.minotti@psi.ch::e298e76b-b847-402d-927e-1303fe25cad6" providerId="AD" clId="Web-{199BC76D-67E4-E186-CF52-DC882780823B}" dt="2025-05-05T07:34:45.341" v="2" actId="20577"/>
          <ac:spMkLst>
            <pc:docMk/>
            <pc:sldMk cId="2704565158" sldId="260"/>
            <ac:spMk id="2" creationId="{272AF6FA-09B2-08DE-A281-DD97012B0AE2}"/>
          </ac:spMkLst>
        </pc:spChg>
        <pc:spChg chg="mod">
          <ac:chgData name="Minotti Carlo" userId="S::carlo.minotti@psi.ch::e298e76b-b847-402d-927e-1303fe25cad6" providerId="AD" clId="Web-{199BC76D-67E4-E186-CF52-DC882780823B}" dt="2025-05-05T07:53:03.810" v="406" actId="20577"/>
          <ac:spMkLst>
            <pc:docMk/>
            <pc:sldMk cId="2704565158" sldId="260"/>
            <ac:spMk id="3" creationId="{5DCA1794-6460-B5F1-1E9F-7A0E393FE9BE}"/>
          </ac:spMkLst>
        </pc:spChg>
      </pc:sldChg>
      <pc:sldChg chg="addSp modSp new">
        <pc:chgData name="Minotti Carlo" userId="S::carlo.minotti@psi.ch::e298e76b-b847-402d-927e-1303fe25cad6" providerId="AD" clId="Web-{199BC76D-67E4-E186-CF52-DC882780823B}" dt="2025-05-05T08:03:48.452" v="764" actId="20577"/>
        <pc:sldMkLst>
          <pc:docMk/>
          <pc:sldMk cId="2049327174" sldId="261"/>
        </pc:sldMkLst>
        <pc:spChg chg="mod">
          <ac:chgData name="Minotti Carlo" userId="S::carlo.minotti@psi.ch::e298e76b-b847-402d-927e-1303fe25cad6" providerId="AD" clId="Web-{199BC76D-67E4-E186-CF52-DC882780823B}" dt="2025-05-05T07:59:06.616" v="599" actId="20577"/>
          <ac:spMkLst>
            <pc:docMk/>
            <pc:sldMk cId="2049327174" sldId="261"/>
            <ac:spMk id="2" creationId="{AA465860-EF0C-D44F-5B0D-5B78DF34F79D}"/>
          </ac:spMkLst>
        </pc:spChg>
        <pc:spChg chg="mod">
          <ac:chgData name="Minotti Carlo" userId="S::carlo.minotti@psi.ch::e298e76b-b847-402d-927e-1303fe25cad6" providerId="AD" clId="Web-{199BC76D-67E4-E186-CF52-DC882780823B}" dt="2025-05-05T08:03:48.452" v="764" actId="20577"/>
          <ac:spMkLst>
            <pc:docMk/>
            <pc:sldMk cId="2049327174" sldId="261"/>
            <ac:spMk id="3" creationId="{C2AA8B1D-2D01-4900-5D62-9600B033DDCF}"/>
          </ac:spMkLst>
        </pc:spChg>
        <pc:spChg chg="add mod">
          <ac:chgData name="Minotti Carlo" userId="S::carlo.minotti@psi.ch::e298e76b-b847-402d-927e-1303fe25cad6" providerId="AD" clId="Web-{199BC76D-67E4-E186-CF52-DC882780823B}" dt="2025-05-05T07:59:32.586" v="609" actId="20577"/>
          <ac:spMkLst>
            <pc:docMk/>
            <pc:sldMk cId="2049327174" sldId="261"/>
            <ac:spMk id="5" creationId="{006E79D9-C187-6140-C977-6B06C3B0FFC9}"/>
          </ac:spMkLst>
        </pc:spChg>
        <pc:spChg chg="add mod">
          <ac:chgData name="Minotti Carlo" userId="S::carlo.minotti@psi.ch::e298e76b-b847-402d-927e-1303fe25cad6" providerId="AD" clId="Web-{199BC76D-67E4-E186-CF52-DC882780823B}" dt="2025-05-05T08:01:20.870" v="716" actId="20577"/>
          <ac:spMkLst>
            <pc:docMk/>
            <pc:sldMk cId="2049327174" sldId="261"/>
            <ac:spMk id="7" creationId="{7290A923-F10F-07A0-804C-3212AEC91BC8}"/>
          </ac:spMkLst>
        </pc:spChg>
      </pc:sldChg>
    </pc:docChg>
  </pc:docChgLst>
  <pc:docChgLst>
    <pc:chgData name="Minotti Carlo" userId="S::carlo.minotti@psi.ch::e298e76b-b847-402d-927e-1303fe25cad6" providerId="AD" clId="Web-{47A361DA-633F-8B20-19F1-87206379498E}"/>
    <pc:docChg chg="addSld delSld modSld sldOrd">
      <pc:chgData name="Minotti Carlo" userId="S::carlo.minotti@psi.ch::e298e76b-b847-402d-927e-1303fe25cad6" providerId="AD" clId="Web-{47A361DA-633F-8B20-19F1-87206379498E}" dt="2025-04-25T07:57:31.065" v="33" actId="20577"/>
      <pc:docMkLst>
        <pc:docMk/>
      </pc:docMkLst>
      <pc:sldChg chg="modSp">
        <pc:chgData name="Minotti Carlo" userId="S::carlo.minotti@psi.ch::e298e76b-b847-402d-927e-1303fe25cad6" providerId="AD" clId="Web-{47A361DA-633F-8B20-19F1-87206379498E}" dt="2025-04-25T07:57:31.065" v="33" actId="20577"/>
        <pc:sldMkLst>
          <pc:docMk/>
          <pc:sldMk cId="0" sldId="256"/>
        </pc:sldMkLst>
        <pc:spChg chg="mod">
          <ac:chgData name="Minotti Carlo" userId="S::carlo.minotti@psi.ch::e298e76b-b847-402d-927e-1303fe25cad6" providerId="AD" clId="Web-{47A361DA-633F-8B20-19F1-87206379498E}" dt="2025-04-25T07:57:31.065" v="33" actId="20577"/>
          <ac:spMkLst>
            <pc:docMk/>
            <pc:sldMk cId="0" sldId="256"/>
            <ac:spMk id="459" creationId="{00000000-0000-0000-0000-000000000000}"/>
          </ac:spMkLst>
        </pc:spChg>
      </pc:sldChg>
      <pc:sldChg chg="del ord">
        <pc:chgData name="Minotti Carlo" userId="S::carlo.minotti@psi.ch::e298e76b-b847-402d-927e-1303fe25cad6" providerId="AD" clId="Web-{47A361DA-633F-8B20-19F1-87206379498E}" dt="2025-04-25T07:57:06.455" v="1"/>
        <pc:sldMkLst>
          <pc:docMk/>
          <pc:sldMk cId="0" sldId="257"/>
        </pc:sldMkLst>
      </pc:sldChg>
      <pc:sldChg chg="del">
        <pc:chgData name="Minotti Carlo" userId="S::carlo.minotti@psi.ch::e298e76b-b847-402d-927e-1303fe25cad6" providerId="AD" clId="Web-{47A361DA-633F-8B20-19F1-87206379498E}" dt="2025-04-25T07:57:16.377" v="28"/>
        <pc:sldMkLst>
          <pc:docMk/>
          <pc:sldMk cId="0" sldId="258"/>
        </pc:sldMkLst>
      </pc:sldChg>
      <pc:sldChg chg="del">
        <pc:chgData name="Minotti Carlo" userId="S::carlo.minotti@psi.ch::e298e76b-b847-402d-927e-1303fe25cad6" providerId="AD" clId="Web-{47A361DA-633F-8B20-19F1-87206379498E}" dt="2025-04-25T07:57:06.517" v="26"/>
        <pc:sldMkLst>
          <pc:docMk/>
          <pc:sldMk cId="0" sldId="259"/>
        </pc:sldMkLst>
      </pc:sldChg>
      <pc:sldChg chg="new">
        <pc:chgData name="Minotti Carlo" userId="S::carlo.minotti@psi.ch::e298e76b-b847-402d-927e-1303fe25cad6" providerId="AD" clId="Web-{47A361DA-633F-8B20-19F1-87206379498E}" dt="2025-04-25T07:57:15.018" v="27"/>
        <pc:sldMkLst>
          <pc:docMk/>
          <pc:sldMk cId="1620732609" sldId="259"/>
        </pc:sldMkLst>
      </pc:sldChg>
      <pc:sldChg chg="del">
        <pc:chgData name="Minotti Carlo" userId="S::carlo.minotti@psi.ch::e298e76b-b847-402d-927e-1303fe25cad6" providerId="AD" clId="Web-{47A361DA-633F-8B20-19F1-87206379498E}" dt="2025-04-25T07:57:06.517" v="25"/>
        <pc:sldMkLst>
          <pc:docMk/>
          <pc:sldMk cId="0" sldId="260"/>
        </pc:sldMkLst>
      </pc:sldChg>
      <pc:sldChg chg="del">
        <pc:chgData name="Minotti Carlo" userId="S::carlo.minotti@psi.ch::e298e76b-b847-402d-927e-1303fe25cad6" providerId="AD" clId="Web-{47A361DA-633F-8B20-19F1-87206379498E}" dt="2025-04-25T07:57:06.502" v="24"/>
        <pc:sldMkLst>
          <pc:docMk/>
          <pc:sldMk cId="0" sldId="261"/>
        </pc:sldMkLst>
      </pc:sldChg>
      <pc:sldChg chg="del">
        <pc:chgData name="Minotti Carlo" userId="S::carlo.minotti@psi.ch::e298e76b-b847-402d-927e-1303fe25cad6" providerId="AD" clId="Web-{47A361DA-633F-8B20-19F1-87206379498E}" dt="2025-04-25T07:57:06.502" v="23"/>
        <pc:sldMkLst>
          <pc:docMk/>
          <pc:sldMk cId="0" sldId="262"/>
        </pc:sldMkLst>
      </pc:sldChg>
      <pc:sldChg chg="del">
        <pc:chgData name="Minotti Carlo" userId="S::carlo.minotti@psi.ch::e298e76b-b847-402d-927e-1303fe25cad6" providerId="AD" clId="Web-{47A361DA-633F-8B20-19F1-87206379498E}" dt="2025-04-25T07:57:06.502" v="22"/>
        <pc:sldMkLst>
          <pc:docMk/>
          <pc:sldMk cId="0" sldId="263"/>
        </pc:sldMkLst>
      </pc:sldChg>
      <pc:sldChg chg="del">
        <pc:chgData name="Minotti Carlo" userId="S::carlo.minotti@psi.ch::e298e76b-b847-402d-927e-1303fe25cad6" providerId="AD" clId="Web-{47A361DA-633F-8B20-19F1-87206379498E}" dt="2025-04-25T07:57:06.502" v="21"/>
        <pc:sldMkLst>
          <pc:docMk/>
          <pc:sldMk cId="0" sldId="264"/>
        </pc:sldMkLst>
      </pc:sldChg>
      <pc:sldChg chg="del">
        <pc:chgData name="Minotti Carlo" userId="S::carlo.minotti@psi.ch::e298e76b-b847-402d-927e-1303fe25cad6" providerId="AD" clId="Web-{47A361DA-633F-8B20-19F1-87206379498E}" dt="2025-04-25T07:57:06.502" v="20"/>
        <pc:sldMkLst>
          <pc:docMk/>
          <pc:sldMk cId="0" sldId="265"/>
        </pc:sldMkLst>
      </pc:sldChg>
      <pc:sldChg chg="del">
        <pc:chgData name="Minotti Carlo" userId="S::carlo.minotti@psi.ch::e298e76b-b847-402d-927e-1303fe25cad6" providerId="AD" clId="Web-{47A361DA-633F-8B20-19F1-87206379498E}" dt="2025-04-25T07:57:06.502" v="19"/>
        <pc:sldMkLst>
          <pc:docMk/>
          <pc:sldMk cId="0" sldId="266"/>
        </pc:sldMkLst>
      </pc:sldChg>
      <pc:sldChg chg="del">
        <pc:chgData name="Minotti Carlo" userId="S::carlo.minotti@psi.ch::e298e76b-b847-402d-927e-1303fe25cad6" providerId="AD" clId="Web-{47A361DA-633F-8B20-19F1-87206379498E}" dt="2025-04-25T07:57:06.502" v="18"/>
        <pc:sldMkLst>
          <pc:docMk/>
          <pc:sldMk cId="0" sldId="267"/>
        </pc:sldMkLst>
      </pc:sldChg>
      <pc:sldChg chg="del">
        <pc:chgData name="Minotti Carlo" userId="S::carlo.minotti@psi.ch::e298e76b-b847-402d-927e-1303fe25cad6" providerId="AD" clId="Web-{47A361DA-633F-8B20-19F1-87206379498E}" dt="2025-04-25T07:57:06.502" v="17"/>
        <pc:sldMkLst>
          <pc:docMk/>
          <pc:sldMk cId="0" sldId="268"/>
        </pc:sldMkLst>
      </pc:sldChg>
      <pc:sldChg chg="del">
        <pc:chgData name="Minotti Carlo" userId="S::carlo.minotti@psi.ch::e298e76b-b847-402d-927e-1303fe25cad6" providerId="AD" clId="Web-{47A361DA-633F-8B20-19F1-87206379498E}" dt="2025-04-25T07:57:06.486" v="16"/>
        <pc:sldMkLst>
          <pc:docMk/>
          <pc:sldMk cId="0" sldId="269"/>
        </pc:sldMkLst>
      </pc:sldChg>
      <pc:sldChg chg="del">
        <pc:chgData name="Minotti Carlo" userId="S::carlo.minotti@psi.ch::e298e76b-b847-402d-927e-1303fe25cad6" providerId="AD" clId="Web-{47A361DA-633F-8B20-19F1-87206379498E}" dt="2025-04-25T07:57:06.486" v="15"/>
        <pc:sldMkLst>
          <pc:docMk/>
          <pc:sldMk cId="0" sldId="270"/>
        </pc:sldMkLst>
      </pc:sldChg>
      <pc:sldChg chg="del">
        <pc:chgData name="Minotti Carlo" userId="S::carlo.minotti@psi.ch::e298e76b-b847-402d-927e-1303fe25cad6" providerId="AD" clId="Web-{47A361DA-633F-8B20-19F1-87206379498E}" dt="2025-04-25T07:57:06.486" v="14"/>
        <pc:sldMkLst>
          <pc:docMk/>
          <pc:sldMk cId="0" sldId="271"/>
        </pc:sldMkLst>
      </pc:sldChg>
      <pc:sldChg chg="del">
        <pc:chgData name="Minotti Carlo" userId="S::carlo.minotti@psi.ch::e298e76b-b847-402d-927e-1303fe25cad6" providerId="AD" clId="Web-{47A361DA-633F-8B20-19F1-87206379498E}" dt="2025-04-25T07:57:06.486" v="13"/>
        <pc:sldMkLst>
          <pc:docMk/>
          <pc:sldMk cId="0" sldId="272"/>
        </pc:sldMkLst>
      </pc:sldChg>
      <pc:sldChg chg="del">
        <pc:chgData name="Minotti Carlo" userId="S::carlo.minotti@psi.ch::e298e76b-b847-402d-927e-1303fe25cad6" providerId="AD" clId="Web-{47A361DA-633F-8B20-19F1-87206379498E}" dt="2025-04-25T07:57:06.486" v="12"/>
        <pc:sldMkLst>
          <pc:docMk/>
          <pc:sldMk cId="0" sldId="273"/>
        </pc:sldMkLst>
      </pc:sldChg>
      <pc:sldChg chg="del">
        <pc:chgData name="Minotti Carlo" userId="S::carlo.minotti@psi.ch::e298e76b-b847-402d-927e-1303fe25cad6" providerId="AD" clId="Web-{47A361DA-633F-8B20-19F1-87206379498E}" dt="2025-04-25T07:57:06.486" v="11"/>
        <pc:sldMkLst>
          <pc:docMk/>
          <pc:sldMk cId="0" sldId="274"/>
        </pc:sldMkLst>
      </pc:sldChg>
      <pc:sldChg chg="del">
        <pc:chgData name="Minotti Carlo" userId="S::carlo.minotti@psi.ch::e298e76b-b847-402d-927e-1303fe25cad6" providerId="AD" clId="Web-{47A361DA-633F-8B20-19F1-87206379498E}" dt="2025-04-25T07:57:06.470" v="10"/>
        <pc:sldMkLst>
          <pc:docMk/>
          <pc:sldMk cId="0" sldId="275"/>
        </pc:sldMkLst>
      </pc:sldChg>
      <pc:sldChg chg="del">
        <pc:chgData name="Minotti Carlo" userId="S::carlo.minotti@psi.ch::e298e76b-b847-402d-927e-1303fe25cad6" providerId="AD" clId="Web-{47A361DA-633F-8B20-19F1-87206379498E}" dt="2025-04-25T07:57:06.470" v="9"/>
        <pc:sldMkLst>
          <pc:docMk/>
          <pc:sldMk cId="0" sldId="276"/>
        </pc:sldMkLst>
      </pc:sldChg>
      <pc:sldChg chg="del">
        <pc:chgData name="Minotti Carlo" userId="S::carlo.minotti@psi.ch::e298e76b-b847-402d-927e-1303fe25cad6" providerId="AD" clId="Web-{47A361DA-633F-8B20-19F1-87206379498E}" dt="2025-04-25T07:57:06.470" v="8"/>
        <pc:sldMkLst>
          <pc:docMk/>
          <pc:sldMk cId="0" sldId="277"/>
        </pc:sldMkLst>
      </pc:sldChg>
      <pc:sldChg chg="del">
        <pc:chgData name="Minotti Carlo" userId="S::carlo.minotti@psi.ch::e298e76b-b847-402d-927e-1303fe25cad6" providerId="AD" clId="Web-{47A361DA-633F-8B20-19F1-87206379498E}" dt="2025-04-25T07:57:06.470" v="7"/>
        <pc:sldMkLst>
          <pc:docMk/>
          <pc:sldMk cId="0" sldId="278"/>
        </pc:sldMkLst>
      </pc:sldChg>
      <pc:sldChg chg="del">
        <pc:chgData name="Minotti Carlo" userId="S::carlo.minotti@psi.ch::e298e76b-b847-402d-927e-1303fe25cad6" providerId="AD" clId="Web-{47A361DA-633F-8B20-19F1-87206379498E}" dt="2025-04-25T07:57:06.470" v="6"/>
        <pc:sldMkLst>
          <pc:docMk/>
          <pc:sldMk cId="0" sldId="279"/>
        </pc:sldMkLst>
      </pc:sldChg>
      <pc:sldChg chg="del">
        <pc:chgData name="Minotti Carlo" userId="S::carlo.minotti@psi.ch::e298e76b-b847-402d-927e-1303fe25cad6" providerId="AD" clId="Web-{47A361DA-633F-8B20-19F1-87206379498E}" dt="2025-04-25T07:57:06.470" v="5"/>
        <pc:sldMkLst>
          <pc:docMk/>
          <pc:sldMk cId="0" sldId="280"/>
        </pc:sldMkLst>
      </pc:sldChg>
      <pc:sldChg chg="del">
        <pc:chgData name="Minotti Carlo" userId="S::carlo.minotti@psi.ch::e298e76b-b847-402d-927e-1303fe25cad6" providerId="AD" clId="Web-{47A361DA-633F-8B20-19F1-87206379498E}" dt="2025-04-25T07:57:06.470" v="4"/>
        <pc:sldMkLst>
          <pc:docMk/>
          <pc:sldMk cId="0" sldId="281"/>
        </pc:sldMkLst>
      </pc:sldChg>
      <pc:sldChg chg="del">
        <pc:chgData name="Minotti Carlo" userId="S::carlo.minotti@psi.ch::e298e76b-b847-402d-927e-1303fe25cad6" providerId="AD" clId="Web-{47A361DA-633F-8B20-19F1-87206379498E}" dt="2025-04-25T07:57:06.470" v="3"/>
        <pc:sldMkLst>
          <pc:docMk/>
          <pc:sldMk cId="0" sldId="282"/>
        </pc:sldMkLst>
      </pc:sldChg>
      <pc:sldChg chg="del">
        <pc:chgData name="Minotti Carlo" userId="S::carlo.minotti@psi.ch::e298e76b-b847-402d-927e-1303fe25cad6" providerId="AD" clId="Web-{47A361DA-633F-8B20-19F1-87206379498E}" dt="2025-04-25T07:57:06.455" v="2"/>
        <pc:sldMkLst>
          <pc:docMk/>
          <pc:sldMk cId="0" sldId="283"/>
        </pc:sldMkLst>
      </pc:sldChg>
    </pc:docChg>
  </pc:docChgLst>
  <pc:docChgLst>
    <pc:chgData name="Sala Leonardo" userId="S::leonardo.sala@psi.ch::b02e138b-568e-4dd6-a7a0-1ca02deb3fed" providerId="AD" clId="Web-{BFA6E3E3-5641-7993-C08D-DA351069FFE5}"/>
    <pc:docChg chg="modSld">
      <pc:chgData name="Sala Leonardo" userId="S::leonardo.sala@psi.ch::b02e138b-568e-4dd6-a7a0-1ca02deb3fed" providerId="AD" clId="Web-{BFA6E3E3-5641-7993-C08D-DA351069FFE5}" dt="2025-05-05T08:11:36.622" v="1" actId="20577"/>
      <pc:docMkLst>
        <pc:docMk/>
      </pc:docMkLst>
      <pc:sldChg chg="modSp">
        <pc:chgData name="Sala Leonardo" userId="S::leonardo.sala@psi.ch::b02e138b-568e-4dd6-a7a0-1ca02deb3fed" providerId="AD" clId="Web-{BFA6E3E3-5641-7993-C08D-DA351069FFE5}" dt="2025-05-05T08:11:36.622" v="1" actId="20577"/>
        <pc:sldMkLst>
          <pc:docMk/>
          <pc:sldMk cId="2704565158" sldId="260"/>
        </pc:sldMkLst>
        <pc:spChg chg="mod">
          <ac:chgData name="Sala Leonardo" userId="S::leonardo.sala@psi.ch::b02e138b-568e-4dd6-a7a0-1ca02deb3fed" providerId="AD" clId="Web-{BFA6E3E3-5641-7993-C08D-DA351069FFE5}" dt="2025-05-05T08:11:36.622" v="1" actId="20577"/>
          <ac:spMkLst>
            <pc:docMk/>
            <pc:sldMk cId="2704565158" sldId="260"/>
            <ac:spMk id="3" creationId="{5DCA1794-6460-B5F1-1E9F-7A0E393FE9B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2e9603805a1_1_374:notes"/>
          <p:cNvSpPr txBox="1">
            <a:spLocks noGrp="1"/>
          </p:cNvSpPr>
          <p:nvPr>
            <p:ph type="body" idx="1"/>
          </p:nvPr>
        </p:nvSpPr>
        <p:spPr>
          <a:xfrm>
            <a:off x="773424" y="4283968"/>
            <a:ext cx="5560412" cy="424847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7" name="Google Shape;457;g2e9603805a1_1_374:notes"/>
          <p:cNvSpPr>
            <a:spLocks noGrp="1" noRot="1" noChangeAspect="1"/>
          </p:cNvSpPr>
          <p:nvPr>
            <p:ph type="sldImg" idx="2"/>
          </p:nvPr>
        </p:nvSpPr>
        <p:spPr>
          <a:xfrm>
            <a:off x="764704" y="899592"/>
            <a:ext cx="5560412" cy="312773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Wide Content">
  <p:cSld name="Wide Content">
    <p:spTree>
      <p:nvGrpSpPr>
        <p:cNvPr id="1" name="Shape 100"/>
        <p:cNvGrpSpPr/>
        <p:nvPr/>
      </p:nvGrpSpPr>
      <p:grpSpPr>
        <a:xfrm>
          <a:off x="0" y="0"/>
          <a:ext cx="0" cy="0"/>
          <a:chOff x="0" y="0"/>
          <a:chExt cx="0" cy="0"/>
        </a:xfrm>
      </p:grpSpPr>
      <p:sp>
        <p:nvSpPr>
          <p:cNvPr id="101" name="Google Shape;101;p24"/>
          <p:cNvSpPr txBox="1">
            <a:spLocks noGrp="1"/>
          </p:cNvSpPr>
          <p:nvPr>
            <p:ph type="body" idx="1"/>
          </p:nvPr>
        </p:nvSpPr>
        <p:spPr>
          <a:xfrm>
            <a:off x="521494" y="1032580"/>
            <a:ext cx="6723460"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23850" algn="l">
              <a:lnSpc>
                <a:spcPct val="100000"/>
              </a:lnSpc>
              <a:spcBef>
                <a:spcPts val="500"/>
              </a:spcBef>
              <a:spcAft>
                <a:spcPts val="0"/>
              </a:spcAft>
              <a:buClr>
                <a:schemeClr val="dk1"/>
              </a:buClr>
              <a:buSzPts val="15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2" name="Google Shape;102;p24"/>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3" name="Google Shape;103;p24"/>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4" name="Google Shape;104;p24"/>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105" name="Google Shape;105;p24"/>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Section Heading Blue">
  <p:cSld name="Section Heading Blue">
    <p:bg>
      <p:bgPr>
        <a:solidFill>
          <a:schemeClr val="accent1"/>
        </a:solidFill>
        <a:effectLst/>
      </p:bgPr>
    </p:bg>
    <p:spTree>
      <p:nvGrpSpPr>
        <p:cNvPr id="1" name="Shape 172"/>
        <p:cNvGrpSpPr/>
        <p:nvPr/>
      </p:nvGrpSpPr>
      <p:grpSpPr>
        <a:xfrm>
          <a:off x="0" y="0"/>
          <a:ext cx="0" cy="0"/>
          <a:chOff x="0" y="0"/>
          <a:chExt cx="0" cy="0"/>
        </a:xfrm>
      </p:grpSpPr>
      <p:sp>
        <p:nvSpPr>
          <p:cNvPr id="173" name="Google Shape;173;p33"/>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4" name="Google Shape;174;p33"/>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5" name="Google Shape;175;p33"/>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sz="800">
                <a:solidFill>
                  <a:schemeClr val="lt1"/>
                </a:solidFill>
                <a:latin typeface="Arial"/>
                <a:ea typeface="Arial"/>
                <a:cs typeface="Arial"/>
                <a:sym typeface="Arial"/>
              </a:defRPr>
            </a:lvl1pPr>
            <a:lvl2pPr marL="0" lvl="1" indent="0" algn="l">
              <a:spcBef>
                <a:spcPts val="0"/>
              </a:spcBef>
              <a:buNone/>
              <a:defRPr sz="800">
                <a:solidFill>
                  <a:schemeClr val="lt1"/>
                </a:solidFill>
                <a:latin typeface="Arial"/>
                <a:ea typeface="Arial"/>
                <a:cs typeface="Arial"/>
                <a:sym typeface="Arial"/>
              </a:defRPr>
            </a:lvl2pPr>
            <a:lvl3pPr marL="0" lvl="2" indent="0" algn="l">
              <a:spcBef>
                <a:spcPts val="0"/>
              </a:spcBef>
              <a:buNone/>
              <a:defRPr sz="800">
                <a:solidFill>
                  <a:schemeClr val="lt1"/>
                </a:solidFill>
                <a:latin typeface="Arial"/>
                <a:ea typeface="Arial"/>
                <a:cs typeface="Arial"/>
                <a:sym typeface="Arial"/>
              </a:defRPr>
            </a:lvl3pPr>
            <a:lvl4pPr marL="0" lvl="3" indent="0" algn="l">
              <a:spcBef>
                <a:spcPts val="0"/>
              </a:spcBef>
              <a:buNone/>
              <a:defRPr sz="800">
                <a:solidFill>
                  <a:schemeClr val="lt1"/>
                </a:solidFill>
                <a:latin typeface="Arial"/>
                <a:ea typeface="Arial"/>
                <a:cs typeface="Arial"/>
                <a:sym typeface="Arial"/>
              </a:defRPr>
            </a:lvl4pPr>
            <a:lvl5pPr marL="0" lvl="4" indent="0" algn="l">
              <a:spcBef>
                <a:spcPts val="0"/>
              </a:spcBef>
              <a:buNone/>
              <a:defRPr sz="800">
                <a:solidFill>
                  <a:schemeClr val="lt1"/>
                </a:solidFill>
                <a:latin typeface="Arial"/>
                <a:ea typeface="Arial"/>
                <a:cs typeface="Arial"/>
                <a:sym typeface="Arial"/>
              </a:defRPr>
            </a:lvl5pPr>
            <a:lvl6pPr marL="0" lvl="5" indent="0" algn="l">
              <a:spcBef>
                <a:spcPts val="0"/>
              </a:spcBef>
              <a:buNone/>
              <a:defRPr sz="800">
                <a:solidFill>
                  <a:schemeClr val="lt1"/>
                </a:solidFill>
                <a:latin typeface="Arial"/>
                <a:ea typeface="Arial"/>
                <a:cs typeface="Arial"/>
                <a:sym typeface="Arial"/>
              </a:defRPr>
            </a:lvl6pPr>
            <a:lvl7pPr marL="0" lvl="6" indent="0" algn="l">
              <a:spcBef>
                <a:spcPts val="0"/>
              </a:spcBef>
              <a:buNone/>
              <a:defRPr sz="800">
                <a:solidFill>
                  <a:schemeClr val="lt1"/>
                </a:solidFill>
                <a:latin typeface="Arial"/>
                <a:ea typeface="Arial"/>
                <a:cs typeface="Arial"/>
                <a:sym typeface="Arial"/>
              </a:defRPr>
            </a:lvl7pPr>
            <a:lvl8pPr marL="0" lvl="7" indent="0" algn="l">
              <a:spcBef>
                <a:spcPts val="0"/>
              </a:spcBef>
              <a:buNone/>
              <a:defRPr sz="800">
                <a:solidFill>
                  <a:schemeClr val="lt1"/>
                </a:solidFill>
                <a:latin typeface="Arial"/>
                <a:ea typeface="Arial"/>
                <a:cs typeface="Arial"/>
                <a:sym typeface="Arial"/>
              </a:defRPr>
            </a:lvl8pPr>
            <a:lvl9pPr marL="0" lvl="8" indent="0" algn="l">
              <a:spcBef>
                <a:spcPts val="0"/>
              </a:spcBef>
              <a:buNone/>
              <a:defRPr sz="800">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176" name="Google Shape;176;p33"/>
          <p:cNvSpPr txBox="1">
            <a:spLocks noGrp="1"/>
          </p:cNvSpPr>
          <p:nvPr>
            <p:ph type="body" idx="1"/>
          </p:nvPr>
        </p:nvSpPr>
        <p:spPr>
          <a:xfrm>
            <a:off x="521494" y="969065"/>
            <a:ext cx="6723460" cy="354697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lt1"/>
              </a:buClr>
              <a:buSzPts val="3200"/>
              <a:buNone/>
              <a:defRPr sz="3200">
                <a:solidFill>
                  <a:schemeClr val="lt1"/>
                </a:solidFill>
              </a:defRPr>
            </a:lvl1pPr>
            <a:lvl2pPr marL="914400" lvl="1" indent="-228600" algn="l">
              <a:lnSpc>
                <a:spcPct val="100000"/>
              </a:lnSpc>
              <a:spcBef>
                <a:spcPts val="500"/>
              </a:spcBef>
              <a:spcAft>
                <a:spcPts val="0"/>
              </a:spcAft>
              <a:buClr>
                <a:schemeClr val="lt1"/>
              </a:buClr>
              <a:buSzPts val="1500"/>
              <a:buFont typeface="Arial"/>
              <a:buNone/>
              <a:defRPr>
                <a:solidFill>
                  <a:schemeClr val="lt1"/>
                </a:solidFill>
              </a:defRPr>
            </a:lvl2pPr>
            <a:lvl3pPr marL="1371600" lvl="2" indent="-323850" algn="l">
              <a:lnSpc>
                <a:spcPct val="100000"/>
              </a:lnSpc>
              <a:spcBef>
                <a:spcPts val="500"/>
              </a:spcBef>
              <a:spcAft>
                <a:spcPts val="0"/>
              </a:spcAft>
              <a:buClr>
                <a:schemeClr val="lt1"/>
              </a:buClr>
              <a:buSzPts val="1500"/>
              <a:buChar char="•"/>
              <a:defRPr>
                <a:solidFill>
                  <a:schemeClr val="lt1"/>
                </a:solidFill>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77" name="Google Shape;177;p33"/>
          <p:cNvPicPr preferRelativeResize="0"/>
          <p:nvPr/>
        </p:nvPicPr>
        <p:blipFill rotWithShape="1">
          <a:blip r:embed="rId2">
            <a:alphaModFix/>
          </a:blip>
          <a:srcRect/>
          <a:stretch/>
        </p:blipFill>
        <p:spPr>
          <a:xfrm>
            <a:off x="7961351" y="229034"/>
            <a:ext cx="661099" cy="272096"/>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Section Heading Red">
  <p:cSld name="Section Heading Red">
    <p:bg>
      <p:bgPr>
        <a:solidFill>
          <a:schemeClr val="accent3"/>
        </a:solidFill>
        <a:effectLst/>
      </p:bgPr>
    </p:bg>
    <p:spTree>
      <p:nvGrpSpPr>
        <p:cNvPr id="1" name="Shape 178"/>
        <p:cNvGrpSpPr/>
        <p:nvPr/>
      </p:nvGrpSpPr>
      <p:grpSpPr>
        <a:xfrm>
          <a:off x="0" y="0"/>
          <a:ext cx="0" cy="0"/>
          <a:chOff x="0" y="0"/>
          <a:chExt cx="0" cy="0"/>
        </a:xfrm>
      </p:grpSpPr>
      <p:sp>
        <p:nvSpPr>
          <p:cNvPr id="179" name="Google Shape;179;p34"/>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80" name="Google Shape;180;p34"/>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81" name="Google Shape;181;p34"/>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sz="800">
                <a:solidFill>
                  <a:schemeClr val="lt1"/>
                </a:solidFill>
                <a:latin typeface="Arial"/>
                <a:ea typeface="Arial"/>
                <a:cs typeface="Arial"/>
                <a:sym typeface="Arial"/>
              </a:defRPr>
            </a:lvl1pPr>
            <a:lvl2pPr marL="0" lvl="1" indent="0" algn="l">
              <a:spcBef>
                <a:spcPts val="0"/>
              </a:spcBef>
              <a:buNone/>
              <a:defRPr sz="800">
                <a:solidFill>
                  <a:schemeClr val="lt1"/>
                </a:solidFill>
                <a:latin typeface="Arial"/>
                <a:ea typeface="Arial"/>
                <a:cs typeface="Arial"/>
                <a:sym typeface="Arial"/>
              </a:defRPr>
            </a:lvl2pPr>
            <a:lvl3pPr marL="0" lvl="2" indent="0" algn="l">
              <a:spcBef>
                <a:spcPts val="0"/>
              </a:spcBef>
              <a:buNone/>
              <a:defRPr sz="800">
                <a:solidFill>
                  <a:schemeClr val="lt1"/>
                </a:solidFill>
                <a:latin typeface="Arial"/>
                <a:ea typeface="Arial"/>
                <a:cs typeface="Arial"/>
                <a:sym typeface="Arial"/>
              </a:defRPr>
            </a:lvl3pPr>
            <a:lvl4pPr marL="0" lvl="3" indent="0" algn="l">
              <a:spcBef>
                <a:spcPts val="0"/>
              </a:spcBef>
              <a:buNone/>
              <a:defRPr sz="800">
                <a:solidFill>
                  <a:schemeClr val="lt1"/>
                </a:solidFill>
                <a:latin typeface="Arial"/>
                <a:ea typeface="Arial"/>
                <a:cs typeface="Arial"/>
                <a:sym typeface="Arial"/>
              </a:defRPr>
            </a:lvl4pPr>
            <a:lvl5pPr marL="0" lvl="4" indent="0" algn="l">
              <a:spcBef>
                <a:spcPts val="0"/>
              </a:spcBef>
              <a:buNone/>
              <a:defRPr sz="800">
                <a:solidFill>
                  <a:schemeClr val="lt1"/>
                </a:solidFill>
                <a:latin typeface="Arial"/>
                <a:ea typeface="Arial"/>
                <a:cs typeface="Arial"/>
                <a:sym typeface="Arial"/>
              </a:defRPr>
            </a:lvl5pPr>
            <a:lvl6pPr marL="0" lvl="5" indent="0" algn="l">
              <a:spcBef>
                <a:spcPts val="0"/>
              </a:spcBef>
              <a:buNone/>
              <a:defRPr sz="800">
                <a:solidFill>
                  <a:schemeClr val="lt1"/>
                </a:solidFill>
                <a:latin typeface="Arial"/>
                <a:ea typeface="Arial"/>
                <a:cs typeface="Arial"/>
                <a:sym typeface="Arial"/>
              </a:defRPr>
            </a:lvl6pPr>
            <a:lvl7pPr marL="0" lvl="6" indent="0" algn="l">
              <a:spcBef>
                <a:spcPts val="0"/>
              </a:spcBef>
              <a:buNone/>
              <a:defRPr sz="800">
                <a:solidFill>
                  <a:schemeClr val="lt1"/>
                </a:solidFill>
                <a:latin typeface="Arial"/>
                <a:ea typeface="Arial"/>
                <a:cs typeface="Arial"/>
                <a:sym typeface="Arial"/>
              </a:defRPr>
            </a:lvl7pPr>
            <a:lvl8pPr marL="0" lvl="7" indent="0" algn="l">
              <a:spcBef>
                <a:spcPts val="0"/>
              </a:spcBef>
              <a:buNone/>
              <a:defRPr sz="800">
                <a:solidFill>
                  <a:schemeClr val="lt1"/>
                </a:solidFill>
                <a:latin typeface="Arial"/>
                <a:ea typeface="Arial"/>
                <a:cs typeface="Arial"/>
                <a:sym typeface="Arial"/>
              </a:defRPr>
            </a:lvl8pPr>
            <a:lvl9pPr marL="0" lvl="8" indent="0" algn="l">
              <a:spcBef>
                <a:spcPts val="0"/>
              </a:spcBef>
              <a:buNone/>
              <a:defRPr sz="800">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182" name="Google Shape;182;p34"/>
          <p:cNvSpPr txBox="1">
            <a:spLocks noGrp="1"/>
          </p:cNvSpPr>
          <p:nvPr>
            <p:ph type="body" idx="1"/>
          </p:nvPr>
        </p:nvSpPr>
        <p:spPr>
          <a:xfrm>
            <a:off x="521494" y="969065"/>
            <a:ext cx="6723460" cy="354697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lt1"/>
              </a:buClr>
              <a:buSzPts val="3200"/>
              <a:buNone/>
              <a:defRPr sz="3200">
                <a:solidFill>
                  <a:schemeClr val="lt1"/>
                </a:solidFill>
              </a:defRPr>
            </a:lvl1pPr>
            <a:lvl2pPr marL="914400" lvl="1" indent="-228600" algn="l">
              <a:lnSpc>
                <a:spcPct val="100000"/>
              </a:lnSpc>
              <a:spcBef>
                <a:spcPts val="500"/>
              </a:spcBef>
              <a:spcAft>
                <a:spcPts val="0"/>
              </a:spcAft>
              <a:buClr>
                <a:schemeClr val="lt1"/>
              </a:buClr>
              <a:buSzPts val="1500"/>
              <a:buFont typeface="Arial"/>
              <a:buNone/>
              <a:defRPr>
                <a:solidFill>
                  <a:schemeClr val="lt1"/>
                </a:solidFill>
              </a:defRPr>
            </a:lvl2pPr>
            <a:lvl3pPr marL="1371600" lvl="2" indent="-323850" algn="l">
              <a:lnSpc>
                <a:spcPct val="100000"/>
              </a:lnSpc>
              <a:spcBef>
                <a:spcPts val="500"/>
              </a:spcBef>
              <a:spcAft>
                <a:spcPts val="0"/>
              </a:spcAft>
              <a:buClr>
                <a:schemeClr val="lt1"/>
              </a:buClr>
              <a:buSzPts val="1500"/>
              <a:buChar char="•"/>
              <a:defRPr>
                <a:solidFill>
                  <a:schemeClr val="lt1"/>
                </a:solidFill>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83" name="Google Shape;183;p34"/>
          <p:cNvPicPr preferRelativeResize="0"/>
          <p:nvPr/>
        </p:nvPicPr>
        <p:blipFill rotWithShape="1">
          <a:blip r:embed="rId2">
            <a:alphaModFix/>
          </a:blip>
          <a:srcRect/>
          <a:stretch/>
        </p:blipFill>
        <p:spPr>
          <a:xfrm>
            <a:off x="7961351" y="229034"/>
            <a:ext cx="661099" cy="272096"/>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ing Green">
  <p:cSld name="Section Heading Green">
    <p:bg>
      <p:bgPr>
        <a:solidFill>
          <a:schemeClr val="accent2"/>
        </a:solidFill>
        <a:effectLst/>
      </p:bgPr>
    </p:bg>
    <p:spTree>
      <p:nvGrpSpPr>
        <p:cNvPr id="1" name="Shape 184"/>
        <p:cNvGrpSpPr/>
        <p:nvPr/>
      </p:nvGrpSpPr>
      <p:grpSpPr>
        <a:xfrm>
          <a:off x="0" y="0"/>
          <a:ext cx="0" cy="0"/>
          <a:chOff x="0" y="0"/>
          <a:chExt cx="0" cy="0"/>
        </a:xfrm>
      </p:grpSpPr>
      <p:sp>
        <p:nvSpPr>
          <p:cNvPr id="185" name="Google Shape;185;p35"/>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86" name="Google Shape;186;p35"/>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87" name="Google Shape;187;p35"/>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188" name="Google Shape;188;p35"/>
          <p:cNvSpPr txBox="1">
            <a:spLocks noGrp="1"/>
          </p:cNvSpPr>
          <p:nvPr>
            <p:ph type="body" idx="1"/>
          </p:nvPr>
        </p:nvSpPr>
        <p:spPr>
          <a:xfrm>
            <a:off x="521494" y="969065"/>
            <a:ext cx="6723460" cy="354697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3200"/>
              <a:buNone/>
              <a:defRPr sz="3200"/>
            </a:lvl1pPr>
            <a:lvl2pPr marL="914400" lvl="1" indent="-228600" algn="l">
              <a:lnSpc>
                <a:spcPct val="100000"/>
              </a:lnSpc>
              <a:spcBef>
                <a:spcPts val="500"/>
              </a:spcBef>
              <a:spcAft>
                <a:spcPts val="0"/>
              </a:spcAft>
              <a:buClr>
                <a:schemeClr val="dk1"/>
              </a:buClr>
              <a:buSzPts val="1500"/>
              <a:buFont typeface="Arial"/>
              <a:buNone/>
              <a:defRPr/>
            </a:lvl2pPr>
            <a:lvl3pPr marL="1371600" lvl="2" indent="-323850" algn="l">
              <a:lnSpc>
                <a:spcPct val="100000"/>
              </a:lnSpc>
              <a:spcBef>
                <a:spcPts val="500"/>
              </a:spcBef>
              <a:spcAft>
                <a:spcPts val="0"/>
              </a:spcAft>
              <a:buClr>
                <a:schemeClr val="dk1"/>
              </a:buClr>
              <a:buSzPts val="15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ing Yellow">
  <p:cSld name="Section Heading Yellow">
    <p:bg>
      <p:bgPr>
        <a:solidFill>
          <a:schemeClr val="accent5"/>
        </a:solidFill>
        <a:effectLst/>
      </p:bgPr>
    </p:bg>
    <p:spTree>
      <p:nvGrpSpPr>
        <p:cNvPr id="1" name="Shape 189"/>
        <p:cNvGrpSpPr/>
        <p:nvPr/>
      </p:nvGrpSpPr>
      <p:grpSpPr>
        <a:xfrm>
          <a:off x="0" y="0"/>
          <a:ext cx="0" cy="0"/>
          <a:chOff x="0" y="0"/>
          <a:chExt cx="0" cy="0"/>
        </a:xfrm>
      </p:grpSpPr>
      <p:sp>
        <p:nvSpPr>
          <p:cNvPr id="190" name="Google Shape;190;p36"/>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91" name="Google Shape;191;p36"/>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92" name="Google Shape;192;p36"/>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193" name="Google Shape;193;p36"/>
          <p:cNvSpPr txBox="1">
            <a:spLocks noGrp="1"/>
          </p:cNvSpPr>
          <p:nvPr>
            <p:ph type="body" idx="1"/>
          </p:nvPr>
        </p:nvSpPr>
        <p:spPr>
          <a:xfrm>
            <a:off x="521494" y="969065"/>
            <a:ext cx="6723460" cy="354697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3200"/>
              <a:buNone/>
              <a:defRPr sz="3200"/>
            </a:lvl1pPr>
            <a:lvl2pPr marL="914400" lvl="1" indent="-228600" algn="l">
              <a:lnSpc>
                <a:spcPct val="100000"/>
              </a:lnSpc>
              <a:spcBef>
                <a:spcPts val="500"/>
              </a:spcBef>
              <a:spcAft>
                <a:spcPts val="0"/>
              </a:spcAft>
              <a:buClr>
                <a:schemeClr val="dk1"/>
              </a:buClr>
              <a:buSzPts val="1500"/>
              <a:buFont typeface="Arial"/>
              <a:buNone/>
              <a:defRPr/>
            </a:lvl2pPr>
            <a:lvl3pPr marL="1371600" lvl="2" indent="-323850" algn="l">
              <a:lnSpc>
                <a:spcPct val="100000"/>
              </a:lnSpc>
              <a:spcBef>
                <a:spcPts val="500"/>
              </a:spcBef>
              <a:spcAft>
                <a:spcPts val="0"/>
              </a:spcAft>
              <a:buClr>
                <a:schemeClr val="dk1"/>
              </a:buClr>
              <a:buSzPts val="15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s">
  <p:cSld name="Two Contents">
    <p:spTree>
      <p:nvGrpSpPr>
        <p:cNvPr id="1" name="Shape 194"/>
        <p:cNvGrpSpPr/>
        <p:nvPr/>
      </p:nvGrpSpPr>
      <p:grpSpPr>
        <a:xfrm>
          <a:off x="0" y="0"/>
          <a:ext cx="0" cy="0"/>
          <a:chOff x="0" y="0"/>
          <a:chExt cx="0" cy="0"/>
        </a:xfrm>
      </p:grpSpPr>
      <p:sp>
        <p:nvSpPr>
          <p:cNvPr id="195" name="Google Shape;195;p37"/>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96" name="Google Shape;196;p37"/>
          <p:cNvSpPr txBox="1">
            <a:spLocks noGrp="1"/>
          </p:cNvSpPr>
          <p:nvPr>
            <p:ph type="body" idx="1"/>
          </p:nvPr>
        </p:nvSpPr>
        <p:spPr>
          <a:xfrm>
            <a:off x="521495" y="1032580"/>
            <a:ext cx="3968607" cy="3483462"/>
          </a:xfrm>
          <a:prstGeom prst="rect">
            <a:avLst/>
          </a:prstGeom>
          <a:noFill/>
          <a:ln>
            <a:noFill/>
          </a:ln>
        </p:spPr>
        <p:txBody>
          <a:bodyPr spcFirstLastPara="1" wrap="square" lIns="0" tIns="13500" rIns="0" bIns="0" anchor="t" anchorCtr="0">
            <a:noAutofit/>
          </a:bodyPr>
          <a:lstStyle>
            <a:lvl1pPr marL="457200" lvl="0" indent="-228600" algn="l">
              <a:lnSpc>
                <a:spcPct val="100000"/>
              </a:lnSpc>
              <a:spcBef>
                <a:spcPts val="300"/>
              </a:spcBef>
              <a:spcAft>
                <a:spcPts val="0"/>
              </a:spcAft>
              <a:buClr>
                <a:schemeClr val="dk1"/>
              </a:buClr>
              <a:buSzPts val="1200"/>
              <a:buNone/>
              <a:defRPr sz="1200"/>
            </a:lvl1pPr>
            <a:lvl2pPr marL="914400" lvl="1" indent="-304800" algn="l">
              <a:lnSpc>
                <a:spcPct val="100000"/>
              </a:lnSpc>
              <a:spcBef>
                <a:spcPts val="300"/>
              </a:spcBef>
              <a:spcAft>
                <a:spcPts val="0"/>
              </a:spcAft>
              <a:buClr>
                <a:schemeClr val="dk1"/>
              </a:buClr>
              <a:buSzPts val="1200"/>
              <a:buChar char="•"/>
              <a:defRPr sz="1200"/>
            </a:lvl2pPr>
            <a:lvl3pPr marL="1371600" lvl="2" indent="-304800" algn="l">
              <a:lnSpc>
                <a:spcPct val="100000"/>
              </a:lnSpc>
              <a:spcBef>
                <a:spcPts val="300"/>
              </a:spcBef>
              <a:spcAft>
                <a:spcPts val="0"/>
              </a:spcAft>
              <a:buClr>
                <a:schemeClr val="dk1"/>
              </a:buClr>
              <a:buSzPts val="1200"/>
              <a:buChar char="•"/>
              <a:defRPr sz="1200"/>
            </a:lvl3pPr>
            <a:lvl4pPr marL="1828800" lvl="3" indent="-304800" algn="l">
              <a:lnSpc>
                <a:spcPct val="100000"/>
              </a:lnSpc>
              <a:spcBef>
                <a:spcPts val="300"/>
              </a:spcBef>
              <a:spcAft>
                <a:spcPts val="0"/>
              </a:spcAft>
              <a:buClr>
                <a:schemeClr val="dk1"/>
              </a:buClr>
              <a:buSzPts val="1200"/>
              <a:buChar char="•"/>
              <a:defRPr sz="1200"/>
            </a:lvl4pPr>
            <a:lvl5pPr marL="2286000" lvl="4" indent="-304800" algn="l">
              <a:lnSpc>
                <a:spcPct val="100000"/>
              </a:lnSpc>
              <a:spcBef>
                <a:spcPts val="300"/>
              </a:spcBef>
              <a:spcAft>
                <a:spcPts val="0"/>
              </a:spcAft>
              <a:buClr>
                <a:schemeClr val="dk1"/>
              </a:buClr>
              <a:buSzPts val="1200"/>
              <a:buChar char="•"/>
              <a:defRPr sz="1200"/>
            </a:lvl5pPr>
            <a:lvl6pPr marL="2743200" lvl="5" indent="-228600" algn="l">
              <a:lnSpc>
                <a:spcPct val="90000"/>
              </a:lnSpc>
              <a:spcBef>
                <a:spcPts val="400"/>
              </a:spcBef>
              <a:spcAft>
                <a:spcPts val="0"/>
              </a:spcAft>
              <a:buClr>
                <a:schemeClr val="dk1"/>
              </a:buClr>
              <a:buSzPts val="1400"/>
              <a:buNone/>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7" name="Google Shape;197;p37"/>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98" name="Google Shape;198;p37"/>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99" name="Google Shape;199;p37"/>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00" name="Google Shape;200;p37"/>
          <p:cNvSpPr txBox="1">
            <a:spLocks noGrp="1"/>
          </p:cNvSpPr>
          <p:nvPr>
            <p:ph type="body" idx="2"/>
          </p:nvPr>
        </p:nvSpPr>
        <p:spPr>
          <a:xfrm>
            <a:off x="4653901" y="1032580"/>
            <a:ext cx="3968606" cy="3483462"/>
          </a:xfrm>
          <a:prstGeom prst="rect">
            <a:avLst/>
          </a:prstGeom>
          <a:noFill/>
          <a:ln>
            <a:noFill/>
          </a:ln>
        </p:spPr>
        <p:txBody>
          <a:bodyPr spcFirstLastPara="1" wrap="square" lIns="0" tIns="13500" rIns="0" bIns="0" anchor="t" anchorCtr="0">
            <a:noAutofit/>
          </a:bodyPr>
          <a:lstStyle>
            <a:lvl1pPr marL="457200" lvl="0" indent="-228600" algn="l">
              <a:lnSpc>
                <a:spcPct val="100000"/>
              </a:lnSpc>
              <a:spcBef>
                <a:spcPts val="300"/>
              </a:spcBef>
              <a:spcAft>
                <a:spcPts val="0"/>
              </a:spcAft>
              <a:buClr>
                <a:schemeClr val="dk1"/>
              </a:buClr>
              <a:buSzPts val="1200"/>
              <a:buNone/>
              <a:defRPr sz="1200"/>
            </a:lvl1pPr>
            <a:lvl2pPr marL="914400" lvl="1" indent="-304800" algn="l">
              <a:lnSpc>
                <a:spcPct val="100000"/>
              </a:lnSpc>
              <a:spcBef>
                <a:spcPts val="300"/>
              </a:spcBef>
              <a:spcAft>
                <a:spcPts val="0"/>
              </a:spcAft>
              <a:buClr>
                <a:schemeClr val="dk1"/>
              </a:buClr>
              <a:buSzPts val="1200"/>
              <a:buChar char="•"/>
              <a:defRPr sz="1200"/>
            </a:lvl2pPr>
            <a:lvl3pPr marL="1371600" lvl="2" indent="-304800" algn="l">
              <a:lnSpc>
                <a:spcPct val="100000"/>
              </a:lnSpc>
              <a:spcBef>
                <a:spcPts val="300"/>
              </a:spcBef>
              <a:spcAft>
                <a:spcPts val="0"/>
              </a:spcAft>
              <a:buClr>
                <a:schemeClr val="dk1"/>
              </a:buClr>
              <a:buSzPts val="1200"/>
              <a:buChar char="•"/>
              <a:defRPr sz="1200"/>
            </a:lvl3pPr>
            <a:lvl4pPr marL="1828800" lvl="3" indent="-304800" algn="l">
              <a:lnSpc>
                <a:spcPct val="100000"/>
              </a:lnSpc>
              <a:spcBef>
                <a:spcPts val="300"/>
              </a:spcBef>
              <a:spcAft>
                <a:spcPts val="0"/>
              </a:spcAft>
              <a:buClr>
                <a:schemeClr val="dk1"/>
              </a:buClr>
              <a:buSzPts val="1200"/>
              <a:buChar char="•"/>
              <a:defRPr sz="1200"/>
            </a:lvl4pPr>
            <a:lvl5pPr marL="2286000" lvl="4" indent="-304800" algn="l">
              <a:lnSpc>
                <a:spcPct val="100000"/>
              </a:lnSpc>
              <a:spcBef>
                <a:spcPts val="300"/>
              </a:spcBef>
              <a:spcAft>
                <a:spcPts val="0"/>
              </a:spcAft>
              <a:buClr>
                <a:schemeClr val="dk1"/>
              </a:buClr>
              <a:buSzPts val="1200"/>
              <a:buChar char="•"/>
              <a:defRPr sz="1200"/>
            </a:lvl5pPr>
            <a:lvl6pPr marL="2743200" lvl="5" indent="-228600" algn="l">
              <a:lnSpc>
                <a:spcPct val="90000"/>
              </a:lnSpc>
              <a:spcBef>
                <a:spcPts val="400"/>
              </a:spcBef>
              <a:spcAft>
                <a:spcPts val="0"/>
              </a:spcAft>
              <a:buClr>
                <a:schemeClr val="dk1"/>
              </a:buClr>
              <a:buSzPts val="1400"/>
              <a:buNone/>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and Image">
  <p:cSld name="Content and Image">
    <p:spTree>
      <p:nvGrpSpPr>
        <p:cNvPr id="1" name="Shape 201"/>
        <p:cNvGrpSpPr/>
        <p:nvPr/>
      </p:nvGrpSpPr>
      <p:grpSpPr>
        <a:xfrm>
          <a:off x="0" y="0"/>
          <a:ext cx="0" cy="0"/>
          <a:chOff x="0" y="0"/>
          <a:chExt cx="0" cy="0"/>
        </a:xfrm>
      </p:grpSpPr>
      <p:sp>
        <p:nvSpPr>
          <p:cNvPr id="202" name="Google Shape;202;p38"/>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03" name="Google Shape;203;p38"/>
          <p:cNvSpPr txBox="1">
            <a:spLocks noGrp="1"/>
          </p:cNvSpPr>
          <p:nvPr>
            <p:ph type="body" idx="1"/>
          </p:nvPr>
        </p:nvSpPr>
        <p:spPr>
          <a:xfrm>
            <a:off x="521494" y="1032580"/>
            <a:ext cx="3969544"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04" name="Google Shape;204;p38"/>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05" name="Google Shape;205;p38"/>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06" name="Google Shape;206;p38"/>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07" name="Google Shape;207;p38"/>
          <p:cNvSpPr>
            <a:spLocks noGrp="1"/>
          </p:cNvSpPr>
          <p:nvPr>
            <p:ph type="pic" idx="2"/>
          </p:nvPr>
        </p:nvSpPr>
        <p:spPr>
          <a:xfrm>
            <a:off x="4652961" y="1087042"/>
            <a:ext cx="3969544" cy="3429000"/>
          </a:xfrm>
          <a:prstGeom prst="rect">
            <a:avLst/>
          </a:prstGeom>
          <a:solidFill>
            <a:schemeClr val="lt1"/>
          </a:solid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mage and Content">
  <p:cSld name="Image and Content">
    <p:spTree>
      <p:nvGrpSpPr>
        <p:cNvPr id="1" name="Shape 208"/>
        <p:cNvGrpSpPr/>
        <p:nvPr/>
      </p:nvGrpSpPr>
      <p:grpSpPr>
        <a:xfrm>
          <a:off x="0" y="0"/>
          <a:ext cx="0" cy="0"/>
          <a:chOff x="0" y="0"/>
          <a:chExt cx="0" cy="0"/>
        </a:xfrm>
      </p:grpSpPr>
      <p:sp>
        <p:nvSpPr>
          <p:cNvPr id="209" name="Google Shape;209;p39"/>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10" name="Google Shape;210;p39"/>
          <p:cNvSpPr txBox="1">
            <a:spLocks noGrp="1"/>
          </p:cNvSpPr>
          <p:nvPr>
            <p:ph type="body" idx="1"/>
          </p:nvPr>
        </p:nvSpPr>
        <p:spPr>
          <a:xfrm>
            <a:off x="4652963" y="1032580"/>
            <a:ext cx="3969543"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11" name="Google Shape;211;p39"/>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12" name="Google Shape;212;p39"/>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13" name="Google Shape;213;p39"/>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14" name="Google Shape;214;p39"/>
          <p:cNvSpPr>
            <a:spLocks noGrp="1"/>
          </p:cNvSpPr>
          <p:nvPr>
            <p:ph type="pic" idx="2"/>
          </p:nvPr>
        </p:nvSpPr>
        <p:spPr>
          <a:xfrm>
            <a:off x="521495" y="1087042"/>
            <a:ext cx="3969543" cy="3429000"/>
          </a:xfrm>
          <a:prstGeom prst="rect">
            <a:avLst/>
          </a:prstGeom>
          <a:solidFill>
            <a:schemeClr val="lt1"/>
          </a:solid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Wide Image">
  <p:cSld name="Wide Image">
    <p:spTree>
      <p:nvGrpSpPr>
        <p:cNvPr id="1" name="Shape 215"/>
        <p:cNvGrpSpPr/>
        <p:nvPr/>
      </p:nvGrpSpPr>
      <p:grpSpPr>
        <a:xfrm>
          <a:off x="0" y="0"/>
          <a:ext cx="0" cy="0"/>
          <a:chOff x="0" y="0"/>
          <a:chExt cx="0" cy="0"/>
        </a:xfrm>
      </p:grpSpPr>
      <p:sp>
        <p:nvSpPr>
          <p:cNvPr id="216" name="Google Shape;216;p40"/>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17" name="Google Shape;217;p40"/>
          <p:cNvSpPr>
            <a:spLocks noGrp="1"/>
          </p:cNvSpPr>
          <p:nvPr>
            <p:ph type="pic" idx="2"/>
          </p:nvPr>
        </p:nvSpPr>
        <p:spPr>
          <a:xfrm>
            <a:off x="521494" y="1087042"/>
            <a:ext cx="6723460" cy="3429000"/>
          </a:xfrm>
          <a:prstGeom prst="rect">
            <a:avLst/>
          </a:prstGeom>
          <a:solidFill>
            <a:schemeClr val="lt1"/>
          </a:solidFill>
          <a:ln>
            <a:noFill/>
          </a:ln>
        </p:spPr>
      </p:sp>
      <p:sp>
        <p:nvSpPr>
          <p:cNvPr id="218" name="Google Shape;218;p40"/>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19" name="Google Shape;219;p40"/>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20" name="Google Shape;220;p40"/>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Images">
  <p:cSld name="Two Images">
    <p:spTree>
      <p:nvGrpSpPr>
        <p:cNvPr id="1" name="Shape 221"/>
        <p:cNvGrpSpPr/>
        <p:nvPr/>
      </p:nvGrpSpPr>
      <p:grpSpPr>
        <a:xfrm>
          <a:off x="0" y="0"/>
          <a:ext cx="0" cy="0"/>
          <a:chOff x="0" y="0"/>
          <a:chExt cx="0" cy="0"/>
        </a:xfrm>
      </p:grpSpPr>
      <p:sp>
        <p:nvSpPr>
          <p:cNvPr id="222" name="Google Shape;222;p41"/>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23" name="Google Shape;223;p41"/>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24" name="Google Shape;224;p41"/>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25" name="Google Shape;225;p41"/>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26" name="Google Shape;226;p41"/>
          <p:cNvSpPr>
            <a:spLocks noGrp="1"/>
          </p:cNvSpPr>
          <p:nvPr>
            <p:ph type="pic" idx="2"/>
          </p:nvPr>
        </p:nvSpPr>
        <p:spPr>
          <a:xfrm>
            <a:off x="521495" y="1087042"/>
            <a:ext cx="3969543" cy="3428999"/>
          </a:xfrm>
          <a:prstGeom prst="rect">
            <a:avLst/>
          </a:prstGeom>
          <a:solidFill>
            <a:schemeClr val="lt1"/>
          </a:solidFill>
          <a:ln>
            <a:noFill/>
          </a:ln>
        </p:spPr>
      </p:sp>
      <p:sp>
        <p:nvSpPr>
          <p:cNvPr id="227" name="Google Shape;227;p41"/>
          <p:cNvSpPr>
            <a:spLocks noGrp="1"/>
          </p:cNvSpPr>
          <p:nvPr>
            <p:ph type="pic" idx="3"/>
          </p:nvPr>
        </p:nvSpPr>
        <p:spPr>
          <a:xfrm>
            <a:off x="4652961" y="1087042"/>
            <a:ext cx="3969544" cy="3428999"/>
          </a:xfrm>
          <a:prstGeom prst="rect">
            <a:avLst/>
          </a:prstGeom>
          <a:solidFill>
            <a:schemeClr val="lt1"/>
          </a:solid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and wide Image">
  <p:cSld name="Content and wide Image">
    <p:spTree>
      <p:nvGrpSpPr>
        <p:cNvPr id="1" name="Shape 228"/>
        <p:cNvGrpSpPr/>
        <p:nvPr/>
      </p:nvGrpSpPr>
      <p:grpSpPr>
        <a:xfrm>
          <a:off x="0" y="0"/>
          <a:ext cx="0" cy="0"/>
          <a:chOff x="0" y="0"/>
          <a:chExt cx="0" cy="0"/>
        </a:xfrm>
      </p:grpSpPr>
      <p:sp>
        <p:nvSpPr>
          <p:cNvPr id="229" name="Google Shape;229;p42"/>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30" name="Google Shape;230;p42"/>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31" name="Google Shape;231;p42"/>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32" name="Google Shape;232;p42"/>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33" name="Google Shape;233;p42"/>
          <p:cNvSpPr>
            <a:spLocks noGrp="1"/>
          </p:cNvSpPr>
          <p:nvPr>
            <p:ph type="pic" idx="2"/>
          </p:nvPr>
        </p:nvSpPr>
        <p:spPr>
          <a:xfrm>
            <a:off x="3275410" y="1087042"/>
            <a:ext cx="5347096" cy="3429000"/>
          </a:xfrm>
          <a:prstGeom prst="rect">
            <a:avLst/>
          </a:prstGeom>
          <a:solidFill>
            <a:schemeClr val="lt1"/>
          </a:solidFill>
          <a:ln>
            <a:noFill/>
          </a:ln>
        </p:spPr>
      </p:sp>
      <p:sp>
        <p:nvSpPr>
          <p:cNvPr id="234" name="Google Shape;234;p42"/>
          <p:cNvSpPr txBox="1">
            <a:spLocks noGrp="1"/>
          </p:cNvSpPr>
          <p:nvPr>
            <p:ph type="body" idx="1"/>
          </p:nvPr>
        </p:nvSpPr>
        <p:spPr>
          <a:xfrm>
            <a:off x="521495" y="1032580"/>
            <a:ext cx="2591991"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xtra wide Content" type="obj">
  <p:cSld name="OBJECT">
    <p:spTree>
      <p:nvGrpSpPr>
        <p:cNvPr id="1" name="Shape 106"/>
        <p:cNvGrpSpPr/>
        <p:nvPr/>
      </p:nvGrpSpPr>
      <p:grpSpPr>
        <a:xfrm>
          <a:off x="0" y="0"/>
          <a:ext cx="0" cy="0"/>
          <a:chOff x="0" y="0"/>
          <a:chExt cx="0" cy="0"/>
        </a:xfrm>
      </p:grpSpPr>
      <p:sp>
        <p:nvSpPr>
          <p:cNvPr id="107" name="Google Shape;107;p25"/>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8" name="Google Shape;108;p25"/>
          <p:cNvSpPr txBox="1">
            <a:spLocks noGrp="1"/>
          </p:cNvSpPr>
          <p:nvPr>
            <p:ph type="body" idx="1"/>
          </p:nvPr>
        </p:nvSpPr>
        <p:spPr>
          <a:xfrm>
            <a:off x="521494" y="1032580"/>
            <a:ext cx="8101012"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9" name="Google Shape;109;p25"/>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0" name="Google Shape;110;p25"/>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1" name="Google Shape;111;p25"/>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and two Images">
  <p:cSld name="Content and two Images">
    <p:spTree>
      <p:nvGrpSpPr>
        <p:cNvPr id="1" name="Shape 235"/>
        <p:cNvGrpSpPr/>
        <p:nvPr/>
      </p:nvGrpSpPr>
      <p:grpSpPr>
        <a:xfrm>
          <a:off x="0" y="0"/>
          <a:ext cx="0" cy="0"/>
          <a:chOff x="0" y="0"/>
          <a:chExt cx="0" cy="0"/>
        </a:xfrm>
      </p:grpSpPr>
      <p:sp>
        <p:nvSpPr>
          <p:cNvPr id="236" name="Google Shape;236;p43"/>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37" name="Google Shape;237;p43"/>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38" name="Google Shape;238;p43"/>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39" name="Google Shape;239;p43"/>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40" name="Google Shape;240;p43"/>
          <p:cNvSpPr>
            <a:spLocks noGrp="1"/>
          </p:cNvSpPr>
          <p:nvPr>
            <p:ph type="pic" idx="2"/>
          </p:nvPr>
        </p:nvSpPr>
        <p:spPr>
          <a:xfrm>
            <a:off x="3275410" y="1087042"/>
            <a:ext cx="2593181" cy="3429000"/>
          </a:xfrm>
          <a:prstGeom prst="rect">
            <a:avLst/>
          </a:prstGeom>
          <a:solidFill>
            <a:schemeClr val="lt1"/>
          </a:solidFill>
          <a:ln>
            <a:noFill/>
          </a:ln>
        </p:spPr>
      </p:sp>
      <p:sp>
        <p:nvSpPr>
          <p:cNvPr id="241" name="Google Shape;241;p43"/>
          <p:cNvSpPr>
            <a:spLocks noGrp="1"/>
          </p:cNvSpPr>
          <p:nvPr>
            <p:ph type="pic" idx="3"/>
          </p:nvPr>
        </p:nvSpPr>
        <p:spPr>
          <a:xfrm>
            <a:off x="6030516" y="1087042"/>
            <a:ext cx="2591989" cy="3429000"/>
          </a:xfrm>
          <a:prstGeom prst="rect">
            <a:avLst/>
          </a:prstGeom>
          <a:solidFill>
            <a:schemeClr val="lt1"/>
          </a:solidFill>
          <a:ln>
            <a:noFill/>
          </a:ln>
        </p:spPr>
      </p:sp>
      <p:sp>
        <p:nvSpPr>
          <p:cNvPr id="242" name="Google Shape;242;p43"/>
          <p:cNvSpPr txBox="1">
            <a:spLocks noGrp="1"/>
          </p:cNvSpPr>
          <p:nvPr>
            <p:ph type="body" idx="1"/>
          </p:nvPr>
        </p:nvSpPr>
        <p:spPr>
          <a:xfrm>
            <a:off x="521495" y="1032580"/>
            <a:ext cx="2591991"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and three Images">
  <p:cSld name="Content and three Images">
    <p:spTree>
      <p:nvGrpSpPr>
        <p:cNvPr id="1" name="Shape 243"/>
        <p:cNvGrpSpPr/>
        <p:nvPr/>
      </p:nvGrpSpPr>
      <p:grpSpPr>
        <a:xfrm>
          <a:off x="0" y="0"/>
          <a:ext cx="0" cy="0"/>
          <a:chOff x="0" y="0"/>
          <a:chExt cx="0" cy="0"/>
        </a:xfrm>
      </p:grpSpPr>
      <p:sp>
        <p:nvSpPr>
          <p:cNvPr id="244" name="Google Shape;244;p44"/>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45" name="Google Shape;245;p44"/>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46" name="Google Shape;246;p44"/>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47" name="Google Shape;247;p44"/>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48" name="Google Shape;248;p44"/>
          <p:cNvSpPr>
            <a:spLocks noGrp="1"/>
          </p:cNvSpPr>
          <p:nvPr>
            <p:ph type="pic" idx="2"/>
          </p:nvPr>
        </p:nvSpPr>
        <p:spPr>
          <a:xfrm>
            <a:off x="3275410" y="1087041"/>
            <a:ext cx="2593181" cy="1633500"/>
          </a:xfrm>
          <a:prstGeom prst="rect">
            <a:avLst/>
          </a:prstGeom>
          <a:solidFill>
            <a:schemeClr val="lt1"/>
          </a:solidFill>
          <a:ln>
            <a:noFill/>
          </a:ln>
        </p:spPr>
      </p:sp>
      <p:sp>
        <p:nvSpPr>
          <p:cNvPr id="249" name="Google Shape;249;p44"/>
          <p:cNvSpPr>
            <a:spLocks noGrp="1"/>
          </p:cNvSpPr>
          <p:nvPr>
            <p:ph type="pic" idx="3"/>
          </p:nvPr>
        </p:nvSpPr>
        <p:spPr>
          <a:xfrm>
            <a:off x="6030516" y="1087042"/>
            <a:ext cx="2591989" cy="3429000"/>
          </a:xfrm>
          <a:prstGeom prst="rect">
            <a:avLst/>
          </a:prstGeom>
          <a:solidFill>
            <a:schemeClr val="lt1"/>
          </a:solidFill>
          <a:ln>
            <a:noFill/>
          </a:ln>
        </p:spPr>
      </p:sp>
      <p:sp>
        <p:nvSpPr>
          <p:cNvPr id="250" name="Google Shape;250;p44"/>
          <p:cNvSpPr>
            <a:spLocks noGrp="1"/>
          </p:cNvSpPr>
          <p:nvPr>
            <p:ph type="pic" idx="4"/>
          </p:nvPr>
        </p:nvSpPr>
        <p:spPr>
          <a:xfrm>
            <a:off x="3275410" y="2882542"/>
            <a:ext cx="2593181" cy="1633500"/>
          </a:xfrm>
          <a:prstGeom prst="rect">
            <a:avLst/>
          </a:prstGeom>
          <a:solidFill>
            <a:schemeClr val="lt1"/>
          </a:solidFill>
          <a:ln>
            <a:noFill/>
          </a:ln>
        </p:spPr>
      </p:sp>
      <p:sp>
        <p:nvSpPr>
          <p:cNvPr id="251" name="Google Shape;251;p44"/>
          <p:cNvSpPr txBox="1">
            <a:spLocks noGrp="1"/>
          </p:cNvSpPr>
          <p:nvPr>
            <p:ph type="body" idx="1"/>
          </p:nvPr>
        </p:nvSpPr>
        <p:spPr>
          <a:xfrm>
            <a:off x="521495" y="1032580"/>
            <a:ext cx="2591991"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and four Images">
  <p:cSld name="Content and four Images">
    <p:spTree>
      <p:nvGrpSpPr>
        <p:cNvPr id="1" name="Shape 252"/>
        <p:cNvGrpSpPr/>
        <p:nvPr/>
      </p:nvGrpSpPr>
      <p:grpSpPr>
        <a:xfrm>
          <a:off x="0" y="0"/>
          <a:ext cx="0" cy="0"/>
          <a:chOff x="0" y="0"/>
          <a:chExt cx="0" cy="0"/>
        </a:xfrm>
      </p:grpSpPr>
      <p:sp>
        <p:nvSpPr>
          <p:cNvPr id="253" name="Google Shape;253;p45"/>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54" name="Google Shape;254;p45"/>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55" name="Google Shape;255;p45"/>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56" name="Google Shape;256;p45"/>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57" name="Google Shape;257;p45"/>
          <p:cNvSpPr>
            <a:spLocks noGrp="1"/>
          </p:cNvSpPr>
          <p:nvPr>
            <p:ph type="pic" idx="2"/>
          </p:nvPr>
        </p:nvSpPr>
        <p:spPr>
          <a:xfrm>
            <a:off x="3275410" y="1087041"/>
            <a:ext cx="2593181" cy="1633500"/>
          </a:xfrm>
          <a:prstGeom prst="rect">
            <a:avLst/>
          </a:prstGeom>
          <a:solidFill>
            <a:schemeClr val="lt1"/>
          </a:solidFill>
          <a:ln>
            <a:noFill/>
          </a:ln>
        </p:spPr>
      </p:sp>
      <p:sp>
        <p:nvSpPr>
          <p:cNvPr id="258" name="Google Shape;258;p45"/>
          <p:cNvSpPr>
            <a:spLocks noGrp="1"/>
          </p:cNvSpPr>
          <p:nvPr>
            <p:ph type="pic" idx="3"/>
          </p:nvPr>
        </p:nvSpPr>
        <p:spPr>
          <a:xfrm>
            <a:off x="6030516" y="1087042"/>
            <a:ext cx="2591989" cy="1633499"/>
          </a:xfrm>
          <a:prstGeom prst="rect">
            <a:avLst/>
          </a:prstGeom>
          <a:solidFill>
            <a:schemeClr val="lt1"/>
          </a:solidFill>
          <a:ln>
            <a:noFill/>
          </a:ln>
        </p:spPr>
      </p:sp>
      <p:sp>
        <p:nvSpPr>
          <p:cNvPr id="259" name="Google Shape;259;p45"/>
          <p:cNvSpPr>
            <a:spLocks noGrp="1"/>
          </p:cNvSpPr>
          <p:nvPr>
            <p:ph type="pic" idx="4"/>
          </p:nvPr>
        </p:nvSpPr>
        <p:spPr>
          <a:xfrm>
            <a:off x="3275410" y="2882542"/>
            <a:ext cx="2593181" cy="1633500"/>
          </a:xfrm>
          <a:prstGeom prst="rect">
            <a:avLst/>
          </a:prstGeom>
          <a:solidFill>
            <a:schemeClr val="lt1"/>
          </a:solidFill>
          <a:ln>
            <a:noFill/>
          </a:ln>
        </p:spPr>
      </p:sp>
      <p:sp>
        <p:nvSpPr>
          <p:cNvPr id="260" name="Google Shape;260;p45"/>
          <p:cNvSpPr>
            <a:spLocks noGrp="1"/>
          </p:cNvSpPr>
          <p:nvPr>
            <p:ph type="pic" idx="5"/>
          </p:nvPr>
        </p:nvSpPr>
        <p:spPr>
          <a:xfrm>
            <a:off x="6030516" y="2882540"/>
            <a:ext cx="2591989" cy="1633501"/>
          </a:xfrm>
          <a:prstGeom prst="rect">
            <a:avLst/>
          </a:prstGeom>
          <a:solidFill>
            <a:schemeClr val="lt1"/>
          </a:solidFill>
          <a:ln>
            <a:noFill/>
          </a:ln>
        </p:spPr>
      </p:sp>
      <p:sp>
        <p:nvSpPr>
          <p:cNvPr id="261" name="Google Shape;261;p45"/>
          <p:cNvSpPr txBox="1">
            <a:spLocks noGrp="1"/>
          </p:cNvSpPr>
          <p:nvPr>
            <p:ph type="body" idx="1"/>
          </p:nvPr>
        </p:nvSpPr>
        <p:spPr>
          <a:xfrm>
            <a:off x="521495" y="1032580"/>
            <a:ext cx="2591991"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t and tall Image">
  <p:cSld name="Content and tall Image">
    <p:spTree>
      <p:nvGrpSpPr>
        <p:cNvPr id="1" name="Shape 262"/>
        <p:cNvGrpSpPr/>
        <p:nvPr/>
      </p:nvGrpSpPr>
      <p:grpSpPr>
        <a:xfrm>
          <a:off x="0" y="0"/>
          <a:ext cx="0" cy="0"/>
          <a:chOff x="0" y="0"/>
          <a:chExt cx="0" cy="0"/>
        </a:xfrm>
      </p:grpSpPr>
      <p:sp>
        <p:nvSpPr>
          <p:cNvPr id="263" name="Google Shape;263;p46"/>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64" name="Google Shape;264;p46"/>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65" name="Google Shape;265;p46"/>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66" name="Google Shape;266;p46"/>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67" name="Google Shape;267;p46"/>
          <p:cNvSpPr txBox="1">
            <a:spLocks noGrp="1"/>
          </p:cNvSpPr>
          <p:nvPr>
            <p:ph type="body" idx="1"/>
          </p:nvPr>
        </p:nvSpPr>
        <p:spPr>
          <a:xfrm>
            <a:off x="521494" y="1032580"/>
            <a:ext cx="5347097"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68" name="Google Shape;268;p46"/>
          <p:cNvSpPr>
            <a:spLocks noGrp="1"/>
          </p:cNvSpPr>
          <p:nvPr>
            <p:ph type="pic" idx="2"/>
          </p:nvPr>
        </p:nvSpPr>
        <p:spPr>
          <a:xfrm>
            <a:off x="6030516" y="1087042"/>
            <a:ext cx="2591989" cy="3429000"/>
          </a:xfrm>
          <a:prstGeom prst="rect">
            <a:avLst/>
          </a:prstGeom>
          <a:solidFill>
            <a:schemeClr val="lt1"/>
          </a:solidFill>
          <a:ln>
            <a:noFill/>
          </a:ln>
        </p:spPr>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and two wide Images">
  <p:cSld name="Content and two wide Images">
    <p:spTree>
      <p:nvGrpSpPr>
        <p:cNvPr id="1" name="Shape 269"/>
        <p:cNvGrpSpPr/>
        <p:nvPr/>
      </p:nvGrpSpPr>
      <p:grpSpPr>
        <a:xfrm>
          <a:off x="0" y="0"/>
          <a:ext cx="0" cy="0"/>
          <a:chOff x="0" y="0"/>
          <a:chExt cx="0" cy="0"/>
        </a:xfrm>
      </p:grpSpPr>
      <p:sp>
        <p:nvSpPr>
          <p:cNvPr id="270" name="Google Shape;270;p47"/>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1" name="Google Shape;271;p47"/>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72" name="Google Shape;272;p47"/>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73" name="Google Shape;273;p47"/>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74" name="Google Shape;274;p47"/>
          <p:cNvSpPr>
            <a:spLocks noGrp="1"/>
          </p:cNvSpPr>
          <p:nvPr>
            <p:ph type="pic" idx="2"/>
          </p:nvPr>
        </p:nvSpPr>
        <p:spPr>
          <a:xfrm>
            <a:off x="6030516" y="1087042"/>
            <a:ext cx="2591989" cy="1633499"/>
          </a:xfrm>
          <a:prstGeom prst="rect">
            <a:avLst/>
          </a:prstGeom>
          <a:solidFill>
            <a:schemeClr val="lt1"/>
          </a:solidFill>
          <a:ln>
            <a:noFill/>
          </a:ln>
        </p:spPr>
      </p:sp>
      <p:sp>
        <p:nvSpPr>
          <p:cNvPr id="275" name="Google Shape;275;p47"/>
          <p:cNvSpPr>
            <a:spLocks noGrp="1"/>
          </p:cNvSpPr>
          <p:nvPr>
            <p:ph type="pic" idx="3"/>
          </p:nvPr>
        </p:nvSpPr>
        <p:spPr>
          <a:xfrm>
            <a:off x="6030516" y="2882540"/>
            <a:ext cx="2591989" cy="1633501"/>
          </a:xfrm>
          <a:prstGeom prst="rect">
            <a:avLst/>
          </a:prstGeom>
          <a:solidFill>
            <a:schemeClr val="lt1"/>
          </a:solidFill>
          <a:ln>
            <a:noFill/>
          </a:ln>
        </p:spPr>
      </p:sp>
      <p:sp>
        <p:nvSpPr>
          <p:cNvPr id="276" name="Google Shape;276;p47"/>
          <p:cNvSpPr txBox="1">
            <a:spLocks noGrp="1"/>
          </p:cNvSpPr>
          <p:nvPr>
            <p:ph type="body" idx="1"/>
          </p:nvPr>
        </p:nvSpPr>
        <p:spPr>
          <a:xfrm>
            <a:off x="521494" y="1032580"/>
            <a:ext cx="5347097" cy="3483462"/>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aptioned Images">
  <p:cSld name="Two captioned Images">
    <p:spTree>
      <p:nvGrpSpPr>
        <p:cNvPr id="1" name="Shape 277"/>
        <p:cNvGrpSpPr/>
        <p:nvPr/>
      </p:nvGrpSpPr>
      <p:grpSpPr>
        <a:xfrm>
          <a:off x="0" y="0"/>
          <a:ext cx="0" cy="0"/>
          <a:chOff x="0" y="0"/>
          <a:chExt cx="0" cy="0"/>
        </a:xfrm>
      </p:grpSpPr>
      <p:sp>
        <p:nvSpPr>
          <p:cNvPr id="278" name="Google Shape;278;p48"/>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9" name="Google Shape;279;p48"/>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80" name="Google Shape;280;p48"/>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81" name="Google Shape;281;p48"/>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82" name="Google Shape;282;p48"/>
          <p:cNvSpPr>
            <a:spLocks noGrp="1"/>
          </p:cNvSpPr>
          <p:nvPr>
            <p:ph type="pic" idx="2"/>
          </p:nvPr>
        </p:nvSpPr>
        <p:spPr>
          <a:xfrm>
            <a:off x="521495" y="1087042"/>
            <a:ext cx="3969543" cy="2240792"/>
          </a:xfrm>
          <a:prstGeom prst="rect">
            <a:avLst/>
          </a:prstGeom>
          <a:solidFill>
            <a:schemeClr val="lt1"/>
          </a:solidFill>
          <a:ln>
            <a:noFill/>
          </a:ln>
        </p:spPr>
      </p:sp>
      <p:sp>
        <p:nvSpPr>
          <p:cNvPr id="283" name="Google Shape;283;p48"/>
          <p:cNvSpPr>
            <a:spLocks noGrp="1"/>
          </p:cNvSpPr>
          <p:nvPr>
            <p:ph type="pic" idx="3"/>
          </p:nvPr>
        </p:nvSpPr>
        <p:spPr>
          <a:xfrm>
            <a:off x="4652961" y="1087042"/>
            <a:ext cx="3969544" cy="2240792"/>
          </a:xfrm>
          <a:prstGeom prst="rect">
            <a:avLst/>
          </a:prstGeom>
          <a:solidFill>
            <a:schemeClr val="lt1"/>
          </a:solidFill>
          <a:ln>
            <a:noFill/>
          </a:ln>
        </p:spPr>
      </p:sp>
      <p:sp>
        <p:nvSpPr>
          <p:cNvPr id="284" name="Google Shape;284;p48"/>
          <p:cNvSpPr txBox="1">
            <a:spLocks noGrp="1"/>
          </p:cNvSpPr>
          <p:nvPr>
            <p:ph type="body" idx="1"/>
          </p:nvPr>
        </p:nvSpPr>
        <p:spPr>
          <a:xfrm>
            <a:off x="521495" y="3415487"/>
            <a:ext cx="3968607" cy="1100554"/>
          </a:xfrm>
          <a:prstGeom prst="rect">
            <a:avLst/>
          </a:prstGeom>
          <a:noFill/>
          <a:ln>
            <a:noFill/>
          </a:ln>
        </p:spPr>
        <p:txBody>
          <a:bodyPr spcFirstLastPara="1" wrap="square" lIns="0" tIns="13500" rIns="0" bIns="0" anchor="t" anchorCtr="0">
            <a:noAutofit/>
          </a:bodyPr>
          <a:lstStyle>
            <a:lvl1pPr marL="457200" lvl="0" indent="-228600" algn="l">
              <a:lnSpc>
                <a:spcPct val="100000"/>
              </a:lnSpc>
              <a:spcBef>
                <a:spcPts val="300"/>
              </a:spcBef>
              <a:spcAft>
                <a:spcPts val="0"/>
              </a:spcAft>
              <a:buClr>
                <a:schemeClr val="dk1"/>
              </a:buClr>
              <a:buSzPts val="1200"/>
              <a:buNone/>
              <a:defRPr sz="1200"/>
            </a:lvl1pPr>
            <a:lvl2pPr marL="914400" lvl="1" indent="-304800" algn="l">
              <a:lnSpc>
                <a:spcPct val="100000"/>
              </a:lnSpc>
              <a:spcBef>
                <a:spcPts val="300"/>
              </a:spcBef>
              <a:spcAft>
                <a:spcPts val="0"/>
              </a:spcAft>
              <a:buClr>
                <a:schemeClr val="dk1"/>
              </a:buClr>
              <a:buSzPts val="1200"/>
              <a:buChar char="•"/>
              <a:defRPr sz="1200"/>
            </a:lvl2pPr>
            <a:lvl3pPr marL="1371600" lvl="2" indent="-304800" algn="l">
              <a:lnSpc>
                <a:spcPct val="100000"/>
              </a:lnSpc>
              <a:spcBef>
                <a:spcPts val="300"/>
              </a:spcBef>
              <a:spcAft>
                <a:spcPts val="0"/>
              </a:spcAft>
              <a:buClr>
                <a:schemeClr val="dk1"/>
              </a:buClr>
              <a:buSzPts val="1200"/>
              <a:buChar char="•"/>
              <a:defRPr sz="1200"/>
            </a:lvl3pPr>
            <a:lvl4pPr marL="1828800" lvl="3" indent="-304800" algn="l">
              <a:lnSpc>
                <a:spcPct val="100000"/>
              </a:lnSpc>
              <a:spcBef>
                <a:spcPts val="300"/>
              </a:spcBef>
              <a:spcAft>
                <a:spcPts val="0"/>
              </a:spcAft>
              <a:buClr>
                <a:schemeClr val="dk1"/>
              </a:buClr>
              <a:buSzPts val="1200"/>
              <a:buChar char="•"/>
              <a:defRPr sz="1200"/>
            </a:lvl4pPr>
            <a:lvl5pPr marL="2286000" lvl="4" indent="-304800" algn="l">
              <a:lnSpc>
                <a:spcPct val="100000"/>
              </a:lnSpc>
              <a:spcBef>
                <a:spcPts val="300"/>
              </a:spcBef>
              <a:spcAft>
                <a:spcPts val="0"/>
              </a:spcAft>
              <a:buClr>
                <a:schemeClr val="dk1"/>
              </a:buClr>
              <a:buSzPts val="1200"/>
              <a:buChar char="•"/>
              <a:defRPr sz="1200"/>
            </a:lvl5pPr>
            <a:lvl6pPr marL="2743200" lvl="5" indent="-228600" algn="l">
              <a:lnSpc>
                <a:spcPct val="90000"/>
              </a:lnSpc>
              <a:spcBef>
                <a:spcPts val="400"/>
              </a:spcBef>
              <a:spcAft>
                <a:spcPts val="0"/>
              </a:spcAft>
              <a:buClr>
                <a:schemeClr val="dk1"/>
              </a:buClr>
              <a:buSzPts val="1400"/>
              <a:buNone/>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5" name="Google Shape;285;p48"/>
          <p:cNvSpPr txBox="1">
            <a:spLocks noGrp="1"/>
          </p:cNvSpPr>
          <p:nvPr>
            <p:ph type="body" idx="4"/>
          </p:nvPr>
        </p:nvSpPr>
        <p:spPr>
          <a:xfrm>
            <a:off x="4653901" y="3415487"/>
            <a:ext cx="3968606" cy="1100554"/>
          </a:xfrm>
          <a:prstGeom prst="rect">
            <a:avLst/>
          </a:prstGeom>
          <a:noFill/>
          <a:ln>
            <a:noFill/>
          </a:ln>
        </p:spPr>
        <p:txBody>
          <a:bodyPr spcFirstLastPara="1" wrap="square" lIns="0" tIns="13500" rIns="0" bIns="0" anchor="t" anchorCtr="0">
            <a:noAutofit/>
          </a:bodyPr>
          <a:lstStyle>
            <a:lvl1pPr marL="457200" lvl="0" indent="-228600" algn="l">
              <a:lnSpc>
                <a:spcPct val="100000"/>
              </a:lnSpc>
              <a:spcBef>
                <a:spcPts val="300"/>
              </a:spcBef>
              <a:spcAft>
                <a:spcPts val="0"/>
              </a:spcAft>
              <a:buClr>
                <a:schemeClr val="dk1"/>
              </a:buClr>
              <a:buSzPts val="1200"/>
              <a:buNone/>
              <a:defRPr sz="1200"/>
            </a:lvl1pPr>
            <a:lvl2pPr marL="914400" lvl="1" indent="-304800" algn="l">
              <a:lnSpc>
                <a:spcPct val="100000"/>
              </a:lnSpc>
              <a:spcBef>
                <a:spcPts val="300"/>
              </a:spcBef>
              <a:spcAft>
                <a:spcPts val="0"/>
              </a:spcAft>
              <a:buClr>
                <a:schemeClr val="dk1"/>
              </a:buClr>
              <a:buSzPts val="1200"/>
              <a:buChar char="•"/>
              <a:defRPr sz="1200"/>
            </a:lvl2pPr>
            <a:lvl3pPr marL="1371600" lvl="2" indent="-304800" algn="l">
              <a:lnSpc>
                <a:spcPct val="100000"/>
              </a:lnSpc>
              <a:spcBef>
                <a:spcPts val="300"/>
              </a:spcBef>
              <a:spcAft>
                <a:spcPts val="0"/>
              </a:spcAft>
              <a:buClr>
                <a:schemeClr val="dk1"/>
              </a:buClr>
              <a:buSzPts val="1200"/>
              <a:buChar char="•"/>
              <a:defRPr sz="1200"/>
            </a:lvl3pPr>
            <a:lvl4pPr marL="1828800" lvl="3" indent="-304800" algn="l">
              <a:lnSpc>
                <a:spcPct val="100000"/>
              </a:lnSpc>
              <a:spcBef>
                <a:spcPts val="300"/>
              </a:spcBef>
              <a:spcAft>
                <a:spcPts val="0"/>
              </a:spcAft>
              <a:buClr>
                <a:schemeClr val="dk1"/>
              </a:buClr>
              <a:buSzPts val="1200"/>
              <a:buChar char="•"/>
              <a:defRPr sz="1200"/>
            </a:lvl4pPr>
            <a:lvl5pPr marL="2286000" lvl="4" indent="-304800" algn="l">
              <a:lnSpc>
                <a:spcPct val="100000"/>
              </a:lnSpc>
              <a:spcBef>
                <a:spcPts val="300"/>
              </a:spcBef>
              <a:spcAft>
                <a:spcPts val="0"/>
              </a:spcAft>
              <a:buClr>
                <a:schemeClr val="dk1"/>
              </a:buClr>
              <a:buSzPts val="1200"/>
              <a:buChar char="•"/>
              <a:defRPr sz="1200"/>
            </a:lvl5pPr>
            <a:lvl6pPr marL="2743200" lvl="5" indent="-228600" algn="l">
              <a:lnSpc>
                <a:spcPct val="90000"/>
              </a:lnSpc>
              <a:spcBef>
                <a:spcPts val="400"/>
              </a:spcBef>
              <a:spcAft>
                <a:spcPts val="0"/>
              </a:spcAft>
              <a:buClr>
                <a:schemeClr val="dk1"/>
              </a:buClr>
              <a:buSzPts val="1400"/>
              <a:buNone/>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hree captioned Images">
  <p:cSld name="Three captioned Images">
    <p:spTree>
      <p:nvGrpSpPr>
        <p:cNvPr id="1" name="Shape 286"/>
        <p:cNvGrpSpPr/>
        <p:nvPr/>
      </p:nvGrpSpPr>
      <p:grpSpPr>
        <a:xfrm>
          <a:off x="0" y="0"/>
          <a:ext cx="0" cy="0"/>
          <a:chOff x="0" y="0"/>
          <a:chExt cx="0" cy="0"/>
        </a:xfrm>
      </p:grpSpPr>
      <p:sp>
        <p:nvSpPr>
          <p:cNvPr id="287" name="Google Shape;287;p49"/>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88" name="Google Shape;288;p49"/>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89" name="Google Shape;289;p49"/>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90" name="Google Shape;290;p49"/>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291" name="Google Shape;291;p49"/>
          <p:cNvSpPr>
            <a:spLocks noGrp="1"/>
          </p:cNvSpPr>
          <p:nvPr>
            <p:ph type="pic" idx="2"/>
          </p:nvPr>
        </p:nvSpPr>
        <p:spPr>
          <a:xfrm>
            <a:off x="3275410" y="1087041"/>
            <a:ext cx="2593181" cy="2240793"/>
          </a:xfrm>
          <a:prstGeom prst="rect">
            <a:avLst/>
          </a:prstGeom>
          <a:solidFill>
            <a:schemeClr val="lt1"/>
          </a:solidFill>
          <a:ln>
            <a:noFill/>
          </a:ln>
        </p:spPr>
      </p:sp>
      <p:sp>
        <p:nvSpPr>
          <p:cNvPr id="292" name="Google Shape;292;p49"/>
          <p:cNvSpPr txBox="1">
            <a:spLocks noGrp="1"/>
          </p:cNvSpPr>
          <p:nvPr>
            <p:ph type="body" idx="1"/>
          </p:nvPr>
        </p:nvSpPr>
        <p:spPr>
          <a:xfrm>
            <a:off x="521495" y="3408842"/>
            <a:ext cx="2591990" cy="1107199"/>
          </a:xfrm>
          <a:prstGeom prst="rect">
            <a:avLst/>
          </a:prstGeom>
          <a:noFill/>
          <a:ln>
            <a:noFill/>
          </a:ln>
        </p:spPr>
        <p:txBody>
          <a:bodyPr spcFirstLastPara="1" wrap="square" lIns="0" tIns="13500" rIns="0" bIns="0" anchor="t" anchorCtr="0">
            <a:noAutofit/>
          </a:bodyPr>
          <a:lstStyle>
            <a:lvl1pPr marL="457200" lvl="0" indent="-228600" algn="l">
              <a:lnSpc>
                <a:spcPct val="100000"/>
              </a:lnSpc>
              <a:spcBef>
                <a:spcPts val="300"/>
              </a:spcBef>
              <a:spcAft>
                <a:spcPts val="0"/>
              </a:spcAft>
              <a:buClr>
                <a:schemeClr val="dk1"/>
              </a:buClr>
              <a:buSzPts val="1200"/>
              <a:buNone/>
              <a:defRPr sz="1200"/>
            </a:lvl1pPr>
            <a:lvl2pPr marL="914400" lvl="1" indent="-304800" algn="l">
              <a:lnSpc>
                <a:spcPct val="100000"/>
              </a:lnSpc>
              <a:spcBef>
                <a:spcPts val="300"/>
              </a:spcBef>
              <a:spcAft>
                <a:spcPts val="0"/>
              </a:spcAft>
              <a:buClr>
                <a:schemeClr val="dk1"/>
              </a:buClr>
              <a:buSzPts val="1200"/>
              <a:buChar char="•"/>
              <a:defRPr sz="1200"/>
            </a:lvl2pPr>
            <a:lvl3pPr marL="1371600" lvl="2" indent="-304800" algn="l">
              <a:lnSpc>
                <a:spcPct val="100000"/>
              </a:lnSpc>
              <a:spcBef>
                <a:spcPts val="300"/>
              </a:spcBef>
              <a:spcAft>
                <a:spcPts val="0"/>
              </a:spcAft>
              <a:buClr>
                <a:schemeClr val="dk1"/>
              </a:buClr>
              <a:buSzPts val="1200"/>
              <a:buChar char="•"/>
              <a:defRPr sz="1200"/>
            </a:lvl3pPr>
            <a:lvl4pPr marL="1828800" lvl="3" indent="-304800" algn="l">
              <a:lnSpc>
                <a:spcPct val="100000"/>
              </a:lnSpc>
              <a:spcBef>
                <a:spcPts val="300"/>
              </a:spcBef>
              <a:spcAft>
                <a:spcPts val="0"/>
              </a:spcAft>
              <a:buClr>
                <a:schemeClr val="dk1"/>
              </a:buClr>
              <a:buSzPts val="1200"/>
              <a:buChar char="•"/>
              <a:defRPr sz="1200"/>
            </a:lvl4pPr>
            <a:lvl5pPr marL="2286000" lvl="4" indent="-304800" algn="l">
              <a:lnSpc>
                <a:spcPct val="100000"/>
              </a:lnSpc>
              <a:spcBef>
                <a:spcPts val="300"/>
              </a:spcBef>
              <a:spcAft>
                <a:spcPts val="0"/>
              </a:spcAft>
              <a:buClr>
                <a:schemeClr val="dk1"/>
              </a:buClr>
              <a:buSzPts val="1200"/>
              <a:buChar char="•"/>
              <a:defRPr sz="1200"/>
            </a:lvl5pPr>
            <a:lvl6pPr marL="2743200" lvl="5" indent="-228600" algn="l">
              <a:lnSpc>
                <a:spcPct val="90000"/>
              </a:lnSpc>
              <a:spcBef>
                <a:spcPts val="400"/>
              </a:spcBef>
              <a:spcAft>
                <a:spcPts val="0"/>
              </a:spcAft>
              <a:buClr>
                <a:schemeClr val="dk1"/>
              </a:buClr>
              <a:buSzPts val="1400"/>
              <a:buNone/>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93" name="Google Shape;293;p49"/>
          <p:cNvSpPr>
            <a:spLocks noGrp="1"/>
          </p:cNvSpPr>
          <p:nvPr>
            <p:ph type="pic" idx="3"/>
          </p:nvPr>
        </p:nvSpPr>
        <p:spPr>
          <a:xfrm>
            <a:off x="6030516" y="1087042"/>
            <a:ext cx="2591989" cy="2240792"/>
          </a:xfrm>
          <a:prstGeom prst="rect">
            <a:avLst/>
          </a:prstGeom>
          <a:solidFill>
            <a:schemeClr val="lt1"/>
          </a:solidFill>
          <a:ln>
            <a:noFill/>
          </a:ln>
        </p:spPr>
      </p:sp>
      <p:sp>
        <p:nvSpPr>
          <p:cNvPr id="294" name="Google Shape;294;p49"/>
          <p:cNvSpPr>
            <a:spLocks noGrp="1"/>
          </p:cNvSpPr>
          <p:nvPr>
            <p:ph type="pic" idx="4"/>
          </p:nvPr>
        </p:nvSpPr>
        <p:spPr>
          <a:xfrm>
            <a:off x="521494" y="1087041"/>
            <a:ext cx="2593181" cy="2240793"/>
          </a:xfrm>
          <a:prstGeom prst="rect">
            <a:avLst/>
          </a:prstGeom>
          <a:solidFill>
            <a:schemeClr val="lt1"/>
          </a:solidFill>
          <a:ln>
            <a:noFill/>
          </a:ln>
        </p:spPr>
      </p:sp>
      <p:sp>
        <p:nvSpPr>
          <p:cNvPr id="295" name="Google Shape;295;p49"/>
          <p:cNvSpPr txBox="1">
            <a:spLocks noGrp="1"/>
          </p:cNvSpPr>
          <p:nvPr>
            <p:ph type="body" idx="5"/>
          </p:nvPr>
        </p:nvSpPr>
        <p:spPr>
          <a:xfrm>
            <a:off x="3276601" y="3408842"/>
            <a:ext cx="2591990" cy="1107199"/>
          </a:xfrm>
          <a:prstGeom prst="rect">
            <a:avLst/>
          </a:prstGeom>
          <a:noFill/>
          <a:ln>
            <a:noFill/>
          </a:ln>
        </p:spPr>
        <p:txBody>
          <a:bodyPr spcFirstLastPara="1" wrap="square" lIns="0" tIns="13500" rIns="0" bIns="0" anchor="t" anchorCtr="0">
            <a:noAutofit/>
          </a:bodyPr>
          <a:lstStyle>
            <a:lvl1pPr marL="457200" lvl="0" indent="-228600" algn="l">
              <a:lnSpc>
                <a:spcPct val="100000"/>
              </a:lnSpc>
              <a:spcBef>
                <a:spcPts val="300"/>
              </a:spcBef>
              <a:spcAft>
                <a:spcPts val="0"/>
              </a:spcAft>
              <a:buClr>
                <a:schemeClr val="dk1"/>
              </a:buClr>
              <a:buSzPts val="1200"/>
              <a:buNone/>
              <a:defRPr sz="1200"/>
            </a:lvl1pPr>
            <a:lvl2pPr marL="914400" lvl="1" indent="-304800" algn="l">
              <a:lnSpc>
                <a:spcPct val="100000"/>
              </a:lnSpc>
              <a:spcBef>
                <a:spcPts val="300"/>
              </a:spcBef>
              <a:spcAft>
                <a:spcPts val="0"/>
              </a:spcAft>
              <a:buClr>
                <a:schemeClr val="dk1"/>
              </a:buClr>
              <a:buSzPts val="1200"/>
              <a:buChar char="•"/>
              <a:defRPr sz="1200"/>
            </a:lvl2pPr>
            <a:lvl3pPr marL="1371600" lvl="2" indent="-304800" algn="l">
              <a:lnSpc>
                <a:spcPct val="100000"/>
              </a:lnSpc>
              <a:spcBef>
                <a:spcPts val="300"/>
              </a:spcBef>
              <a:spcAft>
                <a:spcPts val="0"/>
              </a:spcAft>
              <a:buClr>
                <a:schemeClr val="dk1"/>
              </a:buClr>
              <a:buSzPts val="1200"/>
              <a:buChar char="•"/>
              <a:defRPr sz="1200"/>
            </a:lvl3pPr>
            <a:lvl4pPr marL="1828800" lvl="3" indent="-304800" algn="l">
              <a:lnSpc>
                <a:spcPct val="100000"/>
              </a:lnSpc>
              <a:spcBef>
                <a:spcPts val="300"/>
              </a:spcBef>
              <a:spcAft>
                <a:spcPts val="0"/>
              </a:spcAft>
              <a:buClr>
                <a:schemeClr val="dk1"/>
              </a:buClr>
              <a:buSzPts val="1200"/>
              <a:buChar char="•"/>
              <a:defRPr sz="1200"/>
            </a:lvl4pPr>
            <a:lvl5pPr marL="2286000" lvl="4" indent="-304800" algn="l">
              <a:lnSpc>
                <a:spcPct val="100000"/>
              </a:lnSpc>
              <a:spcBef>
                <a:spcPts val="300"/>
              </a:spcBef>
              <a:spcAft>
                <a:spcPts val="0"/>
              </a:spcAft>
              <a:buClr>
                <a:schemeClr val="dk1"/>
              </a:buClr>
              <a:buSzPts val="1200"/>
              <a:buChar char="•"/>
              <a:defRPr sz="1200"/>
            </a:lvl5pPr>
            <a:lvl6pPr marL="2743200" lvl="5" indent="-228600" algn="l">
              <a:lnSpc>
                <a:spcPct val="90000"/>
              </a:lnSpc>
              <a:spcBef>
                <a:spcPts val="400"/>
              </a:spcBef>
              <a:spcAft>
                <a:spcPts val="0"/>
              </a:spcAft>
              <a:buClr>
                <a:schemeClr val="dk1"/>
              </a:buClr>
              <a:buSzPts val="1400"/>
              <a:buNone/>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96" name="Google Shape;296;p49"/>
          <p:cNvSpPr txBox="1">
            <a:spLocks noGrp="1"/>
          </p:cNvSpPr>
          <p:nvPr>
            <p:ph type="body" idx="6"/>
          </p:nvPr>
        </p:nvSpPr>
        <p:spPr>
          <a:xfrm>
            <a:off x="6030516" y="3408842"/>
            <a:ext cx="2591990" cy="1107199"/>
          </a:xfrm>
          <a:prstGeom prst="rect">
            <a:avLst/>
          </a:prstGeom>
          <a:noFill/>
          <a:ln>
            <a:noFill/>
          </a:ln>
        </p:spPr>
        <p:txBody>
          <a:bodyPr spcFirstLastPara="1" wrap="square" lIns="0" tIns="13500" rIns="0" bIns="0" anchor="t" anchorCtr="0">
            <a:noAutofit/>
          </a:bodyPr>
          <a:lstStyle>
            <a:lvl1pPr marL="457200" lvl="0" indent="-228600" algn="l">
              <a:lnSpc>
                <a:spcPct val="100000"/>
              </a:lnSpc>
              <a:spcBef>
                <a:spcPts val="300"/>
              </a:spcBef>
              <a:spcAft>
                <a:spcPts val="0"/>
              </a:spcAft>
              <a:buClr>
                <a:schemeClr val="dk1"/>
              </a:buClr>
              <a:buSzPts val="1200"/>
              <a:buNone/>
              <a:defRPr sz="1200"/>
            </a:lvl1pPr>
            <a:lvl2pPr marL="914400" lvl="1" indent="-304800" algn="l">
              <a:lnSpc>
                <a:spcPct val="100000"/>
              </a:lnSpc>
              <a:spcBef>
                <a:spcPts val="300"/>
              </a:spcBef>
              <a:spcAft>
                <a:spcPts val="0"/>
              </a:spcAft>
              <a:buClr>
                <a:schemeClr val="dk1"/>
              </a:buClr>
              <a:buSzPts val="1200"/>
              <a:buChar char="•"/>
              <a:defRPr sz="1200"/>
            </a:lvl2pPr>
            <a:lvl3pPr marL="1371600" lvl="2" indent="-304800" algn="l">
              <a:lnSpc>
                <a:spcPct val="100000"/>
              </a:lnSpc>
              <a:spcBef>
                <a:spcPts val="300"/>
              </a:spcBef>
              <a:spcAft>
                <a:spcPts val="0"/>
              </a:spcAft>
              <a:buClr>
                <a:schemeClr val="dk1"/>
              </a:buClr>
              <a:buSzPts val="1200"/>
              <a:buChar char="•"/>
              <a:defRPr sz="1200"/>
            </a:lvl3pPr>
            <a:lvl4pPr marL="1828800" lvl="3" indent="-304800" algn="l">
              <a:lnSpc>
                <a:spcPct val="100000"/>
              </a:lnSpc>
              <a:spcBef>
                <a:spcPts val="300"/>
              </a:spcBef>
              <a:spcAft>
                <a:spcPts val="0"/>
              </a:spcAft>
              <a:buClr>
                <a:schemeClr val="dk1"/>
              </a:buClr>
              <a:buSzPts val="1200"/>
              <a:buChar char="•"/>
              <a:defRPr sz="1200"/>
            </a:lvl4pPr>
            <a:lvl5pPr marL="2286000" lvl="4" indent="-304800" algn="l">
              <a:lnSpc>
                <a:spcPct val="100000"/>
              </a:lnSpc>
              <a:spcBef>
                <a:spcPts val="300"/>
              </a:spcBef>
              <a:spcAft>
                <a:spcPts val="0"/>
              </a:spcAft>
              <a:buClr>
                <a:schemeClr val="dk1"/>
              </a:buClr>
              <a:buSzPts val="1200"/>
              <a:buChar char="•"/>
              <a:defRPr sz="1200"/>
            </a:lvl5pPr>
            <a:lvl6pPr marL="2743200" lvl="5" indent="-228600" algn="l">
              <a:lnSpc>
                <a:spcPct val="90000"/>
              </a:lnSpc>
              <a:spcBef>
                <a:spcPts val="400"/>
              </a:spcBef>
              <a:spcAft>
                <a:spcPts val="0"/>
              </a:spcAft>
              <a:buClr>
                <a:schemeClr val="dk1"/>
              </a:buClr>
              <a:buSzPts val="1400"/>
              <a:buNone/>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our captioned Images">
  <p:cSld name="Four captioned Images">
    <p:spTree>
      <p:nvGrpSpPr>
        <p:cNvPr id="1" name="Shape 297"/>
        <p:cNvGrpSpPr/>
        <p:nvPr/>
      </p:nvGrpSpPr>
      <p:grpSpPr>
        <a:xfrm>
          <a:off x="0" y="0"/>
          <a:ext cx="0" cy="0"/>
          <a:chOff x="0" y="0"/>
          <a:chExt cx="0" cy="0"/>
        </a:xfrm>
      </p:grpSpPr>
      <p:sp>
        <p:nvSpPr>
          <p:cNvPr id="298" name="Google Shape;298;p50"/>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99" name="Google Shape;299;p50"/>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00" name="Google Shape;300;p50"/>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01" name="Google Shape;301;p50"/>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302" name="Google Shape;302;p50"/>
          <p:cNvSpPr>
            <a:spLocks noGrp="1"/>
          </p:cNvSpPr>
          <p:nvPr>
            <p:ph type="pic" idx="2"/>
          </p:nvPr>
        </p:nvSpPr>
        <p:spPr>
          <a:xfrm>
            <a:off x="521495" y="1087042"/>
            <a:ext cx="1903500" cy="2240792"/>
          </a:xfrm>
          <a:prstGeom prst="rect">
            <a:avLst/>
          </a:prstGeom>
          <a:solidFill>
            <a:schemeClr val="lt1"/>
          </a:solidFill>
          <a:ln>
            <a:noFill/>
          </a:ln>
        </p:spPr>
      </p:sp>
      <p:sp>
        <p:nvSpPr>
          <p:cNvPr id="303" name="Google Shape;303;p50"/>
          <p:cNvSpPr>
            <a:spLocks noGrp="1"/>
          </p:cNvSpPr>
          <p:nvPr>
            <p:ph type="pic" idx="3"/>
          </p:nvPr>
        </p:nvSpPr>
        <p:spPr>
          <a:xfrm>
            <a:off x="6719005" y="1087042"/>
            <a:ext cx="1903500" cy="2240792"/>
          </a:xfrm>
          <a:prstGeom prst="rect">
            <a:avLst/>
          </a:prstGeom>
          <a:solidFill>
            <a:schemeClr val="lt1"/>
          </a:solidFill>
          <a:ln>
            <a:noFill/>
          </a:ln>
        </p:spPr>
      </p:sp>
      <p:sp>
        <p:nvSpPr>
          <p:cNvPr id="304" name="Google Shape;304;p50"/>
          <p:cNvSpPr>
            <a:spLocks noGrp="1"/>
          </p:cNvSpPr>
          <p:nvPr>
            <p:ph type="pic" idx="4"/>
          </p:nvPr>
        </p:nvSpPr>
        <p:spPr>
          <a:xfrm>
            <a:off x="2587538" y="1087042"/>
            <a:ext cx="1903500" cy="2240792"/>
          </a:xfrm>
          <a:prstGeom prst="rect">
            <a:avLst/>
          </a:prstGeom>
          <a:solidFill>
            <a:schemeClr val="lt1"/>
          </a:solidFill>
          <a:ln>
            <a:noFill/>
          </a:ln>
        </p:spPr>
      </p:sp>
      <p:sp>
        <p:nvSpPr>
          <p:cNvPr id="305" name="Google Shape;305;p50"/>
          <p:cNvSpPr>
            <a:spLocks noGrp="1"/>
          </p:cNvSpPr>
          <p:nvPr>
            <p:ph type="pic" idx="5"/>
          </p:nvPr>
        </p:nvSpPr>
        <p:spPr>
          <a:xfrm>
            <a:off x="4652963" y="1087042"/>
            <a:ext cx="1903500" cy="2240792"/>
          </a:xfrm>
          <a:prstGeom prst="rect">
            <a:avLst/>
          </a:prstGeom>
          <a:solidFill>
            <a:schemeClr val="lt1"/>
          </a:solidFill>
          <a:ln>
            <a:noFill/>
          </a:ln>
        </p:spPr>
      </p:sp>
      <p:sp>
        <p:nvSpPr>
          <p:cNvPr id="306" name="Google Shape;306;p50"/>
          <p:cNvSpPr txBox="1">
            <a:spLocks noGrp="1"/>
          </p:cNvSpPr>
          <p:nvPr>
            <p:ph type="body" idx="1"/>
          </p:nvPr>
        </p:nvSpPr>
        <p:spPr>
          <a:xfrm>
            <a:off x="521494" y="3408760"/>
            <a:ext cx="1900238" cy="110728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1200"/>
              <a:buNone/>
              <a:defRPr sz="1200"/>
            </a:lvl1pPr>
            <a:lvl2pPr marL="914400" lvl="1" indent="-304800" algn="l">
              <a:lnSpc>
                <a:spcPct val="100000"/>
              </a:lnSpc>
              <a:spcBef>
                <a:spcPts val="0"/>
              </a:spcBef>
              <a:spcAft>
                <a:spcPts val="0"/>
              </a:spcAft>
              <a:buClr>
                <a:schemeClr val="dk1"/>
              </a:buClr>
              <a:buSzPts val="1200"/>
              <a:buChar char="•"/>
              <a:defRPr sz="1200"/>
            </a:lvl2pPr>
            <a:lvl3pPr marL="1371600" lvl="2" indent="-304800" algn="l">
              <a:lnSpc>
                <a:spcPct val="100000"/>
              </a:lnSpc>
              <a:spcBef>
                <a:spcPts val="0"/>
              </a:spcBef>
              <a:spcAft>
                <a:spcPts val="0"/>
              </a:spcAft>
              <a:buClr>
                <a:schemeClr val="dk1"/>
              </a:buClr>
              <a:buSzPts val="1200"/>
              <a:buChar char="•"/>
              <a:defRPr sz="12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07" name="Google Shape;307;p50"/>
          <p:cNvSpPr txBox="1">
            <a:spLocks noGrp="1"/>
          </p:cNvSpPr>
          <p:nvPr>
            <p:ph type="body" idx="6"/>
          </p:nvPr>
        </p:nvSpPr>
        <p:spPr>
          <a:xfrm>
            <a:off x="2586831" y="3408760"/>
            <a:ext cx="1900237" cy="110728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1200"/>
              <a:buNone/>
              <a:defRPr sz="1200"/>
            </a:lvl1pPr>
            <a:lvl2pPr marL="914400" lvl="1" indent="-304800" algn="l">
              <a:lnSpc>
                <a:spcPct val="100000"/>
              </a:lnSpc>
              <a:spcBef>
                <a:spcPts val="0"/>
              </a:spcBef>
              <a:spcAft>
                <a:spcPts val="0"/>
              </a:spcAft>
              <a:buClr>
                <a:schemeClr val="dk1"/>
              </a:buClr>
              <a:buSzPts val="1200"/>
              <a:buChar char="•"/>
              <a:defRPr sz="1200"/>
            </a:lvl2pPr>
            <a:lvl3pPr marL="1371600" lvl="2" indent="-304800" algn="l">
              <a:lnSpc>
                <a:spcPct val="100000"/>
              </a:lnSpc>
              <a:spcBef>
                <a:spcPts val="0"/>
              </a:spcBef>
              <a:spcAft>
                <a:spcPts val="0"/>
              </a:spcAft>
              <a:buClr>
                <a:schemeClr val="dk1"/>
              </a:buClr>
              <a:buSzPts val="1200"/>
              <a:buChar char="•"/>
              <a:defRPr sz="12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08" name="Google Shape;308;p50"/>
          <p:cNvSpPr txBox="1">
            <a:spLocks noGrp="1"/>
          </p:cNvSpPr>
          <p:nvPr>
            <p:ph type="body" idx="7"/>
          </p:nvPr>
        </p:nvSpPr>
        <p:spPr>
          <a:xfrm>
            <a:off x="4652168" y="3408760"/>
            <a:ext cx="1900238" cy="110728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1200"/>
              <a:buNone/>
              <a:defRPr sz="1200"/>
            </a:lvl1pPr>
            <a:lvl2pPr marL="914400" lvl="1" indent="-304800" algn="l">
              <a:lnSpc>
                <a:spcPct val="100000"/>
              </a:lnSpc>
              <a:spcBef>
                <a:spcPts val="0"/>
              </a:spcBef>
              <a:spcAft>
                <a:spcPts val="0"/>
              </a:spcAft>
              <a:buClr>
                <a:schemeClr val="dk1"/>
              </a:buClr>
              <a:buSzPts val="1200"/>
              <a:buChar char="•"/>
              <a:defRPr sz="1200"/>
            </a:lvl2pPr>
            <a:lvl3pPr marL="1371600" lvl="2" indent="-304800" algn="l">
              <a:lnSpc>
                <a:spcPct val="100000"/>
              </a:lnSpc>
              <a:spcBef>
                <a:spcPts val="0"/>
              </a:spcBef>
              <a:spcAft>
                <a:spcPts val="0"/>
              </a:spcAft>
              <a:buClr>
                <a:schemeClr val="dk1"/>
              </a:buClr>
              <a:buSzPts val="1200"/>
              <a:buChar char="•"/>
              <a:defRPr sz="12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09" name="Google Shape;309;p50"/>
          <p:cNvSpPr txBox="1">
            <a:spLocks noGrp="1"/>
          </p:cNvSpPr>
          <p:nvPr>
            <p:ph type="body" idx="8"/>
          </p:nvPr>
        </p:nvSpPr>
        <p:spPr>
          <a:xfrm>
            <a:off x="6717506" y="3408760"/>
            <a:ext cx="1900238" cy="110728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1200"/>
              <a:buNone/>
              <a:defRPr sz="1200"/>
            </a:lvl1pPr>
            <a:lvl2pPr marL="914400" lvl="1" indent="-304800" algn="l">
              <a:lnSpc>
                <a:spcPct val="100000"/>
              </a:lnSpc>
              <a:spcBef>
                <a:spcPts val="0"/>
              </a:spcBef>
              <a:spcAft>
                <a:spcPts val="0"/>
              </a:spcAft>
              <a:buClr>
                <a:schemeClr val="dk1"/>
              </a:buClr>
              <a:buSzPts val="1200"/>
              <a:buChar char="•"/>
              <a:defRPr sz="1200"/>
            </a:lvl2pPr>
            <a:lvl3pPr marL="1371600" lvl="2" indent="-304800" algn="l">
              <a:lnSpc>
                <a:spcPct val="100000"/>
              </a:lnSpc>
              <a:spcBef>
                <a:spcPts val="0"/>
              </a:spcBef>
              <a:spcAft>
                <a:spcPts val="0"/>
              </a:spcAft>
              <a:buClr>
                <a:schemeClr val="dk1"/>
              </a:buClr>
              <a:buSzPts val="1200"/>
              <a:buChar char="•"/>
              <a:defRPr sz="12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ix captioned Images">
  <p:cSld name="Six captioned Images">
    <p:spTree>
      <p:nvGrpSpPr>
        <p:cNvPr id="1" name="Shape 310"/>
        <p:cNvGrpSpPr/>
        <p:nvPr/>
      </p:nvGrpSpPr>
      <p:grpSpPr>
        <a:xfrm>
          <a:off x="0" y="0"/>
          <a:ext cx="0" cy="0"/>
          <a:chOff x="0" y="0"/>
          <a:chExt cx="0" cy="0"/>
        </a:xfrm>
      </p:grpSpPr>
      <p:sp>
        <p:nvSpPr>
          <p:cNvPr id="311" name="Google Shape;311;p51"/>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12" name="Google Shape;312;p51"/>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13" name="Google Shape;313;p51"/>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14" name="Google Shape;314;p51"/>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315" name="Google Shape;315;p51"/>
          <p:cNvSpPr>
            <a:spLocks noGrp="1"/>
          </p:cNvSpPr>
          <p:nvPr>
            <p:ph type="pic" idx="2"/>
          </p:nvPr>
        </p:nvSpPr>
        <p:spPr>
          <a:xfrm>
            <a:off x="3275410" y="1087041"/>
            <a:ext cx="2593181" cy="1349695"/>
          </a:xfrm>
          <a:prstGeom prst="rect">
            <a:avLst/>
          </a:prstGeom>
          <a:solidFill>
            <a:schemeClr val="lt1"/>
          </a:solidFill>
          <a:ln>
            <a:noFill/>
          </a:ln>
        </p:spPr>
      </p:sp>
      <p:sp>
        <p:nvSpPr>
          <p:cNvPr id="316" name="Google Shape;316;p51"/>
          <p:cNvSpPr>
            <a:spLocks noGrp="1"/>
          </p:cNvSpPr>
          <p:nvPr>
            <p:ph type="pic" idx="3"/>
          </p:nvPr>
        </p:nvSpPr>
        <p:spPr>
          <a:xfrm>
            <a:off x="6030516" y="1087042"/>
            <a:ext cx="2591989" cy="1349694"/>
          </a:xfrm>
          <a:prstGeom prst="rect">
            <a:avLst/>
          </a:prstGeom>
          <a:solidFill>
            <a:schemeClr val="lt1"/>
          </a:solidFill>
          <a:ln>
            <a:noFill/>
          </a:ln>
        </p:spPr>
      </p:sp>
      <p:sp>
        <p:nvSpPr>
          <p:cNvPr id="317" name="Google Shape;317;p51"/>
          <p:cNvSpPr>
            <a:spLocks noGrp="1"/>
          </p:cNvSpPr>
          <p:nvPr>
            <p:ph type="pic" idx="4"/>
          </p:nvPr>
        </p:nvSpPr>
        <p:spPr>
          <a:xfrm>
            <a:off x="521494" y="1087041"/>
            <a:ext cx="2593181" cy="1349695"/>
          </a:xfrm>
          <a:prstGeom prst="rect">
            <a:avLst/>
          </a:prstGeom>
          <a:solidFill>
            <a:schemeClr val="lt1"/>
          </a:solidFill>
          <a:ln>
            <a:noFill/>
          </a:ln>
        </p:spPr>
      </p:sp>
      <p:sp>
        <p:nvSpPr>
          <p:cNvPr id="318" name="Google Shape;318;p51"/>
          <p:cNvSpPr>
            <a:spLocks noGrp="1"/>
          </p:cNvSpPr>
          <p:nvPr>
            <p:ph type="pic" idx="5"/>
          </p:nvPr>
        </p:nvSpPr>
        <p:spPr>
          <a:xfrm>
            <a:off x="3275409" y="2889000"/>
            <a:ext cx="2593181" cy="1349695"/>
          </a:xfrm>
          <a:prstGeom prst="rect">
            <a:avLst/>
          </a:prstGeom>
          <a:solidFill>
            <a:schemeClr val="lt1"/>
          </a:solidFill>
          <a:ln>
            <a:noFill/>
          </a:ln>
        </p:spPr>
      </p:sp>
      <p:sp>
        <p:nvSpPr>
          <p:cNvPr id="319" name="Google Shape;319;p51"/>
          <p:cNvSpPr>
            <a:spLocks noGrp="1"/>
          </p:cNvSpPr>
          <p:nvPr>
            <p:ph type="pic" idx="6"/>
          </p:nvPr>
        </p:nvSpPr>
        <p:spPr>
          <a:xfrm>
            <a:off x="6030516" y="2889000"/>
            <a:ext cx="2591989" cy="1349694"/>
          </a:xfrm>
          <a:prstGeom prst="rect">
            <a:avLst/>
          </a:prstGeom>
          <a:solidFill>
            <a:schemeClr val="lt1"/>
          </a:solidFill>
          <a:ln>
            <a:noFill/>
          </a:ln>
        </p:spPr>
      </p:sp>
      <p:sp>
        <p:nvSpPr>
          <p:cNvPr id="320" name="Google Shape;320;p51"/>
          <p:cNvSpPr>
            <a:spLocks noGrp="1"/>
          </p:cNvSpPr>
          <p:nvPr>
            <p:ph type="pic" idx="7"/>
          </p:nvPr>
        </p:nvSpPr>
        <p:spPr>
          <a:xfrm>
            <a:off x="521494" y="2889000"/>
            <a:ext cx="2593181" cy="1349695"/>
          </a:xfrm>
          <a:prstGeom prst="rect">
            <a:avLst/>
          </a:prstGeom>
          <a:solidFill>
            <a:schemeClr val="lt1"/>
          </a:solidFill>
          <a:ln>
            <a:noFill/>
          </a:ln>
        </p:spPr>
      </p:sp>
      <p:sp>
        <p:nvSpPr>
          <p:cNvPr id="321" name="Google Shape;321;p51"/>
          <p:cNvSpPr txBox="1">
            <a:spLocks noGrp="1"/>
          </p:cNvSpPr>
          <p:nvPr>
            <p:ph type="body" idx="1"/>
          </p:nvPr>
        </p:nvSpPr>
        <p:spPr>
          <a:xfrm>
            <a:off x="521494" y="4266826"/>
            <a:ext cx="2593181"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2" name="Google Shape;322;p51"/>
          <p:cNvSpPr txBox="1">
            <a:spLocks noGrp="1"/>
          </p:cNvSpPr>
          <p:nvPr>
            <p:ph type="body" idx="8"/>
          </p:nvPr>
        </p:nvSpPr>
        <p:spPr>
          <a:xfrm>
            <a:off x="3275409" y="4266826"/>
            <a:ext cx="2593181"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3" name="Google Shape;323;p51"/>
          <p:cNvSpPr txBox="1">
            <a:spLocks noGrp="1"/>
          </p:cNvSpPr>
          <p:nvPr>
            <p:ph type="body" idx="9"/>
          </p:nvPr>
        </p:nvSpPr>
        <p:spPr>
          <a:xfrm>
            <a:off x="6030516" y="4266826"/>
            <a:ext cx="2593181"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4" name="Google Shape;324;p51"/>
          <p:cNvSpPr txBox="1">
            <a:spLocks noGrp="1"/>
          </p:cNvSpPr>
          <p:nvPr>
            <p:ph type="body" idx="13"/>
          </p:nvPr>
        </p:nvSpPr>
        <p:spPr>
          <a:xfrm>
            <a:off x="521494" y="2474908"/>
            <a:ext cx="2593181"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5" name="Google Shape;325;p51"/>
          <p:cNvSpPr txBox="1">
            <a:spLocks noGrp="1"/>
          </p:cNvSpPr>
          <p:nvPr>
            <p:ph type="body" idx="14"/>
          </p:nvPr>
        </p:nvSpPr>
        <p:spPr>
          <a:xfrm>
            <a:off x="3275409" y="2474908"/>
            <a:ext cx="2593181"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6" name="Google Shape;326;p51"/>
          <p:cNvSpPr txBox="1">
            <a:spLocks noGrp="1"/>
          </p:cNvSpPr>
          <p:nvPr>
            <p:ph type="body" idx="15"/>
          </p:nvPr>
        </p:nvSpPr>
        <p:spPr>
          <a:xfrm>
            <a:off x="6030516" y="2474908"/>
            <a:ext cx="2593181"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Eight captioned Images">
  <p:cSld name="Eight captioned Images">
    <p:spTree>
      <p:nvGrpSpPr>
        <p:cNvPr id="1" name="Shape 327"/>
        <p:cNvGrpSpPr/>
        <p:nvPr/>
      </p:nvGrpSpPr>
      <p:grpSpPr>
        <a:xfrm>
          <a:off x="0" y="0"/>
          <a:ext cx="0" cy="0"/>
          <a:chOff x="0" y="0"/>
          <a:chExt cx="0" cy="0"/>
        </a:xfrm>
      </p:grpSpPr>
      <p:sp>
        <p:nvSpPr>
          <p:cNvPr id="328" name="Google Shape;328;p52"/>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29" name="Google Shape;329;p52"/>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30" name="Google Shape;330;p52"/>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31" name="Google Shape;331;p52"/>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332" name="Google Shape;332;p52"/>
          <p:cNvSpPr>
            <a:spLocks noGrp="1"/>
          </p:cNvSpPr>
          <p:nvPr>
            <p:ph type="pic" idx="2"/>
          </p:nvPr>
        </p:nvSpPr>
        <p:spPr>
          <a:xfrm>
            <a:off x="521495" y="1087042"/>
            <a:ext cx="1903500" cy="1349694"/>
          </a:xfrm>
          <a:prstGeom prst="rect">
            <a:avLst/>
          </a:prstGeom>
          <a:solidFill>
            <a:schemeClr val="lt1"/>
          </a:solidFill>
          <a:ln>
            <a:noFill/>
          </a:ln>
        </p:spPr>
      </p:sp>
      <p:sp>
        <p:nvSpPr>
          <p:cNvPr id="333" name="Google Shape;333;p52"/>
          <p:cNvSpPr>
            <a:spLocks noGrp="1"/>
          </p:cNvSpPr>
          <p:nvPr>
            <p:ph type="pic" idx="3"/>
          </p:nvPr>
        </p:nvSpPr>
        <p:spPr>
          <a:xfrm>
            <a:off x="6719005" y="1087042"/>
            <a:ext cx="1903500" cy="1349694"/>
          </a:xfrm>
          <a:prstGeom prst="rect">
            <a:avLst/>
          </a:prstGeom>
          <a:solidFill>
            <a:schemeClr val="lt1"/>
          </a:solidFill>
          <a:ln>
            <a:noFill/>
          </a:ln>
        </p:spPr>
      </p:sp>
      <p:sp>
        <p:nvSpPr>
          <p:cNvPr id="334" name="Google Shape;334;p52"/>
          <p:cNvSpPr>
            <a:spLocks noGrp="1"/>
          </p:cNvSpPr>
          <p:nvPr>
            <p:ph type="pic" idx="4"/>
          </p:nvPr>
        </p:nvSpPr>
        <p:spPr>
          <a:xfrm>
            <a:off x="2587538" y="1087042"/>
            <a:ext cx="1903500" cy="1349694"/>
          </a:xfrm>
          <a:prstGeom prst="rect">
            <a:avLst/>
          </a:prstGeom>
          <a:solidFill>
            <a:schemeClr val="lt1"/>
          </a:solidFill>
          <a:ln>
            <a:noFill/>
          </a:ln>
        </p:spPr>
      </p:sp>
      <p:sp>
        <p:nvSpPr>
          <p:cNvPr id="335" name="Google Shape;335;p52"/>
          <p:cNvSpPr>
            <a:spLocks noGrp="1"/>
          </p:cNvSpPr>
          <p:nvPr>
            <p:ph type="pic" idx="5"/>
          </p:nvPr>
        </p:nvSpPr>
        <p:spPr>
          <a:xfrm>
            <a:off x="4652963" y="1087042"/>
            <a:ext cx="1903500" cy="1349694"/>
          </a:xfrm>
          <a:prstGeom prst="rect">
            <a:avLst/>
          </a:prstGeom>
          <a:solidFill>
            <a:schemeClr val="lt1"/>
          </a:solidFill>
          <a:ln>
            <a:noFill/>
          </a:ln>
        </p:spPr>
      </p:sp>
      <p:sp>
        <p:nvSpPr>
          <p:cNvPr id="336" name="Google Shape;336;p52"/>
          <p:cNvSpPr txBox="1">
            <a:spLocks noGrp="1"/>
          </p:cNvSpPr>
          <p:nvPr>
            <p:ph type="body" idx="1"/>
          </p:nvPr>
        </p:nvSpPr>
        <p:spPr>
          <a:xfrm>
            <a:off x="2586831" y="4266825"/>
            <a:ext cx="1900237"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37" name="Google Shape;337;p52"/>
          <p:cNvSpPr txBox="1">
            <a:spLocks noGrp="1"/>
          </p:cNvSpPr>
          <p:nvPr>
            <p:ph type="body" idx="6"/>
          </p:nvPr>
        </p:nvSpPr>
        <p:spPr>
          <a:xfrm>
            <a:off x="4656225" y="4266825"/>
            <a:ext cx="190023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38" name="Google Shape;338;p52"/>
          <p:cNvSpPr txBox="1">
            <a:spLocks noGrp="1"/>
          </p:cNvSpPr>
          <p:nvPr>
            <p:ph type="body" idx="7"/>
          </p:nvPr>
        </p:nvSpPr>
        <p:spPr>
          <a:xfrm>
            <a:off x="6717506" y="4266825"/>
            <a:ext cx="190023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39" name="Google Shape;339;p52"/>
          <p:cNvSpPr>
            <a:spLocks noGrp="1"/>
          </p:cNvSpPr>
          <p:nvPr>
            <p:ph type="pic" idx="8"/>
          </p:nvPr>
        </p:nvSpPr>
        <p:spPr>
          <a:xfrm>
            <a:off x="521494" y="2889000"/>
            <a:ext cx="1903500" cy="1349695"/>
          </a:xfrm>
          <a:prstGeom prst="rect">
            <a:avLst/>
          </a:prstGeom>
          <a:solidFill>
            <a:schemeClr val="lt1"/>
          </a:solidFill>
          <a:ln>
            <a:noFill/>
          </a:ln>
        </p:spPr>
      </p:sp>
      <p:sp>
        <p:nvSpPr>
          <p:cNvPr id="340" name="Google Shape;340;p52"/>
          <p:cNvSpPr txBox="1">
            <a:spLocks noGrp="1"/>
          </p:cNvSpPr>
          <p:nvPr>
            <p:ph type="body" idx="9"/>
          </p:nvPr>
        </p:nvSpPr>
        <p:spPr>
          <a:xfrm>
            <a:off x="521494" y="2474908"/>
            <a:ext cx="1902619"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41" name="Google Shape;341;p52"/>
          <p:cNvSpPr txBox="1">
            <a:spLocks noGrp="1"/>
          </p:cNvSpPr>
          <p:nvPr>
            <p:ph type="body" idx="13"/>
          </p:nvPr>
        </p:nvSpPr>
        <p:spPr>
          <a:xfrm>
            <a:off x="521494" y="4266826"/>
            <a:ext cx="1905001"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42" name="Google Shape;342;p52"/>
          <p:cNvSpPr txBox="1">
            <a:spLocks noGrp="1"/>
          </p:cNvSpPr>
          <p:nvPr>
            <p:ph type="body" idx="14"/>
          </p:nvPr>
        </p:nvSpPr>
        <p:spPr>
          <a:xfrm>
            <a:off x="2586038" y="2474908"/>
            <a:ext cx="190023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43" name="Google Shape;343;p52"/>
          <p:cNvSpPr txBox="1">
            <a:spLocks noGrp="1"/>
          </p:cNvSpPr>
          <p:nvPr>
            <p:ph type="body" idx="15"/>
          </p:nvPr>
        </p:nvSpPr>
        <p:spPr>
          <a:xfrm>
            <a:off x="4656225" y="2474908"/>
            <a:ext cx="190023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44" name="Google Shape;344;p52"/>
          <p:cNvSpPr txBox="1">
            <a:spLocks noGrp="1"/>
          </p:cNvSpPr>
          <p:nvPr>
            <p:ph type="body" idx="16"/>
          </p:nvPr>
        </p:nvSpPr>
        <p:spPr>
          <a:xfrm>
            <a:off x="6716713" y="2474908"/>
            <a:ext cx="190023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900"/>
              <a:buNone/>
              <a:defRPr sz="900"/>
            </a:lvl1pPr>
            <a:lvl2pPr marL="914400" lvl="1" indent="-285750" algn="l">
              <a:lnSpc>
                <a:spcPct val="100000"/>
              </a:lnSpc>
              <a:spcBef>
                <a:spcPts val="0"/>
              </a:spcBef>
              <a:spcAft>
                <a:spcPts val="0"/>
              </a:spcAft>
              <a:buClr>
                <a:schemeClr val="dk1"/>
              </a:buClr>
              <a:buSzPts val="900"/>
              <a:buChar char="•"/>
              <a:defRPr sz="900"/>
            </a:lvl2pPr>
            <a:lvl3pPr marL="1371600" lvl="2" indent="-285750" algn="l">
              <a:lnSpc>
                <a:spcPct val="100000"/>
              </a:lnSpc>
              <a:spcBef>
                <a:spcPts val="0"/>
              </a:spcBef>
              <a:spcAft>
                <a:spcPts val="0"/>
              </a:spcAft>
              <a:buClr>
                <a:schemeClr val="dk1"/>
              </a:buClr>
              <a:buSzPts val="900"/>
              <a:buChar char="•"/>
              <a:defRPr sz="900"/>
            </a:lvl3pPr>
            <a:lvl4pPr marL="1828800" lvl="3" indent="-304800" algn="l">
              <a:lnSpc>
                <a:spcPct val="100000"/>
              </a:lnSpc>
              <a:spcBef>
                <a:spcPts val="0"/>
              </a:spcBef>
              <a:spcAft>
                <a:spcPts val="0"/>
              </a:spcAft>
              <a:buClr>
                <a:schemeClr val="dk1"/>
              </a:buClr>
              <a:buSzPts val="1200"/>
              <a:buChar char="•"/>
              <a:defRPr sz="1200"/>
            </a:lvl4pPr>
            <a:lvl5pPr marL="2286000" lvl="4" indent="-304800" algn="l">
              <a:lnSpc>
                <a:spcPct val="100000"/>
              </a:lnSpc>
              <a:spcBef>
                <a:spcPts val="0"/>
              </a:spcBef>
              <a:spcAft>
                <a:spcPts val="0"/>
              </a:spcAft>
              <a:buClr>
                <a:schemeClr val="dk1"/>
              </a:buClr>
              <a:buSzPts val="1200"/>
              <a:buChar char="•"/>
              <a:defRPr sz="12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45" name="Google Shape;345;p52"/>
          <p:cNvSpPr>
            <a:spLocks noGrp="1"/>
          </p:cNvSpPr>
          <p:nvPr>
            <p:ph type="pic" idx="17"/>
          </p:nvPr>
        </p:nvSpPr>
        <p:spPr>
          <a:xfrm>
            <a:off x="6718170" y="2889000"/>
            <a:ext cx="1903500" cy="1349694"/>
          </a:xfrm>
          <a:prstGeom prst="rect">
            <a:avLst/>
          </a:prstGeom>
          <a:solidFill>
            <a:schemeClr val="lt1"/>
          </a:solidFill>
          <a:ln>
            <a:noFill/>
          </a:ln>
        </p:spPr>
      </p:sp>
      <p:sp>
        <p:nvSpPr>
          <p:cNvPr id="346" name="Google Shape;346;p52"/>
          <p:cNvSpPr>
            <a:spLocks noGrp="1"/>
          </p:cNvSpPr>
          <p:nvPr>
            <p:ph type="pic" idx="18"/>
          </p:nvPr>
        </p:nvSpPr>
        <p:spPr>
          <a:xfrm>
            <a:off x="2586703" y="2889000"/>
            <a:ext cx="1903500" cy="1349694"/>
          </a:xfrm>
          <a:prstGeom prst="rect">
            <a:avLst/>
          </a:prstGeom>
          <a:solidFill>
            <a:schemeClr val="lt1"/>
          </a:solidFill>
          <a:ln>
            <a:noFill/>
          </a:ln>
        </p:spPr>
      </p:sp>
      <p:sp>
        <p:nvSpPr>
          <p:cNvPr id="347" name="Google Shape;347;p52"/>
          <p:cNvSpPr>
            <a:spLocks noGrp="1"/>
          </p:cNvSpPr>
          <p:nvPr>
            <p:ph type="pic" idx="19"/>
          </p:nvPr>
        </p:nvSpPr>
        <p:spPr>
          <a:xfrm>
            <a:off x="4652128" y="2889000"/>
            <a:ext cx="1903500" cy="1349694"/>
          </a:xfrm>
          <a:prstGeom prst="rect">
            <a:avLst/>
          </a:prstGeom>
          <a:solidFill>
            <a:schemeClr val="lt1"/>
          </a:solid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Blue">
  <p:cSld name="Title Blue">
    <p:bg>
      <p:bgPr>
        <a:solidFill>
          <a:schemeClr val="accent1"/>
        </a:solidFill>
        <a:effectLst/>
      </p:bgPr>
    </p:bg>
    <p:spTree>
      <p:nvGrpSpPr>
        <p:cNvPr id="1" name="Shape 112"/>
        <p:cNvGrpSpPr/>
        <p:nvPr/>
      </p:nvGrpSpPr>
      <p:grpSpPr>
        <a:xfrm>
          <a:off x="0" y="0"/>
          <a:ext cx="0" cy="0"/>
          <a:chOff x="0" y="0"/>
          <a:chExt cx="0" cy="0"/>
        </a:xfrm>
      </p:grpSpPr>
      <p:pic>
        <p:nvPicPr>
          <p:cNvPr id="113" name="Google Shape;113;p26"/>
          <p:cNvPicPr preferRelativeResize="0"/>
          <p:nvPr/>
        </p:nvPicPr>
        <p:blipFill rotWithShape="1">
          <a:blip r:embed="rId2">
            <a:alphaModFix/>
          </a:blip>
          <a:srcRect/>
          <a:stretch/>
        </p:blipFill>
        <p:spPr>
          <a:xfrm>
            <a:off x="1039" y="1169"/>
            <a:ext cx="9141921" cy="5141162"/>
          </a:xfrm>
          <a:prstGeom prst="rect">
            <a:avLst/>
          </a:prstGeom>
          <a:noFill/>
          <a:ln>
            <a:noFill/>
          </a:ln>
        </p:spPr>
      </p:pic>
      <p:pic>
        <p:nvPicPr>
          <p:cNvPr id="114" name="Google Shape;114;p26"/>
          <p:cNvPicPr preferRelativeResize="0"/>
          <p:nvPr/>
        </p:nvPicPr>
        <p:blipFill rotWithShape="1">
          <a:blip r:embed="rId3">
            <a:alphaModFix/>
          </a:blip>
          <a:srcRect l="27519"/>
          <a:stretch/>
        </p:blipFill>
        <p:spPr>
          <a:xfrm>
            <a:off x="1899046" y="402529"/>
            <a:ext cx="1702582" cy="299609"/>
          </a:xfrm>
          <a:prstGeom prst="rect">
            <a:avLst/>
          </a:prstGeom>
          <a:noFill/>
          <a:ln>
            <a:noFill/>
          </a:ln>
        </p:spPr>
      </p:pic>
      <p:sp>
        <p:nvSpPr>
          <p:cNvPr id="115" name="Google Shape;115;p26"/>
          <p:cNvSpPr txBox="1">
            <a:spLocks noGrp="1"/>
          </p:cNvSpPr>
          <p:nvPr>
            <p:ph type="ctrTitle"/>
          </p:nvPr>
        </p:nvSpPr>
        <p:spPr>
          <a:xfrm>
            <a:off x="521494" y="1084390"/>
            <a:ext cx="6034088" cy="1505996"/>
          </a:xfrm>
          <a:prstGeom prst="rect">
            <a:avLst/>
          </a:prstGeom>
          <a:noFill/>
          <a:ln>
            <a:noFill/>
          </a:ln>
        </p:spPr>
        <p:txBody>
          <a:bodyPr spcFirstLastPara="1" wrap="square" lIns="0" tIns="0" rIns="0" bIns="0" anchor="b" anchorCtr="0">
            <a:noAutofit/>
          </a:bodyPr>
          <a:lstStyle>
            <a:lvl1pPr lvl="0" algn="l">
              <a:lnSpc>
                <a:spcPct val="92000"/>
              </a:lnSpc>
              <a:spcBef>
                <a:spcPts val="0"/>
              </a:spcBef>
              <a:spcAft>
                <a:spcPts val="0"/>
              </a:spcAft>
              <a:buClr>
                <a:schemeClr val="lt1"/>
              </a:buClr>
              <a:buSzPts val="3200"/>
              <a:buFont typeface="Arial"/>
              <a:buNone/>
              <a:defRPr sz="32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6" name="Google Shape;116;p26"/>
          <p:cNvSpPr txBox="1">
            <a:spLocks noGrp="1"/>
          </p:cNvSpPr>
          <p:nvPr>
            <p:ph type="subTitle" idx="1"/>
          </p:nvPr>
        </p:nvSpPr>
        <p:spPr>
          <a:xfrm>
            <a:off x="521494" y="2841780"/>
            <a:ext cx="6034088" cy="810090"/>
          </a:xfrm>
          <a:prstGeom prst="rect">
            <a:avLst/>
          </a:prstGeom>
          <a:noFill/>
          <a:ln>
            <a:noFill/>
          </a:ln>
        </p:spPr>
        <p:txBody>
          <a:bodyPr spcFirstLastPara="1" wrap="square" lIns="0" tIns="0" rIns="0" bIns="0" anchor="t" anchorCtr="0">
            <a:noAutofit/>
          </a:bodyPr>
          <a:lstStyle>
            <a:lvl1pPr lvl="0" algn="l">
              <a:lnSpc>
                <a:spcPct val="92000"/>
              </a:lnSpc>
              <a:spcBef>
                <a:spcPts val="500"/>
              </a:spcBef>
              <a:spcAft>
                <a:spcPts val="0"/>
              </a:spcAft>
              <a:buClr>
                <a:schemeClr val="lt1"/>
              </a:buClr>
              <a:buSzPts val="2000"/>
              <a:buNone/>
              <a:defRPr sz="2000" b="1">
                <a:solidFill>
                  <a:schemeClr val="lt1"/>
                </a:solidFill>
              </a:defRPr>
            </a:lvl1pPr>
            <a:lvl2pPr lvl="1" algn="ctr">
              <a:lnSpc>
                <a:spcPct val="100000"/>
              </a:lnSpc>
              <a:spcBef>
                <a:spcPts val="500"/>
              </a:spcBef>
              <a:spcAft>
                <a:spcPts val="0"/>
              </a:spcAft>
              <a:buClr>
                <a:schemeClr val="dk1"/>
              </a:buClr>
              <a:buSzPts val="1500"/>
              <a:buNone/>
              <a:defRPr sz="1500"/>
            </a:lvl2pPr>
            <a:lvl3pPr lvl="2" algn="ctr">
              <a:lnSpc>
                <a:spcPct val="100000"/>
              </a:lnSpc>
              <a:spcBef>
                <a:spcPts val="500"/>
              </a:spcBef>
              <a:spcAft>
                <a:spcPts val="0"/>
              </a:spcAft>
              <a:buClr>
                <a:schemeClr val="dk1"/>
              </a:buClr>
              <a:buSzPts val="1400"/>
              <a:buNone/>
              <a:defRPr sz="1400"/>
            </a:lvl3pPr>
            <a:lvl4pPr lvl="3" algn="ctr">
              <a:lnSpc>
                <a:spcPct val="100000"/>
              </a:lnSpc>
              <a:spcBef>
                <a:spcPts val="300"/>
              </a:spcBef>
              <a:spcAft>
                <a:spcPts val="0"/>
              </a:spcAft>
              <a:buClr>
                <a:schemeClr val="dk1"/>
              </a:buClr>
              <a:buSzPts val="1200"/>
              <a:buNone/>
              <a:defRPr sz="1200"/>
            </a:lvl4pPr>
            <a:lvl5pPr lvl="4" algn="ctr">
              <a:lnSpc>
                <a:spcPct val="100000"/>
              </a:lnSpc>
              <a:spcBef>
                <a:spcPts val="3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17" name="Google Shape;117;p26"/>
          <p:cNvSpPr txBox="1">
            <a:spLocks noGrp="1"/>
          </p:cNvSpPr>
          <p:nvPr>
            <p:ph type="body" idx="2"/>
          </p:nvPr>
        </p:nvSpPr>
        <p:spPr>
          <a:xfrm>
            <a:off x="521494" y="4380951"/>
            <a:ext cx="3969544" cy="216024"/>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8" name="Google Shape;118;p26"/>
          <p:cNvSpPr txBox="1">
            <a:spLocks noGrp="1"/>
          </p:cNvSpPr>
          <p:nvPr>
            <p:ph type="body" idx="3"/>
          </p:nvPr>
        </p:nvSpPr>
        <p:spPr>
          <a:xfrm>
            <a:off x="521494" y="4596975"/>
            <a:ext cx="3969544" cy="1890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19" name="Google Shape;119;p26"/>
          <p:cNvPicPr preferRelativeResize="0"/>
          <p:nvPr/>
        </p:nvPicPr>
        <p:blipFill rotWithShape="1">
          <a:blip r:embed="rId4">
            <a:alphaModFix/>
          </a:blip>
          <a:srcRect/>
          <a:stretch/>
        </p:blipFill>
        <p:spPr>
          <a:xfrm>
            <a:off x="473353" y="269003"/>
            <a:ext cx="1330365" cy="547553"/>
          </a:xfrm>
          <a:prstGeom prst="rect">
            <a:avLst/>
          </a:prstGeom>
          <a:noFill/>
          <a:ln>
            <a:noFill/>
          </a:ln>
        </p:spPr>
      </p:pic>
    </p:spTree>
  </p:cSld>
  <p:clrMapOvr>
    <a:masterClrMapping/>
  </p:clrMapOvr>
  <p:extLst>
    <p:ext uri="{DCECCB84-F9BA-43D5-87BE-67443E8EF086}">
      <p15:sldGuideLst xmlns:p15="http://schemas.microsoft.com/office/powerpoint/2012/main">
        <p15:guide id="1" pos="5329">
          <p15:clr>
            <a:srgbClr val="A4A3A4"/>
          </p15:clr>
        </p15:guide>
        <p15:guide id="2" orient="horz" pos="2386">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welve captioned Images">
  <p:cSld name="Twelve captioned Images">
    <p:spTree>
      <p:nvGrpSpPr>
        <p:cNvPr id="1" name="Shape 348"/>
        <p:cNvGrpSpPr/>
        <p:nvPr/>
      </p:nvGrpSpPr>
      <p:grpSpPr>
        <a:xfrm>
          <a:off x="0" y="0"/>
          <a:ext cx="0" cy="0"/>
          <a:chOff x="0" y="0"/>
          <a:chExt cx="0" cy="0"/>
        </a:xfrm>
      </p:grpSpPr>
      <p:sp>
        <p:nvSpPr>
          <p:cNvPr id="349" name="Google Shape;349;p53"/>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50" name="Google Shape;350;p53"/>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51" name="Google Shape;351;p53"/>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52" name="Google Shape;352;p53"/>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353" name="Google Shape;353;p53"/>
          <p:cNvSpPr>
            <a:spLocks noGrp="1"/>
          </p:cNvSpPr>
          <p:nvPr>
            <p:ph type="pic" idx="2"/>
          </p:nvPr>
        </p:nvSpPr>
        <p:spPr>
          <a:xfrm>
            <a:off x="3275410" y="1087042"/>
            <a:ext cx="1215628" cy="1269000"/>
          </a:xfrm>
          <a:prstGeom prst="rect">
            <a:avLst/>
          </a:prstGeom>
          <a:solidFill>
            <a:schemeClr val="lt1"/>
          </a:solidFill>
          <a:ln>
            <a:noFill/>
          </a:ln>
        </p:spPr>
      </p:sp>
      <p:sp>
        <p:nvSpPr>
          <p:cNvPr id="354" name="Google Shape;354;p53"/>
          <p:cNvSpPr>
            <a:spLocks noGrp="1"/>
          </p:cNvSpPr>
          <p:nvPr>
            <p:ph type="pic" idx="3"/>
          </p:nvPr>
        </p:nvSpPr>
        <p:spPr>
          <a:xfrm>
            <a:off x="7405686" y="1087042"/>
            <a:ext cx="1216819" cy="1269000"/>
          </a:xfrm>
          <a:prstGeom prst="rect">
            <a:avLst/>
          </a:prstGeom>
          <a:solidFill>
            <a:schemeClr val="lt1"/>
          </a:solidFill>
          <a:ln>
            <a:noFill/>
          </a:ln>
        </p:spPr>
      </p:sp>
      <p:sp>
        <p:nvSpPr>
          <p:cNvPr id="355" name="Google Shape;355;p53"/>
          <p:cNvSpPr>
            <a:spLocks noGrp="1"/>
          </p:cNvSpPr>
          <p:nvPr>
            <p:ph type="pic" idx="4"/>
          </p:nvPr>
        </p:nvSpPr>
        <p:spPr>
          <a:xfrm>
            <a:off x="521495" y="1087042"/>
            <a:ext cx="1215629" cy="1269000"/>
          </a:xfrm>
          <a:prstGeom prst="rect">
            <a:avLst/>
          </a:prstGeom>
          <a:solidFill>
            <a:schemeClr val="lt1"/>
          </a:solidFill>
          <a:ln>
            <a:noFill/>
          </a:ln>
        </p:spPr>
      </p:sp>
      <p:sp>
        <p:nvSpPr>
          <p:cNvPr id="356" name="Google Shape;356;p53"/>
          <p:cNvSpPr>
            <a:spLocks noGrp="1"/>
          </p:cNvSpPr>
          <p:nvPr>
            <p:ph type="pic" idx="5"/>
          </p:nvPr>
        </p:nvSpPr>
        <p:spPr>
          <a:xfrm>
            <a:off x="3275409" y="2888999"/>
            <a:ext cx="1215628" cy="1269000"/>
          </a:xfrm>
          <a:prstGeom prst="rect">
            <a:avLst/>
          </a:prstGeom>
          <a:solidFill>
            <a:schemeClr val="lt1"/>
          </a:solidFill>
          <a:ln>
            <a:noFill/>
          </a:ln>
        </p:spPr>
      </p:sp>
      <p:sp>
        <p:nvSpPr>
          <p:cNvPr id="357" name="Google Shape;357;p53"/>
          <p:cNvSpPr>
            <a:spLocks noGrp="1"/>
          </p:cNvSpPr>
          <p:nvPr>
            <p:ph type="pic" idx="6"/>
          </p:nvPr>
        </p:nvSpPr>
        <p:spPr>
          <a:xfrm>
            <a:off x="6030516" y="2889000"/>
            <a:ext cx="1214438" cy="1269000"/>
          </a:xfrm>
          <a:prstGeom prst="rect">
            <a:avLst/>
          </a:prstGeom>
          <a:solidFill>
            <a:schemeClr val="lt1"/>
          </a:solidFill>
          <a:ln>
            <a:noFill/>
          </a:ln>
        </p:spPr>
      </p:sp>
      <p:sp>
        <p:nvSpPr>
          <p:cNvPr id="358" name="Google Shape;358;p53"/>
          <p:cNvSpPr>
            <a:spLocks noGrp="1"/>
          </p:cNvSpPr>
          <p:nvPr>
            <p:ph type="pic" idx="7"/>
          </p:nvPr>
        </p:nvSpPr>
        <p:spPr>
          <a:xfrm>
            <a:off x="521495" y="2888999"/>
            <a:ext cx="1215629" cy="1269000"/>
          </a:xfrm>
          <a:prstGeom prst="rect">
            <a:avLst/>
          </a:prstGeom>
          <a:solidFill>
            <a:schemeClr val="lt1"/>
          </a:solidFill>
          <a:ln>
            <a:noFill/>
          </a:ln>
        </p:spPr>
      </p:sp>
      <p:sp>
        <p:nvSpPr>
          <p:cNvPr id="359" name="Google Shape;359;p53"/>
          <p:cNvSpPr txBox="1">
            <a:spLocks noGrp="1"/>
          </p:cNvSpPr>
          <p:nvPr>
            <p:ph type="body" idx="1"/>
          </p:nvPr>
        </p:nvSpPr>
        <p:spPr>
          <a:xfrm>
            <a:off x="521495" y="4191930"/>
            <a:ext cx="1215629"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0" name="Google Shape;360;p53"/>
          <p:cNvSpPr txBox="1">
            <a:spLocks noGrp="1"/>
          </p:cNvSpPr>
          <p:nvPr>
            <p:ph type="body" idx="8"/>
          </p:nvPr>
        </p:nvSpPr>
        <p:spPr>
          <a:xfrm>
            <a:off x="3275409" y="4191930"/>
            <a:ext cx="121562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1" name="Google Shape;361;p53"/>
          <p:cNvSpPr txBox="1">
            <a:spLocks noGrp="1"/>
          </p:cNvSpPr>
          <p:nvPr>
            <p:ph type="body" idx="9"/>
          </p:nvPr>
        </p:nvSpPr>
        <p:spPr>
          <a:xfrm>
            <a:off x="6030516" y="4191930"/>
            <a:ext cx="1214996"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2" name="Google Shape;362;p53"/>
          <p:cNvSpPr txBox="1">
            <a:spLocks noGrp="1"/>
          </p:cNvSpPr>
          <p:nvPr>
            <p:ph type="body" idx="13"/>
          </p:nvPr>
        </p:nvSpPr>
        <p:spPr>
          <a:xfrm>
            <a:off x="521495" y="2403543"/>
            <a:ext cx="1215629"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3" name="Google Shape;363;p53"/>
          <p:cNvSpPr txBox="1">
            <a:spLocks noGrp="1"/>
          </p:cNvSpPr>
          <p:nvPr>
            <p:ph type="body" idx="14"/>
          </p:nvPr>
        </p:nvSpPr>
        <p:spPr>
          <a:xfrm>
            <a:off x="3275409" y="2403543"/>
            <a:ext cx="121562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4" name="Google Shape;364;p53"/>
          <p:cNvSpPr txBox="1">
            <a:spLocks noGrp="1"/>
          </p:cNvSpPr>
          <p:nvPr>
            <p:ph type="body" idx="15"/>
          </p:nvPr>
        </p:nvSpPr>
        <p:spPr>
          <a:xfrm>
            <a:off x="7406319" y="2403543"/>
            <a:ext cx="121737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5" name="Google Shape;365;p53"/>
          <p:cNvSpPr>
            <a:spLocks noGrp="1"/>
          </p:cNvSpPr>
          <p:nvPr>
            <p:ph type="pic" idx="16"/>
          </p:nvPr>
        </p:nvSpPr>
        <p:spPr>
          <a:xfrm>
            <a:off x="1899046" y="1087042"/>
            <a:ext cx="1215629" cy="1269000"/>
          </a:xfrm>
          <a:prstGeom prst="rect">
            <a:avLst/>
          </a:prstGeom>
          <a:solidFill>
            <a:schemeClr val="lt1"/>
          </a:solidFill>
          <a:ln>
            <a:noFill/>
          </a:ln>
        </p:spPr>
      </p:sp>
      <p:sp>
        <p:nvSpPr>
          <p:cNvPr id="366" name="Google Shape;366;p53"/>
          <p:cNvSpPr txBox="1">
            <a:spLocks noGrp="1"/>
          </p:cNvSpPr>
          <p:nvPr>
            <p:ph type="body" idx="17"/>
          </p:nvPr>
        </p:nvSpPr>
        <p:spPr>
          <a:xfrm>
            <a:off x="1899046" y="2403543"/>
            <a:ext cx="1215629"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7" name="Google Shape;367;p53"/>
          <p:cNvSpPr>
            <a:spLocks noGrp="1"/>
          </p:cNvSpPr>
          <p:nvPr>
            <p:ph type="pic" idx="18"/>
          </p:nvPr>
        </p:nvSpPr>
        <p:spPr>
          <a:xfrm>
            <a:off x="4651772" y="1087042"/>
            <a:ext cx="1216819" cy="1269000"/>
          </a:xfrm>
          <a:prstGeom prst="rect">
            <a:avLst/>
          </a:prstGeom>
          <a:solidFill>
            <a:schemeClr val="lt1"/>
          </a:solidFill>
          <a:ln>
            <a:noFill/>
          </a:ln>
        </p:spPr>
      </p:sp>
      <p:sp>
        <p:nvSpPr>
          <p:cNvPr id="368" name="Google Shape;368;p53"/>
          <p:cNvSpPr txBox="1">
            <a:spLocks noGrp="1"/>
          </p:cNvSpPr>
          <p:nvPr>
            <p:ph type="body" idx="19"/>
          </p:nvPr>
        </p:nvSpPr>
        <p:spPr>
          <a:xfrm>
            <a:off x="4651772" y="2403543"/>
            <a:ext cx="1216819"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9" name="Google Shape;369;p53"/>
          <p:cNvSpPr>
            <a:spLocks noGrp="1"/>
          </p:cNvSpPr>
          <p:nvPr>
            <p:ph type="pic" idx="20"/>
          </p:nvPr>
        </p:nvSpPr>
        <p:spPr>
          <a:xfrm>
            <a:off x="6030516" y="1087042"/>
            <a:ext cx="1214438" cy="1269000"/>
          </a:xfrm>
          <a:prstGeom prst="rect">
            <a:avLst/>
          </a:prstGeom>
          <a:solidFill>
            <a:schemeClr val="lt1"/>
          </a:solidFill>
          <a:ln>
            <a:noFill/>
          </a:ln>
        </p:spPr>
      </p:sp>
      <p:sp>
        <p:nvSpPr>
          <p:cNvPr id="370" name="Google Shape;370;p53"/>
          <p:cNvSpPr txBox="1">
            <a:spLocks noGrp="1"/>
          </p:cNvSpPr>
          <p:nvPr>
            <p:ph type="body" idx="21"/>
          </p:nvPr>
        </p:nvSpPr>
        <p:spPr>
          <a:xfrm>
            <a:off x="6030516" y="2403543"/>
            <a:ext cx="1214996"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71" name="Google Shape;371;p53"/>
          <p:cNvSpPr>
            <a:spLocks noGrp="1"/>
          </p:cNvSpPr>
          <p:nvPr>
            <p:ph type="pic" idx="22"/>
          </p:nvPr>
        </p:nvSpPr>
        <p:spPr>
          <a:xfrm>
            <a:off x="1899046" y="2888999"/>
            <a:ext cx="1215629" cy="1269000"/>
          </a:xfrm>
          <a:prstGeom prst="rect">
            <a:avLst/>
          </a:prstGeom>
          <a:solidFill>
            <a:schemeClr val="lt1"/>
          </a:solidFill>
          <a:ln>
            <a:noFill/>
          </a:ln>
        </p:spPr>
      </p:sp>
      <p:sp>
        <p:nvSpPr>
          <p:cNvPr id="372" name="Google Shape;372;p53"/>
          <p:cNvSpPr txBox="1">
            <a:spLocks noGrp="1"/>
          </p:cNvSpPr>
          <p:nvPr>
            <p:ph type="body" idx="23"/>
          </p:nvPr>
        </p:nvSpPr>
        <p:spPr>
          <a:xfrm>
            <a:off x="1899046" y="4191930"/>
            <a:ext cx="1215629"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73" name="Google Shape;373;p53"/>
          <p:cNvSpPr>
            <a:spLocks noGrp="1"/>
          </p:cNvSpPr>
          <p:nvPr>
            <p:ph type="pic" idx="24"/>
          </p:nvPr>
        </p:nvSpPr>
        <p:spPr>
          <a:xfrm>
            <a:off x="4652963" y="2888999"/>
            <a:ext cx="1215628" cy="1269000"/>
          </a:xfrm>
          <a:prstGeom prst="rect">
            <a:avLst/>
          </a:prstGeom>
          <a:solidFill>
            <a:schemeClr val="lt1"/>
          </a:solidFill>
          <a:ln>
            <a:noFill/>
          </a:ln>
        </p:spPr>
      </p:sp>
      <p:sp>
        <p:nvSpPr>
          <p:cNvPr id="374" name="Google Shape;374;p53"/>
          <p:cNvSpPr txBox="1">
            <a:spLocks noGrp="1"/>
          </p:cNvSpPr>
          <p:nvPr>
            <p:ph type="body" idx="25"/>
          </p:nvPr>
        </p:nvSpPr>
        <p:spPr>
          <a:xfrm>
            <a:off x="4652963" y="4191930"/>
            <a:ext cx="121562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75" name="Google Shape;375;p53"/>
          <p:cNvSpPr>
            <a:spLocks noGrp="1"/>
          </p:cNvSpPr>
          <p:nvPr>
            <p:ph type="pic" idx="26"/>
          </p:nvPr>
        </p:nvSpPr>
        <p:spPr>
          <a:xfrm>
            <a:off x="7405127" y="2889000"/>
            <a:ext cx="1217378" cy="1269000"/>
          </a:xfrm>
          <a:prstGeom prst="rect">
            <a:avLst/>
          </a:prstGeom>
          <a:solidFill>
            <a:schemeClr val="lt1"/>
          </a:solidFill>
          <a:ln>
            <a:noFill/>
          </a:ln>
        </p:spPr>
      </p:sp>
      <p:sp>
        <p:nvSpPr>
          <p:cNvPr id="376" name="Google Shape;376;p53"/>
          <p:cNvSpPr txBox="1">
            <a:spLocks noGrp="1"/>
          </p:cNvSpPr>
          <p:nvPr>
            <p:ph type="body" idx="27"/>
          </p:nvPr>
        </p:nvSpPr>
        <p:spPr>
          <a:xfrm>
            <a:off x="7405760" y="4191930"/>
            <a:ext cx="1217938" cy="24921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dk1"/>
              </a:buClr>
              <a:buSzPts val="800"/>
              <a:buNone/>
              <a:defRPr sz="800"/>
            </a:lvl1pPr>
            <a:lvl2pPr marL="914400" lvl="1" indent="-279400" algn="l">
              <a:lnSpc>
                <a:spcPct val="100000"/>
              </a:lnSpc>
              <a:spcBef>
                <a:spcPts val="0"/>
              </a:spcBef>
              <a:spcAft>
                <a:spcPts val="0"/>
              </a:spcAft>
              <a:buClr>
                <a:schemeClr val="dk1"/>
              </a:buClr>
              <a:buSzPts val="800"/>
              <a:buChar char="•"/>
              <a:defRPr sz="800"/>
            </a:lvl2pPr>
            <a:lvl3pPr marL="1371600" lvl="2" indent="-285750" algn="l">
              <a:lnSpc>
                <a:spcPct val="100000"/>
              </a:lnSpc>
              <a:spcBef>
                <a:spcPts val="0"/>
              </a:spcBef>
              <a:spcAft>
                <a:spcPts val="0"/>
              </a:spcAft>
              <a:buClr>
                <a:schemeClr val="dk1"/>
              </a:buClr>
              <a:buSzPts val="900"/>
              <a:buChar char="•"/>
              <a:defRPr sz="900"/>
            </a:lvl3pPr>
            <a:lvl4pPr marL="1828800" lvl="3" indent="-285750" algn="l">
              <a:lnSpc>
                <a:spcPct val="100000"/>
              </a:lnSpc>
              <a:spcBef>
                <a:spcPts val="0"/>
              </a:spcBef>
              <a:spcAft>
                <a:spcPts val="0"/>
              </a:spcAft>
              <a:buClr>
                <a:schemeClr val="dk1"/>
              </a:buClr>
              <a:buSzPts val="900"/>
              <a:buChar char="•"/>
              <a:defRPr sz="900"/>
            </a:lvl4pPr>
            <a:lvl5pPr marL="2286000" lvl="4" indent="-285750" algn="l">
              <a:lnSpc>
                <a:spcPct val="100000"/>
              </a:lnSpc>
              <a:spcBef>
                <a:spcPts val="0"/>
              </a:spcBef>
              <a:spcAft>
                <a:spcPts val="0"/>
              </a:spcAft>
              <a:buClr>
                <a:schemeClr val="dk1"/>
              </a:buClr>
              <a:buSzPts val="900"/>
              <a:buChar char="•"/>
              <a:defRPr sz="9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full sized Images">
  <p:cSld name="Two full sized Images">
    <p:spTree>
      <p:nvGrpSpPr>
        <p:cNvPr id="1" name="Shape 377"/>
        <p:cNvGrpSpPr/>
        <p:nvPr/>
      </p:nvGrpSpPr>
      <p:grpSpPr>
        <a:xfrm>
          <a:off x="0" y="0"/>
          <a:ext cx="0" cy="0"/>
          <a:chOff x="0" y="0"/>
          <a:chExt cx="0" cy="0"/>
        </a:xfrm>
      </p:grpSpPr>
      <p:sp>
        <p:nvSpPr>
          <p:cNvPr id="378" name="Google Shape;378;p54"/>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79" name="Google Shape;379;p54"/>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80" name="Google Shape;380;p54"/>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381" name="Google Shape;381;p54"/>
          <p:cNvSpPr>
            <a:spLocks noGrp="1"/>
          </p:cNvSpPr>
          <p:nvPr>
            <p:ph type="pic" idx="2"/>
          </p:nvPr>
        </p:nvSpPr>
        <p:spPr>
          <a:xfrm>
            <a:off x="4652961" y="0"/>
            <a:ext cx="4491039" cy="5143499"/>
          </a:xfrm>
          <a:prstGeom prst="rect">
            <a:avLst/>
          </a:prstGeom>
          <a:solidFill>
            <a:schemeClr val="lt1"/>
          </a:solidFill>
          <a:ln>
            <a:noFill/>
          </a:ln>
        </p:spPr>
      </p:sp>
      <p:sp>
        <p:nvSpPr>
          <p:cNvPr id="382" name="Google Shape;382;p54"/>
          <p:cNvSpPr>
            <a:spLocks noGrp="1"/>
          </p:cNvSpPr>
          <p:nvPr>
            <p:ph type="pic" idx="3"/>
          </p:nvPr>
        </p:nvSpPr>
        <p:spPr>
          <a:xfrm>
            <a:off x="0" y="1"/>
            <a:ext cx="4491038" cy="5143500"/>
          </a:xfrm>
          <a:prstGeom prst="rect">
            <a:avLst/>
          </a:prstGeom>
          <a:solidFill>
            <a:schemeClr val="lt1"/>
          </a:solidFill>
          <a:ln>
            <a:noFill/>
          </a:ln>
        </p:spPr>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Full sized Image">
  <p:cSld name="Full sized Image">
    <p:spTree>
      <p:nvGrpSpPr>
        <p:cNvPr id="1" name="Shape 383"/>
        <p:cNvGrpSpPr/>
        <p:nvPr/>
      </p:nvGrpSpPr>
      <p:grpSpPr>
        <a:xfrm>
          <a:off x="0" y="0"/>
          <a:ext cx="0" cy="0"/>
          <a:chOff x="0" y="0"/>
          <a:chExt cx="0" cy="0"/>
        </a:xfrm>
      </p:grpSpPr>
      <p:sp>
        <p:nvSpPr>
          <p:cNvPr id="384" name="Google Shape;384;p55"/>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85" name="Google Shape;385;p55"/>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86" name="Google Shape;386;p55"/>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387" name="Google Shape;387;p55"/>
          <p:cNvSpPr>
            <a:spLocks noGrp="1"/>
          </p:cNvSpPr>
          <p:nvPr>
            <p:ph type="pic" idx="2"/>
          </p:nvPr>
        </p:nvSpPr>
        <p:spPr>
          <a:xfrm>
            <a:off x="0" y="1"/>
            <a:ext cx="9144000" cy="5143500"/>
          </a:xfrm>
          <a:prstGeom prst="rect">
            <a:avLst/>
          </a:prstGeom>
          <a:solidFill>
            <a:schemeClr val="lt1"/>
          </a:solidFill>
          <a:ln>
            <a:noFill/>
          </a:ln>
        </p:spPr>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388"/>
        <p:cNvGrpSpPr/>
        <p:nvPr/>
      </p:nvGrpSpPr>
      <p:grpSpPr>
        <a:xfrm>
          <a:off x="0" y="0"/>
          <a:ext cx="0" cy="0"/>
          <a:chOff x="0" y="0"/>
          <a:chExt cx="0" cy="0"/>
        </a:xfrm>
      </p:grpSpPr>
      <p:sp>
        <p:nvSpPr>
          <p:cNvPr id="389" name="Google Shape;389;p56"/>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90" name="Google Shape;390;p56"/>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91" name="Google Shape;391;p56"/>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92" name="Google Shape;392;p56"/>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93"/>
        <p:cNvGrpSpPr/>
        <p:nvPr/>
      </p:nvGrpSpPr>
      <p:grpSpPr>
        <a:xfrm>
          <a:off x="0" y="0"/>
          <a:ext cx="0" cy="0"/>
          <a:chOff x="0" y="0"/>
          <a:chExt cx="0" cy="0"/>
        </a:xfrm>
      </p:grpSpPr>
      <p:sp>
        <p:nvSpPr>
          <p:cNvPr id="394" name="Google Shape;394;p57"/>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95" name="Google Shape;395;p57"/>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96" name="Google Shape;396;p57"/>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el und Inhalt">
  <p:cSld name="Titel und Inhalt">
    <p:spTree>
      <p:nvGrpSpPr>
        <p:cNvPr id="1" name="Shape 397"/>
        <p:cNvGrpSpPr/>
        <p:nvPr/>
      </p:nvGrpSpPr>
      <p:grpSpPr>
        <a:xfrm>
          <a:off x="0" y="0"/>
          <a:ext cx="0" cy="0"/>
          <a:chOff x="0" y="0"/>
          <a:chExt cx="0" cy="0"/>
        </a:xfrm>
      </p:grpSpPr>
      <p:sp>
        <p:nvSpPr>
          <p:cNvPr id="398" name="Google Shape;398;p58"/>
          <p:cNvSpPr txBox="1">
            <a:spLocks noGrp="1"/>
          </p:cNvSpPr>
          <p:nvPr>
            <p:ph type="body" idx="1"/>
          </p:nvPr>
        </p:nvSpPr>
        <p:spPr>
          <a:xfrm>
            <a:off x="1042976" y="1006075"/>
            <a:ext cx="7301400" cy="3510000"/>
          </a:xfrm>
          <a:prstGeom prst="rect">
            <a:avLst/>
          </a:prstGeom>
          <a:noFill/>
          <a:ln>
            <a:noFill/>
          </a:ln>
        </p:spPr>
        <p:txBody>
          <a:bodyPr spcFirstLastPara="1" wrap="square" lIns="0" tIns="0" rIns="0" bIns="0" anchor="t" anchorCtr="0">
            <a:noAutofit/>
          </a:bodyPr>
          <a:lstStyle>
            <a:lvl1pPr marL="457200" marR="0" lvl="0" indent="-317500" algn="just" rtl="0">
              <a:lnSpc>
                <a:spcPct val="110000"/>
              </a:lnSpc>
              <a:spcBef>
                <a:spcPts val="0"/>
              </a:spcBef>
              <a:spcAft>
                <a:spcPts val="0"/>
              </a:spcAft>
              <a:buClr>
                <a:srgbClr val="575756"/>
              </a:buClr>
              <a:buSzPts val="1400"/>
              <a:buChar char="•"/>
              <a:defRPr sz="1400" i="0" u="none" strike="noStrike" cap="none">
                <a:solidFill>
                  <a:srgbClr val="575756"/>
                </a:solidFill>
                <a:latin typeface="Arial"/>
                <a:ea typeface="Arial"/>
                <a:cs typeface="Arial"/>
                <a:sym typeface="Arial"/>
              </a:defRPr>
            </a:lvl1pPr>
            <a:lvl2pPr marL="914400" marR="0" lvl="1"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2pPr>
            <a:lvl3pPr marL="1371600" marR="0" lvl="2"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3pPr>
            <a:lvl4pPr marL="1828800" marR="0" lvl="3"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4pPr>
            <a:lvl5pPr marL="2286000" marR="0" lvl="4"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5pPr>
            <a:lvl6pPr marL="2743200" marR="0" lvl="5"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6pPr>
            <a:lvl7pPr marL="3200400" marR="0" lvl="6"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7pPr>
            <a:lvl8pPr marL="3657600" marR="0" lvl="7"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8pPr>
            <a:lvl9pPr marL="4114800" marR="0" lvl="8" indent="-317500" algn="just" rtl="0">
              <a:lnSpc>
                <a:spcPct val="110000"/>
              </a:lnSpc>
              <a:spcBef>
                <a:spcPts val="0"/>
              </a:spcBef>
              <a:spcAft>
                <a:spcPts val="0"/>
              </a:spcAft>
              <a:buClr>
                <a:srgbClr val="575756"/>
              </a:buClr>
              <a:buSzPts val="1400"/>
              <a:buFont typeface="Arial"/>
              <a:buChar char="−"/>
              <a:defRPr sz="1400" i="0" u="none" strike="noStrike" cap="none">
                <a:solidFill>
                  <a:srgbClr val="575756"/>
                </a:solidFill>
                <a:latin typeface="Arial"/>
                <a:ea typeface="Arial"/>
                <a:cs typeface="Arial"/>
                <a:sym typeface="Arial"/>
              </a:defRPr>
            </a:lvl9pPr>
          </a:lstStyle>
          <a:p>
            <a:endParaRPr/>
          </a:p>
        </p:txBody>
      </p:sp>
      <p:sp>
        <p:nvSpPr>
          <p:cNvPr id="399" name="Google Shape;399;p58"/>
          <p:cNvSpPr txBox="1">
            <a:spLocks noGrp="1"/>
          </p:cNvSpPr>
          <p:nvPr>
            <p:ph type="title"/>
          </p:nvPr>
        </p:nvSpPr>
        <p:spPr>
          <a:xfrm>
            <a:off x="2077200" y="218700"/>
            <a:ext cx="6708000" cy="381300"/>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686868"/>
              </a:buClr>
              <a:buSzPts val="2000"/>
              <a:buFont typeface="Georgia"/>
              <a:buNone/>
              <a:defRPr sz="2500" b="0" i="0" u="none" strike="noStrike" cap="none">
                <a:solidFill>
                  <a:srgbClr val="686868"/>
                </a:solidFill>
                <a:latin typeface="Georgia"/>
                <a:ea typeface="Georgia"/>
                <a:cs typeface="Georgia"/>
                <a:sym typeface="Georgia"/>
              </a:defRPr>
            </a:lvl1pPr>
            <a:lvl2pPr marL="0" marR="0" lvl="1" indent="0" algn="l" rtl="0">
              <a:spcBef>
                <a:spcPts val="0"/>
              </a:spcBef>
              <a:spcAft>
                <a:spcPts val="0"/>
              </a:spcAft>
              <a:buClr>
                <a:srgbClr val="505150"/>
              </a:buClr>
              <a:buSzPts val="1100"/>
              <a:buFont typeface="Georgia"/>
              <a:buNone/>
              <a:defRPr sz="2500" b="0" i="0" u="none" strike="noStrike" cap="none">
                <a:solidFill>
                  <a:srgbClr val="505150"/>
                </a:solidFill>
                <a:latin typeface="Georgia"/>
                <a:ea typeface="Georgia"/>
                <a:cs typeface="Georgia"/>
                <a:sym typeface="Georgia"/>
              </a:defRPr>
            </a:lvl2pPr>
            <a:lvl3pPr marL="0" marR="0" lvl="2" indent="0" algn="l" rtl="0">
              <a:spcBef>
                <a:spcPts val="0"/>
              </a:spcBef>
              <a:spcAft>
                <a:spcPts val="0"/>
              </a:spcAft>
              <a:buClr>
                <a:srgbClr val="505150"/>
              </a:buClr>
              <a:buSzPts val="1100"/>
              <a:buFont typeface="Georgia"/>
              <a:buNone/>
              <a:defRPr sz="2500" b="0" i="0" u="none" strike="noStrike" cap="none">
                <a:solidFill>
                  <a:srgbClr val="505150"/>
                </a:solidFill>
                <a:latin typeface="Georgia"/>
                <a:ea typeface="Georgia"/>
                <a:cs typeface="Georgia"/>
                <a:sym typeface="Georgia"/>
              </a:defRPr>
            </a:lvl3pPr>
            <a:lvl4pPr marL="0" marR="0" lvl="3" indent="0" algn="l" rtl="0">
              <a:spcBef>
                <a:spcPts val="0"/>
              </a:spcBef>
              <a:spcAft>
                <a:spcPts val="0"/>
              </a:spcAft>
              <a:buClr>
                <a:srgbClr val="505150"/>
              </a:buClr>
              <a:buSzPts val="1100"/>
              <a:buFont typeface="Georgia"/>
              <a:buNone/>
              <a:defRPr sz="2500" b="0" i="0" u="none" strike="noStrike" cap="none">
                <a:solidFill>
                  <a:srgbClr val="505150"/>
                </a:solidFill>
                <a:latin typeface="Georgia"/>
                <a:ea typeface="Georgia"/>
                <a:cs typeface="Georgia"/>
                <a:sym typeface="Georgia"/>
              </a:defRPr>
            </a:lvl4pPr>
            <a:lvl5pPr marL="0" marR="0" lvl="4" indent="0" algn="l" rtl="0">
              <a:spcBef>
                <a:spcPts val="0"/>
              </a:spcBef>
              <a:spcAft>
                <a:spcPts val="0"/>
              </a:spcAft>
              <a:buClr>
                <a:srgbClr val="505150"/>
              </a:buClr>
              <a:buSzPts val="1100"/>
              <a:buFont typeface="Georgia"/>
              <a:buNone/>
              <a:defRPr sz="2500" b="0" i="0" u="none" strike="noStrike" cap="none">
                <a:solidFill>
                  <a:srgbClr val="505150"/>
                </a:solidFill>
                <a:latin typeface="Georgia"/>
                <a:ea typeface="Georgia"/>
                <a:cs typeface="Georgia"/>
                <a:sym typeface="Georgia"/>
              </a:defRPr>
            </a:lvl5pPr>
            <a:lvl6pPr marL="457200" marR="0" lvl="5" indent="0" algn="l" rtl="0">
              <a:spcBef>
                <a:spcPts val="0"/>
              </a:spcBef>
              <a:spcAft>
                <a:spcPts val="0"/>
              </a:spcAft>
              <a:buClr>
                <a:schemeClr val="dk2"/>
              </a:buClr>
              <a:buSzPts val="1100"/>
              <a:buFont typeface="Arial Narrow"/>
              <a:buNone/>
              <a:defRPr sz="3200" b="1" i="0" u="none" strike="noStrike" cap="none">
                <a:solidFill>
                  <a:schemeClr val="dk2"/>
                </a:solidFill>
                <a:latin typeface="Arial Narrow"/>
                <a:ea typeface="Arial Narrow"/>
                <a:cs typeface="Arial Narrow"/>
                <a:sym typeface="Arial Narrow"/>
              </a:defRPr>
            </a:lvl6pPr>
            <a:lvl7pPr marL="914400" marR="0" lvl="6" indent="0" algn="l" rtl="0">
              <a:spcBef>
                <a:spcPts val="0"/>
              </a:spcBef>
              <a:spcAft>
                <a:spcPts val="0"/>
              </a:spcAft>
              <a:buClr>
                <a:schemeClr val="dk2"/>
              </a:buClr>
              <a:buSzPts val="1100"/>
              <a:buFont typeface="Arial Narrow"/>
              <a:buNone/>
              <a:defRPr sz="3200" b="1" i="0" u="none" strike="noStrike" cap="none">
                <a:solidFill>
                  <a:schemeClr val="dk2"/>
                </a:solidFill>
                <a:latin typeface="Arial Narrow"/>
                <a:ea typeface="Arial Narrow"/>
                <a:cs typeface="Arial Narrow"/>
                <a:sym typeface="Arial Narrow"/>
              </a:defRPr>
            </a:lvl7pPr>
            <a:lvl8pPr marL="1371600" marR="0" lvl="7" indent="0" algn="l" rtl="0">
              <a:spcBef>
                <a:spcPts val="0"/>
              </a:spcBef>
              <a:spcAft>
                <a:spcPts val="0"/>
              </a:spcAft>
              <a:buClr>
                <a:schemeClr val="dk2"/>
              </a:buClr>
              <a:buSzPts val="1100"/>
              <a:buFont typeface="Arial Narrow"/>
              <a:buNone/>
              <a:defRPr sz="3200" b="1" i="0" u="none" strike="noStrike" cap="none">
                <a:solidFill>
                  <a:schemeClr val="dk2"/>
                </a:solidFill>
                <a:latin typeface="Arial Narrow"/>
                <a:ea typeface="Arial Narrow"/>
                <a:cs typeface="Arial Narrow"/>
                <a:sym typeface="Arial Narrow"/>
              </a:defRPr>
            </a:lvl8pPr>
            <a:lvl9pPr marL="1828800" marR="0" lvl="8" indent="0" algn="l" rtl="0">
              <a:spcBef>
                <a:spcPts val="0"/>
              </a:spcBef>
              <a:spcAft>
                <a:spcPts val="0"/>
              </a:spcAft>
              <a:buClr>
                <a:schemeClr val="dk2"/>
              </a:buClr>
              <a:buSzPts val="1100"/>
              <a:buFont typeface="Arial Narrow"/>
              <a:buNone/>
              <a:defRPr sz="3200" b="1" i="0" u="none" strike="noStrike" cap="none">
                <a:solidFill>
                  <a:schemeClr val="dk2"/>
                </a:solidFill>
                <a:latin typeface="Arial Narrow"/>
                <a:ea typeface="Arial Narrow"/>
                <a:cs typeface="Arial Narrow"/>
                <a:sym typeface="Arial Narrow"/>
              </a:defRPr>
            </a:lvl9pPr>
          </a:lstStyle>
          <a:p>
            <a:endParaRPr/>
          </a:p>
        </p:txBody>
      </p:sp>
      <p:sp>
        <p:nvSpPr>
          <p:cNvPr id="400" name="Google Shape;400;p58"/>
          <p:cNvSpPr txBox="1">
            <a:spLocks noGrp="1"/>
          </p:cNvSpPr>
          <p:nvPr>
            <p:ph type="sldNum" idx="12"/>
          </p:nvPr>
        </p:nvSpPr>
        <p:spPr>
          <a:xfrm>
            <a:off x="8556784" y="4749851"/>
            <a:ext cx="548700" cy="393600"/>
          </a:xfrm>
          <a:prstGeom prst="rect">
            <a:avLst/>
          </a:prstGeom>
        </p:spPr>
        <p:txBody>
          <a:bodyPr spcFirstLastPara="1" wrap="square" lIns="0" tIns="0" rIns="0" bIns="0" anchor="t" anchorCtr="0">
            <a:noAutofit/>
          </a:bodyPr>
          <a:lstStyle>
            <a:lvl1pPr lvl="0" rtl="0">
              <a:buNone/>
              <a:defRPr>
                <a:solidFill>
                  <a:srgbClr val="575756"/>
                </a:solidFill>
                <a:latin typeface="Arial"/>
                <a:ea typeface="Arial"/>
                <a:cs typeface="Arial"/>
                <a:sym typeface="Arial"/>
              </a:defRPr>
            </a:lvl1pPr>
            <a:lvl2pPr lvl="1" rtl="0">
              <a:buNone/>
              <a:defRPr>
                <a:solidFill>
                  <a:srgbClr val="575756"/>
                </a:solidFill>
                <a:latin typeface="Arial"/>
                <a:ea typeface="Arial"/>
                <a:cs typeface="Arial"/>
                <a:sym typeface="Arial"/>
              </a:defRPr>
            </a:lvl2pPr>
            <a:lvl3pPr lvl="2" rtl="0">
              <a:buNone/>
              <a:defRPr>
                <a:solidFill>
                  <a:srgbClr val="575756"/>
                </a:solidFill>
                <a:latin typeface="Arial"/>
                <a:ea typeface="Arial"/>
                <a:cs typeface="Arial"/>
                <a:sym typeface="Arial"/>
              </a:defRPr>
            </a:lvl3pPr>
            <a:lvl4pPr lvl="3" rtl="0">
              <a:buNone/>
              <a:defRPr>
                <a:solidFill>
                  <a:srgbClr val="575756"/>
                </a:solidFill>
                <a:latin typeface="Arial"/>
                <a:ea typeface="Arial"/>
                <a:cs typeface="Arial"/>
                <a:sym typeface="Arial"/>
              </a:defRPr>
            </a:lvl4pPr>
            <a:lvl5pPr lvl="4" rtl="0">
              <a:buNone/>
              <a:defRPr>
                <a:solidFill>
                  <a:srgbClr val="575756"/>
                </a:solidFill>
                <a:latin typeface="Arial"/>
                <a:ea typeface="Arial"/>
                <a:cs typeface="Arial"/>
                <a:sym typeface="Arial"/>
              </a:defRPr>
            </a:lvl5pPr>
            <a:lvl6pPr lvl="5" rtl="0">
              <a:buNone/>
              <a:defRPr>
                <a:solidFill>
                  <a:srgbClr val="575756"/>
                </a:solidFill>
                <a:latin typeface="Arial"/>
                <a:ea typeface="Arial"/>
                <a:cs typeface="Arial"/>
                <a:sym typeface="Arial"/>
              </a:defRPr>
            </a:lvl6pPr>
            <a:lvl7pPr lvl="6" rtl="0">
              <a:buNone/>
              <a:defRPr>
                <a:solidFill>
                  <a:srgbClr val="575756"/>
                </a:solidFill>
                <a:latin typeface="Arial"/>
                <a:ea typeface="Arial"/>
                <a:cs typeface="Arial"/>
                <a:sym typeface="Arial"/>
              </a:defRPr>
            </a:lvl7pPr>
            <a:lvl8pPr lvl="7" rtl="0">
              <a:buNone/>
              <a:defRPr>
                <a:solidFill>
                  <a:srgbClr val="575756"/>
                </a:solidFill>
                <a:latin typeface="Arial"/>
                <a:ea typeface="Arial"/>
                <a:cs typeface="Arial"/>
                <a:sym typeface="Arial"/>
              </a:defRPr>
            </a:lvl8pPr>
            <a:lvl9pPr lvl="8" rtl="0">
              <a:buNone/>
              <a:defRPr>
                <a:solidFill>
                  <a:srgbClr val="57575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Dark Blue">
  <p:cSld name="Title Dark Blue">
    <p:bg>
      <p:bgPr>
        <a:solidFill>
          <a:srgbClr val="000973"/>
        </a:solidFill>
        <a:effectLst/>
      </p:bgPr>
    </p:bg>
    <p:spTree>
      <p:nvGrpSpPr>
        <p:cNvPr id="1" name="Shape 120"/>
        <p:cNvGrpSpPr/>
        <p:nvPr/>
      </p:nvGrpSpPr>
      <p:grpSpPr>
        <a:xfrm>
          <a:off x="0" y="0"/>
          <a:ext cx="0" cy="0"/>
          <a:chOff x="0" y="0"/>
          <a:chExt cx="0" cy="0"/>
        </a:xfrm>
      </p:grpSpPr>
      <p:pic>
        <p:nvPicPr>
          <p:cNvPr id="121" name="Google Shape;121;p27"/>
          <p:cNvPicPr preferRelativeResize="0"/>
          <p:nvPr/>
        </p:nvPicPr>
        <p:blipFill rotWithShape="1">
          <a:blip r:embed="rId2">
            <a:alphaModFix/>
          </a:blip>
          <a:srcRect/>
          <a:stretch/>
        </p:blipFill>
        <p:spPr>
          <a:xfrm>
            <a:off x="1038" y="1461"/>
            <a:ext cx="9142961" cy="5141747"/>
          </a:xfrm>
          <a:prstGeom prst="rect">
            <a:avLst/>
          </a:prstGeom>
          <a:noFill/>
          <a:ln>
            <a:noFill/>
          </a:ln>
        </p:spPr>
      </p:pic>
      <p:sp>
        <p:nvSpPr>
          <p:cNvPr id="122" name="Google Shape;122;p27"/>
          <p:cNvSpPr txBox="1">
            <a:spLocks noGrp="1"/>
          </p:cNvSpPr>
          <p:nvPr>
            <p:ph type="ctrTitle"/>
          </p:nvPr>
        </p:nvSpPr>
        <p:spPr>
          <a:xfrm>
            <a:off x="521494" y="1084098"/>
            <a:ext cx="6034088" cy="1506288"/>
          </a:xfrm>
          <a:prstGeom prst="rect">
            <a:avLst/>
          </a:prstGeom>
          <a:noFill/>
          <a:ln>
            <a:noFill/>
          </a:ln>
        </p:spPr>
        <p:txBody>
          <a:bodyPr spcFirstLastPara="1" wrap="square" lIns="0" tIns="0" rIns="0" bIns="0" anchor="b" anchorCtr="0">
            <a:noAutofit/>
          </a:bodyPr>
          <a:lstStyle>
            <a:lvl1pPr lvl="0" algn="l">
              <a:lnSpc>
                <a:spcPct val="92000"/>
              </a:lnSpc>
              <a:spcBef>
                <a:spcPts val="0"/>
              </a:spcBef>
              <a:spcAft>
                <a:spcPts val="0"/>
              </a:spcAft>
              <a:buClr>
                <a:schemeClr val="lt1"/>
              </a:buClr>
              <a:buSzPts val="3200"/>
              <a:buFont typeface="Arial"/>
              <a:buNone/>
              <a:defRPr sz="32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3" name="Google Shape;123;p27"/>
          <p:cNvSpPr txBox="1">
            <a:spLocks noGrp="1"/>
          </p:cNvSpPr>
          <p:nvPr>
            <p:ph type="subTitle" idx="1"/>
          </p:nvPr>
        </p:nvSpPr>
        <p:spPr>
          <a:xfrm>
            <a:off x="521494" y="2841780"/>
            <a:ext cx="6034088" cy="810090"/>
          </a:xfrm>
          <a:prstGeom prst="rect">
            <a:avLst/>
          </a:prstGeom>
          <a:noFill/>
          <a:ln>
            <a:noFill/>
          </a:ln>
        </p:spPr>
        <p:txBody>
          <a:bodyPr spcFirstLastPara="1" wrap="square" lIns="0" tIns="0" rIns="0" bIns="0" anchor="t" anchorCtr="0">
            <a:noAutofit/>
          </a:bodyPr>
          <a:lstStyle>
            <a:lvl1pPr lvl="0" algn="l">
              <a:lnSpc>
                <a:spcPct val="92000"/>
              </a:lnSpc>
              <a:spcBef>
                <a:spcPts val="500"/>
              </a:spcBef>
              <a:spcAft>
                <a:spcPts val="0"/>
              </a:spcAft>
              <a:buClr>
                <a:schemeClr val="lt1"/>
              </a:buClr>
              <a:buSzPts val="2000"/>
              <a:buNone/>
              <a:defRPr sz="2000" b="1">
                <a:solidFill>
                  <a:schemeClr val="lt1"/>
                </a:solidFill>
              </a:defRPr>
            </a:lvl1pPr>
            <a:lvl2pPr lvl="1" algn="ctr">
              <a:lnSpc>
                <a:spcPct val="100000"/>
              </a:lnSpc>
              <a:spcBef>
                <a:spcPts val="500"/>
              </a:spcBef>
              <a:spcAft>
                <a:spcPts val="0"/>
              </a:spcAft>
              <a:buClr>
                <a:schemeClr val="dk1"/>
              </a:buClr>
              <a:buSzPts val="1500"/>
              <a:buNone/>
              <a:defRPr sz="1500"/>
            </a:lvl2pPr>
            <a:lvl3pPr lvl="2" algn="ctr">
              <a:lnSpc>
                <a:spcPct val="100000"/>
              </a:lnSpc>
              <a:spcBef>
                <a:spcPts val="500"/>
              </a:spcBef>
              <a:spcAft>
                <a:spcPts val="0"/>
              </a:spcAft>
              <a:buClr>
                <a:schemeClr val="dk1"/>
              </a:buClr>
              <a:buSzPts val="1400"/>
              <a:buNone/>
              <a:defRPr sz="1400"/>
            </a:lvl3pPr>
            <a:lvl4pPr lvl="3" algn="ctr">
              <a:lnSpc>
                <a:spcPct val="100000"/>
              </a:lnSpc>
              <a:spcBef>
                <a:spcPts val="300"/>
              </a:spcBef>
              <a:spcAft>
                <a:spcPts val="0"/>
              </a:spcAft>
              <a:buClr>
                <a:schemeClr val="dk1"/>
              </a:buClr>
              <a:buSzPts val="1200"/>
              <a:buNone/>
              <a:defRPr sz="1200"/>
            </a:lvl4pPr>
            <a:lvl5pPr lvl="4" algn="ctr">
              <a:lnSpc>
                <a:spcPct val="100000"/>
              </a:lnSpc>
              <a:spcBef>
                <a:spcPts val="3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24" name="Google Shape;124;p27"/>
          <p:cNvSpPr txBox="1">
            <a:spLocks noGrp="1"/>
          </p:cNvSpPr>
          <p:nvPr>
            <p:ph type="body" idx="2"/>
          </p:nvPr>
        </p:nvSpPr>
        <p:spPr>
          <a:xfrm>
            <a:off x="521494" y="4380951"/>
            <a:ext cx="3969544" cy="216024"/>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5" name="Google Shape;125;p27"/>
          <p:cNvSpPr txBox="1">
            <a:spLocks noGrp="1"/>
          </p:cNvSpPr>
          <p:nvPr>
            <p:ph type="body" idx="3"/>
          </p:nvPr>
        </p:nvSpPr>
        <p:spPr>
          <a:xfrm>
            <a:off x="521494" y="4596975"/>
            <a:ext cx="3969544" cy="1890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26" name="Google Shape;126;p27"/>
          <p:cNvPicPr preferRelativeResize="0"/>
          <p:nvPr/>
        </p:nvPicPr>
        <p:blipFill rotWithShape="1">
          <a:blip r:embed="rId3">
            <a:alphaModFix/>
          </a:blip>
          <a:srcRect/>
          <a:stretch/>
        </p:blipFill>
        <p:spPr>
          <a:xfrm>
            <a:off x="473353" y="269003"/>
            <a:ext cx="1330365" cy="547553"/>
          </a:xfrm>
          <a:prstGeom prst="rect">
            <a:avLst/>
          </a:prstGeom>
          <a:noFill/>
          <a:ln>
            <a:noFill/>
          </a:ln>
        </p:spPr>
      </p:pic>
      <p:pic>
        <p:nvPicPr>
          <p:cNvPr id="127" name="Google Shape;127;p27"/>
          <p:cNvPicPr preferRelativeResize="0"/>
          <p:nvPr/>
        </p:nvPicPr>
        <p:blipFill rotWithShape="1">
          <a:blip r:embed="rId4">
            <a:alphaModFix/>
          </a:blip>
          <a:srcRect l="27519"/>
          <a:stretch/>
        </p:blipFill>
        <p:spPr>
          <a:xfrm>
            <a:off x="1899046" y="402529"/>
            <a:ext cx="1702582" cy="299609"/>
          </a:xfrm>
          <a:prstGeom prst="rect">
            <a:avLst/>
          </a:prstGeom>
          <a:noFill/>
          <a:ln>
            <a:noFill/>
          </a:ln>
        </p:spPr>
      </p:pic>
    </p:spTree>
  </p:cSld>
  <p:clrMapOvr>
    <a:masterClrMapping/>
  </p:clrMapOvr>
  <p:extLst>
    <p:ext uri="{DCECCB84-F9BA-43D5-87BE-67443E8EF086}">
      <p15:sldGuideLst xmlns:p15="http://schemas.microsoft.com/office/powerpoint/2012/main">
        <p15:guide id="1" pos="5329">
          <p15:clr>
            <a:srgbClr val="A4A3A4"/>
          </p15:clr>
        </p15:guide>
        <p15:guide id="2" orient="horz" pos="2386">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Red">
  <p:cSld name="Title Red">
    <p:bg>
      <p:bgPr>
        <a:solidFill>
          <a:schemeClr val="accent3"/>
        </a:solidFill>
        <a:effectLst/>
      </p:bgPr>
    </p:bg>
    <p:spTree>
      <p:nvGrpSpPr>
        <p:cNvPr id="1" name="Shape 128"/>
        <p:cNvGrpSpPr/>
        <p:nvPr/>
      </p:nvGrpSpPr>
      <p:grpSpPr>
        <a:xfrm>
          <a:off x="0" y="0"/>
          <a:ext cx="0" cy="0"/>
          <a:chOff x="0" y="0"/>
          <a:chExt cx="0" cy="0"/>
        </a:xfrm>
      </p:grpSpPr>
      <p:pic>
        <p:nvPicPr>
          <p:cNvPr id="129" name="Google Shape;129;p28"/>
          <p:cNvPicPr preferRelativeResize="0"/>
          <p:nvPr/>
        </p:nvPicPr>
        <p:blipFill rotWithShape="1">
          <a:blip r:embed="rId2">
            <a:alphaModFix/>
          </a:blip>
          <a:srcRect/>
          <a:stretch/>
        </p:blipFill>
        <p:spPr>
          <a:xfrm>
            <a:off x="1038" y="1461"/>
            <a:ext cx="9142961" cy="5141747"/>
          </a:xfrm>
          <a:prstGeom prst="rect">
            <a:avLst/>
          </a:prstGeom>
          <a:noFill/>
          <a:ln>
            <a:noFill/>
          </a:ln>
        </p:spPr>
      </p:pic>
      <p:sp>
        <p:nvSpPr>
          <p:cNvPr id="130" name="Google Shape;130;p28"/>
          <p:cNvSpPr txBox="1">
            <a:spLocks noGrp="1"/>
          </p:cNvSpPr>
          <p:nvPr>
            <p:ph type="ctrTitle"/>
          </p:nvPr>
        </p:nvSpPr>
        <p:spPr>
          <a:xfrm>
            <a:off x="521494" y="1084098"/>
            <a:ext cx="6034088" cy="1506288"/>
          </a:xfrm>
          <a:prstGeom prst="rect">
            <a:avLst/>
          </a:prstGeom>
          <a:noFill/>
          <a:ln>
            <a:noFill/>
          </a:ln>
        </p:spPr>
        <p:txBody>
          <a:bodyPr spcFirstLastPara="1" wrap="square" lIns="0" tIns="0" rIns="0" bIns="0" anchor="b" anchorCtr="0">
            <a:noAutofit/>
          </a:bodyPr>
          <a:lstStyle>
            <a:lvl1pPr lvl="0" algn="l">
              <a:lnSpc>
                <a:spcPct val="92000"/>
              </a:lnSpc>
              <a:spcBef>
                <a:spcPts val="0"/>
              </a:spcBef>
              <a:spcAft>
                <a:spcPts val="0"/>
              </a:spcAft>
              <a:buClr>
                <a:schemeClr val="lt1"/>
              </a:buClr>
              <a:buSzPts val="3200"/>
              <a:buFont typeface="Arial"/>
              <a:buNone/>
              <a:defRPr sz="32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1" name="Google Shape;131;p28"/>
          <p:cNvSpPr txBox="1">
            <a:spLocks noGrp="1"/>
          </p:cNvSpPr>
          <p:nvPr>
            <p:ph type="subTitle" idx="1"/>
          </p:nvPr>
        </p:nvSpPr>
        <p:spPr>
          <a:xfrm>
            <a:off x="521494" y="2841780"/>
            <a:ext cx="6034088" cy="810090"/>
          </a:xfrm>
          <a:prstGeom prst="rect">
            <a:avLst/>
          </a:prstGeom>
          <a:noFill/>
          <a:ln>
            <a:noFill/>
          </a:ln>
        </p:spPr>
        <p:txBody>
          <a:bodyPr spcFirstLastPara="1" wrap="square" lIns="0" tIns="0" rIns="0" bIns="0" anchor="t" anchorCtr="0">
            <a:noAutofit/>
          </a:bodyPr>
          <a:lstStyle>
            <a:lvl1pPr lvl="0" algn="l">
              <a:lnSpc>
                <a:spcPct val="92000"/>
              </a:lnSpc>
              <a:spcBef>
                <a:spcPts val="500"/>
              </a:spcBef>
              <a:spcAft>
                <a:spcPts val="0"/>
              </a:spcAft>
              <a:buClr>
                <a:schemeClr val="lt1"/>
              </a:buClr>
              <a:buSzPts val="2000"/>
              <a:buNone/>
              <a:defRPr sz="2000" b="1">
                <a:solidFill>
                  <a:schemeClr val="lt1"/>
                </a:solidFill>
              </a:defRPr>
            </a:lvl1pPr>
            <a:lvl2pPr lvl="1" algn="ctr">
              <a:lnSpc>
                <a:spcPct val="100000"/>
              </a:lnSpc>
              <a:spcBef>
                <a:spcPts val="500"/>
              </a:spcBef>
              <a:spcAft>
                <a:spcPts val="0"/>
              </a:spcAft>
              <a:buClr>
                <a:schemeClr val="dk1"/>
              </a:buClr>
              <a:buSzPts val="1500"/>
              <a:buNone/>
              <a:defRPr sz="1500"/>
            </a:lvl2pPr>
            <a:lvl3pPr lvl="2" algn="ctr">
              <a:lnSpc>
                <a:spcPct val="100000"/>
              </a:lnSpc>
              <a:spcBef>
                <a:spcPts val="500"/>
              </a:spcBef>
              <a:spcAft>
                <a:spcPts val="0"/>
              </a:spcAft>
              <a:buClr>
                <a:schemeClr val="dk1"/>
              </a:buClr>
              <a:buSzPts val="1400"/>
              <a:buNone/>
              <a:defRPr sz="1400"/>
            </a:lvl3pPr>
            <a:lvl4pPr lvl="3" algn="ctr">
              <a:lnSpc>
                <a:spcPct val="100000"/>
              </a:lnSpc>
              <a:spcBef>
                <a:spcPts val="300"/>
              </a:spcBef>
              <a:spcAft>
                <a:spcPts val="0"/>
              </a:spcAft>
              <a:buClr>
                <a:schemeClr val="dk1"/>
              </a:buClr>
              <a:buSzPts val="1200"/>
              <a:buNone/>
              <a:defRPr sz="1200"/>
            </a:lvl4pPr>
            <a:lvl5pPr lvl="4" algn="ctr">
              <a:lnSpc>
                <a:spcPct val="100000"/>
              </a:lnSpc>
              <a:spcBef>
                <a:spcPts val="3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32" name="Google Shape;132;p28"/>
          <p:cNvSpPr txBox="1">
            <a:spLocks noGrp="1"/>
          </p:cNvSpPr>
          <p:nvPr>
            <p:ph type="body" idx="2"/>
          </p:nvPr>
        </p:nvSpPr>
        <p:spPr>
          <a:xfrm>
            <a:off x="521494" y="4380951"/>
            <a:ext cx="3969544" cy="216024"/>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3" name="Google Shape;133;p28"/>
          <p:cNvSpPr txBox="1">
            <a:spLocks noGrp="1"/>
          </p:cNvSpPr>
          <p:nvPr>
            <p:ph type="body" idx="3"/>
          </p:nvPr>
        </p:nvSpPr>
        <p:spPr>
          <a:xfrm>
            <a:off x="521494" y="4596975"/>
            <a:ext cx="3969544" cy="1890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34" name="Google Shape;134;p28"/>
          <p:cNvPicPr preferRelativeResize="0"/>
          <p:nvPr/>
        </p:nvPicPr>
        <p:blipFill rotWithShape="1">
          <a:blip r:embed="rId3">
            <a:alphaModFix/>
          </a:blip>
          <a:srcRect/>
          <a:stretch/>
        </p:blipFill>
        <p:spPr>
          <a:xfrm>
            <a:off x="473353" y="269003"/>
            <a:ext cx="1330365" cy="547553"/>
          </a:xfrm>
          <a:prstGeom prst="rect">
            <a:avLst/>
          </a:prstGeom>
          <a:noFill/>
          <a:ln>
            <a:noFill/>
          </a:ln>
        </p:spPr>
      </p:pic>
      <p:pic>
        <p:nvPicPr>
          <p:cNvPr id="135" name="Google Shape;135;p28"/>
          <p:cNvPicPr preferRelativeResize="0"/>
          <p:nvPr/>
        </p:nvPicPr>
        <p:blipFill rotWithShape="1">
          <a:blip r:embed="rId4">
            <a:alphaModFix/>
          </a:blip>
          <a:srcRect l="27519"/>
          <a:stretch/>
        </p:blipFill>
        <p:spPr>
          <a:xfrm>
            <a:off x="1899046" y="402529"/>
            <a:ext cx="1702582" cy="299609"/>
          </a:xfrm>
          <a:prstGeom prst="rect">
            <a:avLst/>
          </a:prstGeom>
          <a:noFill/>
          <a:ln>
            <a:noFill/>
          </a:ln>
        </p:spPr>
      </p:pic>
    </p:spTree>
  </p:cSld>
  <p:clrMapOvr>
    <a:masterClrMapping/>
  </p:clrMapOvr>
  <p:extLst>
    <p:ext uri="{DCECCB84-F9BA-43D5-87BE-67443E8EF086}">
      <p15:sldGuideLst xmlns:p15="http://schemas.microsoft.com/office/powerpoint/2012/main">
        <p15:guide id="1" pos="5329">
          <p15:clr>
            <a:srgbClr val="A4A3A4"/>
          </p15:clr>
        </p15:guide>
        <p15:guide id="2" orient="horz" pos="2386">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Image Red">
  <p:cSld name="Title Image Red">
    <p:bg>
      <p:bgPr>
        <a:solidFill>
          <a:schemeClr val="accent3"/>
        </a:solidFill>
        <a:effectLst/>
      </p:bgPr>
    </p:bg>
    <p:spTree>
      <p:nvGrpSpPr>
        <p:cNvPr id="1" name="Shape 136"/>
        <p:cNvGrpSpPr/>
        <p:nvPr/>
      </p:nvGrpSpPr>
      <p:grpSpPr>
        <a:xfrm>
          <a:off x="0" y="0"/>
          <a:ext cx="0" cy="0"/>
          <a:chOff x="0" y="0"/>
          <a:chExt cx="0" cy="0"/>
        </a:xfrm>
      </p:grpSpPr>
      <p:sp>
        <p:nvSpPr>
          <p:cNvPr id="137" name="Google Shape;137;p29"/>
          <p:cNvSpPr/>
          <p:nvPr/>
        </p:nvSpPr>
        <p:spPr>
          <a:xfrm>
            <a:off x="0" y="0"/>
            <a:ext cx="9144000" cy="3787379"/>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dk1"/>
              </a:solidFill>
              <a:latin typeface="Arial"/>
              <a:ea typeface="Arial"/>
              <a:cs typeface="Arial"/>
              <a:sym typeface="Arial"/>
            </a:endParaRPr>
          </a:p>
        </p:txBody>
      </p:sp>
      <p:pic>
        <p:nvPicPr>
          <p:cNvPr id="138" name="Google Shape;138;p29"/>
          <p:cNvPicPr preferRelativeResize="0"/>
          <p:nvPr/>
        </p:nvPicPr>
        <p:blipFill rotWithShape="1">
          <a:blip r:embed="rId2">
            <a:alphaModFix/>
          </a:blip>
          <a:srcRect l="27428"/>
          <a:stretch/>
        </p:blipFill>
        <p:spPr>
          <a:xfrm>
            <a:off x="1899047" y="400787"/>
            <a:ext cx="1704686" cy="303092"/>
          </a:xfrm>
          <a:prstGeom prst="rect">
            <a:avLst/>
          </a:prstGeom>
          <a:noFill/>
          <a:ln>
            <a:noFill/>
          </a:ln>
        </p:spPr>
      </p:pic>
      <p:sp>
        <p:nvSpPr>
          <p:cNvPr id="139" name="Google Shape;139;p29"/>
          <p:cNvSpPr txBox="1">
            <a:spLocks noGrp="1"/>
          </p:cNvSpPr>
          <p:nvPr>
            <p:ph type="ctrTitle"/>
          </p:nvPr>
        </p:nvSpPr>
        <p:spPr>
          <a:xfrm>
            <a:off x="521494" y="1085559"/>
            <a:ext cx="3969544" cy="1504827"/>
          </a:xfrm>
          <a:prstGeom prst="rect">
            <a:avLst/>
          </a:prstGeom>
          <a:noFill/>
          <a:ln>
            <a:noFill/>
          </a:ln>
        </p:spPr>
        <p:txBody>
          <a:bodyPr spcFirstLastPara="1" wrap="square" lIns="0" tIns="0" rIns="0" bIns="0" anchor="b" anchorCtr="0">
            <a:noAutofit/>
          </a:bodyPr>
          <a:lstStyle>
            <a:lvl1pPr lvl="0" algn="l">
              <a:lnSpc>
                <a:spcPct val="92000"/>
              </a:lnSpc>
              <a:spcBef>
                <a:spcPts val="0"/>
              </a:spcBef>
              <a:spcAft>
                <a:spcPts val="0"/>
              </a:spcAft>
              <a:buClr>
                <a:schemeClr val="dk1"/>
              </a:buClr>
              <a:buSzPts val="3200"/>
              <a:buFont typeface="Arial"/>
              <a:buNone/>
              <a:defRPr sz="32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0" name="Google Shape;140;p29"/>
          <p:cNvSpPr txBox="1">
            <a:spLocks noGrp="1"/>
          </p:cNvSpPr>
          <p:nvPr>
            <p:ph type="subTitle" idx="1"/>
          </p:nvPr>
        </p:nvSpPr>
        <p:spPr>
          <a:xfrm>
            <a:off x="521494" y="2841780"/>
            <a:ext cx="3969544" cy="810090"/>
          </a:xfrm>
          <a:prstGeom prst="rect">
            <a:avLst/>
          </a:prstGeom>
          <a:noFill/>
          <a:ln>
            <a:noFill/>
          </a:ln>
        </p:spPr>
        <p:txBody>
          <a:bodyPr spcFirstLastPara="1" wrap="square" lIns="0" tIns="0" rIns="0" bIns="0" anchor="t" anchorCtr="0">
            <a:noAutofit/>
          </a:bodyPr>
          <a:lstStyle>
            <a:lvl1pPr lvl="0" algn="l">
              <a:lnSpc>
                <a:spcPct val="92000"/>
              </a:lnSpc>
              <a:spcBef>
                <a:spcPts val="500"/>
              </a:spcBef>
              <a:spcAft>
                <a:spcPts val="0"/>
              </a:spcAft>
              <a:buClr>
                <a:schemeClr val="dk1"/>
              </a:buClr>
              <a:buSzPts val="2000"/>
              <a:buNone/>
              <a:defRPr sz="2000" b="1"/>
            </a:lvl1pPr>
            <a:lvl2pPr lvl="1" algn="ctr">
              <a:lnSpc>
                <a:spcPct val="100000"/>
              </a:lnSpc>
              <a:spcBef>
                <a:spcPts val="500"/>
              </a:spcBef>
              <a:spcAft>
                <a:spcPts val="0"/>
              </a:spcAft>
              <a:buClr>
                <a:schemeClr val="dk1"/>
              </a:buClr>
              <a:buSzPts val="1500"/>
              <a:buNone/>
              <a:defRPr sz="1500"/>
            </a:lvl2pPr>
            <a:lvl3pPr lvl="2" algn="ctr">
              <a:lnSpc>
                <a:spcPct val="100000"/>
              </a:lnSpc>
              <a:spcBef>
                <a:spcPts val="500"/>
              </a:spcBef>
              <a:spcAft>
                <a:spcPts val="0"/>
              </a:spcAft>
              <a:buClr>
                <a:schemeClr val="dk1"/>
              </a:buClr>
              <a:buSzPts val="1400"/>
              <a:buNone/>
              <a:defRPr sz="1400"/>
            </a:lvl3pPr>
            <a:lvl4pPr lvl="3" algn="ctr">
              <a:lnSpc>
                <a:spcPct val="100000"/>
              </a:lnSpc>
              <a:spcBef>
                <a:spcPts val="300"/>
              </a:spcBef>
              <a:spcAft>
                <a:spcPts val="0"/>
              </a:spcAft>
              <a:buClr>
                <a:schemeClr val="dk1"/>
              </a:buClr>
              <a:buSzPts val="1200"/>
              <a:buNone/>
              <a:defRPr sz="1200"/>
            </a:lvl4pPr>
            <a:lvl5pPr lvl="4" algn="ctr">
              <a:lnSpc>
                <a:spcPct val="100000"/>
              </a:lnSpc>
              <a:spcBef>
                <a:spcPts val="3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41" name="Google Shape;141;p29"/>
          <p:cNvSpPr txBox="1">
            <a:spLocks noGrp="1"/>
          </p:cNvSpPr>
          <p:nvPr>
            <p:ph type="body" idx="2"/>
          </p:nvPr>
        </p:nvSpPr>
        <p:spPr>
          <a:xfrm>
            <a:off x="521494" y="4380951"/>
            <a:ext cx="3969544" cy="216024"/>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2" name="Google Shape;142;p29"/>
          <p:cNvSpPr txBox="1">
            <a:spLocks noGrp="1"/>
          </p:cNvSpPr>
          <p:nvPr>
            <p:ph type="body" idx="3"/>
          </p:nvPr>
        </p:nvSpPr>
        <p:spPr>
          <a:xfrm>
            <a:off x="521494" y="4596975"/>
            <a:ext cx="3969544" cy="1890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43" name="Google Shape;143;p29"/>
          <p:cNvPicPr preferRelativeResize="0"/>
          <p:nvPr/>
        </p:nvPicPr>
        <p:blipFill rotWithShape="1">
          <a:blip r:embed="rId3">
            <a:alphaModFix/>
          </a:blip>
          <a:srcRect/>
          <a:stretch/>
        </p:blipFill>
        <p:spPr>
          <a:xfrm>
            <a:off x="473351" y="269003"/>
            <a:ext cx="1330369" cy="547553"/>
          </a:xfrm>
          <a:prstGeom prst="rect">
            <a:avLst/>
          </a:prstGeom>
          <a:noFill/>
          <a:ln>
            <a:noFill/>
          </a:ln>
        </p:spPr>
      </p:pic>
      <p:sp>
        <p:nvSpPr>
          <p:cNvPr id="144" name="Google Shape;144;p29"/>
          <p:cNvSpPr>
            <a:spLocks noGrp="1"/>
          </p:cNvSpPr>
          <p:nvPr>
            <p:ph type="pic" idx="4"/>
          </p:nvPr>
        </p:nvSpPr>
        <p:spPr>
          <a:xfrm>
            <a:off x="4652961" y="411956"/>
            <a:ext cx="3807620" cy="4077007"/>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259">
          <p15:clr>
            <a:srgbClr val="A4A3A4"/>
          </p15:clr>
        </p15:guide>
        <p15:guide id="2" pos="5329">
          <p15:clr>
            <a:srgbClr val="A4A3A4"/>
          </p15:clr>
        </p15:guide>
        <p15:guide id="3" orient="horz" pos="2386">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Image Blue">
  <p:cSld name="Title Image Blue">
    <p:bg>
      <p:bgPr>
        <a:solidFill>
          <a:schemeClr val="accent1"/>
        </a:solidFill>
        <a:effectLst/>
      </p:bgPr>
    </p:bg>
    <p:spTree>
      <p:nvGrpSpPr>
        <p:cNvPr id="1" name="Shape 145"/>
        <p:cNvGrpSpPr/>
        <p:nvPr/>
      </p:nvGrpSpPr>
      <p:grpSpPr>
        <a:xfrm>
          <a:off x="0" y="0"/>
          <a:ext cx="0" cy="0"/>
          <a:chOff x="0" y="0"/>
          <a:chExt cx="0" cy="0"/>
        </a:xfrm>
      </p:grpSpPr>
      <p:sp>
        <p:nvSpPr>
          <p:cNvPr id="146" name="Google Shape;146;p30"/>
          <p:cNvSpPr/>
          <p:nvPr/>
        </p:nvSpPr>
        <p:spPr>
          <a:xfrm>
            <a:off x="0" y="0"/>
            <a:ext cx="9144000" cy="3787379"/>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dk1"/>
              </a:solidFill>
              <a:latin typeface="Arial"/>
              <a:ea typeface="Arial"/>
              <a:cs typeface="Arial"/>
              <a:sym typeface="Arial"/>
            </a:endParaRPr>
          </a:p>
        </p:txBody>
      </p:sp>
      <p:sp>
        <p:nvSpPr>
          <p:cNvPr id="147" name="Google Shape;147;p30"/>
          <p:cNvSpPr txBox="1">
            <a:spLocks noGrp="1"/>
          </p:cNvSpPr>
          <p:nvPr>
            <p:ph type="ctrTitle"/>
          </p:nvPr>
        </p:nvSpPr>
        <p:spPr>
          <a:xfrm>
            <a:off x="521494" y="1087041"/>
            <a:ext cx="3969544" cy="1503345"/>
          </a:xfrm>
          <a:prstGeom prst="rect">
            <a:avLst/>
          </a:prstGeom>
          <a:noFill/>
          <a:ln>
            <a:noFill/>
          </a:ln>
        </p:spPr>
        <p:txBody>
          <a:bodyPr spcFirstLastPara="1" wrap="square" lIns="0" tIns="0" rIns="0" bIns="0" anchor="b" anchorCtr="0">
            <a:noAutofit/>
          </a:bodyPr>
          <a:lstStyle>
            <a:lvl1pPr lvl="0" algn="l">
              <a:lnSpc>
                <a:spcPct val="92000"/>
              </a:lnSpc>
              <a:spcBef>
                <a:spcPts val="0"/>
              </a:spcBef>
              <a:spcAft>
                <a:spcPts val="0"/>
              </a:spcAft>
              <a:buClr>
                <a:schemeClr val="dk1"/>
              </a:buClr>
              <a:buSzPts val="3200"/>
              <a:buFont typeface="Arial"/>
              <a:buNone/>
              <a:defRPr sz="32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8" name="Google Shape;148;p30"/>
          <p:cNvSpPr txBox="1">
            <a:spLocks noGrp="1"/>
          </p:cNvSpPr>
          <p:nvPr>
            <p:ph type="subTitle" idx="1"/>
          </p:nvPr>
        </p:nvSpPr>
        <p:spPr>
          <a:xfrm>
            <a:off x="521494" y="2841780"/>
            <a:ext cx="3969544" cy="810090"/>
          </a:xfrm>
          <a:prstGeom prst="rect">
            <a:avLst/>
          </a:prstGeom>
          <a:noFill/>
          <a:ln>
            <a:noFill/>
          </a:ln>
        </p:spPr>
        <p:txBody>
          <a:bodyPr spcFirstLastPara="1" wrap="square" lIns="0" tIns="0" rIns="0" bIns="0" anchor="t" anchorCtr="0">
            <a:noAutofit/>
          </a:bodyPr>
          <a:lstStyle>
            <a:lvl1pPr lvl="0" algn="l">
              <a:lnSpc>
                <a:spcPct val="92000"/>
              </a:lnSpc>
              <a:spcBef>
                <a:spcPts val="500"/>
              </a:spcBef>
              <a:spcAft>
                <a:spcPts val="0"/>
              </a:spcAft>
              <a:buClr>
                <a:schemeClr val="dk1"/>
              </a:buClr>
              <a:buSzPts val="2000"/>
              <a:buNone/>
              <a:defRPr sz="2000" b="1"/>
            </a:lvl1pPr>
            <a:lvl2pPr lvl="1" algn="ctr">
              <a:lnSpc>
                <a:spcPct val="100000"/>
              </a:lnSpc>
              <a:spcBef>
                <a:spcPts val="500"/>
              </a:spcBef>
              <a:spcAft>
                <a:spcPts val="0"/>
              </a:spcAft>
              <a:buClr>
                <a:schemeClr val="dk1"/>
              </a:buClr>
              <a:buSzPts val="1500"/>
              <a:buNone/>
              <a:defRPr sz="1500"/>
            </a:lvl2pPr>
            <a:lvl3pPr lvl="2" algn="ctr">
              <a:lnSpc>
                <a:spcPct val="100000"/>
              </a:lnSpc>
              <a:spcBef>
                <a:spcPts val="500"/>
              </a:spcBef>
              <a:spcAft>
                <a:spcPts val="0"/>
              </a:spcAft>
              <a:buClr>
                <a:schemeClr val="dk1"/>
              </a:buClr>
              <a:buSzPts val="1400"/>
              <a:buNone/>
              <a:defRPr sz="1400"/>
            </a:lvl3pPr>
            <a:lvl4pPr lvl="3" algn="ctr">
              <a:lnSpc>
                <a:spcPct val="100000"/>
              </a:lnSpc>
              <a:spcBef>
                <a:spcPts val="300"/>
              </a:spcBef>
              <a:spcAft>
                <a:spcPts val="0"/>
              </a:spcAft>
              <a:buClr>
                <a:schemeClr val="dk1"/>
              </a:buClr>
              <a:buSzPts val="1200"/>
              <a:buNone/>
              <a:defRPr sz="1200"/>
            </a:lvl4pPr>
            <a:lvl5pPr lvl="4" algn="ctr">
              <a:lnSpc>
                <a:spcPct val="100000"/>
              </a:lnSpc>
              <a:spcBef>
                <a:spcPts val="3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49" name="Google Shape;149;p30"/>
          <p:cNvSpPr txBox="1">
            <a:spLocks noGrp="1"/>
          </p:cNvSpPr>
          <p:nvPr>
            <p:ph type="body" idx="2"/>
          </p:nvPr>
        </p:nvSpPr>
        <p:spPr>
          <a:xfrm>
            <a:off x="521494" y="4380951"/>
            <a:ext cx="3969544" cy="216024"/>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50" name="Google Shape;150;p30"/>
          <p:cNvSpPr txBox="1">
            <a:spLocks noGrp="1"/>
          </p:cNvSpPr>
          <p:nvPr>
            <p:ph type="body" idx="3"/>
          </p:nvPr>
        </p:nvSpPr>
        <p:spPr>
          <a:xfrm>
            <a:off x="521494" y="4596975"/>
            <a:ext cx="3969544" cy="1890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lt1"/>
              </a:buClr>
              <a:buSzPts val="1200"/>
              <a:buNone/>
              <a:defRPr sz="1200">
                <a:solidFill>
                  <a:schemeClr val="lt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51" name="Google Shape;151;p30"/>
          <p:cNvPicPr preferRelativeResize="0"/>
          <p:nvPr/>
        </p:nvPicPr>
        <p:blipFill rotWithShape="1">
          <a:blip r:embed="rId2">
            <a:alphaModFix/>
          </a:blip>
          <a:srcRect/>
          <a:stretch/>
        </p:blipFill>
        <p:spPr>
          <a:xfrm>
            <a:off x="473351" y="269003"/>
            <a:ext cx="1330369" cy="547553"/>
          </a:xfrm>
          <a:prstGeom prst="rect">
            <a:avLst/>
          </a:prstGeom>
          <a:noFill/>
          <a:ln>
            <a:noFill/>
          </a:ln>
        </p:spPr>
      </p:pic>
      <p:sp>
        <p:nvSpPr>
          <p:cNvPr id="152" name="Google Shape;152;p30"/>
          <p:cNvSpPr>
            <a:spLocks noGrp="1"/>
          </p:cNvSpPr>
          <p:nvPr>
            <p:ph type="pic" idx="4"/>
          </p:nvPr>
        </p:nvSpPr>
        <p:spPr>
          <a:xfrm>
            <a:off x="4652961" y="411956"/>
            <a:ext cx="3807620" cy="4077007"/>
          </a:xfrm>
          <a:prstGeom prst="rect">
            <a:avLst/>
          </a:prstGeom>
          <a:solidFill>
            <a:schemeClr val="lt1"/>
          </a:solidFill>
          <a:ln>
            <a:noFill/>
          </a:ln>
        </p:spPr>
      </p:sp>
      <p:pic>
        <p:nvPicPr>
          <p:cNvPr id="153" name="Google Shape;153;p30"/>
          <p:cNvPicPr preferRelativeResize="0"/>
          <p:nvPr/>
        </p:nvPicPr>
        <p:blipFill rotWithShape="1">
          <a:blip r:embed="rId3">
            <a:alphaModFix/>
          </a:blip>
          <a:srcRect l="27428"/>
          <a:stretch/>
        </p:blipFill>
        <p:spPr>
          <a:xfrm>
            <a:off x="1899047" y="400787"/>
            <a:ext cx="1704686" cy="30309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59">
          <p15:clr>
            <a:srgbClr val="A4A3A4"/>
          </p15:clr>
        </p15:guide>
        <p15:guide id="2" pos="5329">
          <p15:clr>
            <a:srgbClr val="A4A3A4"/>
          </p15:clr>
        </p15:guide>
        <p15:guide id="3" orient="horz" pos="2386">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Image Green">
  <p:cSld name="Title Image Green">
    <p:bg>
      <p:bgPr>
        <a:solidFill>
          <a:schemeClr val="accent2"/>
        </a:solidFill>
        <a:effectLst/>
      </p:bgPr>
    </p:bg>
    <p:spTree>
      <p:nvGrpSpPr>
        <p:cNvPr id="1" name="Shape 154"/>
        <p:cNvGrpSpPr/>
        <p:nvPr/>
      </p:nvGrpSpPr>
      <p:grpSpPr>
        <a:xfrm>
          <a:off x="0" y="0"/>
          <a:ext cx="0" cy="0"/>
          <a:chOff x="0" y="0"/>
          <a:chExt cx="0" cy="0"/>
        </a:xfrm>
      </p:grpSpPr>
      <p:sp>
        <p:nvSpPr>
          <p:cNvPr id="155" name="Google Shape;155;p31"/>
          <p:cNvSpPr/>
          <p:nvPr/>
        </p:nvSpPr>
        <p:spPr>
          <a:xfrm>
            <a:off x="0" y="0"/>
            <a:ext cx="9144000" cy="3787379"/>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dk1"/>
              </a:solidFill>
              <a:latin typeface="Arial"/>
              <a:ea typeface="Arial"/>
              <a:cs typeface="Arial"/>
              <a:sym typeface="Arial"/>
            </a:endParaRPr>
          </a:p>
        </p:txBody>
      </p:sp>
      <p:sp>
        <p:nvSpPr>
          <p:cNvPr id="156" name="Google Shape;156;p31"/>
          <p:cNvSpPr txBox="1">
            <a:spLocks noGrp="1"/>
          </p:cNvSpPr>
          <p:nvPr>
            <p:ph type="ctrTitle"/>
          </p:nvPr>
        </p:nvSpPr>
        <p:spPr>
          <a:xfrm>
            <a:off x="521494" y="1087041"/>
            <a:ext cx="3969544" cy="1503345"/>
          </a:xfrm>
          <a:prstGeom prst="rect">
            <a:avLst/>
          </a:prstGeom>
          <a:noFill/>
          <a:ln>
            <a:noFill/>
          </a:ln>
        </p:spPr>
        <p:txBody>
          <a:bodyPr spcFirstLastPara="1" wrap="square" lIns="0" tIns="0" rIns="0" bIns="0" anchor="b" anchorCtr="0">
            <a:noAutofit/>
          </a:bodyPr>
          <a:lstStyle>
            <a:lvl1pPr lvl="0" algn="l">
              <a:lnSpc>
                <a:spcPct val="92000"/>
              </a:lnSpc>
              <a:spcBef>
                <a:spcPts val="0"/>
              </a:spcBef>
              <a:spcAft>
                <a:spcPts val="0"/>
              </a:spcAft>
              <a:buClr>
                <a:schemeClr val="dk1"/>
              </a:buClr>
              <a:buSzPts val="3200"/>
              <a:buFont typeface="Arial"/>
              <a:buNone/>
              <a:defRPr sz="32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57" name="Google Shape;157;p31"/>
          <p:cNvSpPr txBox="1">
            <a:spLocks noGrp="1"/>
          </p:cNvSpPr>
          <p:nvPr>
            <p:ph type="subTitle" idx="1"/>
          </p:nvPr>
        </p:nvSpPr>
        <p:spPr>
          <a:xfrm>
            <a:off x="521494" y="2841780"/>
            <a:ext cx="3969544" cy="810090"/>
          </a:xfrm>
          <a:prstGeom prst="rect">
            <a:avLst/>
          </a:prstGeom>
          <a:noFill/>
          <a:ln>
            <a:noFill/>
          </a:ln>
        </p:spPr>
        <p:txBody>
          <a:bodyPr spcFirstLastPara="1" wrap="square" lIns="0" tIns="0" rIns="0" bIns="0" anchor="t" anchorCtr="0">
            <a:noAutofit/>
          </a:bodyPr>
          <a:lstStyle>
            <a:lvl1pPr lvl="0" algn="l">
              <a:lnSpc>
                <a:spcPct val="92000"/>
              </a:lnSpc>
              <a:spcBef>
                <a:spcPts val="500"/>
              </a:spcBef>
              <a:spcAft>
                <a:spcPts val="0"/>
              </a:spcAft>
              <a:buClr>
                <a:schemeClr val="dk1"/>
              </a:buClr>
              <a:buSzPts val="2000"/>
              <a:buNone/>
              <a:defRPr sz="2000" b="1"/>
            </a:lvl1pPr>
            <a:lvl2pPr lvl="1" algn="ctr">
              <a:lnSpc>
                <a:spcPct val="100000"/>
              </a:lnSpc>
              <a:spcBef>
                <a:spcPts val="500"/>
              </a:spcBef>
              <a:spcAft>
                <a:spcPts val="0"/>
              </a:spcAft>
              <a:buClr>
                <a:schemeClr val="dk1"/>
              </a:buClr>
              <a:buSzPts val="1500"/>
              <a:buNone/>
              <a:defRPr sz="1500"/>
            </a:lvl2pPr>
            <a:lvl3pPr lvl="2" algn="ctr">
              <a:lnSpc>
                <a:spcPct val="100000"/>
              </a:lnSpc>
              <a:spcBef>
                <a:spcPts val="500"/>
              </a:spcBef>
              <a:spcAft>
                <a:spcPts val="0"/>
              </a:spcAft>
              <a:buClr>
                <a:schemeClr val="dk1"/>
              </a:buClr>
              <a:buSzPts val="1400"/>
              <a:buNone/>
              <a:defRPr sz="1400"/>
            </a:lvl3pPr>
            <a:lvl4pPr lvl="3" algn="ctr">
              <a:lnSpc>
                <a:spcPct val="100000"/>
              </a:lnSpc>
              <a:spcBef>
                <a:spcPts val="300"/>
              </a:spcBef>
              <a:spcAft>
                <a:spcPts val="0"/>
              </a:spcAft>
              <a:buClr>
                <a:schemeClr val="dk1"/>
              </a:buClr>
              <a:buSzPts val="1200"/>
              <a:buNone/>
              <a:defRPr sz="1200"/>
            </a:lvl4pPr>
            <a:lvl5pPr lvl="4" algn="ctr">
              <a:lnSpc>
                <a:spcPct val="100000"/>
              </a:lnSpc>
              <a:spcBef>
                <a:spcPts val="3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58" name="Google Shape;158;p31"/>
          <p:cNvSpPr txBox="1">
            <a:spLocks noGrp="1"/>
          </p:cNvSpPr>
          <p:nvPr>
            <p:ph type="body" idx="2"/>
          </p:nvPr>
        </p:nvSpPr>
        <p:spPr>
          <a:xfrm>
            <a:off x="521494" y="4380951"/>
            <a:ext cx="3969544" cy="216024"/>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500"/>
              </a:spcBef>
              <a:spcAft>
                <a:spcPts val="0"/>
              </a:spcAft>
              <a:buClr>
                <a:schemeClr val="dk1"/>
              </a:buClr>
              <a:buSzPts val="1200"/>
              <a:buNone/>
              <a:defRPr sz="1200">
                <a:solidFill>
                  <a:schemeClr val="dk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59" name="Google Shape;159;p31"/>
          <p:cNvSpPr txBox="1">
            <a:spLocks noGrp="1"/>
          </p:cNvSpPr>
          <p:nvPr>
            <p:ph type="body" idx="3"/>
          </p:nvPr>
        </p:nvSpPr>
        <p:spPr>
          <a:xfrm>
            <a:off x="521494" y="4596975"/>
            <a:ext cx="3969544" cy="1890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200"/>
              <a:buNone/>
              <a:defRPr sz="1200">
                <a:solidFill>
                  <a:schemeClr val="dk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60" name="Google Shape;160;p31"/>
          <p:cNvPicPr preferRelativeResize="0"/>
          <p:nvPr/>
        </p:nvPicPr>
        <p:blipFill rotWithShape="1">
          <a:blip r:embed="rId2">
            <a:alphaModFix/>
          </a:blip>
          <a:srcRect/>
          <a:stretch/>
        </p:blipFill>
        <p:spPr>
          <a:xfrm>
            <a:off x="473351" y="269003"/>
            <a:ext cx="1330369" cy="547553"/>
          </a:xfrm>
          <a:prstGeom prst="rect">
            <a:avLst/>
          </a:prstGeom>
          <a:noFill/>
          <a:ln>
            <a:noFill/>
          </a:ln>
        </p:spPr>
      </p:pic>
      <p:sp>
        <p:nvSpPr>
          <p:cNvPr id="161" name="Google Shape;161;p31"/>
          <p:cNvSpPr>
            <a:spLocks noGrp="1"/>
          </p:cNvSpPr>
          <p:nvPr>
            <p:ph type="pic" idx="4"/>
          </p:nvPr>
        </p:nvSpPr>
        <p:spPr>
          <a:xfrm>
            <a:off x="4652961" y="411956"/>
            <a:ext cx="3807620" cy="4077007"/>
          </a:xfrm>
          <a:prstGeom prst="rect">
            <a:avLst/>
          </a:prstGeom>
          <a:solidFill>
            <a:schemeClr val="lt1"/>
          </a:solidFill>
          <a:ln>
            <a:noFill/>
          </a:ln>
        </p:spPr>
      </p:sp>
      <p:pic>
        <p:nvPicPr>
          <p:cNvPr id="162" name="Google Shape;162;p31"/>
          <p:cNvPicPr preferRelativeResize="0"/>
          <p:nvPr/>
        </p:nvPicPr>
        <p:blipFill rotWithShape="1">
          <a:blip r:embed="rId3">
            <a:alphaModFix/>
          </a:blip>
          <a:srcRect l="27428"/>
          <a:stretch/>
        </p:blipFill>
        <p:spPr>
          <a:xfrm>
            <a:off x="1899047" y="400787"/>
            <a:ext cx="1704686" cy="30309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59">
          <p15:clr>
            <a:srgbClr val="A4A3A4"/>
          </p15:clr>
        </p15:guide>
        <p15:guide id="2" pos="5329">
          <p15:clr>
            <a:srgbClr val="A4A3A4"/>
          </p15:clr>
        </p15:guide>
        <p15:guide id="3" orient="horz" pos="2386">
          <p15:clr>
            <a:srgbClr val="A4A3A4"/>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Image Pink">
  <p:cSld name="Title Image Pink">
    <p:bg>
      <p:bgPr>
        <a:solidFill>
          <a:schemeClr val="accent6"/>
        </a:solidFill>
        <a:effectLst/>
      </p:bgPr>
    </p:bg>
    <p:spTree>
      <p:nvGrpSpPr>
        <p:cNvPr id="1" name="Shape 163"/>
        <p:cNvGrpSpPr/>
        <p:nvPr/>
      </p:nvGrpSpPr>
      <p:grpSpPr>
        <a:xfrm>
          <a:off x="0" y="0"/>
          <a:ext cx="0" cy="0"/>
          <a:chOff x="0" y="0"/>
          <a:chExt cx="0" cy="0"/>
        </a:xfrm>
      </p:grpSpPr>
      <p:sp>
        <p:nvSpPr>
          <p:cNvPr id="164" name="Google Shape;164;p32"/>
          <p:cNvSpPr/>
          <p:nvPr/>
        </p:nvSpPr>
        <p:spPr>
          <a:xfrm>
            <a:off x="0" y="0"/>
            <a:ext cx="9144000" cy="3787379"/>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dk1"/>
              </a:solidFill>
              <a:latin typeface="Arial"/>
              <a:ea typeface="Arial"/>
              <a:cs typeface="Arial"/>
              <a:sym typeface="Arial"/>
            </a:endParaRPr>
          </a:p>
        </p:txBody>
      </p:sp>
      <p:sp>
        <p:nvSpPr>
          <p:cNvPr id="165" name="Google Shape;165;p32"/>
          <p:cNvSpPr txBox="1">
            <a:spLocks noGrp="1"/>
          </p:cNvSpPr>
          <p:nvPr>
            <p:ph type="ctrTitle"/>
          </p:nvPr>
        </p:nvSpPr>
        <p:spPr>
          <a:xfrm>
            <a:off x="521494" y="1087041"/>
            <a:ext cx="3969544" cy="1503345"/>
          </a:xfrm>
          <a:prstGeom prst="rect">
            <a:avLst/>
          </a:prstGeom>
          <a:noFill/>
          <a:ln>
            <a:noFill/>
          </a:ln>
        </p:spPr>
        <p:txBody>
          <a:bodyPr spcFirstLastPara="1" wrap="square" lIns="0" tIns="0" rIns="0" bIns="0" anchor="b" anchorCtr="0">
            <a:noAutofit/>
          </a:bodyPr>
          <a:lstStyle>
            <a:lvl1pPr lvl="0" algn="l">
              <a:lnSpc>
                <a:spcPct val="92000"/>
              </a:lnSpc>
              <a:spcBef>
                <a:spcPts val="0"/>
              </a:spcBef>
              <a:spcAft>
                <a:spcPts val="0"/>
              </a:spcAft>
              <a:buClr>
                <a:schemeClr val="dk1"/>
              </a:buClr>
              <a:buSzPts val="3200"/>
              <a:buFont typeface="Arial"/>
              <a:buNone/>
              <a:defRPr sz="32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66" name="Google Shape;166;p32"/>
          <p:cNvSpPr txBox="1">
            <a:spLocks noGrp="1"/>
          </p:cNvSpPr>
          <p:nvPr>
            <p:ph type="subTitle" idx="1"/>
          </p:nvPr>
        </p:nvSpPr>
        <p:spPr>
          <a:xfrm>
            <a:off x="521494" y="2841780"/>
            <a:ext cx="3969544" cy="810090"/>
          </a:xfrm>
          <a:prstGeom prst="rect">
            <a:avLst/>
          </a:prstGeom>
          <a:noFill/>
          <a:ln>
            <a:noFill/>
          </a:ln>
        </p:spPr>
        <p:txBody>
          <a:bodyPr spcFirstLastPara="1" wrap="square" lIns="0" tIns="0" rIns="0" bIns="0" anchor="t" anchorCtr="0">
            <a:noAutofit/>
          </a:bodyPr>
          <a:lstStyle>
            <a:lvl1pPr lvl="0" algn="l">
              <a:lnSpc>
                <a:spcPct val="92000"/>
              </a:lnSpc>
              <a:spcBef>
                <a:spcPts val="500"/>
              </a:spcBef>
              <a:spcAft>
                <a:spcPts val="0"/>
              </a:spcAft>
              <a:buClr>
                <a:schemeClr val="dk1"/>
              </a:buClr>
              <a:buSzPts val="2000"/>
              <a:buNone/>
              <a:defRPr sz="2000" b="1"/>
            </a:lvl1pPr>
            <a:lvl2pPr lvl="1" algn="ctr">
              <a:lnSpc>
                <a:spcPct val="100000"/>
              </a:lnSpc>
              <a:spcBef>
                <a:spcPts val="500"/>
              </a:spcBef>
              <a:spcAft>
                <a:spcPts val="0"/>
              </a:spcAft>
              <a:buClr>
                <a:schemeClr val="dk1"/>
              </a:buClr>
              <a:buSzPts val="1500"/>
              <a:buNone/>
              <a:defRPr sz="1500"/>
            </a:lvl2pPr>
            <a:lvl3pPr lvl="2" algn="ctr">
              <a:lnSpc>
                <a:spcPct val="100000"/>
              </a:lnSpc>
              <a:spcBef>
                <a:spcPts val="500"/>
              </a:spcBef>
              <a:spcAft>
                <a:spcPts val="0"/>
              </a:spcAft>
              <a:buClr>
                <a:schemeClr val="dk1"/>
              </a:buClr>
              <a:buSzPts val="1400"/>
              <a:buNone/>
              <a:defRPr sz="1400"/>
            </a:lvl3pPr>
            <a:lvl4pPr lvl="3" algn="ctr">
              <a:lnSpc>
                <a:spcPct val="100000"/>
              </a:lnSpc>
              <a:spcBef>
                <a:spcPts val="300"/>
              </a:spcBef>
              <a:spcAft>
                <a:spcPts val="0"/>
              </a:spcAft>
              <a:buClr>
                <a:schemeClr val="dk1"/>
              </a:buClr>
              <a:buSzPts val="1200"/>
              <a:buNone/>
              <a:defRPr sz="1200"/>
            </a:lvl4pPr>
            <a:lvl5pPr lvl="4" algn="ctr">
              <a:lnSpc>
                <a:spcPct val="100000"/>
              </a:lnSpc>
              <a:spcBef>
                <a:spcPts val="3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67" name="Google Shape;167;p32"/>
          <p:cNvSpPr txBox="1">
            <a:spLocks noGrp="1"/>
          </p:cNvSpPr>
          <p:nvPr>
            <p:ph type="body" idx="2"/>
          </p:nvPr>
        </p:nvSpPr>
        <p:spPr>
          <a:xfrm>
            <a:off x="521494" y="4380951"/>
            <a:ext cx="3969544" cy="216024"/>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500"/>
              </a:spcBef>
              <a:spcAft>
                <a:spcPts val="0"/>
              </a:spcAft>
              <a:buClr>
                <a:schemeClr val="dk1"/>
              </a:buClr>
              <a:buSzPts val="1200"/>
              <a:buNone/>
              <a:defRPr sz="1200">
                <a:solidFill>
                  <a:schemeClr val="dk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8" name="Google Shape;168;p32"/>
          <p:cNvSpPr txBox="1">
            <a:spLocks noGrp="1"/>
          </p:cNvSpPr>
          <p:nvPr>
            <p:ph type="body" idx="3"/>
          </p:nvPr>
        </p:nvSpPr>
        <p:spPr>
          <a:xfrm>
            <a:off x="521494" y="4596975"/>
            <a:ext cx="3969544" cy="1890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200"/>
              <a:buNone/>
              <a:defRPr sz="1200">
                <a:solidFill>
                  <a:schemeClr val="dk1"/>
                </a:solidFill>
              </a:defRPr>
            </a:lvl1pPr>
            <a:lvl2pPr marL="914400" lvl="1" indent="-228600" algn="l">
              <a:lnSpc>
                <a:spcPct val="100000"/>
              </a:lnSpc>
              <a:spcBef>
                <a:spcPts val="500"/>
              </a:spcBef>
              <a:spcAft>
                <a:spcPts val="0"/>
              </a:spcAft>
              <a:buClr>
                <a:schemeClr val="dk1"/>
              </a:buClr>
              <a:buSzPts val="1500"/>
              <a:buNone/>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69" name="Google Shape;169;p32"/>
          <p:cNvPicPr preferRelativeResize="0"/>
          <p:nvPr/>
        </p:nvPicPr>
        <p:blipFill rotWithShape="1">
          <a:blip r:embed="rId2">
            <a:alphaModFix/>
          </a:blip>
          <a:srcRect/>
          <a:stretch/>
        </p:blipFill>
        <p:spPr>
          <a:xfrm>
            <a:off x="473351" y="269003"/>
            <a:ext cx="1330369" cy="547553"/>
          </a:xfrm>
          <a:prstGeom prst="rect">
            <a:avLst/>
          </a:prstGeom>
          <a:noFill/>
          <a:ln>
            <a:noFill/>
          </a:ln>
        </p:spPr>
      </p:pic>
      <p:sp>
        <p:nvSpPr>
          <p:cNvPr id="170" name="Google Shape;170;p32"/>
          <p:cNvSpPr>
            <a:spLocks noGrp="1"/>
          </p:cNvSpPr>
          <p:nvPr>
            <p:ph type="pic" idx="4"/>
          </p:nvPr>
        </p:nvSpPr>
        <p:spPr>
          <a:xfrm>
            <a:off x="4652961" y="411956"/>
            <a:ext cx="3807620" cy="4077007"/>
          </a:xfrm>
          <a:prstGeom prst="rect">
            <a:avLst/>
          </a:prstGeom>
          <a:solidFill>
            <a:schemeClr val="lt1"/>
          </a:solidFill>
          <a:ln>
            <a:noFill/>
          </a:ln>
        </p:spPr>
      </p:sp>
      <p:pic>
        <p:nvPicPr>
          <p:cNvPr id="171" name="Google Shape;171;p32"/>
          <p:cNvPicPr preferRelativeResize="0"/>
          <p:nvPr/>
        </p:nvPicPr>
        <p:blipFill rotWithShape="1">
          <a:blip r:embed="rId3">
            <a:alphaModFix/>
          </a:blip>
          <a:srcRect l="27428"/>
          <a:stretch/>
        </p:blipFill>
        <p:spPr>
          <a:xfrm>
            <a:off x="1899047" y="400787"/>
            <a:ext cx="1704686" cy="30309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59">
          <p15:clr>
            <a:srgbClr val="A4A3A4"/>
          </p15:clr>
        </p15:guide>
        <p15:guide id="2" pos="5329">
          <p15:clr>
            <a:srgbClr val="A4A3A4"/>
          </p15:clr>
        </p15:guide>
        <p15:guide id="3" orient="horz" pos="2386">
          <p15:clr>
            <a:srgbClr val="A4A3A4"/>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Google Shape;94;p23"/>
          <p:cNvSpPr txBox="1">
            <a:spLocks noGrp="1"/>
          </p:cNvSpPr>
          <p:nvPr>
            <p:ph type="title"/>
          </p:nvPr>
        </p:nvSpPr>
        <p:spPr>
          <a:xfrm>
            <a:off x="521494" y="208722"/>
            <a:ext cx="6723460" cy="60783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95" name="Google Shape;95;p23"/>
          <p:cNvSpPr txBox="1">
            <a:spLocks noGrp="1"/>
          </p:cNvSpPr>
          <p:nvPr>
            <p:ph type="body" idx="1"/>
          </p:nvPr>
        </p:nvSpPr>
        <p:spPr>
          <a:xfrm>
            <a:off x="521494" y="1032273"/>
            <a:ext cx="8100956" cy="3483768"/>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500"/>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1pPr>
            <a:lvl2pPr marL="914400" marR="0" lvl="1" indent="-323850" algn="l" rtl="0">
              <a:lnSpc>
                <a:spcPct val="100000"/>
              </a:lnSpc>
              <a:spcBef>
                <a:spcPts val="5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2pPr>
            <a:lvl3pPr marL="1371600" marR="0" lvl="2" indent="-323850" algn="l" rtl="0">
              <a:lnSpc>
                <a:spcPct val="100000"/>
              </a:lnSpc>
              <a:spcBef>
                <a:spcPts val="5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828800" marR="0" lvl="3"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4pPr>
            <a:lvl5pPr marL="2286000" marR="0" lvl="4"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96" name="Google Shape;96;p23"/>
          <p:cNvSpPr txBox="1">
            <a:spLocks noGrp="1"/>
          </p:cNvSpPr>
          <p:nvPr>
            <p:ph type="dt" idx="10"/>
          </p:nvPr>
        </p:nvSpPr>
        <p:spPr>
          <a:xfrm>
            <a:off x="7406878" y="4803430"/>
            <a:ext cx="1215628" cy="108012"/>
          </a:xfrm>
          <a:prstGeom prst="rect">
            <a:avLst/>
          </a:prstGeom>
          <a:noFill/>
          <a:ln>
            <a:noFill/>
          </a:ln>
        </p:spPr>
        <p:txBody>
          <a:bodyPr spcFirstLastPara="1" wrap="square" lIns="0" tIns="0" rIns="0" bIns="0" anchor="t" anchorCtr="0">
            <a:noAutofit/>
          </a:bodyPr>
          <a:lstStyle>
            <a:lvl1pPr marR="0" lvl="0" algn="r"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97" name="Google Shape;97;p23"/>
          <p:cNvSpPr txBox="1">
            <a:spLocks noGrp="1"/>
          </p:cNvSpPr>
          <p:nvPr>
            <p:ph type="ftr" idx="11"/>
          </p:nvPr>
        </p:nvSpPr>
        <p:spPr>
          <a:xfrm>
            <a:off x="1210865" y="4803430"/>
            <a:ext cx="6034088" cy="108012"/>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98" name="Google Shape;98;p23"/>
          <p:cNvSpPr txBox="1">
            <a:spLocks noGrp="1"/>
          </p:cNvSpPr>
          <p:nvPr>
            <p:ph type="sldNum" idx="12"/>
          </p:nvPr>
        </p:nvSpPr>
        <p:spPr>
          <a:xfrm>
            <a:off x="521494" y="4803430"/>
            <a:ext cx="527447" cy="108012"/>
          </a:xfrm>
          <a:prstGeom prst="rect">
            <a:avLst/>
          </a:prstGeom>
          <a:noFill/>
          <a:ln>
            <a:noFill/>
          </a:ln>
        </p:spPr>
        <p:txBody>
          <a:bodyPr spcFirstLastPara="1" wrap="square" lIns="0" tIns="0" rIns="0" bIns="0" anchor="t" anchorCtr="0">
            <a:noAutofit/>
          </a:bodyPr>
          <a:lstStyle>
            <a:lvl1pPr marL="0" marR="0" lvl="0" indent="0" algn="l" rtl="0">
              <a:spcBef>
                <a:spcPts val="0"/>
              </a:spcBef>
              <a:buNone/>
              <a:defRPr sz="800" b="0" i="0" u="none" strike="noStrike" cap="none">
                <a:solidFill>
                  <a:schemeClr val="dk1"/>
                </a:solidFill>
                <a:latin typeface="Arial"/>
                <a:ea typeface="Arial"/>
                <a:cs typeface="Arial"/>
                <a:sym typeface="Arial"/>
              </a:defRPr>
            </a:lvl1pPr>
            <a:lvl2pPr marL="0" marR="0" lvl="1" indent="0" algn="l" rtl="0">
              <a:spcBef>
                <a:spcPts val="0"/>
              </a:spcBef>
              <a:buNone/>
              <a:defRPr sz="800" b="0" i="0" u="none" strike="noStrike" cap="none">
                <a:solidFill>
                  <a:schemeClr val="dk1"/>
                </a:solidFill>
                <a:latin typeface="Arial"/>
                <a:ea typeface="Arial"/>
                <a:cs typeface="Arial"/>
                <a:sym typeface="Arial"/>
              </a:defRPr>
            </a:lvl2pPr>
            <a:lvl3pPr marL="0" marR="0" lvl="2" indent="0" algn="l" rtl="0">
              <a:spcBef>
                <a:spcPts val="0"/>
              </a:spcBef>
              <a:buNone/>
              <a:defRPr sz="800" b="0" i="0" u="none" strike="noStrike" cap="none">
                <a:solidFill>
                  <a:schemeClr val="dk1"/>
                </a:solidFill>
                <a:latin typeface="Arial"/>
                <a:ea typeface="Arial"/>
                <a:cs typeface="Arial"/>
                <a:sym typeface="Arial"/>
              </a:defRPr>
            </a:lvl3pPr>
            <a:lvl4pPr marL="0" marR="0" lvl="3" indent="0" algn="l" rtl="0">
              <a:spcBef>
                <a:spcPts val="0"/>
              </a:spcBef>
              <a:buNone/>
              <a:defRPr sz="800" b="0" i="0" u="none" strike="noStrike" cap="none">
                <a:solidFill>
                  <a:schemeClr val="dk1"/>
                </a:solidFill>
                <a:latin typeface="Arial"/>
                <a:ea typeface="Arial"/>
                <a:cs typeface="Arial"/>
                <a:sym typeface="Arial"/>
              </a:defRPr>
            </a:lvl4pPr>
            <a:lvl5pPr marL="0" marR="0" lvl="4" indent="0" algn="l" rtl="0">
              <a:spcBef>
                <a:spcPts val="0"/>
              </a:spcBef>
              <a:buNone/>
              <a:defRPr sz="800" b="0" i="0" u="none" strike="noStrike" cap="none">
                <a:solidFill>
                  <a:schemeClr val="dk1"/>
                </a:solidFill>
                <a:latin typeface="Arial"/>
                <a:ea typeface="Arial"/>
                <a:cs typeface="Arial"/>
                <a:sym typeface="Arial"/>
              </a:defRPr>
            </a:lvl5pPr>
            <a:lvl6pPr marL="0" marR="0" lvl="5" indent="0" algn="l" rtl="0">
              <a:spcBef>
                <a:spcPts val="0"/>
              </a:spcBef>
              <a:buNone/>
              <a:defRPr sz="800" b="0" i="0" u="none" strike="noStrike" cap="none">
                <a:solidFill>
                  <a:schemeClr val="dk1"/>
                </a:solidFill>
                <a:latin typeface="Arial"/>
                <a:ea typeface="Arial"/>
                <a:cs typeface="Arial"/>
                <a:sym typeface="Arial"/>
              </a:defRPr>
            </a:lvl6pPr>
            <a:lvl7pPr marL="0" marR="0" lvl="6" indent="0" algn="l" rtl="0">
              <a:spcBef>
                <a:spcPts val="0"/>
              </a:spcBef>
              <a:buNone/>
              <a:defRPr sz="800" b="0" i="0" u="none" strike="noStrike" cap="none">
                <a:solidFill>
                  <a:schemeClr val="dk1"/>
                </a:solidFill>
                <a:latin typeface="Arial"/>
                <a:ea typeface="Arial"/>
                <a:cs typeface="Arial"/>
                <a:sym typeface="Arial"/>
              </a:defRPr>
            </a:lvl7pPr>
            <a:lvl8pPr marL="0" marR="0" lvl="7" indent="0" algn="l" rtl="0">
              <a:spcBef>
                <a:spcPts val="0"/>
              </a:spcBef>
              <a:buNone/>
              <a:defRPr sz="800" b="0" i="0" u="none" strike="noStrike" cap="none">
                <a:solidFill>
                  <a:schemeClr val="dk1"/>
                </a:solidFill>
                <a:latin typeface="Arial"/>
                <a:ea typeface="Arial"/>
                <a:cs typeface="Arial"/>
                <a:sym typeface="Arial"/>
              </a:defRPr>
            </a:lvl8pPr>
            <a:lvl9pPr marL="0" marR="0" lvl="8" indent="0" algn="l" rtl="0">
              <a:spcBef>
                <a:spcPts val="0"/>
              </a:spcBef>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pic>
        <p:nvPicPr>
          <p:cNvPr id="99" name="Google Shape;99;p23"/>
          <p:cNvPicPr preferRelativeResize="0"/>
          <p:nvPr/>
        </p:nvPicPr>
        <p:blipFill rotWithShape="1">
          <a:blip r:embed="rId37">
            <a:alphaModFix/>
          </a:blip>
          <a:srcRect/>
          <a:stretch/>
        </p:blipFill>
        <p:spPr>
          <a:xfrm>
            <a:off x="7961350" y="229034"/>
            <a:ext cx="661100" cy="27209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 id="2147483691" r:id="rId23"/>
    <p:sldLayoutId id="2147483692" r:id="rId24"/>
    <p:sldLayoutId id="2147483693" r:id="rId25"/>
    <p:sldLayoutId id="2147483694" r:id="rId26"/>
    <p:sldLayoutId id="2147483695" r:id="rId27"/>
    <p:sldLayoutId id="2147483696" r:id="rId28"/>
    <p:sldLayoutId id="2147483697" r:id="rId29"/>
    <p:sldLayoutId id="2147483698" r:id="rId30"/>
    <p:sldLayoutId id="2147483699" r:id="rId31"/>
    <p:sldLayoutId id="2147483700" r:id="rId32"/>
    <p:sldLayoutId id="2147483701" r:id="rId33"/>
    <p:sldLayoutId id="2147483702" r:id="rId34"/>
    <p:sldLayoutId id="2147483703"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29">
          <p15:clr>
            <a:srgbClr val="A4A3A4"/>
          </p15:clr>
        </p15:guide>
        <p15:guide id="2" pos="5431">
          <p15:clr>
            <a:srgbClr val="A4A3A4"/>
          </p15:clr>
        </p15:guide>
        <p15:guide id="3" orient="horz" pos="3083">
          <p15:clr>
            <a:srgbClr val="A4A3A4"/>
          </p15:clr>
        </p15:guide>
        <p15:guide id="4" orient="horz" pos="685">
          <p15:clr>
            <a:srgbClr val="A4A3A4"/>
          </p15:clr>
        </p15:guide>
        <p15:guide id="5" pos="2829">
          <p15:clr>
            <a:srgbClr val="A4A3A4"/>
          </p15:clr>
        </p15:guide>
        <p15:guide id="6" pos="2931">
          <p15:clr>
            <a:srgbClr val="A4A3A4"/>
          </p15:clr>
        </p15:guide>
        <p15:guide id="7" pos="2063">
          <p15:clr>
            <a:srgbClr val="A4A3A4"/>
          </p15:clr>
        </p15:guide>
        <p15:guide id="8" pos="1961">
          <p15:clr>
            <a:srgbClr val="A4A3A4"/>
          </p15:clr>
        </p15:guide>
        <p15:guide id="9" pos="1196">
          <p15:clr>
            <a:srgbClr val="A4A3A4"/>
          </p15:clr>
        </p15:guide>
        <p15:guide id="10" pos="1094">
          <p15:clr>
            <a:srgbClr val="A4A3A4"/>
          </p15:clr>
        </p15:guide>
        <p15:guide id="11" pos="3697">
          <p15:clr>
            <a:srgbClr val="A4A3A4"/>
          </p15:clr>
        </p15:guide>
        <p15:guide id="12" pos="3799">
          <p15:clr>
            <a:srgbClr val="A4A3A4"/>
          </p15:clr>
        </p15:guide>
        <p15:guide id="13" pos="4564">
          <p15:clr>
            <a:srgbClr val="A4A3A4"/>
          </p15:clr>
        </p15:guide>
        <p15:guide id="14" pos="4666">
          <p15:clr>
            <a:srgbClr val="A4A3A4"/>
          </p15:clr>
        </p15:guide>
        <p15:guide id="15" pos="1629">
          <p15:clr>
            <a:srgbClr val="A4A3A4"/>
          </p15:clr>
        </p15:guide>
        <p15:guide id="16" pos="1527">
          <p15:clr>
            <a:srgbClr val="A4A3A4"/>
          </p15:clr>
        </p15:guide>
        <p15:guide id="17" pos="2395">
          <p15:clr>
            <a:srgbClr val="A4A3A4"/>
          </p15:clr>
        </p15:guide>
        <p15:guide id="18" pos="2497">
          <p15:clr>
            <a:srgbClr val="A4A3A4"/>
          </p15:clr>
        </p15:guide>
        <p15:guide id="19" pos="661">
          <p15:clr>
            <a:srgbClr val="A4A3A4"/>
          </p15:clr>
        </p15:guide>
        <p15:guide id="20" pos="763">
          <p15:clr>
            <a:srgbClr val="A4A3A4"/>
          </p15:clr>
        </p15:guide>
        <p15:guide id="21" pos="3263">
          <p15:clr>
            <a:srgbClr val="A4A3A4"/>
          </p15:clr>
        </p15:guide>
        <p15:guide id="22" pos="3365">
          <p15:clr>
            <a:srgbClr val="A4A3A4"/>
          </p15:clr>
        </p15:guide>
        <p15:guide id="23" pos="4131">
          <p15:clr>
            <a:srgbClr val="A4A3A4"/>
          </p15:clr>
        </p15:guide>
        <p15:guide id="24" pos="4231">
          <p15:clr>
            <a:srgbClr val="A4A3A4"/>
          </p15:clr>
        </p15:guide>
        <p15:guide id="25" pos="4997">
          <p15:clr>
            <a:srgbClr val="A4A3A4"/>
          </p15:clr>
        </p15:guide>
        <p15:guide id="26" pos="5099">
          <p15:clr>
            <a:srgbClr val="A4A3A4"/>
          </p15:clr>
        </p15:guide>
        <p15:guide id="27" orient="horz" pos="172">
          <p15:clr>
            <a:srgbClr val="A4A3A4"/>
          </p15:clr>
        </p15:guide>
        <p15:guide id="28" orient="horz" pos="650">
          <p15:clr>
            <a:srgbClr val="A4A3A4"/>
          </p15:clr>
        </p15:guide>
        <p15:guide id="29" orient="horz" pos="2845">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69"/>
          <p:cNvSpPr txBox="1">
            <a:spLocks noGrp="1"/>
          </p:cNvSpPr>
          <p:nvPr>
            <p:ph type="ctrTitle"/>
          </p:nvPr>
        </p:nvSpPr>
        <p:spPr>
          <a:xfrm>
            <a:off x="521494" y="1084098"/>
            <a:ext cx="6034088" cy="1506288"/>
          </a:xfrm>
          <a:prstGeom prst="rect">
            <a:avLst/>
          </a:prstGeom>
          <a:noFill/>
          <a:ln>
            <a:noFill/>
          </a:ln>
        </p:spPr>
        <p:txBody>
          <a:bodyPr spcFirstLastPara="1" wrap="square" lIns="0" tIns="0" rIns="0" bIns="0" anchor="b" anchorCtr="0">
            <a:noAutofit/>
          </a:bodyPr>
          <a:lstStyle/>
          <a:p>
            <a:r>
              <a:rPr lang="en"/>
              <a:t>AWI updates 7903</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47E60-E3F5-4253-AC11-28586CF3075E}"/>
              </a:ext>
            </a:extLst>
          </p:cNvPr>
          <p:cNvSpPr>
            <a:spLocks noGrp="1"/>
          </p:cNvSpPr>
          <p:nvPr>
            <p:ph type="title"/>
          </p:nvPr>
        </p:nvSpPr>
        <p:spPr/>
        <p:txBody>
          <a:bodyPr/>
          <a:lstStyle/>
          <a:p>
            <a:r>
              <a:rPr lang="en-US" err="1"/>
              <a:t>OpenEM</a:t>
            </a:r>
            <a:r>
              <a:rPr lang="en-US"/>
              <a:t> Updates</a:t>
            </a:r>
          </a:p>
        </p:txBody>
      </p:sp>
      <p:sp>
        <p:nvSpPr>
          <p:cNvPr id="3" name="Text Placeholder 2">
            <a:extLst>
              <a:ext uri="{FF2B5EF4-FFF2-40B4-BE49-F238E27FC236}">
                <a16:creationId xmlns:a16="http://schemas.microsoft.com/office/drawing/2014/main" id="{0FCCD006-7AE1-A6F4-59F2-3487A5B9A7DF}"/>
              </a:ext>
            </a:extLst>
          </p:cNvPr>
          <p:cNvSpPr>
            <a:spLocks noGrp="1"/>
          </p:cNvSpPr>
          <p:nvPr>
            <p:ph type="body" idx="1"/>
          </p:nvPr>
        </p:nvSpPr>
        <p:spPr/>
        <p:txBody>
          <a:bodyPr/>
          <a:lstStyle/>
          <a:p>
            <a:pPr marL="514350" indent="-285750">
              <a:buFont typeface="Arial,Sans-Serif"/>
              <a:buChar char="•"/>
            </a:pPr>
            <a:r>
              <a:rPr lang="en-US" err="1"/>
              <a:t>Scicat</a:t>
            </a:r>
            <a:r>
              <a:rPr lang="en-US"/>
              <a:t> v4 is available on the development cluster and is being integrated with the archive systems by Datacenter and DB Services (thanks Pedro, Michael, and Bernard!). Migration of v3 data is planned for May.</a:t>
            </a:r>
          </a:p>
          <a:p>
            <a:pPr marL="514350" indent="-285750">
              <a:buFont typeface="Arial,Sans-Serif"/>
              <a:buChar char="•"/>
            </a:pPr>
            <a:r>
              <a:rPr lang="en-US"/>
              <a:t>Globus is now available for large-scale data transfer (thanks Simon!)</a:t>
            </a:r>
          </a:p>
          <a:p>
            <a:pPr marL="514350" indent="-285750">
              <a:buFont typeface="Arial,Sans-Serif"/>
              <a:buChar char="•"/>
            </a:pPr>
            <a:r>
              <a:rPr lang="en-US"/>
              <a:t>The </a:t>
            </a:r>
            <a:r>
              <a:rPr lang="en-US" err="1"/>
              <a:t>SciCat</a:t>
            </a:r>
            <a:r>
              <a:rPr lang="en-US"/>
              <a:t> "Jobs Release" is complete, allowing flexible facility-specific configuration. Archiving to the ETHZ tape storage is working locally and will be integrated with PSI systems soon.</a:t>
            </a:r>
          </a:p>
          <a:p>
            <a:pPr marL="514350" indent="-285750">
              <a:buChar char="•"/>
            </a:pPr>
            <a:r>
              <a:rPr lang="en-US"/>
              <a:t>The web-based </a:t>
            </a:r>
            <a:r>
              <a:rPr lang="en-US" err="1"/>
              <a:t>ingestor</a:t>
            </a:r>
            <a:r>
              <a:rPr lang="en-US"/>
              <a:t> is available, with deployment of the </a:t>
            </a:r>
            <a:r>
              <a:rPr lang="en-US" err="1"/>
              <a:t>ingestor</a:t>
            </a:r>
            <a:r>
              <a:rPr lang="en-US"/>
              <a:t> service to all 7 facilities underway, including PSI electron microscopes (emf-ingestor.psi.ch, thanks Konrad!).</a:t>
            </a:r>
          </a:p>
          <a:p>
            <a:pPr marL="514350" indent="-285750">
              <a:buChar char="•"/>
            </a:pPr>
            <a:r>
              <a:rPr lang="en-US" err="1"/>
              <a:t>Swissuniversities</a:t>
            </a:r>
            <a:r>
              <a:rPr lang="en-US"/>
              <a:t> funding is drawing to a close, with the final report due in June. ETH funding continues through November</a:t>
            </a:r>
          </a:p>
        </p:txBody>
      </p:sp>
    </p:spTree>
    <p:extLst>
      <p:ext uri="{BB962C8B-B14F-4D97-AF65-F5344CB8AC3E}">
        <p14:creationId xmlns:p14="http://schemas.microsoft.com/office/powerpoint/2010/main" val="1620732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AF6FA-09B2-08DE-A281-DD97012B0AE2}"/>
              </a:ext>
            </a:extLst>
          </p:cNvPr>
          <p:cNvSpPr>
            <a:spLocks noGrp="1"/>
          </p:cNvSpPr>
          <p:nvPr>
            <p:ph type="title"/>
          </p:nvPr>
        </p:nvSpPr>
        <p:spPr/>
        <p:txBody>
          <a:bodyPr/>
          <a:lstStyle/>
          <a:p>
            <a:r>
              <a:rPr lang="en-US"/>
              <a:t>M2 APIs</a:t>
            </a:r>
          </a:p>
        </p:txBody>
      </p:sp>
      <p:sp>
        <p:nvSpPr>
          <p:cNvPr id="3" name="Text Placeholder 2">
            <a:extLst>
              <a:ext uri="{FF2B5EF4-FFF2-40B4-BE49-F238E27FC236}">
                <a16:creationId xmlns:a16="http://schemas.microsoft.com/office/drawing/2014/main" id="{5DCA1794-6460-B5F1-1E9F-7A0E393FE9BE}"/>
              </a:ext>
            </a:extLst>
          </p:cNvPr>
          <p:cNvSpPr>
            <a:spLocks noGrp="1"/>
          </p:cNvSpPr>
          <p:nvPr>
            <p:ph type="body" idx="1"/>
          </p:nvPr>
        </p:nvSpPr>
        <p:spPr/>
        <p:txBody>
          <a:bodyPr/>
          <a:lstStyle/>
          <a:p>
            <a:pPr marL="514350" indent="-285750">
              <a:buChar char="•"/>
            </a:pPr>
            <a:r>
              <a:rPr lang="en-US"/>
              <a:t>API01:</a:t>
            </a:r>
          </a:p>
          <a:p>
            <a:pPr marL="971550" lvl="1" indent="-285750">
              <a:buFont typeface="Courier New"/>
              <a:buChar char="o"/>
            </a:pPr>
            <a:r>
              <a:rPr lang="en-US"/>
              <a:t>Upcoming D1.1 and D1.2 which define the exchange format and the </a:t>
            </a:r>
            <a:r>
              <a:rPr lang="en-US" err="1"/>
              <a:t>openAPI</a:t>
            </a:r>
            <a:r>
              <a:rPr lang="en-US"/>
              <a:t> spec</a:t>
            </a:r>
          </a:p>
          <a:p>
            <a:pPr marL="971550" lvl="1" indent="-285750">
              <a:buFont typeface="Courier New"/>
              <a:buChar char="o"/>
            </a:pPr>
            <a:r>
              <a:rPr lang="en-US"/>
              <a:t>Ongoing work on producing JSON-LD </a:t>
            </a:r>
            <a:r>
              <a:rPr lang="en-US" err="1"/>
              <a:t>scicat</a:t>
            </a:r>
            <a:r>
              <a:rPr lang="en-US"/>
              <a:t> export and import from </a:t>
            </a:r>
            <a:r>
              <a:rPr lang="en-US" err="1"/>
              <a:t>openBIS</a:t>
            </a:r>
            <a:endParaRPr lang="en-US"/>
          </a:p>
          <a:p>
            <a:pPr marL="971550" lvl="1" indent="-285750">
              <a:buFont typeface="Courier New"/>
              <a:buChar char="o"/>
            </a:pPr>
            <a:r>
              <a:rPr lang="en-US"/>
              <a:t>New </a:t>
            </a:r>
            <a:r>
              <a:rPr lang="en-US" err="1"/>
              <a:t>scicat</a:t>
            </a:r>
            <a:r>
              <a:rPr lang="en-US"/>
              <a:t> widget in </a:t>
            </a:r>
            <a:r>
              <a:rPr lang="en-US" err="1"/>
              <a:t>scilog</a:t>
            </a:r>
            <a:r>
              <a:rPr lang="en-US"/>
              <a:t>, based on V4</a:t>
            </a:r>
          </a:p>
          <a:p>
            <a:pPr marL="514350" indent="-285750">
              <a:buSzPts val="1400"/>
              <a:buFont typeface="Arial"/>
              <a:buChar char="•"/>
            </a:pPr>
            <a:r>
              <a:rPr lang="en-US"/>
              <a:t>API02: </a:t>
            </a:r>
          </a:p>
          <a:p>
            <a:pPr marL="971550" lvl="1" indent="-285750">
              <a:buFont typeface="Courier New"/>
              <a:buChar char="o"/>
            </a:pPr>
            <a:r>
              <a:rPr lang="en-US"/>
              <a:t>Design document submitted (D1.1)</a:t>
            </a:r>
          </a:p>
          <a:p>
            <a:pPr marL="971550" lvl="1" indent="-285750">
              <a:buFont typeface="Courier New"/>
              <a:buChar char="o"/>
            </a:pPr>
            <a:r>
              <a:rPr lang="en-US"/>
              <a:t>Architecture document drafted for workflow at PSI and project wide architecture considerations</a:t>
            </a:r>
          </a:p>
          <a:p>
            <a:pPr marL="514350" indent="-285750">
              <a:buSzPts val="1400"/>
              <a:buFont typeface="Arial"/>
              <a:buChar char="•"/>
            </a:pPr>
            <a:r>
              <a:rPr lang="en-US"/>
              <a:t>API03:</a:t>
            </a:r>
          </a:p>
          <a:p>
            <a:pPr marL="971550" lvl="1" indent="-285750">
              <a:buSzPts val="1500"/>
              <a:buFont typeface="Courier New"/>
              <a:buChar char="o"/>
            </a:pPr>
            <a:r>
              <a:rPr lang="en-US"/>
              <a:t>D1.1 under M2 review, restricting the </a:t>
            </a:r>
            <a:r>
              <a:rPr lang="en-US" err="1"/>
              <a:t>datacite</a:t>
            </a:r>
            <a:r>
              <a:rPr lang="en-US"/>
              <a:t> schema definitions</a:t>
            </a:r>
          </a:p>
          <a:p>
            <a:pPr marL="514350" indent="-285750">
              <a:buFont typeface="Arial"/>
              <a:buChar char="•"/>
            </a:pPr>
            <a:r>
              <a:rPr lang="en-US"/>
              <a:t>API04: </a:t>
            </a:r>
          </a:p>
          <a:p>
            <a:pPr marL="971550" lvl="1" indent="-285750">
              <a:buSzPts val="1500"/>
              <a:buFont typeface="Courier New"/>
              <a:buChar char="o"/>
            </a:pPr>
            <a:r>
              <a:rPr lang="en-US"/>
              <a:t>Implementation of </a:t>
            </a:r>
            <a:r>
              <a:rPr lang="en-US" err="1"/>
              <a:t>renku</a:t>
            </a:r>
            <a:r>
              <a:rPr lang="en-US"/>
              <a:t> data importer from DOI</a:t>
            </a:r>
          </a:p>
          <a:p>
            <a:pPr marL="971550" lvl="1" indent="-285750">
              <a:buSzPts val="1500"/>
              <a:buFont typeface="Courier New"/>
              <a:buChar char="o"/>
            </a:pPr>
            <a:r>
              <a:rPr lang="en-US"/>
              <a:t>Compatible with API02 S3 interface</a:t>
            </a:r>
          </a:p>
          <a:p>
            <a:pPr marL="971550" lvl="1" indent="-285750">
              <a:buFont typeface="Courier New"/>
              <a:buChar char="o"/>
            </a:pPr>
            <a:endParaRPr lang="en-US"/>
          </a:p>
        </p:txBody>
      </p:sp>
    </p:spTree>
    <p:extLst>
      <p:ext uri="{BB962C8B-B14F-4D97-AF65-F5344CB8AC3E}">
        <p14:creationId xmlns:p14="http://schemas.microsoft.com/office/powerpoint/2010/main" val="2704565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65860-EF0C-D44F-5B0D-5B78DF34F79D}"/>
              </a:ext>
            </a:extLst>
          </p:cNvPr>
          <p:cNvSpPr>
            <a:spLocks noGrp="1"/>
          </p:cNvSpPr>
          <p:nvPr>
            <p:ph type="title"/>
          </p:nvPr>
        </p:nvSpPr>
        <p:spPr/>
        <p:txBody>
          <a:bodyPr/>
          <a:lstStyle/>
          <a:p>
            <a:r>
              <a:rPr lang="en-US"/>
              <a:t>K8s maintenance</a:t>
            </a:r>
          </a:p>
        </p:txBody>
      </p:sp>
      <p:sp>
        <p:nvSpPr>
          <p:cNvPr id="3" name="Text Placeholder 2">
            <a:extLst>
              <a:ext uri="{FF2B5EF4-FFF2-40B4-BE49-F238E27FC236}">
                <a16:creationId xmlns:a16="http://schemas.microsoft.com/office/drawing/2014/main" id="{C2AA8B1D-2D01-4900-5D62-9600B033DDCF}"/>
              </a:ext>
            </a:extLst>
          </p:cNvPr>
          <p:cNvSpPr>
            <a:spLocks noGrp="1"/>
          </p:cNvSpPr>
          <p:nvPr>
            <p:ph type="body" idx="1"/>
          </p:nvPr>
        </p:nvSpPr>
        <p:spPr>
          <a:xfrm>
            <a:off x="521494" y="1032580"/>
            <a:ext cx="8101012" cy="1542252"/>
          </a:xfrm>
        </p:spPr>
        <p:txBody>
          <a:bodyPr/>
          <a:lstStyle/>
          <a:p>
            <a:pPr marL="514350" indent="-285750">
              <a:buChar char="•"/>
            </a:pPr>
            <a:r>
              <a:rPr lang="en-US"/>
              <a:t>All DEV components have been upgraded</a:t>
            </a:r>
          </a:p>
          <a:p>
            <a:pPr marL="514350" indent="-285750">
              <a:buChar char="•"/>
            </a:pPr>
            <a:r>
              <a:rPr lang="en-US"/>
              <a:t>Deployment procedure refactored with Ansible and roles</a:t>
            </a:r>
          </a:p>
          <a:p>
            <a:pPr marL="514350" indent="-285750">
              <a:buChar char="•"/>
            </a:pPr>
            <a:r>
              <a:rPr lang="en-US"/>
              <a:t>Better password management with the Ansible </a:t>
            </a:r>
            <a:r>
              <a:rPr lang="en-US" err="1"/>
              <a:t>passwordstore</a:t>
            </a:r>
            <a:r>
              <a:rPr lang="en-US"/>
              <a:t> plugin</a:t>
            </a:r>
          </a:p>
          <a:p>
            <a:pPr marL="514350" indent="-285750">
              <a:buChar char="•"/>
            </a:pPr>
            <a:r>
              <a:rPr lang="en-US"/>
              <a:t>Future: PROD upgrade, Hetzner Object Store migration, CI/CD deployment...</a:t>
            </a:r>
          </a:p>
          <a:p>
            <a:pPr marL="514350" indent="-285750">
              <a:buChar char="•"/>
            </a:pPr>
            <a:endParaRPr lang="en-US"/>
          </a:p>
          <a:p>
            <a:pPr marL="228600" indent="0"/>
            <a:endParaRPr lang="en-US"/>
          </a:p>
        </p:txBody>
      </p:sp>
      <p:sp>
        <p:nvSpPr>
          <p:cNvPr id="5" name="Title 1">
            <a:extLst>
              <a:ext uri="{FF2B5EF4-FFF2-40B4-BE49-F238E27FC236}">
                <a16:creationId xmlns:a16="http://schemas.microsoft.com/office/drawing/2014/main" id="{006E79D9-C187-6140-C977-6B06C3B0FFC9}"/>
              </a:ext>
            </a:extLst>
          </p:cNvPr>
          <p:cNvSpPr txBox="1">
            <a:spLocks/>
          </p:cNvSpPr>
          <p:nvPr/>
        </p:nvSpPr>
        <p:spPr>
          <a:xfrm>
            <a:off x="546369" y="2486535"/>
            <a:ext cx="6723460" cy="607833"/>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US" err="1"/>
              <a:t>SciLog</a:t>
            </a:r>
          </a:p>
        </p:txBody>
      </p:sp>
      <p:sp>
        <p:nvSpPr>
          <p:cNvPr id="7" name="Text Placeholder 2">
            <a:extLst>
              <a:ext uri="{FF2B5EF4-FFF2-40B4-BE49-F238E27FC236}">
                <a16:creationId xmlns:a16="http://schemas.microsoft.com/office/drawing/2014/main" id="{7290A923-F10F-07A0-804C-3212AEC91BC8}"/>
              </a:ext>
            </a:extLst>
          </p:cNvPr>
          <p:cNvSpPr txBox="1">
            <a:spLocks/>
          </p:cNvSpPr>
          <p:nvPr/>
        </p:nvSpPr>
        <p:spPr>
          <a:xfrm>
            <a:off x="546369" y="3310393"/>
            <a:ext cx="8101012" cy="154225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500"/>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1pPr>
            <a:lvl2pPr marL="914400" marR="0" lvl="1" indent="-317500" algn="l" rtl="0">
              <a:lnSpc>
                <a:spcPct val="100000"/>
              </a:lnSpc>
              <a:spcBef>
                <a:spcPts val="500"/>
              </a:spcBef>
              <a:spcAft>
                <a:spcPts val="0"/>
              </a:spcAft>
              <a:buClr>
                <a:schemeClr val="dk1"/>
              </a:buClr>
              <a:buSzPts val="1400"/>
              <a:buFont typeface="Arial"/>
              <a:buChar char="•"/>
              <a:defRPr sz="1500" b="0" i="0" u="none" strike="noStrike" cap="none">
                <a:solidFill>
                  <a:schemeClr val="dk1"/>
                </a:solidFill>
                <a:latin typeface="Arial"/>
                <a:ea typeface="Arial"/>
                <a:cs typeface="Arial"/>
                <a:sym typeface="Arial"/>
              </a:defRPr>
            </a:lvl2pPr>
            <a:lvl3pPr marL="1371600" marR="0" lvl="2" indent="-317500" algn="l" rtl="0">
              <a:lnSpc>
                <a:spcPct val="100000"/>
              </a:lnSpc>
              <a:spcBef>
                <a:spcPts val="500"/>
              </a:spcBef>
              <a:spcAft>
                <a:spcPts val="0"/>
              </a:spcAft>
              <a:buClr>
                <a:schemeClr val="dk1"/>
              </a:buClr>
              <a:buSzPts val="1400"/>
              <a:buFont typeface="Arial"/>
              <a:buChar char="•"/>
              <a:defRPr sz="1500" b="0" i="0" u="none" strike="noStrike" cap="none">
                <a:solidFill>
                  <a:schemeClr val="dk1"/>
                </a:solidFill>
                <a:latin typeface="Arial"/>
                <a:ea typeface="Arial"/>
                <a:cs typeface="Arial"/>
                <a:sym typeface="Arial"/>
              </a:defRPr>
            </a:lvl3pPr>
            <a:lvl4pPr marL="1828800" marR="0" lvl="3" indent="-317500" algn="l" rtl="0">
              <a:lnSpc>
                <a:spcPct val="100000"/>
              </a:lnSpc>
              <a:spcBef>
                <a:spcPts val="300"/>
              </a:spcBef>
              <a:spcAft>
                <a:spcPts val="0"/>
              </a:spcAft>
              <a:buClr>
                <a:schemeClr val="dk1"/>
              </a:buClr>
              <a:buSzPts val="1400"/>
              <a:buFont typeface="Arial"/>
              <a:buChar char="•"/>
              <a:defRPr sz="1500" b="0" i="0" u="none" strike="noStrike" cap="none">
                <a:solidFill>
                  <a:schemeClr val="dk1"/>
                </a:solidFill>
                <a:latin typeface="Arial"/>
                <a:ea typeface="Arial"/>
                <a:cs typeface="Arial"/>
                <a:sym typeface="Arial"/>
              </a:defRPr>
            </a:lvl4pPr>
            <a:lvl5pPr marL="2286000" marR="0" lvl="4" indent="-317500" algn="l" rtl="0">
              <a:lnSpc>
                <a:spcPct val="100000"/>
              </a:lnSpc>
              <a:spcBef>
                <a:spcPts val="300"/>
              </a:spcBef>
              <a:spcAft>
                <a:spcPts val="0"/>
              </a:spcAft>
              <a:buClr>
                <a:schemeClr val="dk1"/>
              </a:buClr>
              <a:buSzPts val="1400"/>
              <a:buFont typeface="Arial"/>
              <a:buChar char="•"/>
              <a:defRPr sz="15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pPr marL="514350" indent="-285750">
              <a:buFont typeface="Arial"/>
              <a:buChar char="•"/>
            </a:pPr>
            <a:r>
              <a:rPr lang="en-US"/>
              <a:t>Requests for tests from: DESY, SOLEIL, ESS, ALS, EHTZ </a:t>
            </a:r>
          </a:p>
          <a:p>
            <a:pPr marL="514350" indent="-285750">
              <a:buFont typeface="Arial"/>
              <a:buChar char="•"/>
            </a:pPr>
            <a:r>
              <a:rPr lang="en-US"/>
              <a:t>Planned update to latest Angular</a:t>
            </a:r>
          </a:p>
        </p:txBody>
      </p:sp>
    </p:spTree>
    <p:extLst>
      <p:ext uri="{BB962C8B-B14F-4D97-AF65-F5344CB8AC3E}">
        <p14:creationId xmlns:p14="http://schemas.microsoft.com/office/powerpoint/2010/main" val="2049327174"/>
      </p:ext>
    </p:extLst>
  </p:cSld>
  <p:clrMapOvr>
    <a:masterClrMapping/>
  </p:clrMapOvr>
</p:sld>
</file>

<file path=ppt/theme/theme1.xml><?xml version="1.0" encoding="utf-8"?>
<a:theme xmlns:a="http://schemas.openxmlformats.org/drawingml/2006/main" name="Benutzerdefiniertes Design">
  <a:themeElements>
    <a:clrScheme name="PSI">
      <a:dk1>
        <a:srgbClr val="000000"/>
      </a:dk1>
      <a:lt1>
        <a:srgbClr val="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B82E1A2E4D1C4FA6B2F0912B1548A8" ma:contentTypeVersion="10" ma:contentTypeDescription="Create a new document." ma:contentTypeScope="" ma:versionID="84231aae2cb51321ea095213e4a73b81">
  <xsd:schema xmlns:xsd="http://www.w3.org/2001/XMLSchema" xmlns:xs="http://www.w3.org/2001/XMLSchema" xmlns:p="http://schemas.microsoft.com/office/2006/metadata/properties" xmlns:ns2="5b48679f-c7e4-4359-962e-1d0975486688" targetNamespace="http://schemas.microsoft.com/office/2006/metadata/properties" ma:root="true" ma:fieldsID="185a359461121b3845c336d195acba0d" ns2:_="">
    <xsd:import namespace="5b48679f-c7e4-4359-962e-1d097548668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48679f-c7e4-4359-962e-1d09754866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1a11b504-4a56-4162-b481-2d74ed24a85e"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b48679f-c7e4-4359-962e-1d097548668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46CCEB-A5B2-433F-90A8-5CF10A5B7D29}">
  <ds:schemaRefs>
    <ds:schemaRef ds:uri="5b48679f-c7e4-4359-962e-1d097548668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05D216E-AF99-4692-8F16-7AE1AA257760}">
  <ds:schemaRefs>
    <ds:schemaRef ds:uri="http://schemas.microsoft.com/sharepoint/v3/contenttype/forms"/>
  </ds:schemaRefs>
</ds:datastoreItem>
</file>

<file path=customXml/itemProps3.xml><?xml version="1.0" encoding="utf-8"?>
<ds:datastoreItem xmlns:ds="http://schemas.openxmlformats.org/officeDocument/2006/customXml" ds:itemID="{F4E97117-53EE-4639-A6DE-35E6B436232A}">
  <ds:schemaRefs>
    <ds:schemaRef ds:uri="5b48679f-c7e4-4359-962e-1d0975486688"/>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4</Slides>
  <Notes>1</Notes>
  <HiddenSlides>0</HiddenSlide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Benutzerdefiniertes Design</vt:lpstr>
      <vt:lpstr>AWI updates 7903</vt:lpstr>
      <vt:lpstr>OpenEM Updates</vt:lpstr>
      <vt:lpstr>M2 APIs</vt:lpstr>
      <vt:lpstr>K8s maintenance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2025-05-05T08:12:03Z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0x01010098B82E1A2E4D1C4FA6B2F0912B1548A8</vt:lpwstr>
  </property>
  <property fmtid="{D5CDD505-2E9C-101B-9397-08002B2CF9AE}" pid="3" name="MediaServiceImageTags">
    <vt:lpwstr/>
  </property>
</Properties>
</file>