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603" r:id="rId3"/>
    <p:sldId id="602" r:id="rId4"/>
    <p:sldId id="604" r:id="rId5"/>
    <p:sldId id="605" r:id="rId6"/>
    <p:sldId id="607" r:id="rId7"/>
    <p:sldId id="606" r:id="rId8"/>
    <p:sldId id="608" r:id="rId9"/>
    <p:sldId id="610" r:id="rId10"/>
    <p:sldId id="609" r:id="rId11"/>
    <p:sldId id="620" r:id="rId12"/>
    <p:sldId id="621" r:id="rId13"/>
    <p:sldId id="624" r:id="rId14"/>
    <p:sldId id="622" r:id="rId15"/>
    <p:sldId id="623" r:id="rId16"/>
    <p:sldId id="618" r:id="rId17"/>
    <p:sldId id="619" r:id="rId18"/>
    <p:sldId id="617" r:id="rId19"/>
    <p:sldId id="614" r:id="rId20"/>
  </p:sldIdLst>
  <p:sldSz cx="12192000" cy="6858000"/>
  <p:notesSz cx="6858000" cy="9144000"/>
  <p:defaultTextStyle>
    <a:defPPr>
      <a:defRPr lang="LID4096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4BCD032-AC0D-454D-98E8-5685768A6DB1}" v="80" dt="2025-05-23T07:26:16.73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74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e Deseyn" userId="3e2c7a79-ed4a-4569-a374-9980fe2baa80" providerId="ADAL" clId="{44BCD032-AC0D-454D-98E8-5685768A6DB1}"/>
    <pc:docChg chg="undo custSel addSld delSld modSld sldOrd">
      <pc:chgData name="Marie Deseyn" userId="3e2c7a79-ed4a-4569-a374-9980fe2baa80" providerId="ADAL" clId="{44BCD032-AC0D-454D-98E8-5685768A6DB1}" dt="2025-05-23T07:42:58.024" v="749" actId="680"/>
      <pc:docMkLst>
        <pc:docMk/>
      </pc:docMkLst>
      <pc:sldChg chg="addSp delSp modSp mod">
        <pc:chgData name="Marie Deseyn" userId="3e2c7a79-ed4a-4569-a374-9980fe2baa80" providerId="ADAL" clId="{44BCD032-AC0D-454D-98E8-5685768A6DB1}" dt="2025-05-23T05:55:11.227" v="268" actId="478"/>
        <pc:sldMkLst>
          <pc:docMk/>
          <pc:sldMk cId="1282848520" sldId="609"/>
        </pc:sldMkLst>
        <pc:spChg chg="add del mod">
          <ac:chgData name="Marie Deseyn" userId="3e2c7a79-ed4a-4569-a374-9980fe2baa80" providerId="ADAL" clId="{44BCD032-AC0D-454D-98E8-5685768A6DB1}" dt="2025-05-23T05:55:11.227" v="268" actId="478"/>
          <ac:spMkLst>
            <pc:docMk/>
            <pc:sldMk cId="1282848520" sldId="609"/>
            <ac:spMk id="4" creationId="{5ED2526E-3614-1AE7-4179-CDB183222D19}"/>
          </ac:spMkLst>
        </pc:spChg>
        <pc:picChg chg="del">
          <ac:chgData name="Marie Deseyn" userId="3e2c7a79-ed4a-4569-a374-9980fe2baa80" providerId="ADAL" clId="{44BCD032-AC0D-454D-98E8-5685768A6DB1}" dt="2025-05-23T05:55:08.565" v="267" actId="478"/>
          <ac:picMkLst>
            <pc:docMk/>
            <pc:sldMk cId="1282848520" sldId="609"/>
            <ac:picMk id="5" creationId="{4D1C4750-8EAC-495A-6110-FC42B870B0D4}"/>
          </ac:picMkLst>
        </pc:picChg>
      </pc:sldChg>
      <pc:sldChg chg="modSp del mod">
        <pc:chgData name="Marie Deseyn" userId="3e2c7a79-ed4a-4569-a374-9980fe2baa80" providerId="ADAL" clId="{44BCD032-AC0D-454D-98E8-5685768A6DB1}" dt="2025-05-23T06:21:31.450" v="624" actId="47"/>
        <pc:sldMkLst>
          <pc:docMk/>
          <pc:sldMk cId="3726217856" sldId="615"/>
        </pc:sldMkLst>
        <pc:graphicFrameChg chg="mod modGraphic">
          <ac:chgData name="Marie Deseyn" userId="3e2c7a79-ed4a-4569-a374-9980fe2baa80" providerId="ADAL" clId="{44BCD032-AC0D-454D-98E8-5685768A6DB1}" dt="2025-05-22T15:45:52.279" v="121"/>
          <ac:graphicFrameMkLst>
            <pc:docMk/>
            <pc:sldMk cId="3726217856" sldId="615"/>
            <ac:graphicFrameMk id="4" creationId="{9AE9BC8C-B248-994E-686E-778AADA7A797}"/>
          </ac:graphicFrameMkLst>
        </pc:graphicFrameChg>
      </pc:sldChg>
      <pc:sldChg chg="addSp delSp modSp new del mod">
        <pc:chgData name="Marie Deseyn" userId="3e2c7a79-ed4a-4569-a374-9980fe2baa80" providerId="ADAL" clId="{44BCD032-AC0D-454D-98E8-5685768A6DB1}" dt="2025-05-23T07:42:55.399" v="748" actId="47"/>
        <pc:sldMkLst>
          <pc:docMk/>
          <pc:sldMk cId="3738592780" sldId="616"/>
        </pc:sldMkLst>
        <pc:grpChg chg="mod">
          <ac:chgData name="Marie Deseyn" userId="3e2c7a79-ed4a-4569-a374-9980fe2baa80" providerId="ADAL" clId="{44BCD032-AC0D-454D-98E8-5685768A6DB1}" dt="2025-05-23T07:26:16.737" v="746"/>
          <ac:grpSpMkLst>
            <pc:docMk/>
            <pc:sldMk cId="3738592780" sldId="616"/>
            <ac:grpSpMk id="8" creationId="{5A4E500C-58A0-5EA1-5900-6DD20889C9CB}"/>
          </ac:grpSpMkLst>
        </pc:grpChg>
        <pc:picChg chg="add del">
          <ac:chgData name="Marie Deseyn" userId="3e2c7a79-ed4a-4569-a374-9980fe2baa80" providerId="ADAL" clId="{44BCD032-AC0D-454D-98E8-5685768A6DB1}" dt="2025-05-23T06:45:28.173" v="629" actId="21"/>
          <ac:picMkLst>
            <pc:docMk/>
            <pc:sldMk cId="3738592780" sldId="616"/>
            <ac:picMk id="5" creationId="{F0063858-463A-FBA0-0718-F967AA0E2FB1}"/>
          </ac:picMkLst>
        </pc:picChg>
        <pc:inkChg chg="add mod">
          <ac:chgData name="Marie Deseyn" userId="3e2c7a79-ed4a-4569-a374-9980fe2baa80" providerId="ADAL" clId="{44BCD032-AC0D-454D-98E8-5685768A6DB1}" dt="2025-05-23T07:26:16.737" v="746"/>
          <ac:inkMkLst>
            <pc:docMk/>
            <pc:sldMk cId="3738592780" sldId="616"/>
            <ac:inkMk id="6" creationId="{9C838492-3523-D63C-75D3-816AF0F4A218}"/>
          </ac:inkMkLst>
        </pc:inkChg>
        <pc:inkChg chg="add mod">
          <ac:chgData name="Marie Deseyn" userId="3e2c7a79-ed4a-4569-a374-9980fe2baa80" providerId="ADAL" clId="{44BCD032-AC0D-454D-98E8-5685768A6DB1}" dt="2025-05-23T07:26:16.737" v="746"/>
          <ac:inkMkLst>
            <pc:docMk/>
            <pc:sldMk cId="3738592780" sldId="616"/>
            <ac:inkMk id="7" creationId="{82A45C75-F656-BF01-9034-D27676DE51FA}"/>
          </ac:inkMkLst>
        </pc:inkChg>
        <pc:inkChg chg="add">
          <ac:chgData name="Marie Deseyn" userId="3e2c7a79-ed4a-4569-a374-9980fe2baa80" providerId="ADAL" clId="{44BCD032-AC0D-454D-98E8-5685768A6DB1}" dt="2025-05-23T07:26:20.965" v="747" actId="9405"/>
          <ac:inkMkLst>
            <pc:docMk/>
            <pc:sldMk cId="3738592780" sldId="616"/>
            <ac:inkMk id="9" creationId="{557F5B0F-5C3C-BED0-AE4D-663F93207E3C}"/>
          </ac:inkMkLst>
        </pc:inkChg>
      </pc:sldChg>
      <pc:sldChg chg="addSp modSp new mod">
        <pc:chgData name="Marie Deseyn" userId="3e2c7a79-ed4a-4569-a374-9980fe2baa80" providerId="ADAL" clId="{44BCD032-AC0D-454D-98E8-5685768A6DB1}" dt="2025-05-22T15:43:59.631" v="81" actId="1036"/>
        <pc:sldMkLst>
          <pc:docMk/>
          <pc:sldMk cId="3233182162" sldId="617"/>
        </pc:sldMkLst>
        <pc:spChg chg="mod">
          <ac:chgData name="Marie Deseyn" userId="3e2c7a79-ed4a-4569-a374-9980fe2baa80" providerId="ADAL" clId="{44BCD032-AC0D-454D-98E8-5685768A6DB1}" dt="2025-05-22T14:35:34.874" v="74" actId="20577"/>
          <ac:spMkLst>
            <pc:docMk/>
            <pc:sldMk cId="3233182162" sldId="617"/>
            <ac:spMk id="2" creationId="{FE217199-9BD9-7573-F286-DC74371568E4}"/>
          </ac:spMkLst>
        </pc:spChg>
        <pc:spChg chg="mod">
          <ac:chgData name="Marie Deseyn" userId="3e2c7a79-ed4a-4569-a374-9980fe2baa80" providerId="ADAL" clId="{44BCD032-AC0D-454D-98E8-5685768A6DB1}" dt="2025-05-22T14:34:40.116" v="16" actId="20577"/>
          <ac:spMkLst>
            <pc:docMk/>
            <pc:sldMk cId="3233182162" sldId="617"/>
            <ac:spMk id="3" creationId="{5F2598E1-EABB-A616-4B0D-8895734623B3}"/>
          </ac:spMkLst>
        </pc:spChg>
        <pc:picChg chg="add mod modCrop">
          <ac:chgData name="Marie Deseyn" userId="3e2c7a79-ed4a-4569-a374-9980fe2baa80" providerId="ADAL" clId="{44BCD032-AC0D-454D-98E8-5685768A6DB1}" dt="2025-05-22T15:43:59.631" v="81" actId="1036"/>
          <ac:picMkLst>
            <pc:docMk/>
            <pc:sldMk cId="3233182162" sldId="617"/>
            <ac:picMk id="5" creationId="{5E4F3A47-5333-04B6-4BA2-3A57492039CB}"/>
          </ac:picMkLst>
        </pc:picChg>
      </pc:sldChg>
      <pc:sldChg chg="addSp delSp modSp new mod">
        <pc:chgData name="Marie Deseyn" userId="3e2c7a79-ed4a-4569-a374-9980fe2baa80" providerId="ADAL" clId="{44BCD032-AC0D-454D-98E8-5685768A6DB1}" dt="2025-05-23T06:49:31.538" v="712" actId="9405"/>
        <pc:sldMkLst>
          <pc:docMk/>
          <pc:sldMk cId="3915482324" sldId="618"/>
        </pc:sldMkLst>
        <pc:spChg chg="mod">
          <ac:chgData name="Marie Deseyn" userId="3e2c7a79-ed4a-4569-a374-9980fe2baa80" providerId="ADAL" clId="{44BCD032-AC0D-454D-98E8-5685768A6DB1}" dt="2025-05-23T06:45:44.044" v="654" actId="20577"/>
          <ac:spMkLst>
            <pc:docMk/>
            <pc:sldMk cId="3915482324" sldId="618"/>
            <ac:spMk id="2" creationId="{E21ABF72-C790-54B5-AB32-CE92F3F159B4}"/>
          </ac:spMkLst>
        </pc:spChg>
        <pc:spChg chg="del">
          <ac:chgData name="Marie Deseyn" userId="3e2c7a79-ed4a-4569-a374-9980fe2baa80" providerId="ADAL" clId="{44BCD032-AC0D-454D-98E8-5685768A6DB1}" dt="2025-05-22T15:44:17.495" v="83"/>
          <ac:spMkLst>
            <pc:docMk/>
            <pc:sldMk cId="3915482324" sldId="618"/>
            <ac:spMk id="3" creationId="{10F48B3F-10CF-758A-1665-C4305A1B4986}"/>
          </ac:spMkLst>
        </pc:spChg>
        <pc:picChg chg="add mod">
          <ac:chgData name="Marie Deseyn" userId="3e2c7a79-ed4a-4569-a374-9980fe2baa80" providerId="ADAL" clId="{44BCD032-AC0D-454D-98E8-5685768A6DB1}" dt="2025-05-22T15:44:28.410" v="90" actId="1076"/>
          <ac:picMkLst>
            <pc:docMk/>
            <pc:sldMk cId="3915482324" sldId="618"/>
            <ac:picMk id="5" creationId="{DD94ECAF-8390-9F86-C8B4-4189B260C7D2}"/>
          </ac:picMkLst>
        </pc:picChg>
        <pc:picChg chg="add mod">
          <ac:chgData name="Marie Deseyn" userId="3e2c7a79-ed4a-4569-a374-9980fe2baa80" providerId="ADAL" clId="{44BCD032-AC0D-454D-98E8-5685768A6DB1}" dt="2025-05-22T15:44:37.504" v="95" actId="14100"/>
          <ac:picMkLst>
            <pc:docMk/>
            <pc:sldMk cId="3915482324" sldId="618"/>
            <ac:picMk id="7" creationId="{92F75B1B-1B55-C7D3-93E8-B273205D7B27}"/>
          </ac:picMkLst>
        </pc:picChg>
        <pc:inkChg chg="add">
          <ac:chgData name="Marie Deseyn" userId="3e2c7a79-ed4a-4569-a374-9980fe2baa80" providerId="ADAL" clId="{44BCD032-AC0D-454D-98E8-5685768A6DB1}" dt="2025-05-23T06:49:10.561" v="705" actId="9405"/>
          <ac:inkMkLst>
            <pc:docMk/>
            <pc:sldMk cId="3915482324" sldId="618"/>
            <ac:inkMk id="8" creationId="{662C9648-21B3-08CE-EC12-0AC966C0F14B}"/>
          </ac:inkMkLst>
        </pc:inkChg>
        <pc:inkChg chg="add">
          <ac:chgData name="Marie Deseyn" userId="3e2c7a79-ed4a-4569-a374-9980fe2baa80" providerId="ADAL" clId="{44BCD032-AC0D-454D-98E8-5685768A6DB1}" dt="2025-05-23T06:49:12.716" v="706" actId="9405"/>
          <ac:inkMkLst>
            <pc:docMk/>
            <pc:sldMk cId="3915482324" sldId="618"/>
            <ac:inkMk id="9" creationId="{E06B4D42-A05A-3E1F-A463-6AA10C763702}"/>
          </ac:inkMkLst>
        </pc:inkChg>
        <pc:inkChg chg="add">
          <ac:chgData name="Marie Deseyn" userId="3e2c7a79-ed4a-4569-a374-9980fe2baa80" providerId="ADAL" clId="{44BCD032-AC0D-454D-98E8-5685768A6DB1}" dt="2025-05-23T06:49:30.080" v="711" actId="9405"/>
          <ac:inkMkLst>
            <pc:docMk/>
            <pc:sldMk cId="3915482324" sldId="618"/>
            <ac:inkMk id="10" creationId="{F82DBCA9-C67A-42CC-5DD4-1693344DF8FA}"/>
          </ac:inkMkLst>
        </pc:inkChg>
        <pc:inkChg chg="add">
          <ac:chgData name="Marie Deseyn" userId="3e2c7a79-ed4a-4569-a374-9980fe2baa80" providerId="ADAL" clId="{44BCD032-AC0D-454D-98E8-5685768A6DB1}" dt="2025-05-23T06:49:31.538" v="712" actId="9405"/>
          <ac:inkMkLst>
            <pc:docMk/>
            <pc:sldMk cId="3915482324" sldId="618"/>
            <ac:inkMk id="11" creationId="{A413E78E-4F2D-9E39-0858-B202E8833A3F}"/>
          </ac:inkMkLst>
        </pc:inkChg>
      </pc:sldChg>
      <pc:sldChg chg="addSp delSp modSp add mod">
        <pc:chgData name="Marie Deseyn" userId="3e2c7a79-ed4a-4569-a374-9980fe2baa80" providerId="ADAL" clId="{44BCD032-AC0D-454D-98E8-5685768A6DB1}" dt="2025-05-23T06:49:36.421" v="714" actId="9405"/>
        <pc:sldMkLst>
          <pc:docMk/>
          <pc:sldMk cId="2736677899" sldId="619"/>
        </pc:sldMkLst>
        <pc:spChg chg="mod">
          <ac:chgData name="Marie Deseyn" userId="3e2c7a79-ed4a-4569-a374-9980fe2baa80" providerId="ADAL" clId="{44BCD032-AC0D-454D-98E8-5685768A6DB1}" dt="2025-05-23T06:45:49.852" v="655"/>
          <ac:spMkLst>
            <pc:docMk/>
            <pc:sldMk cId="2736677899" sldId="619"/>
            <ac:spMk id="2" creationId="{06EDB823-64C6-E31D-A01A-4E87DD740407}"/>
          </ac:spMkLst>
        </pc:spChg>
        <pc:spChg chg="add del mod">
          <ac:chgData name="Marie Deseyn" userId="3e2c7a79-ed4a-4569-a374-9980fe2baa80" providerId="ADAL" clId="{44BCD032-AC0D-454D-98E8-5685768A6DB1}" dt="2025-05-22T15:44:54.232" v="98" actId="478"/>
          <ac:spMkLst>
            <pc:docMk/>
            <pc:sldMk cId="2736677899" sldId="619"/>
            <ac:spMk id="4" creationId="{6B577782-13EA-9E9B-2567-359155A758EA}"/>
          </ac:spMkLst>
        </pc:spChg>
        <pc:picChg chg="del">
          <ac:chgData name="Marie Deseyn" userId="3e2c7a79-ed4a-4569-a374-9980fe2baa80" providerId="ADAL" clId="{44BCD032-AC0D-454D-98E8-5685768A6DB1}" dt="2025-05-22T15:44:52.206" v="97" actId="478"/>
          <ac:picMkLst>
            <pc:docMk/>
            <pc:sldMk cId="2736677899" sldId="619"/>
            <ac:picMk id="5" creationId="{3AEA8A52-3E7B-87BA-A811-B3AEEFEEBFAC}"/>
          </ac:picMkLst>
        </pc:picChg>
        <pc:picChg chg="del">
          <ac:chgData name="Marie Deseyn" userId="3e2c7a79-ed4a-4569-a374-9980fe2baa80" providerId="ADAL" clId="{44BCD032-AC0D-454D-98E8-5685768A6DB1}" dt="2025-05-22T15:44:54.680" v="99" actId="478"/>
          <ac:picMkLst>
            <pc:docMk/>
            <pc:sldMk cId="2736677899" sldId="619"/>
            <ac:picMk id="7" creationId="{4319995A-955D-0366-2285-A5DB06759627}"/>
          </ac:picMkLst>
        </pc:picChg>
        <pc:picChg chg="add mod">
          <ac:chgData name="Marie Deseyn" userId="3e2c7a79-ed4a-4569-a374-9980fe2baa80" providerId="ADAL" clId="{44BCD032-AC0D-454D-98E8-5685768A6DB1}" dt="2025-05-23T06:45:52.837" v="691" actId="1038"/>
          <ac:picMkLst>
            <pc:docMk/>
            <pc:sldMk cId="2736677899" sldId="619"/>
            <ac:picMk id="8" creationId="{465CA99E-D6E3-9505-F869-F64E5D206550}"/>
          </ac:picMkLst>
        </pc:picChg>
        <pc:inkChg chg="add">
          <ac:chgData name="Marie Deseyn" userId="3e2c7a79-ed4a-4569-a374-9980fe2baa80" providerId="ADAL" clId="{44BCD032-AC0D-454D-98E8-5685768A6DB1}" dt="2025-05-23T06:49:17.460" v="707" actId="9405"/>
          <ac:inkMkLst>
            <pc:docMk/>
            <pc:sldMk cId="2736677899" sldId="619"/>
            <ac:inkMk id="9" creationId="{221857D2-C9F0-0D5C-060A-3F324F0056A1}"/>
          </ac:inkMkLst>
        </pc:inkChg>
        <pc:inkChg chg="add">
          <ac:chgData name="Marie Deseyn" userId="3e2c7a79-ed4a-4569-a374-9980fe2baa80" providerId="ADAL" clId="{44BCD032-AC0D-454D-98E8-5685768A6DB1}" dt="2025-05-23T06:49:18.918" v="708" actId="9405"/>
          <ac:inkMkLst>
            <pc:docMk/>
            <pc:sldMk cId="2736677899" sldId="619"/>
            <ac:inkMk id="10" creationId="{2E46AB0F-EC8E-E4DD-CA1F-82298CE53328}"/>
          </ac:inkMkLst>
        </pc:inkChg>
        <pc:inkChg chg="add">
          <ac:chgData name="Marie Deseyn" userId="3e2c7a79-ed4a-4569-a374-9980fe2baa80" providerId="ADAL" clId="{44BCD032-AC0D-454D-98E8-5685768A6DB1}" dt="2025-05-23T06:49:34.777" v="713" actId="9405"/>
          <ac:inkMkLst>
            <pc:docMk/>
            <pc:sldMk cId="2736677899" sldId="619"/>
            <ac:inkMk id="11" creationId="{FA8100D4-0071-EAFB-19F3-F20713150254}"/>
          </ac:inkMkLst>
        </pc:inkChg>
        <pc:inkChg chg="add">
          <ac:chgData name="Marie Deseyn" userId="3e2c7a79-ed4a-4569-a374-9980fe2baa80" providerId="ADAL" clId="{44BCD032-AC0D-454D-98E8-5685768A6DB1}" dt="2025-05-23T06:49:36.421" v="714" actId="9405"/>
          <ac:inkMkLst>
            <pc:docMk/>
            <pc:sldMk cId="2736677899" sldId="619"/>
            <ac:inkMk id="12" creationId="{1DAF7311-8A0D-2C9D-7FCA-522961B832C1}"/>
          </ac:inkMkLst>
        </pc:inkChg>
      </pc:sldChg>
      <pc:sldChg chg="modSp add mod">
        <pc:chgData name="Marie Deseyn" userId="3e2c7a79-ed4a-4569-a374-9980fe2baa80" providerId="ADAL" clId="{44BCD032-AC0D-454D-98E8-5685768A6DB1}" dt="2025-05-23T06:20:57.812" v="621" actId="20577"/>
        <pc:sldMkLst>
          <pc:docMk/>
          <pc:sldMk cId="1353622707" sldId="620"/>
        </pc:sldMkLst>
        <pc:graphicFrameChg chg="mod modGraphic">
          <ac:chgData name="Marie Deseyn" userId="3e2c7a79-ed4a-4569-a374-9980fe2baa80" providerId="ADAL" clId="{44BCD032-AC0D-454D-98E8-5685768A6DB1}" dt="2025-05-23T06:20:57.812" v="621" actId="20577"/>
          <ac:graphicFrameMkLst>
            <pc:docMk/>
            <pc:sldMk cId="1353622707" sldId="620"/>
            <ac:graphicFrameMk id="4" creationId="{FB8170A0-6BA4-5525-C574-8DDE5074CE16}"/>
          </ac:graphicFrameMkLst>
        </pc:graphicFrameChg>
      </pc:sldChg>
      <pc:sldChg chg="addSp modSp new mod">
        <pc:chgData name="Marie Deseyn" userId="3e2c7a79-ed4a-4569-a374-9980fe2baa80" providerId="ADAL" clId="{44BCD032-AC0D-454D-98E8-5685768A6DB1}" dt="2025-05-23T06:21:20.436" v="623" actId="14100"/>
        <pc:sldMkLst>
          <pc:docMk/>
          <pc:sldMk cId="1353013835" sldId="621"/>
        </pc:sldMkLst>
        <pc:spChg chg="mod">
          <ac:chgData name="Marie Deseyn" userId="3e2c7a79-ed4a-4569-a374-9980fe2baa80" providerId="ADAL" clId="{44BCD032-AC0D-454D-98E8-5685768A6DB1}" dt="2025-05-23T05:12:29.176" v="172" actId="20577"/>
          <ac:spMkLst>
            <pc:docMk/>
            <pc:sldMk cId="1353013835" sldId="621"/>
            <ac:spMk id="2" creationId="{93CB55CF-0CBC-465F-3161-AB7CFED5731C}"/>
          </ac:spMkLst>
        </pc:spChg>
        <pc:spChg chg="mod">
          <ac:chgData name="Marie Deseyn" userId="3e2c7a79-ed4a-4569-a374-9980fe2baa80" providerId="ADAL" clId="{44BCD032-AC0D-454D-98E8-5685768A6DB1}" dt="2025-05-23T04:55:27.253" v="140" actId="20577"/>
          <ac:spMkLst>
            <pc:docMk/>
            <pc:sldMk cId="1353013835" sldId="621"/>
            <ac:spMk id="3" creationId="{2C9420FE-AED5-50F0-85F9-A93A7078464C}"/>
          </ac:spMkLst>
        </pc:spChg>
        <pc:picChg chg="add mod">
          <ac:chgData name="Marie Deseyn" userId="3e2c7a79-ed4a-4569-a374-9980fe2baa80" providerId="ADAL" clId="{44BCD032-AC0D-454D-98E8-5685768A6DB1}" dt="2025-05-23T06:21:20.436" v="623" actId="14100"/>
          <ac:picMkLst>
            <pc:docMk/>
            <pc:sldMk cId="1353013835" sldId="621"/>
            <ac:picMk id="5" creationId="{C2CD02E4-013D-0643-E97F-2DC58655EC2C}"/>
          </ac:picMkLst>
        </pc:picChg>
      </pc:sldChg>
      <pc:sldChg chg="addSp delSp modSp add del mod ord">
        <pc:chgData name="Marie Deseyn" userId="3e2c7a79-ed4a-4569-a374-9980fe2baa80" providerId="ADAL" clId="{44BCD032-AC0D-454D-98E8-5685768A6DB1}" dt="2025-05-23T06:50:36.119" v="719" actId="478"/>
        <pc:sldMkLst>
          <pc:docMk/>
          <pc:sldMk cId="3771570735" sldId="622"/>
        </pc:sldMkLst>
        <pc:spChg chg="mod">
          <ac:chgData name="Marie Deseyn" userId="3e2c7a79-ed4a-4569-a374-9980fe2baa80" providerId="ADAL" clId="{44BCD032-AC0D-454D-98E8-5685768A6DB1}" dt="2025-05-23T06:45:39.450" v="644" actId="20577"/>
          <ac:spMkLst>
            <pc:docMk/>
            <pc:sldMk cId="3771570735" sldId="622"/>
            <ac:spMk id="2" creationId="{9B947C8F-F0D5-0788-5E8D-F86D7511FA3E}"/>
          </ac:spMkLst>
        </pc:spChg>
        <pc:spChg chg="add del mod">
          <ac:chgData name="Marie Deseyn" userId="3e2c7a79-ed4a-4569-a374-9980fe2baa80" providerId="ADAL" clId="{44BCD032-AC0D-454D-98E8-5685768A6DB1}" dt="2025-05-23T06:45:31.887" v="631" actId="478"/>
          <ac:spMkLst>
            <pc:docMk/>
            <pc:sldMk cId="3771570735" sldId="622"/>
            <ac:spMk id="4" creationId="{CE73B3C9-5266-5899-919D-658023D0725F}"/>
          </ac:spMkLst>
        </pc:spChg>
        <pc:picChg chg="del">
          <ac:chgData name="Marie Deseyn" userId="3e2c7a79-ed4a-4569-a374-9980fe2baa80" providerId="ADAL" clId="{44BCD032-AC0D-454D-98E8-5685768A6DB1}" dt="2025-05-23T06:45:29.955" v="630" actId="478"/>
          <ac:picMkLst>
            <pc:docMk/>
            <pc:sldMk cId="3771570735" sldId="622"/>
            <ac:picMk id="5" creationId="{12955FB9-3487-2DB7-79FF-6E27A3F7B84B}"/>
          </ac:picMkLst>
        </pc:picChg>
        <pc:picChg chg="add del mod">
          <ac:chgData name="Marie Deseyn" userId="3e2c7a79-ed4a-4569-a374-9980fe2baa80" providerId="ADAL" clId="{44BCD032-AC0D-454D-98E8-5685768A6DB1}" dt="2025-05-23T06:46:43.657" v="693" actId="478"/>
          <ac:picMkLst>
            <pc:docMk/>
            <pc:sldMk cId="3771570735" sldId="622"/>
            <ac:picMk id="6" creationId="{F0063858-463A-FBA0-0718-F967AA0E2FB1}"/>
          </ac:picMkLst>
        </pc:picChg>
        <pc:picChg chg="del">
          <ac:chgData name="Marie Deseyn" userId="3e2c7a79-ed4a-4569-a374-9980fe2baa80" providerId="ADAL" clId="{44BCD032-AC0D-454D-98E8-5685768A6DB1}" dt="2025-05-23T06:45:32.381" v="632" actId="478"/>
          <ac:picMkLst>
            <pc:docMk/>
            <pc:sldMk cId="3771570735" sldId="622"/>
            <ac:picMk id="7" creationId="{F1522892-A65E-7B2D-5434-2B3C818D78EC}"/>
          </ac:picMkLst>
        </pc:picChg>
        <pc:picChg chg="add mod">
          <ac:chgData name="Marie Deseyn" userId="3e2c7a79-ed4a-4569-a374-9980fe2baa80" providerId="ADAL" clId="{44BCD032-AC0D-454D-98E8-5685768A6DB1}" dt="2025-05-23T06:48:41.130" v="698" actId="1076"/>
          <ac:picMkLst>
            <pc:docMk/>
            <pc:sldMk cId="3771570735" sldId="622"/>
            <ac:picMk id="9" creationId="{39FB718F-97B9-FEB7-0656-450286559904}"/>
          </ac:picMkLst>
        </pc:picChg>
        <pc:picChg chg="add mod">
          <ac:chgData name="Marie Deseyn" userId="3e2c7a79-ed4a-4569-a374-9980fe2baa80" providerId="ADAL" clId="{44BCD032-AC0D-454D-98E8-5685768A6DB1}" dt="2025-05-23T06:48:45.580" v="700" actId="1076"/>
          <ac:picMkLst>
            <pc:docMk/>
            <pc:sldMk cId="3771570735" sldId="622"/>
            <ac:picMk id="11" creationId="{276D025D-7A42-AC77-F8A7-9E9D247D4118}"/>
          </ac:picMkLst>
        </pc:picChg>
        <pc:picChg chg="add del">
          <ac:chgData name="Marie Deseyn" userId="3e2c7a79-ed4a-4569-a374-9980fe2baa80" providerId="ADAL" clId="{44BCD032-AC0D-454D-98E8-5685768A6DB1}" dt="2025-05-23T06:50:36.119" v="719" actId="478"/>
          <ac:picMkLst>
            <pc:docMk/>
            <pc:sldMk cId="3771570735" sldId="622"/>
            <ac:picMk id="18" creationId="{73003B3C-2C6A-C33F-F068-63616848A845}"/>
          </ac:picMkLst>
        </pc:picChg>
        <pc:inkChg chg="add">
          <ac:chgData name="Marie Deseyn" userId="3e2c7a79-ed4a-4569-a374-9980fe2baa80" providerId="ADAL" clId="{44BCD032-AC0D-454D-98E8-5685768A6DB1}" dt="2025-05-23T06:48:50.885" v="701" actId="9405"/>
          <ac:inkMkLst>
            <pc:docMk/>
            <pc:sldMk cId="3771570735" sldId="622"/>
            <ac:inkMk id="12" creationId="{7472EB3F-C861-B454-5737-9DD04D9F3BD0}"/>
          </ac:inkMkLst>
        </pc:inkChg>
        <pc:inkChg chg="add del">
          <ac:chgData name="Marie Deseyn" userId="3e2c7a79-ed4a-4569-a374-9980fe2baa80" providerId="ADAL" clId="{44BCD032-AC0D-454D-98E8-5685768A6DB1}" dt="2025-05-23T06:48:53.724" v="703" actId="9405"/>
          <ac:inkMkLst>
            <pc:docMk/>
            <pc:sldMk cId="3771570735" sldId="622"/>
            <ac:inkMk id="13" creationId="{B52C7BA4-EF41-A33C-48E0-859079824ED8}"/>
          </ac:inkMkLst>
        </pc:inkChg>
        <pc:inkChg chg="add">
          <ac:chgData name="Marie Deseyn" userId="3e2c7a79-ed4a-4569-a374-9980fe2baa80" providerId="ADAL" clId="{44BCD032-AC0D-454D-98E8-5685768A6DB1}" dt="2025-05-23T06:48:55.247" v="704" actId="9405"/>
          <ac:inkMkLst>
            <pc:docMk/>
            <pc:sldMk cId="3771570735" sldId="622"/>
            <ac:inkMk id="14" creationId="{0D37BCA9-1815-53C2-2510-1D9960FAE2FB}"/>
          </ac:inkMkLst>
        </pc:inkChg>
        <pc:inkChg chg="add">
          <ac:chgData name="Marie Deseyn" userId="3e2c7a79-ed4a-4569-a374-9980fe2baa80" providerId="ADAL" clId="{44BCD032-AC0D-454D-98E8-5685768A6DB1}" dt="2025-05-23T06:49:25.739" v="709" actId="9405"/>
          <ac:inkMkLst>
            <pc:docMk/>
            <pc:sldMk cId="3771570735" sldId="622"/>
            <ac:inkMk id="15" creationId="{310FDF80-9FD6-5126-CA13-7E8966A447D6}"/>
          </ac:inkMkLst>
        </pc:inkChg>
        <pc:inkChg chg="add">
          <ac:chgData name="Marie Deseyn" userId="3e2c7a79-ed4a-4569-a374-9980fe2baa80" providerId="ADAL" clId="{44BCD032-AC0D-454D-98E8-5685768A6DB1}" dt="2025-05-23T06:49:27.084" v="710" actId="9405"/>
          <ac:inkMkLst>
            <pc:docMk/>
            <pc:sldMk cId="3771570735" sldId="622"/>
            <ac:inkMk id="16" creationId="{29CDB9E5-2011-73B0-A803-526D41AB9BE7}"/>
          </ac:inkMkLst>
        </pc:inkChg>
      </pc:sldChg>
      <pc:sldChg chg="addSp delSp modSp add mod">
        <pc:chgData name="Marie Deseyn" userId="3e2c7a79-ed4a-4569-a374-9980fe2baa80" providerId="ADAL" clId="{44BCD032-AC0D-454D-98E8-5685768A6DB1}" dt="2025-05-23T06:52:20.688" v="743" actId="1076"/>
        <pc:sldMkLst>
          <pc:docMk/>
          <pc:sldMk cId="2723204202" sldId="623"/>
        </pc:sldMkLst>
        <pc:picChg chg="add mod ord">
          <ac:chgData name="Marie Deseyn" userId="3e2c7a79-ed4a-4569-a374-9980fe2baa80" providerId="ADAL" clId="{44BCD032-AC0D-454D-98E8-5685768A6DB1}" dt="2025-05-23T06:52:10.868" v="739" actId="167"/>
          <ac:picMkLst>
            <pc:docMk/>
            <pc:sldMk cId="2723204202" sldId="623"/>
            <ac:picMk id="4" creationId="{D29F380C-C046-ACA1-91D8-7CA83D9EBF25}"/>
          </ac:picMkLst>
        </pc:picChg>
        <pc:picChg chg="del">
          <ac:chgData name="Marie Deseyn" userId="3e2c7a79-ed4a-4569-a374-9980fe2baa80" providerId="ADAL" clId="{44BCD032-AC0D-454D-98E8-5685768A6DB1}" dt="2025-05-23T06:50:37.807" v="720" actId="478"/>
          <ac:picMkLst>
            <pc:docMk/>
            <pc:sldMk cId="2723204202" sldId="623"/>
            <ac:picMk id="9" creationId="{84D08CB3-F5F9-5592-4050-F9C824D61945}"/>
          </ac:picMkLst>
        </pc:picChg>
        <pc:picChg chg="del">
          <ac:chgData name="Marie Deseyn" userId="3e2c7a79-ed4a-4569-a374-9980fe2baa80" providerId="ADAL" clId="{44BCD032-AC0D-454D-98E8-5685768A6DB1}" dt="2025-05-23T06:50:38.575" v="721" actId="478"/>
          <ac:picMkLst>
            <pc:docMk/>
            <pc:sldMk cId="2723204202" sldId="623"/>
            <ac:picMk id="11" creationId="{87081CE3-701C-4273-7F7B-14A8A6A8FE26}"/>
          </ac:picMkLst>
        </pc:picChg>
        <pc:picChg chg="mod">
          <ac:chgData name="Marie Deseyn" userId="3e2c7a79-ed4a-4569-a374-9980fe2baa80" providerId="ADAL" clId="{44BCD032-AC0D-454D-98E8-5685768A6DB1}" dt="2025-05-23T06:50:40.536" v="722" actId="1076"/>
          <ac:picMkLst>
            <pc:docMk/>
            <pc:sldMk cId="2723204202" sldId="623"/>
            <ac:picMk id="18" creationId="{DB33CCAC-3C12-6D0D-48BD-69AA193B2DEB}"/>
          </ac:picMkLst>
        </pc:picChg>
        <pc:inkChg chg="mod ord">
          <ac:chgData name="Marie Deseyn" userId="3e2c7a79-ed4a-4569-a374-9980fe2baa80" providerId="ADAL" clId="{44BCD032-AC0D-454D-98E8-5685768A6DB1}" dt="2025-05-23T06:52:07.432" v="738" actId="1076"/>
          <ac:inkMkLst>
            <pc:docMk/>
            <pc:sldMk cId="2723204202" sldId="623"/>
            <ac:inkMk id="12" creationId="{E69FDBB5-8B83-F0C3-0DC9-E3D4C48C8DB8}"/>
          </ac:inkMkLst>
        </pc:inkChg>
        <pc:inkChg chg="mod">
          <ac:chgData name="Marie Deseyn" userId="3e2c7a79-ed4a-4569-a374-9980fe2baa80" providerId="ADAL" clId="{44BCD032-AC0D-454D-98E8-5685768A6DB1}" dt="2025-05-23T06:52:18.687" v="742" actId="1076"/>
          <ac:inkMkLst>
            <pc:docMk/>
            <pc:sldMk cId="2723204202" sldId="623"/>
            <ac:inkMk id="14" creationId="{D94445E5-50D5-89A8-65D1-4385E903F6D1}"/>
          </ac:inkMkLst>
        </pc:inkChg>
        <pc:inkChg chg="mod">
          <ac:chgData name="Marie Deseyn" userId="3e2c7a79-ed4a-4569-a374-9980fe2baa80" providerId="ADAL" clId="{44BCD032-AC0D-454D-98E8-5685768A6DB1}" dt="2025-05-23T06:52:16.439" v="741" actId="1076"/>
          <ac:inkMkLst>
            <pc:docMk/>
            <pc:sldMk cId="2723204202" sldId="623"/>
            <ac:inkMk id="15" creationId="{4D45C081-CE8C-AD07-F797-D513BED89E5E}"/>
          </ac:inkMkLst>
        </pc:inkChg>
        <pc:inkChg chg="mod">
          <ac:chgData name="Marie Deseyn" userId="3e2c7a79-ed4a-4569-a374-9980fe2baa80" providerId="ADAL" clId="{44BCD032-AC0D-454D-98E8-5685768A6DB1}" dt="2025-05-23T06:52:20.688" v="743" actId="1076"/>
          <ac:inkMkLst>
            <pc:docMk/>
            <pc:sldMk cId="2723204202" sldId="623"/>
            <ac:inkMk id="16" creationId="{0D499432-BA24-246B-38C8-98E21D49252A}"/>
          </ac:inkMkLst>
        </pc:inkChg>
      </pc:sldChg>
      <pc:sldChg chg="new">
        <pc:chgData name="Marie Deseyn" userId="3e2c7a79-ed4a-4569-a374-9980fe2baa80" providerId="ADAL" clId="{44BCD032-AC0D-454D-98E8-5685768A6DB1}" dt="2025-05-23T07:42:58.024" v="749" actId="680"/>
        <pc:sldMkLst>
          <pc:docMk/>
          <pc:sldMk cId="1919192800" sldId="624"/>
        </pc:sldMkLst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3T06:48:50.88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24575,'11'26'0,"1"118"0,-1-5 0,2 7 0,-5 192 0,-8-273 0,19 163 0,-9-153 0,-1 90 0,-10 646 40,1-447-1445,0-340-5421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3T06:49:12.71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24575,'0'1385'-1365,"0"-1364"-5461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3T06:49:30.080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0 0 24575,'0'2131'-1365,"0"-2108"-5461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3T06:49:31.538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1 0 24575,'1'0'0,"0"0"0,0 1 0,0-1 0,0 0 0,0 1 0,0-1 0,0 1 0,0-1 0,0 1 0,0 0 0,0-1 0,0 1 0,0 0 0,0 0 0,0-1 0,-1 1 0,1 0 0,0 0 0,-1 0 0,1 0 0,0 0 0,-1 0 0,0 0 0,1 0 0,-1 0 0,1 2 0,8 34 0,-9-32 0,13 87 0,0 106 0,-12 96 0,-3-152 0,1 302-1365,1-422-5461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3T06:49:17.45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24575,'0'1877'-1365,"0"-1860"-5461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3T06:49:18.91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24575,'0'502'-1365,"0"-482"-5461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3T06:49:34.777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0 1 24575,'0'2027'-1365,"0"-2011"-5461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3T06:49:36.420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1 3 24575,'0'-3'0,"0"5"0,0 9 0,0 8 0,0 8 0,0 5 0,0 3 0,0 3 0,0 0 0,0-2 0,0-5 0,0-1 0,0-3 0,0-3 0,0-1 0,0-3 0,0-4-8191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3T06:48:55.24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24575,'0'682'-1365,"0"-666"-5461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3T06:49:25.738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19 1 24575,'-9'278'0,"-1"4"0,11 808 0,0-1073 0,1-1 0,0-1 0,1 1 0,8 21 0,-6-19 0,-1-1 0,0 1 0,1 19 0,3 14-1365,-4-36-5461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3T06:49:27.083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1 1 24575,'0'607'-1365,"0"-580"-5461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3T06:48:50.88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24575,'11'26'0,"1"118"0,-1-5 0,2 7 0,-5 192 0,-8-273 0,19 163 0,-9-153 0,-1 90 0,-10 646 40,1-447-1445,0-340-5421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3T06:48:55.24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24575,'0'682'-1365,"0"-666"-5461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3T06:49:25.738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48 1 24575,'-23'278'0,"-1"4"0,26 808 0,0-1073 0,3-1 0,1-1 0,2 1 0,17 21 0,-12-19 0,-2-1 0,-2 1 0,4 19 0,7 14-1365,-10-36-5461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3T06:49:27.083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1 1 24575,'0'607'-1365,"0"-580"-5461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3T06:49:10.56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52 0 24575,'0'1395'0,"-3"-1343"0,-13 76 0,-12-34-1365,24-74-5461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0EFA4A-BA67-BEEF-0123-938B286316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21533C-3ACF-647B-D132-D5E4308F60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C11F37-EE00-5CC5-D221-F058D192EA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BFB46-B768-4321-AB1D-0EB6643E8F8B}" type="datetimeFigureOut">
              <a:rPr lang="LID4096" smtClean="0"/>
              <a:t>05/21/2025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A48E26-1EE0-2E75-B40E-2462B6CE63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20EECD-9477-2EE2-9B8A-CD6C4BA92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7B608-3429-405F-BCA2-02CECF38B843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306029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8E92A2-2F64-4A98-DC0E-342332208D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C5ED3E9-D2DF-D118-667D-9C7087DB96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880D13-0611-0890-1134-27274468BD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BFB46-B768-4321-AB1D-0EB6643E8F8B}" type="datetimeFigureOut">
              <a:rPr lang="LID4096" smtClean="0"/>
              <a:t>05/21/2025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D2BEAD-6530-5CF0-E517-F54E50E55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AB78D2-21DC-104F-E874-649073196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7B608-3429-405F-BCA2-02CECF38B843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435391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058C2A7-0879-8E43-3434-F95D357E271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F92AAC-5A88-4B2F-44B6-6E0B082138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8CDE52-2600-5574-E637-74EDA0EB09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BFB46-B768-4321-AB1D-0EB6643E8F8B}" type="datetimeFigureOut">
              <a:rPr lang="LID4096" smtClean="0"/>
              <a:t>05/21/2025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592662-8921-E8C2-9DBA-084A63A1C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3FB35F-5DFF-AA54-D808-247C93CD4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7B608-3429-405F-BCA2-02CECF38B843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3510636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A54D4-3A7C-4C52-9DCF-41AC52162965}" type="datetime1">
              <a:rPr lang="nl-BE" smtClean="0"/>
              <a:t>21/05/2025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1217645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EFEB6-0D44-2C5D-3093-DEC908AF7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7CAC3F-008F-34CF-0861-40708473DB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6072AE-975B-9B00-7559-AA2C13B62C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BFB46-B768-4321-AB1D-0EB6643E8F8B}" type="datetimeFigureOut">
              <a:rPr lang="LID4096" smtClean="0"/>
              <a:t>05/21/2025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51F2C6-7300-B7C9-BB52-DF5EFDC254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C73934-398A-AAC8-480D-ADB664AFB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7B608-3429-405F-BCA2-02CECF38B843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580520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1840C5-B02F-2EA5-EC78-0EF90D8348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20BD2E-722E-70A9-0038-5792B7D772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CA6C4A-FD52-F1ED-DB7D-10CA70AFEB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BFB46-B768-4321-AB1D-0EB6643E8F8B}" type="datetimeFigureOut">
              <a:rPr lang="LID4096" smtClean="0"/>
              <a:t>05/21/2025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E4BFAE-AEB7-4025-2685-A410BC2CB4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55D971-E921-2FDD-B512-B723A3F82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7B608-3429-405F-BCA2-02CECF38B843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248900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3D9577-44B8-EC80-490F-5E8B05FFE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EF2E9B-41B0-3BF2-22C3-9B06178AA0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9BB2C4-A380-FBFF-B460-266A6E85A7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77B2C1-59A7-2911-377D-33F6D4FD3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BFB46-B768-4321-AB1D-0EB6643E8F8B}" type="datetimeFigureOut">
              <a:rPr lang="LID4096" smtClean="0"/>
              <a:t>05/21/2025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B86D7C-75E4-6B3E-D7B3-58E9C2FD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5F3D52-0543-B550-35D8-BD90AB67F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7B608-3429-405F-BCA2-02CECF38B843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044838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96ED90-2A20-80FB-FA2A-CB43294B31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1B7C59-5FE7-4EF2-1623-DD5EAD677C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776928-8A64-0506-8106-126F4D7238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FB49FA-3938-B99F-834D-49A6D9DCB0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4818E8E-9F24-917D-D8FE-280BD361B4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4DD34A-2794-6DC8-87C5-83E6E61AD8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BFB46-B768-4321-AB1D-0EB6643E8F8B}" type="datetimeFigureOut">
              <a:rPr lang="LID4096" smtClean="0"/>
              <a:t>05/21/2025</a:t>
            </a:fld>
            <a:endParaRPr lang="LID4096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B41FEBE-B6D5-1221-6D1A-4509A5D949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327F78F-CBB0-455C-82C2-F53AFD7D3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7B608-3429-405F-BCA2-02CECF38B843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159091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6EDEA5-7B57-2B38-8327-4B8686B0E2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EE09F27-A97E-9A45-10C7-4DFC30019A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BFB46-B768-4321-AB1D-0EB6643E8F8B}" type="datetimeFigureOut">
              <a:rPr lang="LID4096" smtClean="0"/>
              <a:t>05/21/2025</a:t>
            </a:fld>
            <a:endParaRPr lang="LID4096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2D3C2F-3988-0998-A96C-008E3D053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86729D-C348-89B3-43B6-25EA6E0F3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7B608-3429-405F-BCA2-02CECF38B843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005628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C176131-F34E-67CF-EB4D-07CD98C34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BFB46-B768-4321-AB1D-0EB6643E8F8B}" type="datetimeFigureOut">
              <a:rPr lang="LID4096" smtClean="0"/>
              <a:t>05/21/2025</a:t>
            </a:fld>
            <a:endParaRPr lang="LID4096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C7DEFBC-980D-A466-6BA8-6C991E257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0897BE-A0CC-9B31-F255-DF9AC3BF9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7B608-3429-405F-BCA2-02CECF38B843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255369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5DFD6-9337-22BB-0369-13B02659A9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14A24F-34E1-3B25-1DFA-CEB2BCB892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0A8F38-F6A0-00DA-F02B-3629943E7E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7A7396-B676-44E1-C294-06CA597E26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BFB46-B768-4321-AB1D-0EB6643E8F8B}" type="datetimeFigureOut">
              <a:rPr lang="LID4096" smtClean="0"/>
              <a:t>05/21/2025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EFD705-268C-1A2A-436A-57B7CC1CE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69E8A0-D1E9-42AA-74CE-7740817642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7B608-3429-405F-BCA2-02CECF38B843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256488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C72CA4-3291-4715-6748-D6EEC6AF92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A18D5B0-E8FE-9C93-3306-62450E08EE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ID4096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FB6284-A370-4319-48F8-D4B3291410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E9D5EC-7D99-1A6F-E78D-9AB12CF63D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BFB46-B768-4321-AB1D-0EB6643E8F8B}" type="datetimeFigureOut">
              <a:rPr lang="LID4096" smtClean="0"/>
              <a:t>05/21/2025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2D2393-E773-AE0B-9EF3-089ADBA97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C24A46-EBFE-1265-A69D-3375F482AC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7B608-3429-405F-BCA2-02CECF38B843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652433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4CC2850-6207-DA7F-4344-AD7CD08C5C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4F93DE-5FF5-707B-A2D4-0E30B041CF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CE97DF-A30B-B409-9E42-53C8AD1F61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06BFB46-B768-4321-AB1D-0EB6643E8F8B}" type="datetimeFigureOut">
              <a:rPr lang="LID4096" smtClean="0"/>
              <a:t>05/21/2025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878437-3AD3-2A93-7E67-2C44B852EF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AAFC93-A557-321F-6D4C-7C5799DB57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737B608-3429-405F-BCA2-02CECF38B843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005537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ID4096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3" Type="http://schemas.openxmlformats.org/officeDocument/2006/relationships/image" Target="../media/image13.png"/><Relationship Id="rId7" Type="http://schemas.openxmlformats.org/officeDocument/2006/relationships/image" Target="../media/image1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2.xml"/><Relationship Id="rId11" Type="http://schemas.openxmlformats.org/officeDocument/2006/relationships/image" Target="../media/image17.png"/><Relationship Id="rId5" Type="http://schemas.openxmlformats.org/officeDocument/2006/relationships/image" Target="../media/image14.png"/><Relationship Id="rId10" Type="http://schemas.openxmlformats.org/officeDocument/2006/relationships/customXml" Target="../ink/ink4.xml"/><Relationship Id="rId4" Type="http://schemas.openxmlformats.org/officeDocument/2006/relationships/customXml" Target="../ink/ink1.xml"/><Relationship Id="rId9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customXml" Target="../ink/ink5.xml"/><Relationship Id="rId7" Type="http://schemas.openxmlformats.org/officeDocument/2006/relationships/customXml" Target="../ink/ink7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customXml" Target="../ink/ink6.xml"/><Relationship Id="rId10" Type="http://schemas.openxmlformats.org/officeDocument/2006/relationships/image" Target="../media/image17.png"/><Relationship Id="rId4" Type="http://schemas.openxmlformats.org/officeDocument/2006/relationships/image" Target="../media/image14.png"/><Relationship Id="rId9" Type="http://schemas.openxmlformats.org/officeDocument/2006/relationships/customXml" Target="../ink/ink8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customXml" Target="../ink/ink11.xml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0.xml"/><Relationship Id="rId11" Type="http://schemas.openxmlformats.org/officeDocument/2006/relationships/image" Target="../media/image26.png"/><Relationship Id="rId5" Type="http://schemas.openxmlformats.org/officeDocument/2006/relationships/image" Target="../media/image23.png"/><Relationship Id="rId10" Type="http://schemas.openxmlformats.org/officeDocument/2006/relationships/customXml" Target="../ink/ink12.xml"/><Relationship Id="rId4" Type="http://schemas.openxmlformats.org/officeDocument/2006/relationships/customXml" Target="../ink/ink9.xml"/><Relationship Id="rId9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customXml" Target="../ink/ink13.xml"/><Relationship Id="rId7" Type="http://schemas.openxmlformats.org/officeDocument/2006/relationships/customXml" Target="../ink/ink15.xm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customXml" Target="../ink/ink14.xml"/><Relationship Id="rId10" Type="http://schemas.openxmlformats.org/officeDocument/2006/relationships/image" Target="../media/image31.png"/><Relationship Id="rId4" Type="http://schemas.openxmlformats.org/officeDocument/2006/relationships/image" Target="../media/image28.png"/><Relationship Id="rId9" Type="http://schemas.openxmlformats.org/officeDocument/2006/relationships/customXml" Target="../ink/ink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CCCCD3-D615-3E5E-C016-BFF6705854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MuXmeeting</a:t>
            </a:r>
            <a:r>
              <a:rPr lang="en-US" dirty="0"/>
              <a:t> 23/05/2025</a:t>
            </a:r>
            <a:endParaRPr lang="LID4096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4A1CA62-CCC0-F891-3CDF-15A078183FB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Marie Deseyn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1858217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78B80C-044B-7D61-A7A1-013CA700C4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some of them, fitting a bit further</a:t>
            </a:r>
            <a:endParaRPr lang="LID4096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E17A423-3828-5B26-26D3-F660B8F80C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996" y="1719389"/>
            <a:ext cx="5869380" cy="439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8485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971F49-1269-E7B0-6CE8-0D964B0137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FB8170A0-6BA4-5525-C574-8DDE5074CE1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9683684"/>
              </p:ext>
            </p:extLst>
          </p:nvPr>
        </p:nvGraphicFramePr>
        <p:xfrm>
          <a:off x="383762" y="1172463"/>
          <a:ext cx="11185937" cy="4513074"/>
        </p:xfrm>
        <a:graphic>
          <a:graphicData uri="http://schemas.openxmlformats.org/drawingml/2006/table">
            <a:tbl>
              <a:tblPr/>
              <a:tblGrid>
                <a:gridCol w="1020697">
                  <a:extLst>
                    <a:ext uri="{9D8B030D-6E8A-4147-A177-3AD203B41FA5}">
                      <a16:colId xmlns:a16="http://schemas.microsoft.com/office/drawing/2014/main" val="3852778049"/>
                    </a:ext>
                  </a:extLst>
                </a:gridCol>
                <a:gridCol w="993876">
                  <a:extLst>
                    <a:ext uri="{9D8B030D-6E8A-4147-A177-3AD203B41FA5}">
                      <a16:colId xmlns:a16="http://schemas.microsoft.com/office/drawing/2014/main" val="1204363401"/>
                    </a:ext>
                  </a:extLst>
                </a:gridCol>
                <a:gridCol w="993876">
                  <a:extLst>
                    <a:ext uri="{9D8B030D-6E8A-4147-A177-3AD203B41FA5}">
                      <a16:colId xmlns:a16="http://schemas.microsoft.com/office/drawing/2014/main" val="1492198330"/>
                    </a:ext>
                  </a:extLst>
                </a:gridCol>
                <a:gridCol w="1022186">
                  <a:extLst>
                    <a:ext uri="{9D8B030D-6E8A-4147-A177-3AD203B41FA5}">
                      <a16:colId xmlns:a16="http://schemas.microsoft.com/office/drawing/2014/main" val="4155442525"/>
                    </a:ext>
                  </a:extLst>
                </a:gridCol>
                <a:gridCol w="1022186">
                  <a:extLst>
                    <a:ext uri="{9D8B030D-6E8A-4147-A177-3AD203B41FA5}">
                      <a16:colId xmlns:a16="http://schemas.microsoft.com/office/drawing/2014/main" val="2664305186"/>
                    </a:ext>
                  </a:extLst>
                </a:gridCol>
                <a:gridCol w="1022186">
                  <a:extLst>
                    <a:ext uri="{9D8B030D-6E8A-4147-A177-3AD203B41FA5}">
                      <a16:colId xmlns:a16="http://schemas.microsoft.com/office/drawing/2014/main" val="2362166166"/>
                    </a:ext>
                  </a:extLst>
                </a:gridCol>
                <a:gridCol w="1022186">
                  <a:extLst>
                    <a:ext uri="{9D8B030D-6E8A-4147-A177-3AD203B41FA5}">
                      <a16:colId xmlns:a16="http://schemas.microsoft.com/office/drawing/2014/main" val="900574493"/>
                    </a:ext>
                  </a:extLst>
                </a:gridCol>
                <a:gridCol w="1022186">
                  <a:extLst>
                    <a:ext uri="{9D8B030D-6E8A-4147-A177-3AD203B41FA5}">
                      <a16:colId xmlns:a16="http://schemas.microsoft.com/office/drawing/2014/main" val="1462863871"/>
                    </a:ext>
                  </a:extLst>
                </a:gridCol>
                <a:gridCol w="1022186">
                  <a:extLst>
                    <a:ext uri="{9D8B030D-6E8A-4147-A177-3AD203B41FA5}">
                      <a16:colId xmlns:a16="http://schemas.microsoft.com/office/drawing/2014/main" val="3135663316"/>
                    </a:ext>
                  </a:extLst>
                </a:gridCol>
                <a:gridCol w="1022186">
                  <a:extLst>
                    <a:ext uri="{9D8B030D-6E8A-4147-A177-3AD203B41FA5}">
                      <a16:colId xmlns:a16="http://schemas.microsoft.com/office/drawing/2014/main" val="1758869347"/>
                    </a:ext>
                  </a:extLst>
                </a:gridCol>
                <a:gridCol w="1022186">
                  <a:extLst>
                    <a:ext uri="{9D8B030D-6E8A-4147-A177-3AD203B41FA5}">
                      <a16:colId xmlns:a16="http://schemas.microsoft.com/office/drawing/2014/main" val="2542521299"/>
                    </a:ext>
                  </a:extLst>
                </a:gridCol>
              </a:tblGrid>
              <a:tr h="370234"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Det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Lower th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Upper </a:t>
                      </a:r>
                      <a:r>
                        <a:rPr lang="en-US" sz="1000" dirty="0" err="1">
                          <a:effectLst/>
                          <a:latin typeface="Calibri" panose="020F0502020204030204" pitchFamily="34" charset="0"/>
                        </a:rPr>
                        <a:t>th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400keV shift</a:t>
                      </a:r>
                    </a:p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No </a:t>
                      </a:r>
                      <a:r>
                        <a:rPr lang="en-US" sz="1000" dirty="0" err="1">
                          <a:effectLst/>
                          <a:latin typeface="Calibri" panose="020F0502020204030204" pitchFamily="34" charset="0"/>
                        </a:rPr>
                        <a:t>corr</a:t>
                      </a: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 [eV]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400kev shift</a:t>
                      </a:r>
                    </a:p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Corr [eV]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400keV </a:t>
                      </a:r>
                    </a:p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Statistics kept </a:t>
                      </a:r>
                      <a:br>
                        <a:rPr lang="en-US" sz="1000" dirty="0"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[-50,50]ns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400keV </a:t>
                      </a:r>
                    </a:p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Statistics kept </a:t>
                      </a:r>
                      <a:br>
                        <a:rPr lang="en-US" sz="1000" dirty="0"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[-500,500]ns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476keV shift</a:t>
                      </a:r>
                    </a:p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No </a:t>
                      </a:r>
                      <a:r>
                        <a:rPr lang="en-US" sz="1000" dirty="0" err="1">
                          <a:effectLst/>
                          <a:latin typeface="Calibri" panose="020F0502020204030204" pitchFamily="34" charset="0"/>
                        </a:rPr>
                        <a:t>corr</a:t>
                      </a: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 [eV]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476 keV shift</a:t>
                      </a:r>
                    </a:p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Corr [eV]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476keV </a:t>
                      </a:r>
                    </a:p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Statistics kept </a:t>
                      </a:r>
                      <a:br>
                        <a:rPr lang="en-US" sz="1000" dirty="0"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[-50,50]ns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476keV </a:t>
                      </a:r>
                    </a:p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Statistics kept </a:t>
                      </a:r>
                      <a:br>
                        <a:rPr lang="en-US" sz="1000" dirty="0"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[-500,500]ns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2186344"/>
                  </a:ext>
                </a:extLst>
              </a:tr>
              <a:tr h="400804"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Ge01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0.02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0.08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143.25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31.59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 0.8918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0.8757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153.93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58.35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0.9210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0.9189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5419278"/>
                  </a:ext>
                </a:extLst>
              </a:tr>
              <a:tr h="523083"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Ge02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0.06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48.13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14.56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0.8886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0.8995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43.73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19.01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0.8904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0.9004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4641741"/>
                  </a:ext>
                </a:extLst>
              </a:tr>
              <a:tr h="90011"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Ge03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 0.02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 0.08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207.92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55.48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 0.8912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 0.8746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213.35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78.67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 0.9177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 0.9056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6958686"/>
                  </a:ext>
                </a:extLst>
              </a:tr>
              <a:tr h="202100"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Ge04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0.04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3.57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0.76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0.9162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0.9108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endParaRPr lang="en-US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endParaRPr lang="en-US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0.9506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0.9437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7665481"/>
                  </a:ext>
                </a:extLst>
              </a:tr>
              <a:tr h="263240"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MB05A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0.04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0.1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5.10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3.08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0.9292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0.8985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12.21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5.31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 0.9673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 0.9265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5580023"/>
                  </a:ext>
                </a:extLst>
              </a:tr>
              <a:tr h="538369"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MB05B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0.08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0.1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endParaRPr lang="en-US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2.29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endParaRPr lang="en-US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2357483"/>
                  </a:ext>
                </a:extLst>
              </a:tr>
              <a:tr h="345647"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Ge06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0.03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0.1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20.42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0.95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0.9330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0.9246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14.65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1.59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0.9386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0.9355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5830418"/>
                  </a:ext>
                </a:extLst>
              </a:tr>
              <a:tr h="202100"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Ge07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0.04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0.06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21.00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3.94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0.9340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0.9036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15.69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15.08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 0.9498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 0.9399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3984481"/>
                  </a:ext>
                </a:extLst>
              </a:tr>
              <a:tr h="263240"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Ge08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0.08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0.1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5.92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1.83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0.9243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0.9163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endParaRPr lang="en-US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4.39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0.9382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0.9318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1940355"/>
                  </a:ext>
                </a:extLst>
              </a:tr>
              <a:tr h="202100"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Ge09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0.04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0.15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21.61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1.25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0.9260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0.9188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20.42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6.47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0.9379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0.9360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75794045"/>
                  </a:ext>
                </a:extLst>
              </a:tr>
              <a:tr h="202100"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Ge10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0.03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0.15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24.14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2.23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1.0309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1.0250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15.87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1.65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1.0484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1.0484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2570249"/>
                  </a:ext>
                </a:extLst>
              </a:tr>
              <a:tr h="258144"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Ge11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0.03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0.1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1.07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 10.2844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 0.89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endParaRPr lang="en-US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65816845"/>
                  </a:ext>
                </a:extLst>
              </a:tr>
              <a:tr h="441563"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Ge12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buNone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5246" marR="15246" marT="15246" marB="15246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16516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36227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CB55CF-0CBC-465F-3161-AB7CFED57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Risetime correction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9420FE-AED5-50F0-85F9-A93A707846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Ge03</a:t>
            </a:r>
            <a:endParaRPr lang="LID4096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2CD02E4-013D-0643-E97F-2DC58655EC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957" y="2266074"/>
            <a:ext cx="7048486" cy="4292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0138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1DBFF6-63BE-8D03-7460-6326636291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DE3A74-D198-2853-EE5F-32AFC9F5D4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9191928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E2A4B7-18E0-80AD-B02E-6C883F1327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947C8F-F0D5-0788-5E8D-F86D7511FA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Evaluation of the correction in the calibration spectra – 400keV</a:t>
            </a:r>
            <a:endParaRPr lang="LID4096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9FB718F-97B9-FEB7-0656-4502865599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64793"/>
            <a:ext cx="7258423" cy="352443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76D025D-7A42-AC77-F8A7-9E9D247D41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3829" y="3596378"/>
            <a:ext cx="5359282" cy="3155605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7472EB3F-C861-B454-5737-9DD04D9F3BD0}"/>
                  </a:ext>
                </a:extLst>
              </p14:cNvPr>
              <p14:cNvContentPartPr/>
              <p14:nvPr/>
            </p14:nvContentPartPr>
            <p14:xfrm>
              <a:off x="6858037" y="4200663"/>
              <a:ext cx="33840" cy="909360"/>
            </p14:xfrm>
          </p:contentPart>
        </mc:Choice>
        <mc:Fallback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7472EB3F-C861-B454-5737-9DD04D9F3BD0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849037" y="4192023"/>
                <a:ext cx="51480" cy="927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0D37BCA9-1815-53C2-2510-1D9960FAE2FB}"/>
                  </a:ext>
                </a:extLst>
              </p14:cNvPr>
              <p14:cNvContentPartPr/>
              <p14:nvPr/>
            </p14:nvContentPartPr>
            <p14:xfrm>
              <a:off x="6851197" y="6188583"/>
              <a:ext cx="360" cy="252000"/>
            </p14:xfrm>
          </p:contentPart>
        </mc:Choice>
        <mc:Fallback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0D37BCA9-1815-53C2-2510-1D9960FAE2FB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842557" y="6179943"/>
                <a:ext cx="18000" cy="269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310FDF80-9FD6-5126-CA13-7E8966A447D6}"/>
                  </a:ext>
                </a:extLst>
              </p14:cNvPr>
              <p14:cNvContentPartPr/>
              <p14:nvPr/>
            </p14:nvContentPartPr>
            <p14:xfrm>
              <a:off x="6910597" y="5333943"/>
              <a:ext cx="18360" cy="687240"/>
            </p14:xfrm>
          </p:contentPart>
        </mc:Choice>
        <mc:Fallback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310FDF80-9FD6-5126-CA13-7E8966A447D6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901597" y="5325303"/>
                <a:ext cx="36000" cy="704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29CDB9E5-2011-73B0-A803-526D41AB9BE7}"/>
                  </a:ext>
                </a:extLst>
              </p14:cNvPr>
              <p14:cNvContentPartPr/>
              <p14:nvPr/>
            </p14:nvContentPartPr>
            <p14:xfrm>
              <a:off x="6818077" y="6506463"/>
              <a:ext cx="360" cy="228600"/>
            </p14:xfrm>
          </p:contentPart>
        </mc:Choice>
        <mc:Fallback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29CDB9E5-2011-73B0-A803-526D41AB9BE7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809437" y="6497823"/>
                <a:ext cx="18000" cy="246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715707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A36355-48E3-B140-FEDD-E0DC19B3AF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29F380C-C046-ACA1-91D8-7CA83D9EBF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3199" y="4061576"/>
            <a:ext cx="4553184" cy="2673487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E69FDBB5-8B83-F0C3-0DC9-E3D4C48C8DB8}"/>
                  </a:ext>
                </a:extLst>
              </p14:cNvPr>
              <p14:cNvContentPartPr/>
              <p14:nvPr/>
            </p14:nvContentPartPr>
            <p14:xfrm>
              <a:off x="7138843" y="4354742"/>
              <a:ext cx="33840" cy="909360"/>
            </p14:xfrm>
          </p:contentPart>
        </mc:Choice>
        <mc:Fallback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E69FDBB5-8B83-F0C3-0DC9-E3D4C48C8DB8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129843" y="4346102"/>
                <a:ext cx="51480" cy="927000"/>
              </a:xfrm>
              <a:prstGeom prst="rect">
                <a:avLst/>
              </a:prstGeom>
            </p:spPr>
          </p:pic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3C226518-A729-5DCE-7865-08446FD3E3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Evaluation of the correction in the calibration spectra – 400keV</a:t>
            </a:r>
            <a:endParaRPr lang="LID4096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D94445E5-50D5-89A8-65D1-4385E903F6D1}"/>
                  </a:ext>
                </a:extLst>
              </p14:cNvPr>
              <p14:cNvContentPartPr/>
              <p14:nvPr/>
            </p14:nvContentPartPr>
            <p14:xfrm>
              <a:off x="7063199" y="6240875"/>
              <a:ext cx="360" cy="252000"/>
            </p14:xfrm>
          </p:contentPart>
        </mc:Choice>
        <mc:Fallback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D94445E5-50D5-89A8-65D1-4385E903F6D1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054559" y="6232235"/>
                <a:ext cx="18000" cy="269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4D45C081-CE8C-AD07-F797-D513BED89E5E}"/>
                  </a:ext>
                </a:extLst>
              </p14:cNvPr>
              <p14:cNvContentPartPr/>
              <p14:nvPr/>
            </p14:nvContentPartPr>
            <p14:xfrm>
              <a:off x="7115983" y="5398319"/>
              <a:ext cx="45719" cy="687240"/>
            </p14:xfrm>
          </p:contentPart>
        </mc:Choice>
        <mc:Fallback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4D45C081-CE8C-AD07-F797-D513BED89E5E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107205" y="5389679"/>
                <a:ext cx="63641" cy="704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0D499432-BA24-246B-38C8-98E21D49252A}"/>
                  </a:ext>
                </a:extLst>
              </p14:cNvPr>
              <p14:cNvContentPartPr/>
              <p14:nvPr/>
            </p14:nvContentPartPr>
            <p14:xfrm>
              <a:off x="7063199" y="6492875"/>
              <a:ext cx="360" cy="228600"/>
            </p14:xfrm>
          </p:contentPart>
        </mc:Choice>
        <mc:Fallback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0D499432-BA24-246B-38C8-98E21D49252A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7054559" y="6484235"/>
                <a:ext cx="18000" cy="246240"/>
              </a:xfrm>
              <a:prstGeom prst="rect">
                <a:avLst/>
              </a:prstGeom>
            </p:spPr>
          </p:pic>
        </mc:Fallback>
      </mc:AlternateContent>
      <p:pic>
        <p:nvPicPr>
          <p:cNvPr id="18" name="Picture 17">
            <a:extLst>
              <a:ext uri="{FF2B5EF4-FFF2-40B4-BE49-F238E27FC236}">
                <a16:creationId xmlns:a16="http://schemas.microsoft.com/office/drawing/2014/main" id="{DB33CCAC-3C12-6D0D-48BD-69AA193B2DE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24847" y="1666784"/>
            <a:ext cx="6388428" cy="3524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2042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1ABF72-C790-54B5-AB32-CE92F3F159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Evaluation of the correction in the calibration spectra – 662keV</a:t>
            </a:r>
            <a:endParaRPr lang="LID4096" dirty="0"/>
          </a:p>
        </p:txBody>
      </p:sp>
      <p:pic>
        <p:nvPicPr>
          <p:cNvPr id="5" name="Content Placeholder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DD94ECAF-8390-9F86-C8B4-4189B260C7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056" y="1690688"/>
            <a:ext cx="4345101" cy="5077483"/>
          </a:xfrm>
        </p:spPr>
      </p:pic>
      <p:pic>
        <p:nvPicPr>
          <p:cNvPr id="7" name="Picture 6" descr="A black background with white text&#10;&#10;AI-generated content may be incorrect.">
            <a:extLst>
              <a:ext uri="{FF2B5EF4-FFF2-40B4-BE49-F238E27FC236}">
                <a16:creationId xmlns:a16="http://schemas.microsoft.com/office/drawing/2014/main" id="{92F75B1B-1B55-C7D3-93E8-B273205D7B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7229" y="2888972"/>
            <a:ext cx="5045440" cy="1040297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662C9648-21B3-08CE-EC12-0AC966C0F14B}"/>
                  </a:ext>
                </a:extLst>
              </p14:cNvPr>
              <p14:cNvContentPartPr/>
              <p14:nvPr/>
            </p14:nvContentPartPr>
            <p14:xfrm>
              <a:off x="444997" y="2497863"/>
              <a:ext cx="19080" cy="608040"/>
            </p14:xfrm>
          </p:contentPart>
        </mc:Choice>
        <mc:Fallback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662C9648-21B3-08CE-EC12-0AC966C0F14B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36357" y="2488863"/>
                <a:ext cx="36720" cy="625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E06B4D42-A05A-3E1F-A463-6AA10C763702}"/>
                  </a:ext>
                </a:extLst>
              </p14:cNvPr>
              <p14:cNvContentPartPr/>
              <p14:nvPr/>
            </p14:nvContentPartPr>
            <p14:xfrm>
              <a:off x="5585797" y="3445383"/>
              <a:ext cx="360" cy="506520"/>
            </p14:xfrm>
          </p:contentPart>
        </mc:Choice>
        <mc:Fallback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E06B4D42-A05A-3E1F-A463-6AA10C763702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576797" y="3436743"/>
                <a:ext cx="18000" cy="524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F82DBCA9-C67A-42CC-5DD4-1693344DF8FA}"/>
                  </a:ext>
                </a:extLst>
              </p14:cNvPr>
              <p14:cNvContentPartPr/>
              <p14:nvPr/>
            </p14:nvContentPartPr>
            <p14:xfrm>
              <a:off x="404317" y="1749063"/>
              <a:ext cx="360" cy="775800"/>
            </p14:xfrm>
          </p:contentPart>
        </mc:Choice>
        <mc:Fallback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F82DBCA9-C67A-42CC-5DD4-1693344DF8FA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95317" y="1740063"/>
                <a:ext cx="18000" cy="793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A413E78E-4F2D-9E39-0858-B202E8833A3F}"/>
                  </a:ext>
                </a:extLst>
              </p14:cNvPr>
              <p14:cNvContentPartPr/>
              <p14:nvPr/>
            </p14:nvContentPartPr>
            <p14:xfrm>
              <a:off x="5565637" y="2961903"/>
              <a:ext cx="21240" cy="452160"/>
            </p14:xfrm>
          </p:contentPart>
        </mc:Choice>
        <mc:Fallback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A413E78E-4F2D-9E39-0858-B202E8833A3F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556997" y="2952903"/>
                <a:ext cx="38880" cy="469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154823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BF73C0-2451-E3B9-EE31-4C84373B02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EDB823-64C6-E31D-A01A-4E87DD7404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Evaluation of the correction in the calibration spectra – 662keV</a:t>
            </a:r>
            <a:endParaRPr lang="LID4096" dirty="0"/>
          </a:p>
        </p:txBody>
      </p:sp>
      <p:pic>
        <p:nvPicPr>
          <p:cNvPr id="8" name="Picture 7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465CA99E-D6E3-9505-F869-F64E5D206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9700" y="927651"/>
            <a:ext cx="4675071" cy="5857461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221857D2-C9F0-0D5C-060A-3F324F0056A1}"/>
                  </a:ext>
                </a:extLst>
              </p14:cNvPr>
              <p14:cNvContentPartPr/>
              <p14:nvPr/>
            </p14:nvContentPartPr>
            <p14:xfrm>
              <a:off x="5227957" y="1881903"/>
              <a:ext cx="360" cy="682200"/>
            </p14:xfrm>
          </p:contentPart>
        </mc:Choice>
        <mc:Fallback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221857D2-C9F0-0D5C-060A-3F324F0056A1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218957" y="1872903"/>
                <a:ext cx="18000" cy="699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2E46AB0F-EC8E-E4DD-CA1F-82298CE53328}"/>
                  </a:ext>
                </a:extLst>
              </p14:cNvPr>
              <p14:cNvContentPartPr/>
              <p14:nvPr/>
            </p14:nvContentPartPr>
            <p14:xfrm>
              <a:off x="5201317" y="2921943"/>
              <a:ext cx="360" cy="188640"/>
            </p14:xfrm>
          </p:contentPart>
        </mc:Choice>
        <mc:Fallback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2E46AB0F-EC8E-E4DD-CA1F-82298CE53328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192317" y="2913303"/>
                <a:ext cx="18000" cy="206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FA8100D4-0071-EAFB-19F3-F20713150254}"/>
                  </a:ext>
                </a:extLst>
              </p14:cNvPr>
              <p14:cNvContentPartPr/>
              <p14:nvPr/>
            </p14:nvContentPartPr>
            <p14:xfrm>
              <a:off x="5274397" y="1126263"/>
              <a:ext cx="360" cy="736200"/>
            </p14:xfrm>
          </p:contentPart>
        </mc:Choice>
        <mc:Fallback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FA8100D4-0071-EAFB-19F3-F20713150254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265397" y="1117623"/>
                <a:ext cx="18000" cy="753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1DAF7311-8A0D-2C9D-7FCA-522961B832C1}"/>
                  </a:ext>
                </a:extLst>
              </p14:cNvPr>
              <p14:cNvContentPartPr/>
              <p14:nvPr/>
            </p14:nvContentPartPr>
            <p14:xfrm>
              <a:off x="5207797" y="2722143"/>
              <a:ext cx="360" cy="147240"/>
            </p14:xfrm>
          </p:contentPart>
        </mc:Choice>
        <mc:Fallback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1DAF7311-8A0D-2C9D-7FCA-522961B832C1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199157" y="2713143"/>
                <a:ext cx="18000" cy="164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366778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217199-9BD9-7573-F286-DC7437156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Evaluation of the correction in the calibration spectra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2598E1-EABB-A616-4B0D-8895734623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662keV peak</a:t>
            </a:r>
            <a:endParaRPr lang="LID4096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4F3A47-5333-04B6-4BA2-3A57492039C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08"/>
          <a:stretch/>
        </p:blipFill>
        <p:spPr>
          <a:xfrm>
            <a:off x="327567" y="2380164"/>
            <a:ext cx="11510362" cy="3308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1821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1A1D9-8C13-4327-6C86-A9267A19DE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47B03F-7810-1225-7B3C-F276FD4D01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662554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BDB42C-6163-87B8-8AF3-A35D8ED5DF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F9C5FAC-0FCE-B469-D757-836D2A2C9B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ID4096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3C1B66-10F6-D4C6-8132-D78357AC3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1DE506C-CA83-782F-5D34-9A9E8F68FD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17109"/>
            <a:ext cx="9601693" cy="4692891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5D0017-5464-EFE1-C833-6EECF00CE7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B83E49E-DC30-CCDB-544D-3DC4C73CDB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Risetime correction</a:t>
            </a:r>
            <a:endParaRPr lang="LID4096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D6C39D1-5BB5-C2C1-FE6A-03BD7A3B71B5}"/>
              </a:ext>
            </a:extLst>
          </p:cNvPr>
          <p:cNvGrpSpPr>
            <a:grpSpLocks noChangeAspect="1"/>
          </p:cNvGrpSpPr>
          <p:nvPr/>
        </p:nvGrpSpPr>
        <p:grpSpPr>
          <a:xfrm>
            <a:off x="6878955" y="-175453"/>
            <a:ext cx="5238545" cy="2938093"/>
            <a:chOff x="6296895" y="-175453"/>
            <a:chExt cx="5820605" cy="3264547"/>
          </a:xfrm>
        </p:grpSpPr>
        <p:pic>
          <p:nvPicPr>
            <p:cNvPr id="9" name="Content Placeholder 8" descr="A blue and yellow dotted background&#10;&#10;AI-generated content may be incorrect.">
              <a:extLst>
                <a:ext uri="{FF2B5EF4-FFF2-40B4-BE49-F238E27FC236}">
                  <a16:creationId xmlns:a16="http://schemas.microsoft.com/office/drawing/2014/main" id="{53410D09-CD4C-741E-F047-1450B19AC88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96895" y="-175453"/>
              <a:ext cx="5820605" cy="3264547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F62EB1F-5F10-0480-C001-60819463B476}"/>
                </a:ext>
              </a:extLst>
            </p:cNvPr>
            <p:cNvSpPr/>
            <p:nvPr/>
          </p:nvSpPr>
          <p:spPr>
            <a:xfrm>
              <a:off x="6878955" y="1030605"/>
              <a:ext cx="4676941" cy="855345"/>
            </a:xfrm>
            <a:prstGeom prst="rect">
              <a:avLst/>
            </a:prstGeom>
            <a:solidFill>
              <a:srgbClr val="FFC000">
                <a:alpha val="61000"/>
              </a:srgbClr>
            </a:solidFill>
            <a:ln w="19050" cap="flat" cmpd="sng" algn="ctr">
              <a:solidFill>
                <a:srgbClr val="156082">
                  <a:shade val="1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LID4096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C4C2FAF-0D13-0111-7B30-D16C1B1BC4AF}"/>
                </a:ext>
              </a:extLst>
            </p:cNvPr>
            <p:cNvSpPr/>
            <p:nvPr/>
          </p:nvSpPr>
          <p:spPr>
            <a:xfrm>
              <a:off x="6878955" y="600233"/>
              <a:ext cx="4676941" cy="1712271"/>
            </a:xfrm>
            <a:prstGeom prst="rect">
              <a:avLst/>
            </a:prstGeom>
            <a:solidFill>
              <a:srgbClr val="A02B93">
                <a:alpha val="31000"/>
              </a:srgbClr>
            </a:solidFill>
            <a:ln w="19050" cap="flat" cmpd="sng" algn="ctr">
              <a:solidFill>
                <a:srgbClr val="156082">
                  <a:shade val="1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LID4096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046443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12F6ECB-1DDB-F32C-D9CA-963762E618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D4DBBF1-76F3-D8FD-9736-465FC4BB9B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C73D89-14DC-3E99-75D8-10E5D06E4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3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0B2BEE7-57E0-4E9C-99BD-6D66FFED4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Risetime correction</a:t>
            </a:r>
            <a:endParaRPr lang="LID4096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4451472-E3F7-13B0-EE8A-994CD6853F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1175" y="1614560"/>
            <a:ext cx="9709649" cy="4654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2537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EA73C7-3E06-FE5D-174F-CE0E865855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E07D86F-31B2-9A6C-BE56-669C122329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454A2A-AA6A-3DE9-27A4-6454CB3BE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2BF9C9-7F2D-7080-2E1D-2AAE46381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4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C602F69-D7B3-8E63-D817-67905ACFBE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Risetime correction</a:t>
            </a:r>
            <a:endParaRPr lang="LID4096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6EC136E-C478-8206-3CFA-AF2328DFEC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6102" y="1531699"/>
            <a:ext cx="9639795" cy="4642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1019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10CEC9C-0596-CF8A-B833-A0A88F8FA3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0" fontAlgn="ctr">
              <a:buFont typeface="+mj-lt"/>
              <a:buAutoNum type="arabicPeriod"/>
            </a:pPr>
            <a:r>
              <a:rPr lang="en-US" sz="1800" b="0" i="0" dirty="0">
                <a:effectLst/>
                <a:latin typeface="Calibri" panose="020F0502020204030204" pitchFamily="34" charset="0"/>
              </a:rPr>
              <a:t>Make the energy vs. risetime graphs </a:t>
            </a:r>
          </a:p>
          <a:p>
            <a:pPr rtl="0" fontAlgn="ctr">
              <a:buFont typeface="+mj-lt"/>
              <a:buAutoNum type="arabicPeriod"/>
            </a:pPr>
            <a:r>
              <a:rPr lang="en-US" sz="1800" b="0" i="0" dirty="0">
                <a:effectLst/>
                <a:latin typeface="Calibri" panose="020F0502020204030204" pitchFamily="34" charset="0"/>
              </a:rPr>
              <a:t>Do the fits for the energy vs. risetime</a:t>
            </a:r>
          </a:p>
          <a:p>
            <a:pPr rtl="0" fontAlgn="ctr">
              <a:buFont typeface="+mj-lt"/>
              <a:buAutoNum type="arabicPeriod"/>
            </a:pPr>
            <a:r>
              <a:rPr lang="en-US" sz="1800" b="0" i="0" dirty="0">
                <a:effectLst/>
                <a:latin typeface="Calibri" panose="020F0502020204030204" pitchFamily="34" charset="0"/>
              </a:rPr>
              <a:t>Apply all the corrections (for all combinations of start and stop fraction)</a:t>
            </a:r>
          </a:p>
          <a:p>
            <a:pPr rtl="0" fontAlgn="ctr">
              <a:buFont typeface="+mj-lt"/>
              <a:buAutoNum type="arabicPeriod"/>
            </a:pPr>
            <a:r>
              <a:rPr lang="en-US" sz="1800" b="0" i="0" dirty="0">
                <a:effectLst/>
                <a:latin typeface="Calibri" panose="020F0502020204030204" pitchFamily="34" charset="0"/>
              </a:rPr>
              <a:t>Test the corrections </a:t>
            </a:r>
          </a:p>
          <a:p>
            <a:pPr rtl="0" fontAlgn="ctr">
              <a:buFont typeface="+mj-lt"/>
              <a:buAutoNum type="arabicPeriod"/>
            </a:pPr>
            <a:r>
              <a:rPr lang="en-US" sz="1800" b="0" i="0" dirty="0">
                <a:effectLst/>
                <a:latin typeface="Calibri" panose="020F0502020204030204" pitchFamily="34" charset="0"/>
              </a:rPr>
              <a:t>Make the fit for the time for this optimal set of parameters </a:t>
            </a:r>
          </a:p>
          <a:p>
            <a:pPr rtl="0" fontAlgn="ctr">
              <a:buFont typeface="+mj-lt"/>
              <a:buAutoNum type="arabicPeriod"/>
            </a:pPr>
            <a:r>
              <a:rPr lang="en-US" sz="1800" b="0" i="0" dirty="0">
                <a:effectLst/>
                <a:latin typeface="Calibri" panose="020F0502020204030204" pitchFamily="34" charset="0"/>
              </a:rPr>
              <a:t>Test the correction</a:t>
            </a:r>
            <a:endParaRPr lang="LID4096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C8C9B66-2174-920E-A2AC-B071AD374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the risetime correction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6409282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7A5F68-B8C9-B464-1FB6-F107F781F0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4D01DC3-9564-CAE8-4FE3-5F55CB6E23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rtl="0" fontAlgn="ctr">
              <a:buNone/>
            </a:pPr>
            <a:endParaRPr lang="LID4096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3AC9EC8-D180-A6FD-1FE1-64DC694FD0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the risetime correction – Ge06</a:t>
            </a:r>
            <a:endParaRPr lang="LID4096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05CD9C8-196A-970A-C86C-734182B59B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347" y="1931138"/>
            <a:ext cx="5547841" cy="431329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856354A-F65B-6761-BDBF-B09C426711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7649" y="1998606"/>
            <a:ext cx="5357324" cy="4313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2250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5A8D82-73A1-7179-FD69-BE125310FF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4F835F2-C49A-F0D0-41D4-8F5230280F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rtl="0" fontAlgn="ctr">
              <a:buNone/>
            </a:pPr>
            <a:endParaRPr lang="LID4096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66542B8-E8B2-971E-5370-B2A94EE4E1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the risetime correction – Ge06</a:t>
            </a:r>
            <a:endParaRPr lang="LID4096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70CF14E-B134-37D5-F3E7-B8BFA1A7A7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1" y="1690688"/>
            <a:ext cx="5638800" cy="438401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05AF6C8-E615-665C-2465-6B9E6CF5E9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8777" y="1690688"/>
            <a:ext cx="5324375" cy="4208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3120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450D8A-1F4C-8768-FC00-223BE83EDC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graph of a graph&#10;&#10;AI-generated content may be incorrect.">
            <a:extLst>
              <a:ext uri="{FF2B5EF4-FFF2-40B4-BE49-F238E27FC236}">
                <a16:creationId xmlns:a16="http://schemas.microsoft.com/office/drawing/2014/main" id="{667D2CC6-91F4-EB8A-F0C9-147936C4DC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493" y="713678"/>
            <a:ext cx="8199013" cy="6144322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8458F3E-3279-0EB5-478C-3D400AE6C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the risetime correction – Ge06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16936262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41A512-EE6B-8763-0814-5DD1AF925E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D531D07-2FA6-AFEC-88BF-A6CA53D8A8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the risetime correction – Ge06</a:t>
            </a:r>
            <a:endParaRPr lang="LID4096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7581FFE-DBD5-3959-9EF1-7B58B2F338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175" y="1508073"/>
            <a:ext cx="11286101" cy="498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6713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7563</TotalTime>
  <Words>389</Words>
  <Application>Microsoft Office PowerPoint</Application>
  <PresentationFormat>Widescreen</PresentationFormat>
  <Paragraphs>185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Aptos</vt:lpstr>
      <vt:lpstr>Aptos Display</vt:lpstr>
      <vt:lpstr>Arial</vt:lpstr>
      <vt:lpstr>Calibri</vt:lpstr>
      <vt:lpstr>Office Theme</vt:lpstr>
      <vt:lpstr>MuXmeeting 23/05/2025</vt:lpstr>
      <vt:lpstr>Risetime correction</vt:lpstr>
      <vt:lpstr>Risetime correction</vt:lpstr>
      <vt:lpstr>Risetime correction</vt:lpstr>
      <vt:lpstr>Overview of the risetime correction</vt:lpstr>
      <vt:lpstr>Overview of the risetime correction – Ge06</vt:lpstr>
      <vt:lpstr>Overview of the risetime correction – Ge06</vt:lpstr>
      <vt:lpstr>Overview of the risetime correction – Ge06</vt:lpstr>
      <vt:lpstr>Overview of the risetime correction – Ge06</vt:lpstr>
      <vt:lpstr>For some of them, fitting a bit further</vt:lpstr>
      <vt:lpstr>PowerPoint Presentation</vt:lpstr>
      <vt:lpstr>Risetime correction</vt:lpstr>
      <vt:lpstr>PowerPoint Presentation</vt:lpstr>
      <vt:lpstr>Evaluation of the correction in the calibration spectra – 400keV</vt:lpstr>
      <vt:lpstr>Evaluation of the correction in the calibration spectra – 400keV</vt:lpstr>
      <vt:lpstr>Evaluation of the correction in the calibration spectra – 662keV</vt:lpstr>
      <vt:lpstr>Evaluation of the correction in the calibration spectra – 662keV</vt:lpstr>
      <vt:lpstr>Evaluation of the correction in the calibration spectra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Marie Deseyn</dc:creator>
  <cp:lastModifiedBy>Marie Deseyn</cp:lastModifiedBy>
  <cp:revision>2</cp:revision>
  <dcterms:created xsi:type="dcterms:W3CDTF">2025-05-16T05:04:04Z</dcterms:created>
  <dcterms:modified xsi:type="dcterms:W3CDTF">2025-05-23T07:43:02Z</dcterms:modified>
</cp:coreProperties>
</file>