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1"/>
  </p:notesMasterIdLst>
  <p:handoutMasterIdLst>
    <p:handoutMasterId r:id="rId12"/>
  </p:handoutMasterIdLst>
  <p:sldIdLst>
    <p:sldId id="268" r:id="rId3"/>
    <p:sldId id="269" r:id="rId4"/>
    <p:sldId id="270" r:id="rId5"/>
    <p:sldId id="271" r:id="rId6"/>
    <p:sldId id="272" r:id="rId7"/>
    <p:sldId id="273" r:id="rId8"/>
    <p:sldId id="274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7B72A-F0C9-46F3-8E38-6FD0D4BA6284}" v="48" dt="2025-06-20T06:28:27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76730" autoAdjust="0"/>
  </p:normalViewPr>
  <p:slideViewPr>
    <p:cSldViewPr snapToGrid="0" snapToObjects="1">
      <p:cViewPr varScale="1">
        <p:scale>
          <a:sx n="118" d="100"/>
          <a:sy n="118" d="100"/>
        </p:scale>
        <p:origin x="10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20-6-2025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20-6-2025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 = 2.1141399 alpha = 0.0635786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29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20/06/2025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20/06/2025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20/06/2025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20/06/2025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20/06/2025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20/06/2025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20/06/2025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20/06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2B3C7F-ED42-4C9E-81B1-6A9D00656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61E811-FB2D-C4A9-9238-6E9FFE57F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0F051-86A8-4CE6-2FDD-B19977B7D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Konstantin sent me potentials were weird</a:t>
            </a:r>
          </a:p>
          <a:p>
            <a:endParaRPr lang="en-US" dirty="0"/>
          </a:p>
          <a:p>
            <a:r>
              <a:rPr lang="en-US" dirty="0"/>
              <a:t>Turns out some unit conversion issue </a:t>
            </a:r>
            <a:r>
              <a:rPr lang="en-US" dirty="0">
                <a:sym typeface="Wingdings" panose="05000000000000000000" pitchFamily="2" charset="2"/>
              </a:rPr>
              <a:t> Nucleus 5.3e4 too large?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New calculations make sense</a:t>
            </a:r>
            <a:endParaRPr lang="en-US" dirty="0"/>
          </a:p>
          <a:p>
            <a:endParaRPr lang="en-B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C07512-9F08-4778-5290-A28DFF0311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1871536"/>
            <a:ext cx="5400675" cy="4032504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2AB76E1-A4F1-130A-6662-7C999894D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Extracting for K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371078-4A60-0B36-B0AF-07A5FD616B21}"/>
              </a:ext>
            </a:extLst>
          </p:cNvPr>
          <p:cNvSpPr txBox="1"/>
          <p:nvPr/>
        </p:nvSpPr>
        <p:spPr>
          <a:xfrm>
            <a:off x="7373565" y="1480330"/>
            <a:ext cx="411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Fit on Cl potential difference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37266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5105C-1DFC-E914-80F4-A81420122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8156BD-C9CF-6392-BD29-67809FE12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823BF7-85FF-2DC4-2A64-97C641C8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E0DE93-8F77-A59A-8C91-C52071604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Konstantin sent me potentials were weird</a:t>
            </a:r>
          </a:p>
          <a:p>
            <a:endParaRPr lang="en-US" dirty="0"/>
          </a:p>
          <a:p>
            <a:r>
              <a:rPr lang="en-US" dirty="0"/>
              <a:t>Turns out some unit conversion issue </a:t>
            </a:r>
            <a:r>
              <a:rPr lang="en-US" dirty="0">
                <a:sym typeface="Wingdings" panose="05000000000000000000" pitchFamily="2" charset="2"/>
              </a:rPr>
              <a:t> Nucleus 5.3e4 too large?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New calculations make sense</a:t>
            </a:r>
            <a:endParaRPr lang="en-US" dirty="0"/>
          </a:p>
          <a:p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D9A6CC6A-7D47-B48E-18CB-DF5CFD186E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Extracting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for </a:t>
                </a:r>
                <a:r>
                  <a:rPr lang="en-US" baseline="30000" dirty="0"/>
                  <a:t>39, 40, 41</a:t>
                </a:r>
                <a:r>
                  <a:rPr lang="en-US" dirty="0"/>
                  <a:t>K</a:t>
                </a:r>
                <a:endParaRPr lang="en-BE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D9A6CC6A-7D47-B48E-18CB-DF5CFD186E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F2DC653-F600-F9C3-95AD-1BBFE1488F46}"/>
              </a:ext>
            </a:extLst>
          </p:cNvPr>
          <p:cNvSpPr txBox="1"/>
          <p:nvPr/>
        </p:nvSpPr>
        <p:spPr>
          <a:xfrm>
            <a:off x="6822333" y="1480330"/>
            <a:ext cx="5097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Fit on K potential difference with bad potentials</a:t>
            </a:r>
            <a:endParaRPr lang="en-B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5C316D7-BF62-1717-9A44-41083166AFA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881694"/>
            <a:ext cx="5400675" cy="4012187"/>
          </a:xfrm>
        </p:spPr>
      </p:pic>
    </p:spTree>
    <p:extLst>
      <p:ext uri="{BB962C8B-B14F-4D97-AF65-F5344CB8AC3E}">
        <p14:creationId xmlns:p14="http://schemas.microsoft.com/office/powerpoint/2010/main" val="204290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FC346-6A4F-5226-7D42-4E76F506C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313BA4-3620-4406-14C8-1444B86F7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5D37AC-7BFD-D158-8630-2A27F5DE3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EF0EB0-B0E5-A0B6-7373-5E8F7C36F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Konstantin sent me potentials were weird</a:t>
            </a:r>
          </a:p>
          <a:p>
            <a:endParaRPr lang="en-US" dirty="0"/>
          </a:p>
          <a:p>
            <a:r>
              <a:rPr lang="en-US" dirty="0"/>
              <a:t>Turns out some unit conversion issue </a:t>
            </a:r>
            <a:r>
              <a:rPr lang="en-US" dirty="0">
                <a:sym typeface="Wingdings" panose="05000000000000000000" pitchFamily="2" charset="2"/>
              </a:rPr>
              <a:t> Nucleus 5.3e4 too large?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New calculations make sense</a:t>
            </a:r>
            <a:endParaRPr lang="en-US" dirty="0"/>
          </a:p>
          <a:p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41074AE5-F7A1-3BFF-C47F-3CA7AE58384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Extracting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for </a:t>
                </a:r>
                <a:r>
                  <a:rPr lang="en-US" baseline="30000" dirty="0"/>
                  <a:t>39, 40, 41</a:t>
                </a:r>
                <a:r>
                  <a:rPr lang="en-US" dirty="0"/>
                  <a:t>K</a:t>
                </a:r>
                <a:endParaRPr lang="en-BE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41074AE5-F7A1-3BFF-C47F-3CA7AE5838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7BEFD25-FA86-D138-C747-F334FE7A17A6}"/>
              </a:ext>
            </a:extLst>
          </p:cNvPr>
          <p:cNvSpPr txBox="1"/>
          <p:nvPr/>
        </p:nvSpPr>
        <p:spPr>
          <a:xfrm>
            <a:off x="6712086" y="1471334"/>
            <a:ext cx="52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Fit on K potential difference with good potentials</a:t>
            </a:r>
            <a:endParaRPr lang="en-B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C7D8552-0DEC-D39F-F0DD-3B9738294CE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886202"/>
            <a:ext cx="5400675" cy="4003171"/>
          </a:xfrm>
        </p:spPr>
      </p:pic>
    </p:spTree>
    <p:extLst>
      <p:ext uri="{BB962C8B-B14F-4D97-AF65-F5344CB8AC3E}">
        <p14:creationId xmlns:p14="http://schemas.microsoft.com/office/powerpoint/2010/main" val="2713376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BBA6CA-58C7-B7E8-94FF-167283B18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CAC5BD-B3EA-1435-5ED4-5270634A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4546B17-01A0-9DC6-BE48-19B431F367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Weighting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Values for Cl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=2.09410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=0.05613</m:t>
                    </m:r>
                  </m:oMath>
                </a14:m>
                <a:endParaRPr lang="en-US" b="0" dirty="0"/>
              </a:p>
              <a:p>
                <a:pPr lvl="1"/>
                <a:endParaRPr lang="en-US" dirty="0"/>
              </a:p>
              <a:p>
                <a:r>
                  <a:rPr lang="en-US" dirty="0"/>
                  <a:t>Old values K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=2.08513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=0.04094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New values K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=2.10329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=0.06133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4546B17-01A0-9DC6-BE48-19B431F367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77" t="-163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F05E480-F443-4D21-998F-D6A0B7916BD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Weighting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:r>
                  <a:rPr lang="en-US" i="1" dirty="0"/>
                  <a:t>2p</a:t>
                </a:r>
                <a:r>
                  <a:rPr lang="en-US" i="1" baseline="-25000" dirty="0"/>
                  <a:t>1/2</a:t>
                </a:r>
                <a:r>
                  <a:rPr lang="en-US" i="1" dirty="0"/>
                  <a:t>1s</a:t>
                </a:r>
                <a:r>
                  <a:rPr lang="en-US" dirty="0"/>
                  <a:t> for comparison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New values for K (no constraints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=2.11260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=0.06328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New values for K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0.03661 + 1.4194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−3 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=2.11414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=0.06358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Engfer et al.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=2.115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=0.064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F05E480-F443-4D21-998F-D6A0B7916B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790" t="-163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C0EF6238-5D5E-2D1A-F998-78497F31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the extracted parameters make sense?</a:t>
            </a:r>
            <a:endParaRPr lang="en-B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1B42AE-D811-77D3-B4C6-DD1DB7FDC01E}"/>
              </a:ext>
            </a:extLst>
          </p:cNvPr>
          <p:cNvSpPr txBox="1"/>
          <p:nvPr/>
        </p:nvSpPr>
        <p:spPr>
          <a:xfrm>
            <a:off x="10403889" y="526874"/>
            <a:ext cx="1212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YES</a:t>
            </a:r>
            <a:endParaRPr lang="en-BE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3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9EAAB74-5B8D-CA82-242D-84661DB49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835448-2C29-4CE9-13EA-5D1688AF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D3395D6-C83E-23C7-F210-25397697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model dependence</a:t>
            </a:r>
            <a:endParaRPr lang="en-B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06B67B7-0F23-FA09-42BC-5FB141AC48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344" y="2359025"/>
            <a:ext cx="43529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1E56648C-E505-87B8-9487-6FA2675460E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2" y="2363788"/>
            <a:ext cx="43624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923E79-A915-AA6B-39E3-0F7E0DF56E3F}"/>
                  </a:ext>
                </a:extLst>
              </p:cNvPr>
              <p:cNvSpPr txBox="1"/>
              <p:nvPr/>
            </p:nvSpPr>
            <p:spPr>
              <a:xfrm>
                <a:off x="2289242" y="1932561"/>
                <a:ext cx="28015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Old (bad) values: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±50</m:t>
                    </m:r>
                  </m:oMath>
                </a14:m>
                <a:r>
                  <a:rPr lang="en-US" dirty="0"/>
                  <a:t> eV</a:t>
                </a:r>
                <a:endParaRPr lang="en-BE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923E79-A915-AA6B-39E3-0F7E0DF56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9242" y="1932561"/>
                <a:ext cx="2801566" cy="369332"/>
              </a:xfrm>
              <a:prstGeom prst="rect">
                <a:avLst/>
              </a:prstGeom>
              <a:blipFill>
                <a:blip r:embed="rId4"/>
                <a:stretch>
                  <a:fillRect l="-1961" t="-8197" r="-218" b="-2459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2A37D9-DB45-F913-729C-6A83CB8146A6}"/>
                  </a:ext>
                </a:extLst>
              </p:cNvPr>
              <p:cNvSpPr txBox="1"/>
              <p:nvPr/>
            </p:nvSpPr>
            <p:spPr>
              <a:xfrm>
                <a:off x="7684850" y="1913105"/>
                <a:ext cx="31939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 (good) values: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 eV</a:t>
                </a:r>
                <a:endParaRPr lang="en-BE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2A37D9-DB45-F913-729C-6A83CB814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850" y="1913105"/>
                <a:ext cx="3193915" cy="369332"/>
              </a:xfrm>
              <a:prstGeom prst="rect">
                <a:avLst/>
              </a:prstGeom>
              <a:blipFill>
                <a:blip r:embed="rId5"/>
                <a:stretch>
                  <a:fillRect l="-1718" t="-10000" b="-2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428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8F483-3EF7-A3A6-97AF-DF938CDEB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4787E8B-56FF-AE6D-8333-8CE534E96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D40DF-310E-E962-1CF6-3654CE691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3D3B8E9-0D31-0784-5259-95B474C4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model dependence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821C21-F2A0-9FF4-BB15-D1C302896869}"/>
                  </a:ext>
                </a:extLst>
              </p:cNvPr>
              <p:cNvSpPr txBox="1"/>
              <p:nvPr/>
            </p:nvSpPr>
            <p:spPr>
              <a:xfrm>
                <a:off x="7684850" y="1913105"/>
                <a:ext cx="31939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New (good) values: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/>
                  <a:t> eV</a:t>
                </a:r>
                <a:endParaRPr lang="en-BE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D821C21-F2A0-9FF4-BB15-D1C302896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850" y="1913105"/>
                <a:ext cx="3193915" cy="369332"/>
              </a:xfrm>
              <a:prstGeom prst="rect">
                <a:avLst/>
              </a:prstGeom>
              <a:blipFill>
                <a:blip r:embed="rId2"/>
                <a:stretch>
                  <a:fillRect l="-1718" t="-10000" b="-2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>
            <a:extLst>
              <a:ext uri="{FF2B5EF4-FFF2-40B4-BE49-F238E27FC236}">
                <a16:creationId xmlns:a16="http://schemas.microsoft.com/office/drawing/2014/main" id="{FF80A6A3-D6EF-261C-72D3-FC6B5342C49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37" y="2363788"/>
            <a:ext cx="4381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6FC3E6E-9665-DC57-7E3E-5A534DF32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520000" cy="4464000"/>
          </a:xfrm>
        </p:spPr>
        <p:txBody>
          <a:bodyPr/>
          <a:lstStyle/>
          <a:p>
            <a:r>
              <a:rPr lang="en-US" dirty="0"/>
              <a:t>Limited by numerical errors of Riemann summing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Sufficiently fast, not really an issue</a:t>
            </a:r>
            <a:endParaRPr lang="en-US" dirty="0"/>
          </a:p>
          <a:p>
            <a:endParaRPr lang="en-US" dirty="0"/>
          </a:p>
          <a:p>
            <a:r>
              <a:rPr lang="en-US" dirty="0"/>
              <a:t>Approximate spread between lines</a:t>
            </a:r>
          </a:p>
          <a:p>
            <a:pPr lvl="1"/>
            <a:r>
              <a:rPr lang="en-US" dirty="0"/>
              <a:t>1e-2 </a:t>
            </a:r>
            <a:r>
              <a:rPr lang="en-US" dirty="0" err="1"/>
              <a:t>fm</a:t>
            </a:r>
            <a:r>
              <a:rPr lang="en-US" dirty="0"/>
              <a:t> step size </a:t>
            </a:r>
            <a:r>
              <a:rPr lang="en-US" dirty="0">
                <a:sym typeface="Wingdings" panose="05000000000000000000" pitchFamily="2" charset="2"/>
              </a:rPr>
              <a:t> 150 eV</a:t>
            </a:r>
            <a:endParaRPr lang="en-US" dirty="0"/>
          </a:p>
          <a:p>
            <a:pPr lvl="1"/>
            <a:r>
              <a:rPr lang="en-US" dirty="0"/>
              <a:t>1e-3 </a:t>
            </a:r>
            <a:r>
              <a:rPr lang="en-US" dirty="0" err="1"/>
              <a:t>fm</a:t>
            </a:r>
            <a:r>
              <a:rPr lang="en-US" dirty="0"/>
              <a:t> step size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12.5 eV</a:t>
            </a:r>
          </a:p>
          <a:p>
            <a:pPr lvl="1"/>
            <a:r>
              <a:rPr lang="en-US" dirty="0"/>
              <a:t>1e-4 </a:t>
            </a:r>
            <a:r>
              <a:rPr lang="en-US" dirty="0" err="1"/>
              <a:t>fm</a:t>
            </a:r>
            <a:r>
              <a:rPr lang="en-US" dirty="0"/>
              <a:t> step size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2.5 eV</a:t>
            </a:r>
          </a:p>
          <a:p>
            <a:pPr lvl="1"/>
            <a:r>
              <a:rPr lang="en-US" dirty="0"/>
              <a:t>1e-5 </a:t>
            </a:r>
            <a:r>
              <a:rPr lang="en-US" dirty="0" err="1"/>
              <a:t>fm</a:t>
            </a:r>
            <a:r>
              <a:rPr lang="en-US" dirty="0"/>
              <a:t> step size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1 eV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34371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351</Words>
  <Application>Microsoft Office PowerPoint</Application>
  <PresentationFormat>Widescreen</PresentationFormat>
  <Paragraphs>78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Wingdings</vt:lpstr>
      <vt:lpstr>KU Leuven</vt:lpstr>
      <vt:lpstr>KU Leuven Sedes</vt:lpstr>
      <vt:lpstr>Update 20/06</vt:lpstr>
      <vt:lpstr>Extracting for K</vt:lpstr>
      <vt:lpstr>Extracting k,α for 39, 40, 41K</vt:lpstr>
      <vt:lpstr>Extracting k,α for 39, 40, 41K</vt:lpstr>
      <vt:lpstr>Do the extracted parameters make sense?</vt:lpstr>
      <vt:lpstr>Residual model dependence</vt:lpstr>
      <vt:lpstr>Residual model dependence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2025-06-20T06:30:31Z</dcterms:modified>
</cp:coreProperties>
</file>