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9"/>
  </p:notesMasterIdLst>
  <p:handoutMasterIdLst>
    <p:handoutMasterId r:id="rId10"/>
  </p:handoutMasterIdLst>
  <p:sldIdLst>
    <p:sldId id="268" r:id="rId3"/>
    <p:sldId id="270" r:id="rId4"/>
    <p:sldId id="271" r:id="rId5"/>
    <p:sldId id="272" r:id="rId6"/>
    <p:sldId id="273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E33BEF-2393-4973-850E-038F7544B3E9}" v="236" dt="2025-07-03T19:17:04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7" autoAdjust="0"/>
    <p:restoredTop sz="76730" autoAdjust="0"/>
  </p:normalViewPr>
  <p:slideViewPr>
    <p:cSldViewPr snapToGrid="0" snapToObjects="1">
      <p:cViewPr varScale="1">
        <p:scale>
          <a:sx n="60" d="100"/>
          <a:sy n="60" d="100"/>
        </p:scale>
        <p:origin x="2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3-7-2025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3-7-2025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3/07/2025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3/07/2025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3/07/2025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3/07/2025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3/07/2025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3/07/2025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3/07/2025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3/07/2025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3/07/2025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3/07/2025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3/07/2025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3/07/2025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04/07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8DAD54-F655-11FA-C533-6E30E5CA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8997D4-5CA8-F5B4-8D60-C7C769EA0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227EDBB-2459-D53C-53A9-D819E03E20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from Fricke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𝑛𝑃</m:t>
                    </m:r>
                  </m:oMath>
                </a14:m>
                <a:r>
                  <a:rPr lang="en-US" dirty="0"/>
                  <a:t> from Misha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from Ben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𝑁𝑒𝑤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𝐹𝑟𝑖𝑐𝑘𝑒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𝑛𝑃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𝑁𝑒𝑤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𝑁𝑒𝑤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BE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227EDBB-2459-D53C-53A9-D819E03E20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67" t="-95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0677288-5629-C2E5-9DAB-CDDC0D5E476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7178884" y="1655763"/>
            <a:ext cx="3476207" cy="446405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71AADE7-0DBC-EBB3-4B7E-5FFD74760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Recalculated references with </a:t>
            </a:r>
            <a:r>
              <a:rPr lang="en-US" dirty="0" err="1"/>
              <a:t>nP</a:t>
            </a: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9C0F1A-C512-0922-6C73-1A408A03B0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00" y="5089627"/>
            <a:ext cx="5946812" cy="9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960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CEF4F13-A799-E7C5-AB6F-6FB265A4AC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5534" y="1385617"/>
            <a:ext cx="6934107" cy="4776483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D3B097-21C1-A779-4E80-49C59E0B0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BF7F9E-410E-25BE-CD2A-A12DD1D32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084FB8C-AA11-6354-66DA-47343F5E3A2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𝑎𝑏𝑠</m:t>
                        </m:r>
                      </m:sub>
                    </m:sSub>
                  </m:oMath>
                </a14:m>
                <a:r>
                  <a:rPr lang="en-US" dirty="0"/>
                  <a:t> for complete isotonic chains</a:t>
                </a:r>
                <a:endParaRPr lang="en-BE" dirty="0"/>
              </a:p>
            </p:txBody>
          </p:sp>
        </mc:Choice>
        <mc:Fallback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084FB8C-AA11-6354-66DA-47343F5E3A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59" b="-317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4AEE32-D581-5503-8673-DD46CD1FE60C}"/>
                  </a:ext>
                </a:extLst>
              </p:cNvPr>
              <p:cNvSpPr txBox="1"/>
              <p:nvPr/>
            </p:nvSpPr>
            <p:spPr>
              <a:xfrm>
                <a:off x="8112641" y="2551837"/>
                <a:ext cx="3766825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Using updated reference </a:t>
                </a:r>
              </a:p>
              <a:p>
                <a:r>
                  <a:rPr lang="en-US" dirty="0"/>
                  <a:t>+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from laser spec</a:t>
                </a:r>
              </a:p>
              <a:p>
                <a:endParaRPr lang="en-US" dirty="0"/>
              </a:p>
              <a:p>
                <a:r>
                  <a:rPr lang="en-US" dirty="0"/>
                  <a:t>Sometimes updated M, F</a:t>
                </a:r>
              </a:p>
              <a:p>
                <a:endParaRPr lang="en-US" dirty="0"/>
              </a:p>
              <a:p>
                <a:r>
                  <a:rPr lang="en-US" dirty="0"/>
                  <a:t>Some values from mirror estimates</a:t>
                </a:r>
                <a:endParaRPr lang="en-BE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4AEE32-D581-5503-8673-DD46CD1FE6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641" y="2551837"/>
                <a:ext cx="3766825" cy="1754326"/>
              </a:xfrm>
              <a:prstGeom prst="rect">
                <a:avLst/>
              </a:prstGeom>
              <a:blipFill>
                <a:blip r:embed="rId4"/>
                <a:stretch>
                  <a:fillRect l="-1456" t="-2091" r="-647" b="-487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99FFD41-8BB8-989E-2540-47E3AF6F0D55}"/>
              </a:ext>
            </a:extLst>
          </p:cNvPr>
          <p:cNvSpPr txBox="1"/>
          <p:nvPr/>
        </p:nvSpPr>
        <p:spPr>
          <a:xfrm>
            <a:off x="7917388" y="5632052"/>
            <a:ext cx="4157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Almost done apart from our updated K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626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1B5FA7F-08AA-5519-0CC3-8657233E81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2924" y="1655763"/>
            <a:ext cx="5685861" cy="44640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78EBC5-D380-BBCB-9D02-1DA8E3593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4F5AC4-B90D-13EF-5DF6-C90173500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25DD81-1F65-823B-79E5-DBA340477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Absolute scale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6B7E08-B899-C857-A594-AD1ADBB1776B}"/>
              </a:ext>
            </a:extLst>
          </p:cNvPr>
          <p:cNvSpPr txBox="1"/>
          <p:nvPr/>
        </p:nvSpPr>
        <p:spPr>
          <a:xfrm>
            <a:off x="7060019" y="2371060"/>
            <a:ext cx="47102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 conclusion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EDF (</a:t>
            </a:r>
            <a:r>
              <a:rPr lang="en-US" dirty="0" err="1"/>
              <a:t>BSkG</a:t>
            </a:r>
            <a:r>
              <a:rPr lang="en-US" dirty="0"/>
              <a:t>) does great for absolute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Ab initio (others) not too great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do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Waiting for a few last theory points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Implementing </a:t>
            </a:r>
            <a:r>
              <a:rPr lang="en-US" dirty="0" err="1"/>
              <a:t>BSkG</a:t>
            </a:r>
            <a:r>
              <a:rPr lang="en-US" dirty="0"/>
              <a:t> as a band</a:t>
            </a:r>
          </a:p>
        </p:txBody>
      </p:sp>
    </p:spTree>
    <p:extLst>
      <p:ext uri="{BB962C8B-B14F-4D97-AF65-F5344CB8AC3E}">
        <p14:creationId xmlns:p14="http://schemas.microsoft.com/office/powerpoint/2010/main" val="616689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D8D2136-A47A-1730-C3E0-85AAD1CED5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585" y="2428610"/>
            <a:ext cx="3687792" cy="292098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B80BD5-486A-CCBA-581E-AB21A6F9E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121332-7A97-A7AC-85A9-39C62EDA6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0639FFA-44EF-1C27-8AA4-5C88D480E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scale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8A8A52-9638-0847-FB7F-ACE5D0C6D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418" y="2428789"/>
            <a:ext cx="3687792" cy="29208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C5D44D-BDE0-BDF7-4950-EAE4B4DBFD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4362" y="2428611"/>
            <a:ext cx="3687792" cy="29333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5B9D20B-7A68-68AB-3CB3-69CA50C39929}"/>
              </a:ext>
            </a:extLst>
          </p:cNvPr>
          <p:cNvSpPr txBox="1"/>
          <p:nvPr/>
        </p:nvSpPr>
        <p:spPr>
          <a:xfrm>
            <a:off x="3819377" y="1348403"/>
            <a:ext cx="7006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Kink at Z=14: Clear for N=18, indication for N=20</a:t>
            </a:r>
          </a:p>
          <a:p>
            <a:r>
              <a:rPr lang="en-US" dirty="0"/>
              <a:t>Kink at Z=20: Not clear indication</a:t>
            </a:r>
          </a:p>
          <a:p>
            <a:r>
              <a:rPr lang="en-US" dirty="0"/>
              <a:t>Flattening towards Z=28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51822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161</Words>
  <Application>Microsoft Office PowerPoint</Application>
  <PresentationFormat>Widescreen</PresentationFormat>
  <Paragraphs>38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 Math</vt:lpstr>
      <vt:lpstr>KU Leuven</vt:lpstr>
      <vt:lpstr>KU Leuven Sedes</vt:lpstr>
      <vt:lpstr>Update 04/07</vt:lpstr>
      <vt:lpstr>Recalculated references with nP</vt:lpstr>
      <vt:lpstr>Calculate R_abs for complete isotonic chains</vt:lpstr>
      <vt:lpstr>Absolute scale</vt:lpstr>
      <vt:lpstr>Differential scale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2025-07-03T19:18:57Z</dcterms:modified>
</cp:coreProperties>
</file>