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fif" ContentType="image/jpeg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7" r:id="rId4"/>
  </p:sldMasterIdLst>
  <p:notesMasterIdLst>
    <p:notesMasterId r:id="rId14"/>
  </p:notesMasterIdLst>
  <p:handoutMasterIdLst>
    <p:handoutMasterId r:id="rId15"/>
  </p:handoutMasterIdLst>
  <p:sldIdLst>
    <p:sldId id="336" r:id="rId5"/>
    <p:sldId id="339" r:id="rId6"/>
    <p:sldId id="384" r:id="rId7"/>
    <p:sldId id="504" r:id="rId8"/>
    <p:sldId id="494" r:id="rId9"/>
    <p:sldId id="391" r:id="rId10"/>
    <p:sldId id="393" r:id="rId11"/>
    <p:sldId id="390" r:id="rId12"/>
    <p:sldId id="392" r:id="rId13"/>
  </p:sldIdLst>
  <p:sldSz cx="12192000" cy="6858000"/>
  <p:notesSz cx="6858000" cy="9144000"/>
  <p:embeddedFontLst>
    <p:embeddedFont>
      <p:font typeface="Candara" panose="020E0502030303020204" pitchFamily="34" charset="0"/>
      <p:regular r:id="rId16"/>
      <p:bold r:id="rId17"/>
      <p:italic r:id="rId18"/>
      <p:boldItalic r:id="rId19"/>
    </p:embeddedFont>
    <p:embeddedFont>
      <p:font typeface="Times" panose="02020603050405020304" pitchFamily="18" charset="0"/>
      <p:regular r:id="rId20"/>
      <p:bold r:id="rId21"/>
      <p:italic r:id="rId22"/>
      <p:boldItalic r:id="rId23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C005A"/>
    <a:srgbClr val="FA1D03"/>
    <a:srgbClr val="F1F300"/>
    <a:srgbClr val="EDF401"/>
    <a:srgbClr val="FAA906"/>
    <a:srgbClr val="000FAD"/>
    <a:srgbClr val="F0F0F0"/>
    <a:srgbClr val="CBCCF5"/>
    <a:srgbClr val="E7E7FA"/>
    <a:srgbClr val="EBE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88" autoAdjust="0"/>
    <p:restoredTop sz="94693" autoAdjust="0"/>
  </p:normalViewPr>
  <p:slideViewPr>
    <p:cSldViewPr showGuides="1">
      <p:cViewPr varScale="1">
        <p:scale>
          <a:sx n="121" d="100"/>
          <a:sy n="121" d="100"/>
        </p:scale>
        <p:origin x="114" y="174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6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23" Type="http://schemas.openxmlformats.org/officeDocument/2006/relationships/font" Target="fonts/font8.fntdata"/><Relationship Id="rId10" Type="http://schemas.openxmlformats.org/officeDocument/2006/relationships/slide" Target="slides/slide6.xml"/><Relationship Id="rId19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30.06.2025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30.06.2025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20078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19875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8013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3.emf"/><Relationship Id="rId4" Type="http://schemas.openxmlformats.org/officeDocument/2006/relationships/image" Target="../media/image8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1.emf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4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F64D-4957-4F7C-BD78-A4D83F0A624E}" type="datetime1">
              <a:rPr lang="de-CH" noProof="0" smtClean="0"/>
              <a:t>30.06.2025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02A9-8AB4-4B62-9FE7-C79B93CE721D}" type="datetime1">
              <a:rPr lang="de-CH" noProof="0" smtClean="0"/>
              <a:t>30.06.2025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30.06.2025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30.06.2025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30.06.2025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30.06.2025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2E83-E6E1-49CF-8B1D-15A02C0E0489}" type="datetime1">
              <a:rPr lang="de-CH" noProof="0" smtClean="0"/>
              <a:t>30.06.2025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253974-7A2B-43F7-9AAB-82AE61FB7BDA}" type="datetime1">
              <a:rPr lang="de-CH" noProof="0" smtClean="0"/>
              <a:t>30.06.2025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D10-FCBE-4A1D-801A-0EE6CE358A47}" type="datetime1">
              <a:rPr lang="de-CH" noProof="0" smtClean="0"/>
              <a:t>30.06.2025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9603-F37E-48A7-8BE4-E9FAC5D076F0}" type="datetime1">
              <a:rPr lang="de-CH" noProof="0" smtClean="0"/>
              <a:t>30.06.2025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47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F506-EBC5-4FA6-B2E1-2CAEE530F8EF}" type="datetime1">
              <a:rPr lang="de-CH" noProof="0" smtClean="0"/>
              <a:t>30.06.2025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9123-BDD9-4403-A840-EAF8128283BA}" type="datetime1">
              <a:rPr lang="de-CH" noProof="0" smtClean="0"/>
              <a:t>30.06.2025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420-CEEB-427A-A025-0EEBD06833F6}" type="datetime1">
              <a:rPr lang="de-CH" noProof="0" smtClean="0"/>
              <a:t>30.06.2025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F46A-CD84-4EA9-A8B7-968C8FE43CC2}" type="datetime1">
              <a:rPr lang="de-CH" noProof="0" smtClean="0"/>
              <a:t>30.06.2025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9520A-F980-4931-A46C-82E8E834FBA6}" type="datetime1">
              <a:rPr lang="de-CH" noProof="0" smtClean="0"/>
              <a:t>30.06.2025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AA79-3162-4E10-AA39-D0248AEB6076}" type="datetime1">
              <a:rPr lang="de-CH" noProof="0" smtClean="0"/>
              <a:t>30.06.2025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E5E1-006F-42D4-ABF6-4421AF14DA08}" type="datetime1">
              <a:rPr lang="de-CH" noProof="0" smtClean="0"/>
              <a:t>30.06.2025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5AC-8901-4370-9802-77EBE44319E7}" type="datetime1">
              <a:rPr lang="de-CH" noProof="0" smtClean="0"/>
              <a:t>30.06.2025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4BA9F-7D4C-4421-A451-01E2B7381D3E}" type="datetime1">
              <a:rPr lang="de-CH" noProof="0" smtClean="0"/>
              <a:t>30.06.2025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8BD49-47D3-4F37-877E-B7C0A9080AD4}" type="datetime1">
              <a:rPr lang="de-CH" noProof="0" smtClean="0"/>
              <a:t>30.06.2025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977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1D8F-7254-47BE-92B2-DBF08CE55EEF}" type="datetime1">
              <a:rPr lang="de-CH" noProof="0" smtClean="0"/>
              <a:t>30.06.2025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9548-6E31-475E-9523-67EEEB11B520}" type="datetime1">
              <a:rPr lang="de-CH" noProof="0" smtClean="0"/>
              <a:t>30.06.2025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95CE6-B1C1-4A01-9B59-7F69D83EEB48}" type="datetime1">
              <a:rPr lang="de-CH" noProof="0" smtClean="0"/>
              <a:t>30.06.2025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30.06.2025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913FD659-2EEA-8E79-1829-CBB21D0E2DF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46418" b="19856"/>
          <a:stretch/>
        </p:blipFill>
        <p:spPr>
          <a:xfrm>
            <a:off x="9984432" y="251470"/>
            <a:ext cx="453946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7066-FCF1-45A3-9A8A-400034F861F3}" type="datetime1">
              <a:rPr lang="de-CH" noProof="0" smtClean="0"/>
              <a:t>30.06.2025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759A2968-DBD6-A6B6-D912-4ACD959EA2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46418" b="19856"/>
          <a:stretch/>
        </p:blipFill>
        <p:spPr>
          <a:xfrm>
            <a:off x="9984432" y="251470"/>
            <a:ext cx="453946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imation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SI_PP_Variante_3_high">
            <a:hlinkClick r:id="" action="ppaction://media"/>
            <a:extLst>
              <a:ext uri="{FF2B5EF4-FFF2-40B4-BE49-F238E27FC236}">
                <a16:creationId xmlns:a16="http://schemas.microsoft.com/office/drawing/2014/main" id="{BD86D31B-267F-D187-9E96-AB848AC21E8A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641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122363"/>
            <a:ext cx="8045451" cy="2331485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1"/>
              <a:t>Author</a:t>
            </a:r>
            <a:endParaRPr lang="en-GB" noProof="0" dirty="0"/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117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/>
              <a:t>Edit title master format by clicking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9887F52-B935-3790-ACEA-3D9556E551B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46418" b="19856"/>
          <a:stretch/>
        </p:blipFill>
        <p:spPr>
          <a:xfrm>
            <a:off x="9984432" y="251470"/>
            <a:ext cx="453946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528378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Logo Animation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7412"/>
            <a:ext cx="5292725" cy="2006436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br>
              <a:rPr lang="en-GB" noProof="0" dirty="0"/>
            </a:br>
            <a:br>
              <a:rPr lang="en-GB" noProof="0" dirty="0"/>
            </a:br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PSI_Logoanimation_Loop_G_Positive_500px_03">
            <a:hlinkClick r:id="" action="ppaction://media"/>
            <a:extLst>
              <a:ext uri="{FF2B5EF4-FFF2-40B4-BE49-F238E27FC236}">
                <a16:creationId xmlns:a16="http://schemas.microsoft.com/office/drawing/2014/main" id="{5BC580E2-CE8D-327A-4DAA-ACE8A9260A38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71516" y="39706"/>
            <a:ext cx="1368000" cy="1368000"/>
          </a:xfrm>
          <a:prstGeom prst="rect">
            <a:avLst/>
          </a:prstGeom>
          <a:ln>
            <a:noFill/>
          </a:ln>
        </p:spPr>
      </p:pic>
      <p:pic>
        <p:nvPicPr>
          <p:cNvPr id="7" name="Grafik 12">
            <a:extLst>
              <a:ext uri="{FF2B5EF4-FFF2-40B4-BE49-F238E27FC236}">
                <a16:creationId xmlns:a16="http://schemas.microsoft.com/office/drawing/2014/main" id="{A291DFFB-6FDC-A576-4C4B-D490217A963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86" r="-1"/>
          <a:stretch/>
        </p:blipFill>
        <p:spPr>
          <a:xfrm>
            <a:off x="1659698" y="358671"/>
            <a:ext cx="745261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181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6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280026-4D3D-4BB6-870B-30FF1976DEAA}" type="datetime1">
              <a:rPr lang="de-CH" noProof="0" smtClean="0"/>
              <a:t>30.06.2025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1A1C21-6E2E-43CB-A499-6F26BA3D2867}" type="datetime1">
              <a:rPr lang="de-CH" noProof="0" smtClean="0"/>
              <a:t>30.06.2025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1.emf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F261762-898A-474B-BAD7-AB4911CF5591}" type="datetime1">
              <a:rPr lang="de-CH" noProof="0" smtClean="0"/>
              <a:t>30.06.2025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  <p:sldLayoutId id="2147483691" r:id="rId3"/>
    <p:sldLayoutId id="214748365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3" r:id="rId31"/>
    <p:sldLayoutId id="2147483682" r:id="rId32"/>
    <p:sldLayoutId id="2147483663" r:id="rId33"/>
    <p:sldLayoutId id="2147483664" r:id="rId34"/>
    <p:sldLayoutId id="2147483741" r:id="rId35"/>
    <p:sldLayoutId id="2147483742" r:id="rId36"/>
    <p:sldLayoutId id="2147483744" r:id="rId37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16.png"/><Relationship Id="rId7" Type="http://schemas.openxmlformats.org/officeDocument/2006/relationships/image" Target="../media/image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image" Target="../media/image20.jpeg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5" Type="http://schemas.openxmlformats.org/officeDocument/2006/relationships/image" Target="../media/image33.pn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Relationship Id="rId14" Type="http://schemas.openxmlformats.org/officeDocument/2006/relationships/image" Target="../media/image3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image" Target="../media/image45.jpeg"/><Relationship Id="rId18" Type="http://schemas.openxmlformats.org/officeDocument/2006/relationships/image" Target="../media/image50.jpeg"/><Relationship Id="rId26" Type="http://schemas.openxmlformats.org/officeDocument/2006/relationships/image" Target="../media/image34.png"/><Relationship Id="rId3" Type="http://schemas.openxmlformats.org/officeDocument/2006/relationships/image" Target="../media/image35.jpeg"/><Relationship Id="rId21" Type="http://schemas.openxmlformats.org/officeDocument/2006/relationships/image" Target="../media/image29.png"/><Relationship Id="rId7" Type="http://schemas.openxmlformats.org/officeDocument/2006/relationships/image" Target="../media/image39.jpeg"/><Relationship Id="rId12" Type="http://schemas.openxmlformats.org/officeDocument/2006/relationships/image" Target="../media/image44.jpeg"/><Relationship Id="rId17" Type="http://schemas.openxmlformats.org/officeDocument/2006/relationships/image" Target="../media/image49.jpeg"/><Relationship Id="rId25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48.jpeg"/><Relationship Id="rId20" Type="http://schemas.openxmlformats.org/officeDocument/2006/relationships/image" Target="../media/image5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8.jpeg"/><Relationship Id="rId11" Type="http://schemas.openxmlformats.org/officeDocument/2006/relationships/image" Target="../media/image43.jpeg"/><Relationship Id="rId24" Type="http://schemas.openxmlformats.org/officeDocument/2006/relationships/image" Target="../media/image32.png"/><Relationship Id="rId5" Type="http://schemas.openxmlformats.org/officeDocument/2006/relationships/image" Target="../media/image37.jpeg"/><Relationship Id="rId15" Type="http://schemas.openxmlformats.org/officeDocument/2006/relationships/image" Target="../media/image47.jpeg"/><Relationship Id="rId23" Type="http://schemas.openxmlformats.org/officeDocument/2006/relationships/image" Target="../media/image31.png"/><Relationship Id="rId10" Type="http://schemas.openxmlformats.org/officeDocument/2006/relationships/image" Target="../media/image42.jpeg"/><Relationship Id="rId19" Type="http://schemas.openxmlformats.org/officeDocument/2006/relationships/image" Target="../media/image51.jpeg"/><Relationship Id="rId4" Type="http://schemas.openxmlformats.org/officeDocument/2006/relationships/image" Target="../media/image36.png"/><Relationship Id="rId9" Type="http://schemas.openxmlformats.org/officeDocument/2006/relationships/image" Target="../media/image41.jpeg"/><Relationship Id="rId14" Type="http://schemas.openxmlformats.org/officeDocument/2006/relationships/image" Target="../media/image46.jpeg"/><Relationship Id="rId22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fif"/><Relationship Id="rId2" Type="http://schemas.openxmlformats.org/officeDocument/2006/relationships/hyperlink" Target="mailto:jolan.tissier@psi.ch" TargetMode="Externa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si.ch/en/ppa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66.png"/><Relationship Id="rId5" Type="http://schemas.openxmlformats.org/officeDocument/2006/relationships/image" Target="../media/image65.svg"/><Relationship Id="rId4" Type="http://schemas.openxmlformats.org/officeDocument/2006/relationships/image" Target="../media/image6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2204864"/>
            <a:ext cx="8045451" cy="1248984"/>
          </a:xfrm>
        </p:spPr>
        <p:txBody>
          <a:bodyPr/>
          <a:lstStyle/>
          <a:p>
            <a:r>
              <a:rPr lang="en-GB" sz="4000" noProof="0" dirty="0"/>
              <a:t>PhD and Postdoc Association</a:t>
            </a:r>
            <a:br>
              <a:rPr lang="en-GB" sz="4000" noProof="0" dirty="0"/>
            </a:br>
            <a:r>
              <a:rPr lang="en-GB" sz="4000" noProof="0" dirty="0"/>
              <a:t>(PPA) at PSI</a:t>
            </a: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5" y="3933056"/>
            <a:ext cx="8045451" cy="1248984"/>
          </a:xfrm>
        </p:spPr>
        <p:txBody>
          <a:bodyPr/>
          <a:lstStyle/>
          <a:p>
            <a:r>
              <a:rPr lang="en-GB" dirty="0"/>
              <a:t>Nicola Rizzi </a:t>
            </a:r>
            <a:r>
              <a:rPr lang="en-GB" noProof="0" dirty="0"/>
              <a:t>:: Head of </a:t>
            </a:r>
            <a:r>
              <a:rPr lang="en-GB" dirty="0"/>
              <a:t>PPA PR Committee</a:t>
            </a:r>
          </a:p>
          <a:p>
            <a:r>
              <a:rPr lang="en-GB" noProof="0" dirty="0"/>
              <a:t>Chi</a:t>
            </a:r>
            <a:r>
              <a:rPr lang="en-GB" dirty="0" err="1"/>
              <a:t>ara</a:t>
            </a:r>
            <a:r>
              <a:rPr lang="en-GB" dirty="0"/>
              <a:t> Berretta </a:t>
            </a:r>
            <a:r>
              <a:rPr lang="en-GB" noProof="0" dirty="0"/>
              <a:t>:: Head of </a:t>
            </a:r>
            <a:r>
              <a:rPr lang="en-GB" dirty="0"/>
              <a:t>PPA Career Committee</a:t>
            </a:r>
            <a:endParaRPr lang="en-GB" noProof="0" dirty="0"/>
          </a:p>
          <a:p>
            <a:r>
              <a:rPr lang="en-GB" noProof="0" dirty="0"/>
              <a:t>Andrea Pappagallo :: Vice-President of PPA</a:t>
            </a:r>
          </a:p>
          <a:p>
            <a:endParaRPr lang="en-GB" noProof="0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Welcome Day   ::   July 1</a:t>
            </a:r>
            <a:r>
              <a:rPr lang="en-GB" baseline="30000" noProof="0" dirty="0"/>
              <a:t>st</a:t>
            </a:r>
            <a:r>
              <a:rPr lang="en-GB" baseline="30000" dirty="0"/>
              <a:t> </a:t>
            </a:r>
            <a:r>
              <a:rPr lang="en-GB" noProof="0" dirty="0"/>
              <a:t>, 2025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31EDB74C-A503-632B-3D5B-40F72C74CEF3}"/>
              </a:ext>
            </a:extLst>
          </p:cNvPr>
          <p:cNvSpPr txBox="1">
            <a:spLocks/>
          </p:cNvSpPr>
          <p:nvPr/>
        </p:nvSpPr>
        <p:spPr>
          <a:xfrm>
            <a:off x="2495600" y="314792"/>
            <a:ext cx="4392488" cy="72008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2000"/>
              </a:lnSpc>
              <a:spcBef>
                <a:spcPct val="0"/>
              </a:spcBef>
              <a:buNone/>
              <a:defRPr sz="4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latin typeface="Aptos Display" panose="020B0004020202020204" pitchFamily="34" charset="0"/>
              </a:rPr>
              <a:t>	Welcome!</a:t>
            </a:r>
          </a:p>
        </p:txBody>
      </p:sp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4AC1A62-FC54-006C-A86B-864D60AF43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224" y="1506457"/>
            <a:ext cx="1602613" cy="16525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3169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dribbble.com/users/81368/screenshots/5290532/media/d961a35d87186c89236205634b5e35ff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39" b="11730"/>
          <a:stretch/>
        </p:blipFill>
        <p:spPr bwMode="auto">
          <a:xfrm>
            <a:off x="2612861" y="1584447"/>
            <a:ext cx="8159200" cy="4958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6"/>
          <p:cNvSpPr/>
          <p:nvPr/>
        </p:nvSpPr>
        <p:spPr bwMode="auto">
          <a:xfrm>
            <a:off x="8420374" y="887073"/>
            <a:ext cx="3105656" cy="1101767"/>
          </a:xfrm>
          <a:custGeom>
            <a:avLst/>
            <a:gdLst>
              <a:gd name="connsiteX0" fmla="*/ 259902 w 2416603"/>
              <a:gd name="connsiteY0" fmla="*/ 105243 h 844966"/>
              <a:gd name="connsiteX1" fmla="*/ 61782 w 2416603"/>
              <a:gd name="connsiteY1" fmla="*/ 250023 h 844966"/>
              <a:gd name="connsiteX2" fmla="*/ 153222 w 2416603"/>
              <a:gd name="connsiteY2" fmla="*/ 791043 h 844966"/>
              <a:gd name="connsiteX3" fmla="*/ 1654362 w 2416603"/>
              <a:gd name="connsiteY3" fmla="*/ 783423 h 844966"/>
              <a:gd name="connsiteX4" fmla="*/ 2416362 w 2416603"/>
              <a:gd name="connsiteY4" fmla="*/ 417663 h 844966"/>
              <a:gd name="connsiteX5" fmla="*/ 1585782 w 2416603"/>
              <a:gd name="connsiteY5" fmla="*/ 13803 h 844966"/>
              <a:gd name="connsiteX6" fmla="*/ 259902 w 2416603"/>
              <a:gd name="connsiteY6" fmla="*/ 105243 h 844966"/>
              <a:gd name="connsiteX0" fmla="*/ 259902 w 2438300"/>
              <a:gd name="connsiteY0" fmla="*/ 98071 h 837794"/>
              <a:gd name="connsiteX1" fmla="*/ 61782 w 2438300"/>
              <a:gd name="connsiteY1" fmla="*/ 242851 h 837794"/>
              <a:gd name="connsiteX2" fmla="*/ 153222 w 2438300"/>
              <a:gd name="connsiteY2" fmla="*/ 783871 h 837794"/>
              <a:gd name="connsiteX3" fmla="*/ 1654362 w 2438300"/>
              <a:gd name="connsiteY3" fmla="*/ 776251 h 837794"/>
              <a:gd name="connsiteX4" fmla="*/ 2416362 w 2438300"/>
              <a:gd name="connsiteY4" fmla="*/ 410491 h 837794"/>
              <a:gd name="connsiteX5" fmla="*/ 2263962 w 2438300"/>
              <a:gd name="connsiteY5" fmla="*/ 52351 h 837794"/>
              <a:gd name="connsiteX6" fmla="*/ 1585782 w 2438300"/>
              <a:gd name="connsiteY6" fmla="*/ 6631 h 837794"/>
              <a:gd name="connsiteX7" fmla="*/ 259902 w 2438300"/>
              <a:gd name="connsiteY7" fmla="*/ 98071 h 837794"/>
              <a:gd name="connsiteX0" fmla="*/ 259902 w 2407210"/>
              <a:gd name="connsiteY0" fmla="*/ 98071 h 826325"/>
              <a:gd name="connsiteX1" fmla="*/ 61782 w 2407210"/>
              <a:gd name="connsiteY1" fmla="*/ 242851 h 826325"/>
              <a:gd name="connsiteX2" fmla="*/ 153222 w 2407210"/>
              <a:gd name="connsiteY2" fmla="*/ 783871 h 826325"/>
              <a:gd name="connsiteX3" fmla="*/ 1654362 w 2407210"/>
              <a:gd name="connsiteY3" fmla="*/ 776251 h 826325"/>
              <a:gd name="connsiteX4" fmla="*/ 2378262 w 2407210"/>
              <a:gd name="connsiteY4" fmla="*/ 654331 h 826325"/>
              <a:gd name="connsiteX5" fmla="*/ 2263962 w 2407210"/>
              <a:gd name="connsiteY5" fmla="*/ 52351 h 826325"/>
              <a:gd name="connsiteX6" fmla="*/ 1585782 w 2407210"/>
              <a:gd name="connsiteY6" fmla="*/ 6631 h 826325"/>
              <a:gd name="connsiteX7" fmla="*/ 259902 w 2407210"/>
              <a:gd name="connsiteY7" fmla="*/ 98071 h 82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07210" h="826325">
                <a:moveTo>
                  <a:pt x="259902" y="98071"/>
                </a:moveTo>
                <a:cubicBezTo>
                  <a:pt x="5902" y="137441"/>
                  <a:pt x="79562" y="128551"/>
                  <a:pt x="61782" y="242851"/>
                </a:cubicBezTo>
                <a:cubicBezTo>
                  <a:pt x="44002" y="357151"/>
                  <a:pt x="-112208" y="694971"/>
                  <a:pt x="153222" y="783871"/>
                </a:cubicBezTo>
                <a:cubicBezTo>
                  <a:pt x="418652" y="872771"/>
                  <a:pt x="1283522" y="797841"/>
                  <a:pt x="1654362" y="776251"/>
                </a:cubicBezTo>
                <a:cubicBezTo>
                  <a:pt x="2025202" y="754661"/>
                  <a:pt x="2316032" y="761011"/>
                  <a:pt x="2378262" y="654331"/>
                </a:cubicBezTo>
                <a:cubicBezTo>
                  <a:pt x="2440492" y="547651"/>
                  <a:pt x="2402392" y="119661"/>
                  <a:pt x="2263962" y="52351"/>
                </a:cubicBezTo>
                <a:cubicBezTo>
                  <a:pt x="2125532" y="-14959"/>
                  <a:pt x="1919792" y="-989"/>
                  <a:pt x="1585782" y="6631"/>
                </a:cubicBezTo>
                <a:cubicBezTo>
                  <a:pt x="1251772" y="14251"/>
                  <a:pt x="513902" y="58701"/>
                  <a:pt x="259902" y="98071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>
              <a:spcBef>
                <a:spcPct val="0"/>
              </a:spcBef>
            </a:pPr>
            <a:endParaRPr lang="en-US" sz="3200">
              <a:latin typeface="Times" charset="0"/>
            </a:endParaRPr>
          </a:p>
        </p:txBody>
      </p:sp>
      <p:pic>
        <p:nvPicPr>
          <p:cNvPr id="2052" name="Picture 4" descr="https://cdn3.vectorstock.com/i/1000x1000/72/57/colors-hands-stand-up-vector-1352725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34"/>
          <a:stretch/>
        </p:blipFill>
        <p:spPr bwMode="auto">
          <a:xfrm>
            <a:off x="503418" y="3910237"/>
            <a:ext cx="2544204" cy="2947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817576" y="980728"/>
            <a:ext cx="11374424" cy="771878"/>
          </a:xfr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4800" b="1" dirty="0">
                <a:latin typeface="Candara" panose="020E0502030303020204" pitchFamily="34" charset="0"/>
              </a:rPr>
              <a:t>PSI is not just a job – it is a community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0" dirty="0"/>
              <a:t>Why is PPA important?</a:t>
            </a:r>
          </a:p>
        </p:txBody>
      </p:sp>
      <p:sp>
        <p:nvSpPr>
          <p:cNvPr id="7" name="TextBox 15">
            <a:extLst>
              <a:ext uri="{FF2B5EF4-FFF2-40B4-BE49-F238E27FC236}">
                <a16:creationId xmlns:a16="http://schemas.microsoft.com/office/drawing/2014/main" id="{423EC9F1-7AF7-A375-4622-A21717E8CC13}"/>
              </a:ext>
            </a:extLst>
          </p:cNvPr>
          <p:cNvSpPr txBox="1"/>
          <p:nvPr/>
        </p:nvSpPr>
        <p:spPr>
          <a:xfrm>
            <a:off x="5623781" y="5879788"/>
            <a:ext cx="1370904" cy="820866"/>
          </a:xfrm>
          <a:prstGeom prst="rect">
            <a:avLst/>
          </a:prstGeom>
          <a:solidFill>
            <a:schemeClr val="bg1"/>
          </a:solidFill>
          <a:ln w="19050">
            <a:solidFill>
              <a:srgbClr val="C50006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GB" sz="2667" b="1" kern="1000" spc="31" dirty="0">
                <a:latin typeface="+mn-lt"/>
                <a:cs typeface="Franklin Gothic Book"/>
              </a:rPr>
              <a:t>PSI Bodies</a:t>
            </a:r>
            <a:endParaRPr lang="en-US" sz="2667" b="1" kern="1000" spc="31" dirty="0" err="1">
              <a:latin typeface="+mn-lt"/>
              <a:cs typeface="Franklin Gothic Book"/>
            </a:endParaRPr>
          </a:p>
        </p:txBody>
      </p:sp>
      <p:sp>
        <p:nvSpPr>
          <p:cNvPr id="8" name="TextBox 16">
            <a:extLst>
              <a:ext uri="{FF2B5EF4-FFF2-40B4-BE49-F238E27FC236}">
                <a16:creationId xmlns:a16="http://schemas.microsoft.com/office/drawing/2014/main" id="{6A11B590-B605-E0BC-5089-A74A70C2D1FE}"/>
              </a:ext>
            </a:extLst>
          </p:cNvPr>
          <p:cNvSpPr txBox="1"/>
          <p:nvPr/>
        </p:nvSpPr>
        <p:spPr>
          <a:xfrm>
            <a:off x="9295740" y="3929571"/>
            <a:ext cx="1658936" cy="820866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GB" sz="2667" b="1" kern="1000" spc="31" dirty="0">
                <a:latin typeface="+mn-lt"/>
                <a:cs typeface="Franklin Gothic Book"/>
              </a:rPr>
              <a:t>PhDs and Postdocs</a:t>
            </a:r>
            <a:endParaRPr lang="en-US" sz="2667" b="1" kern="1000" spc="31" dirty="0" err="1">
              <a:latin typeface="+mn-lt"/>
              <a:cs typeface="Franklin Gothic Book"/>
            </a:endParaRPr>
          </a:p>
        </p:txBody>
      </p:sp>
      <p:sp>
        <p:nvSpPr>
          <p:cNvPr id="6" name="Freeform 5"/>
          <p:cNvSpPr/>
          <p:nvPr/>
        </p:nvSpPr>
        <p:spPr bwMode="auto">
          <a:xfrm>
            <a:off x="7115357" y="4939045"/>
            <a:ext cx="3009852" cy="1441804"/>
          </a:xfrm>
          <a:custGeom>
            <a:avLst/>
            <a:gdLst>
              <a:gd name="connsiteX0" fmla="*/ 0 w 2515905"/>
              <a:gd name="connsiteY0" fmla="*/ 1077686 h 1099336"/>
              <a:gd name="connsiteX1" fmla="*/ 1254034 w 2515905"/>
              <a:gd name="connsiteY1" fmla="*/ 1038498 h 1099336"/>
              <a:gd name="connsiteX2" fmla="*/ 2397034 w 2515905"/>
              <a:gd name="connsiteY2" fmla="*/ 561703 h 1099336"/>
              <a:gd name="connsiteX3" fmla="*/ 2423160 w 2515905"/>
              <a:gd name="connsiteY3" fmla="*/ 0 h 1099336"/>
              <a:gd name="connsiteX0" fmla="*/ 0 w 2449624"/>
              <a:gd name="connsiteY0" fmla="*/ 1077686 h 1092180"/>
              <a:gd name="connsiteX1" fmla="*/ 1254034 w 2449624"/>
              <a:gd name="connsiteY1" fmla="*/ 1038498 h 1092180"/>
              <a:gd name="connsiteX2" fmla="*/ 2185120 w 2449624"/>
              <a:gd name="connsiteY2" fmla="*/ 699839 h 1092180"/>
              <a:gd name="connsiteX3" fmla="*/ 2423160 w 2449624"/>
              <a:gd name="connsiteY3" fmla="*/ 0 h 1092180"/>
              <a:gd name="connsiteX0" fmla="*/ 0 w 2451450"/>
              <a:gd name="connsiteY0" fmla="*/ 1077686 h 1122780"/>
              <a:gd name="connsiteX1" fmla="*/ 1158331 w 2451450"/>
              <a:gd name="connsiteY1" fmla="*/ 1093752 h 1122780"/>
              <a:gd name="connsiteX2" fmla="*/ 2185120 w 2451450"/>
              <a:gd name="connsiteY2" fmla="*/ 699839 h 1122780"/>
              <a:gd name="connsiteX3" fmla="*/ 2423160 w 2451450"/>
              <a:gd name="connsiteY3" fmla="*/ 0 h 1122780"/>
              <a:gd name="connsiteX0" fmla="*/ 0 w 2526382"/>
              <a:gd name="connsiteY0" fmla="*/ 1098406 h 1143500"/>
              <a:gd name="connsiteX1" fmla="*/ 1158331 w 2526382"/>
              <a:gd name="connsiteY1" fmla="*/ 1114472 h 1143500"/>
              <a:gd name="connsiteX2" fmla="*/ 2185120 w 2526382"/>
              <a:gd name="connsiteY2" fmla="*/ 720559 h 1143500"/>
              <a:gd name="connsiteX3" fmla="*/ 2505191 w 2526382"/>
              <a:gd name="connsiteY3" fmla="*/ 0 h 1143500"/>
              <a:gd name="connsiteX0" fmla="*/ 0 w 2507979"/>
              <a:gd name="connsiteY0" fmla="*/ 1098406 h 1143500"/>
              <a:gd name="connsiteX1" fmla="*/ 1158331 w 2507979"/>
              <a:gd name="connsiteY1" fmla="*/ 1114472 h 1143500"/>
              <a:gd name="connsiteX2" fmla="*/ 2185120 w 2507979"/>
              <a:gd name="connsiteY2" fmla="*/ 720559 h 1143500"/>
              <a:gd name="connsiteX3" fmla="*/ 2505191 w 2507979"/>
              <a:gd name="connsiteY3" fmla="*/ 0 h 1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7979" h="1143500">
                <a:moveTo>
                  <a:pt x="0" y="1098406"/>
                </a:moveTo>
                <a:cubicBezTo>
                  <a:pt x="427264" y="1121810"/>
                  <a:pt x="794144" y="1177446"/>
                  <a:pt x="1158331" y="1114472"/>
                </a:cubicBezTo>
                <a:cubicBezTo>
                  <a:pt x="1522518" y="1051498"/>
                  <a:pt x="1960643" y="906304"/>
                  <a:pt x="2185120" y="720559"/>
                </a:cubicBezTo>
                <a:cubicBezTo>
                  <a:pt x="2409597" y="534814"/>
                  <a:pt x="2528031" y="235752"/>
                  <a:pt x="2505191" y="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>
              <a:spcBef>
                <a:spcPct val="0"/>
              </a:spcBef>
            </a:pPr>
            <a:endParaRPr lang="en-US" sz="3200">
              <a:latin typeface="Times" charset="0"/>
            </a:endParaRP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F4C1DAA2-E1F0-F894-34F9-177212B2230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3419" y="2671253"/>
            <a:ext cx="2544203" cy="3337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20268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 bwMode="auto">
          <a:xfrm>
            <a:off x="5139402" y="1028524"/>
            <a:ext cx="2876812" cy="2707595"/>
          </a:xfrm>
          <a:custGeom>
            <a:avLst/>
            <a:gdLst>
              <a:gd name="connsiteX0" fmla="*/ 187104 w 2041530"/>
              <a:gd name="connsiteY0" fmla="*/ 198195 h 2144821"/>
              <a:gd name="connsiteX1" fmla="*/ 206698 w 2041530"/>
              <a:gd name="connsiteY1" fmla="*/ 1857178 h 2144821"/>
              <a:gd name="connsiteX2" fmla="*/ 1963652 w 2041530"/>
              <a:gd name="connsiteY2" fmla="*/ 1987806 h 2144821"/>
              <a:gd name="connsiteX3" fmla="*/ 1578298 w 2041530"/>
              <a:gd name="connsiteY3" fmla="*/ 230852 h 2144821"/>
              <a:gd name="connsiteX4" fmla="*/ 187104 w 2041530"/>
              <a:gd name="connsiteY4" fmla="*/ 198195 h 2144821"/>
              <a:gd name="connsiteX0" fmla="*/ 126061 w 2154273"/>
              <a:gd name="connsiteY0" fmla="*/ 208613 h 2127863"/>
              <a:gd name="connsiteX1" fmla="*/ 315472 w 2154273"/>
              <a:gd name="connsiteY1" fmla="*/ 1841471 h 2127863"/>
              <a:gd name="connsiteX2" fmla="*/ 2072426 w 2154273"/>
              <a:gd name="connsiteY2" fmla="*/ 1972099 h 2127863"/>
              <a:gd name="connsiteX3" fmla="*/ 1687072 w 2154273"/>
              <a:gd name="connsiteY3" fmla="*/ 215145 h 2127863"/>
              <a:gd name="connsiteX4" fmla="*/ 126061 w 2154273"/>
              <a:gd name="connsiteY4" fmla="*/ 208613 h 2127863"/>
              <a:gd name="connsiteX0" fmla="*/ 69306 w 2082061"/>
              <a:gd name="connsiteY0" fmla="*/ 197919 h 2117169"/>
              <a:gd name="connsiteX1" fmla="*/ 258717 w 2082061"/>
              <a:gd name="connsiteY1" fmla="*/ 1830777 h 2117169"/>
              <a:gd name="connsiteX2" fmla="*/ 2015671 w 2082061"/>
              <a:gd name="connsiteY2" fmla="*/ 1961405 h 2117169"/>
              <a:gd name="connsiteX3" fmla="*/ 1630317 w 2082061"/>
              <a:gd name="connsiteY3" fmla="*/ 204451 h 2117169"/>
              <a:gd name="connsiteX4" fmla="*/ 849656 w 2082061"/>
              <a:gd name="connsiteY4" fmla="*/ 35604 h 2117169"/>
              <a:gd name="connsiteX5" fmla="*/ 69306 w 2082061"/>
              <a:gd name="connsiteY5" fmla="*/ 197919 h 2117169"/>
              <a:gd name="connsiteX0" fmla="*/ 69306 w 2088223"/>
              <a:gd name="connsiteY0" fmla="*/ 211286 h 2130536"/>
              <a:gd name="connsiteX1" fmla="*/ 258717 w 2088223"/>
              <a:gd name="connsiteY1" fmla="*/ 1844144 h 2130536"/>
              <a:gd name="connsiteX2" fmla="*/ 2015671 w 2088223"/>
              <a:gd name="connsiteY2" fmla="*/ 1974772 h 2130536"/>
              <a:gd name="connsiteX3" fmla="*/ 1682569 w 2088223"/>
              <a:gd name="connsiteY3" fmla="*/ 191693 h 2130536"/>
              <a:gd name="connsiteX4" fmla="*/ 849656 w 2088223"/>
              <a:gd name="connsiteY4" fmla="*/ 48971 h 2130536"/>
              <a:gd name="connsiteX5" fmla="*/ 69306 w 2088223"/>
              <a:gd name="connsiteY5" fmla="*/ 211286 h 2130536"/>
              <a:gd name="connsiteX0" fmla="*/ 48213 w 2152039"/>
              <a:gd name="connsiteY0" fmla="*/ 224348 h 2129915"/>
              <a:gd name="connsiteX1" fmla="*/ 322533 w 2152039"/>
              <a:gd name="connsiteY1" fmla="*/ 1844144 h 2129915"/>
              <a:gd name="connsiteX2" fmla="*/ 2079487 w 2152039"/>
              <a:gd name="connsiteY2" fmla="*/ 1974772 h 2129915"/>
              <a:gd name="connsiteX3" fmla="*/ 1746385 w 2152039"/>
              <a:gd name="connsiteY3" fmla="*/ 191693 h 2129915"/>
              <a:gd name="connsiteX4" fmla="*/ 913472 w 2152039"/>
              <a:gd name="connsiteY4" fmla="*/ 48971 h 2129915"/>
              <a:gd name="connsiteX5" fmla="*/ 48213 w 2152039"/>
              <a:gd name="connsiteY5" fmla="*/ 224348 h 2129915"/>
              <a:gd name="connsiteX0" fmla="*/ 76723 w 2180549"/>
              <a:gd name="connsiteY0" fmla="*/ 224348 h 2172922"/>
              <a:gd name="connsiteX1" fmla="*/ 272666 w 2180549"/>
              <a:gd name="connsiteY1" fmla="*/ 1948647 h 2172922"/>
              <a:gd name="connsiteX2" fmla="*/ 2107997 w 2180549"/>
              <a:gd name="connsiteY2" fmla="*/ 1974772 h 2172922"/>
              <a:gd name="connsiteX3" fmla="*/ 1774895 w 2180549"/>
              <a:gd name="connsiteY3" fmla="*/ 191693 h 2172922"/>
              <a:gd name="connsiteX4" fmla="*/ 941982 w 2180549"/>
              <a:gd name="connsiteY4" fmla="*/ 48971 h 2172922"/>
              <a:gd name="connsiteX5" fmla="*/ 76723 w 2180549"/>
              <a:gd name="connsiteY5" fmla="*/ 224348 h 2172922"/>
              <a:gd name="connsiteX0" fmla="*/ 53783 w 2157609"/>
              <a:gd name="connsiteY0" fmla="*/ 224348 h 2124959"/>
              <a:gd name="connsiteX1" fmla="*/ 109145 w 2157609"/>
              <a:gd name="connsiteY1" fmla="*/ 1093999 h 2124959"/>
              <a:gd name="connsiteX2" fmla="*/ 249726 w 2157609"/>
              <a:gd name="connsiteY2" fmla="*/ 1948647 h 2124959"/>
              <a:gd name="connsiteX3" fmla="*/ 2085057 w 2157609"/>
              <a:gd name="connsiteY3" fmla="*/ 1974772 h 2124959"/>
              <a:gd name="connsiteX4" fmla="*/ 1751955 w 2157609"/>
              <a:gd name="connsiteY4" fmla="*/ 191693 h 2124959"/>
              <a:gd name="connsiteX5" fmla="*/ 919042 w 2157609"/>
              <a:gd name="connsiteY5" fmla="*/ 48971 h 2124959"/>
              <a:gd name="connsiteX6" fmla="*/ 53783 w 2157609"/>
              <a:gd name="connsiteY6" fmla="*/ 224348 h 2124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7609" h="2124959">
                <a:moveTo>
                  <a:pt x="53783" y="224348"/>
                </a:moveTo>
                <a:cubicBezTo>
                  <a:pt x="-81200" y="398519"/>
                  <a:pt x="76488" y="806616"/>
                  <a:pt x="109145" y="1093999"/>
                </a:cubicBezTo>
                <a:cubicBezTo>
                  <a:pt x="141802" y="1381382"/>
                  <a:pt x="-79593" y="1801852"/>
                  <a:pt x="249726" y="1948647"/>
                </a:cubicBezTo>
                <a:cubicBezTo>
                  <a:pt x="579045" y="2095443"/>
                  <a:pt x="1856457" y="2245826"/>
                  <a:pt x="2085057" y="1974772"/>
                </a:cubicBezTo>
                <a:cubicBezTo>
                  <a:pt x="2313657" y="1703718"/>
                  <a:pt x="1946291" y="512660"/>
                  <a:pt x="1751955" y="191693"/>
                </a:cubicBezTo>
                <a:cubicBezTo>
                  <a:pt x="1557619" y="-129274"/>
                  <a:pt x="1179210" y="50060"/>
                  <a:pt x="919042" y="48971"/>
                </a:cubicBezTo>
                <a:cubicBezTo>
                  <a:pt x="658874" y="47882"/>
                  <a:pt x="188766" y="50177"/>
                  <a:pt x="53783" y="224348"/>
                </a:cubicBezTo>
                <a:close/>
              </a:path>
            </a:pathLst>
          </a:custGeom>
          <a:solidFill>
            <a:srgbClr val="DD005B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>
              <a:spcBef>
                <a:spcPct val="0"/>
              </a:spcBef>
            </a:pPr>
            <a:endParaRPr lang="en-US" sz="3200">
              <a:latin typeface="Times" charset="0"/>
            </a:endParaRPr>
          </a:p>
        </p:txBody>
      </p:sp>
      <p:sp>
        <p:nvSpPr>
          <p:cNvPr id="11" name="Freeform 10"/>
          <p:cNvSpPr/>
          <p:nvPr/>
        </p:nvSpPr>
        <p:spPr bwMode="auto">
          <a:xfrm>
            <a:off x="8112225" y="1024645"/>
            <a:ext cx="3021473" cy="2711472"/>
          </a:xfrm>
          <a:custGeom>
            <a:avLst/>
            <a:gdLst>
              <a:gd name="connsiteX0" fmla="*/ 14490 w 1965431"/>
              <a:gd name="connsiteY0" fmla="*/ 151228 h 2089851"/>
              <a:gd name="connsiteX1" fmla="*/ 465159 w 1965431"/>
              <a:gd name="connsiteY1" fmla="*/ 928468 h 2089851"/>
              <a:gd name="connsiteX2" fmla="*/ 510879 w 1965431"/>
              <a:gd name="connsiteY2" fmla="*/ 1960434 h 2089851"/>
              <a:gd name="connsiteX3" fmla="*/ 1764913 w 1965431"/>
              <a:gd name="connsiteY3" fmla="*/ 1934308 h 2089851"/>
              <a:gd name="connsiteX4" fmla="*/ 1895541 w 1965431"/>
              <a:gd name="connsiteY4" fmla="*/ 686806 h 2089851"/>
              <a:gd name="connsiteX5" fmla="*/ 1079113 w 1965431"/>
              <a:gd name="connsiteY5" fmla="*/ 46726 h 2089851"/>
              <a:gd name="connsiteX6" fmla="*/ 14490 w 1965431"/>
              <a:gd name="connsiteY6" fmla="*/ 151228 h 2089851"/>
              <a:gd name="connsiteX0" fmla="*/ 38331 w 1989272"/>
              <a:gd name="connsiteY0" fmla="*/ 146266 h 2084889"/>
              <a:gd name="connsiteX1" fmla="*/ 489000 w 1989272"/>
              <a:gd name="connsiteY1" fmla="*/ 923506 h 2084889"/>
              <a:gd name="connsiteX2" fmla="*/ 534720 w 1989272"/>
              <a:gd name="connsiteY2" fmla="*/ 1955472 h 2084889"/>
              <a:gd name="connsiteX3" fmla="*/ 1788754 w 1989272"/>
              <a:gd name="connsiteY3" fmla="*/ 1929346 h 2084889"/>
              <a:gd name="connsiteX4" fmla="*/ 1919382 w 1989272"/>
              <a:gd name="connsiteY4" fmla="*/ 681844 h 2084889"/>
              <a:gd name="connsiteX5" fmla="*/ 1612405 w 1989272"/>
              <a:gd name="connsiteY5" fmla="*/ 48295 h 2084889"/>
              <a:gd name="connsiteX6" fmla="*/ 38331 w 1989272"/>
              <a:gd name="connsiteY6" fmla="*/ 146266 h 2084889"/>
              <a:gd name="connsiteX0" fmla="*/ 50743 w 2001684"/>
              <a:gd name="connsiteY0" fmla="*/ 182522 h 2121145"/>
              <a:gd name="connsiteX1" fmla="*/ 501412 w 2001684"/>
              <a:gd name="connsiteY1" fmla="*/ 959762 h 2121145"/>
              <a:gd name="connsiteX2" fmla="*/ 547132 w 2001684"/>
              <a:gd name="connsiteY2" fmla="*/ 1991728 h 2121145"/>
              <a:gd name="connsiteX3" fmla="*/ 1801166 w 2001684"/>
              <a:gd name="connsiteY3" fmla="*/ 1965602 h 2121145"/>
              <a:gd name="connsiteX4" fmla="*/ 1931794 w 2001684"/>
              <a:gd name="connsiteY4" fmla="*/ 718100 h 2121145"/>
              <a:gd name="connsiteX5" fmla="*/ 1853417 w 2001684"/>
              <a:gd name="connsiteY5" fmla="*/ 38831 h 2121145"/>
              <a:gd name="connsiteX6" fmla="*/ 50743 w 2001684"/>
              <a:gd name="connsiteY6" fmla="*/ 182522 h 2121145"/>
              <a:gd name="connsiteX0" fmla="*/ 50743 w 2116675"/>
              <a:gd name="connsiteY0" fmla="*/ 193997 h 2121951"/>
              <a:gd name="connsiteX1" fmla="*/ 501412 w 2116675"/>
              <a:gd name="connsiteY1" fmla="*/ 971237 h 2121951"/>
              <a:gd name="connsiteX2" fmla="*/ 547132 w 2116675"/>
              <a:gd name="connsiteY2" fmla="*/ 2003203 h 2121951"/>
              <a:gd name="connsiteX3" fmla="*/ 1801166 w 2116675"/>
              <a:gd name="connsiteY3" fmla="*/ 1977077 h 2121951"/>
              <a:gd name="connsiteX4" fmla="*/ 2075485 w 2116675"/>
              <a:gd name="connsiteY4" fmla="*/ 905923 h 2121951"/>
              <a:gd name="connsiteX5" fmla="*/ 1853417 w 2116675"/>
              <a:gd name="connsiteY5" fmla="*/ 50306 h 2121951"/>
              <a:gd name="connsiteX6" fmla="*/ 50743 w 2116675"/>
              <a:gd name="connsiteY6" fmla="*/ 193997 h 2121951"/>
              <a:gd name="connsiteX0" fmla="*/ 50743 w 2162835"/>
              <a:gd name="connsiteY0" fmla="*/ 193997 h 2140092"/>
              <a:gd name="connsiteX1" fmla="*/ 501412 w 2162835"/>
              <a:gd name="connsiteY1" fmla="*/ 971237 h 2140092"/>
              <a:gd name="connsiteX2" fmla="*/ 547132 w 2162835"/>
              <a:gd name="connsiteY2" fmla="*/ 2003203 h 2140092"/>
              <a:gd name="connsiteX3" fmla="*/ 1970983 w 2162835"/>
              <a:gd name="connsiteY3" fmla="*/ 2009734 h 2140092"/>
              <a:gd name="connsiteX4" fmla="*/ 2075485 w 2162835"/>
              <a:gd name="connsiteY4" fmla="*/ 905923 h 2140092"/>
              <a:gd name="connsiteX5" fmla="*/ 1853417 w 2162835"/>
              <a:gd name="connsiteY5" fmla="*/ 50306 h 2140092"/>
              <a:gd name="connsiteX6" fmla="*/ 50743 w 2162835"/>
              <a:gd name="connsiteY6" fmla="*/ 193997 h 2140092"/>
              <a:gd name="connsiteX0" fmla="*/ 50743 w 2122201"/>
              <a:gd name="connsiteY0" fmla="*/ 193997 h 2113926"/>
              <a:gd name="connsiteX1" fmla="*/ 501412 w 2122201"/>
              <a:gd name="connsiteY1" fmla="*/ 971237 h 2113926"/>
              <a:gd name="connsiteX2" fmla="*/ 547132 w 2122201"/>
              <a:gd name="connsiteY2" fmla="*/ 2003203 h 2113926"/>
              <a:gd name="connsiteX3" fmla="*/ 1477385 w 2122201"/>
              <a:gd name="connsiteY3" fmla="*/ 2067023 h 2113926"/>
              <a:gd name="connsiteX4" fmla="*/ 1970983 w 2122201"/>
              <a:gd name="connsiteY4" fmla="*/ 2009734 h 2113926"/>
              <a:gd name="connsiteX5" fmla="*/ 2075485 w 2122201"/>
              <a:gd name="connsiteY5" fmla="*/ 905923 h 2113926"/>
              <a:gd name="connsiteX6" fmla="*/ 1853417 w 2122201"/>
              <a:gd name="connsiteY6" fmla="*/ 50306 h 2113926"/>
              <a:gd name="connsiteX7" fmla="*/ 50743 w 2122201"/>
              <a:gd name="connsiteY7" fmla="*/ 193997 h 2113926"/>
              <a:gd name="connsiteX0" fmla="*/ 50743 w 2198640"/>
              <a:gd name="connsiteY0" fmla="*/ 193997 h 2104659"/>
              <a:gd name="connsiteX1" fmla="*/ 501412 w 2198640"/>
              <a:gd name="connsiteY1" fmla="*/ 971237 h 2104659"/>
              <a:gd name="connsiteX2" fmla="*/ 547132 w 2198640"/>
              <a:gd name="connsiteY2" fmla="*/ 2003203 h 2104659"/>
              <a:gd name="connsiteX3" fmla="*/ 1477385 w 2198640"/>
              <a:gd name="connsiteY3" fmla="*/ 2067023 h 2104659"/>
              <a:gd name="connsiteX4" fmla="*/ 2147332 w 2198640"/>
              <a:gd name="connsiteY4" fmla="*/ 1990140 h 2104659"/>
              <a:gd name="connsiteX5" fmla="*/ 2075485 w 2198640"/>
              <a:gd name="connsiteY5" fmla="*/ 905923 h 2104659"/>
              <a:gd name="connsiteX6" fmla="*/ 1853417 w 2198640"/>
              <a:gd name="connsiteY6" fmla="*/ 50306 h 2104659"/>
              <a:gd name="connsiteX7" fmla="*/ 50743 w 2198640"/>
              <a:gd name="connsiteY7" fmla="*/ 193997 h 2104659"/>
              <a:gd name="connsiteX0" fmla="*/ 56486 w 2112943"/>
              <a:gd name="connsiteY0" fmla="*/ 139792 h 2135363"/>
              <a:gd name="connsiteX1" fmla="*/ 415715 w 2112943"/>
              <a:gd name="connsiteY1" fmla="*/ 1001941 h 2135363"/>
              <a:gd name="connsiteX2" fmla="*/ 461435 w 2112943"/>
              <a:gd name="connsiteY2" fmla="*/ 2033907 h 2135363"/>
              <a:gd name="connsiteX3" fmla="*/ 1391688 w 2112943"/>
              <a:gd name="connsiteY3" fmla="*/ 2097727 h 2135363"/>
              <a:gd name="connsiteX4" fmla="*/ 2061635 w 2112943"/>
              <a:gd name="connsiteY4" fmla="*/ 2020844 h 2135363"/>
              <a:gd name="connsiteX5" fmla="*/ 1989788 w 2112943"/>
              <a:gd name="connsiteY5" fmla="*/ 936627 h 2135363"/>
              <a:gd name="connsiteX6" fmla="*/ 1767720 w 2112943"/>
              <a:gd name="connsiteY6" fmla="*/ 81010 h 2135363"/>
              <a:gd name="connsiteX7" fmla="*/ 56486 w 2112943"/>
              <a:gd name="connsiteY7" fmla="*/ 139792 h 2135363"/>
              <a:gd name="connsiteX0" fmla="*/ 78627 w 2135084"/>
              <a:gd name="connsiteY0" fmla="*/ 140456 h 2135119"/>
              <a:gd name="connsiteX1" fmla="*/ 307227 w 2135084"/>
              <a:gd name="connsiteY1" fmla="*/ 1015668 h 2135119"/>
              <a:gd name="connsiteX2" fmla="*/ 483576 w 2135084"/>
              <a:gd name="connsiteY2" fmla="*/ 2034571 h 2135119"/>
              <a:gd name="connsiteX3" fmla="*/ 1413829 w 2135084"/>
              <a:gd name="connsiteY3" fmla="*/ 2098391 h 2135119"/>
              <a:gd name="connsiteX4" fmla="*/ 2083776 w 2135084"/>
              <a:gd name="connsiteY4" fmla="*/ 2021508 h 2135119"/>
              <a:gd name="connsiteX5" fmla="*/ 2011929 w 2135084"/>
              <a:gd name="connsiteY5" fmla="*/ 937291 h 2135119"/>
              <a:gd name="connsiteX6" fmla="*/ 1789861 w 2135084"/>
              <a:gd name="connsiteY6" fmla="*/ 81674 h 2135119"/>
              <a:gd name="connsiteX7" fmla="*/ 78627 w 2135084"/>
              <a:gd name="connsiteY7" fmla="*/ 140456 h 2135119"/>
              <a:gd name="connsiteX0" fmla="*/ 78627 w 2135084"/>
              <a:gd name="connsiteY0" fmla="*/ 140456 h 2135119"/>
              <a:gd name="connsiteX1" fmla="*/ 307227 w 2135084"/>
              <a:gd name="connsiteY1" fmla="*/ 1015668 h 2135119"/>
              <a:gd name="connsiteX2" fmla="*/ 483576 w 2135084"/>
              <a:gd name="connsiteY2" fmla="*/ 2034571 h 2135119"/>
              <a:gd name="connsiteX3" fmla="*/ 1413829 w 2135084"/>
              <a:gd name="connsiteY3" fmla="*/ 2098391 h 2135119"/>
              <a:gd name="connsiteX4" fmla="*/ 2083776 w 2135084"/>
              <a:gd name="connsiteY4" fmla="*/ 2021508 h 2135119"/>
              <a:gd name="connsiteX5" fmla="*/ 2011929 w 2135084"/>
              <a:gd name="connsiteY5" fmla="*/ 937291 h 2135119"/>
              <a:gd name="connsiteX6" fmla="*/ 1789861 w 2135084"/>
              <a:gd name="connsiteY6" fmla="*/ 81674 h 2135119"/>
              <a:gd name="connsiteX7" fmla="*/ 78627 w 2135084"/>
              <a:gd name="connsiteY7" fmla="*/ 140456 h 2135119"/>
              <a:gd name="connsiteX0" fmla="*/ 66307 w 2122764"/>
              <a:gd name="connsiteY0" fmla="*/ 115698 h 2110361"/>
              <a:gd name="connsiteX1" fmla="*/ 294907 w 2122764"/>
              <a:gd name="connsiteY1" fmla="*/ 990910 h 2110361"/>
              <a:gd name="connsiteX2" fmla="*/ 471256 w 2122764"/>
              <a:gd name="connsiteY2" fmla="*/ 2009813 h 2110361"/>
              <a:gd name="connsiteX3" fmla="*/ 1401509 w 2122764"/>
              <a:gd name="connsiteY3" fmla="*/ 2073633 h 2110361"/>
              <a:gd name="connsiteX4" fmla="*/ 2071456 w 2122764"/>
              <a:gd name="connsiteY4" fmla="*/ 1996750 h 2110361"/>
              <a:gd name="connsiteX5" fmla="*/ 1999609 w 2122764"/>
              <a:gd name="connsiteY5" fmla="*/ 912533 h 2110361"/>
              <a:gd name="connsiteX6" fmla="*/ 1594661 w 2122764"/>
              <a:gd name="connsiteY6" fmla="*/ 96105 h 2110361"/>
              <a:gd name="connsiteX7" fmla="*/ 66307 w 2122764"/>
              <a:gd name="connsiteY7" fmla="*/ 115698 h 2110361"/>
              <a:gd name="connsiteX0" fmla="*/ 75968 w 2132425"/>
              <a:gd name="connsiteY0" fmla="*/ 136111 h 2130774"/>
              <a:gd name="connsiteX1" fmla="*/ 304568 w 2132425"/>
              <a:gd name="connsiteY1" fmla="*/ 1011323 h 2130774"/>
              <a:gd name="connsiteX2" fmla="*/ 480917 w 2132425"/>
              <a:gd name="connsiteY2" fmla="*/ 2030226 h 2130774"/>
              <a:gd name="connsiteX3" fmla="*/ 1411170 w 2132425"/>
              <a:gd name="connsiteY3" fmla="*/ 2094046 h 2130774"/>
              <a:gd name="connsiteX4" fmla="*/ 2081117 w 2132425"/>
              <a:gd name="connsiteY4" fmla="*/ 2017163 h 2130774"/>
              <a:gd name="connsiteX5" fmla="*/ 2009270 w 2132425"/>
              <a:gd name="connsiteY5" fmla="*/ 932946 h 2130774"/>
              <a:gd name="connsiteX6" fmla="*/ 1748013 w 2132425"/>
              <a:gd name="connsiteY6" fmla="*/ 83861 h 2130774"/>
              <a:gd name="connsiteX7" fmla="*/ 75968 w 2132425"/>
              <a:gd name="connsiteY7" fmla="*/ 136111 h 2130774"/>
              <a:gd name="connsiteX0" fmla="*/ 74393 w 2130850"/>
              <a:gd name="connsiteY0" fmla="*/ 136111 h 2129256"/>
              <a:gd name="connsiteX1" fmla="*/ 302993 w 2130850"/>
              <a:gd name="connsiteY1" fmla="*/ 1011323 h 2129256"/>
              <a:gd name="connsiteX2" fmla="*/ 398230 w 2130850"/>
              <a:gd name="connsiteY2" fmla="*/ 2010632 h 2129256"/>
              <a:gd name="connsiteX3" fmla="*/ 1409595 w 2130850"/>
              <a:gd name="connsiteY3" fmla="*/ 2094046 h 2129256"/>
              <a:gd name="connsiteX4" fmla="*/ 2079542 w 2130850"/>
              <a:gd name="connsiteY4" fmla="*/ 2017163 h 2129256"/>
              <a:gd name="connsiteX5" fmla="*/ 2007695 w 2130850"/>
              <a:gd name="connsiteY5" fmla="*/ 932946 h 2129256"/>
              <a:gd name="connsiteX6" fmla="*/ 1746438 w 2130850"/>
              <a:gd name="connsiteY6" fmla="*/ 83861 h 2129256"/>
              <a:gd name="connsiteX7" fmla="*/ 74393 w 2130850"/>
              <a:gd name="connsiteY7" fmla="*/ 136111 h 2129256"/>
              <a:gd name="connsiteX0" fmla="*/ 74393 w 2134073"/>
              <a:gd name="connsiteY0" fmla="*/ 136111 h 2097219"/>
              <a:gd name="connsiteX1" fmla="*/ 302993 w 2134073"/>
              <a:gd name="connsiteY1" fmla="*/ 1011323 h 2097219"/>
              <a:gd name="connsiteX2" fmla="*/ 398230 w 2134073"/>
              <a:gd name="connsiteY2" fmla="*/ 2010632 h 2097219"/>
              <a:gd name="connsiteX3" fmla="*/ 1365920 w 2134073"/>
              <a:gd name="connsiteY3" fmla="*/ 2015669 h 2097219"/>
              <a:gd name="connsiteX4" fmla="*/ 2079542 w 2134073"/>
              <a:gd name="connsiteY4" fmla="*/ 2017163 h 2097219"/>
              <a:gd name="connsiteX5" fmla="*/ 2007695 w 2134073"/>
              <a:gd name="connsiteY5" fmla="*/ 932946 h 2097219"/>
              <a:gd name="connsiteX6" fmla="*/ 1746438 w 2134073"/>
              <a:gd name="connsiteY6" fmla="*/ 83861 h 2097219"/>
              <a:gd name="connsiteX7" fmla="*/ 74393 w 2134073"/>
              <a:gd name="connsiteY7" fmla="*/ 136111 h 2097219"/>
              <a:gd name="connsiteX0" fmla="*/ 74393 w 2134073"/>
              <a:gd name="connsiteY0" fmla="*/ 136111 h 2114297"/>
              <a:gd name="connsiteX1" fmla="*/ 302993 w 2134073"/>
              <a:gd name="connsiteY1" fmla="*/ 1011323 h 2114297"/>
              <a:gd name="connsiteX2" fmla="*/ 398230 w 2134073"/>
              <a:gd name="connsiteY2" fmla="*/ 2010632 h 2114297"/>
              <a:gd name="connsiteX3" fmla="*/ 1365920 w 2134073"/>
              <a:gd name="connsiteY3" fmla="*/ 2061389 h 2114297"/>
              <a:gd name="connsiteX4" fmla="*/ 2079542 w 2134073"/>
              <a:gd name="connsiteY4" fmla="*/ 2017163 h 2114297"/>
              <a:gd name="connsiteX5" fmla="*/ 2007695 w 2134073"/>
              <a:gd name="connsiteY5" fmla="*/ 932946 h 2114297"/>
              <a:gd name="connsiteX6" fmla="*/ 1746438 w 2134073"/>
              <a:gd name="connsiteY6" fmla="*/ 83861 h 2114297"/>
              <a:gd name="connsiteX7" fmla="*/ 74393 w 2134073"/>
              <a:gd name="connsiteY7" fmla="*/ 136111 h 2114297"/>
              <a:gd name="connsiteX0" fmla="*/ 73919 w 2133599"/>
              <a:gd name="connsiteY0" fmla="*/ 136111 h 2114297"/>
              <a:gd name="connsiteX1" fmla="*/ 302519 w 2133599"/>
              <a:gd name="connsiteY1" fmla="*/ 1011323 h 2114297"/>
              <a:gd name="connsiteX2" fmla="*/ 372799 w 2133599"/>
              <a:gd name="connsiteY2" fmla="*/ 1958381 h 2114297"/>
              <a:gd name="connsiteX3" fmla="*/ 1365446 w 2133599"/>
              <a:gd name="connsiteY3" fmla="*/ 2061389 h 2114297"/>
              <a:gd name="connsiteX4" fmla="*/ 2079068 w 2133599"/>
              <a:gd name="connsiteY4" fmla="*/ 2017163 h 2114297"/>
              <a:gd name="connsiteX5" fmla="*/ 2007221 w 2133599"/>
              <a:gd name="connsiteY5" fmla="*/ 932946 h 2114297"/>
              <a:gd name="connsiteX6" fmla="*/ 1745964 w 2133599"/>
              <a:gd name="connsiteY6" fmla="*/ 83861 h 2114297"/>
              <a:gd name="connsiteX7" fmla="*/ 73919 w 2133599"/>
              <a:gd name="connsiteY7" fmla="*/ 136111 h 2114297"/>
              <a:gd name="connsiteX0" fmla="*/ 73919 w 2164768"/>
              <a:gd name="connsiteY0" fmla="*/ 136111 h 2114297"/>
              <a:gd name="connsiteX1" fmla="*/ 302519 w 2164768"/>
              <a:gd name="connsiteY1" fmla="*/ 1011323 h 2114297"/>
              <a:gd name="connsiteX2" fmla="*/ 372799 w 2164768"/>
              <a:gd name="connsiteY2" fmla="*/ 1958381 h 2114297"/>
              <a:gd name="connsiteX3" fmla="*/ 1365446 w 2164768"/>
              <a:gd name="connsiteY3" fmla="*/ 2061389 h 2114297"/>
              <a:gd name="connsiteX4" fmla="*/ 2079068 w 2164768"/>
              <a:gd name="connsiteY4" fmla="*/ 2017163 h 2114297"/>
              <a:gd name="connsiteX5" fmla="*/ 2075854 w 2164768"/>
              <a:gd name="connsiteY5" fmla="*/ 932946 h 2114297"/>
              <a:gd name="connsiteX6" fmla="*/ 1745964 w 2164768"/>
              <a:gd name="connsiteY6" fmla="*/ 83861 h 2114297"/>
              <a:gd name="connsiteX7" fmla="*/ 73919 w 2164768"/>
              <a:gd name="connsiteY7" fmla="*/ 136111 h 2114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64768" h="2114297">
                <a:moveTo>
                  <a:pt x="73919" y="136111"/>
                </a:moveTo>
                <a:cubicBezTo>
                  <a:pt x="-166655" y="290688"/>
                  <a:pt x="252706" y="707611"/>
                  <a:pt x="302519" y="1011323"/>
                </a:cubicBezTo>
                <a:cubicBezTo>
                  <a:pt x="352332" y="1315035"/>
                  <a:pt x="195644" y="1783370"/>
                  <a:pt x="372799" y="1958381"/>
                </a:cubicBezTo>
                <a:cubicBezTo>
                  <a:pt x="549954" y="2133392"/>
                  <a:pt x="1128138" y="2060301"/>
                  <a:pt x="1365446" y="2061389"/>
                </a:cubicBezTo>
                <a:cubicBezTo>
                  <a:pt x="1602754" y="2062477"/>
                  <a:pt x="1960667" y="2205237"/>
                  <a:pt x="2079068" y="2017163"/>
                </a:cubicBezTo>
                <a:cubicBezTo>
                  <a:pt x="2197469" y="1829089"/>
                  <a:pt x="2190154" y="1247543"/>
                  <a:pt x="2075854" y="932946"/>
                </a:cubicBezTo>
                <a:cubicBezTo>
                  <a:pt x="1961554" y="618349"/>
                  <a:pt x="2079620" y="216667"/>
                  <a:pt x="1745964" y="83861"/>
                </a:cubicBezTo>
                <a:cubicBezTo>
                  <a:pt x="1412308" y="-48945"/>
                  <a:pt x="314493" y="-18466"/>
                  <a:pt x="73919" y="136111"/>
                </a:cubicBezTo>
                <a:close/>
              </a:path>
            </a:pathLst>
          </a:custGeom>
          <a:solidFill>
            <a:srgbClr val="01F098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>
              <a:spcBef>
                <a:spcPct val="0"/>
              </a:spcBef>
            </a:pPr>
            <a:endParaRPr lang="en-US" sz="3200">
              <a:latin typeface="Times" charset="0"/>
            </a:endParaRPr>
          </a:p>
        </p:txBody>
      </p:sp>
      <p:sp>
        <p:nvSpPr>
          <p:cNvPr id="12" name="Freeform 11"/>
          <p:cNvSpPr/>
          <p:nvPr/>
        </p:nvSpPr>
        <p:spPr bwMode="auto">
          <a:xfrm>
            <a:off x="8304246" y="3777959"/>
            <a:ext cx="2636292" cy="2723383"/>
          </a:xfrm>
          <a:custGeom>
            <a:avLst/>
            <a:gdLst>
              <a:gd name="connsiteX0" fmla="*/ 110551 w 2069983"/>
              <a:gd name="connsiteY0" fmla="*/ 127652 h 1858405"/>
              <a:gd name="connsiteX1" fmla="*/ 1710751 w 2069983"/>
              <a:gd name="connsiteY1" fmla="*/ 264812 h 1858405"/>
              <a:gd name="connsiteX2" fmla="*/ 1965477 w 2069983"/>
              <a:gd name="connsiteY2" fmla="*/ 1512315 h 1858405"/>
              <a:gd name="connsiteX3" fmla="*/ 339151 w 2069983"/>
              <a:gd name="connsiteY3" fmla="*/ 1767040 h 1858405"/>
              <a:gd name="connsiteX4" fmla="*/ 110551 w 2069983"/>
              <a:gd name="connsiteY4" fmla="*/ 127652 h 1858405"/>
              <a:gd name="connsiteX0" fmla="*/ 106048 w 1963809"/>
              <a:gd name="connsiteY0" fmla="*/ 140558 h 1998765"/>
              <a:gd name="connsiteX1" fmla="*/ 1706248 w 1963809"/>
              <a:gd name="connsiteY1" fmla="*/ 277718 h 1998765"/>
              <a:gd name="connsiteX2" fmla="*/ 1823814 w 1963809"/>
              <a:gd name="connsiteY2" fmla="*/ 1819135 h 1998765"/>
              <a:gd name="connsiteX3" fmla="*/ 334648 w 1963809"/>
              <a:gd name="connsiteY3" fmla="*/ 1779946 h 1998765"/>
              <a:gd name="connsiteX4" fmla="*/ 106048 w 1963809"/>
              <a:gd name="connsiteY4" fmla="*/ 140558 h 1998765"/>
              <a:gd name="connsiteX0" fmla="*/ 110882 w 1996007"/>
              <a:gd name="connsiteY0" fmla="*/ 182679 h 2040886"/>
              <a:gd name="connsiteX1" fmla="*/ 1776396 w 1996007"/>
              <a:gd name="connsiteY1" fmla="*/ 228399 h 2040886"/>
              <a:gd name="connsiteX2" fmla="*/ 1828648 w 1996007"/>
              <a:gd name="connsiteY2" fmla="*/ 1861256 h 2040886"/>
              <a:gd name="connsiteX3" fmla="*/ 339482 w 1996007"/>
              <a:gd name="connsiteY3" fmla="*/ 1822067 h 2040886"/>
              <a:gd name="connsiteX4" fmla="*/ 110882 w 1996007"/>
              <a:gd name="connsiteY4" fmla="*/ 182679 h 2040886"/>
              <a:gd name="connsiteX0" fmla="*/ 110882 w 2004381"/>
              <a:gd name="connsiteY0" fmla="*/ 182679 h 2012969"/>
              <a:gd name="connsiteX1" fmla="*/ 1776396 w 2004381"/>
              <a:gd name="connsiteY1" fmla="*/ 228399 h 2012969"/>
              <a:gd name="connsiteX2" fmla="*/ 1969577 w 2004381"/>
              <a:gd name="connsiteY2" fmla="*/ 761710 h 2012969"/>
              <a:gd name="connsiteX3" fmla="*/ 1828648 w 2004381"/>
              <a:gd name="connsiteY3" fmla="*/ 1861256 h 2012969"/>
              <a:gd name="connsiteX4" fmla="*/ 339482 w 2004381"/>
              <a:gd name="connsiteY4" fmla="*/ 1822067 h 2012969"/>
              <a:gd name="connsiteX5" fmla="*/ 110882 w 2004381"/>
              <a:gd name="connsiteY5" fmla="*/ 182679 h 2012969"/>
              <a:gd name="connsiteX0" fmla="*/ 110882 w 1954160"/>
              <a:gd name="connsiteY0" fmla="*/ 139521 h 1969811"/>
              <a:gd name="connsiteX1" fmla="*/ 1776396 w 1954160"/>
              <a:gd name="connsiteY1" fmla="*/ 185241 h 1969811"/>
              <a:gd name="connsiteX2" fmla="*/ 1838948 w 1954160"/>
              <a:gd name="connsiteY2" fmla="*/ 986341 h 1969811"/>
              <a:gd name="connsiteX3" fmla="*/ 1828648 w 1954160"/>
              <a:gd name="connsiteY3" fmla="*/ 1818098 h 1969811"/>
              <a:gd name="connsiteX4" fmla="*/ 339482 w 1954160"/>
              <a:gd name="connsiteY4" fmla="*/ 1778909 h 1969811"/>
              <a:gd name="connsiteX5" fmla="*/ 110882 w 1954160"/>
              <a:gd name="connsiteY5" fmla="*/ 139521 h 1969811"/>
              <a:gd name="connsiteX0" fmla="*/ 110882 w 1963938"/>
              <a:gd name="connsiteY0" fmla="*/ 142815 h 1973105"/>
              <a:gd name="connsiteX1" fmla="*/ 1776396 w 1963938"/>
              <a:gd name="connsiteY1" fmla="*/ 188535 h 1973105"/>
              <a:gd name="connsiteX2" fmla="*/ 1871605 w 1963938"/>
              <a:gd name="connsiteY2" fmla="*/ 1061481 h 1973105"/>
              <a:gd name="connsiteX3" fmla="*/ 1828648 w 1963938"/>
              <a:gd name="connsiteY3" fmla="*/ 1821392 h 1973105"/>
              <a:gd name="connsiteX4" fmla="*/ 339482 w 1963938"/>
              <a:gd name="connsiteY4" fmla="*/ 1782203 h 1973105"/>
              <a:gd name="connsiteX5" fmla="*/ 110882 w 1963938"/>
              <a:gd name="connsiteY5" fmla="*/ 142815 h 1973105"/>
              <a:gd name="connsiteX0" fmla="*/ 124163 w 1977219"/>
              <a:gd name="connsiteY0" fmla="*/ 148505 h 2024279"/>
              <a:gd name="connsiteX1" fmla="*/ 1789677 w 1977219"/>
              <a:gd name="connsiteY1" fmla="*/ 194225 h 2024279"/>
              <a:gd name="connsiteX2" fmla="*/ 1884886 w 1977219"/>
              <a:gd name="connsiteY2" fmla="*/ 1067171 h 2024279"/>
              <a:gd name="connsiteX3" fmla="*/ 1841929 w 1977219"/>
              <a:gd name="connsiteY3" fmla="*/ 1827082 h 2024279"/>
              <a:gd name="connsiteX4" fmla="*/ 313575 w 1977219"/>
              <a:gd name="connsiteY4" fmla="*/ 1866270 h 2024279"/>
              <a:gd name="connsiteX5" fmla="*/ 124163 w 1977219"/>
              <a:gd name="connsiteY5" fmla="*/ 148505 h 2024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77219" h="2024279">
                <a:moveTo>
                  <a:pt x="124163" y="148505"/>
                </a:moveTo>
                <a:cubicBezTo>
                  <a:pt x="370180" y="-130169"/>
                  <a:pt x="1496223" y="41114"/>
                  <a:pt x="1789677" y="194225"/>
                </a:cubicBezTo>
                <a:cubicBezTo>
                  <a:pt x="2083131" y="347336"/>
                  <a:pt x="1876177" y="795028"/>
                  <a:pt x="1884886" y="1067171"/>
                </a:cubicBezTo>
                <a:cubicBezTo>
                  <a:pt x="1893595" y="1339314"/>
                  <a:pt x="2113612" y="1650356"/>
                  <a:pt x="1841929" y="1827082"/>
                </a:cubicBezTo>
                <a:cubicBezTo>
                  <a:pt x="1570246" y="2003808"/>
                  <a:pt x="599869" y="2146033"/>
                  <a:pt x="313575" y="1866270"/>
                </a:cubicBezTo>
                <a:cubicBezTo>
                  <a:pt x="27281" y="1586507"/>
                  <a:pt x="-121854" y="427179"/>
                  <a:pt x="124163" y="148505"/>
                </a:cubicBezTo>
                <a:close/>
              </a:path>
            </a:pathLst>
          </a:custGeom>
          <a:solidFill>
            <a:srgbClr val="F4EF2C">
              <a:alpha val="29804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>
              <a:spcBef>
                <a:spcPct val="0"/>
              </a:spcBef>
            </a:pPr>
            <a:endParaRPr lang="en-US" sz="3200">
              <a:latin typeface="Times" charset="0"/>
            </a:endParaRPr>
          </a:p>
        </p:txBody>
      </p:sp>
      <p:sp>
        <p:nvSpPr>
          <p:cNvPr id="13" name="Freeform 12"/>
          <p:cNvSpPr/>
          <p:nvPr/>
        </p:nvSpPr>
        <p:spPr bwMode="auto">
          <a:xfrm>
            <a:off x="5007701" y="3741327"/>
            <a:ext cx="2816491" cy="2743045"/>
          </a:xfrm>
          <a:custGeom>
            <a:avLst/>
            <a:gdLst>
              <a:gd name="connsiteX0" fmla="*/ 131410 w 2096418"/>
              <a:gd name="connsiteY0" fmla="*/ 73666 h 1919283"/>
              <a:gd name="connsiteX1" fmla="*/ 928245 w 2096418"/>
              <a:gd name="connsiteY1" fmla="*/ 295735 h 1919283"/>
              <a:gd name="connsiteX2" fmla="*/ 1600982 w 2096418"/>
              <a:gd name="connsiteY2" fmla="*/ 269609 h 1919283"/>
              <a:gd name="connsiteX3" fmla="*/ 1849176 w 2096418"/>
              <a:gd name="connsiteY3" fmla="*/ 1706523 h 1919283"/>
              <a:gd name="connsiteX4" fmla="*/ 1992867 w 2096418"/>
              <a:gd name="connsiteY4" fmla="*/ 1856746 h 1919283"/>
              <a:gd name="connsiteX5" fmla="*/ 196725 w 2096418"/>
              <a:gd name="connsiteY5" fmla="*/ 1752243 h 1919283"/>
              <a:gd name="connsiteX6" fmla="*/ 131410 w 2096418"/>
              <a:gd name="connsiteY6" fmla="*/ 73666 h 1919283"/>
              <a:gd name="connsiteX0" fmla="*/ 98549 w 1818099"/>
              <a:gd name="connsiteY0" fmla="*/ 73666 h 1956008"/>
              <a:gd name="connsiteX1" fmla="*/ 895384 w 1818099"/>
              <a:gd name="connsiteY1" fmla="*/ 295735 h 1956008"/>
              <a:gd name="connsiteX2" fmla="*/ 1568121 w 1818099"/>
              <a:gd name="connsiteY2" fmla="*/ 269609 h 1956008"/>
              <a:gd name="connsiteX3" fmla="*/ 1816315 w 1818099"/>
              <a:gd name="connsiteY3" fmla="*/ 1706523 h 1956008"/>
              <a:gd name="connsiteX4" fmla="*/ 1463618 w 1818099"/>
              <a:gd name="connsiteY4" fmla="*/ 1922060 h 1956008"/>
              <a:gd name="connsiteX5" fmla="*/ 163864 w 1818099"/>
              <a:gd name="connsiteY5" fmla="*/ 1752243 h 1956008"/>
              <a:gd name="connsiteX6" fmla="*/ 98549 w 1818099"/>
              <a:gd name="connsiteY6" fmla="*/ 73666 h 1956008"/>
              <a:gd name="connsiteX0" fmla="*/ 99394 w 1818915"/>
              <a:gd name="connsiteY0" fmla="*/ 103265 h 1985607"/>
              <a:gd name="connsiteX1" fmla="*/ 909292 w 1818915"/>
              <a:gd name="connsiteY1" fmla="*/ 194706 h 1985607"/>
              <a:gd name="connsiteX2" fmla="*/ 1568966 w 1818915"/>
              <a:gd name="connsiteY2" fmla="*/ 299208 h 1985607"/>
              <a:gd name="connsiteX3" fmla="*/ 1817160 w 1818915"/>
              <a:gd name="connsiteY3" fmla="*/ 1736122 h 1985607"/>
              <a:gd name="connsiteX4" fmla="*/ 1464463 w 1818915"/>
              <a:gd name="connsiteY4" fmla="*/ 1951659 h 1985607"/>
              <a:gd name="connsiteX5" fmla="*/ 164709 w 1818915"/>
              <a:gd name="connsiteY5" fmla="*/ 1781842 h 1985607"/>
              <a:gd name="connsiteX6" fmla="*/ 99394 w 1818915"/>
              <a:gd name="connsiteY6" fmla="*/ 103265 h 1985607"/>
              <a:gd name="connsiteX0" fmla="*/ 62657 w 1899744"/>
              <a:gd name="connsiteY0" fmla="*/ 109120 h 1956919"/>
              <a:gd name="connsiteX1" fmla="*/ 990121 w 1899744"/>
              <a:gd name="connsiteY1" fmla="*/ 167904 h 1956919"/>
              <a:gd name="connsiteX2" fmla="*/ 1649795 w 1899744"/>
              <a:gd name="connsiteY2" fmla="*/ 272406 h 1956919"/>
              <a:gd name="connsiteX3" fmla="*/ 1897989 w 1899744"/>
              <a:gd name="connsiteY3" fmla="*/ 1709320 h 1956919"/>
              <a:gd name="connsiteX4" fmla="*/ 1545292 w 1899744"/>
              <a:gd name="connsiteY4" fmla="*/ 1924857 h 1956919"/>
              <a:gd name="connsiteX5" fmla="*/ 245538 w 1899744"/>
              <a:gd name="connsiteY5" fmla="*/ 1755040 h 1956919"/>
              <a:gd name="connsiteX6" fmla="*/ 62657 w 1899744"/>
              <a:gd name="connsiteY6" fmla="*/ 109120 h 1956919"/>
              <a:gd name="connsiteX0" fmla="*/ 62657 w 1923059"/>
              <a:gd name="connsiteY0" fmla="*/ 108283 h 1956082"/>
              <a:gd name="connsiteX1" fmla="*/ 990121 w 1923059"/>
              <a:gd name="connsiteY1" fmla="*/ 167067 h 1956082"/>
              <a:gd name="connsiteX2" fmla="*/ 1793486 w 1923059"/>
              <a:gd name="connsiteY2" fmla="*/ 245443 h 1956082"/>
              <a:gd name="connsiteX3" fmla="*/ 1897989 w 1923059"/>
              <a:gd name="connsiteY3" fmla="*/ 1708483 h 1956082"/>
              <a:gd name="connsiteX4" fmla="*/ 1545292 w 1923059"/>
              <a:gd name="connsiteY4" fmla="*/ 1924020 h 1956082"/>
              <a:gd name="connsiteX5" fmla="*/ 245538 w 1923059"/>
              <a:gd name="connsiteY5" fmla="*/ 1754203 h 1956082"/>
              <a:gd name="connsiteX6" fmla="*/ 62657 w 1923059"/>
              <a:gd name="connsiteY6" fmla="*/ 108283 h 1956082"/>
              <a:gd name="connsiteX0" fmla="*/ 62657 w 1906313"/>
              <a:gd name="connsiteY0" fmla="*/ 108283 h 1956082"/>
              <a:gd name="connsiteX1" fmla="*/ 990121 w 1906313"/>
              <a:gd name="connsiteY1" fmla="*/ 167067 h 1956082"/>
              <a:gd name="connsiteX2" fmla="*/ 1793486 w 1906313"/>
              <a:gd name="connsiteY2" fmla="*/ 245443 h 1956082"/>
              <a:gd name="connsiteX3" fmla="*/ 1897989 w 1906313"/>
              <a:gd name="connsiteY3" fmla="*/ 1708483 h 1956082"/>
              <a:gd name="connsiteX4" fmla="*/ 1545292 w 1906313"/>
              <a:gd name="connsiteY4" fmla="*/ 1924020 h 1956082"/>
              <a:gd name="connsiteX5" fmla="*/ 245538 w 1906313"/>
              <a:gd name="connsiteY5" fmla="*/ 1754203 h 1956082"/>
              <a:gd name="connsiteX6" fmla="*/ 62657 w 1906313"/>
              <a:gd name="connsiteY6" fmla="*/ 108283 h 1956082"/>
              <a:gd name="connsiteX0" fmla="*/ 62657 w 1983103"/>
              <a:gd name="connsiteY0" fmla="*/ 108283 h 1956082"/>
              <a:gd name="connsiteX1" fmla="*/ 990121 w 1983103"/>
              <a:gd name="connsiteY1" fmla="*/ 167067 h 1956082"/>
              <a:gd name="connsiteX2" fmla="*/ 1793486 w 1983103"/>
              <a:gd name="connsiteY2" fmla="*/ 245443 h 1956082"/>
              <a:gd name="connsiteX3" fmla="*/ 1969835 w 1983103"/>
              <a:gd name="connsiteY3" fmla="*/ 1708483 h 1956082"/>
              <a:gd name="connsiteX4" fmla="*/ 1545292 w 1983103"/>
              <a:gd name="connsiteY4" fmla="*/ 1924020 h 1956082"/>
              <a:gd name="connsiteX5" fmla="*/ 245538 w 1983103"/>
              <a:gd name="connsiteY5" fmla="*/ 1754203 h 1956082"/>
              <a:gd name="connsiteX6" fmla="*/ 62657 w 1983103"/>
              <a:gd name="connsiteY6" fmla="*/ 108283 h 1956082"/>
              <a:gd name="connsiteX0" fmla="*/ 61687 w 1983866"/>
              <a:gd name="connsiteY0" fmla="*/ 108283 h 2022644"/>
              <a:gd name="connsiteX1" fmla="*/ 989151 w 1983866"/>
              <a:gd name="connsiteY1" fmla="*/ 167067 h 2022644"/>
              <a:gd name="connsiteX2" fmla="*/ 1792516 w 1983866"/>
              <a:gd name="connsiteY2" fmla="*/ 245443 h 2022644"/>
              <a:gd name="connsiteX3" fmla="*/ 1968865 w 1983866"/>
              <a:gd name="connsiteY3" fmla="*/ 1708483 h 2022644"/>
              <a:gd name="connsiteX4" fmla="*/ 1518197 w 1983866"/>
              <a:gd name="connsiteY4" fmla="*/ 2015460 h 2022644"/>
              <a:gd name="connsiteX5" fmla="*/ 244568 w 1983866"/>
              <a:gd name="connsiteY5" fmla="*/ 1754203 h 2022644"/>
              <a:gd name="connsiteX6" fmla="*/ 61687 w 1983866"/>
              <a:gd name="connsiteY6" fmla="*/ 108283 h 2022644"/>
              <a:gd name="connsiteX0" fmla="*/ 109049 w 2031228"/>
              <a:gd name="connsiteY0" fmla="*/ 116935 h 2074469"/>
              <a:gd name="connsiteX1" fmla="*/ 1036513 w 2031228"/>
              <a:gd name="connsiteY1" fmla="*/ 175719 h 2074469"/>
              <a:gd name="connsiteX2" fmla="*/ 1839878 w 2031228"/>
              <a:gd name="connsiteY2" fmla="*/ 254095 h 2074469"/>
              <a:gd name="connsiteX3" fmla="*/ 2016227 w 2031228"/>
              <a:gd name="connsiteY3" fmla="*/ 1717135 h 2074469"/>
              <a:gd name="connsiteX4" fmla="*/ 1565559 w 2031228"/>
              <a:gd name="connsiteY4" fmla="*/ 2024112 h 2074469"/>
              <a:gd name="connsiteX5" fmla="*/ 180896 w 2031228"/>
              <a:gd name="connsiteY5" fmla="*/ 1880421 h 2074469"/>
              <a:gd name="connsiteX6" fmla="*/ 109049 w 2031228"/>
              <a:gd name="connsiteY6" fmla="*/ 116935 h 2074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31228" h="2074469">
                <a:moveTo>
                  <a:pt x="109049" y="116935"/>
                </a:moveTo>
                <a:cubicBezTo>
                  <a:pt x="251652" y="-167182"/>
                  <a:pt x="748042" y="152859"/>
                  <a:pt x="1036513" y="175719"/>
                </a:cubicBezTo>
                <a:cubicBezTo>
                  <a:pt x="1324984" y="198579"/>
                  <a:pt x="1676592" y="-2808"/>
                  <a:pt x="1839878" y="254095"/>
                </a:cubicBezTo>
                <a:cubicBezTo>
                  <a:pt x="2003164" y="510998"/>
                  <a:pt x="2061947" y="1422132"/>
                  <a:pt x="2016227" y="1717135"/>
                </a:cubicBezTo>
                <a:cubicBezTo>
                  <a:pt x="1970507" y="2012138"/>
                  <a:pt x="1840967" y="2016492"/>
                  <a:pt x="1565559" y="2024112"/>
                </a:cubicBezTo>
                <a:cubicBezTo>
                  <a:pt x="1290151" y="2031732"/>
                  <a:pt x="423648" y="2198284"/>
                  <a:pt x="180896" y="1880421"/>
                </a:cubicBezTo>
                <a:cubicBezTo>
                  <a:pt x="-61856" y="1562558"/>
                  <a:pt x="-33554" y="401052"/>
                  <a:pt x="109049" y="116935"/>
                </a:cubicBezTo>
                <a:close/>
              </a:path>
            </a:pathLst>
          </a:custGeom>
          <a:solidFill>
            <a:srgbClr val="6E14DD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>
              <a:spcBef>
                <a:spcPct val="0"/>
              </a:spcBef>
            </a:pPr>
            <a:endParaRPr lang="en-US" sz="3200">
              <a:latin typeface="Times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0" dirty="0"/>
              <a:t>PPA</a:t>
            </a:r>
            <a:r>
              <a:rPr lang="en-GB" b="1" dirty="0"/>
              <a:t> Mission</a:t>
            </a:r>
            <a:endParaRPr lang="en-GB" b="1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6" name="Rectangle 5"/>
          <p:cNvSpPr/>
          <p:nvPr/>
        </p:nvSpPr>
        <p:spPr>
          <a:xfrm>
            <a:off x="5651141" y="1381002"/>
            <a:ext cx="1288814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3200" b="1" dirty="0">
                <a:latin typeface="+mn-lt"/>
              </a:rPr>
              <a:t>Enable</a:t>
            </a:r>
            <a:endParaRPr lang="en-US" sz="3200" dirty="0"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901669" y="1381002"/>
            <a:ext cx="13625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3200" b="1" dirty="0">
                <a:latin typeface="+mn-lt"/>
              </a:rPr>
              <a:t>Support</a:t>
            </a:r>
            <a:endParaRPr lang="en-US" sz="3200" dirty="0"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285421" y="4050275"/>
            <a:ext cx="1479187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3200" b="1" dirty="0">
                <a:latin typeface="+mn-lt"/>
              </a:rPr>
              <a:t>Promote</a:t>
            </a:r>
            <a:endParaRPr lang="en-US" sz="3200" dirty="0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685936" y="4067245"/>
            <a:ext cx="1728037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3200" b="1" dirty="0">
                <a:latin typeface="+mn-lt"/>
              </a:rPr>
              <a:t>Represent</a:t>
            </a:r>
            <a:endParaRPr lang="en-US" sz="3200" dirty="0">
              <a:latin typeface="+mn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651140" y="1933953"/>
            <a:ext cx="1840693" cy="12311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000" b="1" dirty="0"/>
              <a:t>s</a:t>
            </a:r>
            <a:r>
              <a:rPr lang="en-US" sz="2000" b="1" dirty="0">
                <a:latin typeface="+mn-lt"/>
              </a:rPr>
              <a:t>ocial life</a:t>
            </a:r>
            <a:r>
              <a:rPr lang="en-US" sz="2000" dirty="0">
                <a:latin typeface="+mn-lt"/>
              </a:rPr>
              <a:t> by organizing many different types of events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8685935" y="4655698"/>
            <a:ext cx="1920213" cy="15388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000" dirty="0"/>
              <a:t>t</a:t>
            </a:r>
            <a:r>
              <a:rPr lang="en-US" sz="2000" dirty="0">
                <a:latin typeface="+mn-lt"/>
              </a:rPr>
              <a:t>he</a:t>
            </a:r>
            <a:r>
              <a:rPr lang="en-US" sz="2000" b="1" dirty="0">
                <a:latin typeface="+mn-lt"/>
              </a:rPr>
              <a:t> interests</a:t>
            </a:r>
            <a:r>
              <a:rPr lang="en-US" sz="2000" dirty="0">
                <a:latin typeface="+mn-lt"/>
              </a:rPr>
              <a:t> of PhDs and Postdocs to the PSI administration</a:t>
            </a:r>
          </a:p>
        </p:txBody>
      </p:sp>
      <p:sp>
        <p:nvSpPr>
          <p:cNvPr id="17" name="Rectangle 16"/>
          <p:cNvSpPr/>
          <p:nvPr/>
        </p:nvSpPr>
        <p:spPr>
          <a:xfrm>
            <a:off x="8901669" y="1933953"/>
            <a:ext cx="1920507" cy="12311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000" dirty="0">
                <a:latin typeface="+mn-lt"/>
              </a:rPr>
              <a:t>the </a:t>
            </a:r>
            <a:r>
              <a:rPr lang="en-US" sz="2000" b="1" dirty="0">
                <a:latin typeface="+mn-lt"/>
              </a:rPr>
              <a:t>community</a:t>
            </a:r>
            <a:r>
              <a:rPr lang="en-US" sz="2000" dirty="0">
                <a:latin typeface="+mn-lt"/>
              </a:rPr>
              <a:t> through difficulties at all stages of the PhD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285420" y="4638729"/>
            <a:ext cx="2373760" cy="12311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000" b="1" dirty="0">
                <a:latin typeface="+mn-lt"/>
              </a:rPr>
              <a:t>scientific</a:t>
            </a:r>
            <a:r>
              <a:rPr lang="en-US" sz="2000" dirty="0">
                <a:latin typeface="+mn-lt"/>
              </a:rPr>
              <a:t> </a:t>
            </a:r>
            <a:r>
              <a:rPr lang="en-US" sz="2000" b="1" dirty="0">
                <a:latin typeface="+mn-lt"/>
              </a:rPr>
              <a:t>exchange</a:t>
            </a:r>
            <a:r>
              <a:rPr lang="en-US" sz="2000" dirty="0">
                <a:latin typeface="+mn-lt"/>
              </a:rPr>
              <a:t> among PhDs and Postdocs of different divisions</a:t>
            </a:r>
          </a:p>
        </p:txBody>
      </p:sp>
      <p:sp>
        <p:nvSpPr>
          <p:cNvPr id="27" name="Left Brace 26"/>
          <p:cNvSpPr/>
          <p:nvPr/>
        </p:nvSpPr>
        <p:spPr bwMode="auto">
          <a:xfrm>
            <a:off x="3887756" y="932723"/>
            <a:ext cx="1099193" cy="5745589"/>
          </a:xfrm>
          <a:prstGeom prst="leftBrace">
            <a:avLst>
              <a:gd name="adj1" fmla="val 46389"/>
              <a:gd name="adj2" fmla="val 50000"/>
            </a:avLst>
          </a:prstGeom>
          <a:noFill/>
          <a:ln w="28575" cap="flat" cmpd="sng" algn="ctr">
            <a:solidFill>
              <a:srgbClr val="68686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>
              <a:spcBef>
                <a:spcPct val="0"/>
              </a:spcBef>
            </a:pPr>
            <a:endParaRPr lang="en-US" sz="3200">
              <a:latin typeface="Times" charset="0"/>
            </a:endParaRPr>
          </a:p>
        </p:txBody>
      </p:sp>
      <p:pic>
        <p:nvPicPr>
          <p:cNvPr id="1032" name="Picture 8" descr="https://cdn2.iconfinder.com/data/icons/us-election-2020/60/020-megaphone-512.png"/>
          <p:cNvPicPr>
            <a:picLocks noChangeAspect="1" noChangeArrowheads="1"/>
          </p:cNvPicPr>
          <p:nvPr/>
        </p:nvPicPr>
        <p:blipFill>
          <a:blip r:embed="rId2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9887" y="4505029"/>
            <a:ext cx="1714848" cy="1714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cdn-icons-png.flaticon.com/512/1787/1787001.png"/>
          <p:cNvPicPr>
            <a:picLocks noChangeAspect="1" noChangeArrowheads="1"/>
          </p:cNvPicPr>
          <p:nvPr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3410" y="203122"/>
            <a:ext cx="1186757" cy="1186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cdn-icons-png.flaticon.com/512/1189/1189168.png"/>
          <p:cNvPicPr>
            <a:picLocks noChangeAspect="1" noChangeArrowheads="1"/>
          </p:cNvPicPr>
          <p:nvPr/>
        </p:nvPicPr>
        <p:blipFill>
          <a:blip r:embed="rId4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900" y="5728004"/>
            <a:ext cx="1030890" cy="1030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https://cdn-icons-png.flaticon.com/512/921/921305.png"/>
          <p:cNvPicPr>
            <a:picLocks noChangeAspect="1" noChangeArrowheads="1"/>
          </p:cNvPicPr>
          <p:nvPr/>
        </p:nvPicPr>
        <p:blipFill>
          <a:blip r:embed="rId5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1094" y="793958"/>
            <a:ext cx="1064661" cy="1064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 descr="https://cdn-icons-png.flaticon.com/512/149/149181.png"/>
          <p:cNvPicPr>
            <a:picLocks noChangeAspect="1" noChangeArrowheads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679" y="3243715"/>
            <a:ext cx="1235805" cy="1235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EAEC23F6-37F4-8A9A-193E-CCCD601A6F0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 r="46418" b="19856"/>
          <a:stretch/>
        </p:blipFill>
        <p:spPr>
          <a:xfrm>
            <a:off x="695325" y="2204864"/>
            <a:ext cx="2762828" cy="2629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73785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Freeform 115"/>
          <p:cNvSpPr/>
          <p:nvPr/>
        </p:nvSpPr>
        <p:spPr bwMode="auto">
          <a:xfrm>
            <a:off x="4065004" y="1312313"/>
            <a:ext cx="4616599" cy="2093384"/>
          </a:xfrm>
          <a:custGeom>
            <a:avLst/>
            <a:gdLst>
              <a:gd name="connsiteX0" fmla="*/ 1150599 w 4639883"/>
              <a:gd name="connsiteY0" fmla="*/ 181121 h 2041407"/>
              <a:gd name="connsiteX1" fmla="*/ 510519 w 4639883"/>
              <a:gd name="connsiteY1" fmla="*/ 298687 h 2041407"/>
              <a:gd name="connsiteX2" fmla="*/ 33724 w 4639883"/>
              <a:gd name="connsiteY2" fmla="*/ 736292 h 2041407"/>
              <a:gd name="connsiteX3" fmla="*/ 144759 w 4639883"/>
              <a:gd name="connsiteY3" fmla="*/ 1415561 h 2041407"/>
              <a:gd name="connsiteX4" fmla="*/ 987313 w 4639883"/>
              <a:gd name="connsiteY4" fmla="*/ 2009921 h 2041407"/>
              <a:gd name="connsiteX5" fmla="*/ 2620170 w 4639883"/>
              <a:gd name="connsiteY5" fmla="*/ 1957669 h 2041407"/>
              <a:gd name="connsiteX6" fmla="*/ 4560004 w 4639883"/>
              <a:gd name="connsiteY6" fmla="*/ 1944607 h 2041407"/>
              <a:gd name="connsiteX7" fmla="*/ 4187713 w 4639883"/>
              <a:gd name="connsiteY7" fmla="*/ 932235 h 2041407"/>
              <a:gd name="connsiteX8" fmla="*/ 3443130 w 4639883"/>
              <a:gd name="connsiteY8" fmla="*/ 37429 h 2041407"/>
              <a:gd name="connsiteX9" fmla="*/ 1150599 w 4639883"/>
              <a:gd name="connsiteY9" fmla="*/ 181121 h 2041407"/>
              <a:gd name="connsiteX0" fmla="*/ 1398793 w 4639883"/>
              <a:gd name="connsiteY0" fmla="*/ 144826 h 2050832"/>
              <a:gd name="connsiteX1" fmla="*/ 510519 w 4639883"/>
              <a:gd name="connsiteY1" fmla="*/ 308112 h 2050832"/>
              <a:gd name="connsiteX2" fmla="*/ 33724 w 4639883"/>
              <a:gd name="connsiteY2" fmla="*/ 745717 h 2050832"/>
              <a:gd name="connsiteX3" fmla="*/ 144759 w 4639883"/>
              <a:gd name="connsiteY3" fmla="*/ 1424986 h 2050832"/>
              <a:gd name="connsiteX4" fmla="*/ 987313 w 4639883"/>
              <a:gd name="connsiteY4" fmla="*/ 2019346 h 2050832"/>
              <a:gd name="connsiteX5" fmla="*/ 2620170 w 4639883"/>
              <a:gd name="connsiteY5" fmla="*/ 1967094 h 2050832"/>
              <a:gd name="connsiteX6" fmla="*/ 4560004 w 4639883"/>
              <a:gd name="connsiteY6" fmla="*/ 1954032 h 2050832"/>
              <a:gd name="connsiteX7" fmla="*/ 4187713 w 4639883"/>
              <a:gd name="connsiteY7" fmla="*/ 941660 h 2050832"/>
              <a:gd name="connsiteX8" fmla="*/ 3443130 w 4639883"/>
              <a:gd name="connsiteY8" fmla="*/ 46854 h 2050832"/>
              <a:gd name="connsiteX9" fmla="*/ 1398793 w 4639883"/>
              <a:gd name="connsiteY9" fmla="*/ 144826 h 2050832"/>
              <a:gd name="connsiteX0" fmla="*/ 1387700 w 4628790"/>
              <a:gd name="connsiteY0" fmla="*/ 142127 h 2048133"/>
              <a:gd name="connsiteX1" fmla="*/ 349203 w 4628790"/>
              <a:gd name="connsiteY1" fmla="*/ 187848 h 2048133"/>
              <a:gd name="connsiteX2" fmla="*/ 22631 w 4628790"/>
              <a:gd name="connsiteY2" fmla="*/ 743018 h 2048133"/>
              <a:gd name="connsiteX3" fmla="*/ 133666 w 4628790"/>
              <a:gd name="connsiteY3" fmla="*/ 1422287 h 2048133"/>
              <a:gd name="connsiteX4" fmla="*/ 976220 w 4628790"/>
              <a:gd name="connsiteY4" fmla="*/ 2016647 h 2048133"/>
              <a:gd name="connsiteX5" fmla="*/ 2609077 w 4628790"/>
              <a:gd name="connsiteY5" fmla="*/ 1964395 h 2048133"/>
              <a:gd name="connsiteX6" fmla="*/ 4548911 w 4628790"/>
              <a:gd name="connsiteY6" fmla="*/ 1951333 h 2048133"/>
              <a:gd name="connsiteX7" fmla="*/ 4176620 w 4628790"/>
              <a:gd name="connsiteY7" fmla="*/ 938961 h 2048133"/>
              <a:gd name="connsiteX8" fmla="*/ 3432037 w 4628790"/>
              <a:gd name="connsiteY8" fmla="*/ 44155 h 2048133"/>
              <a:gd name="connsiteX9" fmla="*/ 1387700 w 4628790"/>
              <a:gd name="connsiteY9" fmla="*/ 142127 h 2048133"/>
              <a:gd name="connsiteX0" fmla="*/ 1380671 w 4621761"/>
              <a:gd name="connsiteY0" fmla="*/ 142127 h 2106545"/>
              <a:gd name="connsiteX1" fmla="*/ 342174 w 4621761"/>
              <a:gd name="connsiteY1" fmla="*/ 187848 h 2106545"/>
              <a:gd name="connsiteX2" fmla="*/ 15602 w 4621761"/>
              <a:gd name="connsiteY2" fmla="*/ 743018 h 2106545"/>
              <a:gd name="connsiteX3" fmla="*/ 126637 w 4621761"/>
              <a:gd name="connsiteY3" fmla="*/ 1422287 h 2106545"/>
              <a:gd name="connsiteX4" fmla="*/ 766717 w 4621761"/>
              <a:gd name="connsiteY4" fmla="*/ 2081961 h 2106545"/>
              <a:gd name="connsiteX5" fmla="*/ 2602048 w 4621761"/>
              <a:gd name="connsiteY5" fmla="*/ 1964395 h 2106545"/>
              <a:gd name="connsiteX6" fmla="*/ 4541882 w 4621761"/>
              <a:gd name="connsiteY6" fmla="*/ 1951333 h 2106545"/>
              <a:gd name="connsiteX7" fmla="*/ 4169591 w 4621761"/>
              <a:gd name="connsiteY7" fmla="*/ 938961 h 2106545"/>
              <a:gd name="connsiteX8" fmla="*/ 3425008 w 4621761"/>
              <a:gd name="connsiteY8" fmla="*/ 44155 h 2106545"/>
              <a:gd name="connsiteX9" fmla="*/ 1380671 w 4621761"/>
              <a:gd name="connsiteY9" fmla="*/ 142127 h 2106545"/>
              <a:gd name="connsiteX0" fmla="*/ 1380671 w 4621761"/>
              <a:gd name="connsiteY0" fmla="*/ 55790 h 2020208"/>
              <a:gd name="connsiteX1" fmla="*/ 342174 w 4621761"/>
              <a:gd name="connsiteY1" fmla="*/ 101511 h 2020208"/>
              <a:gd name="connsiteX2" fmla="*/ 15602 w 4621761"/>
              <a:gd name="connsiteY2" fmla="*/ 656681 h 2020208"/>
              <a:gd name="connsiteX3" fmla="*/ 126637 w 4621761"/>
              <a:gd name="connsiteY3" fmla="*/ 1335950 h 2020208"/>
              <a:gd name="connsiteX4" fmla="*/ 766717 w 4621761"/>
              <a:gd name="connsiteY4" fmla="*/ 1995624 h 2020208"/>
              <a:gd name="connsiteX5" fmla="*/ 2602048 w 4621761"/>
              <a:gd name="connsiteY5" fmla="*/ 1878058 h 2020208"/>
              <a:gd name="connsiteX6" fmla="*/ 4541882 w 4621761"/>
              <a:gd name="connsiteY6" fmla="*/ 1864996 h 2020208"/>
              <a:gd name="connsiteX7" fmla="*/ 4169591 w 4621761"/>
              <a:gd name="connsiteY7" fmla="*/ 852624 h 2020208"/>
              <a:gd name="connsiteX8" fmla="*/ 3856082 w 4621761"/>
              <a:gd name="connsiteY8" fmla="*/ 62321 h 2020208"/>
              <a:gd name="connsiteX9" fmla="*/ 1380671 w 4621761"/>
              <a:gd name="connsiteY9" fmla="*/ 55790 h 2020208"/>
              <a:gd name="connsiteX0" fmla="*/ 1380671 w 4639350"/>
              <a:gd name="connsiteY0" fmla="*/ 52895 h 2017313"/>
              <a:gd name="connsiteX1" fmla="*/ 342174 w 4639350"/>
              <a:gd name="connsiteY1" fmla="*/ 98616 h 2017313"/>
              <a:gd name="connsiteX2" fmla="*/ 15602 w 4639350"/>
              <a:gd name="connsiteY2" fmla="*/ 653786 h 2017313"/>
              <a:gd name="connsiteX3" fmla="*/ 126637 w 4639350"/>
              <a:gd name="connsiteY3" fmla="*/ 1333055 h 2017313"/>
              <a:gd name="connsiteX4" fmla="*/ 766717 w 4639350"/>
              <a:gd name="connsiteY4" fmla="*/ 1992729 h 2017313"/>
              <a:gd name="connsiteX5" fmla="*/ 2602048 w 4639350"/>
              <a:gd name="connsiteY5" fmla="*/ 1875163 h 2017313"/>
              <a:gd name="connsiteX6" fmla="*/ 4541882 w 4639350"/>
              <a:gd name="connsiteY6" fmla="*/ 1862101 h 2017313"/>
              <a:gd name="connsiteX7" fmla="*/ 4254499 w 4639350"/>
              <a:gd name="connsiteY7" fmla="*/ 810540 h 2017313"/>
              <a:gd name="connsiteX8" fmla="*/ 3856082 w 4639350"/>
              <a:gd name="connsiteY8" fmla="*/ 59426 h 2017313"/>
              <a:gd name="connsiteX9" fmla="*/ 1380671 w 4639350"/>
              <a:gd name="connsiteY9" fmla="*/ 52895 h 2017313"/>
              <a:gd name="connsiteX0" fmla="*/ 1380671 w 4444578"/>
              <a:gd name="connsiteY0" fmla="*/ 52895 h 2016549"/>
              <a:gd name="connsiteX1" fmla="*/ 342174 w 4444578"/>
              <a:gd name="connsiteY1" fmla="*/ 98616 h 2016549"/>
              <a:gd name="connsiteX2" fmla="*/ 15602 w 4444578"/>
              <a:gd name="connsiteY2" fmla="*/ 653786 h 2016549"/>
              <a:gd name="connsiteX3" fmla="*/ 126637 w 4444578"/>
              <a:gd name="connsiteY3" fmla="*/ 1333055 h 2016549"/>
              <a:gd name="connsiteX4" fmla="*/ 766717 w 4444578"/>
              <a:gd name="connsiteY4" fmla="*/ 1992729 h 2016549"/>
              <a:gd name="connsiteX5" fmla="*/ 2602048 w 4444578"/>
              <a:gd name="connsiteY5" fmla="*/ 1875163 h 2016549"/>
              <a:gd name="connsiteX6" fmla="*/ 4280625 w 4444578"/>
              <a:gd name="connsiteY6" fmla="*/ 1914352 h 2016549"/>
              <a:gd name="connsiteX7" fmla="*/ 4254499 w 4444578"/>
              <a:gd name="connsiteY7" fmla="*/ 810540 h 2016549"/>
              <a:gd name="connsiteX8" fmla="*/ 3856082 w 4444578"/>
              <a:gd name="connsiteY8" fmla="*/ 59426 h 2016549"/>
              <a:gd name="connsiteX9" fmla="*/ 1380671 w 4444578"/>
              <a:gd name="connsiteY9" fmla="*/ 52895 h 2016549"/>
              <a:gd name="connsiteX0" fmla="*/ 1380671 w 4457462"/>
              <a:gd name="connsiteY0" fmla="*/ 52895 h 2015567"/>
              <a:gd name="connsiteX1" fmla="*/ 342174 w 4457462"/>
              <a:gd name="connsiteY1" fmla="*/ 98616 h 2015567"/>
              <a:gd name="connsiteX2" fmla="*/ 15602 w 4457462"/>
              <a:gd name="connsiteY2" fmla="*/ 653786 h 2015567"/>
              <a:gd name="connsiteX3" fmla="*/ 126637 w 4457462"/>
              <a:gd name="connsiteY3" fmla="*/ 1333055 h 2015567"/>
              <a:gd name="connsiteX4" fmla="*/ 766717 w 4457462"/>
              <a:gd name="connsiteY4" fmla="*/ 1992729 h 2015567"/>
              <a:gd name="connsiteX5" fmla="*/ 2419168 w 4457462"/>
              <a:gd name="connsiteY5" fmla="*/ 1868631 h 2015567"/>
              <a:gd name="connsiteX6" fmla="*/ 4280625 w 4457462"/>
              <a:gd name="connsiteY6" fmla="*/ 1914352 h 2015567"/>
              <a:gd name="connsiteX7" fmla="*/ 4254499 w 4457462"/>
              <a:gd name="connsiteY7" fmla="*/ 810540 h 2015567"/>
              <a:gd name="connsiteX8" fmla="*/ 3856082 w 4457462"/>
              <a:gd name="connsiteY8" fmla="*/ 59426 h 2015567"/>
              <a:gd name="connsiteX9" fmla="*/ 1380671 w 4457462"/>
              <a:gd name="connsiteY9" fmla="*/ 52895 h 2015567"/>
              <a:gd name="connsiteX0" fmla="*/ 1380671 w 4435915"/>
              <a:gd name="connsiteY0" fmla="*/ 52895 h 2008331"/>
              <a:gd name="connsiteX1" fmla="*/ 342174 w 4435915"/>
              <a:gd name="connsiteY1" fmla="*/ 98616 h 2008331"/>
              <a:gd name="connsiteX2" fmla="*/ 15602 w 4435915"/>
              <a:gd name="connsiteY2" fmla="*/ 653786 h 2008331"/>
              <a:gd name="connsiteX3" fmla="*/ 126637 w 4435915"/>
              <a:gd name="connsiteY3" fmla="*/ 1333055 h 2008331"/>
              <a:gd name="connsiteX4" fmla="*/ 766717 w 4435915"/>
              <a:gd name="connsiteY4" fmla="*/ 1992729 h 2008331"/>
              <a:gd name="connsiteX5" fmla="*/ 2726145 w 4435915"/>
              <a:gd name="connsiteY5" fmla="*/ 1809848 h 2008331"/>
              <a:gd name="connsiteX6" fmla="*/ 4280625 w 4435915"/>
              <a:gd name="connsiteY6" fmla="*/ 1914352 h 2008331"/>
              <a:gd name="connsiteX7" fmla="*/ 4254499 w 4435915"/>
              <a:gd name="connsiteY7" fmla="*/ 810540 h 2008331"/>
              <a:gd name="connsiteX8" fmla="*/ 3856082 w 4435915"/>
              <a:gd name="connsiteY8" fmla="*/ 59426 h 2008331"/>
              <a:gd name="connsiteX9" fmla="*/ 1380671 w 4435915"/>
              <a:gd name="connsiteY9" fmla="*/ 52895 h 2008331"/>
              <a:gd name="connsiteX0" fmla="*/ 1491705 w 4435915"/>
              <a:gd name="connsiteY0" fmla="*/ 99209 h 1989331"/>
              <a:gd name="connsiteX1" fmla="*/ 342174 w 4435915"/>
              <a:gd name="connsiteY1" fmla="*/ 79616 h 1989331"/>
              <a:gd name="connsiteX2" fmla="*/ 15602 w 4435915"/>
              <a:gd name="connsiteY2" fmla="*/ 634786 h 1989331"/>
              <a:gd name="connsiteX3" fmla="*/ 126637 w 4435915"/>
              <a:gd name="connsiteY3" fmla="*/ 1314055 h 1989331"/>
              <a:gd name="connsiteX4" fmla="*/ 766717 w 4435915"/>
              <a:gd name="connsiteY4" fmla="*/ 1973729 h 1989331"/>
              <a:gd name="connsiteX5" fmla="*/ 2726145 w 4435915"/>
              <a:gd name="connsiteY5" fmla="*/ 1790848 h 1989331"/>
              <a:gd name="connsiteX6" fmla="*/ 4280625 w 4435915"/>
              <a:gd name="connsiteY6" fmla="*/ 1895352 h 1989331"/>
              <a:gd name="connsiteX7" fmla="*/ 4254499 w 4435915"/>
              <a:gd name="connsiteY7" fmla="*/ 791540 h 1989331"/>
              <a:gd name="connsiteX8" fmla="*/ 3856082 w 4435915"/>
              <a:gd name="connsiteY8" fmla="*/ 40426 h 1989331"/>
              <a:gd name="connsiteX9" fmla="*/ 1491705 w 4435915"/>
              <a:gd name="connsiteY9" fmla="*/ 99209 h 1989331"/>
              <a:gd name="connsiteX0" fmla="*/ 1543956 w 4435915"/>
              <a:gd name="connsiteY0" fmla="*/ 75004 h 1997784"/>
              <a:gd name="connsiteX1" fmla="*/ 342174 w 4435915"/>
              <a:gd name="connsiteY1" fmla="*/ 88069 h 1997784"/>
              <a:gd name="connsiteX2" fmla="*/ 15602 w 4435915"/>
              <a:gd name="connsiteY2" fmla="*/ 643239 h 1997784"/>
              <a:gd name="connsiteX3" fmla="*/ 126637 w 4435915"/>
              <a:gd name="connsiteY3" fmla="*/ 1322508 h 1997784"/>
              <a:gd name="connsiteX4" fmla="*/ 766717 w 4435915"/>
              <a:gd name="connsiteY4" fmla="*/ 1982182 h 1997784"/>
              <a:gd name="connsiteX5" fmla="*/ 2726145 w 4435915"/>
              <a:gd name="connsiteY5" fmla="*/ 1799301 h 1997784"/>
              <a:gd name="connsiteX6" fmla="*/ 4280625 w 4435915"/>
              <a:gd name="connsiteY6" fmla="*/ 1903805 h 1997784"/>
              <a:gd name="connsiteX7" fmla="*/ 4254499 w 4435915"/>
              <a:gd name="connsiteY7" fmla="*/ 799993 h 1997784"/>
              <a:gd name="connsiteX8" fmla="*/ 3856082 w 4435915"/>
              <a:gd name="connsiteY8" fmla="*/ 48879 h 1997784"/>
              <a:gd name="connsiteX9" fmla="*/ 1543956 w 4435915"/>
              <a:gd name="connsiteY9" fmla="*/ 75004 h 1997784"/>
              <a:gd name="connsiteX0" fmla="*/ 1543956 w 4435915"/>
              <a:gd name="connsiteY0" fmla="*/ 102338 h 2025118"/>
              <a:gd name="connsiteX1" fmla="*/ 342174 w 4435915"/>
              <a:gd name="connsiteY1" fmla="*/ 115403 h 2025118"/>
              <a:gd name="connsiteX2" fmla="*/ 15602 w 4435915"/>
              <a:gd name="connsiteY2" fmla="*/ 670573 h 2025118"/>
              <a:gd name="connsiteX3" fmla="*/ 126637 w 4435915"/>
              <a:gd name="connsiteY3" fmla="*/ 1349842 h 2025118"/>
              <a:gd name="connsiteX4" fmla="*/ 766717 w 4435915"/>
              <a:gd name="connsiteY4" fmla="*/ 2009516 h 2025118"/>
              <a:gd name="connsiteX5" fmla="*/ 2726145 w 4435915"/>
              <a:gd name="connsiteY5" fmla="*/ 1826635 h 2025118"/>
              <a:gd name="connsiteX6" fmla="*/ 4280625 w 4435915"/>
              <a:gd name="connsiteY6" fmla="*/ 1931139 h 2025118"/>
              <a:gd name="connsiteX7" fmla="*/ 4254499 w 4435915"/>
              <a:gd name="connsiteY7" fmla="*/ 827327 h 2025118"/>
              <a:gd name="connsiteX8" fmla="*/ 3856082 w 4435915"/>
              <a:gd name="connsiteY8" fmla="*/ 43556 h 2025118"/>
              <a:gd name="connsiteX9" fmla="*/ 1543956 w 4435915"/>
              <a:gd name="connsiteY9" fmla="*/ 102338 h 2025118"/>
              <a:gd name="connsiteX0" fmla="*/ 1543956 w 4448689"/>
              <a:gd name="connsiteY0" fmla="*/ 102804 h 2025584"/>
              <a:gd name="connsiteX1" fmla="*/ 342174 w 4448689"/>
              <a:gd name="connsiteY1" fmla="*/ 115869 h 2025584"/>
              <a:gd name="connsiteX2" fmla="*/ 15602 w 4448689"/>
              <a:gd name="connsiteY2" fmla="*/ 671039 h 2025584"/>
              <a:gd name="connsiteX3" fmla="*/ 126637 w 4448689"/>
              <a:gd name="connsiteY3" fmla="*/ 1350308 h 2025584"/>
              <a:gd name="connsiteX4" fmla="*/ 766717 w 4448689"/>
              <a:gd name="connsiteY4" fmla="*/ 2009982 h 2025584"/>
              <a:gd name="connsiteX5" fmla="*/ 2726145 w 4448689"/>
              <a:gd name="connsiteY5" fmla="*/ 1827101 h 2025584"/>
              <a:gd name="connsiteX6" fmla="*/ 4280625 w 4448689"/>
              <a:gd name="connsiteY6" fmla="*/ 1931605 h 2025584"/>
              <a:gd name="connsiteX7" fmla="*/ 4280624 w 4448689"/>
              <a:gd name="connsiteY7" fmla="*/ 834324 h 2025584"/>
              <a:gd name="connsiteX8" fmla="*/ 3856082 w 4448689"/>
              <a:gd name="connsiteY8" fmla="*/ 44022 h 2025584"/>
              <a:gd name="connsiteX9" fmla="*/ 1543956 w 4448689"/>
              <a:gd name="connsiteY9" fmla="*/ 102804 h 2025584"/>
              <a:gd name="connsiteX0" fmla="*/ 1545379 w 4450112"/>
              <a:gd name="connsiteY0" fmla="*/ 148748 h 2071528"/>
              <a:gd name="connsiteX1" fmla="*/ 363192 w 4450112"/>
              <a:gd name="connsiteY1" fmla="*/ 24653 h 2071528"/>
              <a:gd name="connsiteX2" fmla="*/ 17025 w 4450112"/>
              <a:gd name="connsiteY2" fmla="*/ 716983 h 2071528"/>
              <a:gd name="connsiteX3" fmla="*/ 128060 w 4450112"/>
              <a:gd name="connsiteY3" fmla="*/ 1396252 h 2071528"/>
              <a:gd name="connsiteX4" fmla="*/ 768140 w 4450112"/>
              <a:gd name="connsiteY4" fmla="*/ 2055926 h 2071528"/>
              <a:gd name="connsiteX5" fmla="*/ 2727568 w 4450112"/>
              <a:gd name="connsiteY5" fmla="*/ 1873045 h 2071528"/>
              <a:gd name="connsiteX6" fmla="*/ 4282048 w 4450112"/>
              <a:gd name="connsiteY6" fmla="*/ 1977549 h 2071528"/>
              <a:gd name="connsiteX7" fmla="*/ 4282047 w 4450112"/>
              <a:gd name="connsiteY7" fmla="*/ 880268 h 2071528"/>
              <a:gd name="connsiteX8" fmla="*/ 3857505 w 4450112"/>
              <a:gd name="connsiteY8" fmla="*/ 89966 h 2071528"/>
              <a:gd name="connsiteX9" fmla="*/ 1545379 w 4450112"/>
              <a:gd name="connsiteY9" fmla="*/ 148748 h 2071528"/>
              <a:gd name="connsiteX0" fmla="*/ 2551219 w 4450112"/>
              <a:gd name="connsiteY0" fmla="*/ 105855 h 2080887"/>
              <a:gd name="connsiteX1" fmla="*/ 363192 w 4450112"/>
              <a:gd name="connsiteY1" fmla="*/ 34012 h 2080887"/>
              <a:gd name="connsiteX2" fmla="*/ 17025 w 4450112"/>
              <a:gd name="connsiteY2" fmla="*/ 726342 h 2080887"/>
              <a:gd name="connsiteX3" fmla="*/ 128060 w 4450112"/>
              <a:gd name="connsiteY3" fmla="*/ 1405611 h 2080887"/>
              <a:gd name="connsiteX4" fmla="*/ 768140 w 4450112"/>
              <a:gd name="connsiteY4" fmla="*/ 2065285 h 2080887"/>
              <a:gd name="connsiteX5" fmla="*/ 2727568 w 4450112"/>
              <a:gd name="connsiteY5" fmla="*/ 1882404 h 2080887"/>
              <a:gd name="connsiteX6" fmla="*/ 4282048 w 4450112"/>
              <a:gd name="connsiteY6" fmla="*/ 1986908 h 2080887"/>
              <a:gd name="connsiteX7" fmla="*/ 4282047 w 4450112"/>
              <a:gd name="connsiteY7" fmla="*/ 889627 h 2080887"/>
              <a:gd name="connsiteX8" fmla="*/ 3857505 w 4450112"/>
              <a:gd name="connsiteY8" fmla="*/ 99325 h 2080887"/>
              <a:gd name="connsiteX9" fmla="*/ 2551219 w 4450112"/>
              <a:gd name="connsiteY9" fmla="*/ 105855 h 2080887"/>
              <a:gd name="connsiteX0" fmla="*/ 2551219 w 4450112"/>
              <a:gd name="connsiteY0" fmla="*/ 156351 h 2131383"/>
              <a:gd name="connsiteX1" fmla="*/ 363192 w 4450112"/>
              <a:gd name="connsiteY1" fmla="*/ 84508 h 2131383"/>
              <a:gd name="connsiteX2" fmla="*/ 17025 w 4450112"/>
              <a:gd name="connsiteY2" fmla="*/ 776838 h 2131383"/>
              <a:gd name="connsiteX3" fmla="*/ 128060 w 4450112"/>
              <a:gd name="connsiteY3" fmla="*/ 1456107 h 2131383"/>
              <a:gd name="connsiteX4" fmla="*/ 768140 w 4450112"/>
              <a:gd name="connsiteY4" fmla="*/ 2115781 h 2131383"/>
              <a:gd name="connsiteX5" fmla="*/ 2727568 w 4450112"/>
              <a:gd name="connsiteY5" fmla="*/ 1932900 h 2131383"/>
              <a:gd name="connsiteX6" fmla="*/ 4282048 w 4450112"/>
              <a:gd name="connsiteY6" fmla="*/ 2037404 h 2131383"/>
              <a:gd name="connsiteX7" fmla="*/ 4282047 w 4450112"/>
              <a:gd name="connsiteY7" fmla="*/ 940123 h 2131383"/>
              <a:gd name="connsiteX8" fmla="*/ 4144888 w 4450112"/>
              <a:gd name="connsiteY8" fmla="*/ 38787 h 2131383"/>
              <a:gd name="connsiteX9" fmla="*/ 2551219 w 4450112"/>
              <a:gd name="connsiteY9" fmla="*/ 156351 h 2131383"/>
              <a:gd name="connsiteX0" fmla="*/ 2551219 w 4510659"/>
              <a:gd name="connsiteY0" fmla="*/ 156351 h 2131383"/>
              <a:gd name="connsiteX1" fmla="*/ 363192 w 4510659"/>
              <a:gd name="connsiteY1" fmla="*/ 84508 h 2131383"/>
              <a:gd name="connsiteX2" fmla="*/ 17025 w 4510659"/>
              <a:gd name="connsiteY2" fmla="*/ 776838 h 2131383"/>
              <a:gd name="connsiteX3" fmla="*/ 128060 w 4510659"/>
              <a:gd name="connsiteY3" fmla="*/ 1456107 h 2131383"/>
              <a:gd name="connsiteX4" fmla="*/ 768140 w 4510659"/>
              <a:gd name="connsiteY4" fmla="*/ 2115781 h 2131383"/>
              <a:gd name="connsiteX5" fmla="*/ 2727568 w 4510659"/>
              <a:gd name="connsiteY5" fmla="*/ 1932900 h 2131383"/>
              <a:gd name="connsiteX6" fmla="*/ 4282048 w 4510659"/>
              <a:gd name="connsiteY6" fmla="*/ 2037404 h 2131383"/>
              <a:gd name="connsiteX7" fmla="*/ 4386550 w 4510659"/>
              <a:gd name="connsiteY7" fmla="*/ 940123 h 2131383"/>
              <a:gd name="connsiteX8" fmla="*/ 4144888 w 4510659"/>
              <a:gd name="connsiteY8" fmla="*/ 38787 h 2131383"/>
              <a:gd name="connsiteX9" fmla="*/ 2551219 w 4510659"/>
              <a:gd name="connsiteY9" fmla="*/ 156351 h 2131383"/>
              <a:gd name="connsiteX0" fmla="*/ 2551219 w 4510659"/>
              <a:gd name="connsiteY0" fmla="*/ 121469 h 2096501"/>
              <a:gd name="connsiteX1" fmla="*/ 363192 w 4510659"/>
              <a:gd name="connsiteY1" fmla="*/ 49626 h 2096501"/>
              <a:gd name="connsiteX2" fmla="*/ 17025 w 4510659"/>
              <a:gd name="connsiteY2" fmla="*/ 741956 h 2096501"/>
              <a:gd name="connsiteX3" fmla="*/ 128060 w 4510659"/>
              <a:gd name="connsiteY3" fmla="*/ 1421225 h 2096501"/>
              <a:gd name="connsiteX4" fmla="*/ 768140 w 4510659"/>
              <a:gd name="connsiteY4" fmla="*/ 2080899 h 2096501"/>
              <a:gd name="connsiteX5" fmla="*/ 2727568 w 4510659"/>
              <a:gd name="connsiteY5" fmla="*/ 1898018 h 2096501"/>
              <a:gd name="connsiteX6" fmla="*/ 4282048 w 4510659"/>
              <a:gd name="connsiteY6" fmla="*/ 2002522 h 2096501"/>
              <a:gd name="connsiteX7" fmla="*/ 4386550 w 4510659"/>
              <a:gd name="connsiteY7" fmla="*/ 905241 h 2096501"/>
              <a:gd name="connsiteX8" fmla="*/ 4027322 w 4510659"/>
              <a:gd name="connsiteY8" fmla="*/ 43093 h 2096501"/>
              <a:gd name="connsiteX9" fmla="*/ 2551219 w 4510659"/>
              <a:gd name="connsiteY9" fmla="*/ 121469 h 2096501"/>
              <a:gd name="connsiteX0" fmla="*/ 2551219 w 4510659"/>
              <a:gd name="connsiteY0" fmla="*/ 174497 h 2149529"/>
              <a:gd name="connsiteX1" fmla="*/ 363192 w 4510659"/>
              <a:gd name="connsiteY1" fmla="*/ 102654 h 2149529"/>
              <a:gd name="connsiteX2" fmla="*/ 17025 w 4510659"/>
              <a:gd name="connsiteY2" fmla="*/ 794984 h 2149529"/>
              <a:gd name="connsiteX3" fmla="*/ 128060 w 4510659"/>
              <a:gd name="connsiteY3" fmla="*/ 1474253 h 2149529"/>
              <a:gd name="connsiteX4" fmla="*/ 768140 w 4510659"/>
              <a:gd name="connsiteY4" fmla="*/ 2133927 h 2149529"/>
              <a:gd name="connsiteX5" fmla="*/ 2727568 w 4510659"/>
              <a:gd name="connsiteY5" fmla="*/ 1951046 h 2149529"/>
              <a:gd name="connsiteX6" fmla="*/ 4282048 w 4510659"/>
              <a:gd name="connsiteY6" fmla="*/ 2055550 h 2149529"/>
              <a:gd name="connsiteX7" fmla="*/ 4386550 w 4510659"/>
              <a:gd name="connsiteY7" fmla="*/ 958269 h 2149529"/>
              <a:gd name="connsiteX8" fmla="*/ 4027322 w 4510659"/>
              <a:gd name="connsiteY8" fmla="*/ 96121 h 2149529"/>
              <a:gd name="connsiteX9" fmla="*/ 2551219 w 4510659"/>
              <a:gd name="connsiteY9" fmla="*/ 174497 h 2149529"/>
              <a:gd name="connsiteX0" fmla="*/ 2551219 w 4510659"/>
              <a:gd name="connsiteY0" fmla="*/ 174497 h 2149529"/>
              <a:gd name="connsiteX1" fmla="*/ 363192 w 4510659"/>
              <a:gd name="connsiteY1" fmla="*/ 102654 h 2149529"/>
              <a:gd name="connsiteX2" fmla="*/ 17025 w 4510659"/>
              <a:gd name="connsiteY2" fmla="*/ 794984 h 2149529"/>
              <a:gd name="connsiteX3" fmla="*/ 128060 w 4510659"/>
              <a:gd name="connsiteY3" fmla="*/ 1474253 h 2149529"/>
              <a:gd name="connsiteX4" fmla="*/ 768140 w 4510659"/>
              <a:gd name="connsiteY4" fmla="*/ 2133927 h 2149529"/>
              <a:gd name="connsiteX5" fmla="*/ 2727568 w 4510659"/>
              <a:gd name="connsiteY5" fmla="*/ 1951046 h 2149529"/>
              <a:gd name="connsiteX6" fmla="*/ 4282048 w 4510659"/>
              <a:gd name="connsiteY6" fmla="*/ 2055550 h 2149529"/>
              <a:gd name="connsiteX7" fmla="*/ 4386550 w 4510659"/>
              <a:gd name="connsiteY7" fmla="*/ 958269 h 2149529"/>
              <a:gd name="connsiteX8" fmla="*/ 4190607 w 4510659"/>
              <a:gd name="connsiteY8" fmla="*/ 96121 h 2149529"/>
              <a:gd name="connsiteX9" fmla="*/ 2551219 w 4510659"/>
              <a:gd name="connsiteY9" fmla="*/ 174497 h 2149529"/>
              <a:gd name="connsiteX0" fmla="*/ 2551219 w 4590010"/>
              <a:gd name="connsiteY0" fmla="*/ 110317 h 2085349"/>
              <a:gd name="connsiteX1" fmla="*/ 363192 w 4590010"/>
              <a:gd name="connsiteY1" fmla="*/ 38474 h 2085349"/>
              <a:gd name="connsiteX2" fmla="*/ 17025 w 4590010"/>
              <a:gd name="connsiteY2" fmla="*/ 730804 h 2085349"/>
              <a:gd name="connsiteX3" fmla="*/ 128060 w 4590010"/>
              <a:gd name="connsiteY3" fmla="*/ 1410073 h 2085349"/>
              <a:gd name="connsiteX4" fmla="*/ 768140 w 4590010"/>
              <a:gd name="connsiteY4" fmla="*/ 2069747 h 2085349"/>
              <a:gd name="connsiteX5" fmla="*/ 2727568 w 4590010"/>
              <a:gd name="connsiteY5" fmla="*/ 1886866 h 2085349"/>
              <a:gd name="connsiteX6" fmla="*/ 4282048 w 4590010"/>
              <a:gd name="connsiteY6" fmla="*/ 1991370 h 2085349"/>
              <a:gd name="connsiteX7" fmla="*/ 4497584 w 4590010"/>
              <a:gd name="connsiteY7" fmla="*/ 730803 h 2085349"/>
              <a:gd name="connsiteX8" fmla="*/ 4190607 w 4590010"/>
              <a:gd name="connsiteY8" fmla="*/ 31941 h 2085349"/>
              <a:gd name="connsiteX9" fmla="*/ 2551219 w 4590010"/>
              <a:gd name="connsiteY9" fmla="*/ 110317 h 2085349"/>
              <a:gd name="connsiteX0" fmla="*/ 2551219 w 4590010"/>
              <a:gd name="connsiteY0" fmla="*/ 104631 h 2079663"/>
              <a:gd name="connsiteX1" fmla="*/ 363192 w 4590010"/>
              <a:gd name="connsiteY1" fmla="*/ 32788 h 2079663"/>
              <a:gd name="connsiteX2" fmla="*/ 17025 w 4590010"/>
              <a:gd name="connsiteY2" fmla="*/ 725118 h 2079663"/>
              <a:gd name="connsiteX3" fmla="*/ 128060 w 4590010"/>
              <a:gd name="connsiteY3" fmla="*/ 1404387 h 2079663"/>
              <a:gd name="connsiteX4" fmla="*/ 768140 w 4590010"/>
              <a:gd name="connsiteY4" fmla="*/ 2064061 h 2079663"/>
              <a:gd name="connsiteX5" fmla="*/ 2727568 w 4590010"/>
              <a:gd name="connsiteY5" fmla="*/ 1881180 h 2079663"/>
              <a:gd name="connsiteX6" fmla="*/ 4282048 w 4590010"/>
              <a:gd name="connsiteY6" fmla="*/ 1985684 h 2079663"/>
              <a:gd name="connsiteX7" fmla="*/ 4497584 w 4590010"/>
              <a:gd name="connsiteY7" fmla="*/ 725117 h 2079663"/>
              <a:gd name="connsiteX8" fmla="*/ 4099167 w 4590010"/>
              <a:gd name="connsiteY8" fmla="*/ 39318 h 2079663"/>
              <a:gd name="connsiteX9" fmla="*/ 2551219 w 4590010"/>
              <a:gd name="connsiteY9" fmla="*/ 104631 h 2079663"/>
              <a:gd name="connsiteX0" fmla="*/ 2551219 w 4590010"/>
              <a:gd name="connsiteY0" fmla="*/ 105996 h 2081028"/>
              <a:gd name="connsiteX1" fmla="*/ 363192 w 4590010"/>
              <a:gd name="connsiteY1" fmla="*/ 34153 h 2081028"/>
              <a:gd name="connsiteX2" fmla="*/ 17025 w 4590010"/>
              <a:gd name="connsiteY2" fmla="*/ 726483 h 2081028"/>
              <a:gd name="connsiteX3" fmla="*/ 128060 w 4590010"/>
              <a:gd name="connsiteY3" fmla="*/ 1405752 h 2081028"/>
              <a:gd name="connsiteX4" fmla="*/ 768140 w 4590010"/>
              <a:gd name="connsiteY4" fmla="*/ 2065426 h 2081028"/>
              <a:gd name="connsiteX5" fmla="*/ 2727568 w 4590010"/>
              <a:gd name="connsiteY5" fmla="*/ 1882545 h 2081028"/>
              <a:gd name="connsiteX6" fmla="*/ 4282048 w 4590010"/>
              <a:gd name="connsiteY6" fmla="*/ 1987049 h 2081028"/>
              <a:gd name="connsiteX7" fmla="*/ 4497584 w 4590010"/>
              <a:gd name="connsiteY7" fmla="*/ 726482 h 2081028"/>
              <a:gd name="connsiteX8" fmla="*/ 4184076 w 4590010"/>
              <a:gd name="connsiteY8" fmla="*/ 105997 h 2081028"/>
              <a:gd name="connsiteX9" fmla="*/ 2551219 w 4590010"/>
              <a:gd name="connsiteY9" fmla="*/ 105996 h 2081028"/>
              <a:gd name="connsiteX0" fmla="*/ 2551219 w 4725611"/>
              <a:gd name="connsiteY0" fmla="*/ 105996 h 2081028"/>
              <a:gd name="connsiteX1" fmla="*/ 363192 w 4725611"/>
              <a:gd name="connsiteY1" fmla="*/ 34153 h 2081028"/>
              <a:gd name="connsiteX2" fmla="*/ 17025 w 4725611"/>
              <a:gd name="connsiteY2" fmla="*/ 726483 h 2081028"/>
              <a:gd name="connsiteX3" fmla="*/ 128060 w 4725611"/>
              <a:gd name="connsiteY3" fmla="*/ 1405752 h 2081028"/>
              <a:gd name="connsiteX4" fmla="*/ 768140 w 4725611"/>
              <a:gd name="connsiteY4" fmla="*/ 2065426 h 2081028"/>
              <a:gd name="connsiteX5" fmla="*/ 2727568 w 4725611"/>
              <a:gd name="connsiteY5" fmla="*/ 1882545 h 2081028"/>
              <a:gd name="connsiteX6" fmla="*/ 4282048 w 4725611"/>
              <a:gd name="connsiteY6" fmla="*/ 1987049 h 2081028"/>
              <a:gd name="connsiteX7" fmla="*/ 4660869 w 4725611"/>
              <a:gd name="connsiteY7" fmla="*/ 759139 h 2081028"/>
              <a:gd name="connsiteX8" fmla="*/ 4184076 w 4725611"/>
              <a:gd name="connsiteY8" fmla="*/ 105997 h 2081028"/>
              <a:gd name="connsiteX9" fmla="*/ 2551219 w 4725611"/>
              <a:gd name="connsiteY9" fmla="*/ 105996 h 2081028"/>
              <a:gd name="connsiteX0" fmla="*/ 2551219 w 4605304"/>
              <a:gd name="connsiteY0" fmla="*/ 105996 h 2081028"/>
              <a:gd name="connsiteX1" fmla="*/ 363192 w 4605304"/>
              <a:gd name="connsiteY1" fmla="*/ 34153 h 2081028"/>
              <a:gd name="connsiteX2" fmla="*/ 17025 w 4605304"/>
              <a:gd name="connsiteY2" fmla="*/ 726483 h 2081028"/>
              <a:gd name="connsiteX3" fmla="*/ 128060 w 4605304"/>
              <a:gd name="connsiteY3" fmla="*/ 1405752 h 2081028"/>
              <a:gd name="connsiteX4" fmla="*/ 768140 w 4605304"/>
              <a:gd name="connsiteY4" fmla="*/ 2065426 h 2081028"/>
              <a:gd name="connsiteX5" fmla="*/ 2727568 w 4605304"/>
              <a:gd name="connsiteY5" fmla="*/ 1882545 h 2081028"/>
              <a:gd name="connsiteX6" fmla="*/ 4282048 w 4605304"/>
              <a:gd name="connsiteY6" fmla="*/ 1987049 h 2081028"/>
              <a:gd name="connsiteX7" fmla="*/ 4517178 w 4605304"/>
              <a:gd name="connsiteY7" fmla="*/ 746076 h 2081028"/>
              <a:gd name="connsiteX8" fmla="*/ 4184076 w 4605304"/>
              <a:gd name="connsiteY8" fmla="*/ 105997 h 2081028"/>
              <a:gd name="connsiteX9" fmla="*/ 2551219 w 4605304"/>
              <a:gd name="connsiteY9" fmla="*/ 105996 h 2081028"/>
              <a:gd name="connsiteX0" fmla="*/ 2551219 w 4605304"/>
              <a:gd name="connsiteY0" fmla="*/ 105996 h 2081028"/>
              <a:gd name="connsiteX1" fmla="*/ 363192 w 4605304"/>
              <a:gd name="connsiteY1" fmla="*/ 34153 h 2081028"/>
              <a:gd name="connsiteX2" fmla="*/ 17025 w 4605304"/>
              <a:gd name="connsiteY2" fmla="*/ 726483 h 2081028"/>
              <a:gd name="connsiteX3" fmla="*/ 128060 w 4605304"/>
              <a:gd name="connsiteY3" fmla="*/ 1405752 h 2081028"/>
              <a:gd name="connsiteX4" fmla="*/ 768140 w 4605304"/>
              <a:gd name="connsiteY4" fmla="*/ 2065426 h 2081028"/>
              <a:gd name="connsiteX5" fmla="*/ 2727568 w 4605304"/>
              <a:gd name="connsiteY5" fmla="*/ 1882545 h 2081028"/>
              <a:gd name="connsiteX6" fmla="*/ 4282048 w 4605304"/>
              <a:gd name="connsiteY6" fmla="*/ 1987049 h 2081028"/>
              <a:gd name="connsiteX7" fmla="*/ 4517178 w 4605304"/>
              <a:gd name="connsiteY7" fmla="*/ 746076 h 2081028"/>
              <a:gd name="connsiteX8" fmla="*/ 4268984 w 4605304"/>
              <a:gd name="connsiteY8" fmla="*/ 105997 h 2081028"/>
              <a:gd name="connsiteX9" fmla="*/ 2551219 w 4605304"/>
              <a:gd name="connsiteY9" fmla="*/ 105996 h 2081028"/>
              <a:gd name="connsiteX0" fmla="*/ 2551219 w 4669399"/>
              <a:gd name="connsiteY0" fmla="*/ 105996 h 2081028"/>
              <a:gd name="connsiteX1" fmla="*/ 363192 w 4669399"/>
              <a:gd name="connsiteY1" fmla="*/ 34153 h 2081028"/>
              <a:gd name="connsiteX2" fmla="*/ 17025 w 4669399"/>
              <a:gd name="connsiteY2" fmla="*/ 726483 h 2081028"/>
              <a:gd name="connsiteX3" fmla="*/ 128060 w 4669399"/>
              <a:gd name="connsiteY3" fmla="*/ 1405752 h 2081028"/>
              <a:gd name="connsiteX4" fmla="*/ 768140 w 4669399"/>
              <a:gd name="connsiteY4" fmla="*/ 2065426 h 2081028"/>
              <a:gd name="connsiteX5" fmla="*/ 2727568 w 4669399"/>
              <a:gd name="connsiteY5" fmla="*/ 1882545 h 2081028"/>
              <a:gd name="connsiteX6" fmla="*/ 4282048 w 4669399"/>
              <a:gd name="connsiteY6" fmla="*/ 1987049 h 2081028"/>
              <a:gd name="connsiteX7" fmla="*/ 4595555 w 4669399"/>
              <a:gd name="connsiteY7" fmla="*/ 661167 h 2081028"/>
              <a:gd name="connsiteX8" fmla="*/ 4268984 w 4669399"/>
              <a:gd name="connsiteY8" fmla="*/ 105997 h 2081028"/>
              <a:gd name="connsiteX9" fmla="*/ 2551219 w 4669399"/>
              <a:gd name="connsiteY9" fmla="*/ 105996 h 2081028"/>
              <a:gd name="connsiteX0" fmla="*/ 2551219 w 4669399"/>
              <a:gd name="connsiteY0" fmla="*/ 105996 h 2081028"/>
              <a:gd name="connsiteX1" fmla="*/ 363192 w 4669399"/>
              <a:gd name="connsiteY1" fmla="*/ 34153 h 2081028"/>
              <a:gd name="connsiteX2" fmla="*/ 17025 w 4669399"/>
              <a:gd name="connsiteY2" fmla="*/ 726483 h 2081028"/>
              <a:gd name="connsiteX3" fmla="*/ 128060 w 4669399"/>
              <a:gd name="connsiteY3" fmla="*/ 1405752 h 2081028"/>
              <a:gd name="connsiteX4" fmla="*/ 768140 w 4669399"/>
              <a:gd name="connsiteY4" fmla="*/ 2065426 h 2081028"/>
              <a:gd name="connsiteX5" fmla="*/ 2727568 w 4669399"/>
              <a:gd name="connsiteY5" fmla="*/ 1882545 h 2081028"/>
              <a:gd name="connsiteX6" fmla="*/ 4282048 w 4669399"/>
              <a:gd name="connsiteY6" fmla="*/ 1987049 h 2081028"/>
              <a:gd name="connsiteX7" fmla="*/ 4595555 w 4669399"/>
              <a:gd name="connsiteY7" fmla="*/ 661167 h 2081028"/>
              <a:gd name="connsiteX8" fmla="*/ 4268984 w 4669399"/>
              <a:gd name="connsiteY8" fmla="*/ 105997 h 2081028"/>
              <a:gd name="connsiteX9" fmla="*/ 2551219 w 4669399"/>
              <a:gd name="connsiteY9" fmla="*/ 105996 h 2081028"/>
              <a:gd name="connsiteX0" fmla="*/ 2551219 w 4660929"/>
              <a:gd name="connsiteY0" fmla="*/ 105996 h 2081028"/>
              <a:gd name="connsiteX1" fmla="*/ 363192 w 4660929"/>
              <a:gd name="connsiteY1" fmla="*/ 34153 h 2081028"/>
              <a:gd name="connsiteX2" fmla="*/ 17025 w 4660929"/>
              <a:gd name="connsiteY2" fmla="*/ 726483 h 2081028"/>
              <a:gd name="connsiteX3" fmla="*/ 128060 w 4660929"/>
              <a:gd name="connsiteY3" fmla="*/ 1405752 h 2081028"/>
              <a:gd name="connsiteX4" fmla="*/ 768140 w 4660929"/>
              <a:gd name="connsiteY4" fmla="*/ 2065426 h 2081028"/>
              <a:gd name="connsiteX5" fmla="*/ 2727568 w 4660929"/>
              <a:gd name="connsiteY5" fmla="*/ 1882545 h 2081028"/>
              <a:gd name="connsiteX6" fmla="*/ 4282048 w 4660929"/>
              <a:gd name="connsiteY6" fmla="*/ 1987049 h 2081028"/>
              <a:gd name="connsiteX7" fmla="*/ 4595555 w 4660929"/>
              <a:gd name="connsiteY7" fmla="*/ 661167 h 2081028"/>
              <a:gd name="connsiteX8" fmla="*/ 4268984 w 4660929"/>
              <a:gd name="connsiteY8" fmla="*/ 105997 h 2081028"/>
              <a:gd name="connsiteX9" fmla="*/ 2551219 w 4660929"/>
              <a:gd name="connsiteY9" fmla="*/ 105996 h 2081028"/>
              <a:gd name="connsiteX0" fmla="*/ 2551219 w 4614269"/>
              <a:gd name="connsiteY0" fmla="*/ 105996 h 2081028"/>
              <a:gd name="connsiteX1" fmla="*/ 363192 w 4614269"/>
              <a:gd name="connsiteY1" fmla="*/ 34153 h 2081028"/>
              <a:gd name="connsiteX2" fmla="*/ 17025 w 4614269"/>
              <a:gd name="connsiteY2" fmla="*/ 726483 h 2081028"/>
              <a:gd name="connsiteX3" fmla="*/ 128060 w 4614269"/>
              <a:gd name="connsiteY3" fmla="*/ 1405752 h 2081028"/>
              <a:gd name="connsiteX4" fmla="*/ 768140 w 4614269"/>
              <a:gd name="connsiteY4" fmla="*/ 2065426 h 2081028"/>
              <a:gd name="connsiteX5" fmla="*/ 2727568 w 4614269"/>
              <a:gd name="connsiteY5" fmla="*/ 1882545 h 2081028"/>
              <a:gd name="connsiteX6" fmla="*/ 4282048 w 4614269"/>
              <a:gd name="connsiteY6" fmla="*/ 1987049 h 2081028"/>
              <a:gd name="connsiteX7" fmla="*/ 4595555 w 4614269"/>
              <a:gd name="connsiteY7" fmla="*/ 661167 h 2081028"/>
              <a:gd name="connsiteX8" fmla="*/ 4268984 w 4614269"/>
              <a:gd name="connsiteY8" fmla="*/ 105997 h 2081028"/>
              <a:gd name="connsiteX9" fmla="*/ 2551219 w 4614269"/>
              <a:gd name="connsiteY9" fmla="*/ 105996 h 2081028"/>
              <a:gd name="connsiteX0" fmla="*/ 2551219 w 4692984"/>
              <a:gd name="connsiteY0" fmla="*/ 105996 h 2081028"/>
              <a:gd name="connsiteX1" fmla="*/ 363192 w 4692984"/>
              <a:gd name="connsiteY1" fmla="*/ 34153 h 2081028"/>
              <a:gd name="connsiteX2" fmla="*/ 17025 w 4692984"/>
              <a:gd name="connsiteY2" fmla="*/ 726483 h 2081028"/>
              <a:gd name="connsiteX3" fmla="*/ 128060 w 4692984"/>
              <a:gd name="connsiteY3" fmla="*/ 1405752 h 2081028"/>
              <a:gd name="connsiteX4" fmla="*/ 768140 w 4692984"/>
              <a:gd name="connsiteY4" fmla="*/ 2065426 h 2081028"/>
              <a:gd name="connsiteX5" fmla="*/ 2727568 w 4692984"/>
              <a:gd name="connsiteY5" fmla="*/ 1882545 h 2081028"/>
              <a:gd name="connsiteX6" fmla="*/ 4282048 w 4692984"/>
              <a:gd name="connsiteY6" fmla="*/ 1987049 h 2081028"/>
              <a:gd name="connsiteX7" fmla="*/ 4680463 w 4692984"/>
              <a:gd name="connsiteY7" fmla="*/ 680761 h 2081028"/>
              <a:gd name="connsiteX8" fmla="*/ 4268984 w 4692984"/>
              <a:gd name="connsiteY8" fmla="*/ 105997 h 2081028"/>
              <a:gd name="connsiteX9" fmla="*/ 2551219 w 4692984"/>
              <a:gd name="connsiteY9" fmla="*/ 105996 h 2081028"/>
              <a:gd name="connsiteX0" fmla="*/ 2551219 w 4626075"/>
              <a:gd name="connsiteY0" fmla="*/ 105996 h 2081028"/>
              <a:gd name="connsiteX1" fmla="*/ 363192 w 4626075"/>
              <a:gd name="connsiteY1" fmla="*/ 34153 h 2081028"/>
              <a:gd name="connsiteX2" fmla="*/ 17025 w 4626075"/>
              <a:gd name="connsiteY2" fmla="*/ 726483 h 2081028"/>
              <a:gd name="connsiteX3" fmla="*/ 128060 w 4626075"/>
              <a:gd name="connsiteY3" fmla="*/ 1405752 h 2081028"/>
              <a:gd name="connsiteX4" fmla="*/ 768140 w 4626075"/>
              <a:gd name="connsiteY4" fmla="*/ 2065426 h 2081028"/>
              <a:gd name="connsiteX5" fmla="*/ 2727568 w 4626075"/>
              <a:gd name="connsiteY5" fmla="*/ 1882545 h 2081028"/>
              <a:gd name="connsiteX6" fmla="*/ 4282048 w 4626075"/>
              <a:gd name="connsiteY6" fmla="*/ 1987049 h 2081028"/>
              <a:gd name="connsiteX7" fmla="*/ 4608618 w 4626075"/>
              <a:gd name="connsiteY7" fmla="*/ 648103 h 2081028"/>
              <a:gd name="connsiteX8" fmla="*/ 4268984 w 4626075"/>
              <a:gd name="connsiteY8" fmla="*/ 105997 h 2081028"/>
              <a:gd name="connsiteX9" fmla="*/ 2551219 w 4626075"/>
              <a:gd name="connsiteY9" fmla="*/ 105996 h 2081028"/>
              <a:gd name="connsiteX0" fmla="*/ 2551219 w 4686796"/>
              <a:gd name="connsiteY0" fmla="*/ 105996 h 2081028"/>
              <a:gd name="connsiteX1" fmla="*/ 363192 w 4686796"/>
              <a:gd name="connsiteY1" fmla="*/ 34153 h 2081028"/>
              <a:gd name="connsiteX2" fmla="*/ 17025 w 4686796"/>
              <a:gd name="connsiteY2" fmla="*/ 726483 h 2081028"/>
              <a:gd name="connsiteX3" fmla="*/ 128060 w 4686796"/>
              <a:gd name="connsiteY3" fmla="*/ 1405752 h 2081028"/>
              <a:gd name="connsiteX4" fmla="*/ 768140 w 4686796"/>
              <a:gd name="connsiteY4" fmla="*/ 2065426 h 2081028"/>
              <a:gd name="connsiteX5" fmla="*/ 2727568 w 4686796"/>
              <a:gd name="connsiteY5" fmla="*/ 1882545 h 2081028"/>
              <a:gd name="connsiteX6" fmla="*/ 4282048 w 4686796"/>
              <a:gd name="connsiteY6" fmla="*/ 1987049 h 2081028"/>
              <a:gd name="connsiteX7" fmla="*/ 4673933 w 4686796"/>
              <a:gd name="connsiteY7" fmla="*/ 648103 h 2081028"/>
              <a:gd name="connsiteX8" fmla="*/ 4268984 w 4686796"/>
              <a:gd name="connsiteY8" fmla="*/ 105997 h 2081028"/>
              <a:gd name="connsiteX9" fmla="*/ 2551219 w 4686796"/>
              <a:gd name="connsiteY9" fmla="*/ 105996 h 2081028"/>
              <a:gd name="connsiteX0" fmla="*/ 2551219 w 4686796"/>
              <a:gd name="connsiteY0" fmla="*/ 106280 h 2081312"/>
              <a:gd name="connsiteX1" fmla="*/ 363192 w 4686796"/>
              <a:gd name="connsiteY1" fmla="*/ 34437 h 2081312"/>
              <a:gd name="connsiteX2" fmla="*/ 17025 w 4686796"/>
              <a:gd name="connsiteY2" fmla="*/ 726767 h 2081312"/>
              <a:gd name="connsiteX3" fmla="*/ 128060 w 4686796"/>
              <a:gd name="connsiteY3" fmla="*/ 1406036 h 2081312"/>
              <a:gd name="connsiteX4" fmla="*/ 768140 w 4686796"/>
              <a:gd name="connsiteY4" fmla="*/ 2065710 h 2081312"/>
              <a:gd name="connsiteX5" fmla="*/ 2727568 w 4686796"/>
              <a:gd name="connsiteY5" fmla="*/ 1882829 h 2081312"/>
              <a:gd name="connsiteX6" fmla="*/ 4282048 w 4686796"/>
              <a:gd name="connsiteY6" fmla="*/ 1987333 h 2081312"/>
              <a:gd name="connsiteX7" fmla="*/ 4673933 w 4686796"/>
              <a:gd name="connsiteY7" fmla="*/ 648387 h 2081312"/>
              <a:gd name="connsiteX8" fmla="*/ 4125293 w 4686796"/>
              <a:gd name="connsiteY8" fmla="*/ 119344 h 2081312"/>
              <a:gd name="connsiteX9" fmla="*/ 2551219 w 4686796"/>
              <a:gd name="connsiteY9" fmla="*/ 106280 h 2081312"/>
              <a:gd name="connsiteX0" fmla="*/ 2551219 w 4585455"/>
              <a:gd name="connsiteY0" fmla="*/ 106280 h 2081312"/>
              <a:gd name="connsiteX1" fmla="*/ 363192 w 4585455"/>
              <a:gd name="connsiteY1" fmla="*/ 34437 h 2081312"/>
              <a:gd name="connsiteX2" fmla="*/ 17025 w 4585455"/>
              <a:gd name="connsiteY2" fmla="*/ 726767 h 2081312"/>
              <a:gd name="connsiteX3" fmla="*/ 128060 w 4585455"/>
              <a:gd name="connsiteY3" fmla="*/ 1406036 h 2081312"/>
              <a:gd name="connsiteX4" fmla="*/ 768140 w 4585455"/>
              <a:gd name="connsiteY4" fmla="*/ 2065710 h 2081312"/>
              <a:gd name="connsiteX5" fmla="*/ 2727568 w 4585455"/>
              <a:gd name="connsiteY5" fmla="*/ 1882829 h 2081312"/>
              <a:gd name="connsiteX6" fmla="*/ 4282048 w 4585455"/>
              <a:gd name="connsiteY6" fmla="*/ 1987333 h 2081312"/>
              <a:gd name="connsiteX7" fmla="*/ 4562899 w 4585455"/>
              <a:gd name="connsiteY7" fmla="*/ 628793 h 2081312"/>
              <a:gd name="connsiteX8" fmla="*/ 4125293 w 4585455"/>
              <a:gd name="connsiteY8" fmla="*/ 119344 h 2081312"/>
              <a:gd name="connsiteX9" fmla="*/ 2551219 w 4585455"/>
              <a:gd name="connsiteY9" fmla="*/ 106280 h 2081312"/>
              <a:gd name="connsiteX0" fmla="*/ 2548032 w 4582268"/>
              <a:gd name="connsiteY0" fmla="*/ 106280 h 2081312"/>
              <a:gd name="connsiteX1" fmla="*/ 360005 w 4582268"/>
              <a:gd name="connsiteY1" fmla="*/ 34437 h 2081312"/>
              <a:gd name="connsiteX2" fmla="*/ 13838 w 4582268"/>
              <a:gd name="connsiteY2" fmla="*/ 726767 h 2081312"/>
              <a:gd name="connsiteX3" fmla="*/ 124873 w 4582268"/>
              <a:gd name="connsiteY3" fmla="*/ 1406036 h 2081312"/>
              <a:gd name="connsiteX4" fmla="*/ 764953 w 4582268"/>
              <a:gd name="connsiteY4" fmla="*/ 2065710 h 2081312"/>
              <a:gd name="connsiteX5" fmla="*/ 2724381 w 4582268"/>
              <a:gd name="connsiteY5" fmla="*/ 1882829 h 2081312"/>
              <a:gd name="connsiteX6" fmla="*/ 4278861 w 4582268"/>
              <a:gd name="connsiteY6" fmla="*/ 1987333 h 2081312"/>
              <a:gd name="connsiteX7" fmla="*/ 4559712 w 4582268"/>
              <a:gd name="connsiteY7" fmla="*/ 628793 h 2081312"/>
              <a:gd name="connsiteX8" fmla="*/ 4122106 w 4582268"/>
              <a:gd name="connsiteY8" fmla="*/ 119344 h 2081312"/>
              <a:gd name="connsiteX9" fmla="*/ 2548032 w 4582268"/>
              <a:gd name="connsiteY9" fmla="*/ 106280 h 2081312"/>
              <a:gd name="connsiteX0" fmla="*/ 2570472 w 4604708"/>
              <a:gd name="connsiteY0" fmla="*/ 112665 h 2087697"/>
              <a:gd name="connsiteX1" fmla="*/ 382445 w 4604708"/>
              <a:gd name="connsiteY1" fmla="*/ 40822 h 2087697"/>
              <a:gd name="connsiteX2" fmla="*/ 10152 w 4604708"/>
              <a:gd name="connsiteY2" fmla="*/ 824592 h 2087697"/>
              <a:gd name="connsiteX3" fmla="*/ 147313 w 4604708"/>
              <a:gd name="connsiteY3" fmla="*/ 1412421 h 2087697"/>
              <a:gd name="connsiteX4" fmla="*/ 787393 w 4604708"/>
              <a:gd name="connsiteY4" fmla="*/ 2072095 h 2087697"/>
              <a:gd name="connsiteX5" fmla="*/ 2746821 w 4604708"/>
              <a:gd name="connsiteY5" fmla="*/ 1889214 h 2087697"/>
              <a:gd name="connsiteX6" fmla="*/ 4301301 w 4604708"/>
              <a:gd name="connsiteY6" fmla="*/ 1993718 h 2087697"/>
              <a:gd name="connsiteX7" fmla="*/ 4582152 w 4604708"/>
              <a:gd name="connsiteY7" fmla="*/ 635178 h 2087697"/>
              <a:gd name="connsiteX8" fmla="*/ 4144546 w 4604708"/>
              <a:gd name="connsiteY8" fmla="*/ 125729 h 2087697"/>
              <a:gd name="connsiteX9" fmla="*/ 2570472 w 4604708"/>
              <a:gd name="connsiteY9" fmla="*/ 112665 h 2087697"/>
              <a:gd name="connsiteX0" fmla="*/ 2582363 w 4616599"/>
              <a:gd name="connsiteY0" fmla="*/ 118352 h 2093384"/>
              <a:gd name="connsiteX1" fmla="*/ 518433 w 4616599"/>
              <a:gd name="connsiteY1" fmla="*/ 39977 h 2093384"/>
              <a:gd name="connsiteX2" fmla="*/ 22043 w 4616599"/>
              <a:gd name="connsiteY2" fmla="*/ 830279 h 2093384"/>
              <a:gd name="connsiteX3" fmla="*/ 159204 w 4616599"/>
              <a:gd name="connsiteY3" fmla="*/ 1418108 h 2093384"/>
              <a:gd name="connsiteX4" fmla="*/ 799284 w 4616599"/>
              <a:gd name="connsiteY4" fmla="*/ 2077782 h 2093384"/>
              <a:gd name="connsiteX5" fmla="*/ 2758712 w 4616599"/>
              <a:gd name="connsiteY5" fmla="*/ 1894901 h 2093384"/>
              <a:gd name="connsiteX6" fmla="*/ 4313192 w 4616599"/>
              <a:gd name="connsiteY6" fmla="*/ 1999405 h 2093384"/>
              <a:gd name="connsiteX7" fmla="*/ 4594043 w 4616599"/>
              <a:gd name="connsiteY7" fmla="*/ 640865 h 2093384"/>
              <a:gd name="connsiteX8" fmla="*/ 4156437 w 4616599"/>
              <a:gd name="connsiteY8" fmla="*/ 131416 h 2093384"/>
              <a:gd name="connsiteX9" fmla="*/ 2582363 w 4616599"/>
              <a:gd name="connsiteY9" fmla="*/ 118352 h 2093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16599" h="2093384">
                <a:moveTo>
                  <a:pt x="2582363" y="118352"/>
                </a:moveTo>
                <a:cubicBezTo>
                  <a:pt x="1976029" y="103112"/>
                  <a:pt x="945153" y="-78678"/>
                  <a:pt x="518433" y="39977"/>
                </a:cubicBezTo>
                <a:cubicBezTo>
                  <a:pt x="91713" y="158632"/>
                  <a:pt x="81914" y="600591"/>
                  <a:pt x="22043" y="830279"/>
                </a:cubicBezTo>
                <a:cubicBezTo>
                  <a:pt x="-37828" y="1059967"/>
                  <a:pt x="29664" y="1210191"/>
                  <a:pt x="159204" y="1418108"/>
                </a:cubicBezTo>
                <a:cubicBezTo>
                  <a:pt x="288744" y="1626025"/>
                  <a:pt x="366033" y="1998317"/>
                  <a:pt x="799284" y="2077782"/>
                </a:cubicBezTo>
                <a:cubicBezTo>
                  <a:pt x="1232535" y="2157247"/>
                  <a:pt x="2173061" y="1907964"/>
                  <a:pt x="2758712" y="1894901"/>
                </a:cubicBezTo>
                <a:cubicBezTo>
                  <a:pt x="3344363" y="1881838"/>
                  <a:pt x="4007304" y="2208411"/>
                  <a:pt x="4313192" y="1999405"/>
                </a:cubicBezTo>
                <a:cubicBezTo>
                  <a:pt x="4619080" y="1790399"/>
                  <a:pt x="4649561" y="997916"/>
                  <a:pt x="4594043" y="640865"/>
                </a:cubicBezTo>
                <a:cubicBezTo>
                  <a:pt x="4531994" y="309939"/>
                  <a:pt x="4491717" y="218502"/>
                  <a:pt x="4156437" y="131416"/>
                </a:cubicBezTo>
                <a:cubicBezTo>
                  <a:pt x="3821157" y="44331"/>
                  <a:pt x="3188697" y="133592"/>
                  <a:pt x="2582363" y="118352"/>
                </a:cubicBezTo>
                <a:close/>
              </a:path>
            </a:pathLst>
          </a:custGeom>
          <a:solidFill>
            <a:schemeClr val="accent2">
              <a:alpha val="69804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>
              <a:latin typeface="Times" charset="0"/>
            </a:endParaRPr>
          </a:p>
        </p:txBody>
      </p:sp>
      <p:sp>
        <p:nvSpPr>
          <p:cNvPr id="5" name="Freeform 4"/>
          <p:cNvSpPr/>
          <p:nvPr/>
        </p:nvSpPr>
        <p:spPr bwMode="auto">
          <a:xfrm>
            <a:off x="1606323" y="3260184"/>
            <a:ext cx="8975566" cy="1910926"/>
          </a:xfrm>
          <a:custGeom>
            <a:avLst/>
            <a:gdLst>
              <a:gd name="connsiteX0" fmla="*/ 1513764 w 9192870"/>
              <a:gd name="connsiteY0" fmla="*/ 71429 h 1759155"/>
              <a:gd name="connsiteX1" fmla="*/ 305450 w 9192870"/>
              <a:gd name="connsiteY1" fmla="*/ 260840 h 1759155"/>
              <a:gd name="connsiteX2" fmla="*/ 161758 w 9192870"/>
              <a:gd name="connsiteY2" fmla="*/ 940109 h 1759155"/>
              <a:gd name="connsiteX3" fmla="*/ 246667 w 9192870"/>
              <a:gd name="connsiteY3" fmla="*/ 1612846 h 1759155"/>
              <a:gd name="connsiteX4" fmla="*/ 3127027 w 9192870"/>
              <a:gd name="connsiteY4" fmla="*/ 1756538 h 1759155"/>
              <a:gd name="connsiteX5" fmla="*/ 6255581 w 9192870"/>
              <a:gd name="connsiteY5" fmla="*/ 1547532 h 1759155"/>
              <a:gd name="connsiteX6" fmla="*/ 8365232 w 9192870"/>
              <a:gd name="connsiteY6" fmla="*/ 1697755 h 1759155"/>
              <a:gd name="connsiteX7" fmla="*/ 9024907 w 9192870"/>
              <a:gd name="connsiteY7" fmla="*/ 1116458 h 1759155"/>
              <a:gd name="connsiteX8" fmla="*/ 8874684 w 9192870"/>
              <a:gd name="connsiteY8" fmla="*/ 51835 h 1759155"/>
              <a:gd name="connsiteX9" fmla="*/ 5706941 w 9192870"/>
              <a:gd name="connsiteY9" fmla="*/ 156338 h 1759155"/>
              <a:gd name="connsiteX10" fmla="*/ 1513764 w 9192870"/>
              <a:gd name="connsiteY10" fmla="*/ 71429 h 1759155"/>
              <a:gd name="connsiteX0" fmla="*/ 1513764 w 9158901"/>
              <a:gd name="connsiteY0" fmla="*/ 59337 h 1747063"/>
              <a:gd name="connsiteX1" fmla="*/ 305450 w 9158901"/>
              <a:gd name="connsiteY1" fmla="*/ 248748 h 1747063"/>
              <a:gd name="connsiteX2" fmla="*/ 161758 w 9158901"/>
              <a:gd name="connsiteY2" fmla="*/ 928017 h 1747063"/>
              <a:gd name="connsiteX3" fmla="*/ 246667 w 9158901"/>
              <a:gd name="connsiteY3" fmla="*/ 1600754 h 1747063"/>
              <a:gd name="connsiteX4" fmla="*/ 3127027 w 9158901"/>
              <a:gd name="connsiteY4" fmla="*/ 1744446 h 1747063"/>
              <a:gd name="connsiteX5" fmla="*/ 6255581 w 9158901"/>
              <a:gd name="connsiteY5" fmla="*/ 1535440 h 1747063"/>
              <a:gd name="connsiteX6" fmla="*/ 8365232 w 9158901"/>
              <a:gd name="connsiteY6" fmla="*/ 1685663 h 1747063"/>
              <a:gd name="connsiteX7" fmla="*/ 9024907 w 9158901"/>
              <a:gd name="connsiteY7" fmla="*/ 1104366 h 1747063"/>
              <a:gd name="connsiteX8" fmla="*/ 8819989 w 9158901"/>
              <a:gd name="connsiteY8" fmla="*/ 53510 h 1747063"/>
              <a:gd name="connsiteX9" fmla="*/ 5706941 w 9158901"/>
              <a:gd name="connsiteY9" fmla="*/ 144246 h 1747063"/>
              <a:gd name="connsiteX10" fmla="*/ 1513764 w 9158901"/>
              <a:gd name="connsiteY10" fmla="*/ 59337 h 1747063"/>
              <a:gd name="connsiteX0" fmla="*/ 1513764 w 9073837"/>
              <a:gd name="connsiteY0" fmla="*/ 178265 h 1865991"/>
              <a:gd name="connsiteX1" fmla="*/ 305450 w 9073837"/>
              <a:gd name="connsiteY1" fmla="*/ 367676 h 1865991"/>
              <a:gd name="connsiteX2" fmla="*/ 161758 w 9073837"/>
              <a:gd name="connsiteY2" fmla="*/ 1046945 h 1865991"/>
              <a:gd name="connsiteX3" fmla="*/ 246667 w 9073837"/>
              <a:gd name="connsiteY3" fmla="*/ 1719682 h 1865991"/>
              <a:gd name="connsiteX4" fmla="*/ 3127027 w 9073837"/>
              <a:gd name="connsiteY4" fmla="*/ 1863374 h 1865991"/>
              <a:gd name="connsiteX5" fmla="*/ 6255581 w 9073837"/>
              <a:gd name="connsiteY5" fmla="*/ 1654368 h 1865991"/>
              <a:gd name="connsiteX6" fmla="*/ 8365232 w 9073837"/>
              <a:gd name="connsiteY6" fmla="*/ 1804591 h 1865991"/>
              <a:gd name="connsiteX7" fmla="*/ 9024907 w 9073837"/>
              <a:gd name="connsiteY7" fmla="*/ 1223294 h 1865991"/>
              <a:gd name="connsiteX8" fmla="*/ 8652192 w 9073837"/>
              <a:gd name="connsiteY8" fmla="*/ 40917 h 1865991"/>
              <a:gd name="connsiteX9" fmla="*/ 5706941 w 9073837"/>
              <a:gd name="connsiteY9" fmla="*/ 263174 h 1865991"/>
              <a:gd name="connsiteX10" fmla="*/ 1513764 w 9073837"/>
              <a:gd name="connsiteY10" fmla="*/ 178265 h 1865991"/>
              <a:gd name="connsiteX0" fmla="*/ 1513764 w 9099773"/>
              <a:gd name="connsiteY0" fmla="*/ 88983 h 1776709"/>
              <a:gd name="connsiteX1" fmla="*/ 305450 w 9099773"/>
              <a:gd name="connsiteY1" fmla="*/ 278394 h 1776709"/>
              <a:gd name="connsiteX2" fmla="*/ 161758 w 9099773"/>
              <a:gd name="connsiteY2" fmla="*/ 957663 h 1776709"/>
              <a:gd name="connsiteX3" fmla="*/ 246667 w 9099773"/>
              <a:gd name="connsiteY3" fmla="*/ 1630400 h 1776709"/>
              <a:gd name="connsiteX4" fmla="*/ 3127027 w 9099773"/>
              <a:gd name="connsiteY4" fmla="*/ 1774092 h 1776709"/>
              <a:gd name="connsiteX5" fmla="*/ 6255581 w 9099773"/>
              <a:gd name="connsiteY5" fmla="*/ 1565086 h 1776709"/>
              <a:gd name="connsiteX6" fmla="*/ 8365232 w 9099773"/>
              <a:gd name="connsiteY6" fmla="*/ 1715309 h 1776709"/>
              <a:gd name="connsiteX7" fmla="*/ 9024907 w 9099773"/>
              <a:gd name="connsiteY7" fmla="*/ 1134012 h 1776709"/>
              <a:gd name="connsiteX8" fmla="*/ 8710975 w 9099773"/>
              <a:gd name="connsiteY8" fmla="*/ 49607 h 1776709"/>
              <a:gd name="connsiteX9" fmla="*/ 5706941 w 9099773"/>
              <a:gd name="connsiteY9" fmla="*/ 173892 h 1776709"/>
              <a:gd name="connsiteX10" fmla="*/ 1513764 w 9099773"/>
              <a:gd name="connsiteY10" fmla="*/ 88983 h 1776709"/>
              <a:gd name="connsiteX0" fmla="*/ 1513764 w 9071259"/>
              <a:gd name="connsiteY0" fmla="*/ 148141 h 1835867"/>
              <a:gd name="connsiteX1" fmla="*/ 305450 w 9071259"/>
              <a:gd name="connsiteY1" fmla="*/ 337552 h 1835867"/>
              <a:gd name="connsiteX2" fmla="*/ 161758 w 9071259"/>
              <a:gd name="connsiteY2" fmla="*/ 1016821 h 1835867"/>
              <a:gd name="connsiteX3" fmla="*/ 246667 w 9071259"/>
              <a:gd name="connsiteY3" fmla="*/ 1689558 h 1835867"/>
              <a:gd name="connsiteX4" fmla="*/ 3127027 w 9071259"/>
              <a:gd name="connsiteY4" fmla="*/ 1833250 h 1835867"/>
              <a:gd name="connsiteX5" fmla="*/ 6255581 w 9071259"/>
              <a:gd name="connsiteY5" fmla="*/ 1624244 h 1835867"/>
              <a:gd name="connsiteX6" fmla="*/ 8365232 w 9071259"/>
              <a:gd name="connsiteY6" fmla="*/ 1774467 h 1835867"/>
              <a:gd name="connsiteX7" fmla="*/ 9024907 w 9071259"/>
              <a:gd name="connsiteY7" fmla="*/ 1193170 h 1835867"/>
              <a:gd name="connsiteX8" fmla="*/ 8645661 w 9071259"/>
              <a:gd name="connsiteY8" fmla="*/ 43451 h 1835867"/>
              <a:gd name="connsiteX9" fmla="*/ 5706941 w 9071259"/>
              <a:gd name="connsiteY9" fmla="*/ 233050 h 1835867"/>
              <a:gd name="connsiteX10" fmla="*/ 1513764 w 9071259"/>
              <a:gd name="connsiteY10" fmla="*/ 148141 h 1835867"/>
              <a:gd name="connsiteX0" fmla="*/ 1446642 w 9004137"/>
              <a:gd name="connsiteY0" fmla="*/ 148141 h 1854387"/>
              <a:gd name="connsiteX1" fmla="*/ 238328 w 9004137"/>
              <a:gd name="connsiteY1" fmla="*/ 337552 h 1854387"/>
              <a:gd name="connsiteX2" fmla="*/ 94636 w 9004137"/>
              <a:gd name="connsiteY2" fmla="*/ 1016821 h 1854387"/>
              <a:gd name="connsiteX3" fmla="*/ 277517 w 9004137"/>
              <a:gd name="connsiteY3" fmla="*/ 1754872 h 1854387"/>
              <a:gd name="connsiteX4" fmla="*/ 3059905 w 9004137"/>
              <a:gd name="connsiteY4" fmla="*/ 1833250 h 1854387"/>
              <a:gd name="connsiteX5" fmla="*/ 6188459 w 9004137"/>
              <a:gd name="connsiteY5" fmla="*/ 1624244 h 1854387"/>
              <a:gd name="connsiteX6" fmla="*/ 8298110 w 9004137"/>
              <a:gd name="connsiteY6" fmla="*/ 1774467 h 1854387"/>
              <a:gd name="connsiteX7" fmla="*/ 8957785 w 9004137"/>
              <a:gd name="connsiteY7" fmla="*/ 1193170 h 1854387"/>
              <a:gd name="connsiteX8" fmla="*/ 8578539 w 9004137"/>
              <a:gd name="connsiteY8" fmla="*/ 43451 h 1854387"/>
              <a:gd name="connsiteX9" fmla="*/ 5639819 w 9004137"/>
              <a:gd name="connsiteY9" fmla="*/ 233050 h 1854387"/>
              <a:gd name="connsiteX10" fmla="*/ 1446642 w 9004137"/>
              <a:gd name="connsiteY10" fmla="*/ 148141 h 1854387"/>
              <a:gd name="connsiteX0" fmla="*/ 1403035 w 8960530"/>
              <a:gd name="connsiteY0" fmla="*/ 148141 h 1892974"/>
              <a:gd name="connsiteX1" fmla="*/ 194721 w 8960530"/>
              <a:gd name="connsiteY1" fmla="*/ 337552 h 1892974"/>
              <a:gd name="connsiteX2" fmla="*/ 51029 w 8960530"/>
              <a:gd name="connsiteY2" fmla="*/ 1016821 h 1892974"/>
              <a:gd name="connsiteX3" fmla="*/ 305756 w 8960530"/>
              <a:gd name="connsiteY3" fmla="*/ 1820187 h 1892974"/>
              <a:gd name="connsiteX4" fmla="*/ 3016298 w 8960530"/>
              <a:gd name="connsiteY4" fmla="*/ 1833250 h 1892974"/>
              <a:gd name="connsiteX5" fmla="*/ 6144852 w 8960530"/>
              <a:gd name="connsiteY5" fmla="*/ 1624244 h 1892974"/>
              <a:gd name="connsiteX6" fmla="*/ 8254503 w 8960530"/>
              <a:gd name="connsiteY6" fmla="*/ 1774467 h 1892974"/>
              <a:gd name="connsiteX7" fmla="*/ 8914178 w 8960530"/>
              <a:gd name="connsiteY7" fmla="*/ 1193170 h 1892974"/>
              <a:gd name="connsiteX8" fmla="*/ 8534932 w 8960530"/>
              <a:gd name="connsiteY8" fmla="*/ 43451 h 1892974"/>
              <a:gd name="connsiteX9" fmla="*/ 5596212 w 8960530"/>
              <a:gd name="connsiteY9" fmla="*/ 233050 h 1892974"/>
              <a:gd name="connsiteX10" fmla="*/ 1403035 w 8960530"/>
              <a:gd name="connsiteY10" fmla="*/ 148141 h 1892974"/>
              <a:gd name="connsiteX0" fmla="*/ 1403035 w 9012277"/>
              <a:gd name="connsiteY0" fmla="*/ 178264 h 1923097"/>
              <a:gd name="connsiteX1" fmla="*/ 194721 w 9012277"/>
              <a:gd name="connsiteY1" fmla="*/ 367675 h 1923097"/>
              <a:gd name="connsiteX2" fmla="*/ 51029 w 9012277"/>
              <a:gd name="connsiteY2" fmla="*/ 1046944 h 1923097"/>
              <a:gd name="connsiteX3" fmla="*/ 305756 w 9012277"/>
              <a:gd name="connsiteY3" fmla="*/ 1850310 h 1923097"/>
              <a:gd name="connsiteX4" fmla="*/ 3016298 w 9012277"/>
              <a:gd name="connsiteY4" fmla="*/ 1863373 h 1923097"/>
              <a:gd name="connsiteX5" fmla="*/ 6144852 w 9012277"/>
              <a:gd name="connsiteY5" fmla="*/ 1654367 h 1923097"/>
              <a:gd name="connsiteX6" fmla="*/ 8254503 w 9012277"/>
              <a:gd name="connsiteY6" fmla="*/ 1804590 h 1923097"/>
              <a:gd name="connsiteX7" fmla="*/ 8914178 w 9012277"/>
              <a:gd name="connsiteY7" fmla="*/ 1223293 h 1923097"/>
              <a:gd name="connsiteX8" fmla="*/ 8645966 w 9012277"/>
              <a:gd name="connsiteY8" fmla="*/ 40917 h 1923097"/>
              <a:gd name="connsiteX9" fmla="*/ 5596212 w 9012277"/>
              <a:gd name="connsiteY9" fmla="*/ 263173 h 1923097"/>
              <a:gd name="connsiteX10" fmla="*/ 1403035 w 9012277"/>
              <a:gd name="connsiteY10" fmla="*/ 178264 h 1923097"/>
              <a:gd name="connsiteX0" fmla="*/ 1403035 w 8952672"/>
              <a:gd name="connsiteY0" fmla="*/ 178264 h 1923097"/>
              <a:gd name="connsiteX1" fmla="*/ 194721 w 8952672"/>
              <a:gd name="connsiteY1" fmla="*/ 367675 h 1923097"/>
              <a:gd name="connsiteX2" fmla="*/ 51029 w 8952672"/>
              <a:gd name="connsiteY2" fmla="*/ 1046944 h 1923097"/>
              <a:gd name="connsiteX3" fmla="*/ 305756 w 8952672"/>
              <a:gd name="connsiteY3" fmla="*/ 1850310 h 1923097"/>
              <a:gd name="connsiteX4" fmla="*/ 3016298 w 8952672"/>
              <a:gd name="connsiteY4" fmla="*/ 1863373 h 1923097"/>
              <a:gd name="connsiteX5" fmla="*/ 6144852 w 8952672"/>
              <a:gd name="connsiteY5" fmla="*/ 1654367 h 1923097"/>
              <a:gd name="connsiteX6" fmla="*/ 8254503 w 8952672"/>
              <a:gd name="connsiteY6" fmla="*/ 1804590 h 1923097"/>
              <a:gd name="connsiteX7" fmla="*/ 8914178 w 8952672"/>
              <a:gd name="connsiteY7" fmla="*/ 1223293 h 1923097"/>
              <a:gd name="connsiteX8" fmla="*/ 8645966 w 8952672"/>
              <a:gd name="connsiteY8" fmla="*/ 40917 h 1923097"/>
              <a:gd name="connsiteX9" fmla="*/ 5596212 w 8952672"/>
              <a:gd name="connsiteY9" fmla="*/ 263173 h 1923097"/>
              <a:gd name="connsiteX10" fmla="*/ 1403035 w 8952672"/>
              <a:gd name="connsiteY10" fmla="*/ 178264 h 1923097"/>
              <a:gd name="connsiteX0" fmla="*/ 1403035 w 8978509"/>
              <a:gd name="connsiteY0" fmla="*/ 190482 h 1935315"/>
              <a:gd name="connsiteX1" fmla="*/ 194721 w 8978509"/>
              <a:gd name="connsiteY1" fmla="*/ 379893 h 1935315"/>
              <a:gd name="connsiteX2" fmla="*/ 51029 w 8978509"/>
              <a:gd name="connsiteY2" fmla="*/ 1059162 h 1935315"/>
              <a:gd name="connsiteX3" fmla="*/ 305756 w 8978509"/>
              <a:gd name="connsiteY3" fmla="*/ 1862528 h 1935315"/>
              <a:gd name="connsiteX4" fmla="*/ 3016298 w 8978509"/>
              <a:gd name="connsiteY4" fmla="*/ 1875591 h 1935315"/>
              <a:gd name="connsiteX5" fmla="*/ 6144852 w 8978509"/>
              <a:gd name="connsiteY5" fmla="*/ 1666585 h 1935315"/>
              <a:gd name="connsiteX6" fmla="*/ 8254503 w 8978509"/>
              <a:gd name="connsiteY6" fmla="*/ 1816808 h 1935315"/>
              <a:gd name="connsiteX7" fmla="*/ 8914178 w 8978509"/>
              <a:gd name="connsiteY7" fmla="*/ 1235511 h 1935315"/>
              <a:gd name="connsiteX8" fmla="*/ 8711750 w 8978509"/>
              <a:gd name="connsiteY8" fmla="*/ 39978 h 1935315"/>
              <a:gd name="connsiteX9" fmla="*/ 5596212 w 8978509"/>
              <a:gd name="connsiteY9" fmla="*/ 275391 h 1935315"/>
              <a:gd name="connsiteX10" fmla="*/ 1403035 w 8978509"/>
              <a:gd name="connsiteY10" fmla="*/ 190482 h 1935315"/>
              <a:gd name="connsiteX0" fmla="*/ 1403035 w 8975566"/>
              <a:gd name="connsiteY0" fmla="*/ 166093 h 1910926"/>
              <a:gd name="connsiteX1" fmla="*/ 194721 w 8975566"/>
              <a:gd name="connsiteY1" fmla="*/ 355504 h 1910926"/>
              <a:gd name="connsiteX2" fmla="*/ 51029 w 8975566"/>
              <a:gd name="connsiteY2" fmla="*/ 1034773 h 1910926"/>
              <a:gd name="connsiteX3" fmla="*/ 305756 w 8975566"/>
              <a:gd name="connsiteY3" fmla="*/ 1838139 h 1910926"/>
              <a:gd name="connsiteX4" fmla="*/ 3016298 w 8975566"/>
              <a:gd name="connsiteY4" fmla="*/ 1851202 h 1910926"/>
              <a:gd name="connsiteX5" fmla="*/ 6144852 w 8975566"/>
              <a:gd name="connsiteY5" fmla="*/ 1642196 h 1910926"/>
              <a:gd name="connsiteX6" fmla="*/ 8254503 w 8975566"/>
              <a:gd name="connsiteY6" fmla="*/ 1792419 h 1910926"/>
              <a:gd name="connsiteX7" fmla="*/ 8914178 w 8975566"/>
              <a:gd name="connsiteY7" fmla="*/ 1211122 h 1910926"/>
              <a:gd name="connsiteX8" fmla="*/ 8705172 w 8975566"/>
              <a:gd name="connsiteY8" fmla="*/ 41902 h 1910926"/>
              <a:gd name="connsiteX9" fmla="*/ 5596212 w 8975566"/>
              <a:gd name="connsiteY9" fmla="*/ 251002 h 1910926"/>
              <a:gd name="connsiteX10" fmla="*/ 1403035 w 8975566"/>
              <a:gd name="connsiteY10" fmla="*/ 166093 h 1910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975566" h="1910926">
                <a:moveTo>
                  <a:pt x="1403035" y="166093"/>
                </a:moveTo>
                <a:cubicBezTo>
                  <a:pt x="502787" y="183510"/>
                  <a:pt x="420055" y="210724"/>
                  <a:pt x="194721" y="355504"/>
                </a:cubicBezTo>
                <a:cubicBezTo>
                  <a:pt x="-30613" y="500284"/>
                  <a:pt x="32523" y="787667"/>
                  <a:pt x="51029" y="1034773"/>
                </a:cubicBezTo>
                <a:cubicBezTo>
                  <a:pt x="69535" y="1281879"/>
                  <a:pt x="-188456" y="1702068"/>
                  <a:pt x="305756" y="1838139"/>
                </a:cubicBezTo>
                <a:cubicBezTo>
                  <a:pt x="799967" y="1974211"/>
                  <a:pt x="2043115" y="1883859"/>
                  <a:pt x="3016298" y="1851202"/>
                </a:cubicBezTo>
                <a:cubicBezTo>
                  <a:pt x="3989481" y="1818545"/>
                  <a:pt x="5271818" y="1651993"/>
                  <a:pt x="6144852" y="1642196"/>
                </a:cubicBezTo>
                <a:cubicBezTo>
                  <a:pt x="7017886" y="1632399"/>
                  <a:pt x="7792949" y="1864265"/>
                  <a:pt x="8254503" y="1792419"/>
                </a:cubicBezTo>
                <a:cubicBezTo>
                  <a:pt x="8716057" y="1720573"/>
                  <a:pt x="8839067" y="1502875"/>
                  <a:pt x="8914178" y="1211122"/>
                </a:cubicBezTo>
                <a:cubicBezTo>
                  <a:pt x="8989289" y="919369"/>
                  <a:pt x="9060814" y="261128"/>
                  <a:pt x="8705172" y="41902"/>
                </a:cubicBezTo>
                <a:cubicBezTo>
                  <a:pt x="8152178" y="-118118"/>
                  <a:pt x="6813235" y="230304"/>
                  <a:pt x="5596212" y="251002"/>
                </a:cubicBezTo>
                <a:cubicBezTo>
                  <a:pt x="4379189" y="271700"/>
                  <a:pt x="2303283" y="148676"/>
                  <a:pt x="1403035" y="166093"/>
                </a:cubicBezTo>
                <a:close/>
              </a:path>
            </a:pathLst>
          </a:custGeom>
          <a:solidFill>
            <a:schemeClr val="accent1">
              <a:alpha val="69804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>
              <a:latin typeface="Times" charset="0"/>
            </a:endParaRPr>
          </a:p>
        </p:txBody>
      </p:sp>
      <p:sp>
        <p:nvSpPr>
          <p:cNvPr id="2" name="Freeform 1"/>
          <p:cNvSpPr/>
          <p:nvPr/>
        </p:nvSpPr>
        <p:spPr bwMode="auto">
          <a:xfrm>
            <a:off x="1574640" y="3228319"/>
            <a:ext cx="7267626" cy="1881124"/>
          </a:xfrm>
          <a:custGeom>
            <a:avLst/>
            <a:gdLst>
              <a:gd name="connsiteX0" fmla="*/ 378896 w 7188046"/>
              <a:gd name="connsiteY0" fmla="*/ 91291 h 1781853"/>
              <a:gd name="connsiteX1" fmla="*/ 6605 w 7188046"/>
              <a:gd name="connsiteY1" fmla="*/ 594211 h 1781853"/>
              <a:gd name="connsiteX2" fmla="*/ 215610 w 7188046"/>
              <a:gd name="connsiteY2" fmla="*/ 1345326 h 1781853"/>
              <a:gd name="connsiteX3" fmla="*/ 1097353 w 7188046"/>
              <a:gd name="connsiteY3" fmla="*/ 1671897 h 1781853"/>
              <a:gd name="connsiteX4" fmla="*/ 4402256 w 7188046"/>
              <a:gd name="connsiteY4" fmla="*/ 1711086 h 1781853"/>
              <a:gd name="connsiteX5" fmla="*/ 6812353 w 7188046"/>
              <a:gd name="connsiteY5" fmla="*/ 1684960 h 1781853"/>
              <a:gd name="connsiteX6" fmla="*/ 7151988 w 7188046"/>
              <a:gd name="connsiteY6" fmla="*/ 509303 h 1781853"/>
              <a:gd name="connsiteX7" fmla="*/ 6511908 w 7188046"/>
              <a:gd name="connsiteY7" fmla="*/ 234983 h 1781853"/>
              <a:gd name="connsiteX8" fmla="*/ 2691022 w 7188046"/>
              <a:gd name="connsiteY8" fmla="*/ 12914 h 1781853"/>
              <a:gd name="connsiteX9" fmla="*/ 378896 w 7188046"/>
              <a:gd name="connsiteY9" fmla="*/ 91291 h 1781853"/>
              <a:gd name="connsiteX0" fmla="*/ 320746 w 7195210"/>
              <a:gd name="connsiteY0" fmla="*/ 50583 h 1826053"/>
              <a:gd name="connsiteX1" fmla="*/ 13769 w 7195210"/>
              <a:gd name="connsiteY1" fmla="*/ 638411 h 1826053"/>
              <a:gd name="connsiteX2" fmla="*/ 222774 w 7195210"/>
              <a:gd name="connsiteY2" fmla="*/ 1389526 h 1826053"/>
              <a:gd name="connsiteX3" fmla="*/ 1104517 w 7195210"/>
              <a:gd name="connsiteY3" fmla="*/ 1716097 h 1826053"/>
              <a:gd name="connsiteX4" fmla="*/ 4409420 w 7195210"/>
              <a:gd name="connsiteY4" fmla="*/ 1755286 h 1826053"/>
              <a:gd name="connsiteX5" fmla="*/ 6819517 w 7195210"/>
              <a:gd name="connsiteY5" fmla="*/ 1729160 h 1826053"/>
              <a:gd name="connsiteX6" fmla="*/ 7159152 w 7195210"/>
              <a:gd name="connsiteY6" fmla="*/ 553503 h 1826053"/>
              <a:gd name="connsiteX7" fmla="*/ 6519072 w 7195210"/>
              <a:gd name="connsiteY7" fmla="*/ 279183 h 1826053"/>
              <a:gd name="connsiteX8" fmla="*/ 2698186 w 7195210"/>
              <a:gd name="connsiteY8" fmla="*/ 57114 h 1826053"/>
              <a:gd name="connsiteX9" fmla="*/ 320746 w 7195210"/>
              <a:gd name="connsiteY9" fmla="*/ 50583 h 1826053"/>
              <a:gd name="connsiteX0" fmla="*/ 344955 w 7219419"/>
              <a:gd name="connsiteY0" fmla="*/ 53439 h 1828909"/>
              <a:gd name="connsiteX1" fmla="*/ 5321 w 7219419"/>
              <a:gd name="connsiteY1" fmla="*/ 680456 h 1828909"/>
              <a:gd name="connsiteX2" fmla="*/ 246983 w 7219419"/>
              <a:gd name="connsiteY2" fmla="*/ 1392382 h 1828909"/>
              <a:gd name="connsiteX3" fmla="*/ 1128726 w 7219419"/>
              <a:gd name="connsiteY3" fmla="*/ 1718953 h 1828909"/>
              <a:gd name="connsiteX4" fmla="*/ 4433629 w 7219419"/>
              <a:gd name="connsiteY4" fmla="*/ 1758142 h 1828909"/>
              <a:gd name="connsiteX5" fmla="*/ 6843726 w 7219419"/>
              <a:gd name="connsiteY5" fmla="*/ 1732016 h 1828909"/>
              <a:gd name="connsiteX6" fmla="*/ 7183361 w 7219419"/>
              <a:gd name="connsiteY6" fmla="*/ 556359 h 1828909"/>
              <a:gd name="connsiteX7" fmla="*/ 6543281 w 7219419"/>
              <a:gd name="connsiteY7" fmla="*/ 282039 h 1828909"/>
              <a:gd name="connsiteX8" fmla="*/ 2722395 w 7219419"/>
              <a:gd name="connsiteY8" fmla="*/ 59970 h 1828909"/>
              <a:gd name="connsiteX9" fmla="*/ 344955 w 7219419"/>
              <a:gd name="connsiteY9" fmla="*/ 53439 h 1828909"/>
              <a:gd name="connsiteX0" fmla="*/ 332440 w 7226498"/>
              <a:gd name="connsiteY0" fmla="*/ 39590 h 1880374"/>
              <a:gd name="connsiteX1" fmla="*/ 12400 w 7226498"/>
              <a:gd name="connsiteY1" fmla="*/ 731921 h 1880374"/>
              <a:gd name="connsiteX2" fmla="*/ 254062 w 7226498"/>
              <a:gd name="connsiteY2" fmla="*/ 1443847 h 1880374"/>
              <a:gd name="connsiteX3" fmla="*/ 1135805 w 7226498"/>
              <a:gd name="connsiteY3" fmla="*/ 1770418 h 1880374"/>
              <a:gd name="connsiteX4" fmla="*/ 4440708 w 7226498"/>
              <a:gd name="connsiteY4" fmla="*/ 1809607 h 1880374"/>
              <a:gd name="connsiteX5" fmla="*/ 6850805 w 7226498"/>
              <a:gd name="connsiteY5" fmla="*/ 1783481 h 1880374"/>
              <a:gd name="connsiteX6" fmla="*/ 7190440 w 7226498"/>
              <a:gd name="connsiteY6" fmla="*/ 607824 h 1880374"/>
              <a:gd name="connsiteX7" fmla="*/ 6550360 w 7226498"/>
              <a:gd name="connsiteY7" fmla="*/ 333504 h 1880374"/>
              <a:gd name="connsiteX8" fmla="*/ 2729474 w 7226498"/>
              <a:gd name="connsiteY8" fmla="*/ 111435 h 1880374"/>
              <a:gd name="connsiteX9" fmla="*/ 332440 w 7226498"/>
              <a:gd name="connsiteY9" fmla="*/ 39590 h 1880374"/>
              <a:gd name="connsiteX0" fmla="*/ 340331 w 7234389"/>
              <a:gd name="connsiteY0" fmla="*/ 45034 h 1885818"/>
              <a:gd name="connsiteX1" fmla="*/ 20291 w 7234389"/>
              <a:gd name="connsiteY1" fmla="*/ 737365 h 1885818"/>
              <a:gd name="connsiteX2" fmla="*/ 261953 w 7234389"/>
              <a:gd name="connsiteY2" fmla="*/ 1449291 h 1885818"/>
              <a:gd name="connsiteX3" fmla="*/ 1143696 w 7234389"/>
              <a:gd name="connsiteY3" fmla="*/ 1775862 h 1885818"/>
              <a:gd name="connsiteX4" fmla="*/ 4448599 w 7234389"/>
              <a:gd name="connsiteY4" fmla="*/ 1815051 h 1885818"/>
              <a:gd name="connsiteX5" fmla="*/ 6858696 w 7234389"/>
              <a:gd name="connsiteY5" fmla="*/ 1788925 h 1885818"/>
              <a:gd name="connsiteX6" fmla="*/ 7198331 w 7234389"/>
              <a:gd name="connsiteY6" fmla="*/ 613268 h 1885818"/>
              <a:gd name="connsiteX7" fmla="*/ 6558251 w 7234389"/>
              <a:gd name="connsiteY7" fmla="*/ 338948 h 1885818"/>
              <a:gd name="connsiteX8" fmla="*/ 2907182 w 7234389"/>
              <a:gd name="connsiteY8" fmla="*/ 97285 h 1885818"/>
              <a:gd name="connsiteX9" fmla="*/ 340331 w 7234389"/>
              <a:gd name="connsiteY9" fmla="*/ 45034 h 1885818"/>
              <a:gd name="connsiteX0" fmla="*/ 340331 w 7232454"/>
              <a:gd name="connsiteY0" fmla="*/ 40340 h 1881124"/>
              <a:gd name="connsiteX1" fmla="*/ 20291 w 7232454"/>
              <a:gd name="connsiteY1" fmla="*/ 732671 h 1881124"/>
              <a:gd name="connsiteX2" fmla="*/ 261953 w 7232454"/>
              <a:gd name="connsiteY2" fmla="*/ 1444597 h 1881124"/>
              <a:gd name="connsiteX3" fmla="*/ 1143696 w 7232454"/>
              <a:gd name="connsiteY3" fmla="*/ 1771168 h 1881124"/>
              <a:gd name="connsiteX4" fmla="*/ 4448599 w 7232454"/>
              <a:gd name="connsiteY4" fmla="*/ 1810357 h 1881124"/>
              <a:gd name="connsiteX5" fmla="*/ 6858696 w 7232454"/>
              <a:gd name="connsiteY5" fmla="*/ 1784231 h 1881124"/>
              <a:gd name="connsiteX6" fmla="*/ 7198331 w 7232454"/>
              <a:gd name="connsiteY6" fmla="*/ 608574 h 1881124"/>
              <a:gd name="connsiteX7" fmla="*/ 6584376 w 7232454"/>
              <a:gd name="connsiteY7" fmla="*/ 177500 h 1881124"/>
              <a:gd name="connsiteX8" fmla="*/ 2907182 w 7232454"/>
              <a:gd name="connsiteY8" fmla="*/ 92591 h 1881124"/>
              <a:gd name="connsiteX9" fmla="*/ 340331 w 7232454"/>
              <a:gd name="connsiteY9" fmla="*/ 40340 h 1881124"/>
              <a:gd name="connsiteX0" fmla="*/ 340331 w 7267626"/>
              <a:gd name="connsiteY0" fmla="*/ 40340 h 1881124"/>
              <a:gd name="connsiteX1" fmla="*/ 20291 w 7267626"/>
              <a:gd name="connsiteY1" fmla="*/ 732671 h 1881124"/>
              <a:gd name="connsiteX2" fmla="*/ 261953 w 7267626"/>
              <a:gd name="connsiteY2" fmla="*/ 1444597 h 1881124"/>
              <a:gd name="connsiteX3" fmla="*/ 1143696 w 7267626"/>
              <a:gd name="connsiteY3" fmla="*/ 1771168 h 1881124"/>
              <a:gd name="connsiteX4" fmla="*/ 4448599 w 7267626"/>
              <a:gd name="connsiteY4" fmla="*/ 1810357 h 1881124"/>
              <a:gd name="connsiteX5" fmla="*/ 6943604 w 7267626"/>
              <a:gd name="connsiteY5" fmla="*/ 1784231 h 1881124"/>
              <a:gd name="connsiteX6" fmla="*/ 7198331 w 7267626"/>
              <a:gd name="connsiteY6" fmla="*/ 608574 h 1881124"/>
              <a:gd name="connsiteX7" fmla="*/ 6584376 w 7267626"/>
              <a:gd name="connsiteY7" fmla="*/ 177500 h 1881124"/>
              <a:gd name="connsiteX8" fmla="*/ 2907182 w 7267626"/>
              <a:gd name="connsiteY8" fmla="*/ 92591 h 1881124"/>
              <a:gd name="connsiteX9" fmla="*/ 340331 w 7267626"/>
              <a:gd name="connsiteY9" fmla="*/ 40340 h 1881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67626" h="1881124">
                <a:moveTo>
                  <a:pt x="340331" y="40340"/>
                </a:moveTo>
                <a:cubicBezTo>
                  <a:pt x="-140817" y="147020"/>
                  <a:pt x="33354" y="498628"/>
                  <a:pt x="20291" y="732671"/>
                </a:cubicBezTo>
                <a:cubicBezTo>
                  <a:pt x="7228" y="966714"/>
                  <a:pt x="74719" y="1271514"/>
                  <a:pt x="261953" y="1444597"/>
                </a:cubicBezTo>
                <a:cubicBezTo>
                  <a:pt x="449187" y="1617680"/>
                  <a:pt x="445922" y="1710208"/>
                  <a:pt x="1143696" y="1771168"/>
                </a:cubicBezTo>
                <a:cubicBezTo>
                  <a:pt x="1841470" y="1832128"/>
                  <a:pt x="3481948" y="1808180"/>
                  <a:pt x="4448599" y="1810357"/>
                </a:cubicBezTo>
                <a:cubicBezTo>
                  <a:pt x="5415250" y="1812534"/>
                  <a:pt x="6485315" y="1984528"/>
                  <a:pt x="6943604" y="1784231"/>
                </a:cubicBezTo>
                <a:cubicBezTo>
                  <a:pt x="7401893" y="1583934"/>
                  <a:pt x="7258202" y="876363"/>
                  <a:pt x="7198331" y="608574"/>
                </a:cubicBezTo>
                <a:cubicBezTo>
                  <a:pt x="7138460" y="340786"/>
                  <a:pt x="7327870" y="260231"/>
                  <a:pt x="6584376" y="177500"/>
                </a:cubicBezTo>
                <a:cubicBezTo>
                  <a:pt x="5840882" y="94769"/>
                  <a:pt x="3947856" y="115451"/>
                  <a:pt x="2907182" y="92591"/>
                </a:cubicBezTo>
                <a:cubicBezTo>
                  <a:pt x="1866508" y="69731"/>
                  <a:pt x="821479" y="-66340"/>
                  <a:pt x="340331" y="40340"/>
                </a:cubicBezTo>
                <a:close/>
              </a:path>
            </a:pathLst>
          </a:custGeom>
          <a:solidFill>
            <a:schemeClr val="accent3">
              <a:alpha val="69804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>
              <a:latin typeface="Times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0" dirty="0"/>
              <a:t>New PPA Board Organigram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70" name="Textfeld 6"/>
          <p:cNvSpPr txBox="1"/>
          <p:nvPr/>
        </p:nvSpPr>
        <p:spPr>
          <a:xfrm>
            <a:off x="551384" y="2730014"/>
            <a:ext cx="207118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0"/>
              </a:spcBef>
            </a:pPr>
            <a:r>
              <a:rPr lang="en-GB" sz="1400" b="1" kern="1000" spc="30" dirty="0">
                <a:solidFill>
                  <a:schemeClr val="accent3"/>
                </a:solidFill>
                <a:latin typeface="+mn-lt"/>
                <a:cs typeface="Franklin Gothic Book"/>
              </a:rPr>
              <a:t>EVENT-ORGANISING COMMITTEES</a:t>
            </a:r>
            <a:endParaRPr lang="en-GB" sz="1600" b="1" kern="1000" spc="30" dirty="0">
              <a:solidFill>
                <a:schemeClr val="accent3"/>
              </a:solidFill>
              <a:latin typeface="+mn-lt"/>
              <a:cs typeface="Franklin Gothic Book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635599" y="1124744"/>
            <a:ext cx="193096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400" b="1" kern="1000" spc="30" dirty="0">
                <a:solidFill>
                  <a:schemeClr val="accent2">
                    <a:lumMod val="75000"/>
                  </a:schemeClr>
                </a:solidFill>
                <a:latin typeface="+mn-lt"/>
                <a:cs typeface="Franklin Gothic Book"/>
              </a:rPr>
              <a:t>ADMINISTRATIVE</a:t>
            </a:r>
          </a:p>
        </p:txBody>
      </p:sp>
      <p:sp>
        <p:nvSpPr>
          <p:cNvPr id="72" name="Rectangle 71"/>
          <p:cNvSpPr/>
          <p:nvPr/>
        </p:nvSpPr>
        <p:spPr>
          <a:xfrm>
            <a:off x="10082641" y="2948450"/>
            <a:ext cx="954620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400" b="1" kern="1000" spc="30" dirty="0">
                <a:solidFill>
                  <a:schemeClr val="accent1"/>
                </a:solidFill>
                <a:latin typeface="+mn-lt"/>
                <a:cs typeface="Franklin Gothic Book"/>
              </a:rPr>
              <a:t>EXECUTIVE</a:t>
            </a:r>
          </a:p>
        </p:txBody>
      </p:sp>
      <p:sp>
        <p:nvSpPr>
          <p:cNvPr id="41" name="Freeform: Shape 38">
            <a:extLst>
              <a:ext uri="{FF2B5EF4-FFF2-40B4-BE49-F238E27FC236}">
                <a16:creationId xmlns:a16="http://schemas.microsoft.com/office/drawing/2014/main" id="{989D4D5D-6A00-45C7-8115-9E3C17711B2D}"/>
              </a:ext>
            </a:extLst>
          </p:cNvPr>
          <p:cNvSpPr/>
          <p:nvPr/>
        </p:nvSpPr>
        <p:spPr>
          <a:xfrm>
            <a:off x="6122323" y="3756769"/>
            <a:ext cx="1332000" cy="1007180"/>
          </a:xfrm>
          <a:custGeom>
            <a:avLst/>
            <a:gdLst>
              <a:gd name="connsiteX0" fmla="*/ 0 w 1147682"/>
              <a:gd name="connsiteY0" fmla="*/ 0 h 737086"/>
              <a:gd name="connsiteX1" fmla="*/ 1147682 w 1147682"/>
              <a:gd name="connsiteY1" fmla="*/ 0 h 737086"/>
              <a:gd name="connsiteX2" fmla="*/ 1147682 w 1147682"/>
              <a:gd name="connsiteY2" fmla="*/ 737086 h 737086"/>
              <a:gd name="connsiteX3" fmla="*/ 0 w 1147682"/>
              <a:gd name="connsiteY3" fmla="*/ 737086 h 737086"/>
              <a:gd name="connsiteX4" fmla="*/ 0 w 1147682"/>
              <a:gd name="connsiteY4" fmla="*/ 0 h 737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7682" h="737086">
                <a:moveTo>
                  <a:pt x="0" y="0"/>
                </a:moveTo>
                <a:lnTo>
                  <a:pt x="1147682" y="0"/>
                </a:lnTo>
                <a:lnTo>
                  <a:pt x="1147682" y="737086"/>
                </a:lnTo>
                <a:lnTo>
                  <a:pt x="0" y="737086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83137"/>
            </a:srgbClr>
          </a:solidFill>
          <a:ln w="19050">
            <a:solidFill>
              <a:srgbClr val="686868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7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72000" rIns="72000" bIns="72000" numCol="1" spcCol="1270" anchor="ctr" anchorCtr="0">
            <a:noAutofit/>
          </a:bodyPr>
          <a:lstStyle/>
          <a:p>
            <a:pPr defTabSz="533400">
              <a:spcBef>
                <a:spcPct val="0"/>
              </a:spcBef>
              <a:spcAft>
                <a:spcPts val="0"/>
              </a:spcAft>
            </a:pPr>
            <a:r>
              <a:rPr lang="en-US" sz="1400" b="1" dirty="0">
                <a:solidFill>
                  <a:schemeClr val="tx1"/>
                </a:solidFill>
              </a:rPr>
              <a:t>Social Committee </a:t>
            </a:r>
          </a:p>
          <a:p>
            <a:pPr defTabSz="533400">
              <a:spcBef>
                <a:spcPct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</a:rPr>
              <a:t>Cheshta Chopra</a:t>
            </a:r>
          </a:p>
        </p:txBody>
      </p:sp>
      <p:sp>
        <p:nvSpPr>
          <p:cNvPr id="42" name="Freeform: Shape 39">
            <a:extLst>
              <a:ext uri="{FF2B5EF4-FFF2-40B4-BE49-F238E27FC236}">
                <a16:creationId xmlns:a16="http://schemas.microsoft.com/office/drawing/2014/main" id="{61B792EF-232B-4475-ACE2-7CA0FF2DDD1D}"/>
              </a:ext>
            </a:extLst>
          </p:cNvPr>
          <p:cNvSpPr/>
          <p:nvPr/>
        </p:nvSpPr>
        <p:spPr>
          <a:xfrm>
            <a:off x="3296345" y="3756768"/>
            <a:ext cx="1332000" cy="1007181"/>
          </a:xfrm>
          <a:custGeom>
            <a:avLst/>
            <a:gdLst>
              <a:gd name="connsiteX0" fmla="*/ 0 w 1147682"/>
              <a:gd name="connsiteY0" fmla="*/ 0 h 737086"/>
              <a:gd name="connsiteX1" fmla="*/ 1147682 w 1147682"/>
              <a:gd name="connsiteY1" fmla="*/ 0 h 737086"/>
              <a:gd name="connsiteX2" fmla="*/ 1147682 w 1147682"/>
              <a:gd name="connsiteY2" fmla="*/ 737086 h 737086"/>
              <a:gd name="connsiteX3" fmla="*/ 0 w 1147682"/>
              <a:gd name="connsiteY3" fmla="*/ 737086 h 737086"/>
              <a:gd name="connsiteX4" fmla="*/ 0 w 1147682"/>
              <a:gd name="connsiteY4" fmla="*/ 0 h 737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7682" h="737086">
                <a:moveTo>
                  <a:pt x="0" y="0"/>
                </a:moveTo>
                <a:lnTo>
                  <a:pt x="1147682" y="0"/>
                </a:lnTo>
                <a:lnTo>
                  <a:pt x="1147682" y="737086"/>
                </a:lnTo>
                <a:lnTo>
                  <a:pt x="0" y="737086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83137"/>
            </a:srgbClr>
          </a:solidFill>
          <a:ln w="19050">
            <a:solidFill>
              <a:srgbClr val="686868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7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72000" rIns="72000" bIns="72000" numCol="1" spcCol="1270" anchor="ctr" anchorCtr="0">
            <a:noAutofit/>
          </a:bodyPr>
          <a:lstStyle/>
          <a:p>
            <a:pPr defTabSz="533400">
              <a:spcBef>
                <a:spcPct val="0"/>
              </a:spcBef>
              <a:spcAft>
                <a:spcPts val="0"/>
              </a:spcAft>
            </a:pPr>
            <a:r>
              <a:rPr lang="en-US" sz="1400" b="1" dirty="0">
                <a:solidFill>
                  <a:schemeClr val="tx1"/>
                </a:solidFill>
              </a:rPr>
              <a:t>Scientific Committee</a:t>
            </a:r>
          </a:p>
          <a:p>
            <a:pPr defTabSz="533400">
              <a:spcBef>
                <a:spcPct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</a:rPr>
              <a:t>Flavien Museur</a:t>
            </a:r>
          </a:p>
        </p:txBody>
      </p:sp>
      <p:sp>
        <p:nvSpPr>
          <p:cNvPr id="43" name="Freeform: Shape 40">
            <a:extLst>
              <a:ext uri="{FF2B5EF4-FFF2-40B4-BE49-F238E27FC236}">
                <a16:creationId xmlns:a16="http://schemas.microsoft.com/office/drawing/2014/main" id="{B6F1DF00-FA47-4D43-A704-88F844AF2136}"/>
              </a:ext>
            </a:extLst>
          </p:cNvPr>
          <p:cNvSpPr/>
          <p:nvPr/>
        </p:nvSpPr>
        <p:spPr>
          <a:xfrm>
            <a:off x="4709333" y="3756768"/>
            <a:ext cx="1331999" cy="1007181"/>
          </a:xfrm>
          <a:custGeom>
            <a:avLst/>
            <a:gdLst>
              <a:gd name="connsiteX0" fmla="*/ 0 w 1147682"/>
              <a:gd name="connsiteY0" fmla="*/ 0 h 737086"/>
              <a:gd name="connsiteX1" fmla="*/ 1147682 w 1147682"/>
              <a:gd name="connsiteY1" fmla="*/ 0 h 737086"/>
              <a:gd name="connsiteX2" fmla="*/ 1147682 w 1147682"/>
              <a:gd name="connsiteY2" fmla="*/ 737086 h 737086"/>
              <a:gd name="connsiteX3" fmla="*/ 0 w 1147682"/>
              <a:gd name="connsiteY3" fmla="*/ 737086 h 737086"/>
              <a:gd name="connsiteX4" fmla="*/ 0 w 1147682"/>
              <a:gd name="connsiteY4" fmla="*/ 0 h 737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7682" h="737086">
                <a:moveTo>
                  <a:pt x="0" y="0"/>
                </a:moveTo>
                <a:lnTo>
                  <a:pt x="1147682" y="0"/>
                </a:lnTo>
                <a:lnTo>
                  <a:pt x="1147682" y="737086"/>
                </a:lnTo>
                <a:lnTo>
                  <a:pt x="0" y="737086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83137"/>
            </a:srgbClr>
          </a:solidFill>
          <a:ln w="19050">
            <a:solidFill>
              <a:srgbClr val="686868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7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72000" rIns="72000" bIns="72000" numCol="1" spcCol="1270" anchor="t" anchorCtr="0">
            <a:noAutofit/>
          </a:bodyPr>
          <a:lstStyle/>
          <a:p>
            <a:pPr defTabSz="533400">
              <a:spcBef>
                <a:spcPct val="0"/>
              </a:spcBef>
              <a:spcAft>
                <a:spcPts val="0"/>
              </a:spcAft>
            </a:pPr>
            <a:r>
              <a:rPr lang="en-US" sz="1400" b="1" dirty="0">
                <a:solidFill>
                  <a:schemeClr val="tx1"/>
                </a:solidFill>
              </a:rPr>
              <a:t>Green </a:t>
            </a:r>
          </a:p>
          <a:p>
            <a:pPr defTabSz="533400">
              <a:spcBef>
                <a:spcPct val="0"/>
              </a:spcBef>
              <a:spcAft>
                <a:spcPts val="0"/>
              </a:spcAft>
            </a:pPr>
            <a:r>
              <a:rPr lang="en-US" sz="1400" b="1" dirty="0">
                <a:solidFill>
                  <a:schemeClr val="tx1"/>
                </a:solidFill>
              </a:rPr>
              <a:t>Team</a:t>
            </a:r>
          </a:p>
          <a:p>
            <a:pPr defTabSz="533400">
              <a:spcBef>
                <a:spcPct val="0"/>
              </a:spcBef>
              <a:spcAft>
                <a:spcPts val="0"/>
              </a:spcAft>
            </a:pPr>
            <a:r>
              <a:rPr lang="de-CH" sz="1400" dirty="0">
                <a:solidFill>
                  <a:schemeClr val="tx1"/>
                </a:solidFill>
              </a:rPr>
              <a:t>Deborah Walter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4" name="Freeform: Shape 41">
            <a:extLst>
              <a:ext uri="{FF2B5EF4-FFF2-40B4-BE49-F238E27FC236}">
                <a16:creationId xmlns:a16="http://schemas.microsoft.com/office/drawing/2014/main" id="{0C051D96-DB8C-4175-99FD-12C4D979B9F0}"/>
              </a:ext>
            </a:extLst>
          </p:cNvPr>
          <p:cNvSpPr/>
          <p:nvPr/>
        </p:nvSpPr>
        <p:spPr>
          <a:xfrm>
            <a:off x="1883356" y="3756768"/>
            <a:ext cx="1332000" cy="1007181"/>
          </a:xfrm>
          <a:custGeom>
            <a:avLst/>
            <a:gdLst>
              <a:gd name="connsiteX0" fmla="*/ 0 w 1147682"/>
              <a:gd name="connsiteY0" fmla="*/ 0 h 737086"/>
              <a:gd name="connsiteX1" fmla="*/ 1147682 w 1147682"/>
              <a:gd name="connsiteY1" fmla="*/ 0 h 737086"/>
              <a:gd name="connsiteX2" fmla="*/ 1147682 w 1147682"/>
              <a:gd name="connsiteY2" fmla="*/ 737086 h 737086"/>
              <a:gd name="connsiteX3" fmla="*/ 0 w 1147682"/>
              <a:gd name="connsiteY3" fmla="*/ 737086 h 737086"/>
              <a:gd name="connsiteX4" fmla="*/ 0 w 1147682"/>
              <a:gd name="connsiteY4" fmla="*/ 0 h 737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7682" h="737086">
                <a:moveTo>
                  <a:pt x="0" y="0"/>
                </a:moveTo>
                <a:lnTo>
                  <a:pt x="1147682" y="0"/>
                </a:lnTo>
                <a:lnTo>
                  <a:pt x="1147682" y="737086"/>
                </a:lnTo>
                <a:lnTo>
                  <a:pt x="0" y="737086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83137"/>
            </a:srgbClr>
          </a:solidFill>
          <a:ln w="19050">
            <a:solidFill>
              <a:srgbClr val="686868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7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72000" rIns="72000" bIns="72000" numCol="1" spcCol="1270" anchor="ctr" anchorCtr="0">
            <a:spAutoFit/>
          </a:bodyPr>
          <a:lstStyle/>
          <a:p>
            <a:pPr defTabSz="533400">
              <a:spcBef>
                <a:spcPct val="0"/>
              </a:spcBef>
              <a:spcAft>
                <a:spcPts val="0"/>
              </a:spcAft>
            </a:pPr>
            <a:r>
              <a:rPr lang="en-US" sz="1400" b="1" dirty="0">
                <a:solidFill>
                  <a:schemeClr val="tx1"/>
                </a:solidFill>
              </a:rPr>
              <a:t>Career </a:t>
            </a:r>
          </a:p>
          <a:p>
            <a:pPr defTabSz="533400">
              <a:spcBef>
                <a:spcPct val="0"/>
              </a:spcBef>
              <a:spcAft>
                <a:spcPts val="0"/>
              </a:spcAft>
            </a:pPr>
            <a:r>
              <a:rPr lang="en-US" sz="1400" b="1" dirty="0">
                <a:solidFill>
                  <a:schemeClr val="tx1"/>
                </a:solidFill>
              </a:rPr>
              <a:t>Committee</a:t>
            </a:r>
          </a:p>
          <a:p>
            <a:pPr defTabSz="533400">
              <a:spcBef>
                <a:spcPct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</a:rPr>
              <a:t>Chiara Berretta</a:t>
            </a:r>
          </a:p>
        </p:txBody>
      </p:sp>
      <p:sp>
        <p:nvSpPr>
          <p:cNvPr id="93" name="Freeform: Shape 42">
            <a:extLst>
              <a:ext uri="{FF2B5EF4-FFF2-40B4-BE49-F238E27FC236}">
                <a16:creationId xmlns:a16="http://schemas.microsoft.com/office/drawing/2014/main" id="{F80D09D6-F985-4C99-BC62-EB11D0BCF8D9}"/>
              </a:ext>
            </a:extLst>
          </p:cNvPr>
          <p:cNvSpPr/>
          <p:nvPr/>
        </p:nvSpPr>
        <p:spPr>
          <a:xfrm>
            <a:off x="7535312" y="3756769"/>
            <a:ext cx="1332000" cy="1007182"/>
          </a:xfrm>
          <a:custGeom>
            <a:avLst/>
            <a:gdLst>
              <a:gd name="connsiteX0" fmla="*/ 0 w 1147682"/>
              <a:gd name="connsiteY0" fmla="*/ 0 h 737086"/>
              <a:gd name="connsiteX1" fmla="*/ 1147682 w 1147682"/>
              <a:gd name="connsiteY1" fmla="*/ 0 h 737086"/>
              <a:gd name="connsiteX2" fmla="*/ 1147682 w 1147682"/>
              <a:gd name="connsiteY2" fmla="*/ 737086 h 737086"/>
              <a:gd name="connsiteX3" fmla="*/ 0 w 1147682"/>
              <a:gd name="connsiteY3" fmla="*/ 737086 h 737086"/>
              <a:gd name="connsiteX4" fmla="*/ 0 w 1147682"/>
              <a:gd name="connsiteY4" fmla="*/ 0 h 737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7682" h="737086">
                <a:moveTo>
                  <a:pt x="0" y="0"/>
                </a:moveTo>
                <a:lnTo>
                  <a:pt x="1147682" y="0"/>
                </a:lnTo>
                <a:lnTo>
                  <a:pt x="1147682" y="737086"/>
                </a:lnTo>
                <a:lnTo>
                  <a:pt x="0" y="737086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83137"/>
            </a:srgbClr>
          </a:solidFill>
          <a:ln w="19050">
            <a:solidFill>
              <a:srgbClr val="686868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7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72000" rIns="72000" bIns="72000" numCol="1" spcCol="1270" anchor="ctr" anchorCtr="0">
            <a:noAutofit/>
          </a:bodyPr>
          <a:lstStyle/>
          <a:p>
            <a:pPr defTabSz="533400">
              <a:spcBef>
                <a:spcPct val="0"/>
              </a:spcBef>
              <a:spcAft>
                <a:spcPts val="0"/>
              </a:spcAft>
            </a:pPr>
            <a:r>
              <a:rPr lang="en-US" sz="1400" b="1" dirty="0">
                <a:solidFill>
                  <a:schemeClr val="tx1"/>
                </a:solidFill>
              </a:rPr>
              <a:t>DEICO</a:t>
            </a:r>
          </a:p>
          <a:p>
            <a:pPr defTabSz="533400">
              <a:spcBef>
                <a:spcPct val="0"/>
              </a:spcBef>
              <a:spcAft>
                <a:spcPts val="0"/>
              </a:spcAft>
            </a:pPr>
            <a:endParaRPr lang="en-US" sz="1400" b="1" dirty="0">
              <a:solidFill>
                <a:schemeClr val="tx1"/>
              </a:solidFill>
            </a:endParaRPr>
          </a:p>
          <a:p>
            <a:pPr defTabSz="533400">
              <a:spcBef>
                <a:spcPct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</a:rPr>
              <a:t>Jolan</a:t>
            </a:r>
          </a:p>
          <a:p>
            <a:pPr defTabSz="533400">
              <a:spcBef>
                <a:spcPct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</a:rPr>
              <a:t>Tissier</a:t>
            </a:r>
          </a:p>
        </p:txBody>
      </p:sp>
      <p:sp>
        <p:nvSpPr>
          <p:cNvPr id="94" name="Freeform: Shape 42">
            <a:extLst>
              <a:ext uri="{FF2B5EF4-FFF2-40B4-BE49-F238E27FC236}">
                <a16:creationId xmlns:a16="http://schemas.microsoft.com/office/drawing/2014/main" id="{F80D09D6-F985-4C99-BC62-EB11D0BCF8D9}"/>
              </a:ext>
            </a:extLst>
          </p:cNvPr>
          <p:cNvSpPr/>
          <p:nvPr/>
        </p:nvSpPr>
        <p:spPr>
          <a:xfrm>
            <a:off x="8948299" y="3756768"/>
            <a:ext cx="1332000" cy="1007181"/>
          </a:xfrm>
          <a:custGeom>
            <a:avLst/>
            <a:gdLst>
              <a:gd name="connsiteX0" fmla="*/ 0 w 1147682"/>
              <a:gd name="connsiteY0" fmla="*/ 0 h 737086"/>
              <a:gd name="connsiteX1" fmla="*/ 1147682 w 1147682"/>
              <a:gd name="connsiteY1" fmla="*/ 0 h 737086"/>
              <a:gd name="connsiteX2" fmla="*/ 1147682 w 1147682"/>
              <a:gd name="connsiteY2" fmla="*/ 737086 h 737086"/>
              <a:gd name="connsiteX3" fmla="*/ 0 w 1147682"/>
              <a:gd name="connsiteY3" fmla="*/ 737086 h 737086"/>
              <a:gd name="connsiteX4" fmla="*/ 0 w 1147682"/>
              <a:gd name="connsiteY4" fmla="*/ 0 h 737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7682" h="737086">
                <a:moveTo>
                  <a:pt x="0" y="0"/>
                </a:moveTo>
                <a:lnTo>
                  <a:pt x="1147682" y="0"/>
                </a:lnTo>
                <a:lnTo>
                  <a:pt x="1147682" y="737086"/>
                </a:lnTo>
                <a:lnTo>
                  <a:pt x="0" y="737086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83137"/>
            </a:srgbClr>
          </a:solidFill>
          <a:ln w="19050">
            <a:solidFill>
              <a:srgbClr val="686868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7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72000" rIns="72000" bIns="72000" numCol="1" spcCol="1270" anchor="ctr" anchorCtr="0">
            <a:spAutoFit/>
          </a:bodyPr>
          <a:lstStyle/>
          <a:p>
            <a:pPr defTabSz="533400">
              <a:spcBef>
                <a:spcPct val="0"/>
              </a:spcBef>
              <a:spcAft>
                <a:spcPts val="0"/>
              </a:spcAft>
            </a:pPr>
            <a:r>
              <a:rPr lang="en-US" sz="1400" b="1" dirty="0">
                <a:solidFill>
                  <a:schemeClr val="tx1"/>
                </a:solidFill>
              </a:rPr>
              <a:t>PR </a:t>
            </a:r>
          </a:p>
          <a:p>
            <a:pPr defTabSz="533400">
              <a:spcBef>
                <a:spcPct val="0"/>
              </a:spcBef>
              <a:spcAft>
                <a:spcPts val="0"/>
              </a:spcAft>
            </a:pPr>
            <a:r>
              <a:rPr lang="en-US" sz="1400" b="1" dirty="0">
                <a:solidFill>
                  <a:schemeClr val="tx1"/>
                </a:solidFill>
              </a:rPr>
              <a:t>Committee</a:t>
            </a:r>
          </a:p>
          <a:p>
            <a:pPr defTabSz="533400">
              <a:spcBef>
                <a:spcPct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</a:rPr>
              <a:t>Nicola</a:t>
            </a:r>
          </a:p>
          <a:p>
            <a:pPr defTabSz="533400">
              <a:spcBef>
                <a:spcPct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</a:rPr>
              <a:t>Rizzi</a:t>
            </a:r>
          </a:p>
        </p:txBody>
      </p:sp>
      <p:pic>
        <p:nvPicPr>
          <p:cNvPr id="102" name="Picture 10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7" r="2177"/>
          <a:stretch/>
        </p:blipFill>
        <p:spPr>
          <a:xfrm>
            <a:off x="5011627" y="4880993"/>
            <a:ext cx="734627" cy="761758"/>
          </a:xfrm>
          <a:prstGeom prst="ellipse">
            <a:avLst/>
          </a:prstGeom>
          <a:ln w="19050">
            <a:solidFill>
              <a:srgbClr val="505050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" t="6206" r="-287" b="18688"/>
          <a:stretch/>
        </p:blipFill>
        <p:spPr>
          <a:xfrm>
            <a:off x="3600491" y="4901872"/>
            <a:ext cx="720000" cy="720000"/>
          </a:xfrm>
          <a:prstGeom prst="ellipse">
            <a:avLst/>
          </a:prstGeom>
          <a:ln w="19050">
            <a:solidFill>
              <a:srgbClr val="505050"/>
            </a:solidFill>
          </a:ln>
        </p:spPr>
      </p:pic>
      <p:pic>
        <p:nvPicPr>
          <p:cNvPr id="104" name="Picture 10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43" b="12443"/>
          <a:stretch/>
        </p:blipFill>
        <p:spPr>
          <a:xfrm>
            <a:off x="7850582" y="4901872"/>
            <a:ext cx="720000" cy="720000"/>
          </a:xfrm>
          <a:prstGeom prst="ellipse">
            <a:avLst/>
          </a:prstGeom>
          <a:ln w="19050">
            <a:solidFill>
              <a:srgbClr val="505050"/>
            </a:solidFill>
          </a:ln>
        </p:spPr>
      </p:pic>
      <p:sp>
        <p:nvSpPr>
          <p:cNvPr id="38" name="Rectangle 37"/>
          <p:cNvSpPr/>
          <p:nvPr/>
        </p:nvSpPr>
        <p:spPr>
          <a:xfrm>
            <a:off x="6419575" y="2417863"/>
            <a:ext cx="1548000" cy="576293"/>
          </a:xfrm>
          <a:prstGeom prst="rect">
            <a:avLst/>
          </a:prstGeom>
          <a:solidFill>
            <a:srgbClr val="FFFFFF">
              <a:alpha val="83137"/>
            </a:srgbClr>
          </a:solidFill>
          <a:ln w="19050">
            <a:solidFill>
              <a:srgbClr val="686868"/>
            </a:solidFill>
          </a:ln>
        </p:spPr>
        <p:txBody>
          <a:bodyPr wrap="square" lIns="72000" tIns="72000" rIns="72000" bIns="7200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1400" b="1" dirty="0">
                <a:latin typeface="+mn-lt"/>
              </a:rPr>
              <a:t>Treasurer</a:t>
            </a:r>
          </a:p>
          <a:p>
            <a:pPr algn="ctr">
              <a:spcBef>
                <a:spcPts val="0"/>
              </a:spcBef>
            </a:pPr>
            <a:r>
              <a:rPr lang="en-US" sz="1400" dirty="0">
                <a:latin typeface="+mn-lt"/>
              </a:rPr>
              <a:t>Giulia Malvicini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547367" y="2417863"/>
            <a:ext cx="1728192" cy="576293"/>
          </a:xfrm>
          <a:prstGeom prst="rect">
            <a:avLst/>
          </a:prstGeom>
          <a:solidFill>
            <a:srgbClr val="FFFFFF">
              <a:alpha val="83137"/>
            </a:srgbClr>
          </a:solidFill>
          <a:ln w="19050">
            <a:solidFill>
              <a:srgbClr val="686868"/>
            </a:solidFill>
          </a:ln>
        </p:spPr>
        <p:txBody>
          <a:bodyPr wrap="square" lIns="72000" tIns="72000" rIns="72000" bIns="7200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1400" b="1" dirty="0">
                <a:latin typeface="+mn-lt"/>
              </a:rPr>
              <a:t>Vice-President</a:t>
            </a:r>
          </a:p>
          <a:p>
            <a:pPr algn="ctr">
              <a:spcBef>
                <a:spcPts val="0"/>
              </a:spcBef>
            </a:pPr>
            <a:r>
              <a:rPr lang="en-US" sz="1400" dirty="0">
                <a:latin typeface="+mn-lt"/>
              </a:rPr>
              <a:t>Andrea Pappagallo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/>
        </p:blipFill>
        <p:spPr>
          <a:xfrm>
            <a:off x="4746693" y="1517305"/>
            <a:ext cx="720000" cy="720000"/>
          </a:xfrm>
          <a:prstGeom prst="ellipse">
            <a:avLst/>
          </a:prstGeom>
          <a:ln w="19050">
            <a:solidFill>
              <a:srgbClr val="505050"/>
            </a:solidFill>
          </a:ln>
        </p:spPr>
      </p:pic>
      <p:sp>
        <p:nvSpPr>
          <p:cNvPr id="36" name="Rectangle 35"/>
          <p:cNvSpPr/>
          <p:nvPr/>
        </p:nvSpPr>
        <p:spPr>
          <a:xfrm>
            <a:off x="5573567" y="1558381"/>
            <a:ext cx="1548000" cy="576293"/>
          </a:xfrm>
          <a:prstGeom prst="rect">
            <a:avLst/>
          </a:prstGeom>
          <a:solidFill>
            <a:srgbClr val="FFFFFF">
              <a:alpha val="83137"/>
            </a:srgbClr>
          </a:solidFill>
          <a:ln w="19050">
            <a:solidFill>
              <a:srgbClr val="686868"/>
            </a:solidFill>
          </a:ln>
        </p:spPr>
        <p:txBody>
          <a:bodyPr wrap="square" lIns="72000" tIns="72000" rIns="72000" bIns="7200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1400" b="1" dirty="0">
                <a:latin typeface="+mn-lt"/>
              </a:rPr>
              <a:t>President</a:t>
            </a:r>
          </a:p>
          <a:p>
            <a:pPr algn="ctr">
              <a:spcBef>
                <a:spcPts val="0"/>
              </a:spcBef>
            </a:pPr>
            <a:r>
              <a:rPr lang="en-US" sz="1400" dirty="0"/>
              <a:t>Peter Seidel</a:t>
            </a:r>
            <a:endParaRPr lang="en-US" sz="1400" dirty="0">
              <a:latin typeface="+mn-lt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B80C33D-5D6C-684E-9515-33ACE1E1DA4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8" b="1268"/>
          <a:stretch/>
        </p:blipFill>
        <p:spPr>
          <a:xfrm>
            <a:off x="9250232" y="4904396"/>
            <a:ext cx="742972" cy="724128"/>
          </a:xfrm>
          <a:prstGeom prst="ellipse">
            <a:avLst/>
          </a:prstGeom>
          <a:ln w="1905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24CBACA-B1A8-2F61-B0FD-359A7929A77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9" t="2349" r="209" b="26793"/>
          <a:stretch/>
        </p:blipFill>
        <p:spPr>
          <a:xfrm>
            <a:off x="8062491" y="2355908"/>
            <a:ext cx="734627" cy="761758"/>
          </a:xfrm>
          <a:prstGeom prst="ellipse">
            <a:avLst/>
          </a:prstGeom>
          <a:ln w="19050">
            <a:solidFill>
              <a:srgbClr val="50505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4597C16-E03F-0C83-5B2A-7488AFF8A7B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55279" y="2376787"/>
            <a:ext cx="720000" cy="720000"/>
          </a:xfrm>
          <a:prstGeom prst="ellipse">
            <a:avLst/>
          </a:prstGeom>
          <a:ln w="19050" cap="rnd">
            <a:solidFill>
              <a:srgbClr val="505050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9451" y="4904579"/>
            <a:ext cx="722059" cy="722059"/>
          </a:xfrm>
          <a:prstGeom prst="ellipse">
            <a:avLst/>
          </a:prstGeom>
          <a:ln w="19050">
            <a:solidFill>
              <a:srgbClr val="50505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6B460BC-8A85-876A-92D2-2DF325F213DE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57" t="10778" r="20930" b="49548"/>
          <a:stretch/>
        </p:blipFill>
        <p:spPr>
          <a:xfrm>
            <a:off x="2188327" y="4926144"/>
            <a:ext cx="720000" cy="720000"/>
          </a:xfrm>
          <a:prstGeom prst="ellipse">
            <a:avLst/>
          </a:prstGeom>
          <a:ln w="19050">
            <a:solidFill>
              <a:srgbClr val="50505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CB5E7F3-2FC0-D8BD-B514-DC6302794A3D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2086" y="5927916"/>
            <a:ext cx="540000" cy="54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BEBA0A8-D66A-1967-632C-B09874F588ED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693" y="5927916"/>
            <a:ext cx="540000" cy="54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87BC778-86F9-8996-D0CB-D741FC68DD8C}"/>
              </a:ext>
            </a:extLst>
          </p:cNvPr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1300" y="5927916"/>
            <a:ext cx="540000" cy="54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1082770-11F7-8340-3FD5-727DD6A39CFA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5907" y="5927916"/>
            <a:ext cx="540000" cy="54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6DA1C58-9B3C-DD75-CFDF-3D4F846F52C9}"/>
              </a:ext>
            </a:extLst>
          </p:cNvPr>
          <p:cNvPicPr>
            <a:picLocks noChangeAspect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0514" y="5927916"/>
            <a:ext cx="540000" cy="54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889C229-E642-DE63-8D07-8F2C84D7DD5F}"/>
              </a:ext>
            </a:extLst>
          </p:cNvPr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5123" y="5927916"/>
            <a:ext cx="540000" cy="540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58A7DBC7-4BE8-77DE-0559-B8741C687CC0}"/>
              </a:ext>
            </a:extLst>
          </p:cNvPr>
          <p:cNvSpPr/>
          <p:nvPr/>
        </p:nvSpPr>
        <p:spPr>
          <a:xfrm>
            <a:off x="8867312" y="5756473"/>
            <a:ext cx="1800200" cy="1047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</p:spTree>
    <p:extLst>
      <p:ext uri="{BB962C8B-B14F-4D97-AF65-F5344CB8AC3E}">
        <p14:creationId xmlns:p14="http://schemas.microsoft.com/office/powerpoint/2010/main" val="346998018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idx="4294967295"/>
          </p:nvPr>
        </p:nvSpPr>
        <p:spPr>
          <a:xfrm>
            <a:off x="526893" y="399258"/>
            <a:ext cx="9682143" cy="811212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24 events </a:t>
            </a:r>
            <a:r>
              <a:rPr lang="en-GB" b="0" dirty="0">
                <a:solidFill>
                  <a:schemeClr val="bg1"/>
                </a:solidFill>
              </a:rPr>
              <a:t>last year, with up to </a:t>
            </a:r>
            <a:r>
              <a:rPr lang="en-GB" dirty="0">
                <a:solidFill>
                  <a:schemeClr val="bg1"/>
                </a:solidFill>
              </a:rPr>
              <a:t>300 participants </a:t>
            </a:r>
            <a:r>
              <a:rPr lang="en-GB" b="0" dirty="0">
                <a:solidFill>
                  <a:schemeClr val="bg1"/>
                </a:solidFill>
              </a:rPr>
              <a:t>at single events</a:t>
            </a:r>
            <a:endParaRPr lang="en-GB" b="0" noProof="0" dirty="0">
              <a:solidFill>
                <a:schemeClr val="bg1"/>
              </a:solidFill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356A23A2-15BE-A44A-B2B8-A23BA751D22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1644" y="1952848"/>
            <a:ext cx="1368000" cy="136800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64" name="Picture 3">
            <a:extLst>
              <a:ext uri="{FF2B5EF4-FFF2-40B4-BE49-F238E27FC236}">
                <a16:creationId xmlns:a16="http://schemas.microsoft.com/office/drawing/2014/main" id="{ACFD099A-C823-BE49-961E-34140604674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28000" y="1952848"/>
            <a:ext cx="1368000" cy="1368000"/>
          </a:xfrm>
          <a:prstGeom prst="rect">
            <a:avLst/>
          </a:prstGeom>
          <a:effectLst/>
        </p:spPr>
      </p:pic>
      <p:pic>
        <p:nvPicPr>
          <p:cNvPr id="65" name="Grafik 9">
            <a:extLst>
              <a:ext uri="{FF2B5EF4-FFF2-40B4-BE49-F238E27FC236}">
                <a16:creationId xmlns:a16="http://schemas.microsoft.com/office/drawing/2014/main" id="{28FF1192-6E8A-AD49-BFC6-B3644023063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0"/>
          <a:stretch/>
        </p:blipFill>
        <p:spPr>
          <a:xfrm>
            <a:off x="3316178" y="3375076"/>
            <a:ext cx="1368000" cy="1368000"/>
          </a:xfrm>
          <a:prstGeom prst="rect">
            <a:avLst/>
          </a:prstGeom>
          <a:effectLst/>
        </p:spPr>
      </p:pic>
      <p:pic>
        <p:nvPicPr>
          <p:cNvPr id="66" name="Grafik 10">
            <a:extLst>
              <a:ext uri="{FF2B5EF4-FFF2-40B4-BE49-F238E27FC236}">
                <a16:creationId xmlns:a16="http://schemas.microsoft.com/office/drawing/2014/main" id="{C4402B0B-7D90-184B-9AF9-DD92FE3E913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6178" y="4797304"/>
            <a:ext cx="1368000" cy="1368000"/>
          </a:xfrm>
          <a:prstGeom prst="rect">
            <a:avLst/>
          </a:prstGeom>
        </p:spPr>
      </p:pic>
      <p:pic>
        <p:nvPicPr>
          <p:cNvPr id="67" name="Grafik 11">
            <a:extLst>
              <a:ext uri="{FF2B5EF4-FFF2-40B4-BE49-F238E27FC236}">
                <a16:creationId xmlns:a16="http://schemas.microsoft.com/office/drawing/2014/main" id="{30EEBC76-F59C-DB4D-BCF0-9C3A548F249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71658" y="1952848"/>
            <a:ext cx="1368000" cy="1368000"/>
          </a:xfrm>
          <a:prstGeom prst="rect">
            <a:avLst/>
          </a:prstGeom>
        </p:spPr>
      </p:pic>
      <p:pic>
        <p:nvPicPr>
          <p:cNvPr id="68" name="Immagine 9">
            <a:extLst>
              <a:ext uri="{FF2B5EF4-FFF2-40B4-BE49-F238E27FC236}">
                <a16:creationId xmlns:a16="http://schemas.microsoft.com/office/drawing/2014/main" id="{F66864CD-55DD-B848-8710-F82B34E1C07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4356" y="4797304"/>
            <a:ext cx="1368000" cy="136800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69" name="Grafik 12">
            <a:extLst>
              <a:ext uri="{FF2B5EF4-FFF2-40B4-BE49-F238E27FC236}">
                <a16:creationId xmlns:a16="http://schemas.microsoft.com/office/drawing/2014/main" id="{15D4CE07-F70D-0E4D-9E36-0D895E37914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4354" y="1952848"/>
            <a:ext cx="1368000" cy="1368000"/>
          </a:xfrm>
          <a:prstGeom prst="rect">
            <a:avLst/>
          </a:prstGeom>
        </p:spPr>
      </p:pic>
      <p:pic>
        <p:nvPicPr>
          <p:cNvPr id="73" name="Picture 72"/>
          <p:cNvPicPr>
            <a:picLocks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5" t="228" r="37617" b="-228"/>
          <a:stretch/>
        </p:blipFill>
        <p:spPr>
          <a:xfrm>
            <a:off x="1904354" y="3376411"/>
            <a:ext cx="1368000" cy="1364891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74" name="Picture 73"/>
          <p:cNvPicPr>
            <a:picLocks noChangeAspect="1"/>
          </p:cNvPicPr>
          <p:nvPr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6178" y="1952848"/>
            <a:ext cx="1368000" cy="136800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78" name="Picture 77"/>
          <p:cNvPicPr>
            <a:picLocks noChangeAspect="1"/>
          </p:cNvPicPr>
          <p:nvPr/>
        </p:nvPicPr>
        <p:blipFill rotWithShape="1"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71658" y="3373302"/>
            <a:ext cx="1368000" cy="136800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79" name="Picture 78"/>
          <p:cNvPicPr>
            <a:picLocks noChangeAspect="1"/>
          </p:cNvPicPr>
          <p:nvPr/>
        </p:nvPicPr>
        <p:blipFill rotWithShape="1">
          <a:blip r:embed="rId1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9822" y="4797304"/>
            <a:ext cx="1368000" cy="136800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80" name="Picture 79"/>
          <p:cNvPicPr>
            <a:picLocks noChangeAspect="1"/>
          </p:cNvPicPr>
          <p:nvPr/>
        </p:nvPicPr>
        <p:blipFill rotWithShape="1"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1644" y="4797304"/>
            <a:ext cx="1368000" cy="136800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81" name="Picture 80"/>
          <p:cNvPicPr>
            <a:picLocks noChangeAspect="1"/>
          </p:cNvPicPr>
          <p:nvPr/>
        </p:nvPicPr>
        <p:blipFill rotWithShape="1">
          <a:blip r:embed="rId1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28000" y="3375076"/>
            <a:ext cx="1368000" cy="1368000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 rotWithShape="1">
          <a:blip r:embed="rId1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28000" y="4797304"/>
            <a:ext cx="1368000" cy="1368000"/>
          </a:xfrm>
          <a:prstGeom prst="rect">
            <a:avLst/>
          </a:prstGeom>
        </p:spPr>
      </p:pic>
      <p:pic>
        <p:nvPicPr>
          <p:cNvPr id="83" name="Picture 82"/>
          <p:cNvPicPr>
            <a:picLocks noChangeAspect="1"/>
          </p:cNvPicPr>
          <p:nvPr/>
        </p:nvPicPr>
        <p:blipFill rotWithShape="1">
          <a:blip r:embed="rId1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71658" y="4797304"/>
            <a:ext cx="1368000" cy="1368000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 rotWithShape="1">
          <a:blip r:embed="rId1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9822" y="3375076"/>
            <a:ext cx="1368000" cy="1368000"/>
          </a:xfrm>
          <a:prstGeom prst="rect">
            <a:avLst/>
          </a:prstGeom>
        </p:spPr>
      </p:pic>
      <p:pic>
        <p:nvPicPr>
          <p:cNvPr id="85" name="Picture 84"/>
          <p:cNvPicPr>
            <a:picLocks noChangeAspect="1"/>
          </p:cNvPicPr>
          <p:nvPr/>
        </p:nvPicPr>
        <p:blipFill rotWithShape="1">
          <a:blip r:embed="rId1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1644" y="3375076"/>
            <a:ext cx="1368000" cy="1368000"/>
          </a:xfrm>
          <a:prstGeom prst="rect">
            <a:avLst/>
          </a:prstGeom>
        </p:spPr>
      </p:pic>
      <p:pic>
        <p:nvPicPr>
          <p:cNvPr id="86" name="2022-06-28_11-58-29-416.jpg" descr="2022-06-28_11-58-29-416.jpg"/>
          <p:cNvPicPr>
            <a:picLocks noChangeAspect="1"/>
          </p:cNvPicPr>
          <p:nvPr/>
        </p:nvPicPr>
        <p:blipFill rotWithShape="1">
          <a:blip r:embed="rId2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9822" y="1952848"/>
            <a:ext cx="1368000" cy="136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7" name="Picture 86"/>
          <p:cNvPicPr>
            <a:picLocks noChangeAspect="1"/>
          </p:cNvPicPr>
          <p:nvPr/>
        </p:nvPicPr>
        <p:blipFill>
          <a:blip r:embed="rId21" cstate="hq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5999" y="1336526"/>
            <a:ext cx="540000" cy="540000"/>
          </a:xfrm>
          <a:prstGeom prst="rect">
            <a:avLst/>
          </a:prstGeom>
          <a:noFill/>
        </p:spPr>
      </p:pic>
      <p:pic>
        <p:nvPicPr>
          <p:cNvPr id="88" name="Picture 87"/>
          <p:cNvPicPr>
            <a:picLocks noChangeAspect="1"/>
          </p:cNvPicPr>
          <p:nvPr/>
        </p:nvPicPr>
        <p:blipFill>
          <a:blip r:embed="rId22" cstate="hq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0606" y="1336526"/>
            <a:ext cx="540000" cy="540000"/>
          </a:xfrm>
          <a:prstGeom prst="rect">
            <a:avLst/>
          </a:prstGeom>
          <a:noFill/>
        </p:spPr>
      </p:pic>
      <p:pic>
        <p:nvPicPr>
          <p:cNvPr id="89" name="Picture 88"/>
          <p:cNvPicPr>
            <a:picLocks noChangeAspect="1"/>
          </p:cNvPicPr>
          <p:nvPr/>
        </p:nvPicPr>
        <p:blipFill>
          <a:blip r:embed="rId23" cstate="hq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5213" y="1336526"/>
            <a:ext cx="540000" cy="540000"/>
          </a:xfrm>
          <a:prstGeom prst="rect">
            <a:avLst/>
          </a:prstGeom>
          <a:noFill/>
        </p:spPr>
      </p:pic>
      <p:pic>
        <p:nvPicPr>
          <p:cNvPr id="90" name="Picture 89"/>
          <p:cNvPicPr>
            <a:picLocks noChangeAspect="1"/>
          </p:cNvPicPr>
          <p:nvPr/>
        </p:nvPicPr>
        <p:blipFill>
          <a:blip r:embed="rId24" cstate="hq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9820" y="1336526"/>
            <a:ext cx="540000" cy="540000"/>
          </a:xfrm>
          <a:prstGeom prst="rect">
            <a:avLst/>
          </a:prstGeom>
          <a:noFill/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25" cstate="hq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54427" y="1336526"/>
            <a:ext cx="540000" cy="540000"/>
          </a:xfrm>
          <a:prstGeom prst="rect">
            <a:avLst/>
          </a:prstGeom>
          <a:noFill/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26" cstate="hq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9036" y="1336526"/>
            <a:ext cx="540000" cy="54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44341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Upcoming thi</a:t>
            </a:r>
            <a:r>
              <a:rPr lang="en-US" dirty="0"/>
              <a:t>s Summer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301F2B3-E551-9AF0-C563-6C8DBAB4571A}"/>
              </a:ext>
            </a:extLst>
          </p:cNvPr>
          <p:cNvSpPr/>
          <p:nvPr/>
        </p:nvSpPr>
        <p:spPr>
          <a:xfrm>
            <a:off x="382897" y="2682863"/>
            <a:ext cx="2376264" cy="576064"/>
          </a:xfrm>
          <a:prstGeom prst="roundRect">
            <a:avLst/>
          </a:prstGeom>
          <a:solidFill>
            <a:srgbClr val="DC005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>
                <a:solidFill>
                  <a:schemeClr val="bg1"/>
                </a:solidFill>
              </a:rPr>
              <a:t>August, TBD</a:t>
            </a:r>
          </a:p>
        </p:txBody>
      </p:sp>
      <p:sp>
        <p:nvSpPr>
          <p:cNvPr id="9" name="Textfeld 7">
            <a:extLst>
              <a:ext uri="{FF2B5EF4-FFF2-40B4-BE49-F238E27FC236}">
                <a16:creationId xmlns:a16="http://schemas.microsoft.com/office/drawing/2014/main" id="{152C243E-EC4F-577B-C202-D4668C4C13C9}"/>
              </a:ext>
            </a:extLst>
          </p:cNvPr>
          <p:cNvSpPr txBox="1"/>
          <p:nvPr/>
        </p:nvSpPr>
        <p:spPr>
          <a:xfrm>
            <a:off x="3215678" y="2420888"/>
            <a:ext cx="6120625" cy="120032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latin typeface="+mn-lt"/>
              </a:rPr>
              <a:t>Sunset Rock vol.4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/>
              <a:t>PSI's most famous summer concert will be back in August, featuring live bands and music festival vibes!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latin typeface="+mn-lt"/>
              </a:rPr>
              <a:t>Contact: </a:t>
            </a:r>
            <a:r>
              <a:rPr lang="de-CH" sz="1600" dirty="0">
                <a:hlinkClick r:id="rId2"/>
              </a:rPr>
              <a:t>jolan.tissier@psi.ch</a:t>
            </a:r>
            <a:endParaRPr lang="en-US" sz="1600" dirty="0">
              <a:latin typeface="+mn-lt"/>
            </a:endParaRPr>
          </a:p>
        </p:txBody>
      </p:sp>
      <p:pic>
        <p:nvPicPr>
          <p:cNvPr id="13" name="Picture 12" descr="A poster with mountains and trees&#10;&#10;AI-generated content may be incorrect.">
            <a:extLst>
              <a:ext uri="{FF2B5EF4-FFF2-40B4-BE49-F238E27FC236}">
                <a16:creationId xmlns:a16="http://schemas.microsoft.com/office/drawing/2014/main" id="{5EE30A3A-45B5-02A5-E0DF-BCA67C4525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6303" y="996479"/>
            <a:ext cx="2723800" cy="3852428"/>
          </a:xfrm>
          <a:prstGeom prst="rect">
            <a:avLst/>
          </a:prstGeom>
        </p:spPr>
      </p:pic>
      <p:pic>
        <p:nvPicPr>
          <p:cNvPr id="16" name="Picture 15" descr="A group of people standing around a grill&#10;&#10;AI-generated content may be incorrect.">
            <a:extLst>
              <a:ext uri="{FF2B5EF4-FFF2-40B4-BE49-F238E27FC236}">
                <a16:creationId xmlns:a16="http://schemas.microsoft.com/office/drawing/2014/main" id="{E8B792FF-1D76-847D-9082-E47735B2F9D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043" y="4092850"/>
            <a:ext cx="1695845" cy="25578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8" name="Picture 17" descr="A person playing a saxophone&#10;&#10;AI-generated content may be incorrect.">
            <a:extLst>
              <a:ext uri="{FF2B5EF4-FFF2-40B4-BE49-F238E27FC236}">
                <a16:creationId xmlns:a16="http://schemas.microsoft.com/office/drawing/2014/main" id="{E96BBC8B-2D86-DE33-81FA-F1F6213997B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643" y="4092850"/>
            <a:ext cx="1695618" cy="25578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20" name="Picture 19" descr="A person and person standing outside&#10;&#10;AI-generated content may be incorrect.">
            <a:extLst>
              <a:ext uri="{FF2B5EF4-FFF2-40B4-BE49-F238E27FC236}">
                <a16:creationId xmlns:a16="http://schemas.microsoft.com/office/drawing/2014/main" id="{A798BD04-8C61-AB60-F825-8501FCB59E2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807" y="4092168"/>
            <a:ext cx="3860055" cy="2559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7B1F602-2071-408B-64F8-3320FD55BD44}"/>
              </a:ext>
            </a:extLst>
          </p:cNvPr>
          <p:cNvSpPr/>
          <p:nvPr/>
        </p:nvSpPr>
        <p:spPr>
          <a:xfrm>
            <a:off x="382897" y="1128952"/>
            <a:ext cx="2376264" cy="107591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b="1" dirty="0" err="1">
                <a:solidFill>
                  <a:schemeClr val="tx1"/>
                </a:solidFill>
              </a:rPr>
              <a:t>July</a:t>
            </a:r>
            <a:r>
              <a:rPr lang="de-CH" sz="1600" b="1" dirty="0">
                <a:solidFill>
                  <a:schemeClr val="tx1"/>
                </a:solidFill>
              </a:rPr>
              <a:t> 18th, 17:30</a:t>
            </a:r>
          </a:p>
          <a:p>
            <a:pPr algn="ctr"/>
            <a:r>
              <a:rPr lang="de-CH" sz="1600" b="1" dirty="0">
                <a:solidFill>
                  <a:schemeClr val="tx1"/>
                </a:solidFill>
              </a:rPr>
              <a:t>August 22nd, 17:30</a:t>
            </a:r>
          </a:p>
          <a:p>
            <a:pPr algn="ctr"/>
            <a:r>
              <a:rPr lang="de-CH" sz="1600" b="1" dirty="0">
                <a:solidFill>
                  <a:schemeClr val="tx1"/>
                </a:solidFill>
              </a:rPr>
              <a:t>September 19th, 17:30</a:t>
            </a:r>
          </a:p>
        </p:txBody>
      </p:sp>
      <p:sp>
        <p:nvSpPr>
          <p:cNvPr id="7" name="Textfeld 7">
            <a:extLst>
              <a:ext uri="{FF2B5EF4-FFF2-40B4-BE49-F238E27FC236}">
                <a16:creationId xmlns:a16="http://schemas.microsoft.com/office/drawing/2014/main" id="{77622F58-A722-93A9-2A31-D4015E8C5D6A}"/>
              </a:ext>
            </a:extLst>
          </p:cNvPr>
          <p:cNvSpPr txBox="1"/>
          <p:nvPr/>
        </p:nvSpPr>
        <p:spPr>
          <a:xfrm>
            <a:off x="3215678" y="866978"/>
            <a:ext cx="6120625" cy="120032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latin typeface="+mn-lt"/>
              </a:rPr>
              <a:t>Jams by the river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/>
              <a:t>PPA and Music Club join forces to cool these warm summer Fridays with good drinks, good food and good music. All for free!</a:t>
            </a:r>
          </a:p>
          <a:p>
            <a:r>
              <a:rPr lang="en-US" sz="1600" b="1" dirty="0">
                <a:latin typeface="+mn-lt"/>
              </a:rPr>
              <a:t>Contact: </a:t>
            </a:r>
            <a:r>
              <a:rPr lang="de-CH" sz="1600" dirty="0">
                <a:hlinkClick r:id="rId2"/>
              </a:rPr>
              <a:t>jolan.tissier@psi.ch</a:t>
            </a:r>
            <a:endParaRPr lang="en-US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735432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Music Club (not PPA)</a:t>
            </a:r>
            <a:endParaRPr lang="en-GB" b="1" noProof="0" dirty="0"/>
          </a:p>
        </p:txBody>
      </p:sp>
      <p:sp>
        <p:nvSpPr>
          <p:cNvPr id="2" name="Textfeld 5">
            <a:extLst>
              <a:ext uri="{FF2B5EF4-FFF2-40B4-BE49-F238E27FC236}">
                <a16:creationId xmlns:a16="http://schemas.microsoft.com/office/drawing/2014/main" id="{87B11958-C98D-752E-DF0C-C8F84F1DEC11}"/>
              </a:ext>
            </a:extLst>
          </p:cNvPr>
          <p:cNvSpPr txBox="1"/>
          <p:nvPr/>
        </p:nvSpPr>
        <p:spPr>
          <a:xfrm>
            <a:off x="10031063" y="2286180"/>
            <a:ext cx="201622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GB" sz="1400" dirty="0">
                <a:latin typeface="+mn-lt"/>
              </a:rPr>
              <a:t>Daniel Haynes</a:t>
            </a:r>
          </a:p>
          <a:p>
            <a:pPr algn="ctr">
              <a:spcBef>
                <a:spcPts val="0"/>
              </a:spcBef>
            </a:pPr>
            <a:r>
              <a:rPr lang="en-GB" sz="1400" b="1" i="1" u="sng" dirty="0">
                <a:latin typeface="+mn-lt"/>
              </a:rPr>
              <a:t>daniel.haynes@psi.ch</a:t>
            </a:r>
          </a:p>
        </p:txBody>
      </p:sp>
      <p:sp>
        <p:nvSpPr>
          <p:cNvPr id="5" name="Textfeld 6">
            <a:extLst>
              <a:ext uri="{FF2B5EF4-FFF2-40B4-BE49-F238E27FC236}">
                <a16:creationId xmlns:a16="http://schemas.microsoft.com/office/drawing/2014/main" id="{BE748765-BE5A-162C-1338-6794D95FED89}"/>
              </a:ext>
            </a:extLst>
          </p:cNvPr>
          <p:cNvSpPr txBox="1"/>
          <p:nvPr/>
        </p:nvSpPr>
        <p:spPr>
          <a:xfrm>
            <a:off x="10521270" y="2882492"/>
            <a:ext cx="156294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GB" sz="1400" b="1" dirty="0">
                <a:solidFill>
                  <a:srgbClr val="C50006"/>
                </a:solidFill>
                <a:latin typeface="+mn-lt"/>
              </a:rPr>
              <a:t>Contact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D8FD95-6C52-8800-A21E-27F4994558FC}"/>
              </a:ext>
            </a:extLst>
          </p:cNvPr>
          <p:cNvSpPr/>
          <p:nvPr/>
        </p:nvSpPr>
        <p:spPr bwMode="auto">
          <a:xfrm>
            <a:off x="9994136" y="834908"/>
            <a:ext cx="2090078" cy="2027335"/>
          </a:xfrm>
          <a:prstGeom prst="rect">
            <a:avLst/>
          </a:prstGeom>
          <a:noFill/>
          <a:ln w="28575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>
              <a:latin typeface="Times" charset="0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B27FCBF4-2D84-283F-1D29-3723757C85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27" t="5016" r="1427" b="19958"/>
          <a:stretch/>
        </p:blipFill>
        <p:spPr bwMode="auto">
          <a:xfrm>
            <a:off x="10412326" y="974202"/>
            <a:ext cx="1218917" cy="1218917"/>
          </a:xfrm>
          <a:prstGeom prst="roundRect">
            <a:avLst/>
          </a:prstGeom>
          <a:noFill/>
          <a:ln w="12700">
            <a:solidFill>
              <a:srgbClr val="505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DD1F589F-7AF5-2BAD-9F3F-E1F89B64AB25}"/>
              </a:ext>
            </a:extLst>
          </p:cNvPr>
          <p:cNvGrpSpPr/>
          <p:nvPr/>
        </p:nvGrpSpPr>
        <p:grpSpPr>
          <a:xfrm>
            <a:off x="1" y="5090127"/>
            <a:ext cx="12191998" cy="1783836"/>
            <a:chOff x="0" y="4742996"/>
            <a:chExt cx="14564544" cy="2130968"/>
          </a:xfrm>
        </p:grpSpPr>
        <p:pic>
          <p:nvPicPr>
            <p:cNvPr id="11" name="Picture 10" descr="A room with a drum set and a piano keyboard&#10;&#10;AI-generated content may be incorrect.">
              <a:extLst>
                <a:ext uri="{FF2B5EF4-FFF2-40B4-BE49-F238E27FC236}">
                  <a16:creationId xmlns:a16="http://schemas.microsoft.com/office/drawing/2014/main" id="{3507ADBC-5F8F-BC4D-B434-4D9EEB0BE4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201"/>
            <a:stretch/>
          </p:blipFill>
          <p:spPr>
            <a:xfrm>
              <a:off x="11238359" y="4742997"/>
              <a:ext cx="3326185" cy="2130967"/>
            </a:xfrm>
            <a:prstGeom prst="rect">
              <a:avLst/>
            </a:prstGeom>
          </p:spPr>
        </p:pic>
        <p:pic>
          <p:nvPicPr>
            <p:cNvPr id="13" name="Picture 12" descr="A group of people playing instruments on a stage&#10;&#10;AI-generated content may be incorrect.">
              <a:extLst>
                <a:ext uri="{FF2B5EF4-FFF2-40B4-BE49-F238E27FC236}">
                  <a16:creationId xmlns:a16="http://schemas.microsoft.com/office/drawing/2014/main" id="{1CE156AE-5894-DD45-898C-37572E9BF9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20" t="13250" r="16334" b="1438"/>
            <a:stretch/>
          </p:blipFill>
          <p:spPr>
            <a:xfrm>
              <a:off x="0" y="4742996"/>
              <a:ext cx="4032448" cy="2130968"/>
            </a:xfrm>
            <a:prstGeom prst="rect">
              <a:avLst/>
            </a:prstGeom>
          </p:spPr>
        </p:pic>
        <p:pic>
          <p:nvPicPr>
            <p:cNvPr id="20" name="Picture 19" descr="A group of people playing instruments&#10;&#10;AI-generated content may be incorrect.">
              <a:extLst>
                <a:ext uri="{FF2B5EF4-FFF2-40B4-BE49-F238E27FC236}">
                  <a16:creationId xmlns:a16="http://schemas.microsoft.com/office/drawing/2014/main" id="{51F93A9D-11BE-2CEE-C40D-10E0661C1C0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48131" y="4742997"/>
              <a:ext cx="3790231" cy="2130967"/>
            </a:xfrm>
            <a:prstGeom prst="rect">
              <a:avLst/>
            </a:prstGeom>
          </p:spPr>
        </p:pic>
        <p:pic>
          <p:nvPicPr>
            <p:cNvPr id="22" name="Picture 21" descr="A group of people standing around a table&#10;&#10;AI-generated content may be incorrect.">
              <a:extLst>
                <a:ext uri="{FF2B5EF4-FFF2-40B4-BE49-F238E27FC236}">
                  <a16:creationId xmlns:a16="http://schemas.microsoft.com/office/drawing/2014/main" id="{5395C692-9EE1-33A2-B29E-6C0EAE9662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38"/>
            <a:stretch/>
          </p:blipFill>
          <p:spPr>
            <a:xfrm>
              <a:off x="4032448" y="4742996"/>
              <a:ext cx="3415684" cy="2130968"/>
            </a:xfrm>
            <a:prstGeom prst="rect">
              <a:avLst/>
            </a:prstGeom>
          </p:spPr>
        </p:pic>
      </p:grpSp>
      <p:sp>
        <p:nvSpPr>
          <p:cNvPr id="31" name="Content Placeholder 1">
            <a:extLst>
              <a:ext uri="{FF2B5EF4-FFF2-40B4-BE49-F238E27FC236}">
                <a16:creationId xmlns:a16="http://schemas.microsoft.com/office/drawing/2014/main" id="{1E53606B-E512-0AC4-8395-2BCCC7331C5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-10676" y="903778"/>
            <a:ext cx="12191998" cy="3965382"/>
          </a:xfrm>
        </p:spPr>
        <p:txBody>
          <a:bodyPr/>
          <a:lstStyle/>
          <a:p>
            <a:pPr marL="177800" lvl="1" indent="0">
              <a:buNone/>
            </a:pPr>
            <a:endParaRPr lang="en-US" sz="2800" dirty="0">
              <a:solidFill>
                <a:schemeClr val="accent3"/>
              </a:solidFill>
            </a:endParaRPr>
          </a:p>
          <a:p>
            <a:pPr marL="177800" lvl="1" indent="0" algn="ctr">
              <a:buNone/>
            </a:pPr>
            <a:r>
              <a:rPr lang="en-US" sz="2800" dirty="0">
                <a:solidFill>
                  <a:schemeClr val="accent3"/>
                </a:solidFill>
              </a:rPr>
              <a:t>Meet us this </a:t>
            </a:r>
            <a:r>
              <a:rPr 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Friday</a:t>
            </a:r>
            <a:r>
              <a:rPr lang="en-US" sz="2800" b="1" dirty="0">
                <a:solidFill>
                  <a:schemeClr val="accent3"/>
                </a:solidFill>
              </a:rPr>
              <a:t> </a:t>
            </a:r>
            <a:r>
              <a:rPr lang="en-US" sz="2800" dirty="0">
                <a:solidFill>
                  <a:schemeClr val="accent3"/>
                </a:solidFill>
              </a:rPr>
              <a:t>and the others! </a:t>
            </a:r>
            <a:endParaRPr lang="en-US" sz="2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177800" lvl="1" indent="0" algn="ctr">
              <a:buNone/>
            </a:pPr>
            <a:r>
              <a:rPr lang="en-US" sz="2800" dirty="0">
                <a:solidFill>
                  <a:schemeClr val="accent3"/>
                </a:solidFill>
              </a:rPr>
              <a:t>→ Open Jam ←</a:t>
            </a:r>
          </a:p>
          <a:p>
            <a:pPr marL="177800" lvl="1" indent="0" algn="ctr">
              <a:buNone/>
            </a:pPr>
            <a:r>
              <a:rPr lang="en-US" sz="2800" dirty="0">
                <a:solidFill>
                  <a:schemeClr val="accent3"/>
                </a:solidFill>
              </a:rPr>
              <a:t>from</a:t>
            </a:r>
            <a:r>
              <a:rPr lang="en-US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~18:00 at WSAE</a:t>
            </a:r>
            <a:endParaRPr lang="de-CH" sz="2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177800" lvl="1" indent="0" algn="ctr">
              <a:buNone/>
            </a:pPr>
            <a:endParaRPr lang="en-US" sz="2800" dirty="0">
              <a:solidFill>
                <a:schemeClr val="accent3"/>
              </a:solidFill>
            </a:endParaRPr>
          </a:p>
          <a:p>
            <a:pPr marL="177800" lvl="1" indent="0" algn="ctr">
              <a:buNone/>
            </a:pPr>
            <a:r>
              <a:rPr lang="en-US" sz="2800" dirty="0">
                <a:solidFill>
                  <a:schemeClr val="accent3"/>
                </a:solidFill>
              </a:rPr>
              <a:t>Visit our website: </a:t>
            </a:r>
            <a:r>
              <a:rPr lang="de-CH" sz="2800" b="1" dirty="0">
                <a:solidFill>
                  <a:schemeClr val="accent3"/>
                </a:solidFill>
              </a:rPr>
              <a:t>https://sportclub-psi.ch/sektionen/musik</a:t>
            </a:r>
          </a:p>
          <a:p>
            <a:pPr marL="177800" lvl="1" indent="0" algn="ctr">
              <a:buNone/>
            </a:pPr>
            <a:endParaRPr lang="en-US" sz="2800" dirty="0">
              <a:solidFill>
                <a:schemeClr val="accent3"/>
              </a:solidFill>
            </a:endParaRPr>
          </a:p>
          <a:p>
            <a:pPr marL="177800" lvl="1" indent="0" algn="ctr">
              <a:buNone/>
            </a:pPr>
            <a:r>
              <a:rPr lang="en-US" sz="2800" dirty="0">
                <a:solidFill>
                  <a:schemeClr val="accent3"/>
                </a:solidFill>
              </a:rPr>
              <a:t>MC president: </a:t>
            </a:r>
            <a:r>
              <a:rPr lang="de-CH" sz="2800" b="1" u="sng" dirty="0">
                <a:solidFill>
                  <a:schemeClr val="accent3"/>
                </a:solidFill>
              </a:rPr>
              <a:t>daniel.haynes@psi.ch</a:t>
            </a:r>
            <a:endParaRPr lang="en-US" sz="2800" b="1" u="sng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86325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357988" y="1844824"/>
            <a:ext cx="9583761" cy="4176566"/>
          </a:xfrm>
        </p:spPr>
        <p:txBody>
          <a:bodyPr/>
          <a:lstStyle/>
          <a:p>
            <a:pPr marL="177800" lvl="1" indent="0">
              <a:buNone/>
            </a:pPr>
            <a:endParaRPr lang="en-US" sz="2800" dirty="0">
              <a:solidFill>
                <a:schemeClr val="accent3"/>
              </a:solidFill>
            </a:endParaRPr>
          </a:p>
          <a:p>
            <a:pPr marL="177800" lvl="1" indent="0" algn="ctr">
              <a:buNone/>
            </a:pPr>
            <a:r>
              <a:rPr lang="en-US" sz="2800" dirty="0">
                <a:solidFill>
                  <a:schemeClr val="accent3"/>
                </a:solidFill>
              </a:rPr>
              <a:t>We usually meet on the last week of the month:</a:t>
            </a:r>
            <a:endParaRPr lang="en-US" sz="2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177800" lvl="1" indent="0" algn="ctr">
              <a:buNone/>
            </a:pPr>
            <a:r>
              <a:rPr lang="en-US" sz="2800" dirty="0">
                <a:solidFill>
                  <a:schemeClr val="accent3"/>
                </a:solidFill>
              </a:rPr>
              <a:t>The </a:t>
            </a:r>
            <a:r>
              <a:rPr 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next</a:t>
            </a:r>
            <a:r>
              <a:rPr lang="en-US" sz="2800" b="1" dirty="0">
                <a:solidFill>
                  <a:schemeClr val="accent3"/>
                </a:solidFill>
              </a:rPr>
              <a:t> </a:t>
            </a:r>
            <a:r>
              <a:rPr 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meeting</a:t>
            </a:r>
            <a:r>
              <a:rPr lang="en-US" sz="2800" b="1" dirty="0">
                <a:solidFill>
                  <a:schemeClr val="accent3"/>
                </a:solidFill>
              </a:rPr>
              <a:t> </a:t>
            </a:r>
            <a:r>
              <a:rPr lang="en-US" sz="2800" dirty="0">
                <a:solidFill>
                  <a:schemeClr val="accent3"/>
                </a:solidFill>
              </a:rPr>
              <a:t>will be on</a:t>
            </a:r>
          </a:p>
          <a:p>
            <a:pPr marL="177800" lvl="1" indent="0" algn="ctr">
              <a:buNone/>
            </a:pPr>
            <a:r>
              <a:rPr 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Tuesday</a:t>
            </a:r>
            <a:r>
              <a:rPr lang="en-US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,</a:t>
            </a:r>
            <a:r>
              <a:rPr 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July 22 </a:t>
            </a:r>
            <a:r>
              <a:rPr lang="en-US" sz="2800" dirty="0">
                <a:solidFill>
                  <a:schemeClr val="accent3"/>
                </a:solidFill>
              </a:rPr>
              <a:t>at</a:t>
            </a:r>
            <a:r>
              <a:rPr lang="en-US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11:00 AM </a:t>
            </a:r>
            <a:r>
              <a:rPr lang="en-US" sz="2800" dirty="0">
                <a:solidFill>
                  <a:schemeClr val="accent3"/>
                </a:solidFill>
              </a:rPr>
              <a:t>in</a:t>
            </a:r>
            <a:r>
              <a:rPr 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WBWB/021</a:t>
            </a:r>
            <a:endParaRPr lang="de-CH" sz="2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177800" lvl="1" indent="0" algn="ctr">
              <a:buNone/>
            </a:pPr>
            <a:endParaRPr lang="en-US" sz="2800" dirty="0">
              <a:solidFill>
                <a:schemeClr val="accent3"/>
              </a:solidFill>
            </a:endParaRPr>
          </a:p>
          <a:p>
            <a:pPr marL="177800" lvl="1" indent="0" algn="ctr">
              <a:buNone/>
            </a:pPr>
            <a:r>
              <a:rPr lang="en-US" sz="2800" dirty="0">
                <a:solidFill>
                  <a:schemeClr val="accent3"/>
                </a:solidFill>
              </a:rPr>
              <a:t>Visit our website: </a:t>
            </a:r>
            <a:r>
              <a:rPr lang="de-CH" sz="2800" b="1" dirty="0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https://www.psi.ch/en/ppa</a:t>
            </a:r>
            <a:endParaRPr lang="de-CH" sz="2800" b="1" dirty="0">
              <a:solidFill>
                <a:schemeClr val="accent3"/>
              </a:solidFill>
            </a:endParaRPr>
          </a:p>
          <a:p>
            <a:pPr marL="177800" lvl="1" indent="0" algn="ctr">
              <a:buNone/>
            </a:pPr>
            <a:endParaRPr lang="en-US" sz="2800" dirty="0">
              <a:solidFill>
                <a:schemeClr val="accent3"/>
              </a:solidFill>
            </a:endParaRPr>
          </a:p>
          <a:p>
            <a:pPr marL="177800" lvl="1" indent="0" algn="ctr">
              <a:buNone/>
            </a:pPr>
            <a:r>
              <a:rPr lang="en-US" sz="2800" dirty="0">
                <a:solidFill>
                  <a:schemeClr val="accent3"/>
                </a:solidFill>
              </a:rPr>
              <a:t>Contact: </a:t>
            </a:r>
            <a:r>
              <a:rPr lang="en-US" sz="2800" b="1" u="sng" dirty="0">
                <a:solidFill>
                  <a:schemeClr val="accent3"/>
                </a:solidFill>
              </a:rPr>
              <a:t>phdassociation@psi.ch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/>
              <a:t>I </a:t>
            </a:r>
            <a:r>
              <a:rPr lang="de-CH" b="1" dirty="0" err="1"/>
              <a:t>want</a:t>
            </a:r>
            <a:r>
              <a:rPr lang="de-CH" b="1" dirty="0"/>
              <a:t> </a:t>
            </a:r>
            <a:r>
              <a:rPr lang="de-CH" b="1" dirty="0" err="1"/>
              <a:t>to</a:t>
            </a:r>
            <a:r>
              <a:rPr lang="de-CH" b="1" dirty="0"/>
              <a:t> </a:t>
            </a:r>
            <a:r>
              <a:rPr lang="de-CH" b="1" dirty="0" err="1"/>
              <a:t>get</a:t>
            </a:r>
            <a:r>
              <a:rPr lang="de-CH" b="1" dirty="0"/>
              <a:t> </a:t>
            </a:r>
            <a:r>
              <a:rPr lang="de-CH" b="1" dirty="0" err="1"/>
              <a:t>involved</a:t>
            </a:r>
            <a:r>
              <a:rPr lang="de-CH" b="1" dirty="0"/>
              <a:t>!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sp>
        <p:nvSpPr>
          <p:cNvPr id="5" name="Freeform 15">
            <a:extLst>
              <a:ext uri="{FF2B5EF4-FFF2-40B4-BE49-F238E27FC236}">
                <a16:creationId xmlns:a16="http://schemas.microsoft.com/office/drawing/2014/main" id="{1280B00C-8F0C-1065-5263-E7D9822CB7C9}"/>
              </a:ext>
            </a:extLst>
          </p:cNvPr>
          <p:cNvSpPr/>
          <p:nvPr/>
        </p:nvSpPr>
        <p:spPr bwMode="auto">
          <a:xfrm flipV="1">
            <a:off x="269924" y="1089072"/>
            <a:ext cx="1461023" cy="864096"/>
          </a:xfrm>
          <a:custGeom>
            <a:avLst/>
            <a:gdLst>
              <a:gd name="connsiteX0" fmla="*/ 2061886 w 2067479"/>
              <a:gd name="connsiteY0" fmla="*/ 9022 h 1877940"/>
              <a:gd name="connsiteX1" fmla="*/ 1656937 w 2067479"/>
              <a:gd name="connsiteY1" fmla="*/ 146182 h 1877940"/>
              <a:gd name="connsiteX2" fmla="*/ 918886 w 2067479"/>
              <a:gd name="connsiteY2" fmla="*/ 41679 h 1877940"/>
              <a:gd name="connsiteX3" fmla="*/ 115520 w 2067479"/>
              <a:gd name="connsiteY3" fmla="*/ 283342 h 1877940"/>
              <a:gd name="connsiteX4" fmla="*/ 122051 w 2067479"/>
              <a:gd name="connsiteY4" fmla="*/ 1027924 h 1877940"/>
              <a:gd name="connsiteX5" fmla="*/ 1212800 w 2067479"/>
              <a:gd name="connsiteY5" fmla="*/ 1877010 h 1877940"/>
              <a:gd name="connsiteX6" fmla="*/ 1892069 w 2067479"/>
              <a:gd name="connsiteY6" fmla="*/ 1178147 h 1877940"/>
              <a:gd name="connsiteX7" fmla="*/ 1892069 w 2067479"/>
              <a:gd name="connsiteY7" fmla="*/ 453159 h 1877940"/>
              <a:gd name="connsiteX8" fmla="*/ 2061886 w 2067479"/>
              <a:gd name="connsiteY8" fmla="*/ 9022 h 1877940"/>
              <a:gd name="connsiteX0" fmla="*/ 2046823 w 2052416"/>
              <a:gd name="connsiteY0" fmla="*/ 9022 h 1882743"/>
              <a:gd name="connsiteX1" fmla="*/ 1641874 w 2052416"/>
              <a:gd name="connsiteY1" fmla="*/ 146182 h 1882743"/>
              <a:gd name="connsiteX2" fmla="*/ 903823 w 2052416"/>
              <a:gd name="connsiteY2" fmla="*/ 41679 h 1882743"/>
              <a:gd name="connsiteX3" fmla="*/ 100457 w 2052416"/>
              <a:gd name="connsiteY3" fmla="*/ 283342 h 1882743"/>
              <a:gd name="connsiteX4" fmla="*/ 133114 w 2052416"/>
              <a:gd name="connsiteY4" fmla="*/ 1441372 h 1882743"/>
              <a:gd name="connsiteX5" fmla="*/ 1197737 w 2052416"/>
              <a:gd name="connsiteY5" fmla="*/ 1877010 h 1882743"/>
              <a:gd name="connsiteX6" fmla="*/ 1877006 w 2052416"/>
              <a:gd name="connsiteY6" fmla="*/ 1178147 h 1882743"/>
              <a:gd name="connsiteX7" fmla="*/ 1877006 w 2052416"/>
              <a:gd name="connsiteY7" fmla="*/ 453159 h 1882743"/>
              <a:gd name="connsiteX8" fmla="*/ 2046823 w 2052416"/>
              <a:gd name="connsiteY8" fmla="*/ 9022 h 1882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52416" h="1882743">
                <a:moveTo>
                  <a:pt x="2046823" y="9022"/>
                </a:moveTo>
                <a:cubicBezTo>
                  <a:pt x="2007634" y="-42141"/>
                  <a:pt x="1832374" y="140739"/>
                  <a:pt x="1641874" y="146182"/>
                </a:cubicBezTo>
                <a:cubicBezTo>
                  <a:pt x="1451374" y="151625"/>
                  <a:pt x="1160726" y="18819"/>
                  <a:pt x="903823" y="41679"/>
                </a:cubicBezTo>
                <a:cubicBezTo>
                  <a:pt x="646920" y="64539"/>
                  <a:pt x="228909" y="50060"/>
                  <a:pt x="100457" y="283342"/>
                </a:cubicBezTo>
                <a:cubicBezTo>
                  <a:pt x="-27995" y="516624"/>
                  <a:pt x="-49766" y="1175761"/>
                  <a:pt x="133114" y="1441372"/>
                </a:cubicBezTo>
                <a:cubicBezTo>
                  <a:pt x="315994" y="1706983"/>
                  <a:pt x="907088" y="1920881"/>
                  <a:pt x="1197737" y="1877010"/>
                </a:cubicBezTo>
                <a:cubicBezTo>
                  <a:pt x="1488386" y="1833139"/>
                  <a:pt x="1763795" y="1415455"/>
                  <a:pt x="1877006" y="1178147"/>
                </a:cubicBezTo>
                <a:cubicBezTo>
                  <a:pt x="1990217" y="940839"/>
                  <a:pt x="1846526" y="644747"/>
                  <a:pt x="1877006" y="453159"/>
                </a:cubicBezTo>
                <a:cubicBezTo>
                  <a:pt x="1907486" y="261571"/>
                  <a:pt x="2086012" y="60185"/>
                  <a:pt x="2046823" y="902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Freeform 13">
            <a:extLst>
              <a:ext uri="{FF2B5EF4-FFF2-40B4-BE49-F238E27FC236}">
                <a16:creationId xmlns:a16="http://schemas.microsoft.com/office/drawing/2014/main" id="{7024DBAB-4B0D-626D-F986-756C76473769}"/>
              </a:ext>
            </a:extLst>
          </p:cNvPr>
          <p:cNvSpPr/>
          <p:nvPr/>
        </p:nvSpPr>
        <p:spPr bwMode="auto">
          <a:xfrm>
            <a:off x="467544" y="1772816"/>
            <a:ext cx="890444" cy="864096"/>
          </a:xfrm>
          <a:custGeom>
            <a:avLst/>
            <a:gdLst>
              <a:gd name="connsiteX0" fmla="*/ 1289416 w 2216891"/>
              <a:gd name="connsiteY0" fmla="*/ 1838888 h 1839451"/>
              <a:gd name="connsiteX1" fmla="*/ 1021628 w 2216891"/>
              <a:gd name="connsiteY1" fmla="*/ 1551505 h 1839451"/>
              <a:gd name="connsiteX2" fmla="*/ 250919 w 2216891"/>
              <a:gd name="connsiteY2" fmla="*/ 1342499 h 1839451"/>
              <a:gd name="connsiteX3" fmla="*/ 22319 w 2216891"/>
              <a:gd name="connsiteY3" fmla="*/ 552196 h 1839451"/>
              <a:gd name="connsiteX4" fmla="*/ 721182 w 2216891"/>
              <a:gd name="connsiteY4" fmla="*/ 23151 h 1839451"/>
              <a:gd name="connsiteX5" fmla="*/ 2060125 w 2216891"/>
              <a:gd name="connsiteY5" fmla="*/ 199499 h 1839451"/>
              <a:gd name="connsiteX6" fmla="*/ 2125439 w 2216891"/>
              <a:gd name="connsiteY6" fmla="*/ 1126962 h 1839451"/>
              <a:gd name="connsiteX7" fmla="*/ 1478828 w 2216891"/>
              <a:gd name="connsiteY7" fmla="*/ 1473128 h 1839451"/>
              <a:gd name="connsiteX8" fmla="*/ 1289416 w 2216891"/>
              <a:gd name="connsiteY8" fmla="*/ 1838888 h 1839451"/>
              <a:gd name="connsiteX0" fmla="*/ 1283882 w 2211357"/>
              <a:gd name="connsiteY0" fmla="*/ 1838888 h 1839291"/>
              <a:gd name="connsiteX1" fmla="*/ 559387 w 2211357"/>
              <a:gd name="connsiteY1" fmla="*/ 1400918 h 1839291"/>
              <a:gd name="connsiteX2" fmla="*/ 245385 w 2211357"/>
              <a:gd name="connsiteY2" fmla="*/ 1342499 h 1839291"/>
              <a:gd name="connsiteX3" fmla="*/ 16785 w 2211357"/>
              <a:gd name="connsiteY3" fmla="*/ 552196 h 1839291"/>
              <a:gd name="connsiteX4" fmla="*/ 715648 w 2211357"/>
              <a:gd name="connsiteY4" fmla="*/ 23151 h 1839291"/>
              <a:gd name="connsiteX5" fmla="*/ 2054591 w 2211357"/>
              <a:gd name="connsiteY5" fmla="*/ 199499 h 1839291"/>
              <a:gd name="connsiteX6" fmla="*/ 2119905 w 2211357"/>
              <a:gd name="connsiteY6" fmla="*/ 1126962 h 1839291"/>
              <a:gd name="connsiteX7" fmla="*/ 1473294 w 2211357"/>
              <a:gd name="connsiteY7" fmla="*/ 1473128 h 1839291"/>
              <a:gd name="connsiteX8" fmla="*/ 1283882 w 2211357"/>
              <a:gd name="connsiteY8" fmla="*/ 1838888 h 1839291"/>
              <a:gd name="connsiteX0" fmla="*/ 1298322 w 2225797"/>
              <a:gd name="connsiteY0" fmla="*/ 1838888 h 1839291"/>
              <a:gd name="connsiteX1" fmla="*/ 573827 w 2225797"/>
              <a:gd name="connsiteY1" fmla="*/ 1400918 h 1839291"/>
              <a:gd name="connsiteX2" fmla="*/ 166936 w 2225797"/>
              <a:gd name="connsiteY2" fmla="*/ 890737 h 1839291"/>
              <a:gd name="connsiteX3" fmla="*/ 31225 w 2225797"/>
              <a:gd name="connsiteY3" fmla="*/ 552196 h 1839291"/>
              <a:gd name="connsiteX4" fmla="*/ 730088 w 2225797"/>
              <a:gd name="connsiteY4" fmla="*/ 23151 h 1839291"/>
              <a:gd name="connsiteX5" fmla="*/ 2069031 w 2225797"/>
              <a:gd name="connsiteY5" fmla="*/ 199499 h 1839291"/>
              <a:gd name="connsiteX6" fmla="*/ 2134345 w 2225797"/>
              <a:gd name="connsiteY6" fmla="*/ 1126962 h 1839291"/>
              <a:gd name="connsiteX7" fmla="*/ 1487734 w 2225797"/>
              <a:gd name="connsiteY7" fmla="*/ 1473128 h 1839291"/>
              <a:gd name="connsiteX8" fmla="*/ 1298322 w 2225797"/>
              <a:gd name="connsiteY8" fmla="*/ 1838888 h 1839291"/>
              <a:gd name="connsiteX0" fmla="*/ 330723 w 2225797"/>
              <a:gd name="connsiteY0" fmla="*/ 1638105 h 1639172"/>
              <a:gd name="connsiteX1" fmla="*/ 573827 w 2225797"/>
              <a:gd name="connsiteY1" fmla="*/ 1400918 h 1639172"/>
              <a:gd name="connsiteX2" fmla="*/ 166936 w 2225797"/>
              <a:gd name="connsiteY2" fmla="*/ 890737 h 1639172"/>
              <a:gd name="connsiteX3" fmla="*/ 31225 w 2225797"/>
              <a:gd name="connsiteY3" fmla="*/ 552196 h 1639172"/>
              <a:gd name="connsiteX4" fmla="*/ 730088 w 2225797"/>
              <a:gd name="connsiteY4" fmla="*/ 23151 h 1639172"/>
              <a:gd name="connsiteX5" fmla="*/ 2069031 w 2225797"/>
              <a:gd name="connsiteY5" fmla="*/ 199499 h 1639172"/>
              <a:gd name="connsiteX6" fmla="*/ 2134345 w 2225797"/>
              <a:gd name="connsiteY6" fmla="*/ 1126962 h 1639172"/>
              <a:gd name="connsiteX7" fmla="*/ 1487734 w 2225797"/>
              <a:gd name="connsiteY7" fmla="*/ 1473128 h 1639172"/>
              <a:gd name="connsiteX8" fmla="*/ 330723 w 2225797"/>
              <a:gd name="connsiteY8" fmla="*/ 1638105 h 1639172"/>
              <a:gd name="connsiteX0" fmla="*/ 330561 w 2225635"/>
              <a:gd name="connsiteY0" fmla="*/ 1638105 h 1641050"/>
              <a:gd name="connsiteX1" fmla="*/ 565925 w 2225635"/>
              <a:gd name="connsiteY1" fmla="*/ 1343552 h 1641050"/>
              <a:gd name="connsiteX2" fmla="*/ 166774 w 2225635"/>
              <a:gd name="connsiteY2" fmla="*/ 890737 h 1641050"/>
              <a:gd name="connsiteX3" fmla="*/ 31063 w 2225635"/>
              <a:gd name="connsiteY3" fmla="*/ 552196 h 1641050"/>
              <a:gd name="connsiteX4" fmla="*/ 729926 w 2225635"/>
              <a:gd name="connsiteY4" fmla="*/ 23151 h 1641050"/>
              <a:gd name="connsiteX5" fmla="*/ 2068869 w 2225635"/>
              <a:gd name="connsiteY5" fmla="*/ 199499 h 1641050"/>
              <a:gd name="connsiteX6" fmla="*/ 2134183 w 2225635"/>
              <a:gd name="connsiteY6" fmla="*/ 1126962 h 1641050"/>
              <a:gd name="connsiteX7" fmla="*/ 1487572 w 2225635"/>
              <a:gd name="connsiteY7" fmla="*/ 1473128 h 1641050"/>
              <a:gd name="connsiteX8" fmla="*/ 330561 w 2225635"/>
              <a:gd name="connsiteY8" fmla="*/ 1638105 h 1641050"/>
              <a:gd name="connsiteX0" fmla="*/ 192407 w 2087481"/>
              <a:gd name="connsiteY0" fmla="*/ 1620789 h 1623735"/>
              <a:gd name="connsiteX1" fmla="*/ 427771 w 2087481"/>
              <a:gd name="connsiteY1" fmla="*/ 1326236 h 1623735"/>
              <a:gd name="connsiteX2" fmla="*/ 28620 w 2087481"/>
              <a:gd name="connsiteY2" fmla="*/ 873421 h 1623735"/>
              <a:gd name="connsiteX3" fmla="*/ 94170 w 2087481"/>
              <a:gd name="connsiteY3" fmla="*/ 283902 h 1623735"/>
              <a:gd name="connsiteX4" fmla="*/ 591772 w 2087481"/>
              <a:gd name="connsiteY4" fmla="*/ 5835 h 1623735"/>
              <a:gd name="connsiteX5" fmla="*/ 1930715 w 2087481"/>
              <a:gd name="connsiteY5" fmla="*/ 182183 h 1623735"/>
              <a:gd name="connsiteX6" fmla="*/ 1996029 w 2087481"/>
              <a:gd name="connsiteY6" fmla="*/ 1109646 h 1623735"/>
              <a:gd name="connsiteX7" fmla="*/ 1349418 w 2087481"/>
              <a:gd name="connsiteY7" fmla="*/ 1455812 h 1623735"/>
              <a:gd name="connsiteX8" fmla="*/ 192407 w 2087481"/>
              <a:gd name="connsiteY8" fmla="*/ 1620789 h 1623735"/>
              <a:gd name="connsiteX0" fmla="*/ 207223 w 2083622"/>
              <a:gd name="connsiteY0" fmla="*/ 1696152 h 1699098"/>
              <a:gd name="connsiteX1" fmla="*/ 442587 w 2083622"/>
              <a:gd name="connsiteY1" fmla="*/ 1401599 h 1699098"/>
              <a:gd name="connsiteX2" fmla="*/ 43436 w 2083622"/>
              <a:gd name="connsiteY2" fmla="*/ 948784 h 1699098"/>
              <a:gd name="connsiteX3" fmla="*/ 108986 w 2083622"/>
              <a:gd name="connsiteY3" fmla="*/ 359265 h 1699098"/>
              <a:gd name="connsiteX4" fmla="*/ 916220 w 2083622"/>
              <a:gd name="connsiteY4" fmla="*/ 2319 h 1699098"/>
              <a:gd name="connsiteX5" fmla="*/ 1945531 w 2083622"/>
              <a:gd name="connsiteY5" fmla="*/ 257546 h 1699098"/>
              <a:gd name="connsiteX6" fmla="*/ 2010845 w 2083622"/>
              <a:gd name="connsiteY6" fmla="*/ 1185009 h 1699098"/>
              <a:gd name="connsiteX7" fmla="*/ 1364234 w 2083622"/>
              <a:gd name="connsiteY7" fmla="*/ 1531175 h 1699098"/>
              <a:gd name="connsiteX8" fmla="*/ 207223 w 2083622"/>
              <a:gd name="connsiteY8" fmla="*/ 1696152 h 1699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3622" h="1699098">
                <a:moveTo>
                  <a:pt x="207223" y="1696152"/>
                </a:moveTo>
                <a:cubicBezTo>
                  <a:pt x="53615" y="1674556"/>
                  <a:pt x="469885" y="1526160"/>
                  <a:pt x="442587" y="1401599"/>
                </a:cubicBezTo>
                <a:cubicBezTo>
                  <a:pt x="415289" y="1277038"/>
                  <a:pt x="99036" y="1122506"/>
                  <a:pt x="43436" y="948784"/>
                </a:cubicBezTo>
                <a:cubicBezTo>
                  <a:pt x="-12164" y="775062"/>
                  <a:pt x="-36478" y="517009"/>
                  <a:pt x="108986" y="359265"/>
                </a:cubicBezTo>
                <a:cubicBezTo>
                  <a:pt x="254450" y="201521"/>
                  <a:pt x="610129" y="19272"/>
                  <a:pt x="916220" y="2319"/>
                </a:cubicBezTo>
                <a:cubicBezTo>
                  <a:pt x="1222311" y="-14634"/>
                  <a:pt x="1763094" y="60431"/>
                  <a:pt x="1945531" y="257546"/>
                </a:cubicBezTo>
                <a:cubicBezTo>
                  <a:pt x="2127969" y="454661"/>
                  <a:pt x="2107728" y="972738"/>
                  <a:pt x="2010845" y="1185009"/>
                </a:cubicBezTo>
                <a:cubicBezTo>
                  <a:pt x="1913962" y="1397280"/>
                  <a:pt x="1664838" y="1445984"/>
                  <a:pt x="1364234" y="1531175"/>
                </a:cubicBezTo>
                <a:cubicBezTo>
                  <a:pt x="1063630" y="1616366"/>
                  <a:pt x="360831" y="1717748"/>
                  <a:pt x="207223" y="1696152"/>
                </a:cubicBezTo>
                <a:close/>
              </a:path>
            </a:pathLst>
          </a:cu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647065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70A46ED-D8D5-505F-5F82-2178A7B48B8E}"/>
              </a:ext>
            </a:extLst>
          </p:cNvPr>
          <p:cNvSpPr/>
          <p:nvPr/>
        </p:nvSpPr>
        <p:spPr>
          <a:xfrm>
            <a:off x="-24680" y="5013176"/>
            <a:ext cx="12241360" cy="18448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25" name="Title 2">
            <a:extLst>
              <a:ext uri="{FF2B5EF4-FFF2-40B4-BE49-F238E27FC236}">
                <a16:creationId xmlns:a16="http://schemas.microsoft.com/office/drawing/2014/main" id="{ADD65E66-A8E7-A431-41F9-1D0DC515B25A}"/>
              </a:ext>
            </a:extLst>
          </p:cNvPr>
          <p:cNvSpPr txBox="1">
            <a:spLocks/>
          </p:cNvSpPr>
          <p:nvPr/>
        </p:nvSpPr>
        <p:spPr>
          <a:xfrm>
            <a:off x="2475846" y="478952"/>
            <a:ext cx="8869294" cy="50438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2000"/>
              </a:lnSpc>
              <a:spcBef>
                <a:spcPct val="0"/>
              </a:spcBef>
              <a:buNone/>
              <a:defRPr sz="4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dirty="0"/>
              <a:t>Thank you! </a:t>
            </a:r>
            <a:r>
              <a:rPr lang="en-US" sz="3600" dirty="0">
                <a:sym typeface="Wingdings" panose="05000000000000000000" pitchFamily="2" charset="2"/>
              </a:rPr>
              <a:t></a:t>
            </a:r>
            <a:r>
              <a:rPr lang="en-US" sz="3600" dirty="0"/>
              <a:t>  ↓ Get in touch with us ↓</a:t>
            </a:r>
            <a:endParaRPr lang="de-CH" sz="3600" dirty="0"/>
          </a:p>
        </p:txBody>
      </p:sp>
      <p:pic>
        <p:nvPicPr>
          <p:cNvPr id="27" name="Picture 26" descr="A qr code with a white background&#10;&#10;Description automatically generated">
            <a:extLst>
              <a:ext uri="{FF2B5EF4-FFF2-40B4-BE49-F238E27FC236}">
                <a16:creationId xmlns:a16="http://schemas.microsoft.com/office/drawing/2014/main" id="{C1EE9AA3-A69F-D3EF-73FD-6F0477C856D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31504" y="2204864"/>
            <a:ext cx="4091548" cy="4091548"/>
          </a:xfrm>
          <a:prstGeom prst="rect">
            <a:avLst/>
          </a:prstGeom>
        </p:spPr>
      </p:pic>
      <p:pic>
        <p:nvPicPr>
          <p:cNvPr id="28" name="Picture 27" descr="A qr code with black squares&#10;&#10;Description automatically generated">
            <a:extLst>
              <a:ext uri="{FF2B5EF4-FFF2-40B4-BE49-F238E27FC236}">
                <a16:creationId xmlns:a16="http://schemas.microsoft.com/office/drawing/2014/main" id="{4F5D78AD-A8F5-1342-B56B-F2CECB83FA9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2086" y="2204864"/>
            <a:ext cx="4091548" cy="4091548"/>
          </a:xfrm>
          <a:prstGeom prst="rect">
            <a:avLst/>
          </a:prstGeom>
        </p:spPr>
      </p:pic>
      <p:sp>
        <p:nvSpPr>
          <p:cNvPr id="29" name="Textfeld 11">
            <a:extLst>
              <a:ext uri="{FF2B5EF4-FFF2-40B4-BE49-F238E27FC236}">
                <a16:creationId xmlns:a16="http://schemas.microsoft.com/office/drawing/2014/main" id="{2E67174C-C109-0EA5-53E0-764B7C086EC5}"/>
              </a:ext>
            </a:extLst>
          </p:cNvPr>
          <p:cNvSpPr txBox="1"/>
          <p:nvPr/>
        </p:nvSpPr>
        <p:spPr>
          <a:xfrm>
            <a:off x="1402572" y="1773977"/>
            <a:ext cx="454941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accent3"/>
                </a:solidFill>
                <a:latin typeface="+mn-lt"/>
              </a:rPr>
              <a:t>General PSI chat</a:t>
            </a:r>
          </a:p>
        </p:txBody>
      </p:sp>
      <p:sp>
        <p:nvSpPr>
          <p:cNvPr id="30" name="Textfeld 11">
            <a:extLst>
              <a:ext uri="{FF2B5EF4-FFF2-40B4-BE49-F238E27FC236}">
                <a16:creationId xmlns:a16="http://schemas.microsoft.com/office/drawing/2014/main" id="{E377C317-2AD7-D288-1B86-742BB787B6DA}"/>
              </a:ext>
            </a:extLst>
          </p:cNvPr>
          <p:cNvSpPr txBox="1"/>
          <p:nvPr/>
        </p:nvSpPr>
        <p:spPr>
          <a:xfrm>
            <a:off x="7916629" y="1773976"/>
            <a:ext cx="350246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accent3"/>
                </a:solidFill>
                <a:latin typeface="+mn-lt"/>
              </a:rPr>
              <a:t>PPA Community</a:t>
            </a:r>
          </a:p>
        </p:txBody>
      </p:sp>
      <p:pic>
        <p:nvPicPr>
          <p:cNvPr id="31" name="Graphic 30" descr="Aperture with solid fill">
            <a:extLst>
              <a:ext uri="{FF2B5EF4-FFF2-40B4-BE49-F238E27FC236}">
                <a16:creationId xmlns:a16="http://schemas.microsoft.com/office/drawing/2014/main" id="{E3855B8C-81EB-E441-1F87-E246F769B8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313034" y="3891103"/>
            <a:ext cx="719070" cy="719070"/>
          </a:xfrm>
          <a:prstGeom prst="rect">
            <a:avLst/>
          </a:prstGeom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440956A7-F4E7-BA1B-8EAC-E2B255D49F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26206" y="6342496"/>
            <a:ext cx="5292725" cy="469420"/>
          </a:xfrm>
        </p:spPr>
        <p:txBody>
          <a:bodyPr/>
          <a:lstStyle/>
          <a:p>
            <a:pPr algn="ctr"/>
            <a:r>
              <a:rPr lang="en-GB" sz="2800" noProof="0" dirty="0">
                <a:solidFill>
                  <a:schemeClr val="accent3"/>
                </a:solidFill>
              </a:rPr>
              <a:t>Welcome to PSI – Join along!</a:t>
            </a:r>
          </a:p>
        </p:txBody>
      </p:sp>
      <p:sp>
        <p:nvSpPr>
          <p:cNvPr id="5" name="Textplatzhalter 7">
            <a:extLst>
              <a:ext uri="{FF2B5EF4-FFF2-40B4-BE49-F238E27FC236}">
                <a16:creationId xmlns:a16="http://schemas.microsoft.com/office/drawing/2014/main" id="{567D0EDF-0D25-C578-60BB-42A22228EB2A}"/>
              </a:ext>
            </a:extLst>
          </p:cNvPr>
          <p:cNvSpPr txBox="1">
            <a:spLocks/>
          </p:cNvSpPr>
          <p:nvPr/>
        </p:nvSpPr>
        <p:spPr>
          <a:xfrm>
            <a:off x="5304920" y="1306505"/>
            <a:ext cx="2735296" cy="25202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1" u="sng">
                <a:solidFill>
                  <a:schemeClr val="accent3"/>
                </a:solidFill>
              </a:rPr>
              <a:t>phdassociation@psi.ch</a:t>
            </a:r>
            <a:endParaRPr lang="en-GB" sz="1800" b="1" u="sng" dirty="0">
              <a:solidFill>
                <a:schemeClr val="accent3"/>
              </a:solidFill>
            </a:endParaRPr>
          </a:p>
        </p:txBody>
      </p:sp>
      <p:pic>
        <p:nvPicPr>
          <p:cNvPr id="4" name="Picture 3" descr="A red and white logo&#10;&#10;Description automatically generated">
            <a:extLst>
              <a:ext uri="{FF2B5EF4-FFF2-40B4-BE49-F238E27FC236}">
                <a16:creationId xmlns:a16="http://schemas.microsoft.com/office/drawing/2014/main" id="{9E257752-5674-46DC-0134-8910647800A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808" y="3362878"/>
            <a:ext cx="1775520" cy="1775520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2982989838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V8" id="{2132D999-342E-469F-8993-5F7C72A68671}" vid="{1534A763-A16F-4C1F-A36D-9470E56E94CE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http://purl.org/dc/terms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c9077d15-72ed-4fec-bcfe-3472729e9195"/>
    <ds:schemaRef ds:uri="http://www.w3.org/XML/1998/namespace"/>
    <ds:schemaRef ds:uri="http://purl.org/dc/dcmitype/"/>
    <ds:schemaRef ds:uri="http://schemas.microsoft.com/office/infopath/2007/PartnerControls"/>
    <ds:schemaRef ds:uri="bc24777f-78b6-4f3c-a73a-d5fa08e4d537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VO-9722-769_0_PSI Presentation Content Slide (EN)</Template>
  <TotalTime>0</TotalTime>
  <Words>399</Words>
  <Application>Microsoft Office PowerPoint</Application>
  <PresentationFormat>Widescreen</PresentationFormat>
  <Paragraphs>90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Times</vt:lpstr>
      <vt:lpstr>Aptos</vt:lpstr>
      <vt:lpstr>Candara</vt:lpstr>
      <vt:lpstr>Wingdings</vt:lpstr>
      <vt:lpstr>Arial</vt:lpstr>
      <vt:lpstr>Symbol</vt:lpstr>
      <vt:lpstr>Aptos Display</vt:lpstr>
      <vt:lpstr>Benutzerdefiniertes Design</vt:lpstr>
      <vt:lpstr>PhD and Postdoc Association (PPA) at PSI</vt:lpstr>
      <vt:lpstr>Why is PPA important?</vt:lpstr>
      <vt:lpstr>PPA Mission</vt:lpstr>
      <vt:lpstr>New PPA Board Organigram</vt:lpstr>
      <vt:lpstr>24 events last year, with up to 300 participants at single events</vt:lpstr>
      <vt:lpstr>Upcoming this Summer</vt:lpstr>
      <vt:lpstr>Music Club (not PPA)</vt:lpstr>
      <vt:lpstr>I want to get involved! </vt:lpstr>
      <vt:lpstr>Welcome to PSI – Join along!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Animation Red</dc:title>
  <dc:creator>Garrivier Natan Jules</dc:creator>
  <dc:description>erstellt durch Vorlagenbauer.ch</dc:description>
  <cp:lastModifiedBy>Rizzi Nicola</cp:lastModifiedBy>
  <cp:revision>68</cp:revision>
  <dcterms:created xsi:type="dcterms:W3CDTF">2024-06-17T13:58:14Z</dcterms:created>
  <dcterms:modified xsi:type="dcterms:W3CDTF">2025-06-30T14:55:11Z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