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706" r:id="rId3"/>
  </p:sldMasterIdLst>
  <p:notesMasterIdLst>
    <p:notesMasterId r:id="rId10"/>
  </p:notesMasterIdLst>
  <p:sldIdLst>
    <p:sldId id="256" r:id="rId4"/>
    <p:sldId id="263" r:id="rId5"/>
    <p:sldId id="267" r:id="rId6"/>
    <p:sldId id="266" r:id="rId7"/>
    <p:sldId id="268" r:id="rId8"/>
    <p:sldId id="257" r:id="rId9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98CE31-F246-AF98-1937-2FC28BF32D97}" v="76" dt="2025-06-23T08:11:49.613"/>
    <p1510:client id="{FEE4DEE5-778D-A110-83A7-A99DDDBD9DC7}" v="492" dt="2025-06-22T19:19:20.1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C2B51-1F76-4DEF-A78D-AB30BE3182DA}" type="datetimeFigureOut">
              <a:t>6/26/2025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14BB9-1818-4F02-A7D8-0918BDAFB48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7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62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496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1390651" y="1341439"/>
            <a:ext cx="10322800" cy="46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marR="0" lvl="0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3657509" lvl="5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6pPr>
            <a:lvl7pPr marL="4267093" lvl="6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7pPr>
            <a:lvl8pPr marL="4876678" lvl="7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8pPr>
            <a:lvl9pPr marL="5486263" lvl="8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000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7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 dirty="0">
                <a:solidFill>
                  <a:schemeClr val="lt1"/>
                </a:solidFill>
                <a:latin typeface="Aptos"/>
              </a:rPr>
              <a:t>7903 Update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Department meeting</a:t>
            </a: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>
                <a:solidFill>
                  <a:schemeClr val="lt1"/>
                </a:solidFill>
                <a:latin typeface="Aptos"/>
              </a:rPr>
              <a:t>03 March 2025</a:t>
            </a:r>
            <a:endParaRPr 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SciCat</a:t>
            </a: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 issues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Downtime on June 12 due to network issues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Possibly caused by automatic SW update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Slowed down by holidays (Carlo), Workshop (Spencer, Frederic, Omkar), Conference (Leo)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Duration: 12 hours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Postmortem written and under evaluation, few critical points identified to avoid and improve resiliency and response time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Retrieve to URL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Broken since months due to issues at CSCS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Now it works for small datasets only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Trying escalation with CSCS to get this solved, as PSI users are getting annoyed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1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7AA0E-2D8E-AAD7-89DF-BF7910E60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C899333E-343B-F07B-6678-015E74EF2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ORD</a:t>
            </a:r>
            <a:endParaRPr lang="en-US" dirty="0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A0B21579-5338-36EA-913C-180194FA494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Steering committee meeting on June 11 went ok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API-01: ELN/Catalogues interoperability</a:t>
            </a: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Released document on metadata schemas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API-02: Storage API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Stuck because of CSCS lack of response in implementing some functionalities in CEPH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Discussing with Pedro eventual usage of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Netapp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storage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API-03: Data repositories metadata interoperability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Released document on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datacite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best practices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API-04: Analysis platforms / data repositories interoperability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No updates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  <a:cs typeface="Arial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3CE938D-C230-5356-DFF8-FCB2DB95D6C7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53BFCD6C-2B98-E815-D9DA-473145BBEA04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4F6D25FA-FD0C-0164-AF6F-5E71EBC9F719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B3C29-2CB7-9CBC-1894-8AC44E045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884DCACC-01D1-4F01-DD47-BBA3EBA90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OpenEM</a:t>
            </a:r>
            <a:endParaRPr lang="en-US" dirty="0" err="1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DAA5BD9C-096C-C19D-8B47-3E13AB4F2E0A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323970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Presentation at "Advancing Open Research Data (ORD) Practices:  collaboration and innovation in the ETH Domain"</a:t>
            </a:r>
            <a:endParaRPr lang="en-GB">
              <a:solidFill>
                <a:schemeClr val="dk1"/>
              </a:solidFill>
              <a:latin typeface="Aptos"/>
            </a:endParaRPr>
          </a:p>
          <a:p>
            <a:pPr defTabSz="984240">
              <a:tabLst>
                <a:tab pos="536400" algn="l"/>
              </a:tabLst>
            </a:pPr>
            <a:r>
              <a:rPr lang="en-GB" sz="2400" spc="-1" err="1">
                <a:solidFill>
                  <a:schemeClr val="dk1"/>
                </a:solidFill>
                <a:latin typeface="Aptos"/>
                <a:cs typeface="Arial"/>
              </a:rPr>
              <a:t>SciCat</a:t>
            </a: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 V4 migration proceeding but slower than hoped</a:t>
            </a: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Hidden dependencies found</a:t>
            </a: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Some of the changes and tests are taking longer than expected</a:t>
            </a: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AIT has also other high-priority tasks (e.g. migration to the new CSCS tape storage)</a:t>
            </a: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Systematic review of all endpoints performed, this will help speeding up and avoiding further surprises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FB4F858-0D8E-83AA-2C3B-DB6AC7694AD6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E3C6B7B9-824D-AAFF-5DCD-B580E7DCFB3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290F5336-D02A-23A3-D938-54BB380A34D8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0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30A4F-3B9A-AB08-D905-432B3C2B1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4AAC2E8-832D-58E0-B116-383A4894F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Varia</a:t>
            </a: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79034F68-4AFA-0C74-CBDC-5EF37EF86BD7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323970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Working on improving k8s management using Ansible playbooks</a:t>
            </a:r>
            <a:endParaRPr lang="en-GB">
              <a:solidFill>
                <a:schemeClr val="dk1"/>
              </a:solidFill>
              <a:latin typeface="Aptos"/>
              <a:cs typeface="Arial"/>
            </a:endParaRPr>
          </a:p>
          <a:p>
            <a:pPr defTabSz="984240"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cs typeface="Arial"/>
              </a:rPr>
              <a:t>Upgraded Angular from v16 to v19</a:t>
            </a:r>
          </a:p>
          <a:p>
            <a:pPr defTabSz="984240">
              <a:tabLst>
                <a:tab pos="536400" algn="l"/>
              </a:tabLst>
            </a:pPr>
            <a:r>
              <a:rPr lang="en-GB" sz="2400" spc="-1" err="1">
                <a:solidFill>
                  <a:schemeClr val="dk1"/>
                </a:solidFill>
                <a:latin typeface="Aptos"/>
                <a:cs typeface="Arial"/>
              </a:rPr>
              <a:t>SciCatCon</a:t>
            </a:r>
            <a:r>
              <a:rPr lang="en-GB" sz="2400" spc="-1">
                <a:solidFill>
                  <a:schemeClr val="dk1"/>
                </a:solidFill>
                <a:latin typeface="Aptos"/>
                <a:cs typeface="Arial"/>
              </a:rPr>
              <a:t> starts tomorrow in Copenhagen</a:t>
            </a: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!!! </a:t>
            </a:r>
            <a:r>
              <a:rPr lang="en-GB" sz="2400" spc="-1" dirty="0">
                <a:solidFill>
                  <a:schemeClr val="dk1"/>
                </a:solidFill>
                <a:ea typeface="+mn-lt"/>
                <a:cs typeface="+mn-lt"/>
              </a:rPr>
              <a:t>https://indico.ess.eu/event/3731/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9B8105B4-C179-D09E-7EA9-0E975AFCA5A8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1F8379F1-2A70-5EE4-D6F6-9C9B5727D447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5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B250D6BA-BA0F-2020-60E9-081E7120A756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5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to everybody!</a:t>
            </a:r>
            <a:endParaRPr lang="en-GB" sz="42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6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6/26/2025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Benutzerdefiniertes Design</vt:lpstr>
      <vt:lpstr>Benutzerdefiniertes Design</vt:lpstr>
      <vt:lpstr>Benutzerdefiniertes Design</vt:lpstr>
      <vt:lpstr>7903 Update</vt:lpstr>
      <vt:lpstr>SciCat issues</vt:lpstr>
      <vt:lpstr>ORD</vt:lpstr>
      <vt:lpstr>OpenEM</vt:lpstr>
      <vt:lpstr>Varia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>Leonardo Sala</dc:creator>
  <dc:description>erstellt durch Vorlagenbauer.ch</dc:description>
  <cp:revision>208</cp:revision>
  <dcterms:created xsi:type="dcterms:W3CDTF">2024-06-26T20:57:43Z</dcterms:created>
  <dcterms:modified xsi:type="dcterms:W3CDTF">2025-06-26T08:13:17Z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</Properties>
</file>