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comments/modernComment_10A_A70B9B1E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55" r:id="rId5"/>
    <p:sldMasterId id="2147483706" r:id="rId6"/>
  </p:sldMasterIdLst>
  <p:sldIdLst>
    <p:sldId id="256" r:id="rId7"/>
    <p:sldId id="269" r:id="rId8"/>
    <p:sldId id="276" r:id="rId9"/>
    <p:sldId id="275" r:id="rId10"/>
    <p:sldId id="273" r:id="rId11"/>
    <p:sldId id="272" r:id="rId12"/>
    <p:sldId id="263" r:id="rId13"/>
    <p:sldId id="265" r:id="rId14"/>
    <p:sldId id="266" r:id="rId15"/>
    <p:sldId id="274" r:id="rId16"/>
    <p:sldId id="267" r:id="rId17"/>
    <p:sldId id="268" r:id="rId18"/>
    <p:sldId id="270" r:id="rId19"/>
    <p:sldId id="257" r:id="rId20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C04238-4A5B-2D6E-E2D8-93F662C59EF9}" name="Sala Leonardo" initials="SL" userId="S::leonardo.sala@psi.ch::b02e138b-568e-4dd6-a7a0-1ca02deb3fed" providerId="AD"/>
  <p188:author id="{665053B6-8EBD-3EAC-49B4-9E845EEEB444}" name="Talamo Ivano Giuseppe" initials="TG" userId="S::ivano.talamo@psi.ch::ebee16a9-3bf8-432b-bce6-6a884ccc95d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F18BBD-4F21-4B36-4AEE-F14885846C64}" v="1" dt="2025-07-22T06:48:24.402"/>
    <p1510:client id="{967B3720-00F7-CC76-CFB7-B5A5BC9D6F42}" v="5" dt="2025-07-22T07:06:51.165"/>
    <p1510:client id="{B96968CA-2AF9-C550-B4F8-D7869068FDC9}" v="922" dt="2025-07-21T19:29:01.5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a Leonardo" userId="S::leonardo.sala@psi.ch::b02e138b-568e-4dd6-a7a0-1ca02deb3fed" providerId="AD" clId="Web-{473167BC-426E-CE3F-1E9A-6809EA820222}"/>
    <pc:docChg chg="delSld modSld delMainMaster">
      <pc:chgData name="Sala Leonardo" userId="S::leonardo.sala@psi.ch::b02e138b-568e-4dd6-a7a0-1ca02deb3fed" providerId="AD" clId="Web-{473167BC-426E-CE3F-1E9A-6809EA820222}" dt="2024-08-21T07:23:15.116" v="43"/>
      <pc:docMkLst>
        <pc:docMk/>
      </pc:docMkLst>
      <pc:sldChg chg="modSp">
        <pc:chgData name="Sala Leonardo" userId="S::leonardo.sala@psi.ch::b02e138b-568e-4dd6-a7a0-1ca02deb3fed" providerId="AD" clId="Web-{473167BC-426E-CE3F-1E9A-6809EA820222}" dt="2024-08-21T07:23:07.210" v="32" actId="20577"/>
        <pc:sldMkLst>
          <pc:docMk/>
          <pc:sldMk cId="0" sldId="256"/>
        </pc:sldMkLst>
      </pc:sldChg>
      <pc:sldChg chg="del">
        <pc:chgData name="Sala Leonardo" userId="S::leonardo.sala@psi.ch::b02e138b-568e-4dd6-a7a0-1ca02deb3fed" providerId="AD" clId="Web-{473167BC-426E-CE3F-1E9A-6809EA820222}" dt="2024-08-21T07:23:15.116" v="43"/>
        <pc:sldMkLst>
          <pc:docMk/>
          <pc:sldMk cId="1912885221" sldId="259"/>
        </pc:sldMkLst>
      </pc:sldChg>
      <pc:sldChg chg="del">
        <pc:chgData name="Sala Leonardo" userId="S::leonardo.sala@psi.ch::b02e138b-568e-4dd6-a7a0-1ca02deb3fed" providerId="AD" clId="Web-{473167BC-426E-CE3F-1E9A-6809EA820222}" dt="2024-08-21T07:23:15.116" v="42"/>
        <pc:sldMkLst>
          <pc:docMk/>
          <pc:sldMk cId="3378214904" sldId="261"/>
        </pc:sldMkLst>
      </pc:sldChg>
      <pc:sldChg chg="del">
        <pc:chgData name="Sala Leonardo" userId="S::leonardo.sala@psi.ch::b02e138b-568e-4dd6-a7a0-1ca02deb3fed" providerId="AD" clId="Web-{473167BC-426E-CE3F-1E9A-6809EA820222}" dt="2024-08-21T07:23:15.101" v="41"/>
        <pc:sldMkLst>
          <pc:docMk/>
          <pc:sldMk cId="2123987200" sldId="262"/>
        </pc:sldMkLst>
      </pc:sldChg>
      <pc:sldChg chg="del">
        <pc:chgData name="Sala Leonardo" userId="S::leonardo.sala@psi.ch::b02e138b-568e-4dd6-a7a0-1ca02deb3fed" providerId="AD" clId="Web-{473167BC-426E-CE3F-1E9A-6809EA820222}" dt="2024-08-21T07:23:15.101" v="40"/>
        <pc:sldMkLst>
          <pc:docMk/>
          <pc:sldMk cId="3359213188" sldId="263"/>
        </pc:sldMkLst>
      </pc:sldChg>
      <pc:sldChg chg="del">
        <pc:chgData name="Sala Leonardo" userId="S::leonardo.sala@psi.ch::b02e138b-568e-4dd6-a7a0-1ca02deb3fed" providerId="AD" clId="Web-{473167BC-426E-CE3F-1E9A-6809EA820222}" dt="2024-08-21T07:23:15.101" v="39"/>
        <pc:sldMkLst>
          <pc:docMk/>
          <pc:sldMk cId="2978359310" sldId="264"/>
        </pc:sldMkLst>
      </pc:sldChg>
      <pc:sldChg chg="del">
        <pc:chgData name="Sala Leonardo" userId="S::leonardo.sala@psi.ch::b02e138b-568e-4dd6-a7a0-1ca02deb3fed" providerId="AD" clId="Web-{473167BC-426E-CE3F-1E9A-6809EA820222}" dt="2024-08-21T07:23:15.101" v="38"/>
        <pc:sldMkLst>
          <pc:docMk/>
          <pc:sldMk cId="3895095207" sldId="265"/>
        </pc:sldMkLst>
      </pc:sldChg>
      <pc:sldChg chg="del">
        <pc:chgData name="Sala Leonardo" userId="S::leonardo.sala@psi.ch::b02e138b-568e-4dd6-a7a0-1ca02deb3fed" providerId="AD" clId="Web-{473167BC-426E-CE3F-1E9A-6809EA820222}" dt="2024-08-21T07:23:15.101" v="37"/>
        <pc:sldMkLst>
          <pc:docMk/>
          <pc:sldMk cId="2574303676" sldId="266"/>
        </pc:sldMkLst>
      </pc:sldChg>
      <pc:sldChg chg="del">
        <pc:chgData name="Sala Leonardo" userId="S::leonardo.sala@psi.ch::b02e138b-568e-4dd6-a7a0-1ca02deb3fed" providerId="AD" clId="Web-{473167BC-426E-CE3F-1E9A-6809EA820222}" dt="2024-08-21T07:23:15.101" v="36"/>
        <pc:sldMkLst>
          <pc:docMk/>
          <pc:sldMk cId="3413579174" sldId="267"/>
        </pc:sldMkLst>
      </pc:sldChg>
      <pc:sldChg chg="del">
        <pc:chgData name="Sala Leonardo" userId="S::leonardo.sala@psi.ch::b02e138b-568e-4dd6-a7a0-1ca02deb3fed" providerId="AD" clId="Web-{473167BC-426E-CE3F-1E9A-6809EA820222}" dt="2024-08-21T07:23:15.101" v="35"/>
        <pc:sldMkLst>
          <pc:docMk/>
          <pc:sldMk cId="4138196163" sldId="268"/>
        </pc:sldMkLst>
      </pc:sldChg>
      <pc:sldChg chg="del">
        <pc:chgData name="Sala Leonardo" userId="S::leonardo.sala@psi.ch::b02e138b-568e-4dd6-a7a0-1ca02deb3fed" providerId="AD" clId="Web-{473167BC-426E-CE3F-1E9A-6809EA820222}" dt="2024-08-21T07:23:15.101" v="34"/>
        <pc:sldMkLst>
          <pc:docMk/>
          <pc:sldMk cId="1498501244" sldId="269"/>
        </pc:sldMkLst>
      </pc:sldChg>
      <pc:sldChg chg="del">
        <pc:chgData name="Sala Leonardo" userId="S::leonardo.sala@psi.ch::b02e138b-568e-4dd6-a7a0-1ca02deb3fed" providerId="AD" clId="Web-{473167BC-426E-CE3F-1E9A-6809EA820222}" dt="2024-08-21T07:23:15.101" v="33"/>
        <pc:sldMkLst>
          <pc:docMk/>
          <pc:sldMk cId="4094006008" sldId="270"/>
        </pc:sldMkLst>
      </pc:sldChg>
      <pc:sldMasterChg chg="del delSldLayout">
        <pc:chgData name="Sala Leonardo" userId="S::leonardo.sala@psi.ch::b02e138b-568e-4dd6-a7a0-1ca02deb3fed" providerId="AD" clId="Web-{473167BC-426E-CE3F-1E9A-6809EA820222}" dt="2024-08-21T07:22:56.241" v="0"/>
        <pc:sldMasterMkLst>
          <pc:docMk/>
          <pc:sldMasterMk cId="0" sldId="2147483658"/>
        </pc:sldMasterMkLst>
        <pc:sldLayoutChg chg="del">
          <pc:chgData name="Sala Leonardo" userId="S::leonardo.sala@psi.ch::b02e138b-568e-4dd6-a7a0-1ca02deb3fed" providerId="AD" clId="Web-{473167BC-426E-CE3F-1E9A-6809EA820222}" dt="2024-08-21T07:22:56.241" v="0"/>
          <pc:sldLayoutMkLst>
            <pc:docMk/>
            <pc:sldMasterMk cId="0" sldId="2147483658"/>
            <pc:sldLayoutMk cId="0" sldId="2147483659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41" v="1"/>
        <pc:sldMasterMkLst>
          <pc:docMk/>
          <pc:sldMasterMk cId="0" sldId="2147483660"/>
        </pc:sldMasterMkLst>
        <pc:sldLayoutChg chg="del">
          <pc:chgData name="Sala Leonardo" userId="S::leonardo.sala@psi.ch::b02e138b-568e-4dd6-a7a0-1ca02deb3fed" providerId="AD" clId="Web-{473167BC-426E-CE3F-1E9A-6809EA820222}" dt="2024-08-21T07:22:56.241" v="1"/>
          <pc:sldLayoutMkLst>
            <pc:docMk/>
            <pc:sldMasterMk cId="0" sldId="2147483660"/>
            <pc:sldLayoutMk cId="0" sldId="2147483661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41" v="2"/>
        <pc:sldMasterMkLst>
          <pc:docMk/>
          <pc:sldMasterMk cId="0" sldId="2147483662"/>
        </pc:sldMasterMkLst>
        <pc:sldLayoutChg chg="del">
          <pc:chgData name="Sala Leonardo" userId="S::leonardo.sala@psi.ch::b02e138b-568e-4dd6-a7a0-1ca02deb3fed" providerId="AD" clId="Web-{473167BC-426E-CE3F-1E9A-6809EA820222}" dt="2024-08-21T07:22:56.241" v="2"/>
          <pc:sldLayoutMkLst>
            <pc:docMk/>
            <pc:sldMasterMk cId="0" sldId="2147483662"/>
            <pc:sldLayoutMk cId="0" sldId="2147483663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41" v="3"/>
        <pc:sldMasterMkLst>
          <pc:docMk/>
          <pc:sldMasterMk cId="0" sldId="2147483664"/>
        </pc:sldMasterMkLst>
        <pc:sldLayoutChg chg="del">
          <pc:chgData name="Sala Leonardo" userId="S::leonardo.sala@psi.ch::b02e138b-568e-4dd6-a7a0-1ca02deb3fed" providerId="AD" clId="Web-{473167BC-426E-CE3F-1E9A-6809EA820222}" dt="2024-08-21T07:22:56.241" v="3"/>
          <pc:sldLayoutMkLst>
            <pc:docMk/>
            <pc:sldMasterMk cId="0" sldId="2147483664"/>
            <pc:sldLayoutMk cId="0" sldId="2147483665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41" v="4"/>
        <pc:sldMasterMkLst>
          <pc:docMk/>
          <pc:sldMasterMk cId="0" sldId="2147483666"/>
        </pc:sldMasterMkLst>
        <pc:sldLayoutChg chg="del">
          <pc:chgData name="Sala Leonardo" userId="S::leonardo.sala@psi.ch::b02e138b-568e-4dd6-a7a0-1ca02deb3fed" providerId="AD" clId="Web-{473167BC-426E-CE3F-1E9A-6809EA820222}" dt="2024-08-21T07:22:56.241" v="4"/>
          <pc:sldLayoutMkLst>
            <pc:docMk/>
            <pc:sldMasterMk cId="0" sldId="2147483666"/>
            <pc:sldLayoutMk cId="0" sldId="2147483667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41" v="5"/>
        <pc:sldMasterMkLst>
          <pc:docMk/>
          <pc:sldMasterMk cId="0" sldId="2147483668"/>
        </pc:sldMasterMkLst>
        <pc:sldLayoutChg chg="del">
          <pc:chgData name="Sala Leonardo" userId="S::leonardo.sala@psi.ch::b02e138b-568e-4dd6-a7a0-1ca02deb3fed" providerId="AD" clId="Web-{473167BC-426E-CE3F-1E9A-6809EA820222}" dt="2024-08-21T07:22:56.241" v="5"/>
          <pc:sldLayoutMkLst>
            <pc:docMk/>
            <pc:sldMasterMk cId="0" sldId="2147483668"/>
            <pc:sldLayoutMk cId="0" sldId="2147483669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41" v="6"/>
        <pc:sldMasterMkLst>
          <pc:docMk/>
          <pc:sldMasterMk cId="0" sldId="2147483670"/>
        </pc:sldMasterMkLst>
        <pc:sldLayoutChg chg="del">
          <pc:chgData name="Sala Leonardo" userId="S::leonardo.sala@psi.ch::b02e138b-568e-4dd6-a7a0-1ca02deb3fed" providerId="AD" clId="Web-{473167BC-426E-CE3F-1E9A-6809EA820222}" dt="2024-08-21T07:22:56.241" v="6"/>
          <pc:sldLayoutMkLst>
            <pc:docMk/>
            <pc:sldMasterMk cId="0" sldId="2147483670"/>
            <pc:sldLayoutMk cId="0" sldId="2147483671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41" v="7"/>
        <pc:sldMasterMkLst>
          <pc:docMk/>
          <pc:sldMasterMk cId="0" sldId="2147483672"/>
        </pc:sldMasterMkLst>
        <pc:sldLayoutChg chg="del">
          <pc:chgData name="Sala Leonardo" userId="S::leonardo.sala@psi.ch::b02e138b-568e-4dd6-a7a0-1ca02deb3fed" providerId="AD" clId="Web-{473167BC-426E-CE3F-1E9A-6809EA820222}" dt="2024-08-21T07:22:56.241" v="7"/>
          <pc:sldLayoutMkLst>
            <pc:docMk/>
            <pc:sldMasterMk cId="0" sldId="2147483672"/>
            <pc:sldLayoutMk cId="3042060985" sldId="2147483709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41" v="8"/>
        <pc:sldMasterMkLst>
          <pc:docMk/>
          <pc:sldMasterMk cId="0" sldId="2147483673"/>
        </pc:sldMasterMkLst>
        <pc:sldLayoutChg chg="del">
          <pc:chgData name="Sala Leonardo" userId="S::leonardo.sala@psi.ch::b02e138b-568e-4dd6-a7a0-1ca02deb3fed" providerId="AD" clId="Web-{473167BC-426E-CE3F-1E9A-6809EA820222}" dt="2024-08-21T07:22:56.241" v="8"/>
          <pc:sldLayoutMkLst>
            <pc:docMk/>
            <pc:sldMasterMk cId="0" sldId="2147483673"/>
            <pc:sldLayoutMk cId="0" sldId="2147483674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41" v="9"/>
        <pc:sldMasterMkLst>
          <pc:docMk/>
          <pc:sldMasterMk cId="0" sldId="2147483675"/>
        </pc:sldMasterMkLst>
        <pc:sldLayoutChg chg="del">
          <pc:chgData name="Sala Leonardo" userId="S::leonardo.sala@psi.ch::b02e138b-568e-4dd6-a7a0-1ca02deb3fed" providerId="AD" clId="Web-{473167BC-426E-CE3F-1E9A-6809EA820222}" dt="2024-08-21T07:22:56.241" v="9"/>
          <pc:sldLayoutMkLst>
            <pc:docMk/>
            <pc:sldMasterMk cId="0" sldId="2147483675"/>
            <pc:sldLayoutMk cId="0" sldId="2147483676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41" v="10"/>
        <pc:sldMasterMkLst>
          <pc:docMk/>
          <pc:sldMasterMk cId="0" sldId="2147483677"/>
        </pc:sldMasterMkLst>
        <pc:sldLayoutChg chg="del">
          <pc:chgData name="Sala Leonardo" userId="S::leonardo.sala@psi.ch::b02e138b-568e-4dd6-a7a0-1ca02deb3fed" providerId="AD" clId="Web-{473167BC-426E-CE3F-1E9A-6809EA820222}" dt="2024-08-21T07:22:56.241" v="10"/>
          <pc:sldLayoutMkLst>
            <pc:docMk/>
            <pc:sldMasterMk cId="0" sldId="2147483677"/>
            <pc:sldLayoutMk cId="0" sldId="2147483678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57" v="11"/>
        <pc:sldMasterMkLst>
          <pc:docMk/>
          <pc:sldMasterMk cId="0" sldId="2147483679"/>
        </pc:sldMasterMkLst>
        <pc:sldLayoutChg chg="del">
          <pc:chgData name="Sala Leonardo" userId="S::leonardo.sala@psi.ch::b02e138b-568e-4dd6-a7a0-1ca02deb3fed" providerId="AD" clId="Web-{473167BC-426E-CE3F-1E9A-6809EA820222}" dt="2024-08-21T07:22:56.257" v="11"/>
          <pc:sldLayoutMkLst>
            <pc:docMk/>
            <pc:sldMasterMk cId="0" sldId="2147483679"/>
            <pc:sldLayoutMk cId="0" sldId="2147483680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57" v="12"/>
        <pc:sldMasterMkLst>
          <pc:docMk/>
          <pc:sldMasterMk cId="0" sldId="2147483681"/>
        </pc:sldMasterMkLst>
        <pc:sldLayoutChg chg="del">
          <pc:chgData name="Sala Leonardo" userId="S::leonardo.sala@psi.ch::b02e138b-568e-4dd6-a7a0-1ca02deb3fed" providerId="AD" clId="Web-{473167BC-426E-CE3F-1E9A-6809EA820222}" dt="2024-08-21T07:22:56.257" v="12"/>
          <pc:sldLayoutMkLst>
            <pc:docMk/>
            <pc:sldMasterMk cId="0" sldId="2147483681"/>
            <pc:sldLayoutMk cId="0" sldId="2147483682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57" v="13"/>
        <pc:sldMasterMkLst>
          <pc:docMk/>
          <pc:sldMasterMk cId="0" sldId="2147483683"/>
        </pc:sldMasterMkLst>
        <pc:sldLayoutChg chg="del">
          <pc:chgData name="Sala Leonardo" userId="S::leonardo.sala@psi.ch::b02e138b-568e-4dd6-a7a0-1ca02deb3fed" providerId="AD" clId="Web-{473167BC-426E-CE3F-1E9A-6809EA820222}" dt="2024-08-21T07:22:56.257" v="13"/>
          <pc:sldLayoutMkLst>
            <pc:docMk/>
            <pc:sldMasterMk cId="0" sldId="2147483683"/>
            <pc:sldLayoutMk cId="0" sldId="2147483684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57" v="14"/>
        <pc:sldMasterMkLst>
          <pc:docMk/>
          <pc:sldMasterMk cId="0" sldId="2147483685"/>
        </pc:sldMasterMkLst>
        <pc:sldLayoutChg chg="del">
          <pc:chgData name="Sala Leonardo" userId="S::leonardo.sala@psi.ch::b02e138b-568e-4dd6-a7a0-1ca02deb3fed" providerId="AD" clId="Web-{473167BC-426E-CE3F-1E9A-6809EA820222}" dt="2024-08-21T07:22:56.257" v="14"/>
          <pc:sldLayoutMkLst>
            <pc:docMk/>
            <pc:sldMasterMk cId="0" sldId="2147483685"/>
            <pc:sldLayoutMk cId="0" sldId="2147483686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57" v="15"/>
        <pc:sldMasterMkLst>
          <pc:docMk/>
          <pc:sldMasterMk cId="0" sldId="2147483687"/>
        </pc:sldMasterMkLst>
        <pc:sldLayoutChg chg="del">
          <pc:chgData name="Sala Leonardo" userId="S::leonardo.sala@psi.ch::b02e138b-568e-4dd6-a7a0-1ca02deb3fed" providerId="AD" clId="Web-{473167BC-426E-CE3F-1E9A-6809EA820222}" dt="2024-08-21T07:22:56.257" v="15"/>
          <pc:sldLayoutMkLst>
            <pc:docMk/>
            <pc:sldMasterMk cId="0" sldId="2147483687"/>
            <pc:sldLayoutMk cId="0" sldId="2147483688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57" v="16"/>
        <pc:sldMasterMkLst>
          <pc:docMk/>
          <pc:sldMasterMk cId="0" sldId="2147483689"/>
        </pc:sldMasterMkLst>
        <pc:sldLayoutChg chg="del">
          <pc:chgData name="Sala Leonardo" userId="S::leonardo.sala@psi.ch::b02e138b-568e-4dd6-a7a0-1ca02deb3fed" providerId="AD" clId="Web-{473167BC-426E-CE3F-1E9A-6809EA820222}" dt="2024-08-21T07:22:56.257" v="16"/>
          <pc:sldLayoutMkLst>
            <pc:docMk/>
            <pc:sldMasterMk cId="0" sldId="2147483689"/>
            <pc:sldLayoutMk cId="0" sldId="2147483690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57" v="17"/>
        <pc:sldMasterMkLst>
          <pc:docMk/>
          <pc:sldMasterMk cId="0" sldId="2147483691"/>
        </pc:sldMasterMkLst>
        <pc:sldLayoutChg chg="del">
          <pc:chgData name="Sala Leonardo" userId="S::leonardo.sala@psi.ch::b02e138b-568e-4dd6-a7a0-1ca02deb3fed" providerId="AD" clId="Web-{473167BC-426E-CE3F-1E9A-6809EA820222}" dt="2024-08-21T07:22:56.257" v="17"/>
          <pc:sldLayoutMkLst>
            <pc:docMk/>
            <pc:sldMasterMk cId="0" sldId="2147483691"/>
            <pc:sldLayoutMk cId="0" sldId="2147483692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57" v="18"/>
        <pc:sldMasterMkLst>
          <pc:docMk/>
          <pc:sldMasterMk cId="0" sldId="2147483693"/>
        </pc:sldMasterMkLst>
        <pc:sldLayoutChg chg="del">
          <pc:chgData name="Sala Leonardo" userId="S::leonardo.sala@psi.ch::b02e138b-568e-4dd6-a7a0-1ca02deb3fed" providerId="AD" clId="Web-{473167BC-426E-CE3F-1E9A-6809EA820222}" dt="2024-08-21T07:22:56.257" v="18"/>
          <pc:sldLayoutMkLst>
            <pc:docMk/>
            <pc:sldMasterMk cId="0" sldId="2147483693"/>
            <pc:sldLayoutMk cId="1088527916" sldId="2147483710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57" v="19"/>
        <pc:sldMasterMkLst>
          <pc:docMk/>
          <pc:sldMasterMk cId="0" sldId="2147483694"/>
        </pc:sldMasterMkLst>
        <pc:sldLayoutChg chg="del">
          <pc:chgData name="Sala Leonardo" userId="S::leonardo.sala@psi.ch::b02e138b-568e-4dd6-a7a0-1ca02deb3fed" providerId="AD" clId="Web-{473167BC-426E-CE3F-1E9A-6809EA820222}" dt="2024-08-21T07:22:56.257" v="19"/>
          <pc:sldLayoutMkLst>
            <pc:docMk/>
            <pc:sldMasterMk cId="0" sldId="2147483694"/>
            <pc:sldLayoutMk cId="0" sldId="2147483695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57" v="20"/>
        <pc:sldMasterMkLst>
          <pc:docMk/>
          <pc:sldMasterMk cId="0" sldId="2147483696"/>
        </pc:sldMasterMkLst>
        <pc:sldLayoutChg chg="del">
          <pc:chgData name="Sala Leonardo" userId="S::leonardo.sala@psi.ch::b02e138b-568e-4dd6-a7a0-1ca02deb3fed" providerId="AD" clId="Web-{473167BC-426E-CE3F-1E9A-6809EA820222}" dt="2024-08-21T07:22:56.257" v="20"/>
          <pc:sldLayoutMkLst>
            <pc:docMk/>
            <pc:sldMasterMk cId="0" sldId="2147483696"/>
            <pc:sldLayoutMk cId="0" sldId="2147483697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57" v="21"/>
        <pc:sldMasterMkLst>
          <pc:docMk/>
          <pc:sldMasterMk cId="0" sldId="2147483698"/>
        </pc:sldMasterMkLst>
        <pc:sldLayoutChg chg="del">
          <pc:chgData name="Sala Leonardo" userId="S::leonardo.sala@psi.ch::b02e138b-568e-4dd6-a7a0-1ca02deb3fed" providerId="AD" clId="Web-{473167BC-426E-CE3F-1E9A-6809EA820222}" dt="2024-08-21T07:22:56.257" v="21"/>
          <pc:sldLayoutMkLst>
            <pc:docMk/>
            <pc:sldMasterMk cId="0" sldId="2147483698"/>
            <pc:sldLayoutMk cId="0" sldId="2147483699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72" v="22"/>
        <pc:sldMasterMkLst>
          <pc:docMk/>
          <pc:sldMasterMk cId="0" sldId="2147483700"/>
        </pc:sldMasterMkLst>
        <pc:sldLayoutChg chg="del">
          <pc:chgData name="Sala Leonardo" userId="S::leonardo.sala@psi.ch::b02e138b-568e-4dd6-a7a0-1ca02deb3fed" providerId="AD" clId="Web-{473167BC-426E-CE3F-1E9A-6809EA820222}" dt="2024-08-21T07:22:56.272" v="22"/>
          <pc:sldLayoutMkLst>
            <pc:docMk/>
            <pc:sldMasterMk cId="0" sldId="2147483700"/>
            <pc:sldLayoutMk cId="1162328243" sldId="2147483711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72" v="23"/>
        <pc:sldMasterMkLst>
          <pc:docMk/>
          <pc:sldMasterMk cId="0" sldId="2147483701"/>
        </pc:sldMasterMkLst>
        <pc:sldLayoutChg chg="del">
          <pc:chgData name="Sala Leonardo" userId="S::leonardo.sala@psi.ch::b02e138b-568e-4dd6-a7a0-1ca02deb3fed" providerId="AD" clId="Web-{473167BC-426E-CE3F-1E9A-6809EA820222}" dt="2024-08-21T07:22:56.272" v="23"/>
          <pc:sldLayoutMkLst>
            <pc:docMk/>
            <pc:sldMasterMk cId="0" sldId="2147483701"/>
            <pc:sldLayoutMk cId="187065243" sldId="2147483712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72" v="24"/>
        <pc:sldMasterMkLst>
          <pc:docMk/>
          <pc:sldMasterMk cId="0" sldId="2147483702"/>
        </pc:sldMasterMkLst>
        <pc:sldLayoutChg chg="del">
          <pc:chgData name="Sala Leonardo" userId="S::leonardo.sala@psi.ch::b02e138b-568e-4dd6-a7a0-1ca02deb3fed" providerId="AD" clId="Web-{473167BC-426E-CE3F-1E9A-6809EA820222}" dt="2024-08-21T07:22:56.272" v="24"/>
          <pc:sldLayoutMkLst>
            <pc:docMk/>
            <pc:sldMasterMk cId="0" sldId="2147483702"/>
            <pc:sldLayoutMk cId="2025455960" sldId="2147483713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72" v="25"/>
        <pc:sldMasterMkLst>
          <pc:docMk/>
          <pc:sldMasterMk cId="0" sldId="2147483703"/>
        </pc:sldMasterMkLst>
        <pc:sldLayoutChg chg="del">
          <pc:chgData name="Sala Leonardo" userId="S::leonardo.sala@psi.ch::b02e138b-568e-4dd6-a7a0-1ca02deb3fed" providerId="AD" clId="Web-{473167BC-426E-CE3F-1E9A-6809EA820222}" dt="2024-08-21T07:22:56.272" v="25"/>
          <pc:sldLayoutMkLst>
            <pc:docMk/>
            <pc:sldMasterMk cId="0" sldId="2147483703"/>
            <pc:sldLayoutMk cId="733188651" sldId="2147483714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72" v="26"/>
        <pc:sldMasterMkLst>
          <pc:docMk/>
          <pc:sldMasterMk cId="0" sldId="2147483704"/>
        </pc:sldMasterMkLst>
        <pc:sldLayoutChg chg="del">
          <pc:chgData name="Sala Leonardo" userId="S::leonardo.sala@psi.ch::b02e138b-568e-4dd6-a7a0-1ca02deb3fed" providerId="AD" clId="Web-{473167BC-426E-CE3F-1E9A-6809EA820222}" dt="2024-08-21T07:22:56.272" v="26"/>
          <pc:sldLayoutMkLst>
            <pc:docMk/>
            <pc:sldMasterMk cId="0" sldId="2147483704"/>
            <pc:sldLayoutMk cId="4210791153" sldId="2147483715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72" v="27"/>
        <pc:sldMasterMkLst>
          <pc:docMk/>
          <pc:sldMasterMk cId="0" sldId="2147483705"/>
        </pc:sldMasterMkLst>
        <pc:sldLayoutChg chg="del">
          <pc:chgData name="Sala Leonardo" userId="S::leonardo.sala@psi.ch::b02e138b-568e-4dd6-a7a0-1ca02deb3fed" providerId="AD" clId="Web-{473167BC-426E-CE3F-1E9A-6809EA820222}" dt="2024-08-21T07:22:56.272" v="27"/>
          <pc:sldLayoutMkLst>
            <pc:docMk/>
            <pc:sldMasterMk cId="0" sldId="2147483705"/>
            <pc:sldLayoutMk cId="1113626562" sldId="2147483716"/>
          </pc:sldLayoutMkLst>
        </pc:sldLayoutChg>
      </pc:sldMasterChg>
      <pc:sldMasterChg chg="del delSldLayout">
        <pc:chgData name="Sala Leonardo" userId="S::leonardo.sala@psi.ch::b02e138b-568e-4dd6-a7a0-1ca02deb3fed" providerId="AD" clId="Web-{473167BC-426E-CE3F-1E9A-6809EA820222}" dt="2024-08-21T07:22:56.272" v="28"/>
        <pc:sldMasterMkLst>
          <pc:docMk/>
          <pc:sldMasterMk cId="0" sldId="2147483708"/>
        </pc:sldMasterMkLst>
        <pc:sldLayoutChg chg="del">
          <pc:chgData name="Sala Leonardo" userId="S::leonardo.sala@psi.ch::b02e138b-568e-4dd6-a7a0-1ca02deb3fed" providerId="AD" clId="Web-{473167BC-426E-CE3F-1E9A-6809EA820222}" dt="2024-08-21T07:22:56.272" v="28"/>
          <pc:sldLayoutMkLst>
            <pc:docMk/>
            <pc:sldMasterMk cId="0" sldId="2147483708"/>
            <pc:sldLayoutMk cId="2376711504" sldId="2147483717"/>
          </pc:sldLayoutMkLst>
        </pc:sldLayoutChg>
      </pc:sldMasterChg>
    </pc:docChg>
  </pc:docChgLst>
  <pc:docChgLst>
    <pc:chgData name="Sala Leonardo" userId="S::leonardo.sala@psi.ch::b02e138b-568e-4dd6-a7a0-1ca02deb3fed" providerId="AD" clId="Web-{5AA64EE9-4F12-4647-D74A-C95A5E3DD788}"/>
    <pc:docChg chg="modSld">
      <pc:chgData name="Sala Leonardo" userId="S::leonardo.sala@psi.ch::b02e138b-568e-4dd6-a7a0-1ca02deb3fed" providerId="AD" clId="Web-{5AA64EE9-4F12-4647-D74A-C95A5E3DD788}" dt="2025-03-03T08:28:35.479" v="7"/>
      <pc:docMkLst>
        <pc:docMk/>
      </pc:docMkLst>
      <pc:sldChg chg="addSp delSp modSp">
        <pc:chgData name="Sala Leonardo" userId="S::leonardo.sala@psi.ch::b02e138b-568e-4dd6-a7a0-1ca02deb3fed" providerId="AD" clId="Web-{5AA64EE9-4F12-4647-D74A-C95A5E3DD788}" dt="2025-03-03T08:27:23.477" v="3"/>
        <pc:sldMkLst>
          <pc:docMk/>
          <pc:sldMk cId="0" sldId="256"/>
        </pc:sldMkLst>
      </pc:sldChg>
      <pc:sldChg chg="addSp delSp modSp">
        <pc:chgData name="Sala Leonardo" userId="S::leonardo.sala@psi.ch::b02e138b-568e-4dd6-a7a0-1ca02deb3fed" providerId="AD" clId="Web-{5AA64EE9-4F12-4647-D74A-C95A5E3DD788}" dt="2025-03-03T08:28:35.479" v="7"/>
        <pc:sldMkLst>
          <pc:docMk/>
          <pc:sldMk cId="948678031" sldId="260"/>
        </pc:sldMkLst>
      </pc:sldChg>
    </pc:docChg>
  </pc:docChgLst>
  <pc:docChgLst>
    <pc:chgData name="Sala Leonardo" userId="S::leonardo.sala@psi.ch::b02e138b-568e-4dd6-a7a0-1ca02deb3fed" providerId="AD" clId="Web-{9DF99439-9BDD-1A42-673E-6E42DCF67365}"/>
    <pc:docChg chg="addSld delSld modSld sldOrd">
      <pc:chgData name="Sala Leonardo" userId="S::leonardo.sala@psi.ch::b02e138b-568e-4dd6-a7a0-1ca02deb3fed" providerId="AD" clId="Web-{9DF99439-9BDD-1A42-673E-6E42DCF67365}" dt="2025-06-23T08:48:51.312" v="266" actId="20577"/>
      <pc:docMkLst>
        <pc:docMk/>
      </pc:docMkLst>
      <pc:sldChg chg="modSp">
        <pc:chgData name="Sala Leonardo" userId="S::leonardo.sala@psi.ch::b02e138b-568e-4dd6-a7a0-1ca02deb3fed" providerId="AD" clId="Web-{9DF99439-9BDD-1A42-673E-6E42DCF67365}" dt="2025-06-23T08:48:51.312" v="266" actId="20577"/>
        <pc:sldMkLst>
          <pc:docMk/>
          <pc:sldMk cId="0" sldId="256"/>
        </pc:sldMkLst>
        <pc:spChg chg="mod">
          <ac:chgData name="Sala Leonardo" userId="S::leonardo.sala@psi.ch::b02e138b-568e-4dd6-a7a0-1ca02deb3fed" providerId="AD" clId="Web-{9DF99439-9BDD-1A42-673E-6E42DCF67365}" dt="2025-06-23T08:48:44.109" v="262" actId="20577"/>
          <ac:spMkLst>
            <pc:docMk/>
            <pc:sldMk cId="0" sldId="256"/>
            <ac:spMk id="308" creationId="{00000000-0000-0000-0000-000000000000}"/>
          </ac:spMkLst>
        </pc:spChg>
        <pc:spChg chg="mod">
          <ac:chgData name="Sala Leonardo" userId="S::leonardo.sala@psi.ch::b02e138b-568e-4dd6-a7a0-1ca02deb3fed" providerId="AD" clId="Web-{9DF99439-9BDD-1A42-673E-6E42DCF67365}" dt="2025-06-23T08:48:51.312" v="266" actId="20577"/>
          <ac:spMkLst>
            <pc:docMk/>
            <pc:sldMk cId="0" sldId="256"/>
            <ac:spMk id="309" creationId="{00000000-0000-0000-0000-000000000000}"/>
          </ac:spMkLst>
        </pc:spChg>
      </pc:sldChg>
      <pc:sldChg chg="modSp">
        <pc:chgData name="Sala Leonardo" userId="S::leonardo.sala@psi.ch::b02e138b-568e-4dd6-a7a0-1ca02deb3fed" providerId="AD" clId="Web-{9DF99439-9BDD-1A42-673E-6E42DCF67365}" dt="2025-06-22T18:50:21.792" v="12" actId="20577"/>
        <pc:sldMkLst>
          <pc:docMk/>
          <pc:sldMk cId="3561838313" sldId="263"/>
        </pc:sldMkLst>
        <pc:spChg chg="mod">
          <ac:chgData name="Sala Leonardo" userId="S::leonardo.sala@psi.ch::b02e138b-568e-4dd6-a7a0-1ca02deb3fed" providerId="AD" clId="Web-{9DF99439-9BDD-1A42-673E-6E42DCF67365}" dt="2025-06-22T18:50:21.792" v="12" actId="20577"/>
          <ac:spMkLst>
            <pc:docMk/>
            <pc:sldMk cId="3561838313" sldId="263"/>
            <ac:spMk id="313" creationId="{0950F0AC-17A1-7B77-99C1-26F07D8EFC46}"/>
          </ac:spMkLst>
        </pc:spChg>
      </pc:sldChg>
      <pc:sldChg chg="modSp">
        <pc:chgData name="Sala Leonardo" userId="S::leonardo.sala@psi.ch::b02e138b-568e-4dd6-a7a0-1ca02deb3fed" providerId="AD" clId="Web-{9DF99439-9BDD-1A42-673E-6E42DCF67365}" dt="2025-06-23T08:47:46.248" v="242" actId="20577"/>
        <pc:sldMkLst>
          <pc:docMk/>
          <pc:sldMk cId="1463137405" sldId="265"/>
        </pc:sldMkLst>
        <pc:spChg chg="mod">
          <ac:chgData name="Sala Leonardo" userId="S::leonardo.sala@psi.ch::b02e138b-568e-4dd6-a7a0-1ca02deb3fed" providerId="AD" clId="Web-{9DF99439-9BDD-1A42-673E-6E42DCF67365}" dt="2025-06-23T08:47:46.248" v="242" actId="20577"/>
          <ac:spMkLst>
            <pc:docMk/>
            <pc:sldMk cId="1463137405" sldId="265"/>
            <ac:spMk id="314" creationId="{82441EAC-C110-4002-FC89-FD7034CF12C4}"/>
          </ac:spMkLst>
        </pc:spChg>
      </pc:sldChg>
      <pc:sldChg chg="del">
        <pc:chgData name="Sala Leonardo" userId="S::leonardo.sala@psi.ch::b02e138b-568e-4dd6-a7a0-1ca02deb3fed" providerId="AD" clId="Web-{9DF99439-9BDD-1A42-673E-6E42DCF67365}" dt="2025-06-23T08:47:51.452" v="243"/>
        <pc:sldMkLst>
          <pc:docMk/>
          <pc:sldMk cId="2802555678" sldId="266"/>
        </pc:sldMkLst>
      </pc:sldChg>
      <pc:sldChg chg="modSp">
        <pc:chgData name="Sala Leonardo" userId="S::leonardo.sala@psi.ch::b02e138b-568e-4dd6-a7a0-1ca02deb3fed" providerId="AD" clId="Web-{9DF99439-9BDD-1A42-673E-6E42DCF67365}" dt="2025-06-22T18:50:51.214" v="34" actId="20577"/>
        <pc:sldMkLst>
          <pc:docMk/>
          <pc:sldMk cId="256592151" sldId="267"/>
        </pc:sldMkLst>
        <pc:spChg chg="mod">
          <ac:chgData name="Sala Leonardo" userId="S::leonardo.sala@psi.ch::b02e138b-568e-4dd6-a7a0-1ca02deb3fed" providerId="AD" clId="Web-{9DF99439-9BDD-1A42-673E-6E42DCF67365}" dt="2025-06-22T18:50:44.605" v="22" actId="20577"/>
          <ac:spMkLst>
            <pc:docMk/>
            <pc:sldMk cId="256592151" sldId="267"/>
            <ac:spMk id="313" creationId="{7D12DF9B-704C-29AC-9CAA-161365F0EF3D}"/>
          </ac:spMkLst>
        </pc:spChg>
        <pc:spChg chg="mod">
          <ac:chgData name="Sala Leonardo" userId="S::leonardo.sala@psi.ch::b02e138b-568e-4dd6-a7a0-1ca02deb3fed" providerId="AD" clId="Web-{9DF99439-9BDD-1A42-673E-6E42DCF67365}" dt="2025-06-22T18:50:51.214" v="34" actId="20577"/>
          <ac:spMkLst>
            <pc:docMk/>
            <pc:sldMk cId="256592151" sldId="267"/>
            <ac:spMk id="314" creationId="{504570C7-B28C-E570-E484-C6E50770383B}"/>
          </ac:spMkLst>
        </pc:spChg>
      </pc:sldChg>
      <pc:sldChg chg="modSp">
        <pc:chgData name="Sala Leonardo" userId="S::leonardo.sala@psi.ch::b02e138b-568e-4dd6-a7a0-1ca02deb3fed" providerId="AD" clId="Web-{9DF99439-9BDD-1A42-673E-6E42DCF67365}" dt="2025-06-22T18:52:37.217" v="98" actId="20577"/>
        <pc:sldMkLst>
          <pc:docMk/>
          <pc:sldMk cId="33563688" sldId="268"/>
        </pc:sldMkLst>
        <pc:spChg chg="mod">
          <ac:chgData name="Sala Leonardo" userId="S::leonardo.sala@psi.ch::b02e138b-568e-4dd6-a7a0-1ca02deb3fed" providerId="AD" clId="Web-{9DF99439-9BDD-1A42-673E-6E42DCF67365}" dt="2025-06-22T18:51:02.949" v="38" actId="20577"/>
          <ac:spMkLst>
            <pc:docMk/>
            <pc:sldMk cId="33563688" sldId="268"/>
            <ac:spMk id="313" creationId="{B102D375-1CEF-F187-B560-C0364BBF705C}"/>
          </ac:spMkLst>
        </pc:spChg>
        <pc:spChg chg="mod">
          <ac:chgData name="Sala Leonardo" userId="S::leonardo.sala@psi.ch::b02e138b-568e-4dd6-a7a0-1ca02deb3fed" providerId="AD" clId="Web-{9DF99439-9BDD-1A42-673E-6E42DCF67365}" dt="2025-06-22T18:52:37.217" v="98" actId="20577"/>
          <ac:spMkLst>
            <pc:docMk/>
            <pc:sldMk cId="33563688" sldId="268"/>
            <ac:spMk id="314" creationId="{D1B7094A-5E0C-DAD9-FCAF-139A1E897F1C}"/>
          </ac:spMkLst>
        </pc:spChg>
      </pc:sldChg>
      <pc:sldChg chg="modSp ord">
        <pc:chgData name="Sala Leonardo" userId="S::leonardo.sala@psi.ch::b02e138b-568e-4dd6-a7a0-1ca02deb3fed" providerId="AD" clId="Web-{9DF99439-9BDD-1A42-673E-6E42DCF67365}" dt="2025-06-23T08:48:35.203" v="258" actId="20577"/>
        <pc:sldMkLst>
          <pc:docMk/>
          <pc:sldMk cId="1174118071" sldId="269"/>
        </pc:sldMkLst>
        <pc:spChg chg="mod">
          <ac:chgData name="Sala Leonardo" userId="S::leonardo.sala@psi.ch::b02e138b-568e-4dd6-a7a0-1ca02deb3fed" providerId="AD" clId="Web-{9DF99439-9BDD-1A42-673E-6E42DCF67365}" dt="2025-06-23T08:48:35.203" v="258" actId="20577"/>
          <ac:spMkLst>
            <pc:docMk/>
            <pc:sldMk cId="1174118071" sldId="269"/>
            <ac:spMk id="314" creationId="{A0025A93-925E-89B6-78CB-CF9DB976A14C}"/>
          </ac:spMkLst>
        </pc:spChg>
      </pc:sldChg>
      <pc:sldChg chg="modSp">
        <pc:chgData name="Sala Leonardo" userId="S::leonardo.sala@psi.ch::b02e138b-568e-4dd6-a7a0-1ca02deb3fed" providerId="AD" clId="Web-{9DF99439-9BDD-1A42-673E-6E42DCF67365}" dt="2025-06-22T18:52:46.561" v="103" actId="20577"/>
        <pc:sldMkLst>
          <pc:docMk/>
          <pc:sldMk cId="2521013437" sldId="270"/>
        </pc:sldMkLst>
        <pc:spChg chg="mod">
          <ac:chgData name="Sala Leonardo" userId="S::leonardo.sala@psi.ch::b02e138b-568e-4dd6-a7a0-1ca02deb3fed" providerId="AD" clId="Web-{9DF99439-9BDD-1A42-673E-6E42DCF67365}" dt="2025-06-22T18:52:46.561" v="103" actId="20577"/>
          <ac:spMkLst>
            <pc:docMk/>
            <pc:sldMk cId="2521013437" sldId="270"/>
            <ac:spMk id="313" creationId="{5A6DC4A2-7D67-D745-6E57-E1238B52F903}"/>
          </ac:spMkLst>
        </pc:spChg>
      </pc:sldChg>
      <pc:sldChg chg="modSp add replId">
        <pc:chgData name="Sala Leonardo" userId="S::leonardo.sala@psi.ch::b02e138b-568e-4dd6-a7a0-1ca02deb3fed" providerId="AD" clId="Web-{9DF99439-9BDD-1A42-673E-6E42DCF67365}" dt="2025-06-22T18:57:56.574" v="225" actId="20577"/>
        <pc:sldMkLst>
          <pc:docMk/>
          <pc:sldMk cId="1423087953" sldId="271"/>
        </pc:sldMkLst>
      </pc:sldChg>
      <pc:sldChg chg="modSp add replId">
        <pc:chgData name="Sala Leonardo" userId="S::leonardo.sala@psi.ch::b02e138b-568e-4dd6-a7a0-1ca02deb3fed" providerId="AD" clId="Web-{9DF99439-9BDD-1A42-673E-6E42DCF67365}" dt="2025-06-23T08:47:36.420" v="240" actId="20577"/>
        <pc:sldMkLst>
          <pc:docMk/>
          <pc:sldMk cId="3863281505" sldId="272"/>
        </pc:sldMkLst>
        <pc:spChg chg="mod">
          <ac:chgData name="Sala Leonardo" userId="S::leonardo.sala@psi.ch::b02e138b-568e-4dd6-a7a0-1ca02deb3fed" providerId="AD" clId="Web-{9DF99439-9BDD-1A42-673E-6E42DCF67365}" dt="2025-06-22T18:58:21.403" v="229" actId="20577"/>
          <ac:spMkLst>
            <pc:docMk/>
            <pc:sldMk cId="3863281505" sldId="272"/>
            <ac:spMk id="313" creationId="{C953FC89-DCC8-9374-1BBA-A68577C37219}"/>
          </ac:spMkLst>
        </pc:spChg>
        <pc:spChg chg="mod">
          <ac:chgData name="Sala Leonardo" userId="S::leonardo.sala@psi.ch::b02e138b-568e-4dd6-a7a0-1ca02deb3fed" providerId="AD" clId="Web-{9DF99439-9BDD-1A42-673E-6E42DCF67365}" dt="2025-06-23T08:47:36.420" v="240" actId="20577"/>
          <ac:spMkLst>
            <pc:docMk/>
            <pc:sldMk cId="3863281505" sldId="272"/>
            <ac:spMk id="314" creationId="{15A11281-7541-FC19-28CB-D6DD54829D21}"/>
          </ac:spMkLst>
        </pc:spChg>
      </pc:sldChg>
    </pc:docChg>
  </pc:docChgLst>
  <pc:docChgLst>
    <pc:chgData name="Dorigo Alvise" userId="S::alvise.dorigo@psi.ch::6f499c75-1571-453d-8c12-b795feffe51e" providerId="AD" clId="Web-{1FB4C425-5007-A2A6-CD3B-2A7C46DA2E0C}"/>
    <pc:docChg chg="modSld">
      <pc:chgData name="Dorigo Alvise" userId="S::alvise.dorigo@psi.ch::6f499c75-1571-453d-8c12-b795feffe51e" providerId="AD" clId="Web-{1FB4C425-5007-A2A6-CD3B-2A7C46DA2E0C}" dt="2025-06-23T07:55:14.097" v="3" actId="20577"/>
      <pc:docMkLst>
        <pc:docMk/>
      </pc:docMkLst>
      <pc:sldChg chg="modSp">
        <pc:chgData name="Dorigo Alvise" userId="S::alvise.dorigo@psi.ch::6f499c75-1571-453d-8c12-b795feffe51e" providerId="AD" clId="Web-{1FB4C425-5007-A2A6-CD3B-2A7C46DA2E0C}" dt="2025-06-23T07:55:14.097" v="3" actId="20577"/>
        <pc:sldMkLst>
          <pc:docMk/>
          <pc:sldMk cId="3863281505" sldId="272"/>
        </pc:sldMkLst>
        <pc:spChg chg="mod">
          <ac:chgData name="Dorigo Alvise" userId="S::alvise.dorigo@psi.ch::6f499c75-1571-453d-8c12-b795feffe51e" providerId="AD" clId="Web-{1FB4C425-5007-A2A6-CD3B-2A7C46DA2E0C}" dt="2025-06-23T07:55:14.097" v="3" actId="20577"/>
          <ac:spMkLst>
            <pc:docMk/>
            <pc:sldMk cId="3863281505" sldId="272"/>
            <ac:spMk id="314" creationId="{15A11281-7541-FC19-28CB-D6DD54829D21}"/>
          </ac:spMkLst>
        </pc:spChg>
      </pc:sldChg>
    </pc:docChg>
  </pc:docChgLst>
  <pc:docChgLst>
    <pc:chgData name="Sala Leonardo" userId="S::leonardo.sala@psi.ch::b02e138b-568e-4dd6-a7a0-1ca02deb3fed" providerId="AD" clId="Web-{30E31BCB-5A51-B44B-6F8E-3952BE553755}"/>
    <pc:docChg chg="">
      <pc:chgData name="Sala Leonardo" userId="S::leonardo.sala@psi.ch::b02e138b-568e-4dd6-a7a0-1ca02deb3fed" providerId="AD" clId="Web-{30E31BCB-5A51-B44B-6F8E-3952BE553755}" dt="2024-06-27T12:39:31.322" v="8"/>
      <pc:docMkLst>
        <pc:docMk/>
      </pc:docMkLst>
      <pc:sldChg chg="modCm">
        <pc:chgData name="Sala Leonardo" userId="S::leonardo.sala@psi.ch::b02e138b-568e-4dd6-a7a0-1ca02deb3fed" providerId="AD" clId="Web-{30E31BCB-5A51-B44B-6F8E-3952BE553755}" dt="2024-06-27T12:35:10.691" v="1"/>
        <pc:sldMkLst>
          <pc:docMk/>
          <pc:sldMk cId="1912885221" sldId="25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la Leonardo" userId="S::leonardo.sala@psi.ch::b02e138b-568e-4dd6-a7a0-1ca02deb3fed" providerId="AD" clId="Web-{30E31BCB-5A51-B44B-6F8E-3952BE553755}" dt="2024-06-27T12:35:10.691" v="1"/>
              <pc2:cmMkLst xmlns:pc2="http://schemas.microsoft.com/office/powerpoint/2019/9/main/command">
                <pc:docMk/>
                <pc:sldMk cId="1912885221" sldId="259"/>
                <pc2:cmMk id="{4159A2A8-3478-4D60-B8DF-94DD543BFC0B}"/>
              </pc2:cmMkLst>
            </pc226:cmChg>
            <pc226:cmChg xmlns:pc226="http://schemas.microsoft.com/office/powerpoint/2022/06/main/command" chg="">
              <pc226:chgData name="Sala Leonardo" userId="S::leonardo.sala@psi.ch::b02e138b-568e-4dd6-a7a0-1ca02deb3fed" providerId="AD" clId="Web-{30E31BCB-5A51-B44B-6F8E-3952BE553755}" dt="2024-06-27T12:34:49.487" v="0"/>
              <pc2:cmMkLst xmlns:pc2="http://schemas.microsoft.com/office/powerpoint/2019/9/main/command">
                <pc:docMk/>
                <pc:sldMk cId="1912885221" sldId="259"/>
                <pc2:cmMk id="{8424E0AA-B5B6-479C-A0DD-BFD4A523088C}"/>
              </pc2:cmMkLst>
              <pc226:cmRplyChg chg="mod">
                <pc226:chgData name="Sala Leonardo" userId="S::leonardo.sala@psi.ch::b02e138b-568e-4dd6-a7a0-1ca02deb3fed" providerId="AD" clId="Web-{30E31BCB-5A51-B44B-6F8E-3952BE553755}" dt="2024-06-27T12:34:49.487" v="0"/>
                <pc2:cmRplyMkLst xmlns:pc2="http://schemas.microsoft.com/office/powerpoint/2019/9/main/command">
                  <pc:docMk/>
                  <pc:sldMk cId="1912885221" sldId="259"/>
                  <pc2:cmMk id="{8424E0AA-B5B6-479C-A0DD-BFD4A523088C}"/>
                  <pc2:cmRplyMk id="{16D44109-9E4A-48B4-B236-8532FF1D6294}"/>
                </pc2:cmRplyMkLst>
              </pc226:cmRplyChg>
            </pc226:cmChg>
          </p:ext>
        </pc:extLst>
      </pc:sldChg>
      <pc:sldChg chg="modCm">
        <pc:chgData name="Sala Leonardo" userId="S::leonardo.sala@psi.ch::b02e138b-568e-4dd6-a7a0-1ca02deb3fed" providerId="AD" clId="Web-{30E31BCB-5A51-B44B-6F8E-3952BE553755}" dt="2024-06-27T12:36:13.880" v="3"/>
        <pc:sldMkLst>
          <pc:docMk/>
          <pc:sldMk cId="2123987200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la Leonardo" userId="S::leonardo.sala@psi.ch::b02e138b-568e-4dd6-a7a0-1ca02deb3fed" providerId="AD" clId="Web-{30E31BCB-5A51-B44B-6F8E-3952BE553755}" dt="2024-06-27T12:36:13.880" v="3"/>
              <pc2:cmMkLst xmlns:pc2="http://schemas.microsoft.com/office/powerpoint/2019/9/main/command">
                <pc:docMk/>
                <pc:sldMk cId="2123987200" sldId="262"/>
                <pc2:cmMk id="{8FE3DB03-D8C5-4A58-BF64-6E28A6A9F1F1}"/>
              </pc2:cmMkLst>
            </pc226:cmChg>
            <pc226:cmChg xmlns:pc226="http://schemas.microsoft.com/office/powerpoint/2022/06/main/command" chg="mod">
              <pc226:chgData name="Sala Leonardo" userId="S::leonardo.sala@psi.ch::b02e138b-568e-4dd6-a7a0-1ca02deb3fed" providerId="AD" clId="Web-{30E31BCB-5A51-B44B-6F8E-3952BE553755}" dt="2024-06-27T12:35:33.035" v="2"/>
              <pc2:cmMkLst xmlns:pc2="http://schemas.microsoft.com/office/powerpoint/2019/9/main/command">
                <pc:docMk/>
                <pc:sldMk cId="2123987200" sldId="262"/>
                <pc2:cmMk id="{2D930967-0A66-496C-B373-DAF0DA631865}"/>
              </pc2:cmMkLst>
            </pc226:cmChg>
          </p:ext>
        </pc:extLst>
      </pc:sldChg>
      <pc:sldChg chg="modCm">
        <pc:chgData name="Sala Leonardo" userId="S::leonardo.sala@psi.ch::b02e138b-568e-4dd6-a7a0-1ca02deb3fed" providerId="AD" clId="Web-{30E31BCB-5A51-B44B-6F8E-3952BE553755}" dt="2024-06-27T12:36:39.302" v="4"/>
        <pc:sldMkLst>
          <pc:docMk/>
          <pc:sldMk cId="3359213188" sldId="26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la Leonardo" userId="S::leonardo.sala@psi.ch::b02e138b-568e-4dd6-a7a0-1ca02deb3fed" providerId="AD" clId="Web-{30E31BCB-5A51-B44B-6F8E-3952BE553755}" dt="2024-06-27T12:36:39.302" v="4"/>
              <pc2:cmMkLst xmlns:pc2="http://schemas.microsoft.com/office/powerpoint/2019/9/main/command">
                <pc:docMk/>
                <pc:sldMk cId="3359213188" sldId="263"/>
                <pc2:cmMk id="{156C3634-0B7A-43C8-ADD8-D8A88C3F26FA}"/>
              </pc2:cmMkLst>
            </pc226:cmChg>
          </p:ext>
        </pc:extLst>
      </pc:sldChg>
      <pc:sldChg chg="modCm">
        <pc:chgData name="Sala Leonardo" userId="S::leonardo.sala@psi.ch::b02e138b-568e-4dd6-a7a0-1ca02deb3fed" providerId="AD" clId="Web-{30E31BCB-5A51-B44B-6F8E-3952BE553755}" dt="2024-06-27T12:37:42.882" v="5"/>
        <pc:sldMkLst>
          <pc:docMk/>
          <pc:sldMk cId="2574303676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la Leonardo" userId="S::leonardo.sala@psi.ch::b02e138b-568e-4dd6-a7a0-1ca02deb3fed" providerId="AD" clId="Web-{30E31BCB-5A51-B44B-6F8E-3952BE553755}" dt="2024-06-27T12:37:42.882" v="5"/>
              <pc2:cmMkLst xmlns:pc2="http://schemas.microsoft.com/office/powerpoint/2019/9/main/command">
                <pc:docMk/>
                <pc:sldMk cId="2574303676" sldId="266"/>
                <pc2:cmMk id="{B4B92DBD-4B98-42DF-B92C-A6848651F04D}"/>
              </pc2:cmMkLst>
            </pc226:cmChg>
          </p:ext>
        </pc:extLst>
      </pc:sldChg>
      <pc:sldChg chg="modCm">
        <pc:chgData name="Sala Leonardo" userId="S::leonardo.sala@psi.ch::b02e138b-568e-4dd6-a7a0-1ca02deb3fed" providerId="AD" clId="Web-{30E31BCB-5A51-B44B-6F8E-3952BE553755}" dt="2024-06-27T12:38:04.148" v="6"/>
        <pc:sldMkLst>
          <pc:docMk/>
          <pc:sldMk cId="3413579174" sldId="2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la Leonardo" userId="S::leonardo.sala@psi.ch::b02e138b-568e-4dd6-a7a0-1ca02deb3fed" providerId="AD" clId="Web-{30E31BCB-5A51-B44B-6F8E-3952BE553755}" dt="2024-06-27T12:38:04.148" v="6"/>
              <pc2:cmMkLst xmlns:pc2="http://schemas.microsoft.com/office/powerpoint/2019/9/main/command">
                <pc:docMk/>
                <pc:sldMk cId="3413579174" sldId="267"/>
                <pc2:cmMk id="{2978A017-354C-4798-9EBE-CB06B797847E}"/>
              </pc2:cmMkLst>
            </pc226:cmChg>
          </p:ext>
        </pc:extLst>
      </pc:sldChg>
      <pc:sldChg chg="modCm">
        <pc:chgData name="Sala Leonardo" userId="S::leonardo.sala@psi.ch::b02e138b-568e-4dd6-a7a0-1ca02deb3fed" providerId="AD" clId="Web-{30E31BCB-5A51-B44B-6F8E-3952BE553755}" dt="2024-06-27T12:39:20.853" v="7"/>
        <pc:sldMkLst>
          <pc:docMk/>
          <pc:sldMk cId="1498501244" sldId="26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la Leonardo" userId="S::leonardo.sala@psi.ch::b02e138b-568e-4dd6-a7a0-1ca02deb3fed" providerId="AD" clId="Web-{30E31BCB-5A51-B44B-6F8E-3952BE553755}" dt="2024-06-27T12:39:20.853" v="7"/>
              <pc2:cmMkLst xmlns:pc2="http://schemas.microsoft.com/office/powerpoint/2019/9/main/command">
                <pc:docMk/>
                <pc:sldMk cId="1498501244" sldId="269"/>
                <pc2:cmMk id="{DF3A0AA6-E512-43BE-9657-C5DF90F39D15}"/>
              </pc2:cmMkLst>
            </pc226:cmChg>
          </p:ext>
        </pc:extLst>
      </pc:sldChg>
      <pc:sldChg chg="modCm">
        <pc:chgData name="Sala Leonardo" userId="S::leonardo.sala@psi.ch::b02e138b-568e-4dd6-a7a0-1ca02deb3fed" providerId="AD" clId="Web-{30E31BCB-5A51-B44B-6F8E-3952BE553755}" dt="2024-06-27T12:39:31.322" v="8"/>
        <pc:sldMkLst>
          <pc:docMk/>
          <pc:sldMk cId="4094006008" sldId="2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la Leonardo" userId="S::leonardo.sala@psi.ch::b02e138b-568e-4dd6-a7a0-1ca02deb3fed" providerId="AD" clId="Web-{30E31BCB-5A51-B44B-6F8E-3952BE553755}" dt="2024-06-27T12:39:31.322" v="8"/>
              <pc2:cmMkLst xmlns:pc2="http://schemas.microsoft.com/office/powerpoint/2019/9/main/command">
                <pc:docMk/>
                <pc:sldMk cId="4094006008" sldId="270"/>
                <pc2:cmMk id="{7388550E-89FC-4297-B07F-5963FCCE3A5E}"/>
              </pc2:cmMkLst>
            </pc226:cmChg>
          </p:ext>
        </pc:extLst>
      </pc:sldChg>
    </pc:docChg>
  </pc:docChgLst>
  <pc:docChgLst>
    <pc:chgData name="Sala Leonardo" userId="S::leonardo.sala@psi.ch::b02e138b-568e-4dd6-a7a0-1ca02deb3fed" providerId="AD" clId="Web-{F9F95089-7752-248A-72B4-516E483370CE}"/>
    <pc:docChg chg="mod addSld delSld modSld sldOrd delMainMaster">
      <pc:chgData name="Sala Leonardo" userId="S::leonardo.sala@psi.ch::b02e138b-568e-4dd6-a7a0-1ca02deb3fed" providerId="AD" clId="Web-{F9F95089-7752-248A-72B4-516E483370CE}" dt="2024-06-27T08:08:44.553" v="1209"/>
      <pc:docMkLst>
        <pc:docMk/>
      </pc:docMkLst>
      <pc:sldChg chg="addSp delSp modSp">
        <pc:chgData name="Sala Leonardo" userId="S::leonardo.sala@psi.ch::b02e138b-568e-4dd6-a7a0-1ca02deb3fed" providerId="AD" clId="Web-{F9F95089-7752-248A-72B4-516E483370CE}" dt="2024-06-27T06:58:10.097" v="1193" actId="20577"/>
        <pc:sldMkLst>
          <pc:docMk/>
          <pc:sldMk cId="0" sldId="256"/>
        </pc:sldMkLst>
      </pc:sldChg>
      <pc:sldChg chg="modSp ord">
        <pc:chgData name="Sala Leonardo" userId="S::leonardo.sala@psi.ch::b02e138b-568e-4dd6-a7a0-1ca02deb3fed" providerId="AD" clId="Web-{F9F95089-7752-248A-72B4-516E483370CE}" dt="2024-06-26T19:52:14.877" v="1141" actId="20577"/>
        <pc:sldMkLst>
          <pc:docMk/>
          <pc:sldMk cId="0" sldId="257"/>
        </pc:sldMkLst>
      </pc:sldChg>
      <pc:sldChg chg="modSp">
        <pc:chgData name="Sala Leonardo" userId="S::leonardo.sala@psi.ch::b02e138b-568e-4dd6-a7a0-1ca02deb3fed" providerId="AD" clId="Web-{F9F95089-7752-248A-72B4-516E483370CE}" dt="2024-06-27T06:26:24.061" v="1159" actId="20577"/>
        <pc:sldMkLst>
          <pc:docMk/>
          <pc:sldMk cId="0" sldId="258"/>
        </pc:sldMkLst>
      </pc:sldChg>
      <pc:sldChg chg="modSp addCm modCm">
        <pc:chgData name="Sala Leonardo" userId="S::leonardo.sala@psi.ch::b02e138b-568e-4dd6-a7a0-1ca02deb3fed" providerId="AD" clId="Web-{F9F95089-7752-248A-72B4-516E483370CE}" dt="2024-06-27T07:18:57.757" v="1198"/>
        <pc:sldMkLst>
          <pc:docMk/>
          <pc:sldMk cId="1912885221" sldId="25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ala Leonardo" userId="S::leonardo.sala@psi.ch::b02e138b-568e-4dd6-a7a0-1ca02deb3fed" providerId="AD" clId="Web-{F9F95089-7752-248A-72B4-516E483370CE}" dt="2024-06-27T07:18:57.757" v="1198"/>
              <pc2:cmMkLst xmlns:pc2="http://schemas.microsoft.com/office/powerpoint/2019/9/main/command">
                <pc:docMk/>
                <pc:sldMk cId="1912885221" sldId="259"/>
                <pc2:cmMk id="{4159A2A8-3478-4D60-B8DF-94DD543BFC0B}"/>
              </pc2:cmMkLst>
            </pc226:cmChg>
            <pc226:cmChg xmlns:pc226="http://schemas.microsoft.com/office/powerpoint/2022/06/main/command" chg="add mod">
              <pc226:chgData name="Sala Leonardo" userId="S::leonardo.sala@psi.ch::b02e138b-568e-4dd6-a7a0-1ca02deb3fed" providerId="AD" clId="Web-{F9F95089-7752-248A-72B4-516E483370CE}" dt="2024-06-27T07:11:32.203" v="1197"/>
              <pc2:cmMkLst xmlns:pc2="http://schemas.microsoft.com/office/powerpoint/2019/9/main/command">
                <pc:docMk/>
                <pc:sldMk cId="1912885221" sldId="259"/>
                <pc2:cmMk id="{8424E0AA-B5B6-479C-A0DD-BFD4A523088C}"/>
              </pc2:cmMkLst>
              <pc226:cmRplyChg chg="add">
                <pc226:chgData name="Sala Leonardo" userId="S::leonardo.sala@psi.ch::b02e138b-568e-4dd6-a7a0-1ca02deb3fed" providerId="AD" clId="Web-{F9F95089-7752-248A-72B4-516E483370CE}" dt="2024-06-27T07:11:32.203" v="1197"/>
                <pc2:cmRplyMkLst xmlns:pc2="http://schemas.microsoft.com/office/powerpoint/2019/9/main/command">
                  <pc:docMk/>
                  <pc:sldMk cId="1912885221" sldId="259"/>
                  <pc2:cmMk id="{8424E0AA-B5B6-479C-A0DD-BFD4A523088C}"/>
                  <pc2:cmRplyMk id="{16D44109-9E4A-48B4-B236-8532FF1D6294}"/>
                </pc2:cmRplyMkLst>
              </pc226:cmRplyChg>
            </pc226:cmChg>
          </p:ext>
        </pc:extLst>
      </pc:sldChg>
      <pc:sldChg chg="del">
        <pc:chgData name="Sala Leonardo" userId="S::leonardo.sala@psi.ch::b02e138b-568e-4dd6-a7a0-1ca02deb3fed" providerId="AD" clId="Web-{F9F95089-7752-248A-72B4-516E483370CE}" dt="2024-06-26T19:07:09.822" v="94"/>
        <pc:sldMkLst>
          <pc:docMk/>
          <pc:sldMk cId="948678031" sldId="260"/>
        </pc:sldMkLst>
      </pc:sldChg>
      <pc:sldChg chg="addSp delSp modSp ord">
        <pc:chgData name="Sala Leonardo" userId="S::leonardo.sala@psi.ch::b02e138b-568e-4dd6-a7a0-1ca02deb3fed" providerId="AD" clId="Web-{F9F95089-7752-248A-72B4-516E483370CE}" dt="2024-06-27T06:27:23.062" v="1161"/>
        <pc:sldMkLst>
          <pc:docMk/>
          <pc:sldMk cId="3378214904" sldId="261"/>
        </pc:sldMkLst>
      </pc:sldChg>
      <pc:sldChg chg="addSp delSp modSp new del mod modClrScheme chgLayout">
        <pc:chgData name="Sala Leonardo" userId="S::leonardo.sala@psi.ch::b02e138b-568e-4dd6-a7a0-1ca02deb3fed" providerId="AD" clId="Web-{F9F95089-7752-248A-72B4-516E483370CE}" dt="2024-06-26T19:08:50.981" v="129"/>
        <pc:sldMkLst>
          <pc:docMk/>
          <pc:sldMk cId="1450371105" sldId="262"/>
        </pc:sldMkLst>
      </pc:sldChg>
      <pc:sldChg chg="modSp add del replId addCm">
        <pc:chgData name="Sala Leonardo" userId="S::leonardo.sala@psi.ch::b02e138b-568e-4dd6-a7a0-1ca02deb3fed" providerId="AD" clId="Web-{F9F95089-7752-248A-72B4-516E483370CE}" dt="2024-06-27T07:32:21.738" v="1200"/>
        <pc:sldMkLst>
          <pc:docMk/>
          <pc:sldMk cId="2123987200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ala Leonardo" userId="S::leonardo.sala@psi.ch::b02e138b-568e-4dd6-a7a0-1ca02deb3fed" providerId="AD" clId="Web-{F9F95089-7752-248A-72B4-516E483370CE}" dt="2024-06-27T07:32:21.738" v="1200"/>
              <pc2:cmMkLst xmlns:pc2="http://schemas.microsoft.com/office/powerpoint/2019/9/main/command">
                <pc:docMk/>
                <pc:sldMk cId="2123987200" sldId="262"/>
                <pc2:cmMk id="{8FE3DB03-D8C5-4A58-BF64-6E28A6A9F1F1}"/>
              </pc2:cmMkLst>
            </pc226:cmChg>
            <pc226:cmChg xmlns:pc226="http://schemas.microsoft.com/office/powerpoint/2022/06/main/command" chg="add">
              <pc226:chgData name="Sala Leonardo" userId="S::leonardo.sala@psi.ch::b02e138b-568e-4dd6-a7a0-1ca02deb3fed" providerId="AD" clId="Web-{F9F95089-7752-248A-72B4-516E483370CE}" dt="2024-06-27T07:23:24.511" v="1199"/>
              <pc2:cmMkLst xmlns:pc2="http://schemas.microsoft.com/office/powerpoint/2019/9/main/command">
                <pc:docMk/>
                <pc:sldMk cId="2123987200" sldId="262"/>
                <pc2:cmMk id="{2D930967-0A66-496C-B373-DAF0DA631865}"/>
              </pc2:cmMkLst>
            </pc226:cmChg>
          </p:ext>
        </pc:extLst>
      </pc:sldChg>
      <pc:sldChg chg="modSp add del replId addCm modCm">
        <pc:chgData name="Sala Leonardo" userId="S::leonardo.sala@psi.ch::b02e138b-568e-4dd6-a7a0-1ca02deb3fed" providerId="AD" clId="Web-{F9F95089-7752-248A-72B4-516E483370CE}" dt="2024-06-27T07:35:39.757" v="1202"/>
        <pc:sldMkLst>
          <pc:docMk/>
          <pc:sldMk cId="3359213188" sldId="26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ala Leonardo" userId="S::leonardo.sala@psi.ch::b02e138b-568e-4dd6-a7a0-1ca02deb3fed" providerId="AD" clId="Web-{F9F95089-7752-248A-72B4-516E483370CE}" dt="2024-06-27T07:35:39.757" v="1202"/>
              <pc2:cmMkLst xmlns:pc2="http://schemas.microsoft.com/office/powerpoint/2019/9/main/command">
                <pc:docMk/>
                <pc:sldMk cId="3359213188" sldId="263"/>
                <pc2:cmMk id="{156C3634-0B7A-43C8-ADD8-D8A88C3F26FA}"/>
              </pc2:cmMkLst>
              <pc226:cmRplyChg chg="add">
                <pc226:chgData name="Sala Leonardo" userId="S::leonardo.sala@psi.ch::b02e138b-568e-4dd6-a7a0-1ca02deb3fed" providerId="AD" clId="Web-{F9F95089-7752-248A-72B4-516E483370CE}" dt="2024-06-27T07:35:39.757" v="1202"/>
                <pc2:cmRplyMkLst xmlns:pc2="http://schemas.microsoft.com/office/powerpoint/2019/9/main/command">
                  <pc:docMk/>
                  <pc:sldMk cId="3359213188" sldId="263"/>
                  <pc2:cmMk id="{156C3634-0B7A-43C8-ADD8-D8A88C3F26FA}"/>
                  <pc2:cmRplyMk id="{8BA54D94-A42A-4C87-820C-705AD77E603F}"/>
                </pc2:cmRplyMkLst>
              </pc226:cmRplyChg>
            </pc226:cmChg>
          </p:ext>
        </pc:extLst>
      </pc:sldChg>
      <pc:sldChg chg="addSp delSp modSp add del replId addCm">
        <pc:chgData name="Sala Leonardo" userId="S::leonardo.sala@psi.ch::b02e138b-568e-4dd6-a7a0-1ca02deb3fed" providerId="AD" clId="Web-{F9F95089-7752-248A-72B4-516E483370CE}" dt="2024-06-27T07:44:02.061" v="1203"/>
        <pc:sldMkLst>
          <pc:docMk/>
          <pc:sldMk cId="2978359310" sldId="26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ala Leonardo" userId="S::leonardo.sala@psi.ch::b02e138b-568e-4dd6-a7a0-1ca02deb3fed" providerId="AD" clId="Web-{F9F95089-7752-248A-72B4-516E483370CE}" dt="2024-06-27T07:44:02.061" v="1203"/>
              <pc2:cmMkLst xmlns:pc2="http://schemas.microsoft.com/office/powerpoint/2019/9/main/command">
                <pc:docMk/>
                <pc:sldMk cId="2978359310" sldId="264"/>
                <pc2:cmMk id="{898E3C95-0012-41DE-8FB7-A59BB6D18F12}"/>
              </pc2:cmMkLst>
            </pc226:cmChg>
          </p:ext>
        </pc:extLst>
      </pc:sldChg>
      <pc:sldChg chg="modSp add del replId addCm">
        <pc:chgData name="Sala Leonardo" userId="S::leonardo.sala@psi.ch::b02e138b-568e-4dd6-a7a0-1ca02deb3fed" providerId="AD" clId="Web-{F9F95089-7752-248A-72B4-516E483370CE}" dt="2024-06-27T07:48:46.316" v="1204"/>
        <pc:sldMkLst>
          <pc:docMk/>
          <pc:sldMk cId="3895095207" sldId="26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ala Leonardo" userId="S::leonardo.sala@psi.ch::b02e138b-568e-4dd6-a7a0-1ca02deb3fed" providerId="AD" clId="Web-{F9F95089-7752-248A-72B4-516E483370CE}" dt="2024-06-27T07:48:46.316" v="1204"/>
              <pc2:cmMkLst xmlns:pc2="http://schemas.microsoft.com/office/powerpoint/2019/9/main/command">
                <pc:docMk/>
                <pc:sldMk cId="3895095207" sldId="265"/>
                <pc2:cmMk id="{03241F1E-5438-4625-8792-8DFD2B4F8741}"/>
              </pc2:cmMkLst>
            </pc226:cmChg>
          </p:ext>
        </pc:extLst>
      </pc:sldChg>
      <pc:sldChg chg="modSp add del replId addCm">
        <pc:chgData name="Sala Leonardo" userId="S::leonardo.sala@psi.ch::b02e138b-568e-4dd6-a7a0-1ca02deb3fed" providerId="AD" clId="Web-{F9F95089-7752-248A-72B4-516E483370CE}" dt="2024-06-27T07:54:13.243" v="1206"/>
        <pc:sldMkLst>
          <pc:docMk/>
          <pc:sldMk cId="2574303676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ala Leonardo" userId="S::leonardo.sala@psi.ch::b02e138b-568e-4dd6-a7a0-1ca02deb3fed" providerId="AD" clId="Web-{F9F95089-7752-248A-72B4-516E483370CE}" dt="2024-06-27T07:49:01.207" v="1205"/>
              <pc2:cmMkLst xmlns:pc2="http://schemas.microsoft.com/office/powerpoint/2019/9/main/command">
                <pc:docMk/>
                <pc:sldMk cId="2574303676" sldId="266"/>
                <pc2:cmMk id="{502D7882-4706-4625-BA82-F380FAD9C26D}"/>
              </pc2:cmMkLst>
            </pc226:cmChg>
            <pc226:cmChg xmlns:pc226="http://schemas.microsoft.com/office/powerpoint/2022/06/main/command" chg="add">
              <pc226:chgData name="Sala Leonardo" userId="S::leonardo.sala@psi.ch::b02e138b-568e-4dd6-a7a0-1ca02deb3fed" providerId="AD" clId="Web-{F9F95089-7752-248A-72B4-516E483370CE}" dt="2024-06-27T07:54:13.243" v="1206"/>
              <pc2:cmMkLst xmlns:pc2="http://schemas.microsoft.com/office/powerpoint/2019/9/main/command">
                <pc:docMk/>
                <pc:sldMk cId="2574303676" sldId="266"/>
                <pc2:cmMk id="{B4B92DBD-4B98-42DF-B92C-A6848651F04D}"/>
              </pc2:cmMkLst>
            </pc226:cmChg>
          </p:ext>
        </pc:extLst>
      </pc:sldChg>
      <pc:sldChg chg="modSp add del replId addCm">
        <pc:chgData name="Sala Leonardo" userId="S::leonardo.sala@psi.ch::b02e138b-568e-4dd6-a7a0-1ca02deb3fed" providerId="AD" clId="Web-{F9F95089-7752-248A-72B4-516E483370CE}" dt="2024-06-27T07:58:04.637" v="1207"/>
        <pc:sldMkLst>
          <pc:docMk/>
          <pc:sldMk cId="3413579174" sldId="2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ala Leonardo" userId="S::leonardo.sala@psi.ch::b02e138b-568e-4dd6-a7a0-1ca02deb3fed" providerId="AD" clId="Web-{F9F95089-7752-248A-72B4-516E483370CE}" dt="2024-06-27T07:58:04.637" v="1207"/>
              <pc2:cmMkLst xmlns:pc2="http://schemas.microsoft.com/office/powerpoint/2019/9/main/command">
                <pc:docMk/>
                <pc:sldMk cId="3413579174" sldId="267"/>
                <pc2:cmMk id="{2978A017-354C-4798-9EBE-CB06B797847E}"/>
              </pc2:cmMkLst>
            </pc226:cmChg>
          </p:ext>
        </pc:extLst>
      </pc:sldChg>
      <pc:sldChg chg="addSp delSp modSp add del replId">
        <pc:chgData name="Sala Leonardo" userId="S::leonardo.sala@psi.ch::b02e138b-568e-4dd6-a7a0-1ca02deb3fed" providerId="AD" clId="Web-{F9F95089-7752-248A-72B4-516E483370CE}" dt="2024-06-26T19:40:53.673" v="1046" actId="1076"/>
        <pc:sldMkLst>
          <pc:docMk/>
          <pc:sldMk cId="4138196163" sldId="268"/>
        </pc:sldMkLst>
      </pc:sldChg>
      <pc:sldChg chg="delSp modSp add del replId addCm">
        <pc:chgData name="Sala Leonardo" userId="S::leonardo.sala@psi.ch::b02e138b-568e-4dd6-a7a0-1ca02deb3fed" providerId="AD" clId="Web-{F9F95089-7752-248A-72B4-516E483370CE}" dt="2024-06-27T08:06:39.676" v="1208"/>
        <pc:sldMkLst>
          <pc:docMk/>
          <pc:sldMk cId="1498501244" sldId="26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ala Leonardo" userId="S::leonardo.sala@psi.ch::b02e138b-568e-4dd6-a7a0-1ca02deb3fed" providerId="AD" clId="Web-{F9F95089-7752-248A-72B4-516E483370CE}" dt="2024-06-27T08:06:39.676" v="1208"/>
              <pc2:cmMkLst xmlns:pc2="http://schemas.microsoft.com/office/powerpoint/2019/9/main/command">
                <pc:docMk/>
                <pc:sldMk cId="1498501244" sldId="269"/>
                <pc2:cmMk id="{DF3A0AA6-E512-43BE-9657-C5DF90F39D15}"/>
              </pc2:cmMkLst>
            </pc226:cmChg>
          </p:ext>
        </pc:extLst>
      </pc:sldChg>
      <pc:sldChg chg="modSp add del replId addCm">
        <pc:chgData name="Sala Leonardo" userId="S::leonardo.sala@psi.ch::b02e138b-568e-4dd6-a7a0-1ca02deb3fed" providerId="AD" clId="Web-{F9F95089-7752-248A-72B4-516E483370CE}" dt="2024-06-27T08:08:44.553" v="1209"/>
        <pc:sldMkLst>
          <pc:docMk/>
          <pc:sldMk cId="4094006008" sldId="2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ala Leonardo" userId="S::leonardo.sala@psi.ch::b02e138b-568e-4dd6-a7a0-1ca02deb3fed" providerId="AD" clId="Web-{F9F95089-7752-248A-72B4-516E483370CE}" dt="2024-06-27T08:08:44.553" v="1209"/>
              <pc2:cmMkLst xmlns:pc2="http://schemas.microsoft.com/office/powerpoint/2019/9/main/command">
                <pc:docMk/>
                <pc:sldMk cId="4094006008" sldId="270"/>
                <pc2:cmMk id="{7388550E-89FC-4297-B07F-5963FCCE3A5E}"/>
              </pc2:cmMkLst>
            </pc226:cmChg>
          </p:ext>
        </pc:extLst>
      </pc:sldChg>
      <pc:sldChg chg="del">
        <pc:chgData name="Sala Leonardo" userId="S::leonardo.sala@psi.ch::b02e138b-568e-4dd6-a7a0-1ca02deb3fed" providerId="AD" clId="Web-{F9F95089-7752-248A-72B4-516E483370CE}" dt="2024-06-26T19:07:42.339" v="114"/>
        <pc:sldMkLst>
          <pc:docMk/>
          <pc:sldMk cId="1423087953" sldId="271"/>
        </pc:sldMkLst>
      </pc:sldChg>
      <pc:sldChg chg="del">
        <pc:chgData name="Sala Leonardo" userId="S::leonardo.sala@psi.ch::b02e138b-568e-4dd6-a7a0-1ca02deb3fed" providerId="AD" clId="Web-{F9F95089-7752-248A-72B4-516E483370CE}" dt="2024-06-26T19:07:42.917" v="115"/>
        <pc:sldMkLst>
          <pc:docMk/>
          <pc:sldMk cId="3863281505" sldId="272"/>
        </pc:sldMkLst>
      </pc:sldChg>
      <pc:sldChg chg="del">
        <pc:chgData name="Sala Leonardo" userId="S::leonardo.sala@psi.ch::b02e138b-568e-4dd6-a7a0-1ca02deb3fed" providerId="AD" clId="Web-{F9F95089-7752-248A-72B4-516E483370CE}" dt="2024-06-26T19:07:43.151" v="116"/>
        <pc:sldMkLst>
          <pc:docMk/>
          <pc:sldMk cId="2450047392" sldId="273"/>
        </pc:sldMkLst>
      </pc:sldChg>
      <pc:sldChg chg="del">
        <pc:chgData name="Sala Leonardo" userId="S::leonardo.sala@psi.ch::b02e138b-568e-4dd6-a7a0-1ca02deb3fed" providerId="AD" clId="Web-{F9F95089-7752-248A-72B4-516E483370CE}" dt="2024-06-26T19:07:44.386" v="117"/>
        <pc:sldMkLst>
          <pc:docMk/>
          <pc:sldMk cId="654143710" sldId="274"/>
        </pc:sldMkLst>
      </pc:sldChg>
      <pc:sldChg chg="del">
        <pc:chgData name="Sala Leonardo" userId="S::leonardo.sala@psi.ch::b02e138b-568e-4dd6-a7a0-1ca02deb3fed" providerId="AD" clId="Web-{F9F95089-7752-248A-72B4-516E483370CE}" dt="2024-06-26T19:07:44.901" v="118"/>
        <pc:sldMkLst>
          <pc:docMk/>
          <pc:sldMk cId="3597908418" sldId="275"/>
        </pc:sldMkLst>
      </pc:sldChg>
      <pc:sldChg chg="del">
        <pc:chgData name="Sala Leonardo" userId="S::leonardo.sala@psi.ch::b02e138b-568e-4dd6-a7a0-1ca02deb3fed" providerId="AD" clId="Web-{F9F95089-7752-248A-72B4-516E483370CE}" dt="2024-06-26T19:07:45.651" v="119"/>
        <pc:sldMkLst>
          <pc:docMk/>
          <pc:sldMk cId="0" sldId="276"/>
        </pc:sldMkLst>
      </pc:sldChg>
      <pc:sldChg chg="del">
        <pc:chgData name="Sala Leonardo" userId="S::leonardo.sala@psi.ch::b02e138b-568e-4dd6-a7a0-1ca02deb3fed" providerId="AD" clId="Web-{F9F95089-7752-248A-72B4-516E483370CE}" dt="2024-06-26T19:07:46.964" v="120"/>
        <pc:sldMkLst>
          <pc:docMk/>
          <pc:sldMk cId="0" sldId="277"/>
        </pc:sldMkLst>
      </pc:sldChg>
      <pc:sldChg chg="del">
        <pc:chgData name="Sala Leonardo" userId="S::leonardo.sala@psi.ch::b02e138b-568e-4dd6-a7a0-1ca02deb3fed" providerId="AD" clId="Web-{F9F95089-7752-248A-72B4-516E483370CE}" dt="2024-06-26T19:07:47.698" v="121"/>
        <pc:sldMkLst>
          <pc:docMk/>
          <pc:sldMk cId="0" sldId="278"/>
        </pc:sldMkLst>
      </pc:sldChg>
      <pc:sldChg chg="del">
        <pc:chgData name="Sala Leonardo" userId="S::leonardo.sala@psi.ch::b02e138b-568e-4dd6-a7a0-1ca02deb3fed" providerId="AD" clId="Web-{F9F95089-7752-248A-72B4-516E483370CE}" dt="2024-06-26T19:07:47.917" v="122"/>
        <pc:sldMkLst>
          <pc:docMk/>
          <pc:sldMk cId="0" sldId="279"/>
        </pc:sldMkLst>
      </pc:sldChg>
      <pc:sldChg chg="del">
        <pc:chgData name="Sala Leonardo" userId="S::leonardo.sala@psi.ch::b02e138b-568e-4dd6-a7a0-1ca02deb3fed" providerId="AD" clId="Web-{F9F95089-7752-248A-72B4-516E483370CE}" dt="2024-06-26T19:07:48.292" v="123"/>
        <pc:sldMkLst>
          <pc:docMk/>
          <pc:sldMk cId="0" sldId="280"/>
        </pc:sldMkLst>
      </pc:sldChg>
      <pc:sldChg chg="del">
        <pc:chgData name="Sala Leonardo" userId="S::leonardo.sala@psi.ch::b02e138b-568e-4dd6-a7a0-1ca02deb3fed" providerId="AD" clId="Web-{F9F95089-7752-248A-72B4-516E483370CE}" dt="2024-06-26T19:07:50.198" v="124"/>
        <pc:sldMkLst>
          <pc:docMk/>
          <pc:sldMk cId="0" sldId="281"/>
        </pc:sldMkLst>
      </pc:sldChg>
      <pc:sldMasterChg chg="del delSldLayout">
        <pc:chgData name="Sala Leonardo" userId="S::leonardo.sala@psi.ch::b02e138b-568e-4dd6-a7a0-1ca02deb3fed" providerId="AD" clId="Web-{F9F95089-7752-248A-72B4-516E483370CE}" dt="2024-06-26T19:04:54.506" v="0"/>
        <pc:sldMasterMkLst>
          <pc:docMk/>
          <pc:sldMasterMk cId="0" sldId="2147483651"/>
        </pc:sldMasterMkLst>
        <pc:sldLayoutChg chg="del">
          <pc:chgData name="Sala Leonardo" userId="S::leonardo.sala@psi.ch::b02e138b-568e-4dd6-a7a0-1ca02deb3fed" providerId="AD" clId="Web-{F9F95089-7752-248A-72B4-516E483370CE}" dt="2024-06-26T19:04:54.506" v="0"/>
          <pc:sldLayoutMkLst>
            <pc:docMk/>
            <pc:sldMasterMk cId="0" sldId="2147483651"/>
            <pc:sldLayoutMk cId="0" sldId="2147483652"/>
          </pc:sldLayoutMkLst>
        </pc:sldLayoutChg>
      </pc:sldMasterChg>
      <pc:sldMasterChg chg="del delSldLayout">
        <pc:chgData name="Sala Leonardo" userId="S::leonardo.sala@psi.ch::b02e138b-568e-4dd6-a7a0-1ca02deb3fed" providerId="AD" clId="Web-{F9F95089-7752-248A-72B4-516E483370CE}" dt="2024-06-26T19:04:54.506" v="1"/>
        <pc:sldMasterMkLst>
          <pc:docMk/>
          <pc:sldMasterMk cId="0" sldId="2147483653"/>
        </pc:sldMasterMkLst>
        <pc:sldLayoutChg chg="del">
          <pc:chgData name="Sala Leonardo" userId="S::leonardo.sala@psi.ch::b02e138b-568e-4dd6-a7a0-1ca02deb3fed" providerId="AD" clId="Web-{F9F95089-7752-248A-72B4-516E483370CE}" dt="2024-06-26T19:04:54.506" v="1"/>
          <pc:sldLayoutMkLst>
            <pc:docMk/>
            <pc:sldMasterMk cId="0" sldId="2147483653"/>
            <pc:sldLayoutMk cId="0" sldId="2147483654"/>
          </pc:sldLayoutMkLst>
        </pc:sldLayoutChg>
      </pc:sldMasterChg>
    </pc:docChg>
  </pc:docChgLst>
  <pc:docChgLst>
    <pc:chgData name="Sala Leonardo" userId="S::leonardo.sala@psi.ch::b02e138b-568e-4dd6-a7a0-1ca02deb3fed" providerId="AD" clId="Web-{7DF73E2B-26EF-32C4-002B-24B666B1CA12}"/>
    <pc:docChg chg="modSld">
      <pc:chgData name="Sala Leonardo" userId="S::leonardo.sala@psi.ch::b02e138b-568e-4dd6-a7a0-1ca02deb3fed" providerId="AD" clId="Web-{7DF73E2B-26EF-32C4-002B-24B666B1CA12}" dt="2025-05-26T07:20:27.218" v="103" actId="20577"/>
      <pc:docMkLst>
        <pc:docMk/>
      </pc:docMkLst>
      <pc:sldChg chg="modSp">
        <pc:chgData name="Sala Leonardo" userId="S::leonardo.sala@psi.ch::b02e138b-568e-4dd6-a7a0-1ca02deb3fed" providerId="AD" clId="Web-{7DF73E2B-26EF-32C4-002B-24B666B1CA12}" dt="2025-05-26T06:27:10.667" v="0" actId="14100"/>
        <pc:sldMkLst>
          <pc:docMk/>
          <pc:sldMk cId="1912885221" sldId="259"/>
        </pc:sldMkLst>
      </pc:sldChg>
      <pc:sldChg chg="modSp">
        <pc:chgData name="Sala Leonardo" userId="S::leonardo.sala@psi.ch::b02e138b-568e-4dd6-a7a0-1ca02deb3fed" providerId="AD" clId="Web-{7DF73E2B-26EF-32C4-002B-24B666B1CA12}" dt="2025-05-26T07:13:09.196" v="9" actId="20577"/>
        <pc:sldMkLst>
          <pc:docMk/>
          <pc:sldMk cId="948678031" sldId="260"/>
        </pc:sldMkLst>
      </pc:sldChg>
      <pc:sldChg chg="addSp modSp">
        <pc:chgData name="Sala Leonardo" userId="S::leonardo.sala@psi.ch::b02e138b-568e-4dd6-a7a0-1ca02deb3fed" providerId="AD" clId="Web-{7DF73E2B-26EF-32C4-002B-24B666B1CA12}" dt="2025-05-26T07:20:27.218" v="103" actId="20577"/>
        <pc:sldMkLst>
          <pc:docMk/>
          <pc:sldMk cId="3561838313" sldId="263"/>
        </pc:sldMkLst>
      </pc:sldChg>
    </pc:docChg>
  </pc:docChgLst>
  <pc:docChgLst>
    <pc:chgData name="Dorigo Alvise" userId="S::alvise.dorigo@psi.ch::6f499c75-1571-453d-8c12-b795feffe51e" providerId="AD" clId="Web-{ABF919D2-51B5-E4E2-CDC4-4FABFC4AB44A}"/>
    <pc:docChg chg="modSld">
      <pc:chgData name="Dorigo Alvise" userId="S::alvise.dorigo@psi.ch::6f499c75-1571-453d-8c12-b795feffe51e" providerId="AD" clId="Web-{ABF919D2-51B5-E4E2-CDC4-4FABFC4AB44A}" dt="2025-06-23T07:37:09.719" v="154" actId="20577"/>
      <pc:docMkLst>
        <pc:docMk/>
      </pc:docMkLst>
      <pc:sldChg chg="modSp">
        <pc:chgData name="Dorigo Alvise" userId="S::alvise.dorigo@psi.ch::6f499c75-1571-453d-8c12-b795feffe51e" providerId="AD" clId="Web-{ABF919D2-51B5-E4E2-CDC4-4FABFC4AB44A}" dt="2025-06-23T07:37:09.719" v="154" actId="20577"/>
        <pc:sldMkLst>
          <pc:docMk/>
          <pc:sldMk cId="3863281505" sldId="272"/>
        </pc:sldMkLst>
        <pc:spChg chg="mod">
          <ac:chgData name="Dorigo Alvise" userId="S::alvise.dorigo@psi.ch::6f499c75-1571-453d-8c12-b795feffe51e" providerId="AD" clId="Web-{ABF919D2-51B5-E4E2-CDC4-4FABFC4AB44A}" dt="2025-06-23T07:37:09.719" v="154" actId="20577"/>
          <ac:spMkLst>
            <pc:docMk/>
            <pc:sldMk cId="3863281505" sldId="272"/>
            <ac:spMk id="314" creationId="{15A11281-7541-FC19-28CB-D6DD54829D21}"/>
          </ac:spMkLst>
        </pc:spChg>
      </pc:sldChg>
    </pc:docChg>
  </pc:docChgLst>
  <pc:docChgLst>
    <pc:chgData name="Sala Leonardo" userId="S::leonardo.sala@psi.ch::b02e138b-568e-4dd6-a7a0-1ca02deb3fed" providerId="AD" clId="Web-{89F9AE79-333B-52B5-E00B-6239C220928A}"/>
    <pc:docChg chg="addSld modSld sldOrd">
      <pc:chgData name="Sala Leonardo" userId="S::leonardo.sala@psi.ch::b02e138b-568e-4dd6-a7a0-1ca02deb3fed" providerId="AD" clId="Web-{89F9AE79-333B-52B5-E00B-6239C220928A}" dt="2025-02-28T11:49:04.113" v="832" actId="1076"/>
      <pc:docMkLst>
        <pc:docMk/>
      </pc:docMkLst>
      <pc:sldChg chg="modSp ord">
        <pc:chgData name="Sala Leonardo" userId="S::leonardo.sala@psi.ch::b02e138b-568e-4dd6-a7a0-1ca02deb3fed" providerId="AD" clId="Web-{89F9AE79-333B-52B5-E00B-6239C220928A}" dt="2025-02-28T08:13:14.277" v="829" actId="20577"/>
        <pc:sldMkLst>
          <pc:docMk/>
          <pc:sldMk cId="0" sldId="258"/>
        </pc:sldMkLst>
      </pc:sldChg>
      <pc:sldChg chg="addSp delSp modSp add replId">
        <pc:chgData name="Sala Leonardo" userId="S::leonardo.sala@psi.ch::b02e138b-568e-4dd6-a7a0-1ca02deb3fed" providerId="AD" clId="Web-{89F9AE79-333B-52B5-E00B-6239C220928A}" dt="2025-02-27T11:24:23.395" v="669" actId="14100"/>
        <pc:sldMkLst>
          <pc:docMk/>
          <pc:sldMk cId="1912885221" sldId="259"/>
        </pc:sldMkLst>
      </pc:sldChg>
      <pc:sldChg chg="modSp add replId">
        <pc:chgData name="Sala Leonardo" userId="S::leonardo.sala@psi.ch::b02e138b-568e-4dd6-a7a0-1ca02deb3fed" providerId="AD" clId="Web-{89F9AE79-333B-52B5-E00B-6239C220928A}" dt="2025-02-27T11:25:39.896" v="703" actId="20577"/>
        <pc:sldMkLst>
          <pc:docMk/>
          <pc:sldMk cId="948678031" sldId="260"/>
        </pc:sldMkLst>
      </pc:sldChg>
      <pc:sldChg chg="addSp delSp modSp add ord replId">
        <pc:chgData name="Sala Leonardo" userId="S::leonardo.sala@psi.ch::b02e138b-568e-4dd6-a7a0-1ca02deb3fed" providerId="AD" clId="Web-{89F9AE79-333B-52B5-E00B-6239C220928A}" dt="2025-02-28T11:49:04.113" v="832" actId="1076"/>
        <pc:sldMkLst>
          <pc:docMk/>
          <pc:sldMk cId="3378214904" sldId="261"/>
        </pc:sldMkLst>
      </pc:sldChg>
      <pc:sldChg chg="addSp delSp modSp add replId">
        <pc:chgData name="Sala Leonardo" userId="S::leonardo.sala@psi.ch::b02e138b-568e-4dd6-a7a0-1ca02deb3fed" providerId="AD" clId="Web-{89F9AE79-333B-52B5-E00B-6239C220928A}" dt="2025-02-27T14:20:07.239" v="789" actId="20577"/>
        <pc:sldMkLst>
          <pc:docMk/>
          <pc:sldMk cId="3026991125" sldId="262"/>
        </pc:sldMkLst>
      </pc:sldChg>
    </pc:docChg>
  </pc:docChgLst>
  <pc:docChgLst>
    <pc:chgData name="Talamo Ivano Giuseppe" userId="S::ivano.talamo@psi.ch::ebee16a9-3bf8-432b-bce6-6a884ccc95d6" providerId="AD" clId="Web-{967B3720-00F7-CC76-CFB7-B5A5BC9D6F42}"/>
    <pc:docChg chg="mod modSld">
      <pc:chgData name="Talamo Ivano Giuseppe" userId="S::ivano.talamo@psi.ch::ebee16a9-3bf8-432b-bce6-6a884ccc95d6" providerId="AD" clId="Web-{967B3720-00F7-CC76-CFB7-B5A5BC9D6F42}" dt="2025-07-22T07:06:51.165" v="3" actId="20577"/>
      <pc:docMkLst>
        <pc:docMk/>
      </pc:docMkLst>
      <pc:sldChg chg="modSp">
        <pc:chgData name="Talamo Ivano Giuseppe" userId="S::ivano.talamo@psi.ch::ebee16a9-3bf8-432b-bce6-6a884ccc95d6" providerId="AD" clId="Web-{967B3720-00F7-CC76-CFB7-B5A5BC9D6F42}" dt="2025-07-22T07:06:51.165" v="3" actId="20577"/>
        <pc:sldMkLst>
          <pc:docMk/>
          <pc:sldMk cId="2802555678" sldId="266"/>
        </pc:sldMkLst>
        <pc:spChg chg="mod">
          <ac:chgData name="Talamo Ivano Giuseppe" userId="S::ivano.talamo@psi.ch::ebee16a9-3bf8-432b-bce6-6a884ccc95d6" providerId="AD" clId="Web-{967B3720-00F7-CC76-CFB7-B5A5BC9D6F42}" dt="2025-07-22T07:06:51.165" v="3" actId="20577"/>
          <ac:spMkLst>
            <pc:docMk/>
            <pc:sldMk cId="2802555678" sldId="266"/>
            <ac:spMk id="314" creationId="{BDC319E8-75A7-919F-D5BD-1A1C4EF536FB}"/>
          </ac:spMkLst>
        </pc:spChg>
      </pc:sldChg>
    </pc:docChg>
  </pc:docChgLst>
  <pc:docChgLst>
    <pc:chgData name="Sala Leonardo" userId="S::leonardo.sala@psi.ch::b02e138b-568e-4dd6-a7a0-1ca02deb3fed" providerId="AD" clId="Web-{72117071-8695-73D3-EDE2-63698C4D936D}"/>
    <pc:docChg chg="addSld delSld modSld">
      <pc:chgData name="Sala Leonardo" userId="S::leonardo.sala@psi.ch::b02e138b-568e-4dd6-a7a0-1ca02deb3fed" providerId="AD" clId="Web-{72117071-8695-73D3-EDE2-63698C4D936D}" dt="2025-05-23T07:58:50.372" v="1955" actId="20577"/>
      <pc:docMkLst>
        <pc:docMk/>
      </pc:docMkLst>
      <pc:sldChg chg="modSp">
        <pc:chgData name="Sala Leonardo" userId="S::leonardo.sala@psi.ch::b02e138b-568e-4dd6-a7a0-1ca02deb3fed" providerId="AD" clId="Web-{72117071-8695-73D3-EDE2-63698C4D936D}" dt="2025-05-23T07:02:58.775" v="14" actId="20577"/>
        <pc:sldMkLst>
          <pc:docMk/>
          <pc:sldMk cId="0" sldId="256"/>
        </pc:sldMkLst>
      </pc:sldChg>
      <pc:sldChg chg="modSp">
        <pc:chgData name="Sala Leonardo" userId="S::leonardo.sala@psi.ch::b02e138b-568e-4dd6-a7a0-1ca02deb3fed" providerId="AD" clId="Web-{72117071-8695-73D3-EDE2-63698C4D936D}" dt="2025-05-23T07:47:59.594" v="1457" actId="20577"/>
        <pc:sldMkLst>
          <pc:docMk/>
          <pc:sldMk cId="0" sldId="257"/>
        </pc:sldMkLst>
      </pc:sldChg>
      <pc:sldChg chg="del">
        <pc:chgData name="Sala Leonardo" userId="S::leonardo.sala@psi.ch::b02e138b-568e-4dd6-a7a0-1ca02deb3fed" providerId="AD" clId="Web-{72117071-8695-73D3-EDE2-63698C4D936D}" dt="2025-05-23T07:16:19.072" v="229"/>
        <pc:sldMkLst>
          <pc:docMk/>
          <pc:sldMk cId="0" sldId="258"/>
        </pc:sldMkLst>
      </pc:sldChg>
      <pc:sldChg chg="addSp delSp modSp">
        <pc:chgData name="Sala Leonardo" userId="S::leonardo.sala@psi.ch::b02e138b-568e-4dd6-a7a0-1ca02deb3fed" providerId="AD" clId="Web-{72117071-8695-73D3-EDE2-63698C4D936D}" dt="2025-05-23T07:12:52.349" v="174" actId="20577"/>
        <pc:sldMkLst>
          <pc:docMk/>
          <pc:sldMk cId="1912885221" sldId="259"/>
        </pc:sldMkLst>
      </pc:sldChg>
      <pc:sldChg chg="modSp">
        <pc:chgData name="Sala Leonardo" userId="S::leonardo.sala@psi.ch::b02e138b-568e-4dd6-a7a0-1ca02deb3fed" providerId="AD" clId="Web-{72117071-8695-73D3-EDE2-63698C4D936D}" dt="2025-05-23T07:50:40.175" v="1549" actId="20577"/>
        <pc:sldMkLst>
          <pc:docMk/>
          <pc:sldMk cId="948678031" sldId="260"/>
        </pc:sldMkLst>
      </pc:sldChg>
      <pc:sldChg chg="del">
        <pc:chgData name="Sala Leonardo" userId="S::leonardo.sala@psi.ch::b02e138b-568e-4dd6-a7a0-1ca02deb3fed" providerId="AD" clId="Web-{72117071-8695-73D3-EDE2-63698C4D936D}" dt="2025-05-23T07:16:25.479" v="231"/>
        <pc:sldMkLst>
          <pc:docMk/>
          <pc:sldMk cId="3378214904" sldId="261"/>
        </pc:sldMkLst>
      </pc:sldChg>
      <pc:sldChg chg="del">
        <pc:chgData name="Sala Leonardo" userId="S::leonardo.sala@psi.ch::b02e138b-568e-4dd6-a7a0-1ca02deb3fed" providerId="AD" clId="Web-{72117071-8695-73D3-EDE2-63698C4D936D}" dt="2025-05-23T07:16:21.697" v="230"/>
        <pc:sldMkLst>
          <pc:docMk/>
          <pc:sldMk cId="3026991125" sldId="262"/>
        </pc:sldMkLst>
      </pc:sldChg>
      <pc:sldChg chg="addSp delSp modSp add replId">
        <pc:chgData name="Sala Leonardo" userId="S::leonardo.sala@psi.ch::b02e138b-568e-4dd6-a7a0-1ca02deb3fed" providerId="AD" clId="Web-{72117071-8695-73D3-EDE2-63698C4D936D}" dt="2025-05-23T07:50:33.862" v="1547" actId="20577"/>
        <pc:sldMkLst>
          <pc:docMk/>
          <pc:sldMk cId="3561838313" sldId="263"/>
        </pc:sldMkLst>
      </pc:sldChg>
      <pc:sldChg chg="addSp delSp modSp add replId">
        <pc:chgData name="Sala Leonardo" userId="S::leonardo.sala@psi.ch::b02e138b-568e-4dd6-a7a0-1ca02deb3fed" providerId="AD" clId="Web-{72117071-8695-73D3-EDE2-63698C4D936D}" dt="2025-05-23T07:47:41.015" v="1449" actId="20577"/>
        <pc:sldMkLst>
          <pc:docMk/>
          <pc:sldMk cId="1344932619" sldId="264"/>
        </pc:sldMkLst>
      </pc:sldChg>
      <pc:sldChg chg="new del">
        <pc:chgData name="Sala Leonardo" userId="S::leonardo.sala@psi.ch::b02e138b-568e-4dd6-a7a0-1ca02deb3fed" providerId="AD" clId="Web-{72117071-8695-73D3-EDE2-63698C4D936D}" dt="2025-05-23T07:21:49.641" v="425"/>
        <pc:sldMkLst>
          <pc:docMk/>
          <pc:sldMk cId="2192555730" sldId="264"/>
        </pc:sldMkLst>
      </pc:sldChg>
      <pc:sldChg chg="delSp modSp add replId">
        <pc:chgData name="Sala Leonardo" userId="S::leonardo.sala@psi.ch::b02e138b-568e-4dd6-a7a0-1ca02deb3fed" providerId="AD" clId="Web-{72117071-8695-73D3-EDE2-63698C4D936D}" dt="2025-05-23T07:58:50.372" v="1955" actId="20577"/>
        <pc:sldMkLst>
          <pc:docMk/>
          <pc:sldMk cId="1463137405" sldId="265"/>
        </pc:sldMkLst>
      </pc:sldChg>
      <pc:sldChg chg="modSp add replId">
        <pc:chgData name="Sala Leonardo" userId="S::leonardo.sala@psi.ch::b02e138b-568e-4dd6-a7a0-1ca02deb3fed" providerId="AD" clId="Web-{72117071-8695-73D3-EDE2-63698C4D936D}" dt="2025-05-23T07:58:29.528" v="1944" actId="20577"/>
        <pc:sldMkLst>
          <pc:docMk/>
          <pc:sldMk cId="2802555678" sldId="266"/>
        </pc:sldMkLst>
      </pc:sldChg>
    </pc:docChg>
  </pc:docChgLst>
  <pc:docChgLst>
    <pc:chgData name="Sala Leonardo" userId="S::leonardo.sala@psi.ch::b02e138b-568e-4dd6-a7a0-1ca02deb3fed" providerId="AD" clId="Web-{CEC4A17B-290D-2399-7AB5-5B761F689CE6}"/>
    <pc:docChg chg="addSld modSld">
      <pc:chgData name="Sala Leonardo" userId="S::leonardo.sala@psi.ch::b02e138b-568e-4dd6-a7a0-1ca02deb3fed" providerId="AD" clId="Web-{CEC4A17B-290D-2399-7AB5-5B761F689CE6}" dt="2025-06-22T18:47:16.945" v="751" actId="20577"/>
      <pc:docMkLst>
        <pc:docMk/>
      </pc:docMkLst>
      <pc:sldChg chg="modSp">
        <pc:chgData name="Sala Leonardo" userId="S::leonardo.sala@psi.ch::b02e138b-568e-4dd6-a7a0-1ca02deb3fed" providerId="AD" clId="Web-{CEC4A17B-290D-2399-7AB5-5B761F689CE6}" dt="2025-06-22T18:28:54.444" v="94" actId="20577"/>
        <pc:sldMkLst>
          <pc:docMk/>
          <pc:sldMk cId="1463137405" sldId="265"/>
        </pc:sldMkLst>
        <pc:spChg chg="mod">
          <ac:chgData name="Sala Leonardo" userId="S::leonardo.sala@psi.ch::b02e138b-568e-4dd6-a7a0-1ca02deb3fed" providerId="AD" clId="Web-{CEC4A17B-290D-2399-7AB5-5B761F689CE6}" dt="2025-06-22T18:28:54.444" v="94" actId="20577"/>
          <ac:spMkLst>
            <pc:docMk/>
            <pc:sldMk cId="1463137405" sldId="265"/>
            <ac:spMk id="314" creationId="{82441EAC-C110-4002-FC89-FD7034CF12C4}"/>
          </ac:spMkLst>
        </pc:spChg>
      </pc:sldChg>
      <pc:sldChg chg="modSp add replId">
        <pc:chgData name="Sala Leonardo" userId="S::leonardo.sala@psi.ch::b02e138b-568e-4dd6-a7a0-1ca02deb3fed" providerId="AD" clId="Web-{CEC4A17B-290D-2399-7AB5-5B761F689CE6}" dt="2025-06-22T18:37:26.108" v="272" actId="20577"/>
        <pc:sldMkLst>
          <pc:docMk/>
          <pc:sldMk cId="256592151" sldId="267"/>
        </pc:sldMkLst>
        <pc:spChg chg="mod">
          <ac:chgData name="Sala Leonardo" userId="S::leonardo.sala@psi.ch::b02e138b-568e-4dd6-a7a0-1ca02deb3fed" providerId="AD" clId="Web-{CEC4A17B-290D-2399-7AB5-5B761F689CE6}" dt="2025-06-22T18:29:15.913" v="106" actId="20577"/>
          <ac:spMkLst>
            <pc:docMk/>
            <pc:sldMk cId="256592151" sldId="267"/>
            <ac:spMk id="313" creationId="{7D12DF9B-704C-29AC-9CAA-161365F0EF3D}"/>
          </ac:spMkLst>
        </pc:spChg>
        <pc:spChg chg="mod">
          <ac:chgData name="Sala Leonardo" userId="S::leonardo.sala@psi.ch::b02e138b-568e-4dd6-a7a0-1ca02deb3fed" providerId="AD" clId="Web-{CEC4A17B-290D-2399-7AB5-5B761F689CE6}" dt="2025-06-22T18:37:26.108" v="272" actId="20577"/>
          <ac:spMkLst>
            <pc:docMk/>
            <pc:sldMk cId="256592151" sldId="267"/>
            <ac:spMk id="314" creationId="{504570C7-B28C-E570-E484-C6E50770383B}"/>
          </ac:spMkLst>
        </pc:spChg>
      </pc:sldChg>
      <pc:sldChg chg="modSp add replId">
        <pc:chgData name="Sala Leonardo" userId="S::leonardo.sala@psi.ch::b02e138b-568e-4dd6-a7a0-1ca02deb3fed" providerId="AD" clId="Web-{CEC4A17B-290D-2399-7AB5-5B761F689CE6}" dt="2025-06-22T18:38:58.688" v="355" actId="20577"/>
        <pc:sldMkLst>
          <pc:docMk/>
          <pc:sldMk cId="33563688" sldId="268"/>
        </pc:sldMkLst>
        <pc:spChg chg="mod">
          <ac:chgData name="Sala Leonardo" userId="S::leonardo.sala@psi.ch::b02e138b-568e-4dd6-a7a0-1ca02deb3fed" providerId="AD" clId="Web-{CEC4A17B-290D-2399-7AB5-5B761F689CE6}" dt="2025-06-22T18:37:45.608" v="277" actId="20577"/>
          <ac:spMkLst>
            <pc:docMk/>
            <pc:sldMk cId="33563688" sldId="268"/>
            <ac:spMk id="313" creationId="{B102D375-1CEF-F187-B560-C0364BBF705C}"/>
          </ac:spMkLst>
        </pc:spChg>
        <pc:spChg chg="mod">
          <ac:chgData name="Sala Leonardo" userId="S::leonardo.sala@psi.ch::b02e138b-568e-4dd6-a7a0-1ca02deb3fed" providerId="AD" clId="Web-{CEC4A17B-290D-2399-7AB5-5B761F689CE6}" dt="2025-06-22T18:38:58.688" v="355" actId="20577"/>
          <ac:spMkLst>
            <pc:docMk/>
            <pc:sldMk cId="33563688" sldId="268"/>
            <ac:spMk id="314" creationId="{D1B7094A-5E0C-DAD9-FCAF-139A1E897F1C}"/>
          </ac:spMkLst>
        </pc:spChg>
      </pc:sldChg>
      <pc:sldChg chg="modSp add replId">
        <pc:chgData name="Sala Leonardo" userId="S::leonardo.sala@psi.ch::b02e138b-568e-4dd6-a7a0-1ca02deb3fed" providerId="AD" clId="Web-{CEC4A17B-290D-2399-7AB5-5B761F689CE6}" dt="2025-06-22T18:43:16.207" v="491" actId="20577"/>
        <pc:sldMkLst>
          <pc:docMk/>
          <pc:sldMk cId="1174118071" sldId="269"/>
        </pc:sldMkLst>
        <pc:spChg chg="mod">
          <ac:chgData name="Sala Leonardo" userId="S::leonardo.sala@psi.ch::b02e138b-568e-4dd6-a7a0-1ca02deb3fed" providerId="AD" clId="Web-{CEC4A17B-290D-2399-7AB5-5B761F689CE6}" dt="2025-06-22T18:39:15.469" v="362" actId="20577"/>
          <ac:spMkLst>
            <pc:docMk/>
            <pc:sldMk cId="1174118071" sldId="269"/>
            <ac:spMk id="313" creationId="{849D0178-2B27-FC1E-9738-9ACA12067CD2}"/>
          </ac:spMkLst>
        </pc:spChg>
        <pc:spChg chg="mod">
          <ac:chgData name="Sala Leonardo" userId="S::leonardo.sala@psi.ch::b02e138b-568e-4dd6-a7a0-1ca02deb3fed" providerId="AD" clId="Web-{CEC4A17B-290D-2399-7AB5-5B761F689CE6}" dt="2025-06-22T18:43:16.207" v="491" actId="20577"/>
          <ac:spMkLst>
            <pc:docMk/>
            <pc:sldMk cId="1174118071" sldId="269"/>
            <ac:spMk id="314" creationId="{A0025A93-925E-89B6-78CB-CF9DB976A14C}"/>
          </ac:spMkLst>
        </pc:spChg>
      </pc:sldChg>
      <pc:sldChg chg="modSp add replId">
        <pc:chgData name="Sala Leonardo" userId="S::leonardo.sala@psi.ch::b02e138b-568e-4dd6-a7a0-1ca02deb3fed" providerId="AD" clId="Web-{CEC4A17B-290D-2399-7AB5-5B761F689CE6}" dt="2025-06-22T18:47:16.945" v="751" actId="20577"/>
        <pc:sldMkLst>
          <pc:docMk/>
          <pc:sldMk cId="2521013437" sldId="270"/>
        </pc:sldMkLst>
        <pc:spChg chg="mod">
          <ac:chgData name="Sala Leonardo" userId="S::leonardo.sala@psi.ch::b02e138b-568e-4dd6-a7a0-1ca02deb3fed" providerId="AD" clId="Web-{CEC4A17B-290D-2399-7AB5-5B761F689CE6}" dt="2025-06-22T18:43:26.301" v="504" actId="20577"/>
          <ac:spMkLst>
            <pc:docMk/>
            <pc:sldMk cId="2521013437" sldId="270"/>
            <ac:spMk id="313" creationId="{5A6DC4A2-7D67-D745-6E57-E1238B52F903}"/>
          </ac:spMkLst>
        </pc:spChg>
        <pc:spChg chg="mod">
          <ac:chgData name="Sala Leonardo" userId="S::leonardo.sala@psi.ch::b02e138b-568e-4dd6-a7a0-1ca02deb3fed" providerId="AD" clId="Web-{CEC4A17B-290D-2399-7AB5-5B761F689CE6}" dt="2025-06-22T18:47:16.945" v="751" actId="20577"/>
          <ac:spMkLst>
            <pc:docMk/>
            <pc:sldMk cId="2521013437" sldId="270"/>
            <ac:spMk id="314" creationId="{D717756F-9191-D070-7C45-9D126C4CB209}"/>
          </ac:spMkLst>
        </pc:spChg>
      </pc:sldChg>
    </pc:docChg>
  </pc:docChgLst>
  <pc:docChgLst>
    <pc:chgData name="Sala Leonardo" userId="S::leonardo.sala@psi.ch::b02e138b-568e-4dd6-a7a0-1ca02deb3fed" providerId="AD" clId="Web-{3F22146A-4B0D-6DC1-820C-1216471C43C8}"/>
    <pc:docChg chg="delSld modSld">
      <pc:chgData name="Sala Leonardo" userId="S::leonardo.sala@psi.ch::b02e138b-568e-4dd6-a7a0-1ca02deb3fed" providerId="AD" clId="Web-{3F22146A-4B0D-6DC1-820C-1216471C43C8}" dt="2025-06-20T19:43:08.783" v="21" actId="20577"/>
      <pc:docMkLst>
        <pc:docMk/>
      </pc:docMkLst>
      <pc:sldChg chg="modSp">
        <pc:chgData name="Sala Leonardo" userId="S::leonardo.sala@psi.ch::b02e138b-568e-4dd6-a7a0-1ca02deb3fed" providerId="AD" clId="Web-{3F22146A-4B0D-6DC1-820C-1216471C43C8}" dt="2025-06-20T19:42:27.345" v="4" actId="20577"/>
        <pc:sldMkLst>
          <pc:docMk/>
          <pc:sldMk cId="0" sldId="256"/>
        </pc:sldMkLst>
      </pc:sldChg>
      <pc:sldChg chg="del">
        <pc:chgData name="Sala Leonardo" userId="S::leonardo.sala@psi.ch::b02e138b-568e-4dd6-a7a0-1ca02deb3fed" providerId="AD" clId="Web-{3F22146A-4B0D-6DC1-820C-1216471C43C8}" dt="2025-06-20T19:42:32.517" v="5"/>
        <pc:sldMkLst>
          <pc:docMk/>
          <pc:sldMk cId="1912885221" sldId="259"/>
        </pc:sldMkLst>
      </pc:sldChg>
      <pc:sldChg chg="del">
        <pc:chgData name="Sala Leonardo" userId="S::leonardo.sala@psi.ch::b02e138b-568e-4dd6-a7a0-1ca02deb3fed" providerId="AD" clId="Web-{3F22146A-4B0D-6DC1-820C-1216471C43C8}" dt="2025-06-20T19:42:39.673" v="6"/>
        <pc:sldMkLst>
          <pc:docMk/>
          <pc:sldMk cId="948678031" sldId="260"/>
        </pc:sldMkLst>
      </pc:sldChg>
      <pc:sldChg chg="modSp">
        <pc:chgData name="Sala Leonardo" userId="S::leonardo.sala@psi.ch::b02e138b-568e-4dd6-a7a0-1ca02deb3fed" providerId="AD" clId="Web-{3F22146A-4B0D-6DC1-820C-1216471C43C8}" dt="2025-06-20T19:42:59.220" v="12" actId="20577"/>
        <pc:sldMkLst>
          <pc:docMk/>
          <pc:sldMk cId="3561838313" sldId="263"/>
        </pc:sldMkLst>
      </pc:sldChg>
      <pc:sldChg chg="del">
        <pc:chgData name="Sala Leonardo" userId="S::leonardo.sala@psi.ch::b02e138b-568e-4dd6-a7a0-1ca02deb3fed" providerId="AD" clId="Web-{3F22146A-4B0D-6DC1-820C-1216471C43C8}" dt="2025-06-20T19:42:42.954" v="7"/>
        <pc:sldMkLst>
          <pc:docMk/>
          <pc:sldMk cId="1344932619" sldId="264"/>
        </pc:sldMkLst>
      </pc:sldChg>
      <pc:sldChg chg="modSp">
        <pc:chgData name="Sala Leonardo" userId="S::leonardo.sala@psi.ch::b02e138b-568e-4dd6-a7a0-1ca02deb3fed" providerId="AD" clId="Web-{3F22146A-4B0D-6DC1-820C-1216471C43C8}" dt="2025-06-20T19:43:08.783" v="21" actId="20577"/>
        <pc:sldMkLst>
          <pc:docMk/>
          <pc:sldMk cId="1463137405" sldId="265"/>
        </pc:sldMkLst>
      </pc:sldChg>
    </pc:docChg>
  </pc:docChgLst>
  <pc:docChgLst>
    <pc:chgData name="Sala Leonardo" userId="S::leonardo.sala@psi.ch::b02e138b-568e-4dd6-a7a0-1ca02deb3fed" providerId="AD" clId="Web-{B96968CA-2AF9-C550-B4F8-D7869068FDC9}"/>
    <pc:docChg chg="addSld delSld modSld">
      <pc:chgData name="Sala Leonardo" userId="S::leonardo.sala@psi.ch::b02e138b-568e-4dd6-a7a0-1ca02deb3fed" providerId="AD" clId="Web-{B96968CA-2AF9-C550-B4F8-D7869068FDC9}" dt="2025-07-21T19:29:01.520" v="892" actId="1076"/>
      <pc:docMkLst>
        <pc:docMk/>
      </pc:docMkLst>
      <pc:sldChg chg="modSp">
        <pc:chgData name="Sala Leonardo" userId="S::leonardo.sala@psi.ch::b02e138b-568e-4dd6-a7a0-1ca02deb3fed" providerId="AD" clId="Web-{B96968CA-2AF9-C550-B4F8-D7869068FDC9}" dt="2025-07-21T19:28:42.864" v="889" actId="20577"/>
        <pc:sldMkLst>
          <pc:docMk/>
          <pc:sldMk cId="0" sldId="257"/>
        </pc:sldMkLst>
        <pc:spChg chg="mod">
          <ac:chgData name="Sala Leonardo" userId="S::leonardo.sala@psi.ch::b02e138b-568e-4dd6-a7a0-1ca02deb3fed" providerId="AD" clId="Web-{B96968CA-2AF9-C550-B4F8-D7869068FDC9}" dt="2025-07-21T19:28:42.864" v="889" actId="20577"/>
          <ac:spMkLst>
            <pc:docMk/>
            <pc:sldMk cId="0" sldId="257"/>
            <ac:spMk id="312" creationId="{00000000-0000-0000-0000-000000000000}"/>
          </ac:spMkLst>
        </pc:spChg>
      </pc:sldChg>
      <pc:sldChg chg="addSp modSp">
        <pc:chgData name="Sala Leonardo" userId="S::leonardo.sala@psi.ch::b02e138b-568e-4dd6-a7a0-1ca02deb3fed" providerId="AD" clId="Web-{B96968CA-2AF9-C550-B4F8-D7869068FDC9}" dt="2025-07-21T19:19:12.806" v="756" actId="20577"/>
        <pc:sldMkLst>
          <pc:docMk/>
          <pc:sldMk cId="1463137405" sldId="265"/>
        </pc:sldMkLst>
        <pc:spChg chg="mod">
          <ac:chgData name="Sala Leonardo" userId="S::leonardo.sala@psi.ch::b02e138b-568e-4dd6-a7a0-1ca02deb3fed" providerId="AD" clId="Web-{B96968CA-2AF9-C550-B4F8-D7869068FDC9}" dt="2025-07-21T19:19:12.806" v="756" actId="20577"/>
          <ac:spMkLst>
            <pc:docMk/>
            <pc:sldMk cId="1463137405" sldId="265"/>
            <ac:spMk id="314" creationId="{82441EAC-C110-4002-FC89-FD7034CF12C4}"/>
          </ac:spMkLst>
        </pc:spChg>
        <pc:picChg chg="add mod">
          <ac:chgData name="Sala Leonardo" userId="S::leonardo.sala@psi.ch::b02e138b-568e-4dd6-a7a0-1ca02deb3fed" providerId="AD" clId="Web-{B96968CA-2AF9-C550-B4F8-D7869068FDC9}" dt="2025-07-21T19:19:04.040" v="754" actId="1076"/>
          <ac:picMkLst>
            <pc:docMk/>
            <pc:sldMk cId="1463137405" sldId="265"/>
            <ac:picMk id="2" creationId="{A2059720-DE6F-F5CC-5A3A-0C8CF3B35721}"/>
          </ac:picMkLst>
        </pc:picChg>
      </pc:sldChg>
      <pc:sldChg chg="add">
        <pc:chgData name="Sala Leonardo" userId="S::leonardo.sala@psi.ch::b02e138b-568e-4dd6-a7a0-1ca02deb3fed" providerId="AD" clId="Web-{B96968CA-2AF9-C550-B4F8-D7869068FDC9}" dt="2025-07-21T19:23:56.702" v="875"/>
        <pc:sldMkLst>
          <pc:docMk/>
          <pc:sldMk cId="2802555678" sldId="266"/>
        </pc:sldMkLst>
      </pc:sldChg>
      <pc:sldChg chg="modSp">
        <pc:chgData name="Sala Leonardo" userId="S::leonardo.sala@psi.ch::b02e138b-568e-4dd6-a7a0-1ca02deb3fed" providerId="AD" clId="Web-{B96968CA-2AF9-C550-B4F8-D7869068FDC9}" dt="2025-07-21T19:20:11.275" v="852" actId="20577"/>
        <pc:sldMkLst>
          <pc:docMk/>
          <pc:sldMk cId="256592151" sldId="267"/>
        </pc:sldMkLst>
        <pc:spChg chg="mod">
          <ac:chgData name="Sala Leonardo" userId="S::leonardo.sala@psi.ch::b02e138b-568e-4dd6-a7a0-1ca02deb3fed" providerId="AD" clId="Web-{B96968CA-2AF9-C550-B4F8-D7869068FDC9}" dt="2025-07-21T19:11:38.687" v="422" actId="20577"/>
          <ac:spMkLst>
            <pc:docMk/>
            <pc:sldMk cId="256592151" sldId="267"/>
            <ac:spMk id="313" creationId="{7D12DF9B-704C-29AC-9CAA-161365F0EF3D}"/>
          </ac:spMkLst>
        </pc:spChg>
        <pc:spChg chg="mod">
          <ac:chgData name="Sala Leonardo" userId="S::leonardo.sala@psi.ch::b02e138b-568e-4dd6-a7a0-1ca02deb3fed" providerId="AD" clId="Web-{B96968CA-2AF9-C550-B4F8-D7869068FDC9}" dt="2025-07-21T19:20:11.275" v="852" actId="20577"/>
          <ac:spMkLst>
            <pc:docMk/>
            <pc:sldMk cId="256592151" sldId="267"/>
            <ac:spMk id="314" creationId="{504570C7-B28C-E570-E484-C6E50770383B}"/>
          </ac:spMkLst>
        </pc:spChg>
      </pc:sldChg>
      <pc:sldChg chg="modSp">
        <pc:chgData name="Sala Leonardo" userId="S::leonardo.sala@psi.ch::b02e138b-568e-4dd6-a7a0-1ca02deb3fed" providerId="AD" clId="Web-{B96968CA-2AF9-C550-B4F8-D7869068FDC9}" dt="2025-07-21T19:20:38.792" v="865" actId="20577"/>
        <pc:sldMkLst>
          <pc:docMk/>
          <pc:sldMk cId="33563688" sldId="268"/>
        </pc:sldMkLst>
        <pc:spChg chg="mod">
          <ac:chgData name="Sala Leonardo" userId="S::leonardo.sala@psi.ch::b02e138b-568e-4dd6-a7a0-1ca02deb3fed" providerId="AD" clId="Web-{B96968CA-2AF9-C550-B4F8-D7869068FDC9}" dt="2025-07-21T19:20:38.792" v="865" actId="20577"/>
          <ac:spMkLst>
            <pc:docMk/>
            <pc:sldMk cId="33563688" sldId="268"/>
            <ac:spMk id="314" creationId="{D1B7094A-5E0C-DAD9-FCAF-139A1E897F1C}"/>
          </ac:spMkLst>
        </pc:spChg>
      </pc:sldChg>
      <pc:sldChg chg="modSp">
        <pc:chgData name="Sala Leonardo" userId="S::leonardo.sala@psi.ch::b02e138b-568e-4dd6-a7a0-1ca02deb3fed" providerId="AD" clId="Web-{B96968CA-2AF9-C550-B4F8-D7869068FDC9}" dt="2025-07-21T19:24:48.656" v="880" actId="20577"/>
        <pc:sldMkLst>
          <pc:docMk/>
          <pc:sldMk cId="1174118071" sldId="269"/>
        </pc:sldMkLst>
        <pc:spChg chg="mod">
          <ac:chgData name="Sala Leonardo" userId="S::leonardo.sala@psi.ch::b02e138b-568e-4dd6-a7a0-1ca02deb3fed" providerId="AD" clId="Web-{B96968CA-2AF9-C550-B4F8-D7869068FDC9}" dt="2025-07-21T19:13:59.518" v="532" actId="20577"/>
          <ac:spMkLst>
            <pc:docMk/>
            <pc:sldMk cId="1174118071" sldId="269"/>
            <ac:spMk id="313" creationId="{849D0178-2B27-FC1E-9738-9ACA12067CD2}"/>
          </ac:spMkLst>
        </pc:spChg>
        <pc:spChg chg="mod">
          <ac:chgData name="Sala Leonardo" userId="S::leonardo.sala@psi.ch::b02e138b-568e-4dd6-a7a0-1ca02deb3fed" providerId="AD" clId="Web-{B96968CA-2AF9-C550-B4F8-D7869068FDC9}" dt="2025-07-21T19:24:48.656" v="880" actId="20577"/>
          <ac:spMkLst>
            <pc:docMk/>
            <pc:sldMk cId="1174118071" sldId="269"/>
            <ac:spMk id="314" creationId="{A0025A93-925E-89B6-78CB-CF9DB976A14C}"/>
          </ac:spMkLst>
        </pc:spChg>
      </pc:sldChg>
      <pc:sldChg chg="modSp">
        <pc:chgData name="Sala Leonardo" userId="S::leonardo.sala@psi.ch::b02e138b-568e-4dd6-a7a0-1ca02deb3fed" providerId="AD" clId="Web-{B96968CA-2AF9-C550-B4F8-D7869068FDC9}" dt="2025-07-21T19:13:38.486" v="529" actId="20577"/>
        <pc:sldMkLst>
          <pc:docMk/>
          <pc:sldMk cId="2521013437" sldId="270"/>
        </pc:sldMkLst>
        <pc:spChg chg="mod">
          <ac:chgData name="Sala Leonardo" userId="S::leonardo.sala@psi.ch::b02e138b-568e-4dd6-a7a0-1ca02deb3fed" providerId="AD" clId="Web-{B96968CA-2AF9-C550-B4F8-D7869068FDC9}" dt="2025-07-21T19:13:38.486" v="529" actId="20577"/>
          <ac:spMkLst>
            <pc:docMk/>
            <pc:sldMk cId="2521013437" sldId="270"/>
            <ac:spMk id="314" creationId="{D717756F-9191-D070-7C45-9D126C4CB209}"/>
          </ac:spMkLst>
        </pc:spChg>
      </pc:sldChg>
      <pc:sldChg chg="del">
        <pc:chgData name="Sala Leonardo" userId="S::leonardo.sala@psi.ch::b02e138b-568e-4dd6-a7a0-1ca02deb3fed" providerId="AD" clId="Web-{B96968CA-2AF9-C550-B4F8-D7869068FDC9}" dt="2025-07-21T15:09:30.366" v="6"/>
        <pc:sldMkLst>
          <pc:docMk/>
          <pc:sldMk cId="1423087953" sldId="271"/>
        </pc:sldMkLst>
      </pc:sldChg>
      <pc:sldChg chg="modSp">
        <pc:chgData name="Sala Leonardo" userId="S::leonardo.sala@psi.ch::b02e138b-568e-4dd6-a7a0-1ca02deb3fed" providerId="AD" clId="Web-{B96968CA-2AF9-C550-B4F8-D7869068FDC9}" dt="2025-07-21T19:08:48.590" v="361" actId="20577"/>
        <pc:sldMkLst>
          <pc:docMk/>
          <pc:sldMk cId="3863281505" sldId="272"/>
        </pc:sldMkLst>
        <pc:spChg chg="mod">
          <ac:chgData name="Sala Leonardo" userId="S::leonardo.sala@psi.ch::b02e138b-568e-4dd6-a7a0-1ca02deb3fed" providerId="AD" clId="Web-{B96968CA-2AF9-C550-B4F8-D7869068FDC9}" dt="2025-07-21T15:09:06.209" v="5" actId="20577"/>
          <ac:spMkLst>
            <pc:docMk/>
            <pc:sldMk cId="3863281505" sldId="272"/>
            <ac:spMk id="313" creationId="{C953FC89-DCC8-9374-1BBA-A68577C37219}"/>
          </ac:spMkLst>
        </pc:spChg>
        <pc:spChg chg="mod">
          <ac:chgData name="Sala Leonardo" userId="S::leonardo.sala@psi.ch::b02e138b-568e-4dd6-a7a0-1ca02deb3fed" providerId="AD" clId="Web-{B96968CA-2AF9-C550-B4F8-D7869068FDC9}" dt="2025-07-21T19:08:48.590" v="361" actId="20577"/>
          <ac:spMkLst>
            <pc:docMk/>
            <pc:sldMk cId="3863281505" sldId="272"/>
            <ac:spMk id="314" creationId="{15A11281-7541-FC19-28CB-D6DD54829D21}"/>
          </ac:spMkLst>
        </pc:spChg>
      </pc:sldChg>
      <pc:sldChg chg="modSp add replId">
        <pc:chgData name="Sala Leonardo" userId="S::leonardo.sala@psi.ch::b02e138b-568e-4dd6-a7a0-1ca02deb3fed" providerId="AD" clId="Web-{B96968CA-2AF9-C550-B4F8-D7869068FDC9}" dt="2025-07-21T19:04:45.382" v="121" actId="20577"/>
        <pc:sldMkLst>
          <pc:docMk/>
          <pc:sldMk cId="2450047392" sldId="273"/>
        </pc:sldMkLst>
        <pc:spChg chg="mod">
          <ac:chgData name="Sala Leonardo" userId="S::leonardo.sala@psi.ch::b02e138b-568e-4dd6-a7a0-1ca02deb3fed" providerId="AD" clId="Web-{B96968CA-2AF9-C550-B4F8-D7869068FDC9}" dt="2025-07-21T15:08:57.521" v="2" actId="20577"/>
          <ac:spMkLst>
            <pc:docMk/>
            <pc:sldMk cId="2450047392" sldId="273"/>
            <ac:spMk id="313" creationId="{100C1E90-B419-FB04-5E18-E5236AF62D73}"/>
          </ac:spMkLst>
        </pc:spChg>
        <pc:spChg chg="mod">
          <ac:chgData name="Sala Leonardo" userId="S::leonardo.sala@psi.ch::b02e138b-568e-4dd6-a7a0-1ca02deb3fed" providerId="AD" clId="Web-{B96968CA-2AF9-C550-B4F8-D7869068FDC9}" dt="2025-07-21T19:04:45.382" v="121" actId="20577"/>
          <ac:spMkLst>
            <pc:docMk/>
            <pc:sldMk cId="2450047392" sldId="273"/>
            <ac:spMk id="314" creationId="{9CAFAF11-F31D-43F7-6E6D-70512C8ED3E5}"/>
          </ac:spMkLst>
        </pc:spChg>
      </pc:sldChg>
      <pc:sldChg chg="addSp delSp modSp add">
        <pc:chgData name="Sala Leonardo" userId="S::leonardo.sala@psi.ch::b02e138b-568e-4dd6-a7a0-1ca02deb3fed" providerId="AD" clId="Web-{B96968CA-2AF9-C550-B4F8-D7869068FDC9}" dt="2025-07-21T19:29:01.520" v="892" actId="1076"/>
        <pc:sldMkLst>
          <pc:docMk/>
          <pc:sldMk cId="654143710" sldId="274"/>
        </pc:sldMkLst>
        <pc:spChg chg="mod">
          <ac:chgData name="Sala Leonardo" userId="S::leonardo.sala@psi.ch::b02e138b-568e-4dd6-a7a0-1ca02deb3fed" providerId="AD" clId="Web-{B96968CA-2AF9-C550-B4F8-D7869068FDC9}" dt="2025-07-21T19:23:44.030" v="874" actId="20577"/>
          <ac:spMkLst>
            <pc:docMk/>
            <pc:sldMk cId="654143710" sldId="274"/>
            <ac:spMk id="3" creationId="{26F363F8-6A13-4E4C-22CF-CEF08E08A707}"/>
          </ac:spMkLst>
        </pc:spChg>
        <pc:spChg chg="mod">
          <ac:chgData name="Sala Leonardo" userId="S::leonardo.sala@psi.ch::b02e138b-568e-4dd6-a7a0-1ca02deb3fed" providerId="AD" clId="Web-{B96968CA-2AF9-C550-B4F8-D7869068FDC9}" dt="2025-07-21T19:10:47.608" v="374" actId="20577"/>
          <ac:spMkLst>
            <pc:docMk/>
            <pc:sldMk cId="654143710" sldId="274"/>
            <ac:spMk id="313" creationId="{B6723BC9-7684-9073-2936-90B44497DA27}"/>
          </ac:spMkLst>
        </pc:spChg>
        <pc:spChg chg="del">
          <ac:chgData name="Sala Leonardo" userId="S::leonardo.sala@psi.ch::b02e138b-568e-4dd6-a7a0-1ca02deb3fed" providerId="AD" clId="Web-{B96968CA-2AF9-C550-B4F8-D7869068FDC9}" dt="2025-07-21T19:10:53.311" v="375"/>
          <ac:spMkLst>
            <pc:docMk/>
            <pc:sldMk cId="654143710" sldId="274"/>
            <ac:spMk id="314" creationId="{82441EAC-C110-4002-FC89-FD7034CF12C4}"/>
          </ac:spMkLst>
        </pc:spChg>
        <pc:picChg chg="add mod">
          <ac:chgData name="Sala Leonardo" userId="S::leonardo.sala@psi.ch::b02e138b-568e-4dd6-a7a0-1ca02deb3fed" providerId="AD" clId="Web-{B96968CA-2AF9-C550-B4F8-D7869068FDC9}" dt="2025-07-21T19:29:01.520" v="892" actId="1076"/>
          <ac:picMkLst>
            <pc:docMk/>
            <pc:sldMk cId="654143710" sldId="274"/>
            <ac:picMk id="2" creationId="{29E7DDD1-DC5C-5104-B077-1B9627F0034E}"/>
          </ac:picMkLst>
        </pc:picChg>
      </pc:sldChg>
      <pc:sldChg chg="modSp add replId">
        <pc:chgData name="Sala Leonardo" userId="S::leonardo.sala@psi.ch::b02e138b-568e-4dd6-a7a0-1ca02deb3fed" providerId="AD" clId="Web-{B96968CA-2AF9-C550-B4F8-D7869068FDC9}" dt="2025-07-21T19:17:52.445" v="751" actId="20577"/>
        <pc:sldMkLst>
          <pc:docMk/>
          <pc:sldMk cId="3597908418" sldId="275"/>
        </pc:sldMkLst>
        <pc:spChg chg="mod">
          <ac:chgData name="Sala Leonardo" userId="S::leonardo.sala@psi.ch::b02e138b-568e-4dd6-a7a0-1ca02deb3fed" providerId="AD" clId="Web-{B96968CA-2AF9-C550-B4F8-D7869068FDC9}" dt="2025-07-21T19:17:52.445" v="751" actId="20577"/>
          <ac:spMkLst>
            <pc:docMk/>
            <pc:sldMk cId="3597908418" sldId="275"/>
            <ac:spMk id="314" creationId="{FFA20BF5-0068-5584-8D30-84F3CA007457}"/>
          </ac:spMkLst>
        </pc:spChg>
      </pc:sldChg>
      <pc:sldChg chg="addSp modSp new mod modClrScheme chgLayout">
        <pc:chgData name="Sala Leonardo" userId="S::leonardo.sala@psi.ch::b02e138b-568e-4dd6-a7a0-1ca02deb3fed" providerId="AD" clId="Web-{B96968CA-2AF9-C550-B4F8-D7869068FDC9}" dt="2025-07-21T19:23:17.435" v="872" actId="1076"/>
        <pc:sldMkLst>
          <pc:docMk/>
          <pc:sldMk cId="3371624093" sldId="276"/>
        </pc:sldMkLst>
        <pc:picChg chg="add mod modCrop">
          <ac:chgData name="Sala Leonardo" userId="S::leonardo.sala@psi.ch::b02e138b-568e-4dd6-a7a0-1ca02deb3fed" providerId="AD" clId="Web-{B96968CA-2AF9-C550-B4F8-D7869068FDC9}" dt="2025-07-21T19:23:17.435" v="872" actId="1076"/>
          <ac:picMkLst>
            <pc:docMk/>
            <pc:sldMk cId="3371624093" sldId="276"/>
            <ac:picMk id="2" creationId="{0D302826-DCDD-821A-F62A-416E40EBF023}"/>
          </ac:picMkLst>
        </pc:picChg>
      </pc:sldChg>
    </pc:docChg>
  </pc:docChgLst>
  <pc:docChgLst>
    <pc:chgData name="Sala Leonardo" userId="S::leonardo.sala@psi.ch::b02e138b-568e-4dd6-a7a0-1ca02deb3fed" providerId="AD" clId="Web-{94F18BBD-4F21-4B36-4AEE-F14885846C64}"/>
    <pc:docChg chg="modSld">
      <pc:chgData name="Sala Leonardo" userId="S::leonardo.sala@psi.ch::b02e138b-568e-4dd6-a7a0-1ca02deb3fed" providerId="AD" clId="Web-{94F18BBD-4F21-4B36-4AEE-F14885846C64}" dt="2025-07-22T06:48:24.402" v="0" actId="20577"/>
      <pc:docMkLst>
        <pc:docMk/>
      </pc:docMkLst>
      <pc:sldChg chg="modSp">
        <pc:chgData name="Sala Leonardo" userId="S::leonardo.sala@psi.ch::b02e138b-568e-4dd6-a7a0-1ca02deb3fed" providerId="AD" clId="Web-{94F18BBD-4F21-4B36-4AEE-F14885846C64}" dt="2025-07-22T06:48:24.402" v="0" actId="20577"/>
        <pc:sldMkLst>
          <pc:docMk/>
          <pc:sldMk cId="3597908418" sldId="275"/>
        </pc:sldMkLst>
        <pc:spChg chg="mod">
          <ac:chgData name="Sala Leonardo" userId="S::leonardo.sala@psi.ch::b02e138b-568e-4dd6-a7a0-1ca02deb3fed" providerId="AD" clId="Web-{94F18BBD-4F21-4B36-4AEE-F14885846C64}" dt="2025-07-22T06:48:24.402" v="0" actId="20577"/>
          <ac:spMkLst>
            <pc:docMk/>
            <pc:sldMk cId="3597908418" sldId="275"/>
            <ac:spMk id="314" creationId="{FFA20BF5-0068-5584-8D30-84F3CA007457}"/>
          </ac:spMkLst>
        </pc:spChg>
      </pc:sldChg>
    </pc:docChg>
  </pc:docChgLst>
</pc:chgInfo>
</file>

<file path=ppt/comments/modernComment_10A_A70B9B1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574EE5E-1F14-4E6E-A16D-FD189282F59A}" authorId="{665053B6-8EBD-3EAC-49B4-9E845EEEB444}" created="2025-07-22T07:06:42.24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802555678" sldId="266"/>
      <ac:spMk id="314" creationId="{BDC319E8-75A7-919F-D5BD-1A1C4EF536FB}"/>
      <ac:txMk cp="309" len="23">
        <ac:context len="456" hash="788124093"/>
      </ac:txMk>
    </ac:txMkLst>
    <p188:pos x="1634612" y="3355258"/>
    <p188:txBody>
      <a:bodyPr/>
      <a:lstStyle/>
      <a:p>
        <a:r>
          <a:rPr lang="en-US"/>
          <a:t>Under warranty until end September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F6F4DC47-FC89-4CC5-93C4-0445F5FD15B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2C3DA4E-7ED0-43F2-9B6F-1F111B65241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Heading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36534DE6-42D1-44EA-97B5-E71CF3D2A091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9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8" name="Grafik 3"/>
          <p:cNvPicPr/>
          <p:nvPr/>
        </p:nvPicPr>
        <p:blipFill>
          <a:blip r:embed="rId5"/>
          <a:stretch/>
        </p:blipFill>
        <p:spPr>
          <a:xfrm>
            <a:off x="1440" y="1440"/>
            <a:ext cx="12188880" cy="6854400"/>
          </a:xfrm>
          <a:prstGeom prst="rect">
            <a:avLst/>
          </a:prstGeom>
          <a:ln w="0">
            <a:noFill/>
          </a:ln>
        </p:spPr>
      </p:pic>
      <p:pic>
        <p:nvPicPr>
          <p:cNvPr id="2" name="Grafik 4"/>
          <p:cNvPicPr/>
          <p:nvPr/>
        </p:nvPicPr>
        <p:blipFill>
          <a:blip r:embed="rId6"/>
          <a:srcRect l="27515"/>
          <a:stretch/>
        </p:blipFill>
        <p:spPr>
          <a:xfrm>
            <a:off x="2532240" y="536760"/>
            <a:ext cx="2269800" cy="3992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defTabSz="914400">
              <a:lnSpc>
                <a:spcPct val="92000"/>
              </a:lnSpc>
              <a:buNone/>
            </a:pPr>
            <a:r>
              <a:rPr lang="en-GB" sz="4200" b="1" strike="noStrike" spc="-1">
                <a:solidFill>
                  <a:schemeClr val="lt1"/>
                </a:solidFill>
                <a:latin typeface="Aptos"/>
              </a:rPr>
              <a:t>Add Title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Author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Location, DD Month YYYY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6" name="Grafik 5"/>
          <p:cNvPicPr/>
          <p:nvPr/>
        </p:nvPicPr>
        <p:blipFill>
          <a:blip r:embed="rId7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19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8" name="PlaceHolder 1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Add Content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dt" idx="7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dk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ftr" idx="8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dk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sldNum" idx="9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3A76180B-1244-4BF1-81E9-F7FBF1DA0D77}" type="slidenum">
              <a:rPr lang="en-GB" sz="1000" b="0" strike="noStrike" spc="-1">
                <a:solidFill>
                  <a:schemeClr val="dk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</a:pPr>
            <a:r>
              <a:rPr lang="en-GB" sz="2600" b="1" strike="noStrike" spc="-1">
                <a:solidFill>
                  <a:schemeClr val="dk1"/>
                </a:solidFill>
                <a:latin typeface="Aptos"/>
              </a:rPr>
              <a:t>Add Title</a:t>
            </a:r>
            <a:endParaRPr lang="de-DE" sz="26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rafik 19"/>
          <p:cNvPicPr/>
          <p:nvPr/>
        </p:nvPicPr>
        <p:blipFill>
          <a:blip r:embed="rId3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95" name="PlaceHolder 1"/>
          <p:cNvSpPr>
            <a:spLocks noGrp="1"/>
          </p:cNvSpPr>
          <p:nvPr>
            <p:ph type="dt" idx="76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lt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ftr" idx="77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lt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sldNum" idx="78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706BE07-48F0-4F65-8DD5-1B095FB3B874}" type="slidenum">
              <a:rPr lang="en-GB" sz="1000" b="0" strike="noStrike" spc="-1">
                <a:solidFill>
                  <a:schemeClr val="lt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4200" b="0" strike="noStrike" spc="-1">
                <a:solidFill>
                  <a:schemeClr val="lt1"/>
                </a:solidFill>
                <a:latin typeface="Aptos"/>
              </a:rPr>
              <a:t>Section Heading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99" name="Grafik 1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300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chemeClr val="dk1"/>
                </a:solidFill>
                <a:latin typeface="Aptos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teractivehpc.com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tranet.psi.ch/en/sls-science-coord/meetings/facility-meeting-with-focus-on-on-17-february-2025?check_logged_in=1" TargetMode="External"/><Relationship Id="rId2" Type="http://schemas.openxmlformats.org/officeDocument/2006/relationships/hyperlink" Target="http://2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hyperlink" Target="https://hpc-sysadmins.gitpages.psi.ch/sls/storage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ari.pages.psi.ch/sls/storage.html#slssls20-raw-data-transferdeletion" TargetMode="External"/><Relationship Id="rId2" Type="http://schemas.microsoft.com/office/2018/10/relationships/comments" Target="../comments/modernComment_10A_A70B9B1E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</a:pPr>
            <a:r>
              <a:rPr lang="en-GB" sz="4200" b="1" spc="-1">
                <a:solidFill>
                  <a:schemeClr val="lt1"/>
                </a:solidFill>
                <a:latin typeface="Aptos"/>
              </a:rPr>
              <a:t>7904 update</a:t>
            </a:r>
          </a:p>
        </p:txBody>
      </p:sp>
      <p:sp>
        <p:nvSpPr>
          <p:cNvPr id="309" name="PlaceHolder 2"/>
          <p:cNvSpPr>
            <a:spLocks noGrp="1"/>
          </p:cNvSpPr>
          <p:nvPr>
            <p:ph type="subTitle"/>
          </p:nvPr>
        </p:nvSpPr>
        <p:spPr>
          <a:xfrm>
            <a:off x="695160" y="3789000"/>
            <a:ext cx="8044920" cy="107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2000"/>
              </a:lnSpc>
              <a:tabLst>
                <a:tab pos="0" algn="l"/>
              </a:tabLst>
            </a:pPr>
            <a:r>
              <a:rPr lang="en-GB" sz="2600" b="1" spc="-1">
                <a:solidFill>
                  <a:schemeClr val="lt1"/>
                </a:solidFill>
                <a:latin typeface="Aptos"/>
              </a:rPr>
              <a:t>AWI Department meeting</a:t>
            </a:r>
            <a:endParaRPr lang="en-GB" sz="2600" b="1" spc="-1">
              <a:solidFill>
                <a:srgbClr val="FFFFFF"/>
              </a:solidFill>
              <a:latin typeface="Aptos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>
                <a:solidFill>
                  <a:schemeClr val="lt1"/>
                </a:solidFill>
                <a:latin typeface="Aptos"/>
              </a:rPr>
              <a:t>Leonardo Sala</a:t>
            </a:r>
            <a:endParaRPr lang="en-GB" sz="16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>
                <a:solidFill>
                  <a:schemeClr val="lt1"/>
                </a:solidFill>
                <a:latin typeface="Aptos"/>
              </a:rPr>
              <a:t>23 June 2025</a:t>
            </a:r>
            <a:endParaRPr lang="en-US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0150C-BA09-1B61-F789-F2EB23CF2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B6723BC9-7684-9073-2936-90B44497D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CES issues</a:t>
            </a:r>
            <a:endParaRPr lang="en-US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3E01D2D-EE66-8647-93AE-522867A01B35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2B7809DF-2654-82DB-D049-1C9F9EFAB9D6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10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4BD8C96F-9FCE-CED5-EC86-FA6319222782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7/22/2025</a:t>
            </a:fld>
            <a:endParaRPr lang="en-US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26F363F8-6A13-4E4C-22CF-CEF08E08A707}"/>
              </a:ext>
            </a:extLst>
          </p:cNvPr>
          <p:cNvSpPr txBox="1">
            <a:spLocks/>
          </p:cNvSpPr>
          <p:nvPr/>
        </p:nvSpPr>
        <p:spPr>
          <a:xfrm>
            <a:off x="704437" y="1382903"/>
            <a:ext cx="9912575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Some instabilities in NFS mounts of RAW, Data1, Data10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It seems some issues with a specific Active Directory controller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Mitigation: excluded controller from our setup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Currently trying to debug and reproduce together with AIT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Of course we are failing reproducing it...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Maybe DC00 reboot helped?</a:t>
            </a:r>
          </a:p>
          <a:p>
            <a:pPr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Enabled more </a:t>
            </a:r>
            <a:r>
              <a:rPr lang="en-GB" spc="-1" err="1">
                <a:solidFill>
                  <a:schemeClr val="dk1"/>
                </a:solidFill>
                <a:latin typeface="Aptos"/>
              </a:rPr>
              <a:t>winbind</a:t>
            </a:r>
            <a:r>
              <a:rPr lang="en-GB" spc="-1">
                <a:solidFill>
                  <a:schemeClr val="dk1"/>
                </a:solidFill>
                <a:latin typeface="Aptos"/>
              </a:rPr>
              <a:t> / AD response monitoring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Will ask for Icinga2 integration after testing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E7DDD1-DC5C-5104-B077-1B9627F00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909" y="5275755"/>
            <a:ext cx="7957705" cy="148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14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D55C1-AFED-7EAA-974D-29546FA2F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7D12DF9B-704C-29AC-9CAA-161365F0E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Commissioning accounts at SLS</a:t>
            </a: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504570C7-B28C-E570-E484-C6E50770383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Usage of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gac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-accounts as "beamline e-accounts"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No data cleanup</a:t>
            </a:r>
            <a:endParaRPr lang="en-GB" sz="2400">
              <a:solidFill>
                <a:schemeClr val="dk1"/>
              </a:solidFill>
              <a:latin typeface="Arial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Useful for commissioning etc</a:t>
            </a:r>
            <a:endParaRPr lang="en-GB" sz="2400">
              <a:solidFill>
                <a:schemeClr val="dk1"/>
              </a:solidFill>
              <a:latin typeface="Arial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Possible issue: immutable password (e-accounts password is changed every 6 months) + GAC account might have too many permissions</a:t>
            </a:r>
            <a:endParaRPr lang="en-GB" sz="2400">
              <a:solidFill>
                <a:schemeClr val="dk1"/>
              </a:solidFill>
              <a:latin typeface="Arial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Possible solution: treat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gac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-account as an e-account</a:t>
            </a:r>
            <a:endParaRPr lang="en-GB" sz="2400">
              <a:solidFill>
                <a:schemeClr val="dk1"/>
              </a:solidFill>
              <a:latin typeface="Arial"/>
            </a:endParaRP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spc="-1">
                <a:solidFill>
                  <a:schemeClr val="dk1"/>
                </a:solidFill>
                <a:latin typeface="Aptos"/>
              </a:rPr>
              <a:t>Renew password every 6 months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spc="-1">
                <a:solidFill>
                  <a:schemeClr val="dk1"/>
                </a:solidFill>
                <a:latin typeface="Aptos"/>
              </a:rPr>
              <a:t>Get password from </a:t>
            </a:r>
            <a:r>
              <a:rPr lang="en-GB" sz="1800" spc="-1" err="1">
                <a:solidFill>
                  <a:schemeClr val="dk1"/>
                </a:solidFill>
                <a:latin typeface="Aptos"/>
              </a:rPr>
              <a:t>epwd</a:t>
            </a:r>
            <a:endParaRPr lang="en-GB" sz="1800" spc="-1">
              <a:solidFill>
                <a:schemeClr val="dk1"/>
              </a:solidFill>
              <a:latin typeface="Aptos"/>
            </a:endParaRP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spc="-1">
                <a:solidFill>
                  <a:schemeClr val="dk1"/>
                </a:solidFill>
                <a:latin typeface="Aptos"/>
              </a:rPr>
              <a:t>Asked IT Security, seems feasible (do not know the timeline)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Some confusion at the beamlines on what is actually needed</a:t>
            </a:r>
          </a:p>
          <a:p>
            <a:pPr marL="914400" lvl="1" indent="-45720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spc="-1">
                <a:solidFill>
                  <a:schemeClr val="dk1"/>
                </a:solidFill>
                <a:latin typeface="Aptos"/>
              </a:rPr>
              <a:t>Will follow up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endParaRPr lang="en-GB" sz="1800" b="1" spc="-1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831A5B97-40C4-14FE-388C-EC9F7710368F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2B4A210A-F8B3-354B-53A6-89CC4950BDE1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11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72F94DA4-D401-C5BD-D008-4D353D3F22FA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7/22/2025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2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BCFA6-D0C7-7B1B-E030-5D9C2F8221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B102D375-1CEF-F187-B560-C0364BBF7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SLS 2 Dynamic Online compute resources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D1B7094A-5E0C-DAD9-FCAF-139A1E897F1C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Presented work ("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flurm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") to ISC 25 workshop: </a:t>
            </a:r>
            <a:r>
              <a:rPr lang="en-GB" sz="2400" spc="-1">
                <a:solidFill>
                  <a:schemeClr val="dk1"/>
                </a:solidFill>
                <a:latin typeface="Aptos"/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https://www.interactivehpc.com/</a:t>
            </a:r>
            <a:r>
              <a:rPr lang="en-GB" sz="2400" spc="-1">
                <a:solidFill>
                  <a:schemeClr val="dk1"/>
                </a:solidFill>
                <a:latin typeface="Aptos"/>
                <a:ea typeface="+mn-lt"/>
                <a:cs typeface="+mn-lt"/>
              </a:rPr>
              <a:t> - see Ivano's talk</a:t>
            </a:r>
            <a:endParaRPr lang="en-US">
              <a:solidFill>
                <a:schemeClr val="dk1"/>
              </a:solidFill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First tests with MX using dynamically allocated resources, more to come (Tomcat,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cSAXS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)</a:t>
            </a:r>
            <a:endParaRPr lang="en-GB" sz="2400">
              <a:solidFill>
                <a:schemeClr val="dk1"/>
              </a:solidFill>
              <a:latin typeface="Aptos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Enable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RESTful API to submit jobs to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(instead of using CLI) to be tested at the beamlines</a:t>
            </a:r>
            <a:endParaRPr lang="en-GB" sz="20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277BFAE0-A656-7E0F-4F6F-A34355F72EB4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33F40221-23A0-EDA1-F215-834CCE774421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12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440B923C-3DD1-4C35-D82B-1F5A267D9F4D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7/22/2025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D4A01F-9671-6FC9-8626-6CC6EEBFE3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5A6DC4A2-7D67-D745-6E57-E1238B52F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Next SLS2 procurements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D717756F-9191-D070-7C45-9D126C4CB209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Planned procurements with the rest of SLS2 project money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1x server with 4xH100 NVL 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Main requester: Tomcat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Use: online analysis (but not a visualization server)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2x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std_daq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server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Main requester: Tomcat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Use: acquire </a:t>
            </a:r>
            <a:r>
              <a:rPr lang="en-GB" sz="2000" spc="-1" err="1">
                <a:solidFill>
                  <a:schemeClr val="dk1"/>
                </a:solidFill>
                <a:latin typeface="Aptos"/>
              </a:rPr>
              <a:t>Gigafrost</a:t>
            </a:r>
            <a:r>
              <a:rPr lang="en-GB" sz="2000" spc="-1">
                <a:solidFill>
                  <a:schemeClr val="dk1"/>
                </a:solidFill>
                <a:latin typeface="Aptos"/>
              </a:rPr>
              <a:t> and </a:t>
            </a:r>
            <a:r>
              <a:rPr lang="en-GB" sz="2000" spc="-1" err="1">
                <a:solidFill>
                  <a:schemeClr val="dk1"/>
                </a:solidFill>
                <a:latin typeface="Aptos"/>
              </a:rPr>
              <a:t>PCO.Edge</a:t>
            </a:r>
            <a:endParaRPr lang="en-GB" sz="2000" spc="-1">
              <a:solidFill>
                <a:schemeClr val="dk1"/>
              </a:solidFill>
              <a:latin typeface="Aptos"/>
            </a:endParaRP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15-20 AMD-based compute nodes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Example configuration: 2x28 cores, 512 RAM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AMD seems to give better performances in </a:t>
            </a:r>
            <a:r>
              <a:rPr lang="en-GB" sz="2000" spc="-1" err="1">
                <a:solidFill>
                  <a:schemeClr val="dk1"/>
                </a:solidFill>
                <a:latin typeface="Aptos"/>
              </a:rPr>
              <a:t>analyzed</a:t>
            </a:r>
            <a:r>
              <a:rPr lang="en-GB" sz="2000" spc="-1">
                <a:solidFill>
                  <a:schemeClr val="dk1"/>
                </a:solidFill>
                <a:latin typeface="Aptos"/>
              </a:rPr>
              <a:t> use cases (PX, Tomcat)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Will use most of the remaining money</a:t>
            </a:r>
            <a:endParaRPr lang="en-GB" sz="2000" b="1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CFCD331C-A568-2294-C18F-B9245322B5E7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B2558B4B-54CD-0693-6E00-8F4D5BF0A76F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13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5863CA11-C84C-D8CE-6197-68105BDBACCE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7/22/2025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3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4200" spc="-1">
                <a:solidFill>
                  <a:schemeClr val="lt1"/>
                </a:solidFill>
                <a:latin typeface="Aptos"/>
              </a:rPr>
              <a:t>Thanks for your attention!</a:t>
            </a:r>
            <a:endParaRPr lang="en-US">
              <a:solidFill>
                <a:schemeClr val="lt1"/>
              </a:solidFill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B8135E20-4580-44FA-A176-928B366603F1}" type="slidenum">
              <a:t>14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fld id="{95F1E2A0-8431-49D8-9E2E-B51DB5415301}" type="datetime1">
              <a:rPr lang="en-US"/>
              <a:t>7/22/2025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25862-E6EE-DA14-F040-7651709CE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849D0178-2B27-FC1E-9738-9ACA12067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Who we are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A0025A93-925E-89B6-78CB-CF9DB976A14C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b="1" spc="-1">
                <a:solidFill>
                  <a:schemeClr val="dk1"/>
                </a:solidFill>
                <a:latin typeface="Aptos"/>
              </a:rPr>
              <a:t>D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ata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A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nalysis and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R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esearch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I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nfrastructure (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DARI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, or 7904) manages IT resources and services for Scientist at the Research Facilities (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atm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mainly SLS and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SwissFEL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):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High Performance Storage (GPFS)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High Performance Computing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Fast network fabric (Ethernet /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Infiniband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200G)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Archiving automation (integration with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SciCat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)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Self-service Resource API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Dedicated DAQ nodes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Deployment pipelines (with 7902)</a:t>
            </a: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3676F3A9-F514-5268-5211-1DF8D297FD39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66307B4C-AD70-CA5C-43B8-129EC9045AC3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2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D27F0116-B28F-E5CA-1048-2BD576CD42C0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7/22/2025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118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abbit Announcing Using Megaphone. Notifying, Warning, Announcement Stock  Photo - Image of animal, speaking: 313780484">
            <a:extLst>
              <a:ext uri="{FF2B5EF4-FFF2-40B4-BE49-F238E27FC236}">
                <a16:creationId xmlns:a16="http://schemas.microsoft.com/office/drawing/2014/main" id="{0D302826-DCDD-821A-F62A-416E40EBF0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372" r="86" b="130"/>
          <a:stretch>
            <a:fillRect/>
          </a:stretch>
        </p:blipFill>
        <p:spPr>
          <a:xfrm>
            <a:off x="4138474" y="516641"/>
            <a:ext cx="4129855" cy="6045287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371624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21F93-471B-C86A-989C-9266566AD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16EC90CE-89B1-E257-6227-5057D695D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Compute / Storage shutdown</a:t>
            </a:r>
            <a:endParaRPr lang="en-US"/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FFA20BF5-0068-5584-8D30-84F3CA007457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We need to shutdown Ra (compute + storage) + SLS storage to perform various updates.</a:t>
            </a:r>
            <a:endParaRPr lang="en-US" sz="2400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Current planned maintenance shutdown is on: </a:t>
            </a:r>
            <a:endParaRPr lang="en-US" sz="2400" spc="-1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latin typeface="Aptos"/>
            </a:endParaRPr>
          </a:p>
          <a:p>
            <a:pPr marL="0" indent="0" algn="ctr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b="1" spc="-1">
                <a:solidFill>
                  <a:schemeClr val="dk1"/>
                </a:solidFill>
                <a:latin typeface="Aptos"/>
              </a:rPr>
              <a:t>11-13 August (possibly longer +2 days)</a:t>
            </a:r>
            <a:endParaRPr lang="en-US" sz="2400" b="1" spc="-1">
              <a:solidFill>
                <a:schemeClr val="dk1"/>
              </a:solidFill>
              <a:latin typeface="Aptos"/>
            </a:endParaRPr>
          </a:p>
          <a:p>
            <a:pPr marL="0" indent="0" algn="ctr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b="1" spc="-1">
                <a:solidFill>
                  <a:schemeClr val="dk1"/>
                </a:solidFill>
                <a:latin typeface="Aptos"/>
              </a:rPr>
              <a:t>(General IT maintenance window is 9-10 August)</a:t>
            </a:r>
            <a:endParaRPr lang="en-US" sz="2400" b="1" spc="-1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We do not have many options, as now SLS and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SwissFEL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resources (storage specially) are bound together.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From now on, we plan to have 2 major shutdowns per year (January and August)</a:t>
            </a: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74982133-2D1A-692A-E714-C87DF4AB85DB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5A6B8317-AB8D-F050-9A44-26FAA5D6901F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4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3A696FEA-9463-F431-139E-526262F9414A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7/22/2025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908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A5C44-312C-E3E5-745F-1D0E74C9D1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100C1E90-B419-FB04-5E18-E5236AF62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Compute / Storage shutdown operations</a:t>
            </a:r>
            <a:endParaRPr lang="en-US"/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9CAFAF11-F31D-43F7-6E6D-70512C8ED3E5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buFont typeface="Arial"/>
              <a:buChar char="•"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GPFS storage upgrade to latest ESS release (Lenovo already at latest GSS)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buFont typeface="Arial"/>
              <a:buChar char="•"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GPFS clients to 5.2.3.2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buFont typeface="Arial"/>
              <a:buChar char="•"/>
              <a:tabLst>
                <a:tab pos="536400" algn="l"/>
              </a:tabLst>
            </a:pPr>
            <a:r>
              <a:rPr lang="en-GB" sz="2400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to 25.5.1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buFont typeface="Arial"/>
              <a:buChar char="•"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Upgrade from MOFED to DOCA 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buFont typeface="Arial"/>
              <a:buChar char="•"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Mount SLS2 storage read-write on Ra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buFont typeface="Arial"/>
              <a:buChar char="•"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Migrate CES to new AD object setup</a:t>
            </a: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FE20331D-7AD9-7DCD-FB08-7FEFECC46002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DCBDF6CE-1991-C961-4C04-6B60AF52D375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5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68D78A3E-1FFC-82C8-D3FE-5950797FAA29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7/22/2025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047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0D3DC0-9B0E-B8E2-1E63-5042675AC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C953FC89-DCC8-9374-1BBA-A68577C37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err="1">
                <a:solidFill>
                  <a:schemeClr val="dk1"/>
                </a:solidFill>
                <a:latin typeface="Aptos"/>
              </a:rPr>
              <a:t>SwissFEL</a:t>
            </a:r>
            <a:r>
              <a:rPr lang="en-GB" sz="2600" b="1" spc="-1">
                <a:solidFill>
                  <a:schemeClr val="dk1"/>
                </a:solidFill>
                <a:latin typeface="Aptos"/>
              </a:rPr>
              <a:t> incident</a:t>
            </a:r>
            <a:endParaRPr lang="en-US" err="1"/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15A11281-7541-FC19-28CB-D6DD54829D21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On July 4th got a phone call from Luc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Patthey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about a cooling issue at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SwissFEL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Natalia and Sven already warned us over chat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TL;DR SIZ got a cooling alarm for the Racks, has not found the head of Electricians (Emanuel Husler)</a:t>
            </a:r>
          </a:p>
          <a:p>
            <a:pPr marL="800100" lvl="1" indent="-34290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Didn't know who to call</a:t>
            </a:r>
          </a:p>
          <a:p>
            <a:pPr marL="800100" lvl="1" indent="-34290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Called the owner of the Interflex device...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A water valve was not working</a:t>
            </a:r>
          </a:p>
          <a:p>
            <a:pPr marL="800100" lvl="1" indent="-34290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With Christoph Bostedt's approval, shut down all compute and DAQ</a:t>
            </a:r>
          </a:p>
          <a:p>
            <a:pPr marL="800100" lvl="1" indent="-34290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Valve was replaced the next Wednesday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Emanuel will review what failed in the communication...</a:t>
            </a: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234085C-19C7-D708-C571-855E1EF7CA43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D603E1F0-6E54-0715-C6E8-EC6A756DA03E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6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5E9073E5-B110-C220-DD1F-49B8B52DE047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7/22/2025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81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4DB81-1FA3-F433-C6F4-7E00FD880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0950F0AC-17A1-7B77-99C1-26F07D8EF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SLS 2 new Storage layout - reminder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892C4A9D-E7C0-B809-EF97-0B0D464F6AB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85821"/>
            <a:ext cx="4410721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000" b="1" spc="-1">
                <a:solidFill>
                  <a:schemeClr val="dk1"/>
                </a:solidFill>
                <a:latin typeface="Aptos"/>
              </a:rPr>
              <a:t>Details </a:t>
            </a:r>
            <a:r>
              <a:rPr lang="en-GB" sz="2000" spc="-1">
                <a:solidFill>
                  <a:schemeClr val="dk1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Confluence page</a:t>
            </a:r>
            <a:r>
              <a:rPr lang="en-GB" sz="2000" spc="-1">
                <a:solidFill>
                  <a:schemeClr val="dk1"/>
                </a:solidFill>
                <a:ea typeface="+mn-lt"/>
                <a:cs typeface="+mn-lt"/>
              </a:rPr>
              <a:t>, </a:t>
            </a:r>
            <a:r>
              <a:rPr lang="en-GB" sz="2000" spc="-1">
                <a:solidFill>
                  <a:schemeClr val="dk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CPS Lab meeting</a:t>
            </a:r>
            <a:r>
              <a:rPr lang="en-GB" sz="2000" spc="-1">
                <a:solidFill>
                  <a:schemeClr val="dk1"/>
                </a:solidFill>
                <a:ea typeface="+mn-lt"/>
                <a:cs typeface="+mn-lt"/>
              </a:rPr>
              <a:t>, </a:t>
            </a:r>
            <a:r>
              <a:rPr lang="en-GB" sz="2000" spc="-1">
                <a:solidFill>
                  <a:schemeClr val="dk1"/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Documentation (WIP)</a:t>
            </a:r>
            <a:endParaRPr lang="en-GB" sz="2000" spc="-1">
              <a:solidFill>
                <a:schemeClr val="dk1"/>
              </a:solidFill>
              <a:cs typeface="Arial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000" spc="-1">
              <a:solidFill>
                <a:schemeClr val="dk1"/>
              </a:solidFill>
              <a:latin typeface="Aptos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b="1" spc="-1">
                <a:solidFill>
                  <a:schemeClr val="dk1"/>
                </a:solidFill>
                <a:latin typeface="Aptos"/>
              </a:rPr>
              <a:t>E-account home directory:</a:t>
            </a:r>
            <a:r>
              <a:rPr lang="en-GB" sz="2000" spc="-1">
                <a:solidFill>
                  <a:schemeClr val="dk1"/>
                </a:solidFill>
                <a:latin typeface="Aptos"/>
              </a:rPr>
              <a:t> local to the console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b="1" spc="-1">
                <a:solidFill>
                  <a:schemeClr val="dk1"/>
                </a:solidFill>
                <a:latin typeface="Aptos"/>
              </a:rPr>
              <a:t>"Shared home directory":</a:t>
            </a:r>
            <a:r>
              <a:rPr lang="en-GB" sz="2000" spc="-1">
                <a:solidFill>
                  <a:schemeClr val="dk1"/>
                </a:solidFill>
                <a:latin typeface="Aptos"/>
              </a:rPr>
              <a:t> 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600" spc="-1">
                <a:solidFill>
                  <a:schemeClr val="dk1"/>
                </a:solidFill>
                <a:latin typeface="Aptos"/>
              </a:rPr>
              <a:t>hosted on central AIT storage</a:t>
            </a:r>
            <a:endParaRPr lang="en-GB" sz="1600" b="1" spc="-1">
              <a:solidFill>
                <a:schemeClr val="dk1"/>
              </a:solidFill>
              <a:latin typeface="Aptos"/>
            </a:endParaRP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600" spc="-1">
                <a:solidFill>
                  <a:schemeClr val="dk1"/>
                </a:solidFill>
                <a:latin typeface="Aptos"/>
              </a:rPr>
              <a:t>Automatically created </a:t>
            </a:r>
            <a:r>
              <a:rPr lang="en-GB" sz="1600" b="1" spc="-1">
                <a:solidFill>
                  <a:schemeClr val="dk1"/>
                </a:solidFill>
                <a:latin typeface="Aptos"/>
              </a:rPr>
              <a:t>only for new e-accounts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600" spc="-1">
                <a:solidFill>
                  <a:schemeClr val="dk1"/>
                </a:solidFill>
                <a:latin typeface="Aptos"/>
              </a:rPr>
              <a:t>automatically mounted on PSI </a:t>
            </a:r>
            <a:r>
              <a:rPr lang="en-GB" sz="1600" spc="-1" err="1">
                <a:solidFill>
                  <a:schemeClr val="dk1"/>
                </a:solidFill>
                <a:latin typeface="Aptos"/>
              </a:rPr>
              <a:t>linux</a:t>
            </a:r>
            <a:r>
              <a:rPr lang="en-GB" sz="1600" spc="-1">
                <a:solidFill>
                  <a:schemeClr val="dk1"/>
                </a:solidFill>
                <a:latin typeface="Aptos"/>
              </a:rPr>
              <a:t> systems under </a:t>
            </a:r>
            <a:r>
              <a:rPr lang="en-GB" sz="1600" spc="-1">
                <a:solidFill>
                  <a:schemeClr val="dk1"/>
                </a:solidFill>
                <a:latin typeface="Miriam Fixed"/>
                <a:ea typeface="+mn-lt"/>
                <a:cs typeface="+mn-lt"/>
              </a:rPr>
              <a:t>~/network-drives</a:t>
            </a:r>
            <a:endParaRPr lang="en-GB">
              <a:solidFill>
                <a:schemeClr val="dk1"/>
              </a:solidFill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b="1" spc="-1">
                <a:solidFill>
                  <a:schemeClr val="dk1"/>
                </a:solidFill>
                <a:latin typeface="Aptos"/>
              </a:rPr>
              <a:t>Work: </a:t>
            </a:r>
            <a:r>
              <a:rPr lang="en-GB" sz="2000" spc="-1">
                <a:solidFill>
                  <a:schemeClr val="dk1"/>
                </a:solidFill>
                <a:latin typeface="Aptos"/>
              </a:rPr>
              <a:t>same area as Ra</a:t>
            </a:r>
            <a:endParaRPr lang="en-GB" sz="2000" b="1" spc="-1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000" spc="-1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000" spc="-1">
              <a:solidFill>
                <a:schemeClr val="dk1"/>
              </a:solidFill>
              <a:latin typeface="Aptos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0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D982874-5FCB-7F7A-4360-DD04B83F98AE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28B31147-B655-DDEA-43E7-105AC84C4FF6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7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0F3DFD7B-58E6-38C8-2014-FD38E947EA62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7/22/2025</a:t>
            </a:fld>
            <a:endParaRPr lang="en-US"/>
          </a:p>
        </p:txBody>
      </p:sp>
      <p:pic>
        <p:nvPicPr>
          <p:cNvPr id="2" name="Picture 1" descr="A screenshot of a computer code&#10;&#10;AI-generated content may be incorrect.">
            <a:extLst>
              <a:ext uri="{FF2B5EF4-FFF2-40B4-BE49-F238E27FC236}">
                <a16:creationId xmlns:a16="http://schemas.microsoft.com/office/drawing/2014/main" id="{67980BDE-357E-7B38-821A-2764566D7B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8529" y="2440132"/>
            <a:ext cx="6924675" cy="2133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1C4FD6A-EA44-B039-3AB1-0102D877C59C}"/>
              </a:ext>
            </a:extLst>
          </p:cNvPr>
          <p:cNvSpPr txBox="1"/>
          <p:nvPr/>
        </p:nvSpPr>
        <p:spPr>
          <a:xfrm>
            <a:off x="6524580" y="1268510"/>
            <a:ext cx="4708357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Aptos"/>
              </a:rPr>
              <a:t>Access is granted over NFSv4 with Kerberos tokens (Linux), or SMB3 (Windows)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00C20C-BBD7-60B6-026D-CE202CAA4DD6}"/>
              </a:ext>
            </a:extLst>
          </p:cNvPr>
          <p:cNvSpPr txBox="1"/>
          <p:nvPr/>
        </p:nvSpPr>
        <p:spPr>
          <a:xfrm>
            <a:off x="6101195" y="4707082"/>
            <a:ext cx="5141768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Aptos"/>
                <a:cs typeface="Arial"/>
              </a:rPr>
              <a:t>One single storage system for SLS, Ra and </a:t>
            </a:r>
            <a:r>
              <a:rPr lang="en-GB" sz="2000" err="1">
                <a:latin typeface="Aptos"/>
                <a:cs typeface="Arial"/>
              </a:rPr>
              <a:t>SwissFEL</a:t>
            </a:r>
            <a:r>
              <a:rPr lang="en-GB" sz="2000">
                <a:latin typeface="Aptos"/>
                <a:cs typeface="Arial"/>
              </a:rPr>
              <a:t> – this allows more flexibility in allocating storage, but higher operational risks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838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0150C-BA09-1B61-F789-F2EB23CF2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B6723BC9-7684-9073-2936-90B44497D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Rollout and next steps</a:t>
            </a:r>
            <a:endParaRPr lang="en-US"/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82441EAC-C110-4002-FC89-FD7034CF12C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Phase-I beamlines roll out completed, Phase-II beamlines roll out</a:t>
            </a:r>
            <a:endParaRPr lang="en-US" spc="-1">
              <a:solidFill>
                <a:schemeClr val="dk1"/>
              </a:solidFill>
              <a:latin typeface="Aptos"/>
            </a:endParaRP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X03MA - ADRESS</a:t>
            </a:r>
            <a:endParaRPr lang="en-US" sz="2000" spc="-1">
              <a:solidFill>
                <a:schemeClr val="dk1"/>
              </a:solidFill>
              <a:latin typeface="Aptos"/>
            </a:endParaRP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X04DB – VUV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X05DA – Optics</a:t>
            </a:r>
            <a:endParaRPr lang="en-US" sz="2000" spc="-1">
              <a:solidFill>
                <a:schemeClr val="dk1"/>
              </a:solidFill>
              <a:latin typeface="Aptos"/>
            </a:endParaRP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X07MA – Xtreme</a:t>
            </a:r>
            <a:endParaRPr lang="en-US" sz="2000" spc="-1">
              <a:solidFill>
                <a:schemeClr val="dk1"/>
              </a:solidFill>
              <a:latin typeface="Aptos"/>
            </a:endParaRP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X07DB – Phoenix</a:t>
            </a:r>
            <a:endParaRPr lang="en-US" sz="2000" spc="-1">
              <a:solidFill>
                <a:schemeClr val="dk1"/>
              </a:solidFill>
              <a:latin typeface="Aptos"/>
            </a:endParaRP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X09LB - XIL</a:t>
            </a:r>
            <a:endParaRPr lang="en-US" sz="2000" spc="-1">
              <a:solidFill>
                <a:schemeClr val="dk1"/>
              </a:solidFill>
              <a:latin typeface="Aptos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pc="-1">
                <a:solidFill>
                  <a:schemeClr val="dk1"/>
                </a:solidFill>
                <a:latin typeface="Aptos"/>
              </a:rPr>
              <a:t>Pending beamlines</a:t>
            </a:r>
            <a:endParaRPr lang="en-US" spc="-1">
              <a:solidFill>
                <a:schemeClr val="dk1"/>
              </a:solidFill>
              <a:latin typeface="Aptos"/>
            </a:endParaRP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X05LA – </a:t>
            </a:r>
            <a:r>
              <a:rPr lang="en-GB" sz="2000" spc="-1" err="1">
                <a:solidFill>
                  <a:schemeClr val="dk1"/>
                </a:solidFill>
                <a:latin typeface="Aptos"/>
              </a:rPr>
              <a:t>MicroXAS</a:t>
            </a:r>
            <a:r>
              <a:rPr lang="en-GB" sz="2000" spc="-1">
                <a:solidFill>
                  <a:schemeClr val="dk1"/>
                </a:solidFill>
                <a:latin typeface="Aptos"/>
              </a:rPr>
              <a:t> (will move to X08SA)</a:t>
            </a:r>
            <a:endParaRPr lang="en-US" sz="2000" spc="-1">
              <a:solidFill>
                <a:schemeClr val="dk1"/>
              </a:solidFill>
              <a:latin typeface="Aptos"/>
            </a:endParaRP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X09LA – SIS (will move to X05LA)</a:t>
            </a:r>
            <a:endParaRPr lang="en-US" sz="2000" spc="-1">
              <a:solidFill>
                <a:schemeClr val="dk1"/>
              </a:solidFill>
              <a:latin typeface="Aptos"/>
            </a:endParaRP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>
                <a:solidFill>
                  <a:schemeClr val="dk1"/>
                </a:solidFill>
                <a:latin typeface="Aptos"/>
              </a:rPr>
              <a:t>X03DA – Pearl (will move to X09LA)</a:t>
            </a:r>
            <a:endParaRPr lang="en-US" sz="2000" spc="-1">
              <a:solidFill>
                <a:schemeClr val="dk1"/>
              </a:solidFill>
              <a:latin typeface="Aptos"/>
            </a:endParaRP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endParaRPr lang="en-GB" sz="20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3E01D2D-EE66-8647-93AE-522867A01B35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2B7809DF-2654-82DB-D049-1C9F9EFAB9D6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8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4BD8C96F-9FCE-CED5-EC86-FA6319222782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7/22/2025</a:t>
            </a:fld>
            <a:endParaRPr lang="en-US"/>
          </a:p>
        </p:txBody>
      </p:sp>
      <p:pic>
        <p:nvPicPr>
          <p:cNvPr id="2" name="Picture 1" descr="An important lesson from Jenga. I was recently gifted a set of Jenga… | by  David Olaniyi | Medium">
            <a:extLst>
              <a:ext uri="{FF2B5EF4-FFF2-40B4-BE49-F238E27FC236}">
                <a16:creationId xmlns:a16="http://schemas.microsoft.com/office/drawing/2014/main" id="{A2059720-DE6F-F5CC-5A3A-0C8CF3B35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7263" y="2887579"/>
            <a:ext cx="3078079" cy="313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137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67605B-AAA1-1BB3-58D5-27F1D2F01A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9C344DA3-E500-FEFC-B21A-504FE1EB9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>
                <a:solidFill>
                  <a:schemeClr val="dk1"/>
                </a:solidFill>
                <a:latin typeface="Aptos"/>
              </a:rPr>
              <a:t>Data transfer system old storage -&gt; new storage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BDC319E8-75A7-919F-D5BD-1A1C4EF536F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Old data is still available in Read-only mode</a:t>
            </a:r>
            <a:endParaRPr lang="en-US" sz="2400">
              <a:solidFill>
                <a:schemeClr val="dk1"/>
              </a:solidFill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A </a:t>
            </a:r>
            <a:r>
              <a:rPr lang="en-GB" sz="2400" b="1" spc="-1">
                <a:solidFill>
                  <a:schemeClr val="dk1"/>
                </a:solidFill>
                <a:latin typeface="Aptos"/>
              </a:rPr>
              <a:t>transfer system</a:t>
            </a:r>
            <a:r>
              <a:rPr lang="en-GB" sz="2400" spc="-1">
                <a:solidFill>
                  <a:schemeClr val="dk1"/>
                </a:solidFill>
                <a:latin typeface="Aptos"/>
              </a:rPr>
              <a:t> has been developed: </a:t>
            </a:r>
            <a:r>
              <a:rPr lang="en-GB" sz="2400" spc="-1">
                <a:solidFill>
                  <a:schemeClr val="dk1"/>
                </a:solidFill>
                <a:latin typeface="Aptos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https://dari.pages.psi.ch/sls/storage.html#slssls20-raw-data-transferdeletion</a:t>
            </a:r>
            <a:endParaRPr lang="en-GB" sz="2400" spc="-1">
              <a:solidFill>
                <a:schemeClr val="dk1"/>
              </a:solidFill>
              <a:latin typeface="Aptos"/>
              <a:ea typeface="+mn-lt"/>
              <a:cs typeface="+mn-lt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Please consider:</a:t>
            </a:r>
            <a:endParaRPr lang="en-GB" sz="2400">
              <a:solidFill>
                <a:schemeClr val="dk1"/>
              </a:solidFill>
            </a:endParaRPr>
          </a:p>
          <a:p>
            <a:pPr marL="914400" lvl="1" indent="-45720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b="1" spc="-1">
                <a:solidFill>
                  <a:schemeClr val="dk1"/>
                </a:solidFill>
                <a:latin typeface="Aptos"/>
              </a:rPr>
              <a:t>Deleting </a:t>
            </a:r>
            <a:r>
              <a:rPr lang="en-GB" sz="1800" spc="-1">
                <a:solidFill>
                  <a:schemeClr val="dk1"/>
                </a:solidFill>
                <a:latin typeface="Aptos"/>
              </a:rPr>
              <a:t>and re-organizing your data</a:t>
            </a:r>
          </a:p>
          <a:p>
            <a:pPr marL="914400" lvl="1" indent="-45720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b="1" spc="-1">
                <a:solidFill>
                  <a:schemeClr val="dk1"/>
                </a:solidFill>
                <a:latin typeface="Aptos"/>
              </a:rPr>
              <a:t>Archiving </a:t>
            </a:r>
            <a:r>
              <a:rPr lang="en-GB" sz="1800" spc="-1">
                <a:solidFill>
                  <a:schemeClr val="dk1"/>
                </a:solidFill>
                <a:latin typeface="Aptos"/>
              </a:rPr>
              <a:t>your data after cleaning it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b="1" spc="-1">
                <a:solidFill>
                  <a:schemeClr val="dk1"/>
                </a:solidFill>
                <a:latin typeface="Aptos"/>
              </a:rPr>
              <a:t>Old storage system will be decommissioned by end 2025 (possibly end of October)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>
                <a:solidFill>
                  <a:schemeClr val="dk1"/>
                </a:solidFill>
                <a:latin typeface="Aptos"/>
              </a:rPr>
              <a:t>Beamlines with pending storage roll-out are currently excluded from the transfer system and the decommissioning deadline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7DE7AB0C-F57B-B8FE-ABE2-924EAD5E2BDD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11A691F3-C6AC-0C63-9517-498BBA8B8FFB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9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04FAFC4A-3BD8-5972-54D1-BC43126725A1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7/22/2025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5567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b48679f-c7e4-4359-962e-1d097548668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B82E1A2E4D1C4FA6B2F0912B1548A8" ma:contentTypeVersion="11" ma:contentTypeDescription="Create a new document." ma:contentTypeScope="" ma:versionID="ca3a43b4ce5c2020ce481881833a6d3f">
  <xsd:schema xmlns:xsd="http://www.w3.org/2001/XMLSchema" xmlns:xs="http://www.w3.org/2001/XMLSchema" xmlns:p="http://schemas.microsoft.com/office/2006/metadata/properties" xmlns:ns2="5b48679f-c7e4-4359-962e-1d0975486688" targetNamespace="http://schemas.microsoft.com/office/2006/metadata/properties" ma:root="true" ma:fieldsID="ed7dd06b72d3fc32d8136c814d84ffea" ns2:_="">
    <xsd:import namespace="5b48679f-c7e4-4359-962e-1d0975486688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8679f-c7e4-4359-962e-1d0975486688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1a11b504-4a56-4162-b481-2d74ed24a8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BD4AF0-05D1-4523-AC56-9005946961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BAA40F-DBA7-4FB9-9169-6CF9071DEF99}">
  <ds:schemaRefs>
    <ds:schemaRef ds:uri="5b48679f-c7e4-4359-962e-1d0975486688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C7CFEEF-A0A0-4552-92C3-E877CB1F5AC9}">
  <ds:schemaRefs>
    <ds:schemaRef ds:uri="5b48679f-c7e4-4359-962e-1d097548668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14</Slides>
  <Notes>0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Benutzerdefiniertes Design</vt:lpstr>
      <vt:lpstr>Benutzerdefiniertes Design</vt:lpstr>
      <vt:lpstr>Benutzerdefiniertes Design</vt:lpstr>
      <vt:lpstr>7904 update</vt:lpstr>
      <vt:lpstr>Who we are</vt:lpstr>
      <vt:lpstr>PowerPoint Presentation</vt:lpstr>
      <vt:lpstr>Compute / Storage shutdown</vt:lpstr>
      <vt:lpstr>Compute / Storage shutdown operations</vt:lpstr>
      <vt:lpstr>SwissFEL incident</vt:lpstr>
      <vt:lpstr>SLS 2 new Storage layout - reminder</vt:lpstr>
      <vt:lpstr>Rollout and next steps</vt:lpstr>
      <vt:lpstr>Data transfer system old storage -&gt; new storage</vt:lpstr>
      <vt:lpstr>CES issues</vt:lpstr>
      <vt:lpstr>Commissioning accounts at SLS</vt:lpstr>
      <vt:lpstr>SLS 2 Dynamic Online compute resources</vt:lpstr>
      <vt:lpstr>Next SLS2 procurements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Leonardo Sala</dc:creator>
  <dc:description>erstellt durch Vorlagenbauer.ch</dc:description>
  <cp:revision>1</cp:revision>
  <dcterms:created xsi:type="dcterms:W3CDTF">2024-06-26T20:57:43Z</dcterms:created>
  <dcterms:modified xsi:type="dcterms:W3CDTF">2025-07-22T07:06:58Z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0x01010098B82E1A2E4D1C4FA6B2F0912B1548A8</vt:lpwstr>
  </property>
  <property fmtid="{D5CDD505-2E9C-101B-9397-08002B2CF9AE}" pid="3" name="MediaServiceImageTags">
    <vt:lpwstr/>
  </property>
  <property fmtid="{D5CDD505-2E9C-101B-9397-08002B2CF9AE}" pid="4" name="PresentationFormat">
    <vt:lpwstr>Breitbild</vt:lpwstr>
  </property>
  <property fmtid="{D5CDD505-2E9C-101B-9397-08002B2CF9AE}" pid="5" name="Slides">
    <vt:r8>41</vt:r8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_ExtendedDescription">
    <vt:lpwstr/>
  </property>
  <property fmtid="{D5CDD505-2E9C-101B-9397-08002B2CF9AE}" pid="10" name="_activity">
    <vt:lpwstr>{"FileActivityType":"9","FileActivityTimeStamp":"2025-06-26T08:11:28.887Z","FileActivityUsersOnPage":[{"DisplayName":"Sala Leonardo","Id":"leonardo.sala@psi.ch"},{"DisplayName":"Ashton Alun","Id":"alun.ashton@psi.ch"}],"FileActivityNavigationId":null}</vt:lpwstr>
  </property>
  <property fmtid="{D5CDD505-2E9C-101B-9397-08002B2CF9AE}" pid="11" name="TriggerFlowInfo">
    <vt:lpwstr/>
  </property>
</Properties>
</file>