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5" r:id="rId5"/>
    <p:sldMasterId id="2147483706" r:id="rId6"/>
  </p:sldMasterIdLst>
  <p:notesMasterIdLst>
    <p:notesMasterId r:id="rId26"/>
  </p:notesMasterIdLst>
  <p:sldIdLst>
    <p:sldId id="256" r:id="rId7"/>
    <p:sldId id="301" r:id="rId8"/>
    <p:sldId id="286" r:id="rId9"/>
    <p:sldId id="302" r:id="rId10"/>
    <p:sldId id="303" r:id="rId11"/>
    <p:sldId id="298" r:id="rId12"/>
    <p:sldId id="288" r:id="rId13"/>
    <p:sldId id="289" r:id="rId14"/>
    <p:sldId id="290" r:id="rId15"/>
    <p:sldId id="291" r:id="rId16"/>
    <p:sldId id="292" r:id="rId17"/>
    <p:sldId id="294" r:id="rId18"/>
    <p:sldId id="293" r:id="rId19"/>
    <p:sldId id="296" r:id="rId20"/>
    <p:sldId id="297" r:id="rId21"/>
    <p:sldId id="280" r:id="rId22"/>
    <p:sldId id="257" r:id="rId23"/>
    <p:sldId id="295" r:id="rId24"/>
    <p:sldId id="299" r:id="rId25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156BB9-F598-5E26-DCEB-4E80EA546F29}" v="288" dt="2025-07-22T06:02:11.025"/>
    <p1510:client id="{14C80476-24E8-D238-F63E-1BCA7B531001}" v="638" dt="2025-07-21T11:44:09.484"/>
    <p1510:client id="{AB2B3C4C-B869-31F9-0F7F-C24B22D404D6}" v="3" dt="2025-07-21T11:56:48.335"/>
    <p1510:client id="{ABF8988D-FC7E-2258-D0B7-BEFC5B6261C1}" v="640" dt="2025-07-21T09:46:55.159"/>
    <p1510:client id="{B0D2B0E0-AC55-3B2F-2E92-EC0583E14AE9}" v="179" dt="2025-07-21T10:59:22.4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lamo Ivano Giuseppe" userId="S::ivano.talamo@psi.ch::ebee16a9-3bf8-432b-bce6-6a884ccc95d6" providerId="AD" clId="Web-{AB2B3C4C-B869-31F9-0F7F-C24B22D404D6}"/>
    <pc:docChg chg="modSld">
      <pc:chgData name="Talamo Ivano Giuseppe" userId="S::ivano.talamo@psi.ch::ebee16a9-3bf8-432b-bce6-6a884ccc95d6" providerId="AD" clId="Web-{AB2B3C4C-B869-31F9-0F7F-C24B22D404D6}" dt="2025-07-21T11:56:46.694" v="1" actId="20577"/>
      <pc:docMkLst>
        <pc:docMk/>
      </pc:docMkLst>
      <pc:sldChg chg="modSp">
        <pc:chgData name="Talamo Ivano Giuseppe" userId="S::ivano.talamo@psi.ch::ebee16a9-3bf8-432b-bce6-6a884ccc95d6" providerId="AD" clId="Web-{AB2B3C4C-B869-31F9-0F7F-C24B22D404D6}" dt="2025-07-21T11:56:46.694" v="1" actId="20577"/>
        <pc:sldMkLst>
          <pc:docMk/>
          <pc:sldMk cId="0" sldId="256"/>
        </pc:sldMkLst>
        <pc:spChg chg="mod">
          <ac:chgData name="Talamo Ivano Giuseppe" userId="S::ivano.talamo@psi.ch::ebee16a9-3bf8-432b-bce6-6a884ccc95d6" providerId="AD" clId="Web-{AB2B3C4C-B869-31F9-0F7F-C24B22D404D6}" dt="2025-07-21T11:56:46.694" v="1" actId="20577"/>
          <ac:spMkLst>
            <pc:docMk/>
            <pc:sldMk cId="0" sldId="256"/>
            <ac:spMk id="310" creationId="{00000000-0000-0000-0000-000000000000}"/>
          </ac:spMkLst>
        </pc:spChg>
      </pc:sldChg>
    </pc:docChg>
  </pc:docChgLst>
  <pc:docChgLst>
    <pc:chgData name="Talamo Ivano Giuseppe" userId="S::ivano.talamo@psi.ch::ebee16a9-3bf8-432b-bce6-6a884ccc95d6" providerId="AD" clId="Web-{B0D2B0E0-AC55-3B2F-2E92-EC0583E14AE9}"/>
    <pc:docChg chg="addSld modSld sldOrd">
      <pc:chgData name="Talamo Ivano Giuseppe" userId="S::ivano.talamo@psi.ch::ebee16a9-3bf8-432b-bce6-6a884ccc95d6" providerId="AD" clId="Web-{B0D2B0E0-AC55-3B2F-2E92-EC0583E14AE9}" dt="2025-07-21T10:59:22.489" v="148"/>
      <pc:docMkLst>
        <pc:docMk/>
      </pc:docMkLst>
      <pc:sldChg chg="addSp delSp modSp">
        <pc:chgData name="Talamo Ivano Giuseppe" userId="S::ivano.talamo@psi.ch::ebee16a9-3bf8-432b-bce6-6a884ccc95d6" providerId="AD" clId="Web-{B0D2B0E0-AC55-3B2F-2E92-EC0583E14AE9}" dt="2025-07-21T10:53:03.592" v="66" actId="1076"/>
        <pc:sldMkLst>
          <pc:docMk/>
          <pc:sldMk cId="3356662014" sldId="301"/>
        </pc:sldMkLst>
        <pc:spChg chg="mod">
          <ac:chgData name="Talamo Ivano Giuseppe" userId="S::ivano.talamo@psi.ch::ebee16a9-3bf8-432b-bce6-6a884ccc95d6" providerId="AD" clId="Web-{B0D2B0E0-AC55-3B2F-2E92-EC0583E14AE9}" dt="2025-07-21T10:52:57.263" v="65" actId="20577"/>
          <ac:spMkLst>
            <pc:docMk/>
            <pc:sldMk cId="3356662014" sldId="301"/>
            <ac:spMk id="3" creationId="{D44D3111-E203-40BB-1C35-CC2968F79EF6}"/>
          </ac:spMkLst>
        </pc:spChg>
        <pc:spChg chg="mod">
          <ac:chgData name="Talamo Ivano Giuseppe" userId="S::ivano.talamo@psi.ch::ebee16a9-3bf8-432b-bce6-6a884ccc95d6" providerId="AD" clId="Web-{B0D2B0E0-AC55-3B2F-2E92-EC0583E14AE9}" dt="2025-07-21T10:53:03.592" v="66" actId="1076"/>
          <ac:spMkLst>
            <pc:docMk/>
            <pc:sldMk cId="3356662014" sldId="301"/>
            <ac:spMk id="7" creationId="{D1BF8B64-8B6F-DE2D-9B2F-564DD17DA881}"/>
          </ac:spMkLst>
        </pc:spChg>
        <pc:picChg chg="add mod">
          <ac:chgData name="Talamo Ivano Giuseppe" userId="S::ivano.talamo@psi.ch::ebee16a9-3bf8-432b-bce6-6a884ccc95d6" providerId="AD" clId="Web-{B0D2B0E0-AC55-3B2F-2E92-EC0583E14AE9}" dt="2025-07-21T09:48:18.483" v="4" actId="1076"/>
          <ac:picMkLst>
            <pc:docMk/>
            <pc:sldMk cId="3356662014" sldId="301"/>
            <ac:picMk id="2" creationId="{5AEF06FD-40EF-E5D5-81C0-6315BF5282DF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45:45.880" v="13" actId="14100"/>
          <ac:picMkLst>
            <pc:docMk/>
            <pc:sldMk cId="3356662014" sldId="301"/>
            <ac:picMk id="8" creationId="{8613F424-001F-FCDE-3E4C-5556E40E8312}"/>
          </ac:picMkLst>
        </pc:picChg>
        <pc:picChg chg="del">
          <ac:chgData name="Talamo Ivano Giuseppe" userId="S::ivano.talamo@psi.ch::ebee16a9-3bf8-432b-bce6-6a884ccc95d6" providerId="AD" clId="Web-{B0D2B0E0-AC55-3B2F-2E92-EC0583E14AE9}" dt="2025-07-21T09:48:10.155" v="0"/>
          <ac:picMkLst>
            <pc:docMk/>
            <pc:sldMk cId="3356662014" sldId="301"/>
            <ac:picMk id="8" creationId="{E5668F87-6E22-BDAC-9DF3-EE347C89ED0F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52:23.435" v="42" actId="1076"/>
          <ac:picMkLst>
            <pc:docMk/>
            <pc:sldMk cId="3356662014" sldId="301"/>
            <ac:picMk id="9" creationId="{EB6EF631-8470-C222-CAA6-CBCE839BE80D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47:16.929" v="23"/>
          <ac:picMkLst>
            <pc:docMk/>
            <pc:sldMk cId="3356662014" sldId="301"/>
            <ac:picMk id="10" creationId="{FC8281FA-5D32-AC00-8167-01A1F3749AFF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52:23.450" v="43" actId="1076"/>
          <ac:picMkLst>
            <pc:docMk/>
            <pc:sldMk cId="3356662014" sldId="301"/>
            <ac:picMk id="11" creationId="{3EFA7148-3159-64A9-F5C8-60690D4580C7}"/>
          </ac:picMkLst>
        </pc:picChg>
      </pc:sldChg>
      <pc:sldChg chg="addSp delSp modSp ord">
        <pc:chgData name="Talamo Ivano Giuseppe" userId="S::ivano.talamo@psi.ch::ebee16a9-3bf8-432b-bce6-6a884ccc95d6" providerId="AD" clId="Web-{B0D2B0E0-AC55-3B2F-2E92-EC0583E14AE9}" dt="2025-07-21T10:57:49.707" v="131" actId="14100"/>
        <pc:sldMkLst>
          <pc:docMk/>
          <pc:sldMk cId="1106275448" sldId="302"/>
        </pc:sldMkLst>
        <pc:picChg chg="del">
          <ac:chgData name="Talamo Ivano Giuseppe" userId="S::ivano.talamo@psi.ch::ebee16a9-3bf8-432b-bce6-6a884ccc95d6" providerId="AD" clId="Web-{B0D2B0E0-AC55-3B2F-2E92-EC0583E14AE9}" dt="2025-07-21T10:46:28.490" v="14"/>
          <ac:picMkLst>
            <pc:docMk/>
            <pc:sldMk cId="1106275448" sldId="302"/>
            <ac:picMk id="2" creationId="{1A1C887A-FFD9-FB95-ADCE-6D92CA4AE375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0:45.276" v="32"/>
          <ac:picMkLst>
            <pc:docMk/>
            <pc:sldMk cId="1106275448" sldId="302"/>
            <ac:picMk id="7" creationId="{668FBC16-0817-F12D-8AAB-FEDE2EA0CC90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7:40.644" v="128"/>
          <ac:picMkLst>
            <pc:docMk/>
            <pc:sldMk cId="1106275448" sldId="302"/>
            <ac:picMk id="8" creationId="{D178BA81-CA0B-CA8B-DF2F-29105EF2C2B2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1:37.918" v="40"/>
          <ac:picMkLst>
            <pc:docMk/>
            <pc:sldMk cId="1106275448" sldId="302"/>
            <ac:picMk id="9" creationId="{7B72DBBA-A2DF-9FE9-5E56-78415932E159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57:49.707" v="131" actId="14100"/>
          <ac:picMkLst>
            <pc:docMk/>
            <pc:sldMk cId="1106275448" sldId="302"/>
            <ac:picMk id="10" creationId="{F963CD13-E71E-F713-A78B-DFEA2FABB277}"/>
          </ac:picMkLst>
        </pc:picChg>
      </pc:sldChg>
      <pc:sldChg chg="addSp delSp modSp add replId">
        <pc:chgData name="Talamo Ivano Giuseppe" userId="S::ivano.talamo@psi.ch::ebee16a9-3bf8-432b-bce6-6a884ccc95d6" providerId="AD" clId="Web-{B0D2B0E0-AC55-3B2F-2E92-EC0583E14AE9}" dt="2025-07-21T10:59:22.489" v="148"/>
        <pc:sldMkLst>
          <pc:docMk/>
          <pc:sldMk cId="196273069" sldId="303"/>
        </pc:sldMkLst>
        <pc:spChg chg="del">
          <ac:chgData name="Talamo Ivano Giuseppe" userId="S::ivano.talamo@psi.ch::ebee16a9-3bf8-432b-bce6-6a884ccc95d6" providerId="AD" clId="Web-{B0D2B0E0-AC55-3B2F-2E92-EC0583E14AE9}" dt="2025-07-21T10:53:35.202" v="68"/>
          <ac:spMkLst>
            <pc:docMk/>
            <pc:sldMk cId="196273069" sldId="303"/>
            <ac:spMk id="7" creationId="{963A45A2-186B-7810-D49E-B4126EA3B919}"/>
          </ac:spMkLst>
        </pc:spChg>
        <pc:spChg chg="add mod">
          <ac:chgData name="Talamo Ivano Giuseppe" userId="S::ivano.talamo@psi.ch::ebee16a9-3bf8-432b-bce6-6a884ccc95d6" providerId="AD" clId="Web-{B0D2B0E0-AC55-3B2F-2E92-EC0583E14AE9}" dt="2025-07-21T10:58:43.598" v="139" actId="1076"/>
          <ac:spMkLst>
            <pc:docMk/>
            <pc:sldMk cId="196273069" sldId="303"/>
            <ac:spMk id="10" creationId="{541E71F9-DB02-1088-BA7B-38118AFD2A63}"/>
          </ac:spMkLst>
        </pc:spChg>
        <pc:spChg chg="add mod">
          <ac:chgData name="Talamo Ivano Giuseppe" userId="S::ivano.talamo@psi.ch::ebee16a9-3bf8-432b-bce6-6a884ccc95d6" providerId="AD" clId="Web-{B0D2B0E0-AC55-3B2F-2E92-EC0583E14AE9}" dt="2025-07-21T10:58:47.176" v="140" actId="1076"/>
          <ac:spMkLst>
            <pc:docMk/>
            <pc:sldMk cId="196273069" sldId="303"/>
            <ac:spMk id="11" creationId="{11BECA45-8BFD-FCA2-BF95-6CB550B35074}"/>
          </ac:spMkLst>
        </pc:spChg>
        <pc:spChg chg="add mod">
          <ac:chgData name="Talamo Ivano Giuseppe" userId="S::ivano.talamo@psi.ch::ebee16a9-3bf8-432b-bce6-6a884ccc95d6" providerId="AD" clId="Web-{B0D2B0E0-AC55-3B2F-2E92-EC0583E14AE9}" dt="2025-07-21T10:59:22.489" v="148"/>
          <ac:spMkLst>
            <pc:docMk/>
            <pc:sldMk cId="196273069" sldId="303"/>
            <ac:spMk id="21" creationId="{1BDFD2FF-4F0F-7547-542C-9701E37F7609}"/>
          </ac:spMkLst>
        </pc:spChg>
        <pc:spChg chg="mod">
          <ac:chgData name="Talamo Ivano Giuseppe" userId="S::ivano.talamo@psi.ch::ebee16a9-3bf8-432b-bce6-6a884ccc95d6" providerId="AD" clId="Web-{B0D2B0E0-AC55-3B2F-2E92-EC0583E14AE9}" dt="2025-07-21T10:55:33.298" v="90" actId="20577"/>
          <ac:spMkLst>
            <pc:docMk/>
            <pc:sldMk cId="196273069" sldId="303"/>
            <ac:spMk id="313" creationId="{CE6A9507-A923-7234-B37A-5A079CF0E44C}"/>
          </ac:spMkLst>
        </pc:spChg>
        <pc:picChg chg="del">
          <ac:chgData name="Talamo Ivano Giuseppe" userId="S::ivano.talamo@psi.ch::ebee16a9-3bf8-432b-bce6-6a884ccc95d6" providerId="AD" clId="Web-{B0D2B0E0-AC55-3B2F-2E92-EC0583E14AE9}" dt="2025-07-21T10:53:35.202" v="69"/>
          <ac:picMkLst>
            <pc:docMk/>
            <pc:sldMk cId="196273069" sldId="303"/>
            <ac:picMk id="2" creationId="{12C00B8F-F3EA-B207-5C1E-B518635726C3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5:43.579" v="92"/>
          <ac:picMkLst>
            <pc:docMk/>
            <pc:sldMk cId="196273069" sldId="303"/>
            <ac:picMk id="3" creationId="{F89F213A-ABE2-7941-0626-6525822F614C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5:49.470" v="94"/>
          <ac:picMkLst>
            <pc:docMk/>
            <pc:sldMk cId="196273069" sldId="303"/>
            <ac:picMk id="8" creationId="{C5F59900-1C3D-8983-B637-B78B9DF64D25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7:56.269" v="132"/>
          <ac:picMkLst>
            <pc:docMk/>
            <pc:sldMk cId="196273069" sldId="303"/>
            <ac:picMk id="13" creationId="{97ED0720-018D-0A48-4491-2C00882400B3}"/>
          </ac:picMkLst>
        </pc:picChg>
        <pc:picChg chg="add del">
          <ac:chgData name="Talamo Ivano Giuseppe" userId="S::ivano.talamo@psi.ch::ebee16a9-3bf8-432b-bce6-6a884ccc95d6" providerId="AD" clId="Web-{B0D2B0E0-AC55-3B2F-2E92-EC0583E14AE9}" dt="2025-07-21T10:56:34.580" v="110"/>
          <ac:picMkLst>
            <pc:docMk/>
            <pc:sldMk cId="196273069" sldId="303"/>
            <ac:picMk id="15" creationId="{BC1ED47A-72CF-4730-139D-2018A4763477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7:02.581" v="124"/>
          <ac:picMkLst>
            <pc:docMk/>
            <pc:sldMk cId="196273069" sldId="303"/>
            <ac:picMk id="16" creationId="{1462D415-2986-267D-0D1A-F97A795564F7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7:01.284" v="123"/>
          <ac:picMkLst>
            <pc:docMk/>
            <pc:sldMk cId="196273069" sldId="303"/>
            <ac:picMk id="17" creationId="{E1345D0A-17F2-7366-C756-6D830D9F4698}"/>
          </ac:picMkLst>
        </pc:picChg>
        <pc:picChg chg="add del mod">
          <ac:chgData name="Talamo Ivano Giuseppe" userId="S::ivano.talamo@psi.ch::ebee16a9-3bf8-432b-bce6-6a884ccc95d6" providerId="AD" clId="Web-{B0D2B0E0-AC55-3B2F-2E92-EC0583E14AE9}" dt="2025-07-21T10:56:59.924" v="122"/>
          <ac:picMkLst>
            <pc:docMk/>
            <pc:sldMk cId="196273069" sldId="303"/>
            <ac:picMk id="18" creationId="{E311B409-5FA9-A244-67B5-D3AF47075C7C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58:54.005" v="144" actId="1076"/>
          <ac:picMkLst>
            <pc:docMk/>
            <pc:sldMk cId="196273069" sldId="303"/>
            <ac:picMk id="19" creationId="{6CAAE774-9A29-5013-A7B3-785792C0DFBF}"/>
          </ac:picMkLst>
        </pc:picChg>
        <pc:picChg chg="add mod">
          <ac:chgData name="Talamo Ivano Giuseppe" userId="S::ivano.talamo@psi.ch::ebee16a9-3bf8-432b-bce6-6a884ccc95d6" providerId="AD" clId="Web-{B0D2B0E0-AC55-3B2F-2E92-EC0583E14AE9}" dt="2025-07-21T10:58:59.067" v="146" actId="1076"/>
          <ac:picMkLst>
            <pc:docMk/>
            <pc:sldMk cId="196273069" sldId="303"/>
            <ac:picMk id="20" creationId="{FFD4DDEB-9706-3BB2-5B2F-B4293B2377B5}"/>
          </ac:picMkLst>
        </pc:picChg>
      </pc:sldChg>
    </pc:docChg>
  </pc:docChgLst>
  <pc:docChgLst>
    <pc:chgData name="Talamo Ivano Giuseppe" userId="S::ivano.talamo@psi.ch::ebee16a9-3bf8-432b-bce6-6a884ccc95d6" providerId="AD" clId="Web-{ABF8988D-FC7E-2258-D0B7-BEFC5B6261C1}"/>
    <pc:docChg chg="addSld delSld modSld sldOrd">
      <pc:chgData name="Talamo Ivano Giuseppe" userId="S::ivano.talamo@psi.ch::ebee16a9-3bf8-432b-bce6-6a884ccc95d6" providerId="AD" clId="Web-{ABF8988D-FC7E-2258-D0B7-BEFC5B6261C1}" dt="2025-07-21T09:46:55.159" v="412"/>
      <pc:docMkLst>
        <pc:docMk/>
      </pc:docMkLst>
      <pc:sldChg chg="modSp">
        <pc:chgData name="Talamo Ivano Giuseppe" userId="S::ivano.talamo@psi.ch::ebee16a9-3bf8-432b-bce6-6a884ccc95d6" providerId="AD" clId="Web-{ABF8988D-FC7E-2258-D0B7-BEFC5B6261C1}" dt="2025-07-21T09:12:05.393" v="9" actId="20577"/>
        <pc:sldMkLst>
          <pc:docMk/>
          <pc:sldMk cId="0" sldId="256"/>
        </pc:sldMkLst>
        <pc:spChg chg="mod">
          <ac:chgData name="Talamo Ivano Giuseppe" userId="S::ivano.talamo@psi.ch::ebee16a9-3bf8-432b-bce6-6a884ccc95d6" providerId="AD" clId="Web-{ABF8988D-FC7E-2258-D0B7-BEFC5B6261C1}" dt="2025-07-21T09:11:58.596" v="4" actId="20577"/>
          <ac:spMkLst>
            <pc:docMk/>
            <pc:sldMk cId="0" sldId="256"/>
            <ac:spMk id="310" creationId="{00000000-0000-0000-0000-000000000000}"/>
          </ac:spMkLst>
        </pc:spChg>
        <pc:spChg chg="mod">
          <ac:chgData name="Talamo Ivano Giuseppe" userId="S::ivano.talamo@psi.ch::ebee16a9-3bf8-432b-bce6-6a884ccc95d6" providerId="AD" clId="Web-{ABF8988D-FC7E-2258-D0B7-BEFC5B6261C1}" dt="2025-07-21T09:12:05.393" v="9" actId="20577"/>
          <ac:spMkLst>
            <pc:docMk/>
            <pc:sldMk cId="0" sldId="256"/>
            <ac:spMk id="311" creationId="{00000000-0000-0000-0000-000000000000}"/>
          </ac:spMkLst>
        </pc:spChg>
      </pc:sldChg>
      <pc:sldChg chg="del">
        <pc:chgData name="Talamo Ivano Giuseppe" userId="S::ivano.talamo@psi.ch::ebee16a9-3bf8-432b-bce6-6a884ccc95d6" providerId="AD" clId="Web-{ABF8988D-FC7E-2258-D0B7-BEFC5B6261C1}" dt="2025-07-21T09:12:15.362" v="13"/>
        <pc:sldMkLst>
          <pc:docMk/>
          <pc:sldMk cId="1463137405" sldId="265"/>
        </pc:sldMkLst>
      </pc:sldChg>
      <pc:sldChg chg="del">
        <pc:chgData name="Talamo Ivano Giuseppe" userId="S::ivano.talamo@psi.ch::ebee16a9-3bf8-432b-bce6-6a884ccc95d6" providerId="AD" clId="Web-{ABF8988D-FC7E-2258-D0B7-BEFC5B6261C1}" dt="2025-07-21T09:13:59.223" v="36"/>
        <pc:sldMkLst>
          <pc:docMk/>
          <pc:sldMk cId="726507781" sldId="266"/>
        </pc:sldMkLst>
      </pc:sldChg>
      <pc:sldChg chg="del">
        <pc:chgData name="Talamo Ivano Giuseppe" userId="S::ivano.talamo@psi.ch::ebee16a9-3bf8-432b-bce6-6a884ccc95d6" providerId="AD" clId="Web-{ABF8988D-FC7E-2258-D0B7-BEFC5B6261C1}" dt="2025-07-21T09:12:15.362" v="12"/>
        <pc:sldMkLst>
          <pc:docMk/>
          <pc:sldMk cId="4276383769" sldId="277"/>
        </pc:sldMkLst>
      </pc:sldChg>
      <pc:sldChg chg="del">
        <pc:chgData name="Talamo Ivano Giuseppe" userId="S::ivano.talamo@psi.ch::ebee16a9-3bf8-432b-bce6-6a884ccc95d6" providerId="AD" clId="Web-{ABF8988D-FC7E-2258-D0B7-BEFC5B6261C1}" dt="2025-07-21T09:12:10.612" v="10"/>
        <pc:sldMkLst>
          <pc:docMk/>
          <pc:sldMk cId="1558409955" sldId="283"/>
        </pc:sldMkLst>
      </pc:sldChg>
      <pc:sldChg chg="addSp delSp modSp del">
        <pc:chgData name="Talamo Ivano Giuseppe" userId="S::ivano.talamo@psi.ch::ebee16a9-3bf8-432b-bce6-6a884ccc95d6" providerId="AD" clId="Web-{ABF8988D-FC7E-2258-D0B7-BEFC5B6261C1}" dt="2025-07-21T09:36:31.087" v="165"/>
        <pc:sldMkLst>
          <pc:docMk/>
          <pc:sldMk cId="1280813433" sldId="284"/>
        </pc:sldMkLst>
        <pc:spChg chg="add mod">
          <ac:chgData name="Talamo Ivano Giuseppe" userId="S::ivano.talamo@psi.ch::ebee16a9-3bf8-432b-bce6-6a884ccc95d6" providerId="AD" clId="Web-{ABF8988D-FC7E-2258-D0B7-BEFC5B6261C1}" dt="2025-07-21T09:35:52.274" v="160" actId="14100"/>
          <ac:spMkLst>
            <pc:docMk/>
            <pc:sldMk cId="1280813433" sldId="284"/>
            <ac:spMk id="3" creationId="{5B1E192A-EA1F-C729-99C9-06696F65A0D7}"/>
          </ac:spMkLst>
        </pc:spChg>
        <pc:spChg chg="add del mod">
          <ac:chgData name="Talamo Ivano Giuseppe" userId="S::ivano.talamo@psi.ch::ebee16a9-3bf8-432b-bce6-6a884ccc95d6" providerId="AD" clId="Web-{ABF8988D-FC7E-2258-D0B7-BEFC5B6261C1}" dt="2025-07-21T09:35:29.367" v="150"/>
          <ac:spMkLst>
            <pc:docMk/>
            <pc:sldMk cId="1280813433" sldId="284"/>
            <ac:spMk id="7" creationId="{7159C5F8-C1D4-D865-E821-AED6D548618D}"/>
          </ac:spMkLst>
        </pc:spChg>
        <pc:spChg chg="add mod">
          <ac:chgData name="Talamo Ivano Giuseppe" userId="S::ivano.talamo@psi.ch::ebee16a9-3bf8-432b-bce6-6a884ccc95d6" providerId="AD" clId="Web-{ABF8988D-FC7E-2258-D0B7-BEFC5B6261C1}" dt="2025-07-21T09:36:02.852" v="163" actId="1076"/>
          <ac:spMkLst>
            <pc:docMk/>
            <pc:sldMk cId="1280813433" sldId="284"/>
            <ac:spMk id="8" creationId="{CE114CFA-ED2A-7CE0-3CEC-AA09003690B9}"/>
          </ac:spMkLst>
        </pc:spChg>
        <pc:spChg chg="mod">
          <ac:chgData name="Talamo Ivano Giuseppe" userId="S::ivano.talamo@psi.ch::ebee16a9-3bf8-432b-bce6-6a884ccc95d6" providerId="AD" clId="Web-{ABF8988D-FC7E-2258-D0B7-BEFC5B6261C1}" dt="2025-07-21T09:35:18.008" v="146" actId="20577"/>
          <ac:spMkLst>
            <pc:docMk/>
            <pc:sldMk cId="1280813433" sldId="284"/>
            <ac:spMk id="313" creationId="{C6EFCDE9-2FA7-BC04-0FF5-6973A06AF701}"/>
          </ac:spMkLst>
        </pc:spChg>
        <pc:spChg chg="del mod">
          <ac:chgData name="Talamo Ivano Giuseppe" userId="S::ivano.talamo@psi.ch::ebee16a9-3bf8-432b-bce6-6a884ccc95d6" providerId="AD" clId="Web-{ABF8988D-FC7E-2258-D0B7-BEFC5B6261C1}" dt="2025-07-21T09:25:56.140" v="73"/>
          <ac:spMkLst>
            <pc:docMk/>
            <pc:sldMk cId="1280813433" sldId="284"/>
            <ac:spMk id="314" creationId="{6A51471A-6E54-662D-4460-9B962FE3E314}"/>
          </ac:spMkLst>
        </pc:spChg>
        <pc:picChg chg="add del mod">
          <ac:chgData name="Talamo Ivano Giuseppe" userId="S::ivano.talamo@psi.ch::ebee16a9-3bf8-432b-bce6-6a884ccc95d6" providerId="AD" clId="Web-{ABF8988D-FC7E-2258-D0B7-BEFC5B6261C1}" dt="2025-07-21T09:33:51.397" v="127"/>
          <ac:picMkLst>
            <pc:docMk/>
            <pc:sldMk cId="1280813433" sldId="284"/>
            <ac:picMk id="2" creationId="{5DF2FD50-1B4D-4111-C845-CF9A2D48C668}"/>
          </ac:picMkLst>
        </pc:picChg>
        <pc:picChg chg="add mod">
          <ac:chgData name="Talamo Ivano Giuseppe" userId="S::ivano.talamo@psi.ch::ebee16a9-3bf8-432b-bce6-6a884ccc95d6" providerId="AD" clId="Web-{ABF8988D-FC7E-2258-D0B7-BEFC5B6261C1}" dt="2025-07-21T09:36:06.868" v="164" actId="1076"/>
          <ac:picMkLst>
            <pc:docMk/>
            <pc:sldMk cId="1280813433" sldId="284"/>
            <ac:picMk id="9" creationId="{FD254F09-B18F-5AAD-B479-379A983BCE57}"/>
          </ac:picMkLst>
        </pc:picChg>
        <pc:picChg chg="add del mod">
          <ac:chgData name="Talamo Ivano Giuseppe" userId="S::ivano.talamo@psi.ch::ebee16a9-3bf8-432b-bce6-6a884ccc95d6" providerId="AD" clId="Web-{ABF8988D-FC7E-2258-D0B7-BEFC5B6261C1}" dt="2025-07-21T09:35:54.196" v="161" actId="1076"/>
          <ac:picMkLst>
            <pc:docMk/>
            <pc:sldMk cId="1280813433" sldId="284"/>
            <ac:picMk id="10" creationId="{B44DD2FD-7347-A57C-A454-2DCA1ACD6399}"/>
          </ac:picMkLst>
        </pc:picChg>
      </pc:sldChg>
      <pc:sldChg chg="del">
        <pc:chgData name="Talamo Ivano Giuseppe" userId="S::ivano.talamo@psi.ch::ebee16a9-3bf8-432b-bce6-6a884ccc95d6" providerId="AD" clId="Web-{ABF8988D-FC7E-2258-D0B7-BEFC5B6261C1}" dt="2025-07-21T09:12:15.362" v="11"/>
        <pc:sldMkLst>
          <pc:docMk/>
          <pc:sldMk cId="1812195693" sldId="285"/>
        </pc:sldMkLst>
      </pc:sldChg>
      <pc:sldChg chg="modSp ord">
        <pc:chgData name="Talamo Ivano Giuseppe" userId="S::ivano.talamo@psi.ch::ebee16a9-3bf8-432b-bce6-6a884ccc95d6" providerId="AD" clId="Web-{ABF8988D-FC7E-2258-D0B7-BEFC5B6261C1}" dt="2025-07-21T09:45:59.392" v="352"/>
        <pc:sldMkLst>
          <pc:docMk/>
          <pc:sldMk cId="499610558" sldId="286"/>
        </pc:sldMkLst>
        <pc:spChg chg="mod">
          <ac:chgData name="Talamo Ivano Giuseppe" userId="S::ivano.talamo@psi.ch::ebee16a9-3bf8-432b-bce6-6a884ccc95d6" providerId="AD" clId="Web-{ABF8988D-FC7E-2258-D0B7-BEFC5B6261C1}" dt="2025-07-21T09:18:34.462" v="56" actId="20577"/>
          <ac:spMkLst>
            <pc:docMk/>
            <pc:sldMk cId="499610558" sldId="286"/>
            <ac:spMk id="313" creationId="{FDAE00E8-038A-FEBC-F9BC-93BCDAEE71CA}"/>
          </ac:spMkLst>
        </pc:spChg>
      </pc:sldChg>
      <pc:sldChg chg="del">
        <pc:chgData name="Talamo Ivano Giuseppe" userId="S::ivano.talamo@psi.ch::ebee16a9-3bf8-432b-bce6-6a884ccc95d6" providerId="AD" clId="Web-{ABF8988D-FC7E-2258-D0B7-BEFC5B6261C1}" dt="2025-07-21T09:14:08.239" v="37"/>
        <pc:sldMkLst>
          <pc:docMk/>
          <pc:sldMk cId="2572092972" sldId="287"/>
        </pc:sldMkLst>
      </pc:sldChg>
      <pc:sldChg chg="modSp">
        <pc:chgData name="Talamo Ivano Giuseppe" userId="S::ivano.talamo@psi.ch::ebee16a9-3bf8-432b-bce6-6a884ccc95d6" providerId="AD" clId="Web-{ABF8988D-FC7E-2258-D0B7-BEFC5B6261C1}" dt="2025-07-21T09:13:44.192" v="35" actId="20577"/>
        <pc:sldMkLst>
          <pc:docMk/>
          <pc:sldMk cId="4218224772" sldId="296"/>
        </pc:sldMkLst>
        <pc:spChg chg="mod">
          <ac:chgData name="Talamo Ivano Giuseppe" userId="S::ivano.talamo@psi.ch::ebee16a9-3bf8-432b-bce6-6a884ccc95d6" providerId="AD" clId="Web-{ABF8988D-FC7E-2258-D0B7-BEFC5B6261C1}" dt="2025-07-21T09:13:44.192" v="35" actId="20577"/>
          <ac:spMkLst>
            <pc:docMk/>
            <pc:sldMk cId="4218224772" sldId="296"/>
            <ac:spMk id="9" creationId="{D983E006-57C8-DF63-CFB5-0B228160C1B0}"/>
          </ac:spMkLst>
        </pc:spChg>
      </pc:sldChg>
      <pc:sldChg chg="modSp add replId">
        <pc:chgData name="Talamo Ivano Giuseppe" userId="S::ivano.talamo@psi.ch::ebee16a9-3bf8-432b-bce6-6a884ccc95d6" providerId="AD" clId="Web-{ABF8988D-FC7E-2258-D0B7-BEFC5B6261C1}" dt="2025-07-21T09:39:24.637" v="182" actId="20577"/>
        <pc:sldMkLst>
          <pc:docMk/>
          <pc:sldMk cId="2386516698" sldId="300"/>
        </pc:sldMkLst>
        <pc:spChg chg="mod">
          <ac:chgData name="Talamo Ivano Giuseppe" userId="S::ivano.talamo@psi.ch::ebee16a9-3bf8-432b-bce6-6a884ccc95d6" providerId="AD" clId="Web-{ABF8988D-FC7E-2258-D0B7-BEFC5B6261C1}" dt="2025-07-21T09:39:24.637" v="182" actId="20577"/>
          <ac:spMkLst>
            <pc:docMk/>
            <pc:sldMk cId="2386516698" sldId="300"/>
            <ac:spMk id="314" creationId="{49D8FF38-64B1-27F6-811F-AFBF881AAD21}"/>
          </ac:spMkLst>
        </pc:spChg>
      </pc:sldChg>
      <pc:sldChg chg="addSp delSp modSp add del replId">
        <pc:chgData name="Talamo Ivano Giuseppe" userId="S::ivano.talamo@psi.ch::ebee16a9-3bf8-432b-bce6-6a884ccc95d6" providerId="AD" clId="Web-{ABF8988D-FC7E-2258-D0B7-BEFC5B6261C1}" dt="2025-07-21T09:37:58.557" v="174"/>
        <pc:sldMkLst>
          <pc:docMk/>
          <pc:sldMk cId="1852270595" sldId="301"/>
        </pc:sldMkLst>
        <pc:spChg chg="mod">
          <ac:chgData name="Talamo Ivano Giuseppe" userId="S::ivano.talamo@psi.ch::ebee16a9-3bf8-432b-bce6-6a884ccc95d6" providerId="AD" clId="Web-{ABF8988D-FC7E-2258-D0B7-BEFC5B6261C1}" dt="2025-07-21T09:29:42.878" v="122" actId="20577"/>
          <ac:spMkLst>
            <pc:docMk/>
            <pc:sldMk cId="1852270595" sldId="301"/>
            <ac:spMk id="8" creationId="{1FA68559-9FA7-DBDA-A8B3-413FE2EF3866}"/>
          </ac:spMkLst>
        </pc:spChg>
        <pc:spChg chg="add">
          <ac:chgData name="Talamo Ivano Giuseppe" userId="S::ivano.talamo@psi.ch::ebee16a9-3bf8-432b-bce6-6a884ccc95d6" providerId="AD" clId="Web-{ABF8988D-FC7E-2258-D0B7-BEFC5B6261C1}" dt="2025-07-21T09:29:59.347" v="123"/>
          <ac:spMkLst>
            <pc:docMk/>
            <pc:sldMk cId="1852270595" sldId="301"/>
            <ac:spMk id="9" creationId="{85BD5895-D851-A1C4-D686-B198EBECFDCE}"/>
          </ac:spMkLst>
        </pc:spChg>
        <pc:picChg chg="del">
          <ac:chgData name="Talamo Ivano Giuseppe" userId="S::ivano.talamo@psi.ch::ebee16a9-3bf8-432b-bce6-6a884ccc95d6" providerId="AD" clId="Web-{ABF8988D-FC7E-2258-D0B7-BEFC5B6261C1}" dt="2025-07-21T09:29:24.971" v="107"/>
          <ac:picMkLst>
            <pc:docMk/>
            <pc:sldMk cId="1852270595" sldId="301"/>
            <ac:picMk id="2" creationId="{C6398443-109B-20FA-D5F9-725BDCC3671B}"/>
          </ac:picMkLst>
        </pc:picChg>
      </pc:sldChg>
      <pc:sldChg chg="addSp delSp modSp add replId">
        <pc:chgData name="Talamo Ivano Giuseppe" userId="S::ivano.talamo@psi.ch::ebee16a9-3bf8-432b-bce6-6a884ccc95d6" providerId="AD" clId="Web-{ABF8988D-FC7E-2258-D0B7-BEFC5B6261C1}" dt="2025-07-21T09:45:56.095" v="351" actId="20577"/>
        <pc:sldMkLst>
          <pc:docMk/>
          <pc:sldMk cId="3356662014" sldId="301"/>
        </pc:sldMkLst>
        <pc:spChg chg="add del">
          <ac:chgData name="Talamo Ivano Giuseppe" userId="S::ivano.talamo@psi.ch::ebee16a9-3bf8-432b-bce6-6a884ccc95d6" providerId="AD" clId="Web-{ABF8988D-FC7E-2258-D0B7-BEFC5B6261C1}" dt="2025-07-21T09:39:53.543" v="186"/>
          <ac:spMkLst>
            <pc:docMk/>
            <pc:sldMk cId="3356662014" sldId="301"/>
            <ac:spMk id="2" creationId="{34954826-D3E9-ED4E-EF82-8BE795F28ECE}"/>
          </ac:spMkLst>
        </pc:spChg>
        <pc:spChg chg="add mod">
          <ac:chgData name="Talamo Ivano Giuseppe" userId="S::ivano.talamo@psi.ch::ebee16a9-3bf8-432b-bce6-6a884ccc95d6" providerId="AD" clId="Web-{ABF8988D-FC7E-2258-D0B7-BEFC5B6261C1}" dt="2025-07-21T09:45:56.095" v="351" actId="20577"/>
          <ac:spMkLst>
            <pc:docMk/>
            <pc:sldMk cId="3356662014" sldId="301"/>
            <ac:spMk id="3" creationId="{D44D3111-E203-40BB-1C35-CC2968F79EF6}"/>
          </ac:spMkLst>
        </pc:spChg>
        <pc:spChg chg="add mod">
          <ac:chgData name="Talamo Ivano Giuseppe" userId="S::ivano.talamo@psi.ch::ebee16a9-3bf8-432b-bce6-6a884ccc95d6" providerId="AD" clId="Web-{ABF8988D-FC7E-2258-D0B7-BEFC5B6261C1}" dt="2025-07-21T09:44:52.063" v="338" actId="1076"/>
          <ac:spMkLst>
            <pc:docMk/>
            <pc:sldMk cId="3356662014" sldId="301"/>
            <ac:spMk id="7" creationId="{D1BF8B64-8B6F-DE2D-9B2F-564DD17DA881}"/>
          </ac:spMkLst>
        </pc:spChg>
        <pc:spChg chg="del">
          <ac:chgData name="Talamo Ivano Giuseppe" userId="S::ivano.talamo@psi.ch::ebee16a9-3bf8-432b-bce6-6a884ccc95d6" providerId="AD" clId="Web-{ABF8988D-FC7E-2258-D0B7-BEFC5B6261C1}" dt="2025-07-21T09:39:38.887" v="184"/>
          <ac:spMkLst>
            <pc:docMk/>
            <pc:sldMk cId="3356662014" sldId="301"/>
            <ac:spMk id="314" creationId="{C41CF02B-E3E7-B68E-A629-B7DE51A25EBB}"/>
          </ac:spMkLst>
        </pc:spChg>
        <pc:picChg chg="add mod">
          <ac:chgData name="Talamo Ivano Giuseppe" userId="S::ivano.talamo@psi.ch::ebee16a9-3bf8-432b-bce6-6a884ccc95d6" providerId="AD" clId="Web-{ABF8988D-FC7E-2258-D0B7-BEFC5B6261C1}" dt="2025-07-21T09:44:59.985" v="342" actId="1076"/>
          <ac:picMkLst>
            <pc:docMk/>
            <pc:sldMk cId="3356662014" sldId="301"/>
            <ac:picMk id="8" creationId="{E5668F87-6E22-BDAC-9DF3-EE347C89ED0F}"/>
          </ac:picMkLst>
        </pc:picChg>
      </pc:sldChg>
      <pc:sldChg chg="addSp delSp modSp add replId">
        <pc:chgData name="Talamo Ivano Giuseppe" userId="S::ivano.talamo@psi.ch::ebee16a9-3bf8-432b-bce6-6a884ccc95d6" providerId="AD" clId="Web-{ABF8988D-FC7E-2258-D0B7-BEFC5B6261C1}" dt="2025-07-21T09:46:55.159" v="412"/>
        <pc:sldMkLst>
          <pc:docMk/>
          <pc:sldMk cId="1106275448" sldId="302"/>
        </pc:sldMkLst>
        <pc:spChg chg="mod">
          <ac:chgData name="Talamo Ivano Giuseppe" userId="S::ivano.talamo@psi.ch::ebee16a9-3bf8-432b-bce6-6a884ccc95d6" providerId="AD" clId="Web-{ABF8988D-FC7E-2258-D0B7-BEFC5B6261C1}" dt="2025-07-21T09:46:46.878" v="411" actId="20577"/>
          <ac:spMkLst>
            <pc:docMk/>
            <pc:sldMk cId="1106275448" sldId="302"/>
            <ac:spMk id="3" creationId="{0018834B-E911-E9E2-6713-B13B134479C4}"/>
          </ac:spMkLst>
        </pc:spChg>
        <pc:spChg chg="del">
          <ac:chgData name="Talamo Ivano Giuseppe" userId="S::ivano.talamo@psi.ch::ebee16a9-3bf8-432b-bce6-6a884ccc95d6" providerId="AD" clId="Web-{ABF8988D-FC7E-2258-D0B7-BEFC5B6261C1}" dt="2025-07-21T09:46:55.159" v="412"/>
          <ac:spMkLst>
            <pc:docMk/>
            <pc:sldMk cId="1106275448" sldId="302"/>
            <ac:spMk id="7" creationId="{2586167C-6062-EE35-CBB5-EAE12DD51999}"/>
          </ac:spMkLst>
        </pc:spChg>
        <pc:picChg chg="add mod">
          <ac:chgData name="Talamo Ivano Giuseppe" userId="S::ivano.talamo@psi.ch::ebee16a9-3bf8-432b-bce6-6a884ccc95d6" providerId="AD" clId="Web-{ABF8988D-FC7E-2258-D0B7-BEFC5B6261C1}" dt="2025-07-21T09:45:51.877" v="346" actId="1076"/>
          <ac:picMkLst>
            <pc:docMk/>
            <pc:sldMk cId="1106275448" sldId="302"/>
            <ac:picMk id="2" creationId="{1A1C887A-FFD9-FB95-ADCE-6D92CA4AE375}"/>
          </ac:picMkLst>
        </pc:picChg>
        <pc:picChg chg="del">
          <ac:chgData name="Talamo Ivano Giuseppe" userId="S::ivano.talamo@psi.ch::ebee16a9-3bf8-432b-bce6-6a884ccc95d6" providerId="AD" clId="Web-{ABF8988D-FC7E-2258-D0B7-BEFC5B6261C1}" dt="2025-07-21T09:45:48.720" v="344"/>
          <ac:picMkLst>
            <pc:docMk/>
            <pc:sldMk cId="1106275448" sldId="302"/>
            <ac:picMk id="8" creationId="{27F13563-E29E-ECB9-848B-1C5FA216EB89}"/>
          </ac:picMkLst>
        </pc:picChg>
      </pc:sldChg>
    </pc:docChg>
  </pc:docChgLst>
  <pc:docChgLst>
    <pc:chgData name="Talamo Ivano Giuseppe" userId="S::ivano.talamo@psi.ch::ebee16a9-3bf8-432b-bce6-6a884ccc95d6" providerId="AD" clId="Web-{0F156BB9-F598-5E26-DCEB-4E80EA546F29}"/>
    <pc:docChg chg="modSld sldOrd">
      <pc:chgData name="Talamo Ivano Giuseppe" userId="S::ivano.talamo@psi.ch::ebee16a9-3bf8-432b-bce6-6a884ccc95d6" providerId="AD" clId="Web-{0F156BB9-F598-5E26-DCEB-4E80EA546F29}" dt="2025-07-22T06:02:10.775" v="190" actId="20577"/>
      <pc:docMkLst>
        <pc:docMk/>
      </pc:docMkLst>
      <pc:sldChg chg="modSp">
        <pc:chgData name="Talamo Ivano Giuseppe" userId="S::ivano.talamo@psi.ch::ebee16a9-3bf8-432b-bce6-6a884ccc95d6" providerId="AD" clId="Web-{0F156BB9-F598-5E26-DCEB-4E80EA546F29}" dt="2025-07-22T06:01:51.947" v="174" actId="20577"/>
        <pc:sldMkLst>
          <pc:docMk/>
          <pc:sldMk cId="0" sldId="256"/>
        </pc:sldMkLst>
        <pc:spChg chg="mod">
          <ac:chgData name="Talamo Ivano Giuseppe" userId="S::ivano.talamo@psi.ch::ebee16a9-3bf8-432b-bce6-6a884ccc95d6" providerId="AD" clId="Web-{0F156BB9-F598-5E26-DCEB-4E80EA546F29}" dt="2025-07-22T06:01:51.947" v="174" actId="20577"/>
          <ac:spMkLst>
            <pc:docMk/>
            <pc:sldMk cId="0" sldId="256"/>
            <ac:spMk id="308" creationId="{00000000-0000-0000-0000-000000000000}"/>
          </ac:spMkLst>
        </pc:spChg>
      </pc:sldChg>
      <pc:sldChg chg="modSp">
        <pc:chgData name="Talamo Ivano Giuseppe" userId="S::ivano.talamo@psi.ch::ebee16a9-3bf8-432b-bce6-6a884ccc95d6" providerId="AD" clId="Web-{0F156BB9-F598-5E26-DCEB-4E80EA546F29}" dt="2025-07-22T05:55:39.644" v="88" actId="20577"/>
        <pc:sldMkLst>
          <pc:docMk/>
          <pc:sldMk cId="499610558" sldId="286"/>
        </pc:sldMkLst>
        <pc:spChg chg="mod">
          <ac:chgData name="Talamo Ivano Giuseppe" userId="S::ivano.talamo@psi.ch::ebee16a9-3bf8-432b-bce6-6a884ccc95d6" providerId="AD" clId="Web-{0F156BB9-F598-5E26-DCEB-4E80EA546F29}" dt="2025-07-22T05:55:39.644" v="88" actId="20577"/>
          <ac:spMkLst>
            <pc:docMk/>
            <pc:sldMk cId="499610558" sldId="286"/>
            <ac:spMk id="7" creationId="{A73E6D6D-B633-84AE-280C-62D486A5C45A}"/>
          </ac:spMkLst>
        </pc:spChg>
      </pc:sldChg>
      <pc:sldChg chg="ord">
        <pc:chgData name="Talamo Ivano Giuseppe" userId="S::ivano.talamo@psi.ch::ebee16a9-3bf8-432b-bce6-6a884ccc95d6" providerId="AD" clId="Web-{0F156BB9-F598-5E26-DCEB-4E80EA546F29}" dt="2025-07-22T06:01:07.977" v="170"/>
        <pc:sldMkLst>
          <pc:docMk/>
          <pc:sldMk cId="2325456233" sldId="295"/>
        </pc:sldMkLst>
      </pc:sldChg>
      <pc:sldChg chg="modSp">
        <pc:chgData name="Talamo Ivano Giuseppe" userId="S::ivano.talamo@psi.ch::ebee16a9-3bf8-432b-bce6-6a884ccc95d6" providerId="AD" clId="Web-{0F156BB9-F598-5E26-DCEB-4E80EA546F29}" dt="2025-07-22T06:02:10.775" v="190" actId="20577"/>
        <pc:sldMkLst>
          <pc:docMk/>
          <pc:sldMk cId="4218224772" sldId="296"/>
        </pc:sldMkLst>
        <pc:spChg chg="mod">
          <ac:chgData name="Talamo Ivano Giuseppe" userId="S::ivano.talamo@psi.ch::ebee16a9-3bf8-432b-bce6-6a884ccc95d6" providerId="AD" clId="Web-{0F156BB9-F598-5E26-DCEB-4E80EA546F29}" dt="2025-07-22T06:02:10.775" v="190" actId="20577"/>
          <ac:spMkLst>
            <pc:docMk/>
            <pc:sldMk cId="4218224772" sldId="296"/>
            <ac:spMk id="9" creationId="{D983E006-57C8-DF63-CFB5-0B228160C1B0}"/>
          </ac:spMkLst>
        </pc:spChg>
      </pc:sldChg>
      <pc:sldChg chg="ord">
        <pc:chgData name="Talamo Ivano Giuseppe" userId="S::ivano.talamo@psi.ch::ebee16a9-3bf8-432b-bce6-6a884ccc95d6" providerId="AD" clId="Web-{0F156BB9-F598-5E26-DCEB-4E80EA546F29}" dt="2025-07-22T06:01:07.977" v="169"/>
        <pc:sldMkLst>
          <pc:docMk/>
          <pc:sldMk cId="388401079" sldId="299"/>
        </pc:sldMkLst>
      </pc:sldChg>
      <pc:sldChg chg="modSp">
        <pc:chgData name="Talamo Ivano Giuseppe" userId="S::ivano.talamo@psi.ch::ebee16a9-3bf8-432b-bce6-6a884ccc95d6" providerId="AD" clId="Web-{0F156BB9-F598-5E26-DCEB-4E80EA546F29}" dt="2025-07-22T05:54:39.112" v="84" actId="20577"/>
        <pc:sldMkLst>
          <pc:docMk/>
          <pc:sldMk cId="3356662014" sldId="301"/>
        </pc:sldMkLst>
        <pc:spChg chg="mod">
          <ac:chgData name="Talamo Ivano Giuseppe" userId="S::ivano.talamo@psi.ch::ebee16a9-3bf8-432b-bce6-6a884ccc95d6" providerId="AD" clId="Web-{0F156BB9-F598-5E26-DCEB-4E80EA546F29}" dt="2025-07-22T05:54:39.112" v="84" actId="20577"/>
          <ac:spMkLst>
            <pc:docMk/>
            <pc:sldMk cId="3356662014" sldId="301"/>
            <ac:spMk id="3" creationId="{D44D3111-E203-40BB-1C35-CC2968F79EF6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3:27.750" v="10" actId="20577"/>
          <ac:spMkLst>
            <pc:docMk/>
            <pc:sldMk cId="3356662014" sldId="301"/>
            <ac:spMk id="7" creationId="{D1BF8B64-8B6F-DE2D-9B2F-564DD17DA881}"/>
          </ac:spMkLst>
        </pc:spChg>
      </pc:sldChg>
      <pc:sldChg chg="modSp">
        <pc:chgData name="Talamo Ivano Giuseppe" userId="S::ivano.talamo@psi.ch::ebee16a9-3bf8-432b-bce6-6a884ccc95d6" providerId="AD" clId="Web-{0F156BB9-F598-5E26-DCEB-4E80EA546F29}" dt="2025-07-22T05:59:17.851" v="168" actId="1076"/>
        <pc:sldMkLst>
          <pc:docMk/>
          <pc:sldMk cId="196273069" sldId="303"/>
        </pc:sldMkLst>
        <pc:spChg chg="mod">
          <ac:chgData name="Talamo Ivano Giuseppe" userId="S::ivano.talamo@psi.ch::ebee16a9-3bf8-432b-bce6-6a884ccc95d6" providerId="AD" clId="Web-{0F156BB9-F598-5E26-DCEB-4E80EA546F29}" dt="2025-07-22T05:59:17.773" v="160" actId="1076"/>
          <ac:spMkLst>
            <pc:docMk/>
            <pc:sldMk cId="196273069" sldId="303"/>
            <ac:spMk id="2" creationId="{6BB668C1-1780-A22B-EFF9-2CFB096BF3DA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788" v="161" actId="1076"/>
          <ac:spMkLst>
            <pc:docMk/>
            <pc:sldMk cId="196273069" sldId="303"/>
            <ac:spMk id="3" creationId="{EA5C7035-89A2-17CA-7A02-E1216377F0A2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694" v="156" actId="1076"/>
          <ac:spMkLst>
            <pc:docMk/>
            <pc:sldMk cId="196273069" sldId="303"/>
            <ac:spMk id="10" creationId="{541E71F9-DB02-1088-BA7B-38118AFD2A63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710" v="157" actId="1076"/>
          <ac:spMkLst>
            <pc:docMk/>
            <pc:sldMk cId="196273069" sldId="303"/>
            <ac:spMk id="11" creationId="{11BECA45-8BFD-FCA2-BF95-6CB550B35074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804" v="163" actId="1076"/>
          <ac:spMkLst>
            <pc:docMk/>
            <pc:sldMk cId="196273069" sldId="303"/>
            <ac:spMk id="12" creationId="{8BCDA27F-22FF-7FDC-1949-6F587DD23348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819" v="164" actId="1076"/>
          <ac:spMkLst>
            <pc:docMk/>
            <pc:sldMk cId="196273069" sldId="303"/>
            <ac:spMk id="15" creationId="{9C08A6C7-E19D-DAB9-C42D-28B1B0A255B1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819" v="165" actId="1076"/>
          <ac:spMkLst>
            <pc:docMk/>
            <pc:sldMk cId="196273069" sldId="303"/>
            <ac:spMk id="16" creationId="{1BDFD2FF-4F0F-7547-542C-9701E37F7609}"/>
          </ac:spMkLst>
        </pc:spChg>
        <pc:spChg chg="mod">
          <ac:chgData name="Talamo Ivano Giuseppe" userId="S::ivano.talamo@psi.ch::ebee16a9-3bf8-432b-bce6-6a884ccc95d6" providerId="AD" clId="Web-{0F156BB9-F598-5E26-DCEB-4E80EA546F29}" dt="2025-07-22T05:59:17.851" v="167" actId="1076"/>
          <ac:spMkLst>
            <pc:docMk/>
            <pc:sldMk cId="196273069" sldId="303"/>
            <ac:spMk id="23" creationId="{CC63A856-83DF-2120-B109-387DCF6C0FC4}"/>
          </ac:spMkLst>
        </pc:spChg>
        <pc:picChg chg="mod">
          <ac:chgData name="Talamo Ivano Giuseppe" userId="S::ivano.talamo@psi.ch::ebee16a9-3bf8-432b-bce6-6a884ccc95d6" providerId="AD" clId="Web-{0F156BB9-F598-5E26-DCEB-4E80EA546F29}" dt="2025-07-22T05:59:17.804" v="162" actId="1076"/>
          <ac:picMkLst>
            <pc:docMk/>
            <pc:sldMk cId="196273069" sldId="303"/>
            <ac:picMk id="7" creationId="{FE625CA8-BC43-A302-D5DE-92686F1EB3CB}"/>
          </ac:picMkLst>
        </pc:picChg>
        <pc:picChg chg="mod">
          <ac:chgData name="Talamo Ivano Giuseppe" userId="S::ivano.talamo@psi.ch::ebee16a9-3bf8-432b-bce6-6a884ccc95d6" providerId="AD" clId="Web-{0F156BB9-F598-5E26-DCEB-4E80EA546F29}" dt="2025-07-22T05:59:17.757" v="158" actId="1076"/>
          <ac:picMkLst>
            <pc:docMk/>
            <pc:sldMk cId="196273069" sldId="303"/>
            <ac:picMk id="19" creationId="{6CAAE774-9A29-5013-A7B3-785792C0DFBF}"/>
          </ac:picMkLst>
        </pc:picChg>
        <pc:picChg chg="mod">
          <ac:chgData name="Talamo Ivano Giuseppe" userId="S::ivano.talamo@psi.ch::ebee16a9-3bf8-432b-bce6-6a884ccc95d6" providerId="AD" clId="Web-{0F156BB9-F598-5E26-DCEB-4E80EA546F29}" dt="2025-07-22T05:59:17.757" v="159" actId="1076"/>
          <ac:picMkLst>
            <pc:docMk/>
            <pc:sldMk cId="196273069" sldId="303"/>
            <ac:picMk id="20" creationId="{FFD4DDEB-9706-3BB2-5B2F-B4293B2377B5}"/>
          </ac:picMkLst>
        </pc:picChg>
        <pc:picChg chg="mod">
          <ac:chgData name="Talamo Ivano Giuseppe" userId="S::ivano.talamo@psi.ch::ebee16a9-3bf8-432b-bce6-6a884ccc95d6" providerId="AD" clId="Web-{0F156BB9-F598-5E26-DCEB-4E80EA546F29}" dt="2025-07-22T05:59:17.835" v="166" actId="1076"/>
          <ac:picMkLst>
            <pc:docMk/>
            <pc:sldMk cId="196273069" sldId="303"/>
            <ac:picMk id="22" creationId="{DA9501A8-4BC3-AA37-F88D-7AFC4C976545}"/>
          </ac:picMkLst>
        </pc:picChg>
        <pc:picChg chg="mod">
          <ac:chgData name="Talamo Ivano Giuseppe" userId="S::ivano.talamo@psi.ch::ebee16a9-3bf8-432b-bce6-6a884ccc95d6" providerId="AD" clId="Web-{0F156BB9-F598-5E26-DCEB-4E80EA546F29}" dt="2025-07-22T05:59:17.851" v="168" actId="1076"/>
          <ac:picMkLst>
            <pc:docMk/>
            <pc:sldMk cId="196273069" sldId="303"/>
            <ac:picMk id="24" creationId="{A0522DD8-5678-D793-E136-CFF32835B468}"/>
          </ac:picMkLst>
        </pc:picChg>
      </pc:sldChg>
    </pc:docChg>
  </pc:docChgLst>
  <pc:docChgLst>
    <pc:chgData name="Talamo Ivano Giuseppe" userId="S::ivano.talamo@psi.ch::ebee16a9-3bf8-432b-bce6-6a884ccc95d6" providerId="AD" clId="Web-{14C80476-24E8-D238-F63E-1BCA7B531001}"/>
    <pc:docChg chg="delSld modSld sldOrd">
      <pc:chgData name="Talamo Ivano Giuseppe" userId="S::ivano.talamo@psi.ch::ebee16a9-3bf8-432b-bce6-6a884ccc95d6" providerId="AD" clId="Web-{14C80476-24E8-D238-F63E-1BCA7B531001}" dt="2025-07-21T11:44:08.328" v="486" actId="20577"/>
      <pc:docMkLst>
        <pc:docMk/>
      </pc:docMkLst>
      <pc:sldChg chg="modSp">
        <pc:chgData name="Talamo Ivano Giuseppe" userId="S::ivano.talamo@psi.ch::ebee16a9-3bf8-432b-bce6-6a884ccc95d6" providerId="AD" clId="Web-{14C80476-24E8-D238-F63E-1BCA7B531001}" dt="2025-07-21T11:06:56.532" v="112" actId="20577"/>
        <pc:sldMkLst>
          <pc:docMk/>
          <pc:sldMk cId="0" sldId="256"/>
        </pc:sldMkLst>
        <pc:spChg chg="mod">
          <ac:chgData name="Talamo Ivano Giuseppe" userId="S::ivano.talamo@psi.ch::ebee16a9-3bf8-432b-bce6-6a884ccc95d6" providerId="AD" clId="Web-{14C80476-24E8-D238-F63E-1BCA7B531001}" dt="2025-07-21T11:06:56.532" v="112" actId="20577"/>
          <ac:spMkLst>
            <pc:docMk/>
            <pc:sldMk cId="0" sldId="256"/>
            <ac:spMk id="309" creationId="{00000000-0000-0000-0000-000000000000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6:42.235" v="105" actId="20577"/>
          <ac:spMkLst>
            <pc:docMk/>
            <pc:sldMk cId="0" sldId="256"/>
            <ac:spMk id="310" creationId="{00000000-0000-0000-0000-000000000000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6:52.423" v="109" actId="20577"/>
          <ac:spMkLst>
            <pc:docMk/>
            <pc:sldMk cId="0" sldId="256"/>
            <ac:spMk id="311" creationId="{00000000-0000-0000-0000-000000000000}"/>
          </ac:spMkLst>
        </pc:spChg>
      </pc:sldChg>
      <pc:sldChg chg="modSp">
        <pc:chgData name="Talamo Ivano Giuseppe" userId="S::ivano.talamo@psi.ch::ebee16a9-3bf8-432b-bce6-6a884ccc95d6" providerId="AD" clId="Web-{14C80476-24E8-D238-F63E-1BCA7B531001}" dt="2025-07-21T11:29:36.285" v="485" actId="20577"/>
        <pc:sldMkLst>
          <pc:docMk/>
          <pc:sldMk cId="1734472158" sldId="280"/>
        </pc:sldMkLst>
        <pc:spChg chg="mod">
          <ac:chgData name="Talamo Ivano Giuseppe" userId="S::ivano.talamo@psi.ch::ebee16a9-3bf8-432b-bce6-6a884ccc95d6" providerId="AD" clId="Web-{14C80476-24E8-D238-F63E-1BCA7B531001}" dt="2025-07-21T11:29:36.285" v="485" actId="20577"/>
          <ac:spMkLst>
            <pc:docMk/>
            <pc:sldMk cId="1734472158" sldId="280"/>
            <ac:spMk id="314" creationId="{2AD12F7B-A906-705F-8F70-AF713E0280E7}"/>
          </ac:spMkLst>
        </pc:spChg>
      </pc:sldChg>
      <pc:sldChg chg="ord">
        <pc:chgData name="Talamo Ivano Giuseppe" userId="S::ivano.talamo@psi.ch::ebee16a9-3bf8-432b-bce6-6a884ccc95d6" providerId="AD" clId="Web-{14C80476-24E8-D238-F63E-1BCA7B531001}" dt="2025-07-21T11:08:13.955" v="133"/>
        <pc:sldMkLst>
          <pc:docMk/>
          <pc:sldMk cId="499610558" sldId="286"/>
        </pc:sldMkLst>
      </pc:sldChg>
      <pc:sldChg chg="modSp">
        <pc:chgData name="Talamo Ivano Giuseppe" userId="S::ivano.talamo@psi.ch::ebee16a9-3bf8-432b-bce6-6a884ccc95d6" providerId="AD" clId="Web-{14C80476-24E8-D238-F63E-1BCA7B531001}" dt="2025-07-21T11:11:12.129" v="205" actId="20577"/>
        <pc:sldMkLst>
          <pc:docMk/>
          <pc:sldMk cId="1839328413" sldId="288"/>
        </pc:sldMkLst>
        <pc:spChg chg="mod">
          <ac:chgData name="Talamo Ivano Giuseppe" userId="S::ivano.talamo@psi.ch::ebee16a9-3bf8-432b-bce6-6a884ccc95d6" providerId="AD" clId="Web-{14C80476-24E8-D238-F63E-1BCA7B531001}" dt="2025-07-21T11:11:12.129" v="205" actId="20577"/>
          <ac:spMkLst>
            <pc:docMk/>
            <pc:sldMk cId="1839328413" sldId="288"/>
            <ac:spMk id="313" creationId="{6B498560-FCBB-D33D-8556-E3A0F60F5587}"/>
          </ac:spMkLst>
        </pc:spChg>
      </pc:sldChg>
      <pc:sldChg chg="modSp">
        <pc:chgData name="Talamo Ivano Giuseppe" userId="S::ivano.talamo@psi.ch::ebee16a9-3bf8-432b-bce6-6a884ccc95d6" providerId="AD" clId="Web-{14C80476-24E8-D238-F63E-1BCA7B531001}" dt="2025-07-21T11:29:27.035" v="479" actId="20577"/>
        <pc:sldMkLst>
          <pc:docMk/>
          <pc:sldMk cId="2978591677" sldId="297"/>
        </pc:sldMkLst>
        <pc:spChg chg="mod">
          <ac:chgData name="Talamo Ivano Giuseppe" userId="S::ivano.talamo@psi.ch::ebee16a9-3bf8-432b-bce6-6a884ccc95d6" providerId="AD" clId="Web-{14C80476-24E8-D238-F63E-1BCA7B531001}" dt="2025-07-21T11:29:27.035" v="479" actId="20577"/>
          <ac:spMkLst>
            <pc:docMk/>
            <pc:sldMk cId="2978591677" sldId="297"/>
            <ac:spMk id="2" creationId="{8BA9ADD2-A33E-2F73-E377-66C42FBC6415}"/>
          </ac:spMkLst>
        </pc:spChg>
      </pc:sldChg>
      <pc:sldChg chg="modSp ord">
        <pc:chgData name="Talamo Ivano Giuseppe" userId="S::ivano.talamo@psi.ch::ebee16a9-3bf8-432b-bce6-6a884ccc95d6" providerId="AD" clId="Web-{14C80476-24E8-D238-F63E-1BCA7B531001}" dt="2025-07-21T11:44:08.328" v="486" actId="20577"/>
        <pc:sldMkLst>
          <pc:docMk/>
          <pc:sldMk cId="3136518600" sldId="298"/>
        </pc:sldMkLst>
        <pc:spChg chg="mod">
          <ac:chgData name="Talamo Ivano Giuseppe" userId="S::ivano.talamo@psi.ch::ebee16a9-3bf8-432b-bce6-6a884ccc95d6" providerId="AD" clId="Web-{14C80476-24E8-D238-F63E-1BCA7B531001}" dt="2025-07-21T11:10:08.082" v="175" actId="20577"/>
          <ac:spMkLst>
            <pc:docMk/>
            <pc:sldMk cId="3136518600" sldId="298"/>
            <ac:spMk id="9" creationId="{8C0A5148-40A7-521A-50DE-7FA4139D0B0F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44:08.328" v="486" actId="20577"/>
          <ac:spMkLst>
            <pc:docMk/>
            <pc:sldMk cId="3136518600" sldId="298"/>
            <ac:spMk id="313" creationId="{41C8182F-CF78-DC5F-CFFC-017404D3474C}"/>
          </ac:spMkLst>
        </pc:spChg>
      </pc:sldChg>
      <pc:sldChg chg="del">
        <pc:chgData name="Talamo Ivano Giuseppe" userId="S::ivano.talamo@psi.ch::ebee16a9-3bf8-432b-bce6-6a884ccc95d6" providerId="AD" clId="Web-{14C80476-24E8-D238-F63E-1BCA7B531001}" dt="2025-07-21T11:08:51.003" v="148"/>
        <pc:sldMkLst>
          <pc:docMk/>
          <pc:sldMk cId="2386516698" sldId="300"/>
        </pc:sldMkLst>
      </pc:sldChg>
      <pc:sldChg chg="modSp">
        <pc:chgData name="Talamo Ivano Giuseppe" userId="S::ivano.talamo@psi.ch::ebee16a9-3bf8-432b-bce6-6a884ccc95d6" providerId="AD" clId="Web-{14C80476-24E8-D238-F63E-1BCA7B531001}" dt="2025-07-21T11:08:54.393" v="150" actId="20577"/>
        <pc:sldMkLst>
          <pc:docMk/>
          <pc:sldMk cId="3356662014" sldId="301"/>
        </pc:sldMkLst>
        <pc:spChg chg="mod">
          <ac:chgData name="Talamo Ivano Giuseppe" userId="S::ivano.talamo@psi.ch::ebee16a9-3bf8-432b-bce6-6a884ccc95d6" providerId="AD" clId="Web-{14C80476-24E8-D238-F63E-1BCA7B531001}" dt="2025-07-21T11:08:54.393" v="150" actId="20577"/>
          <ac:spMkLst>
            <pc:docMk/>
            <pc:sldMk cId="3356662014" sldId="301"/>
            <ac:spMk id="3" creationId="{D44D3111-E203-40BB-1C35-CC2968F79EF6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8:12.236" v="132" actId="20577"/>
          <ac:spMkLst>
            <pc:docMk/>
            <pc:sldMk cId="3356662014" sldId="301"/>
            <ac:spMk id="7" creationId="{D1BF8B64-8B6F-DE2D-9B2F-564DD17DA881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8:39.362" v="141" actId="20577"/>
          <ac:spMkLst>
            <pc:docMk/>
            <pc:sldMk cId="3356662014" sldId="301"/>
            <ac:spMk id="313" creationId="{63139933-D9E1-26CF-D347-4E0BD7ADB65A}"/>
          </ac:spMkLst>
        </pc:spChg>
      </pc:sldChg>
      <pc:sldChg chg="modSp">
        <pc:chgData name="Talamo Ivano Giuseppe" userId="S::ivano.talamo@psi.ch::ebee16a9-3bf8-432b-bce6-6a884ccc95d6" providerId="AD" clId="Web-{14C80476-24E8-D238-F63E-1BCA7B531001}" dt="2025-07-21T11:08:48.002" v="147" actId="20577"/>
        <pc:sldMkLst>
          <pc:docMk/>
          <pc:sldMk cId="1106275448" sldId="302"/>
        </pc:sldMkLst>
        <pc:spChg chg="mod">
          <ac:chgData name="Talamo Ivano Giuseppe" userId="S::ivano.talamo@psi.ch::ebee16a9-3bf8-432b-bce6-6a884ccc95d6" providerId="AD" clId="Web-{14C80476-24E8-D238-F63E-1BCA7B531001}" dt="2025-07-21T11:08:48.002" v="147" actId="20577"/>
          <ac:spMkLst>
            <pc:docMk/>
            <pc:sldMk cId="1106275448" sldId="302"/>
            <ac:spMk id="3" creationId="{0018834B-E911-E9E2-6713-B13B134479C4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8:45.737" v="144" actId="20577"/>
          <ac:spMkLst>
            <pc:docMk/>
            <pc:sldMk cId="1106275448" sldId="302"/>
            <ac:spMk id="313" creationId="{3FC89EE5-90A3-E28D-C147-FF11384B0B5C}"/>
          </ac:spMkLst>
        </pc:spChg>
      </pc:sldChg>
      <pc:sldChg chg="addSp delSp modSp">
        <pc:chgData name="Talamo Ivano Giuseppe" userId="S::ivano.talamo@psi.ch::ebee16a9-3bf8-432b-bce6-6a884ccc95d6" providerId="AD" clId="Web-{14C80476-24E8-D238-F63E-1BCA7B531001}" dt="2025-07-21T11:27:45.361" v="424" actId="14100"/>
        <pc:sldMkLst>
          <pc:docMk/>
          <pc:sldMk cId="196273069" sldId="303"/>
        </pc:sldMkLst>
        <pc:spChg chg="add mod">
          <ac:chgData name="Talamo Ivano Giuseppe" userId="S::ivano.talamo@psi.ch::ebee16a9-3bf8-432b-bce6-6a884ccc95d6" providerId="AD" clId="Web-{14C80476-24E8-D238-F63E-1BCA7B531001}" dt="2025-07-21T11:26:02.907" v="393" actId="1076"/>
          <ac:spMkLst>
            <pc:docMk/>
            <pc:sldMk cId="196273069" sldId="303"/>
            <ac:spMk id="2" creationId="{6BB668C1-1780-A22B-EFF9-2CFB096BF3DA}"/>
          </ac:spMkLst>
        </pc:spChg>
        <pc:spChg chg="add mod">
          <ac:chgData name="Talamo Ivano Giuseppe" userId="S::ivano.talamo@psi.ch::ebee16a9-3bf8-432b-bce6-6a884ccc95d6" providerId="AD" clId="Web-{14C80476-24E8-D238-F63E-1BCA7B531001}" dt="2025-07-21T11:25:52.016" v="385" actId="14100"/>
          <ac:spMkLst>
            <pc:docMk/>
            <pc:sldMk cId="196273069" sldId="303"/>
            <ac:spMk id="3" creationId="{EA5C7035-89A2-17CA-7A02-E1216377F0A2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3:30.248" v="68" actId="1076"/>
          <ac:spMkLst>
            <pc:docMk/>
            <pc:sldMk cId="196273069" sldId="303"/>
            <ac:spMk id="4" creationId="{93D309C4-29D8-021A-5FC6-2BDCA03EB8D9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03:30.264" v="69" actId="1076"/>
          <ac:spMkLst>
            <pc:docMk/>
            <pc:sldMk cId="196273069" sldId="303"/>
            <ac:spMk id="5" creationId="{307D7FF4-83A4-E239-2C4A-E38A5A5D4B08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22:30.201" v="337" actId="1076"/>
          <ac:spMkLst>
            <pc:docMk/>
            <pc:sldMk cId="196273069" sldId="303"/>
            <ac:spMk id="10" creationId="{541E71F9-DB02-1088-BA7B-38118AFD2A63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22:26.232" v="336" actId="1076"/>
          <ac:spMkLst>
            <pc:docMk/>
            <pc:sldMk cId="196273069" sldId="303"/>
            <ac:spMk id="11" creationId="{11BECA45-8BFD-FCA2-BF95-6CB550B35074}"/>
          </ac:spMkLst>
        </pc:spChg>
        <pc:spChg chg="add mod">
          <ac:chgData name="Talamo Ivano Giuseppe" userId="S::ivano.talamo@psi.ch::ebee16a9-3bf8-432b-bce6-6a884ccc95d6" providerId="AD" clId="Web-{14C80476-24E8-D238-F63E-1BCA7B531001}" dt="2025-07-21T11:27:10.095" v="419" actId="1076"/>
          <ac:spMkLst>
            <pc:docMk/>
            <pc:sldMk cId="196273069" sldId="303"/>
            <ac:spMk id="12" creationId="{8BCDA27F-22FF-7FDC-1949-6F587DD23348}"/>
          </ac:spMkLst>
        </pc:spChg>
        <pc:spChg chg="add mod">
          <ac:chgData name="Talamo Ivano Giuseppe" userId="S::ivano.talamo@psi.ch::ebee16a9-3bf8-432b-bce6-6a884ccc95d6" providerId="AD" clId="Web-{14C80476-24E8-D238-F63E-1BCA7B531001}" dt="2025-07-21T11:27:33.127" v="423" actId="1076"/>
          <ac:spMkLst>
            <pc:docMk/>
            <pc:sldMk cId="196273069" sldId="303"/>
            <ac:spMk id="15" creationId="{9C08A6C7-E19D-DAB9-C42D-28B1B0A255B1}"/>
          </ac:spMkLst>
        </pc:spChg>
        <pc:spChg chg="add mod">
          <ac:chgData name="Talamo Ivano Giuseppe" userId="S::ivano.talamo@psi.ch::ebee16a9-3bf8-432b-bce6-6a884ccc95d6" providerId="AD" clId="Web-{14C80476-24E8-D238-F63E-1BCA7B531001}" dt="2025-07-21T11:26:27.204" v="401" actId="1076"/>
          <ac:spMkLst>
            <pc:docMk/>
            <pc:sldMk cId="196273069" sldId="303"/>
            <ac:spMk id="16" creationId="{1BDFD2FF-4F0F-7547-542C-9701E37F7609}"/>
          </ac:spMkLst>
        </pc:spChg>
        <pc:spChg chg="add del mod">
          <ac:chgData name="Talamo Ivano Giuseppe" userId="S::ivano.talamo@psi.ch::ebee16a9-3bf8-432b-bce6-6a884ccc95d6" providerId="AD" clId="Web-{14C80476-24E8-D238-F63E-1BCA7B531001}" dt="2025-07-21T11:26:39.110" v="407"/>
          <ac:spMkLst>
            <pc:docMk/>
            <pc:sldMk cId="196273069" sldId="303"/>
            <ac:spMk id="17" creationId="{5BC5F876-8612-71E2-A5DF-25294812A44F}"/>
          </ac:spMkLst>
        </pc:spChg>
        <pc:spChg chg="add del">
          <ac:chgData name="Talamo Ivano Giuseppe" userId="S::ivano.talamo@psi.ch::ebee16a9-3bf8-432b-bce6-6a884ccc95d6" providerId="AD" clId="Web-{14C80476-24E8-D238-F63E-1BCA7B531001}" dt="2025-07-21T11:26:10.501" v="397"/>
          <ac:spMkLst>
            <pc:docMk/>
            <pc:sldMk cId="196273069" sldId="303"/>
            <ac:spMk id="18" creationId="{CA0837C1-96EC-8D1F-7AEE-50D02C771269}"/>
          </ac:spMkLst>
        </pc:spChg>
        <pc:spChg chg="del mod">
          <ac:chgData name="Talamo Ivano Giuseppe" userId="S::ivano.talamo@psi.ch::ebee16a9-3bf8-432b-bce6-6a884ccc95d6" providerId="AD" clId="Web-{14C80476-24E8-D238-F63E-1BCA7B531001}" dt="2025-07-21T11:25:05.781" v="374"/>
          <ac:spMkLst>
            <pc:docMk/>
            <pc:sldMk cId="196273069" sldId="303"/>
            <ac:spMk id="21" creationId="{1BDFD2FF-4F0F-7547-542C-9701E37F7609}"/>
          </ac:spMkLst>
        </pc:spChg>
        <pc:spChg chg="add mod">
          <ac:chgData name="Talamo Ivano Giuseppe" userId="S::ivano.talamo@psi.ch::ebee16a9-3bf8-432b-bce6-6a884ccc95d6" providerId="AD" clId="Web-{14C80476-24E8-D238-F63E-1BCA7B531001}" dt="2025-07-21T11:27:45.361" v="424" actId="14100"/>
          <ac:spMkLst>
            <pc:docMk/>
            <pc:sldMk cId="196273069" sldId="303"/>
            <ac:spMk id="23" creationId="{CC63A856-83DF-2120-B109-387DCF6C0FC4}"/>
          </ac:spMkLst>
        </pc:spChg>
        <pc:spChg chg="mod">
          <ac:chgData name="Talamo Ivano Giuseppe" userId="S::ivano.talamo@psi.ch::ebee16a9-3bf8-432b-bce6-6a884ccc95d6" providerId="AD" clId="Web-{14C80476-24E8-D238-F63E-1BCA7B531001}" dt="2025-07-21T11:15:39.133" v="213" actId="20577"/>
          <ac:spMkLst>
            <pc:docMk/>
            <pc:sldMk cId="196273069" sldId="303"/>
            <ac:spMk id="313" creationId="{CE6A9507-A923-7234-B37A-5A079CF0E44C}"/>
          </ac:spMkLst>
        </pc:spChg>
        <pc:picChg chg="add mod">
          <ac:chgData name="Talamo Ivano Giuseppe" userId="S::ivano.talamo@psi.ch::ebee16a9-3bf8-432b-bce6-6a884ccc95d6" providerId="AD" clId="Web-{14C80476-24E8-D238-F63E-1BCA7B531001}" dt="2025-07-21T11:27:30.721" v="422" actId="1076"/>
          <ac:picMkLst>
            <pc:docMk/>
            <pc:sldMk cId="196273069" sldId="303"/>
            <ac:picMk id="7" creationId="{FE625CA8-BC43-A302-D5DE-92686F1EB3CB}"/>
          </ac:picMkLst>
        </pc:picChg>
        <pc:picChg chg="add del mod">
          <ac:chgData name="Talamo Ivano Giuseppe" userId="S::ivano.talamo@psi.ch::ebee16a9-3bf8-432b-bce6-6a884ccc95d6" providerId="AD" clId="Web-{14C80476-24E8-D238-F63E-1BCA7B531001}" dt="2025-07-21T11:18:43.245" v="259"/>
          <ac:picMkLst>
            <pc:docMk/>
            <pc:sldMk cId="196273069" sldId="303"/>
            <ac:picMk id="8" creationId="{2ABBBE8A-F335-BE1E-F4F4-A067E855D589}"/>
          </ac:picMkLst>
        </pc:picChg>
        <pc:picChg chg="add del mod">
          <ac:chgData name="Talamo Ivano Giuseppe" userId="S::ivano.talamo@psi.ch::ebee16a9-3bf8-432b-bce6-6a884ccc95d6" providerId="AD" clId="Web-{14C80476-24E8-D238-F63E-1BCA7B531001}" dt="2025-07-21T11:04:16.624" v="84"/>
          <ac:picMkLst>
            <pc:docMk/>
            <pc:sldMk cId="196273069" sldId="303"/>
            <ac:picMk id="9" creationId="{FE7212E9-E558-D882-1DA8-5DC23C0ED9D8}"/>
          </ac:picMkLst>
        </pc:picChg>
        <pc:picChg chg="add del mod">
          <ac:chgData name="Talamo Ivano Giuseppe" userId="S::ivano.talamo@psi.ch::ebee16a9-3bf8-432b-bce6-6a884ccc95d6" providerId="AD" clId="Web-{14C80476-24E8-D238-F63E-1BCA7B531001}" dt="2025-07-21T11:26:28.485" v="402"/>
          <ac:picMkLst>
            <pc:docMk/>
            <pc:sldMk cId="196273069" sldId="303"/>
            <ac:picMk id="13" creationId="{AB7C1268-4E09-89AA-5A3A-B618E2554065}"/>
          </ac:picMkLst>
        </pc:picChg>
        <pc:picChg chg="add del mod">
          <ac:chgData name="Talamo Ivano Giuseppe" userId="S::ivano.talamo@psi.ch::ebee16a9-3bf8-432b-bce6-6a884ccc95d6" providerId="AD" clId="Web-{14C80476-24E8-D238-F63E-1BCA7B531001}" dt="2025-07-21T11:26:41.236" v="409"/>
          <ac:picMkLst>
            <pc:docMk/>
            <pc:sldMk cId="196273069" sldId="303"/>
            <ac:picMk id="14" creationId="{6F148E3E-5742-C8FA-D271-2D01AD50C511}"/>
          </ac:picMkLst>
        </pc:picChg>
        <pc:picChg chg="mod">
          <ac:chgData name="Talamo Ivano Giuseppe" userId="S::ivano.talamo@psi.ch::ebee16a9-3bf8-432b-bce6-6a884ccc95d6" providerId="AD" clId="Web-{14C80476-24E8-D238-F63E-1BCA7B531001}" dt="2025-07-21T11:20:55.403" v="308" actId="1076"/>
          <ac:picMkLst>
            <pc:docMk/>
            <pc:sldMk cId="196273069" sldId="303"/>
            <ac:picMk id="19" creationId="{6CAAE774-9A29-5013-A7B3-785792C0DFBF}"/>
          </ac:picMkLst>
        </pc:picChg>
        <pc:picChg chg="mod">
          <ac:chgData name="Talamo Ivano Giuseppe" userId="S::ivano.talamo@psi.ch::ebee16a9-3bf8-432b-bce6-6a884ccc95d6" providerId="AD" clId="Web-{14C80476-24E8-D238-F63E-1BCA7B531001}" dt="2025-07-21T11:25:39.516" v="384" actId="14100"/>
          <ac:picMkLst>
            <pc:docMk/>
            <pc:sldMk cId="196273069" sldId="303"/>
            <ac:picMk id="20" creationId="{FFD4DDEB-9706-3BB2-5B2F-B4293B2377B5}"/>
          </ac:picMkLst>
        </pc:picChg>
        <pc:picChg chg="add mod">
          <ac:chgData name="Talamo Ivano Giuseppe" userId="S::ivano.talamo@psi.ch::ebee16a9-3bf8-432b-bce6-6a884ccc95d6" providerId="AD" clId="Web-{14C80476-24E8-D238-F63E-1BCA7B531001}" dt="2025-07-21T11:26:37.126" v="406" actId="1076"/>
          <ac:picMkLst>
            <pc:docMk/>
            <pc:sldMk cId="196273069" sldId="303"/>
            <ac:picMk id="22" creationId="{DA9501A8-4BC3-AA37-F88D-7AFC4C976545}"/>
          </ac:picMkLst>
        </pc:picChg>
        <pc:picChg chg="add mod">
          <ac:chgData name="Talamo Ivano Giuseppe" userId="S::ivano.talamo@psi.ch::ebee16a9-3bf8-432b-bce6-6a884ccc95d6" providerId="AD" clId="Web-{14C80476-24E8-D238-F63E-1BCA7B531001}" dt="2025-07-21T11:27:13.330" v="420" actId="1076"/>
          <ac:picMkLst>
            <pc:docMk/>
            <pc:sldMk cId="196273069" sldId="303"/>
            <ac:picMk id="24" creationId="{A0522DD8-5678-D793-E136-CFF32835B468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881B85-2910-40E9-87EA-5F7377493A06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C2F033-A568-4BD6-81DE-132C92F7C1FF}">
      <dgm:prSet phldrT="[Text]" phldr="0"/>
      <dgm:spPr/>
      <dgm:t>
        <a:bodyPr/>
        <a:lstStyle/>
        <a:p>
          <a:r>
            <a:rPr lang="en-US">
              <a:latin typeface="Arial"/>
            </a:rPr>
            <a:t>SLS</a:t>
          </a:r>
          <a:endParaRPr lang="en-US"/>
        </a:p>
      </dgm:t>
    </dgm:pt>
    <dgm:pt modelId="{1D363FA4-7B19-456B-A138-302212AE573C}" type="parTrans" cxnId="{E23633E2-5A23-4C2D-93AA-89F9F349C747}">
      <dgm:prSet/>
      <dgm:spPr/>
      <dgm:t>
        <a:bodyPr/>
        <a:lstStyle/>
        <a:p>
          <a:endParaRPr lang="en-US"/>
        </a:p>
      </dgm:t>
    </dgm:pt>
    <dgm:pt modelId="{A910C5E2-98B6-4E48-9B63-751AA8CAC848}" type="sibTrans" cxnId="{E23633E2-5A23-4C2D-93AA-89F9F349C747}">
      <dgm:prSet/>
      <dgm:spPr/>
      <dgm:t>
        <a:bodyPr/>
        <a:lstStyle/>
        <a:p>
          <a:endParaRPr lang="en-US"/>
        </a:p>
      </dgm:t>
    </dgm:pt>
    <dgm:pt modelId="{3CAA58DA-8A04-411C-AF3B-F0FCE5F1B11A}">
      <dgm:prSet phldrT="[Text]" phldr="0"/>
      <dgm:spPr/>
      <dgm:t>
        <a:bodyPr/>
        <a:lstStyle/>
        <a:p>
          <a:r>
            <a:rPr lang="en-US">
              <a:latin typeface="Arial"/>
            </a:rPr>
            <a:t>MX</a:t>
          </a:r>
          <a:endParaRPr lang="en-US"/>
        </a:p>
      </dgm:t>
    </dgm:pt>
    <dgm:pt modelId="{61D0968E-1FE7-42CB-B4F3-2ADE64ACB12D}" type="parTrans" cxnId="{E24D2D24-DFCC-4361-A725-B0CFCD73CE33}">
      <dgm:prSet/>
      <dgm:spPr/>
      <dgm:t>
        <a:bodyPr/>
        <a:lstStyle/>
        <a:p>
          <a:endParaRPr lang="en-US"/>
        </a:p>
      </dgm:t>
    </dgm:pt>
    <dgm:pt modelId="{4123D7B2-DDC3-49EF-9D8D-4FE25E2035CE}" type="sibTrans" cxnId="{E24D2D24-DFCC-4361-A725-B0CFCD73CE33}">
      <dgm:prSet/>
      <dgm:spPr/>
      <dgm:t>
        <a:bodyPr/>
        <a:lstStyle/>
        <a:p>
          <a:endParaRPr lang="en-US"/>
        </a:p>
      </dgm:t>
    </dgm:pt>
    <dgm:pt modelId="{E3721FBA-6CD0-42E7-BD49-5CC1BE86A60A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Special experiment</a:t>
          </a:r>
          <a:endParaRPr lang="en-US"/>
        </a:p>
      </dgm:t>
    </dgm:pt>
    <dgm:pt modelId="{717EDAEE-A5C6-4893-9734-77406CA94AA0}" type="parTrans" cxnId="{D42BE546-0E50-4A30-B25A-216BCF15C22F}">
      <dgm:prSet/>
      <dgm:spPr/>
      <dgm:t>
        <a:bodyPr/>
        <a:lstStyle/>
        <a:p>
          <a:endParaRPr lang="en-US"/>
        </a:p>
      </dgm:t>
    </dgm:pt>
    <dgm:pt modelId="{13102274-262B-4D7E-84DA-E69A63A84366}" type="sibTrans" cxnId="{D42BE546-0E50-4A30-B25A-216BCF15C22F}">
      <dgm:prSet/>
      <dgm:spPr/>
      <dgm:t>
        <a:bodyPr/>
        <a:lstStyle/>
        <a:p>
          <a:endParaRPr lang="en-US"/>
        </a:p>
      </dgm:t>
    </dgm:pt>
    <dgm:pt modelId="{B8E60A89-4367-4D8B-A827-623789321CF0}">
      <dgm:prSet phldrT="[Text]" phldr="0"/>
      <dgm:spPr/>
      <dgm:t>
        <a:bodyPr/>
        <a:lstStyle/>
        <a:p>
          <a:r>
            <a:rPr lang="en-US">
              <a:latin typeface="Arial"/>
            </a:rPr>
            <a:t>Tomcat</a:t>
          </a:r>
          <a:endParaRPr lang="en-US"/>
        </a:p>
      </dgm:t>
    </dgm:pt>
    <dgm:pt modelId="{7E8AF183-CCC5-4D3C-9549-D2838894FF72}" type="parTrans" cxnId="{3F456E06-EE25-4006-A3E7-B5F6793FCC1C}">
      <dgm:prSet/>
      <dgm:spPr/>
      <dgm:t>
        <a:bodyPr/>
        <a:lstStyle/>
        <a:p>
          <a:endParaRPr lang="en-US"/>
        </a:p>
      </dgm:t>
    </dgm:pt>
    <dgm:pt modelId="{D348C5AB-1AC9-4497-85EE-B3104B03C15D}" type="sibTrans" cxnId="{3F456E06-EE25-4006-A3E7-B5F6793FCC1C}">
      <dgm:prSet/>
      <dgm:spPr/>
      <dgm:t>
        <a:bodyPr/>
        <a:lstStyle/>
        <a:p>
          <a:endParaRPr lang="en-US"/>
        </a:p>
      </dgm:t>
    </dgm:pt>
    <dgm:pt modelId="{CB96E56D-7127-46D8-BF6B-517501C0FB14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 Special experiment</a:t>
          </a:r>
          <a:endParaRPr lang="en-US"/>
        </a:p>
      </dgm:t>
    </dgm:pt>
    <dgm:pt modelId="{36D1EF31-F5FE-43C1-8206-3DFE15C3D313}" type="parTrans" cxnId="{C6221C0B-151E-44B2-B713-6F20B2527214}">
      <dgm:prSet/>
      <dgm:spPr/>
      <dgm:t>
        <a:bodyPr/>
        <a:lstStyle/>
        <a:p>
          <a:endParaRPr lang="en-US"/>
        </a:p>
      </dgm:t>
    </dgm:pt>
    <dgm:pt modelId="{3AC42139-C45C-49C7-A8B6-B5EEC08C8329}" type="sibTrans" cxnId="{C6221C0B-151E-44B2-B713-6F20B2527214}">
      <dgm:prSet/>
      <dgm:spPr/>
      <dgm:t>
        <a:bodyPr/>
        <a:lstStyle/>
        <a:p>
          <a:endParaRPr lang="en-US"/>
        </a:p>
      </dgm:t>
    </dgm:pt>
    <dgm:pt modelId="{B1374F56-B5B3-427E-BF7C-054B471B7B1B}">
      <dgm:prSet phldrT="[Text]" phldr="0"/>
      <dgm:spPr/>
      <dgm:t>
        <a:bodyPr/>
        <a:lstStyle/>
        <a:p>
          <a:r>
            <a:rPr lang="en-US">
              <a:latin typeface="Arial"/>
            </a:rPr>
            <a:t>Cluster</a:t>
          </a:r>
          <a:endParaRPr lang="en-US"/>
        </a:p>
      </dgm:t>
    </dgm:pt>
    <dgm:pt modelId="{AD6FD969-EC20-4DAB-B83D-D7493638E839}" type="parTrans" cxnId="{6D6DB4D6-EF9A-431C-8CCF-5F70A285FC84}">
      <dgm:prSet/>
      <dgm:spPr/>
      <dgm:t>
        <a:bodyPr/>
        <a:lstStyle/>
        <a:p>
          <a:endParaRPr lang="en-US"/>
        </a:p>
      </dgm:t>
    </dgm:pt>
    <dgm:pt modelId="{75928932-49B5-4759-992D-AD0BDEC8CD87}" type="sibTrans" cxnId="{6D6DB4D6-EF9A-431C-8CCF-5F70A285FC84}">
      <dgm:prSet/>
      <dgm:spPr/>
      <dgm:t>
        <a:bodyPr/>
        <a:lstStyle/>
        <a:p>
          <a:endParaRPr lang="en-US"/>
        </a:p>
      </dgm:t>
    </dgm:pt>
    <dgm:pt modelId="{3B70DE68-C6E6-433A-9D02-315FC67444E8}">
      <dgm:prSet phldrT="[Text]" phldr="0"/>
      <dgm:spPr/>
      <dgm:t>
        <a:bodyPr/>
        <a:lstStyle/>
        <a:p>
          <a:r>
            <a:rPr lang="en-US">
              <a:latin typeface="Arial"/>
            </a:rPr>
            <a:t>Group</a:t>
          </a:r>
          <a:endParaRPr lang="en-US"/>
        </a:p>
      </dgm:t>
    </dgm:pt>
    <dgm:pt modelId="{793D3D82-41E8-4FED-A75E-66A2DE7BDF9F}" type="parTrans" cxnId="{B060DC0F-0A58-4579-B410-A1F928773A96}">
      <dgm:prSet/>
      <dgm:spPr/>
      <dgm:t>
        <a:bodyPr/>
        <a:lstStyle/>
        <a:p>
          <a:endParaRPr lang="en-US"/>
        </a:p>
      </dgm:t>
    </dgm:pt>
    <dgm:pt modelId="{F3B0CD7B-DBDB-4771-8946-98559C556623}" type="sibTrans" cxnId="{B060DC0F-0A58-4579-B410-A1F928773A96}">
      <dgm:prSet/>
      <dgm:spPr/>
      <dgm:t>
        <a:bodyPr/>
        <a:lstStyle/>
        <a:p>
          <a:endParaRPr lang="en-US"/>
        </a:p>
      </dgm:t>
    </dgm:pt>
    <dgm:pt modelId="{34F056FF-C9C3-4998-86DE-DEC9DF1145E1}">
      <dgm:prSet phldrT="[Text]" phldr="0"/>
      <dgm:spPr/>
      <dgm:t>
        <a:bodyPr/>
        <a:lstStyle/>
        <a:p>
          <a:r>
            <a:rPr lang="en-US">
              <a:latin typeface="Arial"/>
            </a:rPr>
            <a:t>Special</a:t>
          </a:r>
          <a:endParaRPr lang="en-US"/>
        </a:p>
      </dgm:t>
    </dgm:pt>
    <dgm:pt modelId="{97DB5A5D-3D93-4115-A171-FB158D75AF9C}" type="parTrans" cxnId="{6617CE07-061F-4DB3-AA84-4CA385BDB710}">
      <dgm:prSet/>
      <dgm:spPr/>
      <dgm:t>
        <a:bodyPr/>
        <a:lstStyle/>
        <a:p>
          <a:endParaRPr lang="en-US"/>
        </a:p>
      </dgm:t>
    </dgm:pt>
    <dgm:pt modelId="{95741819-85FE-46E3-BB3F-E3A32756804E}" type="sibTrans" cxnId="{6617CE07-061F-4DB3-AA84-4CA385BDB710}">
      <dgm:prSet/>
      <dgm:spPr/>
      <dgm:t>
        <a:bodyPr/>
        <a:lstStyle/>
        <a:p>
          <a:endParaRPr lang="en-US"/>
        </a:p>
      </dgm:t>
    </dgm:pt>
    <dgm:pt modelId="{528A6C1B-5A30-4904-A98E-B017D0501281}" type="pres">
      <dgm:prSet presAssocID="{9E881B85-2910-40E9-87EA-5F7377493A0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4F89120-0835-4E37-AED4-5EB2ABE71788}" type="pres">
      <dgm:prSet presAssocID="{9E881B85-2910-40E9-87EA-5F7377493A06}" presName="hierFlow" presStyleCnt="0"/>
      <dgm:spPr/>
    </dgm:pt>
    <dgm:pt modelId="{16E78BD2-8990-4D2A-845A-9DF446D8D228}" type="pres">
      <dgm:prSet presAssocID="{9E881B85-2910-40E9-87EA-5F7377493A06}" presName="firstBuf" presStyleCnt="0"/>
      <dgm:spPr/>
    </dgm:pt>
    <dgm:pt modelId="{B035D491-ADAA-4937-9284-432330907951}" type="pres">
      <dgm:prSet presAssocID="{9E881B85-2910-40E9-87EA-5F7377493A0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C1D2560-B8E3-4E21-88AD-93D285D748B0}" type="pres">
      <dgm:prSet presAssocID="{4AC2F033-A568-4BD6-81DE-132C92F7C1FF}" presName="Name14" presStyleCnt="0"/>
      <dgm:spPr/>
    </dgm:pt>
    <dgm:pt modelId="{33102C32-3179-4FAB-92E9-880C8E09A400}" type="pres">
      <dgm:prSet presAssocID="{4AC2F033-A568-4BD6-81DE-132C92F7C1FF}" presName="level1Shape" presStyleLbl="node0" presStyleIdx="0" presStyleCnt="1">
        <dgm:presLayoutVars>
          <dgm:chPref val="3"/>
        </dgm:presLayoutVars>
      </dgm:prSet>
      <dgm:spPr/>
    </dgm:pt>
    <dgm:pt modelId="{C2CFE9F2-0DAD-4230-8DC1-17B1540684D6}" type="pres">
      <dgm:prSet presAssocID="{4AC2F033-A568-4BD6-81DE-132C92F7C1FF}" presName="hierChild2" presStyleCnt="0"/>
      <dgm:spPr/>
    </dgm:pt>
    <dgm:pt modelId="{221DB875-CC85-4BC8-A2D5-80401C220D89}" type="pres">
      <dgm:prSet presAssocID="{61D0968E-1FE7-42CB-B4F3-2ADE64ACB12D}" presName="Name19" presStyleLbl="parChTrans1D2" presStyleIdx="0" presStyleCnt="2"/>
      <dgm:spPr/>
    </dgm:pt>
    <dgm:pt modelId="{6BEE77F5-6E3D-460E-91B1-17ECA026699C}" type="pres">
      <dgm:prSet presAssocID="{3CAA58DA-8A04-411C-AF3B-F0FCE5F1B11A}" presName="Name21" presStyleCnt="0"/>
      <dgm:spPr/>
    </dgm:pt>
    <dgm:pt modelId="{62B4868F-AB76-47BE-8353-8B84F084EED2}" type="pres">
      <dgm:prSet presAssocID="{3CAA58DA-8A04-411C-AF3B-F0FCE5F1B11A}" presName="level2Shape" presStyleLbl="node2" presStyleIdx="0" presStyleCnt="2"/>
      <dgm:spPr/>
    </dgm:pt>
    <dgm:pt modelId="{C171A94F-9EBE-45F4-8700-AAE2B08FE9B5}" type="pres">
      <dgm:prSet presAssocID="{3CAA58DA-8A04-411C-AF3B-F0FCE5F1B11A}" presName="hierChild3" presStyleCnt="0"/>
      <dgm:spPr/>
    </dgm:pt>
    <dgm:pt modelId="{7C87BF85-B834-460E-AFE8-D735E96E3FEA}" type="pres">
      <dgm:prSet presAssocID="{717EDAEE-A5C6-4893-9734-77406CA94AA0}" presName="Name19" presStyleLbl="parChTrans1D3" presStyleIdx="0" presStyleCnt="2"/>
      <dgm:spPr/>
    </dgm:pt>
    <dgm:pt modelId="{27D39651-2DF0-4A2E-A373-B9B1B6D62D39}" type="pres">
      <dgm:prSet presAssocID="{E3721FBA-6CD0-42E7-BD49-5CC1BE86A60A}" presName="Name21" presStyleCnt="0"/>
      <dgm:spPr/>
    </dgm:pt>
    <dgm:pt modelId="{77A33B57-CA40-498D-A7E7-2C85FAB2231C}" type="pres">
      <dgm:prSet presAssocID="{E3721FBA-6CD0-42E7-BD49-5CC1BE86A60A}" presName="level2Shape" presStyleLbl="node3" presStyleIdx="0" presStyleCnt="2"/>
      <dgm:spPr/>
    </dgm:pt>
    <dgm:pt modelId="{E994A92D-A878-4FD9-95A7-6BEDE167DBEE}" type="pres">
      <dgm:prSet presAssocID="{E3721FBA-6CD0-42E7-BD49-5CC1BE86A60A}" presName="hierChild3" presStyleCnt="0"/>
      <dgm:spPr/>
    </dgm:pt>
    <dgm:pt modelId="{F67CB0B0-88BC-4B1E-BE26-670089A94395}" type="pres">
      <dgm:prSet presAssocID="{7E8AF183-CCC5-4D3C-9549-D2838894FF72}" presName="Name19" presStyleLbl="parChTrans1D2" presStyleIdx="1" presStyleCnt="2"/>
      <dgm:spPr/>
    </dgm:pt>
    <dgm:pt modelId="{7094E3FD-92E9-493D-9BD7-151384DDF643}" type="pres">
      <dgm:prSet presAssocID="{B8E60A89-4367-4D8B-A827-623789321CF0}" presName="Name21" presStyleCnt="0"/>
      <dgm:spPr/>
    </dgm:pt>
    <dgm:pt modelId="{7E151A3A-1283-4B2F-95BE-A8115C141F9B}" type="pres">
      <dgm:prSet presAssocID="{B8E60A89-4367-4D8B-A827-623789321CF0}" presName="level2Shape" presStyleLbl="node2" presStyleIdx="1" presStyleCnt="2"/>
      <dgm:spPr/>
    </dgm:pt>
    <dgm:pt modelId="{34D527B5-873C-4334-ABAF-C371398B7DD1}" type="pres">
      <dgm:prSet presAssocID="{B8E60A89-4367-4D8B-A827-623789321CF0}" presName="hierChild3" presStyleCnt="0"/>
      <dgm:spPr/>
    </dgm:pt>
    <dgm:pt modelId="{8314A4D0-B128-42C7-A695-F599812DC73A}" type="pres">
      <dgm:prSet presAssocID="{36D1EF31-F5FE-43C1-8206-3DFE15C3D313}" presName="Name19" presStyleLbl="parChTrans1D3" presStyleIdx="1" presStyleCnt="2"/>
      <dgm:spPr/>
    </dgm:pt>
    <dgm:pt modelId="{3621E793-2FA3-4705-BBEE-81750D30247F}" type="pres">
      <dgm:prSet presAssocID="{CB96E56D-7127-46D8-BF6B-517501C0FB14}" presName="Name21" presStyleCnt="0"/>
      <dgm:spPr/>
    </dgm:pt>
    <dgm:pt modelId="{CC5FEE0C-BBB5-45EC-A0D5-5F763037F8B6}" type="pres">
      <dgm:prSet presAssocID="{CB96E56D-7127-46D8-BF6B-517501C0FB14}" presName="level2Shape" presStyleLbl="node3" presStyleIdx="1" presStyleCnt="2"/>
      <dgm:spPr/>
    </dgm:pt>
    <dgm:pt modelId="{418573DA-7B0D-4ECA-813A-807D9F3E4127}" type="pres">
      <dgm:prSet presAssocID="{CB96E56D-7127-46D8-BF6B-517501C0FB14}" presName="hierChild3" presStyleCnt="0"/>
      <dgm:spPr/>
    </dgm:pt>
    <dgm:pt modelId="{64034949-08B2-4969-8555-C525BEA5199F}" type="pres">
      <dgm:prSet presAssocID="{9E881B85-2910-40E9-87EA-5F7377493A06}" presName="bgShapesFlow" presStyleCnt="0"/>
      <dgm:spPr/>
    </dgm:pt>
    <dgm:pt modelId="{114EE3A5-3D87-43DE-871B-E8D742F9B4ED}" type="pres">
      <dgm:prSet presAssocID="{B1374F56-B5B3-427E-BF7C-054B471B7B1B}" presName="rectComp" presStyleCnt="0"/>
      <dgm:spPr/>
    </dgm:pt>
    <dgm:pt modelId="{110E238F-C0C4-4175-B45D-419681916F0D}" type="pres">
      <dgm:prSet presAssocID="{B1374F56-B5B3-427E-BF7C-054B471B7B1B}" presName="bgRect" presStyleLbl="bgShp" presStyleIdx="0" presStyleCnt="3"/>
      <dgm:spPr/>
    </dgm:pt>
    <dgm:pt modelId="{FCAF9214-664D-45E8-9B7F-E383E31A5005}" type="pres">
      <dgm:prSet presAssocID="{B1374F56-B5B3-427E-BF7C-054B471B7B1B}" presName="bgRectTx" presStyleLbl="bgShp" presStyleIdx="0" presStyleCnt="3">
        <dgm:presLayoutVars>
          <dgm:bulletEnabled val="1"/>
        </dgm:presLayoutVars>
      </dgm:prSet>
      <dgm:spPr/>
    </dgm:pt>
    <dgm:pt modelId="{F66ECEC4-AB33-42E3-98D0-4D45A6E02339}" type="pres">
      <dgm:prSet presAssocID="{B1374F56-B5B3-427E-BF7C-054B471B7B1B}" presName="spComp" presStyleCnt="0"/>
      <dgm:spPr/>
    </dgm:pt>
    <dgm:pt modelId="{FDE2EB80-148B-4A87-B764-0D4C60357393}" type="pres">
      <dgm:prSet presAssocID="{B1374F56-B5B3-427E-BF7C-054B471B7B1B}" presName="vSp" presStyleCnt="0"/>
      <dgm:spPr/>
    </dgm:pt>
    <dgm:pt modelId="{D34517B9-41BE-424F-81F1-DC7F714810F4}" type="pres">
      <dgm:prSet presAssocID="{3B70DE68-C6E6-433A-9D02-315FC67444E8}" presName="rectComp" presStyleCnt="0"/>
      <dgm:spPr/>
    </dgm:pt>
    <dgm:pt modelId="{1468DAA1-967C-4FEC-82A4-D6CE933B8DEA}" type="pres">
      <dgm:prSet presAssocID="{3B70DE68-C6E6-433A-9D02-315FC67444E8}" presName="bgRect" presStyleLbl="bgShp" presStyleIdx="1" presStyleCnt="3"/>
      <dgm:spPr/>
    </dgm:pt>
    <dgm:pt modelId="{70684456-F687-4908-8BD6-45B3E82A2435}" type="pres">
      <dgm:prSet presAssocID="{3B70DE68-C6E6-433A-9D02-315FC67444E8}" presName="bgRectTx" presStyleLbl="bgShp" presStyleIdx="1" presStyleCnt="3">
        <dgm:presLayoutVars>
          <dgm:bulletEnabled val="1"/>
        </dgm:presLayoutVars>
      </dgm:prSet>
      <dgm:spPr/>
    </dgm:pt>
    <dgm:pt modelId="{7DAA46FC-324D-4DD3-BEAC-F341044F4316}" type="pres">
      <dgm:prSet presAssocID="{3B70DE68-C6E6-433A-9D02-315FC67444E8}" presName="spComp" presStyleCnt="0"/>
      <dgm:spPr/>
    </dgm:pt>
    <dgm:pt modelId="{9A8FB85A-9CC0-4F60-94CC-7B45048CAFDC}" type="pres">
      <dgm:prSet presAssocID="{3B70DE68-C6E6-433A-9D02-315FC67444E8}" presName="vSp" presStyleCnt="0"/>
      <dgm:spPr/>
    </dgm:pt>
    <dgm:pt modelId="{BEE91ADF-FFD0-43C1-A6D1-6C60B80F40FB}" type="pres">
      <dgm:prSet presAssocID="{34F056FF-C9C3-4998-86DE-DEC9DF1145E1}" presName="rectComp" presStyleCnt="0"/>
      <dgm:spPr/>
    </dgm:pt>
    <dgm:pt modelId="{01B7DEFE-B842-4206-A555-5F158969E25C}" type="pres">
      <dgm:prSet presAssocID="{34F056FF-C9C3-4998-86DE-DEC9DF1145E1}" presName="bgRect" presStyleLbl="bgShp" presStyleIdx="2" presStyleCnt="3"/>
      <dgm:spPr/>
    </dgm:pt>
    <dgm:pt modelId="{311A2132-B6B3-4752-A3FC-53A1ECD6CE9F}" type="pres">
      <dgm:prSet presAssocID="{34F056FF-C9C3-4998-86DE-DEC9DF1145E1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3F456E06-EE25-4006-A3E7-B5F6793FCC1C}" srcId="{4AC2F033-A568-4BD6-81DE-132C92F7C1FF}" destId="{B8E60A89-4367-4D8B-A827-623789321CF0}" srcOrd="1" destOrd="0" parTransId="{7E8AF183-CCC5-4D3C-9549-D2838894FF72}" sibTransId="{D348C5AB-1AC9-4497-85EE-B3104B03C15D}"/>
    <dgm:cxn modelId="{6617CE07-061F-4DB3-AA84-4CA385BDB710}" srcId="{9E881B85-2910-40E9-87EA-5F7377493A06}" destId="{34F056FF-C9C3-4998-86DE-DEC9DF1145E1}" srcOrd="3" destOrd="0" parTransId="{97DB5A5D-3D93-4115-A171-FB158D75AF9C}" sibTransId="{95741819-85FE-46E3-BB3F-E3A32756804E}"/>
    <dgm:cxn modelId="{C6221C0B-151E-44B2-B713-6F20B2527214}" srcId="{B8E60A89-4367-4D8B-A827-623789321CF0}" destId="{CB96E56D-7127-46D8-BF6B-517501C0FB14}" srcOrd="0" destOrd="0" parTransId="{36D1EF31-F5FE-43C1-8206-3DFE15C3D313}" sibTransId="{3AC42139-C45C-49C7-A8B6-B5EEC08C8329}"/>
    <dgm:cxn modelId="{C55B790D-192B-4345-9DE7-2C5C4C8419D1}" type="presOf" srcId="{7E8AF183-CCC5-4D3C-9549-D2838894FF72}" destId="{F67CB0B0-88BC-4B1E-BE26-670089A94395}" srcOrd="0" destOrd="0" presId="urn:microsoft.com/office/officeart/2005/8/layout/hierarchy6"/>
    <dgm:cxn modelId="{B060DC0F-0A58-4579-B410-A1F928773A96}" srcId="{9E881B85-2910-40E9-87EA-5F7377493A06}" destId="{3B70DE68-C6E6-433A-9D02-315FC67444E8}" srcOrd="2" destOrd="0" parTransId="{793D3D82-41E8-4FED-A75E-66A2DE7BDF9F}" sibTransId="{F3B0CD7B-DBDB-4771-8946-98559C556623}"/>
    <dgm:cxn modelId="{25870E1F-2A03-4FAC-95BD-723151B2FA0F}" type="presOf" srcId="{E3721FBA-6CD0-42E7-BD49-5CC1BE86A60A}" destId="{77A33B57-CA40-498D-A7E7-2C85FAB2231C}" srcOrd="0" destOrd="0" presId="urn:microsoft.com/office/officeart/2005/8/layout/hierarchy6"/>
    <dgm:cxn modelId="{E24D2D24-DFCC-4361-A725-B0CFCD73CE33}" srcId="{4AC2F033-A568-4BD6-81DE-132C92F7C1FF}" destId="{3CAA58DA-8A04-411C-AF3B-F0FCE5F1B11A}" srcOrd="0" destOrd="0" parTransId="{61D0968E-1FE7-42CB-B4F3-2ADE64ACB12D}" sibTransId="{4123D7B2-DDC3-49EF-9D8D-4FE25E2035CE}"/>
    <dgm:cxn modelId="{7CE18D3E-6F28-484A-80AE-0149C5A8401A}" type="presOf" srcId="{3CAA58DA-8A04-411C-AF3B-F0FCE5F1B11A}" destId="{62B4868F-AB76-47BE-8353-8B84F084EED2}" srcOrd="0" destOrd="0" presId="urn:microsoft.com/office/officeart/2005/8/layout/hierarchy6"/>
    <dgm:cxn modelId="{D42BE546-0E50-4A30-B25A-216BCF15C22F}" srcId="{3CAA58DA-8A04-411C-AF3B-F0FCE5F1B11A}" destId="{E3721FBA-6CD0-42E7-BD49-5CC1BE86A60A}" srcOrd="0" destOrd="0" parTransId="{717EDAEE-A5C6-4893-9734-77406CA94AA0}" sibTransId="{13102274-262B-4D7E-84DA-E69A63A84366}"/>
    <dgm:cxn modelId="{AEBD3047-8D5A-4264-A898-7075059B355D}" type="presOf" srcId="{34F056FF-C9C3-4998-86DE-DEC9DF1145E1}" destId="{311A2132-B6B3-4752-A3FC-53A1ECD6CE9F}" srcOrd="1" destOrd="0" presId="urn:microsoft.com/office/officeart/2005/8/layout/hierarchy6"/>
    <dgm:cxn modelId="{425B5368-F824-4C2D-A684-BF5C9AC5B4CC}" type="presOf" srcId="{36D1EF31-F5FE-43C1-8206-3DFE15C3D313}" destId="{8314A4D0-B128-42C7-A695-F599812DC73A}" srcOrd="0" destOrd="0" presId="urn:microsoft.com/office/officeart/2005/8/layout/hierarchy6"/>
    <dgm:cxn modelId="{137AAD70-AB39-49E6-80B9-3172B9B1DA97}" type="presOf" srcId="{3B70DE68-C6E6-433A-9D02-315FC67444E8}" destId="{70684456-F687-4908-8BD6-45B3E82A2435}" srcOrd="1" destOrd="0" presId="urn:microsoft.com/office/officeart/2005/8/layout/hierarchy6"/>
    <dgm:cxn modelId="{FEAD3C72-69EC-4A09-AFF1-9DAD6747F076}" type="presOf" srcId="{3B70DE68-C6E6-433A-9D02-315FC67444E8}" destId="{1468DAA1-967C-4FEC-82A4-D6CE933B8DEA}" srcOrd="0" destOrd="0" presId="urn:microsoft.com/office/officeart/2005/8/layout/hierarchy6"/>
    <dgm:cxn modelId="{31B5E780-CB7E-4367-8D1C-F49F289381A2}" type="presOf" srcId="{9E881B85-2910-40E9-87EA-5F7377493A06}" destId="{528A6C1B-5A30-4904-A98E-B017D0501281}" srcOrd="0" destOrd="0" presId="urn:microsoft.com/office/officeart/2005/8/layout/hierarchy6"/>
    <dgm:cxn modelId="{3EE2AF8B-4147-4470-A545-84F8AA883B7C}" type="presOf" srcId="{717EDAEE-A5C6-4893-9734-77406CA94AA0}" destId="{7C87BF85-B834-460E-AFE8-D735E96E3FEA}" srcOrd="0" destOrd="0" presId="urn:microsoft.com/office/officeart/2005/8/layout/hierarchy6"/>
    <dgm:cxn modelId="{6F770CA2-B986-4567-B382-5CE8D93B1B0D}" type="presOf" srcId="{34F056FF-C9C3-4998-86DE-DEC9DF1145E1}" destId="{01B7DEFE-B842-4206-A555-5F158969E25C}" srcOrd="0" destOrd="0" presId="urn:microsoft.com/office/officeart/2005/8/layout/hierarchy6"/>
    <dgm:cxn modelId="{A73832A8-8004-49FE-AD94-F4A6EBBFF602}" type="presOf" srcId="{B1374F56-B5B3-427E-BF7C-054B471B7B1B}" destId="{FCAF9214-664D-45E8-9B7F-E383E31A5005}" srcOrd="1" destOrd="0" presId="urn:microsoft.com/office/officeart/2005/8/layout/hierarchy6"/>
    <dgm:cxn modelId="{13DF87BF-2FBE-4022-A410-06FB5E6B8A61}" type="presOf" srcId="{B1374F56-B5B3-427E-BF7C-054B471B7B1B}" destId="{110E238F-C0C4-4175-B45D-419681916F0D}" srcOrd="0" destOrd="0" presId="urn:microsoft.com/office/officeart/2005/8/layout/hierarchy6"/>
    <dgm:cxn modelId="{B12DFFC3-BEAB-4753-A7E6-E060DA1DBE6B}" type="presOf" srcId="{4AC2F033-A568-4BD6-81DE-132C92F7C1FF}" destId="{33102C32-3179-4FAB-92E9-880C8E09A400}" srcOrd="0" destOrd="0" presId="urn:microsoft.com/office/officeart/2005/8/layout/hierarchy6"/>
    <dgm:cxn modelId="{6D6DB4D6-EF9A-431C-8CCF-5F70A285FC84}" srcId="{9E881B85-2910-40E9-87EA-5F7377493A06}" destId="{B1374F56-B5B3-427E-BF7C-054B471B7B1B}" srcOrd="1" destOrd="0" parTransId="{AD6FD969-EC20-4DAB-B83D-D7493638E839}" sibTransId="{75928932-49B5-4759-992D-AD0BDEC8CD87}"/>
    <dgm:cxn modelId="{E23633E2-5A23-4C2D-93AA-89F9F349C747}" srcId="{9E881B85-2910-40E9-87EA-5F7377493A06}" destId="{4AC2F033-A568-4BD6-81DE-132C92F7C1FF}" srcOrd="0" destOrd="0" parTransId="{1D363FA4-7B19-456B-A138-302212AE573C}" sibTransId="{A910C5E2-98B6-4E48-9B63-751AA8CAC848}"/>
    <dgm:cxn modelId="{79BEAAE2-7DF2-440B-90BF-449E8FF236B5}" type="presOf" srcId="{CB96E56D-7127-46D8-BF6B-517501C0FB14}" destId="{CC5FEE0C-BBB5-45EC-A0D5-5F763037F8B6}" srcOrd="0" destOrd="0" presId="urn:microsoft.com/office/officeart/2005/8/layout/hierarchy6"/>
    <dgm:cxn modelId="{026385E5-30E4-458E-92F6-75029751572D}" type="presOf" srcId="{61D0968E-1FE7-42CB-B4F3-2ADE64ACB12D}" destId="{221DB875-CC85-4BC8-A2D5-80401C220D89}" srcOrd="0" destOrd="0" presId="urn:microsoft.com/office/officeart/2005/8/layout/hierarchy6"/>
    <dgm:cxn modelId="{7328FDF3-C976-48FA-B684-0102A7C9F177}" type="presOf" srcId="{B8E60A89-4367-4D8B-A827-623789321CF0}" destId="{7E151A3A-1283-4B2F-95BE-A8115C141F9B}" srcOrd="0" destOrd="0" presId="urn:microsoft.com/office/officeart/2005/8/layout/hierarchy6"/>
    <dgm:cxn modelId="{724E0A77-564A-4735-8B6D-10BD90D4AE36}" type="presParOf" srcId="{528A6C1B-5A30-4904-A98E-B017D0501281}" destId="{44F89120-0835-4E37-AED4-5EB2ABE71788}" srcOrd="0" destOrd="0" presId="urn:microsoft.com/office/officeart/2005/8/layout/hierarchy6"/>
    <dgm:cxn modelId="{3A462916-43B9-4213-B380-37274DCE2A2C}" type="presParOf" srcId="{44F89120-0835-4E37-AED4-5EB2ABE71788}" destId="{16E78BD2-8990-4D2A-845A-9DF446D8D228}" srcOrd="0" destOrd="0" presId="urn:microsoft.com/office/officeart/2005/8/layout/hierarchy6"/>
    <dgm:cxn modelId="{6648DE07-66F6-4FDA-8CA9-6D49D2DAAB40}" type="presParOf" srcId="{44F89120-0835-4E37-AED4-5EB2ABE71788}" destId="{B035D491-ADAA-4937-9284-432330907951}" srcOrd="1" destOrd="0" presId="urn:microsoft.com/office/officeart/2005/8/layout/hierarchy6"/>
    <dgm:cxn modelId="{EBD0D808-11F6-49F1-B1AA-FBE6EA490739}" type="presParOf" srcId="{B035D491-ADAA-4937-9284-432330907951}" destId="{1C1D2560-B8E3-4E21-88AD-93D285D748B0}" srcOrd="0" destOrd="0" presId="urn:microsoft.com/office/officeart/2005/8/layout/hierarchy6"/>
    <dgm:cxn modelId="{4E5EC1BB-DBC7-4F93-8C40-0407B126EE89}" type="presParOf" srcId="{1C1D2560-B8E3-4E21-88AD-93D285D748B0}" destId="{33102C32-3179-4FAB-92E9-880C8E09A400}" srcOrd="0" destOrd="0" presId="urn:microsoft.com/office/officeart/2005/8/layout/hierarchy6"/>
    <dgm:cxn modelId="{596730B0-D70A-4695-9CE9-10748013F055}" type="presParOf" srcId="{1C1D2560-B8E3-4E21-88AD-93D285D748B0}" destId="{C2CFE9F2-0DAD-4230-8DC1-17B1540684D6}" srcOrd="1" destOrd="0" presId="urn:microsoft.com/office/officeart/2005/8/layout/hierarchy6"/>
    <dgm:cxn modelId="{BCDB86D6-D230-4914-9162-F350151387D7}" type="presParOf" srcId="{C2CFE9F2-0DAD-4230-8DC1-17B1540684D6}" destId="{221DB875-CC85-4BC8-A2D5-80401C220D89}" srcOrd="0" destOrd="0" presId="urn:microsoft.com/office/officeart/2005/8/layout/hierarchy6"/>
    <dgm:cxn modelId="{2F3C4E08-576C-42CE-8EAA-2A315AB33161}" type="presParOf" srcId="{C2CFE9F2-0DAD-4230-8DC1-17B1540684D6}" destId="{6BEE77F5-6E3D-460E-91B1-17ECA026699C}" srcOrd="1" destOrd="0" presId="urn:microsoft.com/office/officeart/2005/8/layout/hierarchy6"/>
    <dgm:cxn modelId="{103F6783-B579-4757-A116-C70FC24718C9}" type="presParOf" srcId="{6BEE77F5-6E3D-460E-91B1-17ECA026699C}" destId="{62B4868F-AB76-47BE-8353-8B84F084EED2}" srcOrd="0" destOrd="0" presId="urn:microsoft.com/office/officeart/2005/8/layout/hierarchy6"/>
    <dgm:cxn modelId="{75165C52-D185-434A-95CA-0AE1D891C96C}" type="presParOf" srcId="{6BEE77F5-6E3D-460E-91B1-17ECA026699C}" destId="{C171A94F-9EBE-45F4-8700-AAE2B08FE9B5}" srcOrd="1" destOrd="0" presId="urn:microsoft.com/office/officeart/2005/8/layout/hierarchy6"/>
    <dgm:cxn modelId="{BAF9CAEF-F051-4CE9-8529-BD8A6F355378}" type="presParOf" srcId="{C171A94F-9EBE-45F4-8700-AAE2B08FE9B5}" destId="{7C87BF85-B834-460E-AFE8-D735E96E3FEA}" srcOrd="0" destOrd="0" presId="urn:microsoft.com/office/officeart/2005/8/layout/hierarchy6"/>
    <dgm:cxn modelId="{737CB68B-A1B8-4375-888F-01B7ED249321}" type="presParOf" srcId="{C171A94F-9EBE-45F4-8700-AAE2B08FE9B5}" destId="{27D39651-2DF0-4A2E-A373-B9B1B6D62D39}" srcOrd="1" destOrd="0" presId="urn:microsoft.com/office/officeart/2005/8/layout/hierarchy6"/>
    <dgm:cxn modelId="{8F2D8829-010B-45AE-8B72-6F396D798A5E}" type="presParOf" srcId="{27D39651-2DF0-4A2E-A373-B9B1B6D62D39}" destId="{77A33B57-CA40-498D-A7E7-2C85FAB2231C}" srcOrd="0" destOrd="0" presId="urn:microsoft.com/office/officeart/2005/8/layout/hierarchy6"/>
    <dgm:cxn modelId="{4C29B263-AF29-4368-8CBB-9BEDA8F56173}" type="presParOf" srcId="{27D39651-2DF0-4A2E-A373-B9B1B6D62D39}" destId="{E994A92D-A878-4FD9-95A7-6BEDE167DBEE}" srcOrd="1" destOrd="0" presId="urn:microsoft.com/office/officeart/2005/8/layout/hierarchy6"/>
    <dgm:cxn modelId="{56A95A8A-1E7C-41AF-B46B-E83F82298FB0}" type="presParOf" srcId="{C2CFE9F2-0DAD-4230-8DC1-17B1540684D6}" destId="{F67CB0B0-88BC-4B1E-BE26-670089A94395}" srcOrd="2" destOrd="0" presId="urn:microsoft.com/office/officeart/2005/8/layout/hierarchy6"/>
    <dgm:cxn modelId="{C0AEF8E8-EB8B-40DB-A994-BE3F3639602B}" type="presParOf" srcId="{C2CFE9F2-0DAD-4230-8DC1-17B1540684D6}" destId="{7094E3FD-92E9-493D-9BD7-151384DDF643}" srcOrd="3" destOrd="0" presId="urn:microsoft.com/office/officeart/2005/8/layout/hierarchy6"/>
    <dgm:cxn modelId="{E37A1A63-0C7C-4620-9772-7CF8180CA1EC}" type="presParOf" srcId="{7094E3FD-92E9-493D-9BD7-151384DDF643}" destId="{7E151A3A-1283-4B2F-95BE-A8115C141F9B}" srcOrd="0" destOrd="0" presId="urn:microsoft.com/office/officeart/2005/8/layout/hierarchy6"/>
    <dgm:cxn modelId="{E2A89F9F-B604-40EA-9334-0BCF830A7A96}" type="presParOf" srcId="{7094E3FD-92E9-493D-9BD7-151384DDF643}" destId="{34D527B5-873C-4334-ABAF-C371398B7DD1}" srcOrd="1" destOrd="0" presId="urn:microsoft.com/office/officeart/2005/8/layout/hierarchy6"/>
    <dgm:cxn modelId="{AE2E9310-8BB9-4170-AECA-DF3A9FA9BF5C}" type="presParOf" srcId="{34D527B5-873C-4334-ABAF-C371398B7DD1}" destId="{8314A4D0-B128-42C7-A695-F599812DC73A}" srcOrd="0" destOrd="0" presId="urn:microsoft.com/office/officeart/2005/8/layout/hierarchy6"/>
    <dgm:cxn modelId="{8435E0F8-57D5-419F-94BB-7754E8337090}" type="presParOf" srcId="{34D527B5-873C-4334-ABAF-C371398B7DD1}" destId="{3621E793-2FA3-4705-BBEE-81750D30247F}" srcOrd="1" destOrd="0" presId="urn:microsoft.com/office/officeart/2005/8/layout/hierarchy6"/>
    <dgm:cxn modelId="{1F150DFD-7A3C-4C6F-9721-BFFD65A53BD8}" type="presParOf" srcId="{3621E793-2FA3-4705-BBEE-81750D30247F}" destId="{CC5FEE0C-BBB5-45EC-A0D5-5F763037F8B6}" srcOrd="0" destOrd="0" presId="urn:microsoft.com/office/officeart/2005/8/layout/hierarchy6"/>
    <dgm:cxn modelId="{948906D8-2F18-4329-9720-0A80AAC01F1E}" type="presParOf" srcId="{3621E793-2FA3-4705-BBEE-81750D30247F}" destId="{418573DA-7B0D-4ECA-813A-807D9F3E4127}" srcOrd="1" destOrd="0" presId="urn:microsoft.com/office/officeart/2005/8/layout/hierarchy6"/>
    <dgm:cxn modelId="{671A6549-8A7C-4802-847A-FA95D0ACFCE2}" type="presParOf" srcId="{528A6C1B-5A30-4904-A98E-B017D0501281}" destId="{64034949-08B2-4969-8555-C525BEA5199F}" srcOrd="1" destOrd="0" presId="urn:microsoft.com/office/officeart/2005/8/layout/hierarchy6"/>
    <dgm:cxn modelId="{F2D22258-E409-4A7D-9A5B-C1616BE8B405}" type="presParOf" srcId="{64034949-08B2-4969-8555-C525BEA5199F}" destId="{114EE3A5-3D87-43DE-871B-E8D742F9B4ED}" srcOrd="0" destOrd="0" presId="urn:microsoft.com/office/officeart/2005/8/layout/hierarchy6"/>
    <dgm:cxn modelId="{133DAC85-356A-4D04-8DBD-5CA41B2F6069}" type="presParOf" srcId="{114EE3A5-3D87-43DE-871B-E8D742F9B4ED}" destId="{110E238F-C0C4-4175-B45D-419681916F0D}" srcOrd="0" destOrd="0" presId="urn:microsoft.com/office/officeart/2005/8/layout/hierarchy6"/>
    <dgm:cxn modelId="{1001720D-B0A1-4A63-B4D6-B6732369E9E4}" type="presParOf" srcId="{114EE3A5-3D87-43DE-871B-E8D742F9B4ED}" destId="{FCAF9214-664D-45E8-9B7F-E383E31A5005}" srcOrd="1" destOrd="0" presId="urn:microsoft.com/office/officeart/2005/8/layout/hierarchy6"/>
    <dgm:cxn modelId="{4E8C39C3-CB02-4E3F-92CA-094CDF641369}" type="presParOf" srcId="{64034949-08B2-4969-8555-C525BEA5199F}" destId="{F66ECEC4-AB33-42E3-98D0-4D45A6E02339}" srcOrd="1" destOrd="0" presId="urn:microsoft.com/office/officeart/2005/8/layout/hierarchy6"/>
    <dgm:cxn modelId="{69189A33-D2DF-49AF-8613-E2401F8BD5F0}" type="presParOf" srcId="{F66ECEC4-AB33-42E3-98D0-4D45A6E02339}" destId="{FDE2EB80-148B-4A87-B764-0D4C60357393}" srcOrd="0" destOrd="0" presId="urn:microsoft.com/office/officeart/2005/8/layout/hierarchy6"/>
    <dgm:cxn modelId="{2A4C0C0C-16F7-4B3F-AA7E-63DEBE1F159F}" type="presParOf" srcId="{64034949-08B2-4969-8555-C525BEA5199F}" destId="{D34517B9-41BE-424F-81F1-DC7F714810F4}" srcOrd="2" destOrd="0" presId="urn:microsoft.com/office/officeart/2005/8/layout/hierarchy6"/>
    <dgm:cxn modelId="{C1AFFD78-5AC3-4E90-9903-85D2F8BFABB7}" type="presParOf" srcId="{D34517B9-41BE-424F-81F1-DC7F714810F4}" destId="{1468DAA1-967C-4FEC-82A4-D6CE933B8DEA}" srcOrd="0" destOrd="0" presId="urn:microsoft.com/office/officeart/2005/8/layout/hierarchy6"/>
    <dgm:cxn modelId="{2CA673BE-3CEB-4831-9994-5276BCF80EC4}" type="presParOf" srcId="{D34517B9-41BE-424F-81F1-DC7F714810F4}" destId="{70684456-F687-4908-8BD6-45B3E82A2435}" srcOrd="1" destOrd="0" presId="urn:microsoft.com/office/officeart/2005/8/layout/hierarchy6"/>
    <dgm:cxn modelId="{D87D4E3E-FD9A-4962-A75F-337B20D70CF3}" type="presParOf" srcId="{64034949-08B2-4969-8555-C525BEA5199F}" destId="{7DAA46FC-324D-4DD3-BEAC-F341044F4316}" srcOrd="3" destOrd="0" presId="urn:microsoft.com/office/officeart/2005/8/layout/hierarchy6"/>
    <dgm:cxn modelId="{C3791507-2066-45BE-852D-0F6552983D33}" type="presParOf" srcId="{7DAA46FC-324D-4DD3-BEAC-F341044F4316}" destId="{9A8FB85A-9CC0-4F60-94CC-7B45048CAFDC}" srcOrd="0" destOrd="0" presId="urn:microsoft.com/office/officeart/2005/8/layout/hierarchy6"/>
    <dgm:cxn modelId="{789518AB-BAFD-40DD-B274-B8A19F3832D4}" type="presParOf" srcId="{64034949-08B2-4969-8555-C525BEA5199F}" destId="{BEE91ADF-FFD0-43C1-A6D1-6C60B80F40FB}" srcOrd="4" destOrd="0" presId="urn:microsoft.com/office/officeart/2005/8/layout/hierarchy6"/>
    <dgm:cxn modelId="{37FD5148-53E6-4F89-A601-9FE890A46AEE}" type="presParOf" srcId="{BEE91ADF-FFD0-43C1-A6D1-6C60B80F40FB}" destId="{01B7DEFE-B842-4206-A555-5F158969E25C}" srcOrd="0" destOrd="0" presId="urn:microsoft.com/office/officeart/2005/8/layout/hierarchy6"/>
    <dgm:cxn modelId="{78C734D9-994F-4BC4-94AB-2FD8EE2A8FFD}" type="presParOf" srcId="{BEE91ADF-FFD0-43C1-A6D1-6C60B80F40FB}" destId="{311A2132-B6B3-4752-A3FC-53A1ECD6CE9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7DEFE-B842-4206-A555-5F158969E25C}">
      <dsp:nvSpPr>
        <dsp:cNvPr id="0" name=""/>
        <dsp:cNvSpPr/>
      </dsp:nvSpPr>
      <dsp:spPr>
        <a:xfrm>
          <a:off x="0" y="1795534"/>
          <a:ext cx="3519237" cy="7688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rial"/>
            </a:rPr>
            <a:t>Special</a:t>
          </a:r>
          <a:endParaRPr lang="en-US" sz="1800" kern="1200"/>
        </a:p>
      </dsp:txBody>
      <dsp:txXfrm>
        <a:off x="0" y="1795534"/>
        <a:ext cx="1055771" cy="768810"/>
      </dsp:txXfrm>
    </dsp:sp>
    <dsp:sp modelId="{1468DAA1-967C-4FEC-82A4-D6CE933B8DEA}">
      <dsp:nvSpPr>
        <dsp:cNvPr id="0" name=""/>
        <dsp:cNvSpPr/>
      </dsp:nvSpPr>
      <dsp:spPr>
        <a:xfrm>
          <a:off x="0" y="897960"/>
          <a:ext cx="3519237" cy="7688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rial"/>
            </a:rPr>
            <a:t>Group</a:t>
          </a:r>
          <a:endParaRPr lang="en-US" sz="1800" kern="1200"/>
        </a:p>
      </dsp:txBody>
      <dsp:txXfrm>
        <a:off x="0" y="897960"/>
        <a:ext cx="1055771" cy="768810"/>
      </dsp:txXfrm>
    </dsp:sp>
    <dsp:sp modelId="{110E238F-C0C4-4175-B45D-419681916F0D}">
      <dsp:nvSpPr>
        <dsp:cNvPr id="0" name=""/>
        <dsp:cNvSpPr/>
      </dsp:nvSpPr>
      <dsp:spPr>
        <a:xfrm>
          <a:off x="0" y="387"/>
          <a:ext cx="3519237" cy="7688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rial"/>
            </a:rPr>
            <a:t>Cluster</a:t>
          </a:r>
          <a:endParaRPr lang="en-US" sz="1800" kern="1200"/>
        </a:p>
      </dsp:txBody>
      <dsp:txXfrm>
        <a:off x="0" y="387"/>
        <a:ext cx="1055771" cy="768810"/>
      </dsp:txXfrm>
    </dsp:sp>
    <dsp:sp modelId="{33102C32-3179-4FAB-92E9-880C8E09A400}">
      <dsp:nvSpPr>
        <dsp:cNvPr id="0" name=""/>
        <dsp:cNvSpPr/>
      </dsp:nvSpPr>
      <dsp:spPr>
        <a:xfrm>
          <a:off x="1769447" y="64768"/>
          <a:ext cx="965728" cy="643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/>
            </a:rPr>
            <a:t>SLS</a:t>
          </a:r>
          <a:endParaRPr lang="en-US" sz="1300" kern="1200"/>
        </a:p>
      </dsp:txBody>
      <dsp:txXfrm>
        <a:off x="1788304" y="83625"/>
        <a:ext cx="928014" cy="606104"/>
      </dsp:txXfrm>
    </dsp:sp>
    <dsp:sp modelId="{221DB875-CC85-4BC8-A2D5-80401C220D89}">
      <dsp:nvSpPr>
        <dsp:cNvPr id="0" name=""/>
        <dsp:cNvSpPr/>
      </dsp:nvSpPr>
      <dsp:spPr>
        <a:xfrm>
          <a:off x="1624588" y="708587"/>
          <a:ext cx="627723" cy="257527"/>
        </a:xfrm>
        <a:custGeom>
          <a:avLst/>
          <a:gdLst/>
          <a:ahLst/>
          <a:cxnLst/>
          <a:rect l="0" t="0" r="0" b="0"/>
          <a:pathLst>
            <a:path>
              <a:moveTo>
                <a:pt x="627723" y="0"/>
              </a:moveTo>
              <a:lnTo>
                <a:pt x="627723" y="128763"/>
              </a:lnTo>
              <a:lnTo>
                <a:pt x="0" y="128763"/>
              </a:lnTo>
              <a:lnTo>
                <a:pt x="0" y="257527"/>
              </a:lnTo>
            </a:path>
          </a:pathLst>
        </a:custGeom>
        <a:noFill/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B4868F-AB76-47BE-8353-8B84F084EED2}">
      <dsp:nvSpPr>
        <dsp:cNvPr id="0" name=""/>
        <dsp:cNvSpPr/>
      </dsp:nvSpPr>
      <dsp:spPr>
        <a:xfrm>
          <a:off x="1141724" y="966115"/>
          <a:ext cx="965728" cy="643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/>
            </a:rPr>
            <a:t>MX</a:t>
          </a:r>
          <a:endParaRPr lang="en-US" sz="1300" kern="1200"/>
        </a:p>
      </dsp:txBody>
      <dsp:txXfrm>
        <a:off x="1160581" y="984972"/>
        <a:ext cx="928014" cy="606104"/>
      </dsp:txXfrm>
    </dsp:sp>
    <dsp:sp modelId="{7C87BF85-B834-460E-AFE8-D735E96E3FEA}">
      <dsp:nvSpPr>
        <dsp:cNvPr id="0" name=""/>
        <dsp:cNvSpPr/>
      </dsp:nvSpPr>
      <dsp:spPr>
        <a:xfrm>
          <a:off x="1578868" y="1609933"/>
          <a:ext cx="91440" cy="2575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27"/>
              </a:lnTo>
            </a:path>
          </a:pathLst>
        </a:custGeom>
        <a:noFill/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33B57-CA40-498D-A7E7-2C85FAB2231C}">
      <dsp:nvSpPr>
        <dsp:cNvPr id="0" name=""/>
        <dsp:cNvSpPr/>
      </dsp:nvSpPr>
      <dsp:spPr>
        <a:xfrm>
          <a:off x="1141724" y="1867461"/>
          <a:ext cx="965728" cy="643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/>
            </a:rPr>
            <a:t>Special experiment</a:t>
          </a:r>
          <a:endParaRPr lang="en-US" sz="1300" kern="1200"/>
        </a:p>
      </dsp:txBody>
      <dsp:txXfrm>
        <a:off x="1160581" y="1886318"/>
        <a:ext cx="928014" cy="606104"/>
      </dsp:txXfrm>
    </dsp:sp>
    <dsp:sp modelId="{F67CB0B0-88BC-4B1E-BE26-670089A94395}">
      <dsp:nvSpPr>
        <dsp:cNvPr id="0" name=""/>
        <dsp:cNvSpPr/>
      </dsp:nvSpPr>
      <dsp:spPr>
        <a:xfrm>
          <a:off x="2252311" y="708587"/>
          <a:ext cx="627723" cy="257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3"/>
              </a:lnTo>
              <a:lnTo>
                <a:pt x="627723" y="128763"/>
              </a:lnTo>
              <a:lnTo>
                <a:pt x="627723" y="257527"/>
              </a:lnTo>
            </a:path>
          </a:pathLst>
        </a:custGeom>
        <a:noFill/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51A3A-1283-4B2F-95BE-A8115C141F9B}">
      <dsp:nvSpPr>
        <dsp:cNvPr id="0" name=""/>
        <dsp:cNvSpPr/>
      </dsp:nvSpPr>
      <dsp:spPr>
        <a:xfrm>
          <a:off x="2397170" y="966115"/>
          <a:ext cx="965728" cy="643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/>
            </a:rPr>
            <a:t>Tomcat</a:t>
          </a:r>
          <a:endParaRPr lang="en-US" sz="1300" kern="1200"/>
        </a:p>
      </dsp:txBody>
      <dsp:txXfrm>
        <a:off x="2416027" y="984972"/>
        <a:ext cx="928014" cy="606104"/>
      </dsp:txXfrm>
    </dsp:sp>
    <dsp:sp modelId="{8314A4D0-B128-42C7-A695-F599812DC73A}">
      <dsp:nvSpPr>
        <dsp:cNvPr id="0" name=""/>
        <dsp:cNvSpPr/>
      </dsp:nvSpPr>
      <dsp:spPr>
        <a:xfrm>
          <a:off x="2834314" y="1609933"/>
          <a:ext cx="91440" cy="2575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27"/>
              </a:lnTo>
            </a:path>
          </a:pathLst>
        </a:custGeom>
        <a:noFill/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5FEE0C-BBB5-45EC-A0D5-5F763037F8B6}">
      <dsp:nvSpPr>
        <dsp:cNvPr id="0" name=""/>
        <dsp:cNvSpPr/>
      </dsp:nvSpPr>
      <dsp:spPr>
        <a:xfrm>
          <a:off x="2397170" y="1867461"/>
          <a:ext cx="965728" cy="643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/>
            </a:rPr>
            <a:t> Special experiment</a:t>
          </a:r>
          <a:endParaRPr lang="en-US" sz="1300" kern="1200"/>
        </a:p>
      </dsp:txBody>
      <dsp:txXfrm>
        <a:off x="2416027" y="1886318"/>
        <a:ext cx="928014" cy="606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3F012-95DB-4E4A-AB63-D580F262FB78}" type="datetimeFigureOut">
              <a:t>7/21/2025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ADEA4-B588-416B-BB15-A659F1EFC8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aulscherrerinstitute/flurm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>
                <a:solidFill>
                  <a:schemeClr val="lt1"/>
                </a:solidFill>
                <a:latin typeface="Aptos"/>
              </a:rPr>
              <a:t>A novel approach to dynamic computing using </a:t>
            </a:r>
            <a:r>
              <a:rPr lang="en-GB" sz="4200" b="1" spc="-1" err="1">
                <a:solidFill>
                  <a:schemeClr val="lt1"/>
                </a:solidFill>
                <a:latin typeface="Aptos"/>
              </a:rPr>
              <a:t>Slurm</a:t>
            </a:r>
            <a:endParaRPr lang="en-US"/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DARI</a:t>
            </a: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22 July 2025</a:t>
            </a:r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A4286-222C-DC68-3F9E-CA4F9A762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F36448B5-EC18-4348-8FB6-F0BCC0151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Step two: coordinate services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10557F0-51DC-1151-BC5A-B2D00997D337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F51CB48-AD6F-9102-FD02-01720809222F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10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8A4DFA4-AFCC-4434-1E57-29B7BB0AEBAD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41A045D1-4C98-9BB9-B6A0-70D6E32D5CA1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We can code every customization as a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systemd</a:t>
            </a:r>
            <a:r>
              <a:rPr lang="en-GB" spc="-1">
                <a:solidFill>
                  <a:schemeClr val="dk1"/>
                </a:solidFill>
                <a:latin typeface="Aptos"/>
              </a:rPr>
              <a:t> </a:t>
            </a:r>
            <a:r>
              <a:rPr lang="en-GB" b="1" spc="-1">
                <a:solidFill>
                  <a:schemeClr val="dk1"/>
                </a:solidFill>
                <a:latin typeface="Aptos"/>
              </a:rPr>
              <a:t>unit</a:t>
            </a:r>
            <a:r>
              <a:rPr lang="en-GB" spc="-1">
                <a:solidFill>
                  <a:schemeClr val="dk1"/>
                </a:solidFill>
                <a:latin typeface="Aptos"/>
              </a:rPr>
              <a:t>, triggering proper scripts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 err="1">
                <a:solidFill>
                  <a:schemeClr val="dk1"/>
                </a:solidFill>
                <a:latin typeface="Aptos"/>
              </a:rPr>
              <a:t>Systemd</a:t>
            </a:r>
            <a:r>
              <a:rPr lang="en-GB" spc="-1">
                <a:solidFill>
                  <a:schemeClr val="dk1"/>
                </a:solidFill>
                <a:latin typeface="Aptos"/>
              </a:rPr>
              <a:t> has a powerful way of defining dependencies and order</a:t>
            </a:r>
            <a:endParaRPr lang="en-US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Targets </a:t>
            </a: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are ways to group together units that are needed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Ideas: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Create a target per </a:t>
            </a:r>
            <a:r>
              <a:rPr lang="en-GB" spc="-1" err="1">
                <a:solidFill>
                  <a:schemeClr val="dk1"/>
                </a:solidFill>
                <a:latin typeface="Aptos"/>
                <a:ea typeface="+mn-lt"/>
                <a:cs typeface="+mn-lt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 cluster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Switch target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Reboot (optional)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Done!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4788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DEAE3-C591-D6F9-FFD3-A572E0353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FC9391EF-8E66-AB91-D5A6-E257A9001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Step three: more customization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EB83FC4A-E08E-CE00-7D08-816EEF0814D0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CA685E1-00EC-7E27-8F07-B3CDC93D0CF7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11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1A1479F6-7CAA-7334-BC50-071D70F111F3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274C14A5-A9E2-796E-D679-C4519FDEFAEC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471646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What about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partitions 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in the new cluster,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e.g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one partition per experimental group?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Targets can include targets!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Default target: cluster name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Then if additional services needed: group target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Use labels to create </a:t>
            </a:r>
            <a:r>
              <a:rPr lang="en-GB" sz="2400" spc="-1" err="1">
                <a:solidFill>
                  <a:schemeClr val="dk1"/>
                </a:solidFill>
                <a:latin typeface="Aptos"/>
                <a:ea typeface="+mn-lt"/>
                <a:cs typeface="+mn-lt"/>
              </a:rPr>
              <a:t>nodesets</a:t>
            </a: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, assign them to partitions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29F915-C41D-E191-0DFB-CAB2060F87CF}"/>
              </a:ext>
            </a:extLst>
          </p:cNvPr>
          <p:cNvSpPr txBox="1"/>
          <p:nvPr/>
        </p:nvSpPr>
        <p:spPr>
          <a:xfrm>
            <a:off x="6468979" y="3922295"/>
            <a:ext cx="5440278" cy="2308324"/>
          </a:xfrm>
          <a:custGeom>
            <a:avLst/>
            <a:gdLst>
              <a:gd name="connsiteX0" fmla="*/ 0 w 5440278"/>
              <a:gd name="connsiteY0" fmla="*/ 0 h 2308324"/>
              <a:gd name="connsiteX1" fmla="*/ 625632 w 5440278"/>
              <a:gd name="connsiteY1" fmla="*/ 0 h 2308324"/>
              <a:gd name="connsiteX2" fmla="*/ 1196861 w 5440278"/>
              <a:gd name="connsiteY2" fmla="*/ 0 h 2308324"/>
              <a:gd name="connsiteX3" fmla="*/ 1768090 w 5440278"/>
              <a:gd name="connsiteY3" fmla="*/ 0 h 2308324"/>
              <a:gd name="connsiteX4" fmla="*/ 2284917 w 5440278"/>
              <a:gd name="connsiteY4" fmla="*/ 0 h 2308324"/>
              <a:gd name="connsiteX5" fmla="*/ 2801743 w 5440278"/>
              <a:gd name="connsiteY5" fmla="*/ 0 h 2308324"/>
              <a:gd name="connsiteX6" fmla="*/ 3318570 w 5440278"/>
              <a:gd name="connsiteY6" fmla="*/ 0 h 2308324"/>
              <a:gd name="connsiteX7" fmla="*/ 4053007 w 5440278"/>
              <a:gd name="connsiteY7" fmla="*/ 0 h 2308324"/>
              <a:gd name="connsiteX8" fmla="*/ 4569834 w 5440278"/>
              <a:gd name="connsiteY8" fmla="*/ 0 h 2308324"/>
              <a:gd name="connsiteX9" fmla="*/ 5440278 w 5440278"/>
              <a:gd name="connsiteY9" fmla="*/ 0 h 2308324"/>
              <a:gd name="connsiteX10" fmla="*/ 5440278 w 5440278"/>
              <a:gd name="connsiteY10" fmla="*/ 530915 h 2308324"/>
              <a:gd name="connsiteX11" fmla="*/ 5440278 w 5440278"/>
              <a:gd name="connsiteY11" fmla="*/ 1061829 h 2308324"/>
              <a:gd name="connsiteX12" fmla="*/ 5440278 w 5440278"/>
              <a:gd name="connsiteY12" fmla="*/ 1592744 h 2308324"/>
              <a:gd name="connsiteX13" fmla="*/ 5440278 w 5440278"/>
              <a:gd name="connsiteY13" fmla="*/ 2308324 h 2308324"/>
              <a:gd name="connsiteX14" fmla="*/ 4705840 w 5440278"/>
              <a:gd name="connsiteY14" fmla="*/ 2308324 h 2308324"/>
              <a:gd name="connsiteX15" fmla="*/ 3971403 w 5440278"/>
              <a:gd name="connsiteY15" fmla="*/ 2308324 h 2308324"/>
              <a:gd name="connsiteX16" fmla="*/ 3345771 w 5440278"/>
              <a:gd name="connsiteY16" fmla="*/ 2308324 h 2308324"/>
              <a:gd name="connsiteX17" fmla="*/ 2556931 w 5440278"/>
              <a:gd name="connsiteY17" fmla="*/ 2308324 h 2308324"/>
              <a:gd name="connsiteX18" fmla="*/ 1985701 w 5440278"/>
              <a:gd name="connsiteY18" fmla="*/ 2308324 h 2308324"/>
              <a:gd name="connsiteX19" fmla="*/ 1360070 w 5440278"/>
              <a:gd name="connsiteY19" fmla="*/ 2308324 h 2308324"/>
              <a:gd name="connsiteX20" fmla="*/ 680035 w 5440278"/>
              <a:gd name="connsiteY20" fmla="*/ 2308324 h 2308324"/>
              <a:gd name="connsiteX21" fmla="*/ 0 w 5440278"/>
              <a:gd name="connsiteY21" fmla="*/ 2308324 h 2308324"/>
              <a:gd name="connsiteX22" fmla="*/ 0 w 5440278"/>
              <a:gd name="connsiteY22" fmla="*/ 1800493 h 2308324"/>
              <a:gd name="connsiteX23" fmla="*/ 0 w 5440278"/>
              <a:gd name="connsiteY23" fmla="*/ 1177245 h 2308324"/>
              <a:gd name="connsiteX24" fmla="*/ 0 w 5440278"/>
              <a:gd name="connsiteY24" fmla="*/ 646331 h 2308324"/>
              <a:gd name="connsiteX25" fmla="*/ 0 w 5440278"/>
              <a:gd name="connsiteY25" fmla="*/ 0 h 230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40278" h="2308324" extrusionOk="0">
                <a:moveTo>
                  <a:pt x="0" y="0"/>
                </a:moveTo>
                <a:cubicBezTo>
                  <a:pt x="299482" y="6212"/>
                  <a:pt x="485800" y="5467"/>
                  <a:pt x="625632" y="0"/>
                </a:cubicBezTo>
                <a:cubicBezTo>
                  <a:pt x="765464" y="-5467"/>
                  <a:pt x="912995" y="20135"/>
                  <a:pt x="1196861" y="0"/>
                </a:cubicBezTo>
                <a:cubicBezTo>
                  <a:pt x="1480727" y="-20135"/>
                  <a:pt x="1612567" y="-23356"/>
                  <a:pt x="1768090" y="0"/>
                </a:cubicBezTo>
                <a:cubicBezTo>
                  <a:pt x="1923613" y="23356"/>
                  <a:pt x="2179418" y="-5148"/>
                  <a:pt x="2284917" y="0"/>
                </a:cubicBezTo>
                <a:cubicBezTo>
                  <a:pt x="2390416" y="5148"/>
                  <a:pt x="2674230" y="-6800"/>
                  <a:pt x="2801743" y="0"/>
                </a:cubicBezTo>
                <a:cubicBezTo>
                  <a:pt x="2929256" y="6800"/>
                  <a:pt x="3132993" y="-5133"/>
                  <a:pt x="3318570" y="0"/>
                </a:cubicBezTo>
                <a:cubicBezTo>
                  <a:pt x="3504147" y="5133"/>
                  <a:pt x="3687412" y="29489"/>
                  <a:pt x="4053007" y="0"/>
                </a:cubicBezTo>
                <a:cubicBezTo>
                  <a:pt x="4418602" y="-29489"/>
                  <a:pt x="4400031" y="2189"/>
                  <a:pt x="4569834" y="0"/>
                </a:cubicBezTo>
                <a:cubicBezTo>
                  <a:pt x="4739637" y="-2189"/>
                  <a:pt x="5233632" y="-25579"/>
                  <a:pt x="5440278" y="0"/>
                </a:cubicBezTo>
                <a:cubicBezTo>
                  <a:pt x="5457486" y="229248"/>
                  <a:pt x="5441380" y="336859"/>
                  <a:pt x="5440278" y="530915"/>
                </a:cubicBezTo>
                <a:cubicBezTo>
                  <a:pt x="5439176" y="724971"/>
                  <a:pt x="5445908" y="939498"/>
                  <a:pt x="5440278" y="1061829"/>
                </a:cubicBezTo>
                <a:cubicBezTo>
                  <a:pt x="5434648" y="1184160"/>
                  <a:pt x="5461620" y="1345129"/>
                  <a:pt x="5440278" y="1592744"/>
                </a:cubicBezTo>
                <a:cubicBezTo>
                  <a:pt x="5418936" y="1840359"/>
                  <a:pt x="5448592" y="2058469"/>
                  <a:pt x="5440278" y="2308324"/>
                </a:cubicBezTo>
                <a:cubicBezTo>
                  <a:pt x="5231008" y="2280454"/>
                  <a:pt x="5072880" y="2288437"/>
                  <a:pt x="4705840" y="2308324"/>
                </a:cubicBezTo>
                <a:cubicBezTo>
                  <a:pt x="4338800" y="2328211"/>
                  <a:pt x="4118425" y="2304172"/>
                  <a:pt x="3971403" y="2308324"/>
                </a:cubicBezTo>
                <a:cubicBezTo>
                  <a:pt x="3824381" y="2312476"/>
                  <a:pt x="3507406" y="2303310"/>
                  <a:pt x="3345771" y="2308324"/>
                </a:cubicBezTo>
                <a:cubicBezTo>
                  <a:pt x="3184136" y="2313338"/>
                  <a:pt x="2723116" y="2333677"/>
                  <a:pt x="2556931" y="2308324"/>
                </a:cubicBezTo>
                <a:cubicBezTo>
                  <a:pt x="2390746" y="2282971"/>
                  <a:pt x="2193912" y="2293737"/>
                  <a:pt x="1985701" y="2308324"/>
                </a:cubicBezTo>
                <a:cubicBezTo>
                  <a:pt x="1777490" y="2322912"/>
                  <a:pt x="1491579" y="2297039"/>
                  <a:pt x="1360070" y="2308324"/>
                </a:cubicBezTo>
                <a:cubicBezTo>
                  <a:pt x="1228561" y="2319609"/>
                  <a:pt x="839807" y="2295784"/>
                  <a:pt x="680035" y="2308324"/>
                </a:cubicBezTo>
                <a:cubicBezTo>
                  <a:pt x="520263" y="2320864"/>
                  <a:pt x="282340" y="2297005"/>
                  <a:pt x="0" y="2308324"/>
                </a:cubicBezTo>
                <a:cubicBezTo>
                  <a:pt x="-22998" y="2204784"/>
                  <a:pt x="24710" y="2036982"/>
                  <a:pt x="0" y="1800493"/>
                </a:cubicBezTo>
                <a:cubicBezTo>
                  <a:pt x="-24710" y="1564004"/>
                  <a:pt x="24095" y="1344486"/>
                  <a:pt x="0" y="1177245"/>
                </a:cubicBezTo>
                <a:cubicBezTo>
                  <a:pt x="-24095" y="1010004"/>
                  <a:pt x="1041" y="826781"/>
                  <a:pt x="0" y="646331"/>
                </a:cubicBezTo>
                <a:cubicBezTo>
                  <a:pt x="-1041" y="465881"/>
                  <a:pt x="-15719" y="13924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Consolas"/>
                <a:ea typeface="+mn-lt"/>
                <a:cs typeface="+mn-lt"/>
              </a:rPr>
              <a:t>SLURMD_OPTIONS=</a:t>
            </a:r>
            <a:r>
              <a:rPr lang="en-GB">
                <a:solidFill>
                  <a:schemeClr val="dk1"/>
                </a:solidFill>
                <a:latin typeface="Consolas"/>
              </a:rPr>
              <a:t>'-</a:t>
            </a:r>
            <a:r>
              <a:rPr lang="en-GB">
                <a:latin typeface="Consolas"/>
              </a:rPr>
              <a:t>Z  </a:t>
            </a:r>
            <a:r>
              <a:rPr lang="en-GB" b="1">
                <a:latin typeface="Consolas"/>
              </a:rPr>
              <a:t>--conf Feature=MX </a:t>
            </a:r>
            <a:r>
              <a:rPr lang="en-GB">
                <a:latin typeface="Consolas"/>
              </a:rPr>
              <a:t>--conf-server cluster2-slurmctl'</a:t>
            </a:r>
            <a:endParaRPr lang="en-US">
              <a:latin typeface="Consolas"/>
            </a:endParaRPr>
          </a:p>
          <a:p>
            <a:endParaRPr lang="en-GB">
              <a:latin typeface="Consolas"/>
            </a:endParaRPr>
          </a:p>
          <a:p>
            <a:r>
              <a:rPr lang="en-GB" err="1">
                <a:latin typeface="Consolas"/>
                <a:ea typeface="+mn-lt"/>
                <a:cs typeface="+mn-lt"/>
              </a:rPr>
              <a:t>dynamic_compute.conf</a:t>
            </a:r>
            <a:r>
              <a:rPr lang="en-GB">
                <a:latin typeface="Consolas"/>
                <a:ea typeface="+mn-lt"/>
                <a:cs typeface="+mn-lt"/>
              </a:rPr>
              <a:t>:</a:t>
            </a:r>
            <a:endParaRPr lang="en-GB">
              <a:latin typeface="Consolas"/>
            </a:endParaRPr>
          </a:p>
          <a:p>
            <a:r>
              <a:rPr lang="en-GB">
                <a:latin typeface="Consolas"/>
                <a:ea typeface="+mn-lt"/>
                <a:cs typeface="+mn-lt"/>
              </a:rPr>
              <a:t> </a:t>
            </a:r>
            <a:r>
              <a:rPr lang="en-GB" err="1">
                <a:latin typeface="Consolas"/>
                <a:ea typeface="+mn-lt"/>
                <a:cs typeface="+mn-lt"/>
              </a:rPr>
              <a:t>Nodeset</a:t>
            </a:r>
            <a:r>
              <a:rPr lang="en-GB">
                <a:latin typeface="Consolas"/>
                <a:ea typeface="+mn-lt"/>
                <a:cs typeface="+mn-lt"/>
              </a:rPr>
              <a:t>=mx-dynamic Feature=MX</a:t>
            </a:r>
            <a:endParaRPr lang="en-GB">
              <a:latin typeface="Consolas"/>
            </a:endParaRPr>
          </a:p>
          <a:p>
            <a:endParaRPr lang="en-GB">
              <a:latin typeface="Consolas"/>
            </a:endParaRPr>
          </a:p>
          <a:p>
            <a:r>
              <a:rPr lang="en-GB" err="1">
                <a:latin typeface="Consolas"/>
                <a:cs typeface="Arial"/>
              </a:rPr>
              <a:t>Slurm.conf</a:t>
            </a:r>
            <a:r>
              <a:rPr lang="en-GB">
                <a:latin typeface="Consolas"/>
                <a:cs typeface="Arial"/>
              </a:rPr>
              <a:t>:</a:t>
            </a:r>
          </a:p>
          <a:p>
            <a:r>
              <a:rPr lang="en-GB">
                <a:latin typeface="Consolas"/>
                <a:cs typeface="Arial"/>
              </a:rPr>
              <a:t> </a:t>
            </a:r>
            <a:r>
              <a:rPr lang="en-GB" err="1">
                <a:latin typeface="Consolas"/>
                <a:cs typeface="Arial"/>
              </a:rPr>
              <a:t>PartitionName</a:t>
            </a:r>
            <a:r>
              <a:rPr lang="en-GB">
                <a:latin typeface="Consolas"/>
                <a:cs typeface="Arial"/>
              </a:rPr>
              <a:t>=mx Nodes=mx-dynamic 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61B1C9BC-134B-0106-B3E2-BD7D458930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3652615"/>
              </p:ext>
            </p:extLst>
          </p:nvPr>
        </p:nvGraphicFramePr>
        <p:xfrm>
          <a:off x="7208921" y="1149015"/>
          <a:ext cx="3519237" cy="2564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5860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3CFD4-81B8-2AB9-77F3-49AE233CC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5F583BC9-9811-9B6A-0934-12A5EDA55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Step four: come back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FBA1A5C-6F5F-E7B6-D1CF-3F143B7AE34F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4DEE3D99-89BC-460A-5BC3-D459A89BD4AC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12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B2E8C2A-19DC-6E2A-82CB-87B08FD3EC6E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F888313A-B081-B9D7-EACA-E896C42FC1A9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Reservation end defines how long the compute node stays in destination cluster</a:t>
            </a:r>
            <a:endParaRPr lang="en-GB" spc="-1">
              <a:solidFill>
                <a:schemeClr val="dk1"/>
              </a:solidFill>
              <a:latin typeface="Aptos"/>
              <a:cs typeface="Arial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No end: permanent move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Otherwise: automatically create back reservation to origin cluster, unlimited time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This will trigger the same mechanism that moved the node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And back to the beginning</a:t>
            </a:r>
          </a:p>
        </p:txBody>
      </p:sp>
    </p:spTree>
    <p:extLst>
      <p:ext uri="{BB962C8B-B14F-4D97-AF65-F5344CB8AC3E}">
        <p14:creationId xmlns:p14="http://schemas.microsoft.com/office/powerpoint/2010/main" val="768138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59BED-347A-9960-84CA-3B2F9812E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FD0A1B34-9817-A576-F08B-221C4302F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All together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D2A01397-38B7-16BF-B47E-6F8B4E34294B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475F9AD1-86E5-F94B-AADA-570998DF9AD9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7B5616C3-9EA2-C819-A80D-7D77F147C576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pic>
        <p:nvPicPr>
          <p:cNvPr id="2" name="Picture 1" descr="A diagram of a system&#10;&#10;AI-generated content may be incorrect.">
            <a:extLst>
              <a:ext uri="{FF2B5EF4-FFF2-40B4-BE49-F238E27FC236}">
                <a16:creationId xmlns:a16="http://schemas.microsoft.com/office/drawing/2014/main" id="{E95B4186-0D93-55D9-E4DE-26178C205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373" y="2228850"/>
            <a:ext cx="6481640" cy="246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16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CD993-9577-9574-846A-230B1C95C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AC76331F-D767-7AA6-830A-680C0731F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Current status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541B025-2176-5013-9EE2-F1D9754CAD1D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E508802E-EC9B-C650-7A71-02626314C61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3230913-9773-D78E-4B4F-D63BC0AB1C8F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D983E006-57C8-DF63-CFB5-0B228160C1B0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We gave it a silly name: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flurm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(Flexible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? Floating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? )</a:t>
            </a:r>
            <a:endParaRPr lang="en-US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Under test with selected user groups</a:t>
            </a:r>
            <a:endParaRPr lang="en-US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Presented by Leo at </a:t>
            </a:r>
            <a:r>
              <a:rPr lang="en-GB" spc="-1">
                <a:solidFill>
                  <a:schemeClr val="dk1"/>
                </a:solidFill>
                <a:ea typeface="+mn-lt"/>
                <a:cs typeface="+mn-lt"/>
              </a:rPr>
              <a:t>ISC 25</a:t>
            </a:r>
            <a:endParaRPr lang="en-GB" spc="-1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Example code will come on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github</a:t>
            </a:r>
            <a:r>
              <a:rPr lang="en-GB" spc="-1">
                <a:solidFill>
                  <a:schemeClr val="dk1"/>
                </a:solidFill>
                <a:latin typeface="Aptos"/>
              </a:rPr>
              <a:t>: </a:t>
            </a:r>
            <a:r>
              <a:rPr lang="en-GB" spc="-1">
                <a:solidFill>
                  <a:schemeClr val="dk1"/>
                </a:solidFill>
                <a:latin typeface="Aptos"/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https://github.com/paulscherrerinstitute/flurm</a:t>
            </a:r>
            <a:endParaRPr lang="en-GB" spc="-1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Will need to be modified and customized for every setup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  <a:cs typeface="Arial"/>
              </a:rPr>
              <a:t>Our code is just to provide an example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4218224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29E00-47D5-E1E5-5ED2-219B8235A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3273F4FA-66FE-8DE3-625E-D29351A4D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Strong and weak points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F0905EEA-9999-FB37-62D5-29F8137F48D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E47665EB-929E-F9FE-2EEC-A1A040AAD589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E930350A-83D1-6A9C-F136-B8E476187243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DB6739D2-80FB-6F28-D947-E659E80EB308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4627778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</a:rPr>
              <a:t>Strong: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Simple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Uses available tools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Very flexible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Users are used to use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in this way</a:t>
            </a: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8BA9ADD2-A33E-2F73-E377-66C42FBC6415}"/>
              </a:ext>
            </a:extLst>
          </p:cNvPr>
          <p:cNvSpPr txBox="1">
            <a:spLocks/>
          </p:cNvSpPr>
          <p:nvPr/>
        </p:nvSpPr>
        <p:spPr>
          <a:xfrm>
            <a:off x="6217696" y="1376640"/>
            <a:ext cx="5653185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</a:rPr>
              <a:t>Weak: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Full node only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Limited customization (bound to base OS and configuration)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accent3">
                    <a:lumMod val="60000"/>
                    <a:lumOff val="40000"/>
                  </a:schemeClr>
                </a:solidFill>
                <a:latin typeface="Aptos"/>
              </a:rPr>
              <a:t>Resources can only be moved when they are free 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Usage of units might get out of control</a:t>
            </a:r>
            <a:endParaRPr lang="en-GB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Interplay between central config system (puppet) and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flurm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can be difficult</a:t>
            </a:r>
          </a:p>
        </p:txBody>
      </p:sp>
    </p:spTree>
    <p:extLst>
      <p:ext uri="{BB962C8B-B14F-4D97-AF65-F5344CB8AC3E}">
        <p14:creationId xmlns:p14="http://schemas.microsoft.com/office/powerpoint/2010/main" val="2978591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1DD9B-B551-4C8F-9BCE-B29428D29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9133677D-D73B-683D-21B2-274E87D3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What next?</a:t>
            </a:r>
            <a:endParaRPr lang="en-US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2AD12F7B-A906-705F-8F70-AF713E0280E7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Collect feedback in production</a:t>
            </a:r>
            <a:endParaRPr lang="en-US">
              <a:solidFill>
                <a:schemeClr val="dk1"/>
              </a:solidFill>
              <a:latin typeface="Arial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Focusing on functionality, and how much customization we do need</a:t>
            </a:r>
            <a:endParaRPr lang="en-US">
              <a:solidFill>
                <a:schemeClr val="dk1"/>
              </a:solidFill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Revise requirements based on experience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Improve tools, metrics and monitoring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Further test reboot vs target switch</a:t>
            </a:r>
            <a:endParaRPr lang="en-GB">
              <a:solidFill>
                <a:schemeClr val="dk1"/>
              </a:solidFill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Explore if we need more sophisticated mechanisms (virtualization, containerization, …) in addition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60CD1DB0-7CAB-1AA6-8F73-050CC783284C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961C5DFA-1C93-EA29-019A-FBACF90742F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16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C00627D-3659-D611-B7E0-5D178070A3FC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72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for your attention!</a:t>
            </a:r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17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7/21/2025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011DE-B5BD-CBB4-2F2C-B2CFA4C5A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68A6450-E87D-8D0E-140C-DC76D2B32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Implementation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6FD28B9-5FBC-666A-E0CD-C4038947833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F70CDAE5-E467-C5E8-DB2D-488E95B31F7C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18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EF927F79-E441-D403-9604-DF70EA664DD0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56B71B7D-C7B3-10AC-5C93-897ABD3F6E91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 err="1">
                <a:solidFill>
                  <a:schemeClr val="dk1"/>
                </a:solidFill>
                <a:latin typeface="Consolas"/>
              </a:rPr>
              <a:t>flurm-move_node</a:t>
            </a:r>
            <a:r>
              <a:rPr lang="en-GB" spc="-1">
                <a:solidFill>
                  <a:schemeClr val="dk1"/>
                </a:solidFill>
                <a:latin typeface="Aptos"/>
              </a:rPr>
              <a:t>: a timer on the worker node that regularly checks for a suitable reservation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 err="1">
                <a:solidFill>
                  <a:schemeClr val="dk1"/>
                </a:solidFill>
                <a:latin typeface="Consolas"/>
              </a:rPr>
              <a:t>flurm</a:t>
            </a:r>
            <a:r>
              <a:rPr lang="en-GB" b="1" spc="-1">
                <a:solidFill>
                  <a:schemeClr val="dk1"/>
                </a:solidFill>
                <a:latin typeface="Consolas"/>
              </a:rPr>
              <a:t>-switch</a:t>
            </a:r>
            <a:r>
              <a:rPr lang="en-GB" spc="-1">
                <a:solidFill>
                  <a:schemeClr val="dk1"/>
                </a:solidFill>
                <a:latin typeface="Aptos"/>
              </a:rPr>
              <a:t>: a script to change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configuration, including automatically filling Features as CPU arch, Memory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 err="1">
                <a:solidFill>
                  <a:schemeClr val="dk1"/>
                </a:solidFill>
                <a:latin typeface="Consolas"/>
              </a:rPr>
              <a:t>flurm-reserve_nodes</a:t>
            </a:r>
            <a:r>
              <a:rPr lang="en-GB" spc="-1">
                <a:solidFill>
                  <a:schemeClr val="dk1"/>
                </a:solidFill>
                <a:latin typeface="Aptos"/>
              </a:rPr>
              <a:t>: a script to create proper reservations, and trigger the move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</a:rPr>
              <a:t>The eventual move back</a:t>
            </a:r>
            <a:r>
              <a:rPr lang="en-GB" spc="-1">
                <a:solidFill>
                  <a:schemeClr val="dk1"/>
                </a:solidFill>
                <a:latin typeface="Aptos"/>
              </a:rPr>
              <a:t>: create a drop-in, self-removing file for </a:t>
            </a:r>
            <a:r>
              <a:rPr lang="en-GB" spc="-1" err="1">
                <a:solidFill>
                  <a:schemeClr val="dk1"/>
                </a:solidFill>
                <a:latin typeface="Consolas"/>
              </a:rPr>
              <a:t>flurm-move_node</a:t>
            </a:r>
            <a:r>
              <a:rPr lang="en-GB" spc="-1">
                <a:solidFill>
                  <a:schemeClr val="dk1"/>
                </a:solidFill>
                <a:latin typeface="Aptos"/>
              </a:rPr>
              <a:t>, creating the back-reservation after the move</a:t>
            </a:r>
          </a:p>
        </p:txBody>
      </p:sp>
    </p:spTree>
    <p:extLst>
      <p:ext uri="{BB962C8B-B14F-4D97-AF65-F5344CB8AC3E}">
        <p14:creationId xmlns:p14="http://schemas.microsoft.com/office/powerpoint/2010/main" val="2325456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4410B-F37A-8CEA-1C03-E6097ECA4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ABB35161-A0E1-7329-7D71-480FD1D9D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Implementation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2D6110D-D491-4FFC-BDCB-209F3EE17B10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2B95EAB-CA8D-638E-C2CD-DDD5674C308E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19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D9CB4DED-D9E4-2FED-3E01-CA7A45BEE6DC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E8AB6F5D-4961-75FA-0C82-87963262FF28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b="1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# Node is in the base cluster</a:t>
            </a:r>
            <a:endParaRPr lang="en-GB" sz="1400" b="1">
              <a:solidFill>
                <a:schemeClr val="dk1"/>
              </a:solidFill>
              <a:latin typeface="Consolas"/>
              <a:ea typeface="+mn-lt"/>
              <a:cs typeface="+mn-lt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[root@ra2-c-007 ~]# </a:t>
            </a:r>
            <a:r>
              <a:rPr lang="en-GB" sz="1400" spc="-1" err="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flurm</a:t>
            </a:r>
            <a:r>
              <a:rPr lang="en-GB" sz="1400" spc="-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-status</a:t>
            </a:r>
            <a:endParaRPr lang="en-GB" sz="1400">
              <a:solidFill>
                <a:schemeClr val="accent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Current cluster                 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ra</a:t>
            </a:r>
            <a:endParaRPr lang="en-GB" sz="1400" err="1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No pending moves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Next move check  active. Next run: Tue 2025-05-27 21:10:00 CEST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endParaRPr lang="en-GB" sz="1400"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b="1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# Creation of a reservation to trigger the move to dynamic cluster</a:t>
            </a:r>
            <a:endParaRPr lang="en-GB" sz="1400" b="1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[root@ra2-c-007 ~]# </a:t>
            </a:r>
            <a:r>
              <a:rPr lang="en-GB" sz="1400" spc="-1" err="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flurm-reserve_nodes</a:t>
            </a:r>
            <a:r>
              <a:rPr lang="en-GB" sz="1400" spc="-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 -p mx -c </a:t>
            </a:r>
            <a:r>
              <a:rPr lang="en-GB" sz="1400" spc="-1" err="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sls</a:t>
            </a:r>
            <a:r>
              <a:rPr lang="en-GB" sz="1400" spc="-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 -n 1 -d 1</a:t>
            </a: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 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Reservation flurm_sls_mx_20250527210439_0 created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endParaRPr lang="en-GB" sz="1400"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b="1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# Reservation is registered, will be applied at the next timer run</a:t>
            </a:r>
            <a:endParaRPr lang="en-GB" sz="1400" b="1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[root@ra2-c-007 ~]# </a:t>
            </a:r>
            <a:r>
              <a:rPr lang="en-GB" sz="1400" spc="-1" err="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flurm</a:t>
            </a:r>
            <a:r>
              <a:rPr lang="en-GB" sz="1400" spc="-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-status</a:t>
            </a:r>
            <a:endParaRPr lang="en-GB" sz="1400">
              <a:solidFill>
                <a:schemeClr val="accent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Current cluster                 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ra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Moving to cluster=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sls</a:t>
            </a: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 and partition=mx at  2025-05-27T21:04:39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Next move check  active. Next run: Tue 2025-05-27 21:10:00 CEST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endParaRPr lang="en-GB" sz="1400"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b="1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# Timer has been fired, after reboot the node is in the dynamic cluster. A timer to trigger the move back to the base cluster is visible</a:t>
            </a:r>
            <a:endParaRPr lang="en-GB" sz="1400" b="1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[root@ra2-c-007 ~]# </a:t>
            </a:r>
            <a:r>
              <a:rPr lang="en-GB" sz="1400" spc="-1" err="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flurm</a:t>
            </a:r>
            <a:r>
              <a:rPr lang="en-GB" sz="1400" spc="-1">
                <a:solidFill>
                  <a:schemeClr val="accent1"/>
                </a:solidFill>
                <a:latin typeface="Consolas"/>
                <a:ea typeface="+mn-lt"/>
                <a:cs typeface="+mn-lt"/>
              </a:rPr>
              <a:t>-status</a:t>
            </a:r>
            <a:endParaRPr lang="en-GB" sz="1400">
              <a:solidFill>
                <a:schemeClr val="accent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Current cluster                 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sls</a:t>
            </a:r>
            <a:endParaRPr lang="en-GB" sz="1400" err="1">
              <a:solidFill>
                <a:schemeClr val="dk1"/>
              </a:solidFill>
              <a:latin typeface="Consolas"/>
              <a:ea typeface="+mn-lt"/>
              <a:cs typeface="+mn-lt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Moving to cluster=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ra</a:t>
            </a: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 and partition=</a:t>
            </a:r>
            <a:r>
              <a:rPr lang="en-GB" sz="1400" spc="-1" err="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ra</a:t>
            </a: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 at  2025-05-28T17:09:02</a:t>
            </a:r>
            <a:endParaRPr lang="en-GB" sz="1400">
              <a:solidFill>
                <a:schemeClr val="dk1"/>
              </a:solidFill>
              <a:latin typeface="Consolas"/>
            </a:endParaRPr>
          </a:p>
          <a:p>
            <a:pPr marL="0" indent="0" defTabSz="984240">
              <a:lnSpc>
                <a:spcPct val="100000"/>
              </a:lnSpc>
              <a:spcBef>
                <a:spcPts val="0"/>
              </a:spcBef>
              <a:buNone/>
              <a:tabLst>
                <a:tab pos="536400" algn="l"/>
              </a:tabLst>
            </a:pPr>
            <a:r>
              <a:rPr lang="en-GB" sz="1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Next move check  active. Next run: Tue 2025-05-27 21:10:00 CES</a:t>
            </a:r>
            <a:endParaRPr lang="en-GB" sz="1400">
              <a:solidFill>
                <a:schemeClr val="dk1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8840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8DBCD-A453-6DF7-21B4-D0BBFF2B2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63139933-D9E1-26CF-D347-4E0BD7ADB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Old online cluster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5CDBB79-F222-0170-B3A1-A51672B23FF3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D1916AFF-6545-7AD4-00CD-E6813DEFCF12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769D508-883C-7137-EA9E-9F84D5A5D72E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4D3111-E203-40BB-1C35-CC2968F79EF6}"/>
              </a:ext>
            </a:extLst>
          </p:cNvPr>
          <p:cNvSpPr txBox="1"/>
          <p:nvPr/>
        </p:nvSpPr>
        <p:spPr>
          <a:xfrm>
            <a:off x="822678" y="1084792"/>
            <a:ext cx="4276607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Resources statically assigned </a:t>
            </a:r>
            <a:r>
              <a:rPr lang="en-US"/>
              <a:t>to beamlines 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Very 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limited </a:t>
            </a:r>
            <a:r>
              <a:rPr lang="en-US" b="1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slurm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 usage</a:t>
            </a:r>
            <a:r>
              <a:rPr lang="en-US"/>
              <a:t> (only one BL). Mostly 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direct access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Each group/BL had its own set of "pets"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Everything very 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custom</a:t>
            </a: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BF8B64-8B6F-DE2D-9B2F-564DD17DA881}"/>
              </a:ext>
            </a:extLst>
          </p:cNvPr>
          <p:cNvSpPr txBox="1"/>
          <p:nvPr/>
        </p:nvSpPr>
        <p:spPr>
          <a:xfrm>
            <a:off x="811556" y="3693629"/>
            <a:ext cx="476579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Consequences and drawbacks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Spiky </a:t>
            </a:r>
            <a:r>
              <a:rPr lang="en-US"/>
              <a:t>usage at best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Request to get additional resources for a limited amount of time 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impossible</a:t>
            </a:r>
            <a:endParaRPr lang="en-GB" b="1">
              <a:solidFill>
                <a:schemeClr val="accent3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Request to get access to different CPU architectures / GPU 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impossible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2" name="Picture 1" descr="14,700+ Medium Group Of Animals Stock Photos, Pictures &amp; Royalty-Free  Images - iStock | Large group of animals, Color image, Small group of  animals">
            <a:extLst>
              <a:ext uri="{FF2B5EF4-FFF2-40B4-BE49-F238E27FC236}">
                <a16:creationId xmlns:a16="http://schemas.microsoft.com/office/drawing/2014/main" id="{5AEF06FD-40EF-E5D5-81C0-6315BF528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053" y="1085450"/>
            <a:ext cx="2696634" cy="1797756"/>
          </a:xfrm>
          <a:prstGeom prst="rect">
            <a:avLst/>
          </a:prstGeom>
        </p:spPr>
      </p:pic>
      <p:pic>
        <p:nvPicPr>
          <p:cNvPr id="9" name="Picture 8" descr="Four Old Dogs In The Forest Stock Photo - Download Image Now - Dog, Four  Animals, Group Of Animals - iStock">
            <a:extLst>
              <a:ext uri="{FF2B5EF4-FFF2-40B4-BE49-F238E27FC236}">
                <a16:creationId xmlns:a16="http://schemas.microsoft.com/office/drawing/2014/main" id="{EB6EF631-8470-C222-CAA6-CBCE839BE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256" y="1084692"/>
            <a:ext cx="2781300" cy="1807162"/>
          </a:xfrm>
          <a:prstGeom prst="rect">
            <a:avLst/>
          </a:prstGeom>
        </p:spPr>
      </p:pic>
      <p:pic>
        <p:nvPicPr>
          <p:cNvPr id="8" name="Picture 7" descr="Dog Team Stock Photos, Images and Backgrounds for Free Download">
            <a:extLst>
              <a:ext uri="{FF2B5EF4-FFF2-40B4-BE49-F238E27FC236}">
                <a16:creationId xmlns:a16="http://schemas.microsoft.com/office/drawing/2014/main" id="{8613F424-001F-FCDE-3E4C-5556E40E8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030" y="3009849"/>
            <a:ext cx="2693224" cy="1884305"/>
          </a:xfrm>
          <a:prstGeom prst="rect">
            <a:avLst/>
          </a:prstGeom>
        </p:spPr>
      </p:pic>
      <p:pic>
        <p:nvPicPr>
          <p:cNvPr id="11" name="Picture 10" descr="The 7 Dog Breed Groups, Explained – PureWow">
            <a:extLst>
              <a:ext uri="{FF2B5EF4-FFF2-40B4-BE49-F238E27FC236}">
                <a16:creationId xmlns:a16="http://schemas.microsoft.com/office/drawing/2014/main" id="{3EFA7148-3159-64A9-F5C8-60690D4580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9710" y="3041086"/>
            <a:ext cx="2789905" cy="179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6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7875C-5258-D2E9-20D7-087EADF13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FDAE00E8-038A-FEBC-F9BC-93BCDAEE7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Peaky compute nodes usage at SLS</a:t>
            </a:r>
            <a:endParaRPr lang="en-US"/>
          </a:p>
        </p:txBody>
      </p:sp>
      <p:pic>
        <p:nvPicPr>
          <p:cNvPr id="2" name="Content Placeholder 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3D4B0FB-2260-ADEA-CD19-80F0C2EB6883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6614385" y="341539"/>
            <a:ext cx="3899647" cy="585395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3">
            <a:extLst>
              <a:ext uri="{FF2B5EF4-FFF2-40B4-BE49-F238E27FC236}">
                <a16:creationId xmlns:a16="http://schemas.microsoft.com/office/drawing/2014/main" id="{8E202CEC-9BA3-8F1D-A88A-3D0E2AE5161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A67199A2-CA21-8628-3F36-D93E72D176C5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04B18A55-2511-B6AD-97AD-926F7701C49B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7" name="PlaceHolder 2">
            <a:extLst>
              <a:ext uri="{FF2B5EF4-FFF2-40B4-BE49-F238E27FC236}">
                <a16:creationId xmlns:a16="http://schemas.microsoft.com/office/drawing/2014/main" id="{A73E6D6D-B633-84AE-280C-62D486A5C45A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580520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Historically we saw various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scenarios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: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Idling resources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Flat usage below statically assigned resources (e.g. bought with some fixed budget)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499610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F2E87-EA8B-5A05-C398-918A18B3E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3FC89EE5-90A3-E28D-C147-FF11384B0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Ra cluster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B3D6941-B9B9-1C9C-FAE3-61552059FC48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CA9A0317-E925-2833-1701-0A23EFEAE08B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292680F-386D-1EBE-E0B5-0990CCC3FE6A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18834B-E911-E9E2-6713-B13B134479C4}"/>
              </a:ext>
            </a:extLst>
          </p:cNvPr>
          <p:cNvSpPr txBox="1"/>
          <p:nvPr/>
        </p:nvSpPr>
        <p:spPr>
          <a:xfrm>
            <a:off x="822678" y="1084792"/>
            <a:ext cx="427660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Shared compute resources</a:t>
            </a:r>
          </a:p>
          <a:p>
            <a:pPr marL="285750" indent="-285750">
              <a:buFont typeface="Arial"/>
              <a:buChar char="•"/>
            </a:pPr>
            <a:r>
              <a:rPr lang="en-US" err="1"/>
              <a:t>Slurm</a:t>
            </a:r>
            <a:r>
              <a:rPr lang="en-US"/>
              <a:t> based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All nodes are "identical"</a:t>
            </a:r>
          </a:p>
          <a:p>
            <a:endParaRPr lang="en-US"/>
          </a:p>
        </p:txBody>
      </p:sp>
      <p:pic>
        <p:nvPicPr>
          <p:cNvPr id="10" name="Picture 9" descr="The Best Place to Hide is in Plain Sight | Practicality and Simplicity">
            <a:extLst>
              <a:ext uri="{FF2B5EF4-FFF2-40B4-BE49-F238E27FC236}">
                <a16:creationId xmlns:a16="http://schemas.microsoft.com/office/drawing/2014/main" id="{F963CD13-E71E-F713-A78B-DFEA2FABB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626" y="1079168"/>
            <a:ext cx="6147618" cy="418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75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984FF-490B-A99B-4BB1-14F9A3C62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CE6A9507-A923-7234-B37A-5A079CF0E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New setup – core idea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93D309C4-29D8-021A-5FC6-2BDCA03EB8D9}"/>
              </a:ext>
            </a:extLst>
          </p:cNvPr>
          <p:cNvSpPr>
            <a:spLocks noGrp="1"/>
          </p:cNvSpPr>
          <p:nvPr>
            <p:ph type="ftr" idx="8"/>
          </p:nvPr>
        </p:nvSpPr>
        <p:spPr>
          <a:xfrm>
            <a:off x="1587903" y="6066242"/>
            <a:ext cx="8044920" cy="143640"/>
          </a:xfrm>
        </p:spPr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07D7FF4-83A4-E239-2C4A-E38A5A5D4B08}"/>
              </a:ext>
            </a:extLst>
          </p:cNvPr>
          <p:cNvSpPr>
            <a:spLocks noGrp="1"/>
          </p:cNvSpPr>
          <p:nvPr>
            <p:ph type="sldNum" idx="9"/>
          </p:nvPr>
        </p:nvSpPr>
        <p:spPr>
          <a:xfrm>
            <a:off x="668463" y="6066242"/>
            <a:ext cx="703080" cy="143640"/>
          </a:xfrm>
        </p:spPr>
        <p:txBody>
          <a:bodyPr/>
          <a:lstStyle/>
          <a:p>
            <a:fld id="{430EC50A-B4CC-4196-987A-BD0B13321284}" type="slidenum">
              <a:t>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8DC2CC5E-1D4C-99D8-5020-ECDA18B3849F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1E71F9-DB02-1088-BA7B-38118AFD2A63}"/>
              </a:ext>
            </a:extLst>
          </p:cNvPr>
          <p:cNvSpPr txBox="1"/>
          <p:nvPr/>
        </p:nvSpPr>
        <p:spPr>
          <a:xfrm>
            <a:off x="7875946" y="1236327"/>
            <a:ext cx="221168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Ra </a:t>
            </a:r>
            <a:r>
              <a:rPr lang="en-US" b="1" err="1"/>
              <a:t>Slurm</a:t>
            </a:r>
            <a:r>
              <a:rPr lang="en-US" b="1"/>
              <a:t> Cluster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BECA45-8BFD-FCA2-BF95-6CB550B35074}"/>
              </a:ext>
            </a:extLst>
          </p:cNvPr>
          <p:cNvSpPr txBox="1"/>
          <p:nvPr/>
        </p:nvSpPr>
        <p:spPr>
          <a:xfrm>
            <a:off x="823822" y="1236327"/>
            <a:ext cx="265446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Online </a:t>
            </a:r>
            <a:r>
              <a:rPr lang="en-US" b="1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Slurm</a:t>
            </a:r>
            <a:r>
              <a:rPr lang="en-US" b="1">
                <a:solidFill>
                  <a:schemeClr val="accent3">
                    <a:lumMod val="60000"/>
                    <a:lumOff val="40000"/>
                  </a:schemeClr>
                </a:solidFill>
              </a:rPr>
              <a:t> Cluster</a:t>
            </a:r>
            <a:endParaRPr lang="en-US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 descr="The Best Place to Hide is in Plain Sight | Practicality and Simplicity">
            <a:extLst>
              <a:ext uri="{FF2B5EF4-FFF2-40B4-BE49-F238E27FC236}">
                <a16:creationId xmlns:a16="http://schemas.microsoft.com/office/drawing/2014/main" id="{6CAAE774-9A29-5013-A7B3-785792C0D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436" y="1868192"/>
            <a:ext cx="5047886" cy="3470430"/>
          </a:xfrm>
          <a:prstGeom prst="rect">
            <a:avLst/>
          </a:prstGeom>
        </p:spPr>
      </p:pic>
      <p:pic>
        <p:nvPicPr>
          <p:cNvPr id="20" name="Picture 19" descr="15,000+ Herd Of Zebras Stock Photos, Pictures &amp; Royalty-Free Images -  iStock | Zebras running, School of fish, Puzzle pieces">
            <a:extLst>
              <a:ext uri="{FF2B5EF4-FFF2-40B4-BE49-F238E27FC236}">
                <a16:creationId xmlns:a16="http://schemas.microsoft.com/office/drawing/2014/main" id="{FFD4DDEB-9706-3BB2-5B2F-B4293B237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891" y="1883124"/>
            <a:ext cx="2012435" cy="12855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B668C1-1780-A22B-EFF9-2CFB096BF3DA}"/>
              </a:ext>
            </a:extLst>
          </p:cNvPr>
          <p:cNvSpPr txBox="1"/>
          <p:nvPr/>
        </p:nvSpPr>
        <p:spPr>
          <a:xfrm>
            <a:off x="3274413" y="2002123"/>
            <a:ext cx="266094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In case of need, </a:t>
            </a:r>
            <a:endParaRPr lang="en-US"/>
          </a:p>
          <a:p>
            <a:r>
              <a:rPr lang="en-US" sz="1600"/>
              <a:t>Ra resources can be </a:t>
            </a:r>
            <a:r>
              <a:rPr lang="en-US" sz="16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lent</a:t>
            </a:r>
            <a:endParaRPr lang="en-US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5C7035-89A2-17CA-7A02-E1216377F0A2}"/>
              </a:ext>
            </a:extLst>
          </p:cNvPr>
          <p:cNvSpPr txBox="1"/>
          <p:nvPr/>
        </p:nvSpPr>
        <p:spPr>
          <a:xfrm>
            <a:off x="997438" y="1863683"/>
            <a:ext cx="22172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Small static baseline</a:t>
            </a:r>
          </a:p>
        </p:txBody>
      </p:sp>
      <p:pic>
        <p:nvPicPr>
          <p:cNvPr id="7" name="Picture 6" descr="Zebra Running 影像– 瀏覽18,487 個素材庫相片、向量圖和影片| Adobe Stock">
            <a:extLst>
              <a:ext uri="{FF2B5EF4-FFF2-40B4-BE49-F238E27FC236}">
                <a16:creationId xmlns:a16="http://schemas.microsoft.com/office/drawing/2014/main" id="{FE625CA8-BC43-A302-D5DE-92686F1EB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61062" y="4209496"/>
            <a:ext cx="1923503" cy="9384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CDA27F-22FF-7FDC-1949-6F587DD23348}"/>
              </a:ext>
            </a:extLst>
          </p:cNvPr>
          <p:cNvSpPr txBox="1"/>
          <p:nvPr/>
        </p:nvSpPr>
        <p:spPr>
          <a:xfrm>
            <a:off x="3577104" y="4039970"/>
            <a:ext cx="240504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And then </a:t>
            </a:r>
            <a:r>
              <a:rPr lang="en-US" sz="16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moved back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08A6C7-E19D-DAB9-C42D-28B1B0A255B1}"/>
              </a:ext>
            </a:extLst>
          </p:cNvPr>
          <p:cNvSpPr txBox="1"/>
          <p:nvPr/>
        </p:nvSpPr>
        <p:spPr>
          <a:xfrm>
            <a:off x="1470353" y="3658589"/>
            <a:ext cx="136323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Used </a:t>
            </a:r>
            <a:r>
              <a:rPr lang="en-US" sz="1600"/>
              <a:t>for the requested time</a:t>
            </a:r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BDFD2FF-4F0F-7547-542C-9701E37F7609}"/>
              </a:ext>
            </a:extLst>
          </p:cNvPr>
          <p:cNvSpPr/>
          <p:nvPr/>
        </p:nvSpPr>
        <p:spPr>
          <a:xfrm rot="19920000" flipH="1">
            <a:off x="2832530" y="3060273"/>
            <a:ext cx="3486747" cy="186049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/>
          </a:p>
        </p:txBody>
      </p:sp>
      <p:pic>
        <p:nvPicPr>
          <p:cNvPr id="22" name="Picture 21" descr="Ed, the runaway pet zebra, has been captured in Tennessee">
            <a:extLst>
              <a:ext uri="{FF2B5EF4-FFF2-40B4-BE49-F238E27FC236}">
                <a16:creationId xmlns:a16="http://schemas.microsoft.com/office/drawing/2014/main" id="{DA9501A8-4BC3-AA37-F88D-7AFC4C976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945001" y="2591812"/>
            <a:ext cx="1224253" cy="1017290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CC63A856-83DF-2120-B109-387DCF6C0FC4}"/>
              </a:ext>
            </a:extLst>
          </p:cNvPr>
          <p:cNvSpPr/>
          <p:nvPr/>
        </p:nvSpPr>
        <p:spPr>
          <a:xfrm rot="11280000" flipH="1">
            <a:off x="3063333" y="4900941"/>
            <a:ext cx="3207577" cy="21516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/>
          </a:p>
        </p:txBody>
      </p:sp>
      <p:pic>
        <p:nvPicPr>
          <p:cNvPr id="24" name="Picture 23" descr="Ed, the runaway pet zebra, has been captured in Tennessee">
            <a:extLst>
              <a:ext uri="{FF2B5EF4-FFF2-40B4-BE49-F238E27FC236}">
                <a16:creationId xmlns:a16="http://schemas.microsoft.com/office/drawing/2014/main" id="{A0522DD8-5678-D793-E136-CFF32835B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0493" y="4444435"/>
            <a:ext cx="1123912" cy="99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3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9CBE3-7B21-C825-A23C-46A07DEB6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41C8182F-CF78-DC5F-CFFC-017404D34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Usage requirements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F9B7DA85-9811-E400-3599-708383140881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0CE851BD-7B39-8D53-8369-2805D56A4C50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6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84F33E59-21CD-E8F8-966A-E3A8D1201B4E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8C0A5148-40A7-521A-50DE-7FA4139D0B0F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1. Enable scientists to have a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baseline 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amount of compute resources, if needed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2. Enable scientists to request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additional 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compute resources during an experiment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3. Support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reproducible customization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based on the scientist community, including storage mountpoints (e.g. put filesystem in RW/RO)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4. Get the allocated compute resources from a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common pool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of compute nodes</a:t>
            </a:r>
            <a:endParaRPr lang="en-GB" sz="2400">
              <a:solidFill>
                <a:schemeClr val="dk1"/>
              </a:solidFill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5. Enable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self-service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, so that the whole process can be triggered by authorized scientists (with certain rules)</a:t>
            </a:r>
            <a:endParaRPr lang="en-GB" sz="240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51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DA2A3-00F6-E25D-E0FA-B9F4838D2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6B498560-FCBB-D33D-8556-E3A0F60F5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Technical requirements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6948633-73DD-FDD7-4BD2-68B45CED1BD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C7EE6A16-96C1-0276-F8C6-31192F5845B8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7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6FDE690F-7116-A88C-6779-774B693604BB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711E9D63-2C5A-BDC6-8D6C-31AB766808F4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Use as many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off-the-shelf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technologies as possible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Re-use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as many known technologies and tools possible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Make it as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automatic 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as possible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Do not reinvent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the wheel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Do it with spare manpower, and not distracting resources for operations and upgrade project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Be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pragmatic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Be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commensurate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wrt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our resources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We have hundreds of nodes, not thousands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Most users are content with O(10) nodes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83932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07492-6DA5-1063-2E09-9A225A6EF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40173DE0-8FD7-E55A-BB05-F511ECF74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Step one: cordon resources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077AD10-E10E-4563-C96E-8FA080F3007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AA0A252F-DC8E-0107-B9C8-E38F0867418C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8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8FD3E8FA-322E-A631-7301-034852C710DB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915EB283-0410-CC85-8A70-CCFA2369DC73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If only we had a way to </a:t>
            </a:r>
            <a:r>
              <a:rPr lang="en-GB" b="1" spc="-1">
                <a:solidFill>
                  <a:schemeClr val="dk1"/>
                </a:solidFill>
                <a:latin typeface="Aptos"/>
              </a:rPr>
              <a:t>manage </a:t>
            </a:r>
            <a:r>
              <a:rPr lang="en-GB" spc="-1">
                <a:solidFill>
                  <a:schemeClr val="dk1"/>
                </a:solidFill>
                <a:latin typeface="Aptos"/>
              </a:rPr>
              <a:t>compute resources... </a:t>
            </a:r>
            <a:endParaRPr lang="en-US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--&gt;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!</a:t>
            </a:r>
            <a:endParaRPr lang="en-GB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If only we had a way to dynamically register nodes to different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clusters...</a:t>
            </a:r>
            <a:endParaRPr lang="en-GB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--&gt;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configless</a:t>
            </a:r>
            <a:r>
              <a:rPr lang="en-GB" spc="-1">
                <a:solidFill>
                  <a:schemeClr val="dk1"/>
                </a:solidFill>
                <a:latin typeface="Aptos"/>
              </a:rPr>
              <a:t> mode and dynamic nodes!</a:t>
            </a:r>
            <a:endParaRPr lang="en-GB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If only we could select resources in advance for the move... </a:t>
            </a:r>
            <a:endParaRPr lang="en-GB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--&gt;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pc="-1">
                <a:solidFill>
                  <a:schemeClr val="dk1"/>
                </a:solidFill>
                <a:latin typeface="Aptos"/>
              </a:rPr>
              <a:t> reservations!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09591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81FB1-CEE2-03A0-EEC0-E75A8AE0D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74BD91C9-C2FE-7327-2629-88A59B984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Step one: cordon resources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D895598C-03B0-E5EB-CF45-80EB41A593EB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86A1F8F-EA3D-4FC4-C754-B9DE744FCEF5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9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92D9766D-1294-4328-B5D3-C838C2008276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7/21/2025</a:t>
            </a:fld>
            <a:endParaRPr lang="en-US"/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253BEBD1-74F0-17B3-9C6D-95CB70244B08}"/>
              </a:ext>
            </a:extLst>
          </p:cNvPr>
          <p:cNvSpPr txBox="1">
            <a:spLocks/>
          </p:cNvSpPr>
          <p:nvPr/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Create a special reservation that select resources: </a:t>
            </a:r>
            <a:r>
              <a:rPr lang="en-GB" sz="2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&lt;prefix&gt;-&lt;cluster&gt;-&lt;partition&gt;-&lt;id&gt;</a:t>
            </a:r>
            <a:endParaRPr lang="en-US">
              <a:solidFill>
                <a:schemeClr val="dk1"/>
              </a:solidFill>
              <a:latin typeface="Consola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Change </a:t>
            </a:r>
            <a:r>
              <a:rPr lang="en-GB" sz="2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SLURMD_OPTIONS='-Z  --conf-server cluster1-slurmctl'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to </a:t>
            </a:r>
            <a:r>
              <a:rPr lang="en-GB" sz="2400" spc="-1">
                <a:solidFill>
                  <a:schemeClr val="dk1"/>
                </a:solidFill>
                <a:latin typeface="Consolas"/>
                <a:ea typeface="+mn-lt"/>
                <a:cs typeface="+mn-lt"/>
              </a:rPr>
              <a:t>'-Z  --conf-server cluster2-slurmctl'</a:t>
            </a:r>
            <a:endParaRPr lang="en-US">
              <a:solidFill>
                <a:schemeClr val="dk1"/>
              </a:solidFill>
              <a:latin typeface="Consolas"/>
              <a:ea typeface="+mn-lt"/>
              <a:cs typeface="+mn-lt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Somehow restart </a:t>
            </a: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slurmd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</a:t>
            </a:r>
            <a:endParaRPr lang="en-US">
              <a:solidFill>
                <a:schemeClr val="dk1"/>
              </a:solidFill>
              <a:ea typeface="+mn-lt"/>
              <a:cs typeface="+mn-lt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The node is in the new cluster</a:t>
            </a:r>
            <a:endParaRPr lang="en-US">
              <a:solidFill>
                <a:schemeClr val="dk1"/>
              </a:solidFill>
              <a:ea typeface="+mn-lt"/>
              <a:cs typeface="+mn-lt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ea typeface="+mn-lt"/>
              <a:cs typeface="+mn-lt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ea typeface="+mn-lt"/>
                <a:cs typeface="+mn-lt"/>
              </a:rPr>
              <a:t>What if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we want to customize also other aspects, as:</a:t>
            </a:r>
            <a:endParaRPr lang="en-GB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Additional services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MOTD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AutoNum type="arabicPeriod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Filesystems?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031273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48679f-c7e4-4359-962e-1d097548668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B82E1A2E4D1C4FA6B2F0912B1548A8" ma:contentTypeVersion="11" ma:contentTypeDescription="Create a new document." ma:contentTypeScope="" ma:versionID="ca3a43b4ce5c2020ce481881833a6d3f">
  <xsd:schema xmlns:xsd="http://www.w3.org/2001/XMLSchema" xmlns:xs="http://www.w3.org/2001/XMLSchema" xmlns:p="http://schemas.microsoft.com/office/2006/metadata/properties" xmlns:ns2="5b48679f-c7e4-4359-962e-1d0975486688" targetNamespace="http://schemas.microsoft.com/office/2006/metadata/properties" ma:root="true" ma:fieldsID="ed7dd06b72d3fc32d8136c814d84ffea" ns2:_="">
    <xsd:import namespace="5b48679f-c7e4-4359-962e-1d0975486688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8679f-c7e4-4359-962e-1d097548668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1a11b504-4a56-4162-b481-2d74ed24a8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36A613-1DB0-4957-BE6A-2DD72088BA1D}">
  <ds:schemaRefs>
    <ds:schemaRef ds:uri="5b48679f-c7e4-4359-962e-1d0975486688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C371C7C-9877-400A-AF9D-B7ED16EEF5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9B7605-4F62-4FEB-8A2F-5339E560FF74}">
  <ds:schemaRefs>
    <ds:schemaRef ds:uri="5b48679f-c7e4-4359-962e-1d09754866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19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Benutzerdefiniertes Design</vt:lpstr>
      <vt:lpstr>Benutzerdefiniertes Design</vt:lpstr>
      <vt:lpstr>Benutzerdefiniertes Design</vt:lpstr>
      <vt:lpstr>A novel approach to dynamic computing using Slurm</vt:lpstr>
      <vt:lpstr>Old online cluster</vt:lpstr>
      <vt:lpstr>Peaky compute nodes usage at SLS</vt:lpstr>
      <vt:lpstr>Ra cluster</vt:lpstr>
      <vt:lpstr>New setup – core idea</vt:lpstr>
      <vt:lpstr>Usage requirements</vt:lpstr>
      <vt:lpstr>Technical requirements</vt:lpstr>
      <vt:lpstr>Step one: cordon resources</vt:lpstr>
      <vt:lpstr>Step one: cordon resources</vt:lpstr>
      <vt:lpstr>Step two: coordinate services</vt:lpstr>
      <vt:lpstr>Step three: more customization</vt:lpstr>
      <vt:lpstr>Step four: come back</vt:lpstr>
      <vt:lpstr>All together</vt:lpstr>
      <vt:lpstr>Current status</vt:lpstr>
      <vt:lpstr>Strong and weak points</vt:lpstr>
      <vt:lpstr>What next?</vt:lpstr>
      <vt:lpstr>PowerPoint Presentation</vt:lpstr>
      <vt:lpstr>Implementation</vt:lpstr>
      <vt:lpstr>Implementation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Leonardo Sala</dc:creator>
  <dc:description>erstellt durch Vorlagenbauer.ch</dc:description>
  <cp:revision>1</cp:revision>
  <dcterms:created xsi:type="dcterms:W3CDTF">2024-06-26T20:57:43Z</dcterms:created>
  <dcterms:modified xsi:type="dcterms:W3CDTF">2025-07-22T06:02:43Z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0x01010098B82E1A2E4D1C4FA6B2F0912B1548A8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  <property fmtid="{D5CDD505-2E9C-101B-9397-08002B2CF9AE}" pid="6" name="Order">
    <vt:r8>4100</vt:r8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_activity">
    <vt:lpwstr>{"FileActivityType":"9","FileActivityTimeStamp":"2025-05-26T06:42:11.613Z","FileActivityUsersOnPage":[{"DisplayName":"Sala Leonardo","Id":"leonardo.sala@psi.ch"},{"DisplayName":"Ebner Simon Gregor","Id":"simon.ebner@psi.ch"}],"FileActivityNavigationId":null}</vt:lpwstr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