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62" r:id="rId4"/>
    <p:sldId id="261" r:id="rId5"/>
    <p:sldId id="256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6" d="100"/>
          <a:sy n="86" d="100"/>
        </p:scale>
        <p:origin x="1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91A59-5399-299E-8697-058047D679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7B91E2-9944-4150-08F5-DB4127F60C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C5E2E8-F73B-80FC-4594-686D095FE2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01.09.2025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F54F1-9807-4942-E911-EBA10C019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D286C9-1377-7B73-7096-010856A15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50000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3FC80-7452-326A-D874-211350BF0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FDAF00-CD53-D90E-1257-5D3AA514DA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F31BFA-53FB-BAB6-BD35-AA16C19E9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01.09.2025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F50886-3804-C871-4BD4-EA2392AB5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4BF85B-A30C-B283-D6AF-C6E59EDE7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18420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56988BE-4209-CA0E-208F-7682D3A1AF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EFB863-7250-3726-D71C-FE779AEE02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68D7FB-C2B1-A3C6-D544-E4F158DA7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01.09.2025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D99842-F9F0-34D0-066F-18DB3B466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F4D2FE-A505-6488-8E6B-A251E9A17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23772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AC2CC-8B65-7C7B-67E6-F0567871B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A0A457-2E2C-471B-CC1D-801C506CEE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8D2D28-CE14-1627-BDCD-D9F136088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01.09.2025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F2CA39-8871-0A5F-D52F-DBBC3CB5F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D2B44-8677-40BE-F868-BFD791DBC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52086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1E5DE-237E-325C-F420-B6E0EA73D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A6772B-1CA5-FD7B-7708-7A33642534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FA3FDA-BD81-F3F1-5B49-EA1507A5B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01.09.2025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AEADB1-EEB0-02B0-EC5A-3BF2B224E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126265-5910-F783-8800-0F1168DA3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88088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68B66-D417-5BC5-4AF0-F501FA2E9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5B4C33-82E5-31B3-AC27-D8115EC466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2F3040-A3DB-042D-CBB3-C55140D988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0B2089-8C98-EC5E-98F2-82611FEBF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01.09.2025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63D5C5-B123-19A9-93B8-F2C55A51D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97F0CE-6766-2CB6-478A-AF19FC27A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16813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BAAB9-5F89-FB1E-D8BF-95F460AA4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0838D7-9FD7-40B3-F02C-C9881ABA56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9B476C-984E-CA63-6B5D-AD26D2A6BF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E4431E-AE06-D711-F432-E99A29ACC8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1147D6-E252-5B05-FA4C-E4C5EBD51D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1F54EA-65FF-F1E6-D2D5-A2CADE413A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01.09.2025</a:t>
            </a:fld>
            <a:endParaRPr lang="de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4FD3AAC-1A5A-297D-6BD9-F42E37E93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44D92D-37C7-AAD6-96AF-DAF7FEE3F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28725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9BD19-68D8-E65D-7DF6-B5B390193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082ECE-3E75-4904-718C-A9063E53A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01.09.2025</a:t>
            </a:fld>
            <a:endParaRPr lang="de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1AA3FD-9F45-ABC7-1667-C46884D10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A3CDB6-AD65-53FD-6A41-BCD882439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75550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3F36629-0E09-FCAF-2BA0-ABFBDEEF1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01.09.2025</a:t>
            </a:fld>
            <a:endParaRPr lang="de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B01964-AA24-B6FB-866B-DEB5A9189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8A176A-0988-92BD-5A70-F413D4434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98887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904DB7-0C3D-00E7-3323-C20F253D3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EF641C-80B6-F819-2616-C6EE85C31A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7DD66F-86F6-99BD-C8D7-E2A2B47260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B75E40-B9CC-75A6-EA57-49CEA0ED7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01.09.2025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2918E7-0713-3324-37EC-027F10947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85570D-7B85-6CAD-7B2B-FE0364235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61570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14AAD-0648-CD65-C7F3-49D280A9F1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7275B56-C2AF-78B3-4303-108EB1DB5E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E163D6-140E-9BE2-7C66-8A9CD9BCD7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20F53A-AABA-BF4E-EDB6-819B2CF45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01.09.2025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8F6287-CE88-898A-74EC-2B0F89168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80B11F-6FDC-6A9D-A5AE-819E55274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73601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CB4DFF-1992-1D75-B47D-C9FD7B896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21F3C5-785E-0D58-7DB6-791E59F43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F6D922-89DC-80CB-FDDF-3346ACB723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8ED09-1826-47BD-99F7-B04EACEDAFB7}" type="datetimeFigureOut">
              <a:rPr lang="de-CH" smtClean="0"/>
              <a:t>01.09.2025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8F3479-CE35-7784-ABB0-82472FAB25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5560B3-4799-10F4-23DF-817A72BB11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31757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65AEDCD-B0BD-6CD0-AECF-429674A744E3}"/>
              </a:ext>
            </a:extLst>
          </p:cNvPr>
          <p:cNvSpPr txBox="1"/>
          <p:nvPr/>
        </p:nvSpPr>
        <p:spPr>
          <a:xfrm>
            <a:off x="2589296" y="2405814"/>
            <a:ext cx="71658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/>
              <a:t>SwissFEL</a:t>
            </a:r>
            <a:r>
              <a:rPr lang="en-US" sz="3200" dirty="0"/>
              <a:t> RC report, week 35, G.L. Orlandi </a:t>
            </a:r>
            <a:endParaRPr lang="de-CH" sz="3200" dirty="0"/>
          </a:p>
        </p:txBody>
      </p:sp>
    </p:spTree>
    <p:extLst>
      <p:ext uri="{BB962C8B-B14F-4D97-AF65-F5344CB8AC3E}">
        <p14:creationId xmlns:p14="http://schemas.microsoft.com/office/powerpoint/2010/main" val="2365693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852C953-A3E7-99A5-9A79-E32BED53DF5A}"/>
              </a:ext>
            </a:extLst>
          </p:cNvPr>
          <p:cNvSpPr txBox="1"/>
          <p:nvPr/>
        </p:nvSpPr>
        <p:spPr>
          <a:xfrm>
            <a:off x="33854" y="428178"/>
            <a:ext cx="4670873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FEL and MD plans, week 35</a:t>
            </a:r>
          </a:p>
          <a:p>
            <a:endParaRPr lang="en-US" dirty="0"/>
          </a:p>
          <a:p>
            <a:r>
              <a:rPr lang="en-US" b="1" dirty="0"/>
              <a:t>Aramis </a:t>
            </a:r>
            <a:r>
              <a:rPr lang="en-US" dirty="0"/>
              <a:t>(Mon-Fri):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/>
              <a:t>Cristallina</a:t>
            </a:r>
            <a:r>
              <a:rPr lang="en-US" dirty="0"/>
              <a:t> 12 &amp; 15 keV, large and normal BW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b="1" dirty="0"/>
              <a:t>Athos</a:t>
            </a:r>
            <a:r>
              <a:rPr lang="en-US" dirty="0"/>
              <a:t> (Mon-Fri):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i-FI" dirty="0"/>
              <a:t>Maloja 400-500 eV C+ 400 uJ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Maloja 280 eV C+, short pulse</a:t>
            </a:r>
            <a:endParaRPr lang="fi-FI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v-SE" dirty="0"/>
              <a:t>Furka 850 eV LH, 530 eV C+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b="1" dirty="0"/>
              <a:t>MD shift</a:t>
            </a:r>
            <a:r>
              <a:rPr lang="en-US" dirty="0"/>
              <a:t> (Sat-Sun):</a:t>
            </a:r>
          </a:p>
          <a:p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HERO </a:t>
            </a:r>
            <a:r>
              <a:rPr lang="en-US"/>
              <a:t>laser set-up (</a:t>
            </a:r>
            <a:r>
              <a:rPr lang="en-US" dirty="0"/>
              <a:t>Laser Group)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Low charge mode set-up (BD group)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Mode-locked SASE studies low charge in Athos (</a:t>
            </a:r>
            <a:r>
              <a:rPr lang="en-US" dirty="0" err="1"/>
              <a:t>BD&amp;Laser</a:t>
            </a:r>
            <a:r>
              <a:rPr lang="en-US" dirty="0"/>
              <a:t> groups)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Wire-scanner measurements (Addesa)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CD52350-431F-8B8A-59A5-AEBD316E4F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9977" y="232072"/>
            <a:ext cx="7478169" cy="6001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514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11432CD-FC7B-8B1F-2CD5-9A88CDA913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386" y="861654"/>
            <a:ext cx="11841227" cy="5134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3648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8993317-753D-12DC-D7D6-369A025E2A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4479" y="0"/>
            <a:ext cx="94630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0083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C192CAD-AE1D-F874-AE17-307F7005831E}"/>
              </a:ext>
            </a:extLst>
          </p:cNvPr>
          <p:cNvSpPr txBox="1"/>
          <p:nvPr/>
        </p:nvSpPr>
        <p:spPr>
          <a:xfrm>
            <a:off x="394679" y="318315"/>
            <a:ext cx="1174024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Issues</a:t>
            </a:r>
          </a:p>
          <a:p>
            <a:endParaRPr lang="en-US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/>
              <a:t>orbit-feedback issue of previous week: BPM issue fixed by a cable swapping and </a:t>
            </a:r>
            <a:r>
              <a:rPr lang="en-US" sz="2400"/>
              <a:t>normal operation </a:t>
            </a:r>
            <a:r>
              <a:rPr lang="en-US" sz="2400" dirty="0"/>
              <a:t>of feedback-orbit restored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/>
              <a:t>Vacuum valve issue in SATMA01 (SATMA01-VPNG-B050)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/>
              <a:t>S30CB07 RF issue fixed by RF picket intervention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/>
              <a:t>SINXB01 RF issue fixed by RF picket intervention </a:t>
            </a:r>
          </a:p>
          <a:p>
            <a:endParaRPr lang="en-US" sz="24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3135215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142</Words>
  <Application>Microsoft Office PowerPoint</Application>
  <PresentationFormat>Widescreen</PresentationFormat>
  <Paragraphs>28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Orlandi Gian Luca</dc:creator>
  <cp:lastModifiedBy>Orlandi, Gian Luca</cp:lastModifiedBy>
  <cp:revision>100</cp:revision>
  <dcterms:created xsi:type="dcterms:W3CDTF">2024-06-12T07:45:09Z</dcterms:created>
  <dcterms:modified xsi:type="dcterms:W3CDTF">2025-09-01T09:47:46Z</dcterms:modified>
</cp:coreProperties>
</file>