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4"/>
  </p:sldMasterIdLst>
  <p:notesMasterIdLst>
    <p:notesMasterId r:id="rId8"/>
  </p:notesMasterIdLst>
  <p:handoutMasterIdLst>
    <p:handoutMasterId r:id="rId9"/>
  </p:handoutMasterIdLst>
  <p:sldIdLst>
    <p:sldId id="284" r:id="rId5"/>
    <p:sldId id="375" r:id="rId6"/>
    <p:sldId id="373" r:id="rId7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0F0F0"/>
    <a:srgbClr val="CBCCF5"/>
    <a:srgbClr val="E7E7FA"/>
    <a:srgbClr val="EBE7F9"/>
    <a:srgbClr val="D5CCF2"/>
    <a:srgbClr val="FF66FF"/>
    <a:srgbClr val="F5F5F5"/>
    <a:srgbClr val="FFFFFF"/>
    <a:srgbClr val="F1F3F3"/>
    <a:srgbClr val="E5EA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Keine Formatvorlage, Tabellenraster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94" autoAdjust="0"/>
    <p:restoredTop sz="94737" autoAdjust="0"/>
  </p:normalViewPr>
  <p:slideViewPr>
    <p:cSldViewPr showGuides="1">
      <p:cViewPr varScale="1">
        <p:scale>
          <a:sx n="92" d="100"/>
          <a:sy n="92" d="100"/>
        </p:scale>
        <p:origin x="208" y="976"/>
      </p:cViewPr>
      <p:guideLst/>
    </p:cSldViewPr>
  </p:slideViewPr>
  <p:outlineViewPr>
    <p:cViewPr>
      <p:scale>
        <a:sx n="33" d="100"/>
        <a:sy n="33" d="100"/>
      </p:scale>
      <p:origin x="0" y="-2664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6" d="100"/>
          <a:sy n="96" d="100"/>
        </p:scale>
        <p:origin x="3538" y="5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6672" y="229395"/>
            <a:ext cx="4320480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  <a:endParaRPr lang="de-CH" sz="9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137720" y="229395"/>
            <a:ext cx="1243608" cy="310159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08.09.25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6672" y="8489144"/>
            <a:ext cx="4320480" cy="331331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  <a:endParaRPr lang="de-CH" sz="900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137720" y="8489146"/>
            <a:ext cx="1243608" cy="331329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 dirty="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extLst>
    <p:ext uri="{56416CCD-93CA-4268-BC5B-53C4BB910035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764704" y="899592"/>
            <a:ext cx="5560412" cy="3127732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75244" y="8712000"/>
            <a:ext cx="2230428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 dirty="0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62663" y="8712000"/>
            <a:ext cx="871173" cy="179512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 dirty="0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73424" y="4283968"/>
            <a:ext cx="5560412" cy="4248472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 dirty="0"/>
              <a:t>Textmasterformat bearbeiten</a:t>
            </a:r>
          </a:p>
          <a:p>
            <a:pPr lvl="1"/>
            <a:r>
              <a:rPr lang="de-DE" dirty="0"/>
              <a:t>Zweite Ebene</a:t>
            </a:r>
          </a:p>
          <a:p>
            <a:pPr lvl="2"/>
            <a:r>
              <a:rPr lang="de-DE" dirty="0"/>
              <a:t>Dritte Ebene</a:t>
            </a:r>
          </a:p>
          <a:p>
            <a:pPr lvl="3"/>
            <a:r>
              <a:rPr lang="de-DE" dirty="0"/>
              <a:t>Vierte Ebene</a:t>
            </a:r>
          </a:p>
          <a:p>
            <a:pPr lvl="4"/>
            <a:r>
              <a:rPr lang="de-DE" dirty="0"/>
              <a:t>Fünfte Ebene</a:t>
            </a:r>
            <a:endParaRPr lang="de-CH" dirty="0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229809" y="425838"/>
            <a:ext cx="2095308" cy="185722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08.09.25</a:t>
            </a:fld>
            <a:endParaRPr lang="de-CH" dirty="0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64704" y="432000"/>
            <a:ext cx="3249080" cy="179560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  <a:endParaRPr lang="de-CH" dirty="0"/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  <p:extLst>
    <p:ext uri="{620B2872-D7B9-4A21-9093-7833F8D536E1}">
      <p15:sldGuideLst xmlns:p15="http://schemas.microsoft.com/office/powerpoint/2012/main">
        <p15:guide id="1" orient="horz" pos="2880" userDrawn="1">
          <p15:clr>
            <a:srgbClr val="F26B43"/>
          </p15:clr>
        </p15:guide>
        <p15:guide id="2" pos="2160" userDrawn="1">
          <p15:clr>
            <a:srgbClr val="F26B43"/>
          </p15:clr>
        </p15:guide>
      </p15:sldGuideLst>
    </p:ext>
  </p:extLst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7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>
            <a:extLst>
              <a:ext uri="{FF2B5EF4-FFF2-40B4-BE49-F238E27FC236}">
                <a16:creationId xmlns:a16="http://schemas.microsoft.com/office/drawing/2014/main" id="{4DA2638D-B38B-003C-CEF8-94606F0C047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6" y="1558"/>
            <a:ext cx="12189228" cy="6854883"/>
          </a:xfrm>
          <a:prstGeom prst="rect">
            <a:avLst/>
          </a:prstGeom>
        </p:spPr>
      </p:pic>
      <p:pic>
        <p:nvPicPr>
          <p:cNvPr id="10" name="Grafik 9">
            <a:extLst>
              <a:ext uri="{FF2B5EF4-FFF2-40B4-BE49-F238E27FC236}">
                <a16:creationId xmlns:a16="http://schemas.microsoft.com/office/drawing/2014/main" id="{AB1FE6A2-0C6A-9BEE-D675-F84989D3C0D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5854"/>
            <a:ext cx="8045451" cy="2007994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19A7B534-9AA2-7BDC-83B8-A11FF9792BE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569904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FEA707-816F-4DBF-9FC1-48440001C7D7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6397580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ing Yellow"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4B385C-7712-4F59-90E0-BF5F17A76AFF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/>
            </a:lvl1pPr>
            <a:lvl2pPr marL="0" indent="0">
              <a:buFontTx/>
              <a:buNone/>
              <a:defRPr/>
            </a:lvl2pPr>
            <a:lvl3pPr marL="250825" indent="-250825">
              <a:defRPr/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225316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8964613" cy="4644616"/>
          </a:xfrm>
        </p:spPr>
        <p:txBody>
          <a:bodyPr/>
          <a:lstStyle>
            <a:lvl1pPr defTabSz="984250">
              <a:tabLst>
                <a:tab pos="536575" algn="l"/>
              </a:tabLst>
              <a:defRPr/>
            </a:lvl1pPr>
            <a:lvl2pPr>
              <a:tabLst>
                <a:tab pos="536575" algn="l"/>
              </a:tabLst>
              <a:defRPr/>
            </a:lvl2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5E6CB-B32D-41BB-A431-31ACE27797AC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Titel 6">
            <a:extLst>
              <a:ext uri="{FF2B5EF4-FFF2-40B4-BE49-F238E27FC236}">
                <a16:creationId xmlns:a16="http://schemas.microsoft.com/office/drawing/2014/main" id="{A939BEE7-204C-1008-67F3-C8FC6E64EBA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Extra wide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10801349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6510998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5291476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008EA-072D-4E88-A4E3-7561DD02B0D9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03327075-DC64-5DAB-E02B-8A18CBF5A994}"/>
              </a:ext>
            </a:extLst>
          </p:cNvPr>
          <p:cNvSpPr>
            <a:spLocks noGrp="1"/>
          </p:cNvSpPr>
          <p:nvPr>
            <p:ph idx="13" hasCustomPrompt="1"/>
          </p:nvPr>
        </p:nvSpPr>
        <p:spPr>
          <a:xfrm>
            <a:off x="6205201" y="1376773"/>
            <a:ext cx="5291474" cy="464461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87882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5292725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CF872E-A9CB-4516-A020-A04A2928C07F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203948" y="1449389"/>
            <a:ext cx="529272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5993912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6203950" y="1376773"/>
            <a:ext cx="5292724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EFD1A0-E3CA-4CD4-9E05-451A1800B6F9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81357385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5" name="Bildplatzhalter 4">
            <a:extLst>
              <a:ext uri="{FF2B5EF4-FFF2-40B4-BE49-F238E27FC236}">
                <a16:creationId xmlns:a16="http://schemas.microsoft.com/office/drawing/2014/main" id="{1024D5AC-18B7-42A0-8763-5161D9B6B29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5" y="1449389"/>
            <a:ext cx="8964613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BEB216CB-AE9D-4C01-AD48-4B791587519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62EE5DD-8223-4F0C-9C85-5070DE4DBF46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3E67269-0443-40A6-8D53-CF9C30AE7206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FD2179C-3288-47A5-A587-1B7255A2C3E5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245175380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1115EF-DBE8-4715-8E4D-3572642C6FC2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4571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15293255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wid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54A55-A700-485F-B5C2-827481B42513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7129461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F99B93C7-FD88-F860-2772-AA3BFEC82DB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737062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Dark Blue">
    <p:bg>
      <p:bgPr>
        <a:solidFill>
          <a:schemeClr val="accent1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6E0B8465-E746-9D70-F459-A9E689DBA5B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28DCFFAF-CE03-EAAE-EF7B-2D9CE7DA647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5168479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BE1C9E-DE46-47F4-999C-A6440E82C6E8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3457575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C5A45EC1-6C70-C75B-70A0-557B1FE6DA34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3724320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hre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A02DA9-A50D-40A4-A931-BC275A2EBFA0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C772A35F-591D-5A80-72BC-28B068C3A5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920425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four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39A11-DEB0-4E52-A890-5DCCA2942D1F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367213" y="3843389"/>
            <a:ext cx="3457575" cy="217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089D7F61-76FC-5B15-D914-2BB427BF716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1376773"/>
            <a:ext cx="3455988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7138349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all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3221E-9575-4F07-B839-745025E02771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Bildplatzhalter 4">
            <a:extLst>
              <a:ext uri="{FF2B5EF4-FFF2-40B4-BE49-F238E27FC236}">
                <a16:creationId xmlns:a16="http://schemas.microsoft.com/office/drawing/2014/main" id="{8CA68BBC-536B-0C49-B239-F2A8A8ACBAAC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457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10008472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two wide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4EB00C-1486-4C07-A8B7-272553D42C76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17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CE065AA4-86F5-4BAD-ED9D-98129FDEFEF4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040688" y="3843387"/>
            <a:ext cx="3455986" cy="2178001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EED849DD-27BF-60D5-0E2A-BC6C9A827AC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5" y="1376773"/>
            <a:ext cx="7129463" cy="464461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3915984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74DF8B-CF50-41FC-A12B-AAA89A0E8E51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95326" y="1449389"/>
            <a:ext cx="5292724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1449389"/>
            <a:ext cx="5292725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747A0213-C397-B258-EE3A-69DBB54DD3B9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53982"/>
            <a:ext cx="5291476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E0905A-F588-783E-2408-3EEBCC47B7C5}"/>
              </a:ext>
            </a:extLst>
          </p:cNvPr>
          <p:cNvSpPr>
            <a:spLocks noGrp="1"/>
          </p:cNvSpPr>
          <p:nvPr>
            <p:ph idx="15" hasCustomPrompt="1"/>
          </p:nvPr>
        </p:nvSpPr>
        <p:spPr>
          <a:xfrm>
            <a:off x="6205201" y="4553982"/>
            <a:ext cx="5291474" cy="1467406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821268285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hre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B2750-6DAD-4BB3-A314-C78FD87B7140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Inhaltsplatzhalter 2">
            <a:extLst>
              <a:ext uri="{FF2B5EF4-FFF2-40B4-BE49-F238E27FC236}">
                <a16:creationId xmlns:a16="http://schemas.microsoft.com/office/drawing/2014/main" id="{11B3F6C3-759F-AE0A-F24C-FF78D18C5F8E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695326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FB98D413-4196-B49D-71B4-7CED7EED69F2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FDF6C985-A691-B0CD-8A11-7C955F324589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2987724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2" name="Inhaltsplatzhalter 2">
            <a:extLst>
              <a:ext uri="{FF2B5EF4-FFF2-40B4-BE49-F238E27FC236}">
                <a16:creationId xmlns:a16="http://schemas.microsoft.com/office/drawing/2014/main" id="{7D982B28-131F-0EF1-DBEF-7E5426DA6F8C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4368801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13" name="Inhaltsplatzhalter 2">
            <a:extLst>
              <a:ext uri="{FF2B5EF4-FFF2-40B4-BE49-F238E27FC236}">
                <a16:creationId xmlns:a16="http://schemas.microsoft.com/office/drawing/2014/main" id="{3A5C3130-D9C4-9998-9902-8B054B641165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040688" y="4545123"/>
            <a:ext cx="3455987" cy="1476265"/>
          </a:xfrm>
        </p:spPr>
        <p:txBody>
          <a:bodyPr tIns="18000"/>
          <a:lstStyle>
            <a:lvl1pPr>
              <a:spcBef>
                <a:spcPts val="400"/>
              </a:spcBef>
              <a:defRPr sz="1600"/>
            </a:lvl1pPr>
            <a:lvl2pPr marL="179388" indent="-179388">
              <a:spcBef>
                <a:spcPts val="400"/>
              </a:spcBef>
              <a:defRPr sz="1600"/>
            </a:lvl2pPr>
            <a:lvl3pPr marL="360363" indent="-180975">
              <a:spcBef>
                <a:spcPts val="400"/>
              </a:spcBef>
              <a:defRPr sz="1600"/>
            </a:lvl3pPr>
            <a:lvl4pPr>
              <a:defRPr sz="1600"/>
            </a:lvl4pPr>
            <a:lvl5pPr>
              <a:defRPr sz="1600"/>
            </a:lvl5pPr>
            <a:lvl6pPr marL="2286000" indent="0">
              <a:buNone/>
              <a:defRPr/>
            </a:lvl6pPr>
          </a:lstStyle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22588062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our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66C5A0-2FE0-40AF-833F-851850EA9092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89"/>
            <a:ext cx="2538000" cy="298772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2B3EE353-935F-47F2-890E-86D599D69C34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9532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2891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4545013"/>
            <a:ext cx="2533650" cy="1476375"/>
          </a:xfrm>
        </p:spPr>
        <p:txBody>
          <a:bodyPr/>
          <a:lstStyle>
            <a:lvl1pPr>
              <a:spcBef>
                <a:spcPts val="40"/>
              </a:spcBef>
              <a:defRPr sz="1600"/>
            </a:lvl1pPr>
            <a:lvl2pPr marL="179388" indent="-179388">
              <a:spcBef>
                <a:spcPts val="40"/>
              </a:spcBef>
              <a:defRPr sz="1600"/>
            </a:lvl2pPr>
            <a:lvl3pPr marL="360363" indent="-180975">
              <a:spcBef>
                <a:spcPts val="40"/>
              </a:spcBef>
              <a:defRPr sz="16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80217257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x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3CB552-B1A6-488D-8881-5C09CE5975F9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40688" y="1449389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5" y="1449388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3455986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5" y="3852000"/>
            <a:ext cx="3457575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689101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5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8040688" y="3299877"/>
            <a:ext cx="345757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9472543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ight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776C6-FBF2-400C-840B-70F64F70310D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12784F6E-FB73-D6E4-8C2C-41F75D7C722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95327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2EA8E577-195E-4B1A-BC32-FE3D591B8C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958673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0646FBB3-9915-B3D3-1716-7B2E4AB38A58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4500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3FC8EB0-667A-22B3-F4B0-8DFF68655699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203950" y="144939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7650EC49-433E-6552-2740-6B65EFF94806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449108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38A397CC-14F5-DD8F-565D-CB576CCEF0AC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208300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52C714DB-CD94-62D4-DBCC-363F77E96BFD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8956675" y="5689100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FF900A0F-DD38-976A-BFC1-92B5ACB7395B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695325" y="3852000"/>
            <a:ext cx="2538000" cy="1799593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8" name="Textplatzhalter 19">
            <a:extLst>
              <a:ext uri="{FF2B5EF4-FFF2-40B4-BE49-F238E27FC236}">
                <a16:creationId xmlns:a16="http://schemas.microsoft.com/office/drawing/2014/main" id="{530B9B83-A2E6-A97A-6B7B-389BCDC2C8CF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695325" y="3299877"/>
            <a:ext cx="2536825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CD6A5AE7-8194-069E-96C6-A9A19A691F17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5" y="5689101"/>
            <a:ext cx="2540001" cy="332288"/>
          </a:xfrm>
        </p:spPr>
        <p:txBody>
          <a:bodyPr/>
          <a:lstStyle>
            <a:lvl1pPr>
              <a:spcBef>
                <a:spcPts val="20"/>
              </a:spcBef>
              <a:defRPr sz="1200"/>
            </a:lvl1pPr>
            <a:lvl2pPr marL="179388" indent="-179388">
              <a:spcBef>
                <a:spcPts val="20"/>
              </a:spcBef>
              <a:defRPr sz="12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Textplatzhalter 19">
            <a:extLst>
              <a:ext uri="{FF2B5EF4-FFF2-40B4-BE49-F238E27FC236}">
                <a16:creationId xmlns:a16="http://schemas.microsoft.com/office/drawing/2014/main" id="{E33B1E40-AEE0-028C-74FA-4DA2F2785C8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44805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6CF8C6E7-2EBA-0F42-5F97-0B15A298F57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6208300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6" name="Textplatzhalter 19">
            <a:extLst>
              <a:ext uri="{FF2B5EF4-FFF2-40B4-BE49-F238E27FC236}">
                <a16:creationId xmlns:a16="http://schemas.microsoft.com/office/drawing/2014/main" id="{A8581B57-63E2-3060-2AF6-9711ABA14922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8955617" y="3299877"/>
            <a:ext cx="2533650" cy="332288"/>
          </a:xfrm>
        </p:spPr>
        <p:txBody>
          <a:bodyPr/>
          <a:lstStyle>
            <a:lvl1pPr>
              <a:spcBef>
                <a:spcPts val="40"/>
              </a:spcBef>
              <a:defRPr sz="1200"/>
            </a:lvl1pPr>
            <a:lvl2pPr marL="179388" indent="-179388">
              <a:spcBef>
                <a:spcPts val="40"/>
              </a:spcBef>
              <a:defRPr sz="1200"/>
            </a:lvl2pPr>
            <a:lvl3pPr>
              <a:spcBef>
                <a:spcPts val="40"/>
              </a:spcBef>
              <a:defRPr sz="1200"/>
            </a:lvl3pPr>
            <a:lvl4pPr>
              <a:spcBef>
                <a:spcPts val="40"/>
              </a:spcBef>
              <a:defRPr sz="1600"/>
            </a:lvl4pPr>
            <a:lvl5pPr>
              <a:spcBef>
                <a:spcPts val="40"/>
              </a:spcBef>
              <a:defRPr sz="16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615C431B-993D-61F7-28CB-6E9C6E916B27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957560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5F9CC3CC-2D09-5169-EE63-2F307DD025AE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34489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05CD9CF5-8030-A2FA-B5F1-BDE8A3AB64FE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6202837" y="3852000"/>
            <a:ext cx="2538000" cy="1799592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3318096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rafik 8">
            <a:extLst>
              <a:ext uri="{FF2B5EF4-FFF2-40B4-BE49-F238E27FC236}">
                <a16:creationId xmlns:a16="http://schemas.microsoft.com/office/drawing/2014/main" id="{F590BA4F-2B46-0F93-906A-902CA5CD3C2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84" y="1948"/>
            <a:ext cx="12190615" cy="6855662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8045451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8045451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31137" y="358671"/>
            <a:ext cx="1773820" cy="730070"/>
          </a:xfrm>
          <a:prstGeom prst="rect">
            <a:avLst/>
          </a:prstGeom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8EA9535A-62CA-463C-3EC2-C8F0DB0BA10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02"/>
          <a:stretch/>
        </p:blipFill>
        <p:spPr>
          <a:xfrm>
            <a:off x="2532062" y="536705"/>
            <a:ext cx="2162109" cy="4032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4941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elve caption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8F10AD-AB05-42A8-9D28-23EA7315BF70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Bildplatzhalter 4">
            <a:extLst>
              <a:ext uri="{FF2B5EF4-FFF2-40B4-BE49-F238E27FC236}">
                <a16:creationId xmlns:a16="http://schemas.microsoft.com/office/drawing/2014/main" id="{18983A1D-4D6A-20A1-246F-D90E834D680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367213" y="144938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4" name="Bildplatzhalter 4">
            <a:extLst>
              <a:ext uri="{FF2B5EF4-FFF2-40B4-BE49-F238E27FC236}">
                <a16:creationId xmlns:a16="http://schemas.microsoft.com/office/drawing/2014/main" id="{1EC548A2-BD24-9227-A6CD-523677F543B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9874248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B1FDEC21-8808-4E1C-5D07-37DFA5117527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95326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6" name="Bildplatzhalter 4">
            <a:extLst>
              <a:ext uri="{FF2B5EF4-FFF2-40B4-BE49-F238E27FC236}">
                <a16:creationId xmlns:a16="http://schemas.microsoft.com/office/drawing/2014/main" id="{C093E107-B829-CEE4-9295-B1B84BEAE140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367212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7" name="Bildplatzhalter 4">
            <a:extLst>
              <a:ext uri="{FF2B5EF4-FFF2-40B4-BE49-F238E27FC236}">
                <a16:creationId xmlns:a16="http://schemas.microsoft.com/office/drawing/2014/main" id="{269E9327-75CD-A94E-4F13-6C971DCF19A5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8040688" y="3852000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8" name="Bildplatzhalter 4">
            <a:extLst>
              <a:ext uri="{FF2B5EF4-FFF2-40B4-BE49-F238E27FC236}">
                <a16:creationId xmlns:a16="http://schemas.microsoft.com/office/drawing/2014/main" id="{7B4B6D58-21AF-6B45-2504-E31EDE54A33E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695326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0" name="Textplatzhalter 19">
            <a:extLst>
              <a:ext uri="{FF2B5EF4-FFF2-40B4-BE49-F238E27FC236}">
                <a16:creationId xmlns:a16="http://schemas.microsoft.com/office/drawing/2014/main" id="{7EDE1E8A-EFD6-AFE3-8FC8-A8781D081C65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695326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1" name="Textplatzhalter 19">
            <a:extLst>
              <a:ext uri="{FF2B5EF4-FFF2-40B4-BE49-F238E27FC236}">
                <a16:creationId xmlns:a16="http://schemas.microsoft.com/office/drawing/2014/main" id="{90B09162-F170-AF79-446C-2FD12FCF2EF5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4367212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2" name="Textplatzhalter 19">
            <a:extLst>
              <a:ext uri="{FF2B5EF4-FFF2-40B4-BE49-F238E27FC236}">
                <a16:creationId xmlns:a16="http://schemas.microsoft.com/office/drawing/2014/main" id="{B625CAA8-22B4-0491-F50F-A64DB8182052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8040688" y="5589240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3" name="Textplatzhalter 19">
            <a:extLst>
              <a:ext uri="{FF2B5EF4-FFF2-40B4-BE49-F238E27FC236}">
                <a16:creationId xmlns:a16="http://schemas.microsoft.com/office/drawing/2014/main" id="{233B6E2E-EE51-3815-5A82-51C2D0BDCDE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695326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4" name="Textplatzhalter 19">
            <a:extLst>
              <a:ext uri="{FF2B5EF4-FFF2-40B4-BE49-F238E27FC236}">
                <a16:creationId xmlns:a16="http://schemas.microsoft.com/office/drawing/2014/main" id="{DC029808-0B66-A918-9826-7CF902C7DE37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4367212" y="3204724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5" name="Textplatzhalter 19">
            <a:extLst>
              <a:ext uri="{FF2B5EF4-FFF2-40B4-BE49-F238E27FC236}">
                <a16:creationId xmlns:a16="http://schemas.microsoft.com/office/drawing/2014/main" id="{0C032556-82F7-0D1B-C717-506C730F768B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9875092" y="3204724"/>
            <a:ext cx="1623171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3" name="Bildplatzhalter 4">
            <a:extLst>
              <a:ext uri="{FF2B5EF4-FFF2-40B4-BE49-F238E27FC236}">
                <a16:creationId xmlns:a16="http://schemas.microsoft.com/office/drawing/2014/main" id="{1C50D6C7-B8FE-16E3-A56F-215DF2E7FD00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2532062" y="144938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Textplatzhalter 19">
            <a:extLst>
              <a:ext uri="{FF2B5EF4-FFF2-40B4-BE49-F238E27FC236}">
                <a16:creationId xmlns:a16="http://schemas.microsoft.com/office/drawing/2014/main" id="{F254DC50-8CC2-CE50-0FB2-B9D82F2F6FB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2532062" y="3204724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9" name="Bildplatzhalter 4">
            <a:extLst>
              <a:ext uri="{FF2B5EF4-FFF2-40B4-BE49-F238E27FC236}">
                <a16:creationId xmlns:a16="http://schemas.microsoft.com/office/drawing/2014/main" id="{4356FD2E-817C-6008-A624-C0ED226EC77F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6202363" y="1449389"/>
            <a:ext cx="1622425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1" name="Textplatzhalter 19">
            <a:extLst>
              <a:ext uri="{FF2B5EF4-FFF2-40B4-BE49-F238E27FC236}">
                <a16:creationId xmlns:a16="http://schemas.microsoft.com/office/drawing/2014/main" id="{B844240D-6410-EAE1-FBFE-02793B43B596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6202362" y="3204724"/>
            <a:ext cx="162242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4729A6D7-E881-5FD5-1C1E-FD7A660187BE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8040688" y="1449389"/>
            <a:ext cx="1619250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13" name="Textplatzhalter 19">
            <a:extLst>
              <a:ext uri="{FF2B5EF4-FFF2-40B4-BE49-F238E27FC236}">
                <a16:creationId xmlns:a16="http://schemas.microsoft.com/office/drawing/2014/main" id="{86799E5C-45B4-E8EF-0A33-26FADBDA89C8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8040688" y="3204724"/>
            <a:ext cx="1619995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19" name="Bildplatzhalter 4">
            <a:extLst>
              <a:ext uri="{FF2B5EF4-FFF2-40B4-BE49-F238E27FC236}">
                <a16:creationId xmlns:a16="http://schemas.microsoft.com/office/drawing/2014/main" id="{20480596-0358-6167-AD5A-A43149936E4D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532062" y="3851999"/>
            <a:ext cx="1620838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6" name="Textplatzhalter 19">
            <a:extLst>
              <a:ext uri="{FF2B5EF4-FFF2-40B4-BE49-F238E27FC236}">
                <a16:creationId xmlns:a16="http://schemas.microsoft.com/office/drawing/2014/main" id="{99EB327B-0262-FA88-4B41-185878FCDBA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2532062" y="5589240"/>
            <a:ext cx="1620838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7" name="Bildplatzhalter 4">
            <a:extLst>
              <a:ext uri="{FF2B5EF4-FFF2-40B4-BE49-F238E27FC236}">
                <a16:creationId xmlns:a16="http://schemas.microsoft.com/office/drawing/2014/main" id="{7383DAC6-063E-B185-1200-CBEAF6F1917B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203950" y="3851999"/>
            <a:ext cx="1620837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28" name="Textplatzhalter 19">
            <a:extLst>
              <a:ext uri="{FF2B5EF4-FFF2-40B4-BE49-F238E27FC236}">
                <a16:creationId xmlns:a16="http://schemas.microsoft.com/office/drawing/2014/main" id="{814D2A83-C214-5D3D-33E5-499378F10FD0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203950" y="5589240"/>
            <a:ext cx="162083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  <p:sp>
        <p:nvSpPr>
          <p:cNvPr id="29" name="Bildplatzhalter 4">
            <a:extLst>
              <a:ext uri="{FF2B5EF4-FFF2-40B4-BE49-F238E27FC236}">
                <a16:creationId xmlns:a16="http://schemas.microsoft.com/office/drawing/2014/main" id="{0C7EA178-EA7E-CEB6-BCCA-A6C695A390C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9873502" y="3852000"/>
            <a:ext cx="1623171" cy="1692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0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30" name="Textplatzhalter 19">
            <a:extLst>
              <a:ext uri="{FF2B5EF4-FFF2-40B4-BE49-F238E27FC236}">
                <a16:creationId xmlns:a16="http://schemas.microsoft.com/office/drawing/2014/main" id="{67FC58FF-0434-E3CF-0015-FA751A6F2C40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9874346" y="5589240"/>
            <a:ext cx="1623917" cy="332288"/>
          </a:xfrm>
        </p:spPr>
        <p:txBody>
          <a:bodyPr/>
          <a:lstStyle>
            <a:lvl1pPr>
              <a:spcBef>
                <a:spcPts val="20"/>
              </a:spcBef>
              <a:defRPr sz="1000"/>
            </a:lvl1pPr>
            <a:lvl2pPr marL="90488" indent="-90488">
              <a:spcBef>
                <a:spcPts val="20"/>
              </a:spcBef>
              <a:defRPr sz="1000"/>
            </a:lvl2pPr>
            <a:lvl3pPr>
              <a:spcBef>
                <a:spcPts val="20"/>
              </a:spcBef>
              <a:defRPr sz="1200"/>
            </a:lvl3pPr>
            <a:lvl4pPr>
              <a:spcBef>
                <a:spcPts val="20"/>
              </a:spcBef>
              <a:defRPr sz="1200"/>
            </a:lvl4pPr>
            <a:lvl5pPr>
              <a:spcBef>
                <a:spcPts val="20"/>
              </a:spcBef>
              <a:defRPr sz="1200"/>
            </a:lvl5pPr>
          </a:lstStyle>
          <a:p>
            <a:pPr lvl="0"/>
            <a:r>
              <a:rPr lang="en-GB" noProof="0" dirty="0"/>
              <a:t>Add Text</a:t>
            </a:r>
          </a:p>
          <a:p>
            <a:pPr lvl="1"/>
            <a:r>
              <a:rPr lang="en-GB" noProof="0" dirty="0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02212163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full sized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2BE162-503C-4BD8-8879-ABE2B492B94E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8" name="Bildplatzhalter 4">
            <a:extLst>
              <a:ext uri="{FF2B5EF4-FFF2-40B4-BE49-F238E27FC236}">
                <a16:creationId xmlns:a16="http://schemas.microsoft.com/office/drawing/2014/main" id="{17580FB4-DD13-1B0D-5A9E-15F0A7CB65B4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203948" y="0"/>
            <a:ext cx="5988052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598805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413140799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size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C52956-A07D-4142-998D-643983E6B7D7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7" name="Bildplatzhalter 4">
            <a:extLst>
              <a:ext uri="{FF2B5EF4-FFF2-40B4-BE49-F238E27FC236}">
                <a16:creationId xmlns:a16="http://schemas.microsoft.com/office/drawing/2014/main" id="{C1B2C62D-FBA5-44A1-36F5-135381BC9A6B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"/>
            <a:ext cx="12192000" cy="6858000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3684792640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9846EAAB-E9CC-4FBB-A777-DFD68618EF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40EAF5-CD0C-4FC0-AC99-7554DE12F6ED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490A60D-3123-4534-B4E1-1B214E4023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9CA66DD1-3165-483D-99FB-202ADC04E1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B84E75BB-61FF-4F7E-9CDB-A5E34775C9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AA9B5A-1447-4E67-A1F3-6BAF62A33A60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B909AB7D-DBAB-4FFF-BA65-85B9521162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EB9B7570-0B3E-4F91-B744-978CA7BDE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pic>
        <p:nvPicPr>
          <p:cNvPr id="9" name="Grafik 8">
            <a:extLst>
              <a:ext uri="{FF2B5EF4-FFF2-40B4-BE49-F238E27FC236}">
                <a16:creationId xmlns:a16="http://schemas.microsoft.com/office/drawing/2014/main" id="{4DFD2566-A3FD-67ED-A874-3763AC327B5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</p:spTree>
    <p:extLst>
      <p:ext uri="{BB962C8B-B14F-4D97-AF65-F5344CB8AC3E}">
        <p14:creationId xmlns:p14="http://schemas.microsoft.com/office/powerpoint/2010/main" val="26246348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bg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96870C5F-11D5-8460-287C-2F6348198F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84932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Green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EA8AE9AD-12B1-0B9A-D618-19C2B2C188F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6755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Image Pink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hteck 13">
            <a:extLst>
              <a:ext uri="{FF2B5EF4-FFF2-40B4-BE49-F238E27FC236}">
                <a16:creationId xmlns:a16="http://schemas.microsoft.com/office/drawing/2014/main" id="{8BDEC662-E6F5-15D3-BB36-ED6F08201703}"/>
              </a:ext>
            </a:extLst>
          </p:cNvPr>
          <p:cNvSpPr/>
          <p:nvPr userDrawn="1"/>
        </p:nvSpPr>
        <p:spPr>
          <a:xfrm>
            <a:off x="0" y="0"/>
            <a:ext cx="12192000" cy="504983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noProof="0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95325" y="1449388"/>
            <a:ext cx="5292725" cy="2004460"/>
          </a:xfrm>
        </p:spPr>
        <p:txBody>
          <a:bodyPr anchor="b"/>
          <a:lstStyle>
            <a:lvl1pPr algn="l">
              <a:lnSpc>
                <a:spcPct val="92000"/>
              </a:lnSpc>
              <a:defRPr sz="4200"/>
            </a:lvl1pPr>
          </a:lstStyle>
          <a:p>
            <a:r>
              <a:rPr lang="en-GB" noProof="0" dirty="0"/>
              <a:t>Add Title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695325" y="3789040"/>
            <a:ext cx="5292725" cy="1080120"/>
          </a:xfrm>
        </p:spPr>
        <p:txBody>
          <a:bodyPr/>
          <a:lstStyle>
            <a:lvl1pPr marL="0" indent="0" algn="l">
              <a:lnSpc>
                <a:spcPct val="92000"/>
              </a:lnSpc>
              <a:buNone/>
              <a:defRPr sz="26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Add Subtitle</a:t>
            </a:r>
          </a:p>
        </p:txBody>
      </p:sp>
      <p:sp>
        <p:nvSpPr>
          <p:cNvPr id="11" name="Textplatzhalter 10">
            <a:extLst>
              <a:ext uri="{FF2B5EF4-FFF2-40B4-BE49-F238E27FC236}">
                <a16:creationId xmlns:a16="http://schemas.microsoft.com/office/drawing/2014/main" id="{68F03BE3-7C85-C716-E994-40806F5A846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5841268"/>
            <a:ext cx="5292725" cy="288032"/>
          </a:xfrm>
        </p:spPr>
        <p:txBody>
          <a:bodyPr anchor="b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Author</a:t>
            </a:r>
          </a:p>
        </p:txBody>
      </p:sp>
      <p:sp>
        <p:nvSpPr>
          <p:cNvPr id="12" name="Textplatzhalter 10">
            <a:extLst>
              <a:ext uri="{FF2B5EF4-FFF2-40B4-BE49-F238E27FC236}">
                <a16:creationId xmlns:a16="http://schemas.microsoft.com/office/drawing/2014/main" id="{BB6EAADF-428F-C6D8-43A9-FBCA196FE9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95325" y="6129300"/>
            <a:ext cx="5292725" cy="252028"/>
          </a:xfrm>
        </p:spPr>
        <p:txBody>
          <a:bodyPr anchor="t"/>
          <a:lstStyle>
            <a:lvl1pPr>
              <a:defRPr sz="1600">
                <a:solidFill>
                  <a:schemeClr val="tx1"/>
                </a:solidFill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GB" noProof="0" dirty="0"/>
              <a:t>Location, DD Month YYYY</a:t>
            </a:r>
          </a:p>
        </p:txBody>
      </p:sp>
      <p:pic>
        <p:nvPicPr>
          <p:cNvPr id="13" name="Grafik 12">
            <a:extLst>
              <a:ext uri="{FF2B5EF4-FFF2-40B4-BE49-F238E27FC236}">
                <a16:creationId xmlns:a16="http://schemas.microsoft.com/office/drawing/2014/main" id="{601D5720-24EF-D102-D260-2D0ECB313EF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135" y="358671"/>
            <a:ext cx="1773825" cy="730070"/>
          </a:xfrm>
          <a:prstGeom prst="rect">
            <a:avLst/>
          </a:prstGeom>
        </p:spPr>
      </p:pic>
      <p:sp>
        <p:nvSpPr>
          <p:cNvPr id="15" name="Bildplatzhalter 4">
            <a:extLst>
              <a:ext uri="{FF2B5EF4-FFF2-40B4-BE49-F238E27FC236}">
                <a16:creationId xmlns:a16="http://schemas.microsoft.com/office/drawing/2014/main" id="{918345C2-B555-CE5A-CF14-EC753A31EDB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6203948" y="549275"/>
            <a:ext cx="5076827" cy="543600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en-GB" noProof="0" dirty="0"/>
              <a:t>Add image by tapping on icon</a:t>
            </a: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182E6CA-D243-3684-56BE-12FABE3FF3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512"/>
          <a:stretch/>
        </p:blipFill>
        <p:spPr>
          <a:xfrm>
            <a:off x="2532061" y="534324"/>
            <a:ext cx="2164491" cy="4080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915115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46">
          <p15:clr>
            <a:srgbClr val="A4A3A4"/>
          </p15:clr>
        </p15:guide>
        <p15:guide id="2" pos="7106">
          <p15:clr>
            <a:srgbClr val="A4A3A4"/>
          </p15:clr>
        </p15:guide>
        <p15:guide id="3" orient="horz" pos="3181">
          <p15:clr>
            <a:srgbClr val="A4A3A4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Blu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74E84F3-2080-4163-B18A-D9792ECF084C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7551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ing Red"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07E4E3B-B029-4FB4-981D-E15979CD63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F60BA4C1-9D90-413F-BC8E-FC708948DF54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1B3A6D9A-857D-4B6F-B977-93015D0393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8FACFD7-BF65-4DA8-AFDF-1BA2EB682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sp>
        <p:nvSpPr>
          <p:cNvPr id="10" name="Textplatzhalter 9">
            <a:extLst>
              <a:ext uri="{FF2B5EF4-FFF2-40B4-BE49-F238E27FC236}">
                <a16:creationId xmlns:a16="http://schemas.microsoft.com/office/drawing/2014/main" id="{38A5E6FE-0D37-3DFF-F3B7-73A91BE84605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95325" y="1292087"/>
            <a:ext cx="8964613" cy="4729302"/>
          </a:xfrm>
        </p:spPr>
        <p:txBody>
          <a:bodyPr/>
          <a:lstStyle>
            <a:lvl1pPr>
              <a:defRPr sz="4200">
                <a:solidFill>
                  <a:schemeClr val="bg1"/>
                </a:solidFill>
              </a:defRPr>
            </a:lvl1pPr>
            <a:lvl2pPr marL="0" indent="0">
              <a:buFontTx/>
              <a:buNone/>
              <a:defRPr>
                <a:solidFill>
                  <a:schemeClr val="bg1"/>
                </a:solidFill>
              </a:defRPr>
            </a:lvl2pPr>
            <a:lvl3pPr marL="250825" indent="-250825">
              <a:defRPr>
                <a:solidFill>
                  <a:schemeClr val="bg1"/>
                </a:solidFill>
              </a:defRPr>
            </a:lvl3pPr>
          </a:lstStyle>
          <a:p>
            <a:pPr lvl="0"/>
            <a:r>
              <a:rPr lang="en-GB" noProof="0" dirty="0"/>
              <a:t>Section Heading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</p:txBody>
      </p:sp>
      <p:pic>
        <p:nvPicPr>
          <p:cNvPr id="2" name="Grafik 1">
            <a:extLst>
              <a:ext uri="{FF2B5EF4-FFF2-40B4-BE49-F238E27FC236}">
                <a16:creationId xmlns:a16="http://schemas.microsoft.com/office/drawing/2014/main" id="{126DA47E-D7F3-07E8-00B3-57D325A007FD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615134" y="305378"/>
            <a:ext cx="881465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9642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theme" Target="../theme/theme1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695325" y="278296"/>
            <a:ext cx="8964613" cy="810444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r>
              <a:rPr lang="en-GB" noProof="0" dirty="0"/>
              <a:t>Add Title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695325" y="1376364"/>
            <a:ext cx="10801275" cy="464502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GB" noProof="0" dirty="0"/>
              <a:t>Add Content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9875837" y="6404573"/>
            <a:ext cx="1620837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719FEF2-6262-442A-8B9E-C58A73299CFD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614487" y="6404573"/>
            <a:ext cx="804545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95325" y="6404573"/>
            <a:ext cx="703263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en-GB" noProof="0" smtClean="0"/>
              <a:pPr/>
              <a:t>‹#›</a:t>
            </a:fld>
            <a:endParaRPr lang="en-GB" noProof="0" dirty="0"/>
          </a:p>
        </p:txBody>
      </p:sp>
      <p:pic>
        <p:nvPicPr>
          <p:cNvPr id="20" name="Grafik 19">
            <a:extLst>
              <a:ext uri="{FF2B5EF4-FFF2-40B4-BE49-F238E27FC236}">
                <a16:creationId xmlns:a16="http://schemas.microsoft.com/office/drawing/2014/main" id="{EC2031EC-4715-FBAB-E65E-0A3E5D91D8E4}"/>
              </a:ext>
            </a:extLst>
          </p:cNvPr>
          <p:cNvPicPr>
            <a:picLocks noChangeAspect="1"/>
          </p:cNvPicPr>
          <p:nvPr userDrawn="1"/>
        </p:nvPicPr>
        <p:blipFill>
          <a:blip r:embed="rId3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15133" y="305378"/>
            <a:ext cx="881467" cy="3627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05" r:id="rId2"/>
    <p:sldLayoutId id="2147483713" r:id="rId3"/>
    <p:sldLayoutId id="2147483721" r:id="rId4"/>
    <p:sldLayoutId id="2147483738" r:id="rId5"/>
    <p:sldLayoutId id="2147483739" r:id="rId6"/>
    <p:sldLayoutId id="2147483740" r:id="rId7"/>
    <p:sldLayoutId id="2147483694" r:id="rId8"/>
    <p:sldLayoutId id="2147483737" r:id="rId9"/>
    <p:sldLayoutId id="2147483692" r:id="rId10"/>
    <p:sldLayoutId id="2147483693" r:id="rId11"/>
    <p:sldLayoutId id="2147483659" r:id="rId12"/>
    <p:sldLayoutId id="2147483666" r:id="rId13"/>
    <p:sldLayoutId id="2147483667" r:id="rId14"/>
    <p:sldLayoutId id="2147483668" r:id="rId15"/>
    <p:sldLayoutId id="2147483669" r:id="rId16"/>
    <p:sldLayoutId id="2147483665" r:id="rId17"/>
    <p:sldLayoutId id="2147483670" r:id="rId18"/>
    <p:sldLayoutId id="2147483671" r:id="rId19"/>
    <p:sldLayoutId id="2147483672" r:id="rId20"/>
    <p:sldLayoutId id="2147483673" r:id="rId21"/>
    <p:sldLayoutId id="2147483674" r:id="rId22"/>
    <p:sldLayoutId id="2147483675" r:id="rId23"/>
    <p:sldLayoutId id="2147483676" r:id="rId24"/>
    <p:sldLayoutId id="2147483695" r:id="rId25"/>
    <p:sldLayoutId id="2147483677" r:id="rId26"/>
    <p:sldLayoutId id="2147483679" r:id="rId27"/>
    <p:sldLayoutId id="2147483678" r:id="rId28"/>
    <p:sldLayoutId id="2147483680" r:id="rId29"/>
    <p:sldLayoutId id="2147483681" r:id="rId30"/>
    <p:sldLayoutId id="2147483682" r:id="rId31"/>
    <p:sldLayoutId id="2147483683" r:id="rId32"/>
    <p:sldLayoutId id="2147483663" r:id="rId33"/>
    <p:sldLayoutId id="2147483664" r:id="rId34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2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600"/>
        </a:spcBef>
        <a:buFont typeface="+mj-lt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252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504000" indent="-252000" algn="l" defTabSz="914400" rtl="0" eaLnBrk="1" latinLnBrk="0" hangingPunct="1">
        <a:lnSpc>
          <a:spcPct val="100000"/>
        </a:lnSpc>
        <a:spcBef>
          <a:spcPts val="6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756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008000" indent="-252000" algn="l" defTabSz="914400" rtl="0" eaLnBrk="1" latinLnBrk="0" hangingPunct="1">
        <a:lnSpc>
          <a:spcPct val="100000"/>
        </a:lnSpc>
        <a:spcBef>
          <a:spcPts val="400"/>
        </a:spcBef>
        <a:buFont typeface="Aptos" panose="020B00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438" userDrawn="1">
          <p15:clr>
            <a:srgbClr val="A4A3A4"/>
          </p15:clr>
        </p15:guide>
        <p15:guide id="2" pos="7242" userDrawn="1">
          <p15:clr>
            <a:srgbClr val="A4A3A4"/>
          </p15:clr>
        </p15:guide>
        <p15:guide id="3" orient="horz" pos="4110" userDrawn="1">
          <p15:clr>
            <a:srgbClr val="A4A3A4"/>
          </p15:clr>
        </p15:guide>
        <p15:guide id="4" orient="horz" pos="913" userDrawn="1">
          <p15:clr>
            <a:srgbClr val="A4A3A4"/>
          </p15:clr>
        </p15:guide>
        <p15:guide id="5" pos="3772" userDrawn="1">
          <p15:clr>
            <a:srgbClr val="A4A3A4"/>
          </p15:clr>
        </p15:guide>
        <p15:guide id="6" pos="3908" userDrawn="1">
          <p15:clr>
            <a:srgbClr val="A4A3A4"/>
          </p15:clr>
        </p15:guide>
        <p15:guide id="7" pos="2751" userDrawn="1">
          <p15:clr>
            <a:srgbClr val="A4A3A4"/>
          </p15:clr>
        </p15:guide>
        <p15:guide id="8" pos="2615" userDrawn="1">
          <p15:clr>
            <a:srgbClr val="A4A3A4"/>
          </p15:clr>
        </p15:guide>
        <p15:guide id="9" pos="1595" userDrawn="1">
          <p15:clr>
            <a:srgbClr val="A4A3A4"/>
          </p15:clr>
        </p15:guide>
        <p15:guide id="10" pos="1459" userDrawn="1">
          <p15:clr>
            <a:srgbClr val="A4A3A4"/>
          </p15:clr>
        </p15:guide>
        <p15:guide id="11" pos="4929" userDrawn="1">
          <p15:clr>
            <a:srgbClr val="A4A3A4"/>
          </p15:clr>
        </p15:guide>
        <p15:guide id="12" pos="5065" userDrawn="1">
          <p15:clr>
            <a:srgbClr val="A4A3A4"/>
          </p15:clr>
        </p15:guide>
        <p15:guide id="13" pos="6085" userDrawn="1">
          <p15:clr>
            <a:srgbClr val="A4A3A4"/>
          </p15:clr>
        </p15:guide>
        <p15:guide id="14" pos="6221" userDrawn="1">
          <p15:clr>
            <a:srgbClr val="A4A3A4"/>
          </p15:clr>
        </p15:guide>
        <p15:guide id="15" pos="2172" userDrawn="1">
          <p15:clr>
            <a:srgbClr val="A4A3A4"/>
          </p15:clr>
        </p15:guide>
        <p15:guide id="16" pos="2036" userDrawn="1">
          <p15:clr>
            <a:srgbClr val="A4A3A4"/>
          </p15:clr>
        </p15:guide>
        <p15:guide id="17" pos="3194" userDrawn="1">
          <p15:clr>
            <a:srgbClr val="A4A3A4"/>
          </p15:clr>
        </p15:guide>
        <p15:guide id="18" pos="3330" userDrawn="1">
          <p15:clr>
            <a:srgbClr val="A4A3A4"/>
          </p15:clr>
        </p15:guide>
        <p15:guide id="19" pos="881" userDrawn="1">
          <p15:clr>
            <a:srgbClr val="A4A3A4"/>
          </p15:clr>
        </p15:guide>
        <p15:guide id="20" pos="1017" userDrawn="1">
          <p15:clr>
            <a:srgbClr val="A4A3A4"/>
          </p15:clr>
        </p15:guide>
        <p15:guide id="21" pos="4351" userDrawn="1">
          <p15:clr>
            <a:srgbClr val="A4A3A4"/>
          </p15:clr>
        </p15:guide>
        <p15:guide id="22" pos="4487" userDrawn="1">
          <p15:clr>
            <a:srgbClr val="A4A3A4"/>
          </p15:clr>
        </p15:guide>
        <p15:guide id="23" pos="5508" userDrawn="1">
          <p15:clr>
            <a:srgbClr val="A4A3A4"/>
          </p15:clr>
        </p15:guide>
        <p15:guide id="24" pos="5642" userDrawn="1">
          <p15:clr>
            <a:srgbClr val="A4A3A4"/>
          </p15:clr>
        </p15:guide>
        <p15:guide id="25" pos="6663" userDrawn="1">
          <p15:clr>
            <a:srgbClr val="A4A3A4"/>
          </p15:clr>
        </p15:guide>
        <p15:guide id="26" pos="6799" userDrawn="1">
          <p15:clr>
            <a:srgbClr val="A4A3A4"/>
          </p15:clr>
        </p15:guide>
        <p15:guide id="27" orient="horz" pos="229" userDrawn="1">
          <p15:clr>
            <a:srgbClr val="A4A3A4"/>
          </p15:clr>
        </p15:guide>
        <p15:guide id="28" orient="horz" pos="867" userDrawn="1">
          <p15:clr>
            <a:srgbClr val="A4A3A4"/>
          </p15:clr>
        </p15:guide>
        <p15:guide id="29" orient="horz" pos="3793" userDrawn="1">
          <p15:clr>
            <a:srgbClr val="A4A3A4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CC900B9-69A9-16D6-9DB4-FE565862D54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SF RC Report 2025 Week 36</a:t>
            </a:r>
            <a:endParaRPr lang="en-GB" noProof="0" dirty="0"/>
          </a:p>
        </p:txBody>
      </p:sp>
      <p:sp>
        <p:nvSpPr>
          <p:cNvPr id="4" name="Untertitel 3">
            <a:extLst>
              <a:ext uri="{FF2B5EF4-FFF2-40B4-BE49-F238E27FC236}">
                <a16:creationId xmlns:a16="http://schemas.microsoft.com/office/drawing/2014/main" id="{3D77F561-BFB8-1E59-47CD-A856B202FFF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noProof="0" dirty="0"/>
              <a:t>Nicole Hiller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939853F-959A-48E6-ACE2-F62A38A8EDAC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GB" noProof="0" dirty="0"/>
              <a:t>N. Hiller</a:t>
            </a:r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4E10A4B-A01C-C271-87F1-8054278DB45B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noProof="0" dirty="0"/>
              <a:t>PSI 8.9.2025</a:t>
            </a:r>
          </a:p>
        </p:txBody>
      </p:sp>
    </p:spTree>
    <p:extLst>
      <p:ext uri="{BB962C8B-B14F-4D97-AF65-F5344CB8AC3E}">
        <p14:creationId xmlns:p14="http://schemas.microsoft.com/office/powerpoint/2010/main" val="33723920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3558A5-F2FC-0736-E4B6-2EE091F2DC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Week 36 Mon 1.9. – Mon 8.9.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2BD62D2-85DF-92F6-DF79-5E6F2E308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6963D4-5156-42CD-86D2-F9C48C35F25C}" type="datetime1">
              <a:rPr lang="de-CH" noProof="0" smtClean="0"/>
              <a:t>08.09.25</a:t>
            </a:fld>
            <a:endParaRPr lang="en-GB" noProof="0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5B9008-BD35-FFCC-8B44-53EA95D921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noProof="0"/>
              <a:t>PSI Center for Accelerator Science and Engineering</a:t>
            </a:r>
            <a:endParaRPr lang="en-GB" noProof="0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29E192-1782-68A2-442B-43F4D77530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noProof="0" smtClean="0"/>
              <a:pPr/>
              <a:t>2</a:t>
            </a:fld>
            <a:endParaRPr lang="en-GB" noProof="0" dirty="0"/>
          </a:p>
        </p:txBody>
      </p:sp>
      <p:sp>
        <p:nvSpPr>
          <p:cNvPr id="9" name="Inhaltsplatzhalter 1">
            <a:extLst>
              <a:ext uri="{FF2B5EF4-FFF2-40B4-BE49-F238E27FC236}">
                <a16:creationId xmlns:a16="http://schemas.microsoft.com/office/drawing/2014/main" id="{207A65E5-27BE-2197-686A-6A1BDDDCA3FF}"/>
              </a:ext>
            </a:extLst>
          </p:cNvPr>
          <p:cNvSpPr txBox="1">
            <a:spLocks/>
          </p:cNvSpPr>
          <p:nvPr/>
        </p:nvSpPr>
        <p:spPr>
          <a:xfrm>
            <a:off x="704298" y="1171799"/>
            <a:ext cx="7047886" cy="501787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+mj-lt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252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504000" indent="-252000" algn="l" defTabSz="914400" rtl="0" eaLnBrk="1" latinLnBrk="0" hangingPunct="1">
              <a:lnSpc>
                <a:spcPct val="100000"/>
              </a:lnSpc>
              <a:spcBef>
                <a:spcPts val="6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756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008000" indent="-252000" algn="l" defTabSz="914400" rtl="0" eaLnBrk="1" latinLnBrk="0" hangingPunct="1">
              <a:lnSpc>
                <a:spcPct val="100000"/>
              </a:lnSpc>
              <a:spcBef>
                <a:spcPts val="400"/>
              </a:spcBef>
              <a:buFont typeface="Aptos" panose="020B00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Bernina 10.5 – 11.3 keV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Furka</a:t>
            </a:r>
            <a:r>
              <a:rPr lang="en-GB" dirty="0"/>
              <a:t> 850 eV with LH and LV</a:t>
            </a:r>
          </a:p>
        </p:txBody>
      </p:sp>
    </p:spTree>
    <p:extLst>
      <p:ext uri="{BB962C8B-B14F-4D97-AF65-F5344CB8AC3E}">
        <p14:creationId xmlns:p14="http://schemas.microsoft.com/office/powerpoint/2010/main" val="7589012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854A190-F991-92DB-A1DB-A7DF16DDB78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A38C357B-8012-8177-CE9F-FEF236630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018DD5-1801-4D4F-8AE4-6525B53EEBA4}" type="datetime1">
              <a:rPr lang="de-CH" smtClean="0"/>
              <a:t>08.09.25</a:t>
            </a:fld>
            <a:endParaRPr lang="de-CH" dirty="0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5CA75CF4-A95E-34E5-C9E4-70B9EF59CC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PSI Center for Accelerator Science and Engineering</a:t>
            </a:r>
            <a:endParaRPr lang="de-CH" dirty="0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0A1033D-FB17-298F-B578-3B2BE08EB3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3</a:t>
            </a:fld>
            <a:endParaRPr lang="de-CH" dirty="0"/>
          </a:p>
        </p:txBody>
      </p:sp>
      <p:sp>
        <p:nvSpPr>
          <p:cNvPr id="6" name="Titel 5">
            <a:extLst>
              <a:ext uri="{FF2B5EF4-FFF2-40B4-BE49-F238E27FC236}">
                <a16:creationId xmlns:a16="http://schemas.microsoft.com/office/drawing/2014/main" id="{7E8A34D9-1CD8-5791-A63E-B24AB3245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noProof="0" dirty="0"/>
              <a:t>Issues during the week</a:t>
            </a:r>
            <a:endParaRPr lang="en-GB" noProof="0" dirty="0"/>
          </a:p>
        </p:txBody>
      </p:sp>
      <p:sp>
        <p:nvSpPr>
          <p:cNvPr id="2" name="Inhaltsplatzhalter 1">
            <a:extLst>
              <a:ext uri="{FF2B5EF4-FFF2-40B4-BE49-F238E27FC236}">
                <a16:creationId xmlns:a16="http://schemas.microsoft.com/office/drawing/2014/main" id="{8AB21C67-A690-5311-1953-5D38CA8C83A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368" y="977726"/>
            <a:ext cx="4015337" cy="533914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Generally a pretty quiet week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One longer RF failure (</a:t>
            </a:r>
            <a:r>
              <a:rPr lang="en-GB" sz="1800" dirty="0" err="1"/>
              <a:t>linac</a:t>
            </a:r>
            <a:r>
              <a:rPr lang="en-GB" sz="1800" dirty="0"/>
              <a:t> 3) Wed night </a:t>
            </a:r>
            <a:br>
              <a:rPr lang="en-GB" sz="1800" dirty="0"/>
            </a:br>
            <a:r>
              <a:rPr lang="en-GB" sz="1800" dirty="0"/>
              <a:t>-&gt; </a:t>
            </a:r>
            <a:r>
              <a:rPr lang="en-GB" sz="1800" dirty="0" err="1"/>
              <a:t>pikett</a:t>
            </a:r>
            <a:r>
              <a:rPr lang="en-GB" sz="1800" dirty="0"/>
              <a:t> had to come in 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Trains were strongly visible on the Aramis FEL signal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dirty="0"/>
              <a:t>In the end 10.5 keV was used a lot more than anticipated (we did not optimise there) and scaling up and down a lot, does affect the performance at some point</a:t>
            </a:r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b="1" noProof="0" dirty="0" err="1"/>
              <a:t>Furka</a:t>
            </a:r>
            <a:endParaRPr lang="en-GB" sz="1800" b="1" dirty="0"/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Gateway issue on Tue night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dirty="0"/>
              <a:t>SATUN06 was stuck</a:t>
            </a:r>
            <a:endParaRPr lang="en-GB" sz="1800" noProof="0" dirty="0"/>
          </a:p>
          <a:p>
            <a:pPr marL="594900" lvl="1" indent="-342900">
              <a:buFont typeface="Arial" panose="020B0604020202020204" pitchFamily="34" charset="0"/>
              <a:buChar char="•"/>
            </a:pPr>
            <a:r>
              <a:rPr lang="en-GB" sz="1800" b="1" dirty="0"/>
              <a:t>Bernina</a:t>
            </a:r>
          </a:p>
          <a:p>
            <a:pPr marL="846900" lvl="2" indent="-342900">
              <a:buFont typeface="Arial" panose="020B0604020202020204" pitchFamily="34" charset="0"/>
              <a:buChar char="•"/>
            </a:pPr>
            <a:r>
              <a:rPr lang="en-GB" sz="1800" noProof="0" dirty="0"/>
              <a:t>Issues with the </a:t>
            </a:r>
            <a:r>
              <a:rPr lang="en-GB" sz="1800" dirty="0"/>
              <a:t>pump laser synchronisation</a:t>
            </a:r>
            <a:endParaRPr lang="en-GB" sz="1800" noProof="0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2865145-5B1C-665F-9BD7-2DD2850969F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559" t="8761" r="2721" b="4793"/>
          <a:stretch/>
        </p:blipFill>
        <p:spPr>
          <a:xfrm>
            <a:off x="4422705" y="937677"/>
            <a:ext cx="7613422" cy="5379198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5A173837-7D00-EA9E-9FAB-1392F9DE9EC4}"/>
              </a:ext>
            </a:extLst>
          </p:cNvPr>
          <p:cNvCxnSpPr>
            <a:cxnSpLocks/>
          </p:cNvCxnSpPr>
          <p:nvPr/>
        </p:nvCxnSpPr>
        <p:spPr>
          <a:xfrm>
            <a:off x="3791744" y="1700808"/>
            <a:ext cx="3635871" cy="1296144"/>
          </a:xfrm>
          <a:prstGeom prst="straightConnector1">
            <a:avLst/>
          </a:prstGeom>
          <a:ln w="34925">
            <a:headEnd type="non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25127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A0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>
          <a:noFill/>
        </a:ln>
      </a:spPr>
      <a:bodyPr rtlCol="0" anchor="ctr"/>
      <a:lstStyle>
        <a:defPPr algn="ctr">
          <a:defRPr sz="2000" dirty="0" err="1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2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389D68B5-C2F3-0642-A200-D506ECBA1170}" vid="{643A27AB-9169-A24A-8F15-5462E8E36117}"/>
    </a:ext>
  </a:extLst>
</a:theme>
</file>

<file path=ppt/theme/theme2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PSI">
      <a:dk1>
        <a:sysClr val="windowText" lastClr="000000"/>
      </a:dk1>
      <a:lt1>
        <a:sysClr val="window" lastClr="FFFFFF"/>
      </a:lt1>
      <a:dk2>
        <a:srgbClr val="4B4B4B"/>
      </a:dk2>
      <a:lt2>
        <a:srgbClr val="B9B9B9"/>
      </a:lt2>
      <a:accent1>
        <a:srgbClr val="0014E6"/>
      </a:accent1>
      <a:accent2>
        <a:srgbClr val="00F096"/>
      </a:accent2>
      <a:accent3>
        <a:srgbClr val="DC005A"/>
      </a:accent3>
      <a:accent4>
        <a:srgbClr val="6E14DC"/>
      </a:accent4>
      <a:accent5>
        <a:srgbClr val="F0F500"/>
      </a:accent5>
      <a:accent6>
        <a:srgbClr val="F050FA"/>
      </a:accent6>
      <a:hlink>
        <a:srgbClr val="000000"/>
      </a:hlink>
      <a:folHlink>
        <a:srgbClr val="000000"/>
      </a:folHlink>
    </a:clrScheme>
    <a:fontScheme name="PSI">
      <a:majorFont>
        <a:latin typeface="Aptos"/>
        <a:ea typeface=""/>
        <a:cs typeface=""/>
      </a:majorFont>
      <a:minorFont>
        <a:latin typeface="Apto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bc24777f-78b6-4f3c-a73a-d5fa08e4d537" xsi:nil="true"/>
    <lcf76f155ced4ddcb4097134ff3c332f xmlns="c9077d15-72ed-4fec-bcfe-3472729e9195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0E594130A2AF244FBF3F304D904ED593" ma:contentTypeVersion="18" ma:contentTypeDescription="Ein neues Dokument erstellen." ma:contentTypeScope="" ma:versionID="9c227ad3ab8d826471e210bb857ebfda">
  <xsd:schema xmlns:xsd="http://www.w3.org/2001/XMLSchema" xmlns:xs="http://www.w3.org/2001/XMLSchema" xmlns:p="http://schemas.microsoft.com/office/2006/metadata/properties" xmlns:ns2="c9077d15-72ed-4fec-bcfe-3472729e9195" xmlns:ns3="bc24777f-78b6-4f3c-a73a-d5fa08e4d537" targetNamespace="http://schemas.microsoft.com/office/2006/metadata/properties" ma:root="true" ma:fieldsID="2a0acd45fe6cc66a06723547185abeb0" ns2:_="" ns3:_="">
    <xsd:import namespace="c9077d15-72ed-4fec-bcfe-3472729e9195"/>
    <xsd:import namespace="bc24777f-78b6-4f3c-a73a-d5fa08e4d53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9077d15-72ed-4fec-bcfe-3472729e919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18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0" nillable="true" ma:taxonomy="true" ma:internalName="lcf76f155ced4ddcb4097134ff3c332f" ma:taxonomyFieldName="MediaServiceImageTags" ma:displayName="Bildmarkierungen" ma:readOnly="false" ma:fieldId="{5cf76f15-5ced-4ddc-b409-7134ff3c332f}" ma:taxonomyMulti="true" ma:sspId="7fbe3b91-0d7a-4fca-85de-75d49bc052ce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c24777f-78b6-4f3c-a73a-d5fa08e4d537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523888c3-3691-4ee2-9093-74875a1c94d8}" ma:internalName="TaxCatchAll" ma:showField="CatchAllData" ma:web="bc24777f-78b6-4f3c-a73a-d5fa08e4d53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2" nillable="true" ma:displayName="Freigegeben für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3" nillable="true" ma:displayName="Freigegeben für -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626B806-0237-4942-A1FD-5C97285908C2}">
  <ds:schemaRefs>
    <ds:schemaRef ds:uri="http://schemas.microsoft.com/office/2006/metadata/properties"/>
    <ds:schemaRef ds:uri="http://purl.org/dc/elements/1.1/"/>
    <ds:schemaRef ds:uri="http://www.w3.org/XML/1998/namespace"/>
    <ds:schemaRef ds:uri="http://schemas.microsoft.com/office/2006/documentManagement/types"/>
    <ds:schemaRef ds:uri="http://purl.org/dc/terms/"/>
    <ds:schemaRef ds:uri="bc24777f-78b6-4f3c-a73a-d5fa08e4d537"/>
    <ds:schemaRef ds:uri="http://purl.org/dc/dcmitype/"/>
    <ds:schemaRef ds:uri="http://schemas.microsoft.com/office/infopath/2007/PartnerControls"/>
    <ds:schemaRef ds:uri="http://schemas.openxmlformats.org/package/2006/metadata/core-properties"/>
    <ds:schemaRef ds:uri="c9077d15-72ed-4fec-bcfe-3472729e9195"/>
  </ds:schemaRefs>
</ds:datastoreItem>
</file>

<file path=customXml/itemProps2.xml><?xml version="1.0" encoding="utf-8"?>
<ds:datastoreItem xmlns:ds="http://schemas.openxmlformats.org/officeDocument/2006/customXml" ds:itemID="{7B9C8326-17BB-45BD-9C1C-A05512924ED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9077d15-72ed-4fec-bcfe-3472729e9195"/>
    <ds:schemaRef ds:uri="bc24777f-78b6-4f3c-a73a-d5fa08e4d53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4B6B7BE2-63AD-4C37-AC44-F0E4FC348E2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Benutzerdefiniertes Design</Template>
  <TotalTime>1488</TotalTime>
  <Words>137</Words>
  <Application>Microsoft Macintosh PowerPoint</Application>
  <PresentationFormat>Widescreen</PresentationFormat>
  <Paragraphs>23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Aptos</vt:lpstr>
      <vt:lpstr>Arial</vt:lpstr>
      <vt:lpstr>Benutzerdefiniertes Design</vt:lpstr>
      <vt:lpstr>SF RC Report 2025 Week 36</vt:lpstr>
      <vt:lpstr>Week 36 Mon 1.9. – Mon 8.9.</vt:lpstr>
      <vt:lpstr>Issues during the week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SF RC Report 2024 Week 25</dc:title>
  <dc:creator>Hiller Nicole</dc:creator>
  <dc:description>erstellt durch Vorlagenbauer.ch</dc:description>
  <cp:lastModifiedBy>Hiller, Nicole</cp:lastModifiedBy>
  <cp:revision>15</cp:revision>
  <dcterms:created xsi:type="dcterms:W3CDTF">2024-06-24T08:58:45Z</dcterms:created>
  <dcterms:modified xsi:type="dcterms:W3CDTF">2025-09-08T05:12:14Z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0x0101000E594130A2AF244FBF3F304D904ED593</vt:lpwstr>
  </property>
  <property fmtid="{D5CDD505-2E9C-101B-9397-08002B2CF9AE}" pid="3" name="MediaServiceImageTags">
    <vt:lpwstr/>
  </property>
</Properties>
</file>