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5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98" d="100"/>
          <a:sy n="98" d="100"/>
        </p:scale>
        <p:origin x="1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29.09.2025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BA9469C-56DE-2A17-E963-C440BCAB79D8}"/>
              </a:ext>
            </a:extLst>
          </p:cNvPr>
          <p:cNvSpPr txBox="1"/>
          <p:nvPr/>
        </p:nvSpPr>
        <p:spPr>
          <a:xfrm>
            <a:off x="968721" y="144856"/>
            <a:ext cx="7766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i="0" dirty="0">
                <a:solidFill>
                  <a:srgbClr val="1F1F1F"/>
                </a:solidFill>
                <a:effectLst/>
                <a:latin typeface="Google Sans"/>
              </a:rPr>
              <a:t>Aramis: </a:t>
            </a:r>
            <a:r>
              <a:rPr lang="en-US" sz="1600" b="0" i="0" dirty="0" err="1">
                <a:solidFill>
                  <a:srgbClr val="1F1F1F"/>
                </a:solidFill>
                <a:effectLst/>
                <a:latin typeface="Google Sans"/>
              </a:rPr>
              <a:t>Alvra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Google Sans"/>
              </a:rPr>
              <a:t> 2.5 keV small BW, </a:t>
            </a:r>
            <a:r>
              <a:rPr lang="fr-FR" sz="1600" b="0" i="0" dirty="0" err="1">
                <a:solidFill>
                  <a:srgbClr val="1F1F1F"/>
                </a:solidFill>
                <a:effectLst/>
                <a:latin typeface="Google Sans"/>
              </a:rPr>
              <a:t>Cristallina</a:t>
            </a:r>
            <a:r>
              <a:rPr lang="fr-FR" sz="1600" b="0" i="0" dirty="0">
                <a:solidFill>
                  <a:srgbClr val="1F1F1F"/>
                </a:solidFill>
                <a:effectLst/>
                <a:latin typeface="Google Sans"/>
              </a:rPr>
              <a:t> 9.8 keV</a:t>
            </a:r>
            <a:endParaRPr lang="en-US" sz="1600" b="0" i="0" dirty="0">
              <a:solidFill>
                <a:srgbClr val="1F1F1F"/>
              </a:solidFill>
              <a:effectLst/>
              <a:latin typeface="Google Sans"/>
            </a:endParaRPr>
          </a:p>
          <a:p>
            <a:r>
              <a:rPr lang="en-US" sz="1600" dirty="0"/>
              <a:t>Athos: </a:t>
            </a:r>
            <a:r>
              <a:rPr lang="sv-SE" sz="1600" b="0" i="0" dirty="0">
                <a:solidFill>
                  <a:srgbClr val="1F1F1F"/>
                </a:solidFill>
                <a:effectLst/>
                <a:latin typeface="Google Sans"/>
              </a:rPr>
              <a:t>Furka 1130 eV C+/C- and 530 eV LV/LH, 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Google Sans"/>
              </a:rPr>
              <a:t>Sunday: </a:t>
            </a:r>
            <a:r>
              <a:rPr lang="sv-SE" sz="1600" b="0" i="0" dirty="0">
                <a:solidFill>
                  <a:srgbClr val="1F1F1F"/>
                </a:solidFill>
                <a:effectLst/>
                <a:latin typeface="Google Sans"/>
              </a:rPr>
              <a:t>Furka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Google Sans"/>
              </a:rPr>
              <a:t> extension (MD was unused)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38846F-F3F1-CC63-A14A-9D2995BEF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785" y="730988"/>
            <a:ext cx="10036628" cy="612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547DE2C-5DA7-55E3-64AB-C3E933879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05175"/>
            <a:ext cx="12192000" cy="35528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39826B-40F4-DC9B-AB32-03DD5684A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76"/>
            <a:ext cx="12192000" cy="349567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1D15480-3D1E-C8FE-2521-DE69B7806771}"/>
              </a:ext>
            </a:extLst>
          </p:cNvPr>
          <p:cNvSpPr txBox="1"/>
          <p:nvPr/>
        </p:nvSpPr>
        <p:spPr>
          <a:xfrm>
            <a:off x="1383025" y="8976"/>
            <a:ext cx="503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setup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007837-4BC6-D882-29C0-2666CFC4257E}"/>
              </a:ext>
            </a:extLst>
          </p:cNvPr>
          <p:cNvCxnSpPr>
            <a:cxnSpLocks/>
          </p:cNvCxnSpPr>
          <p:nvPr/>
        </p:nvCxnSpPr>
        <p:spPr>
          <a:xfrm flipH="1">
            <a:off x="779596" y="270586"/>
            <a:ext cx="1303942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1BAF14B-6574-BE2D-E993-FC24CC5E1689}"/>
              </a:ext>
            </a:extLst>
          </p:cNvPr>
          <p:cNvCxnSpPr>
            <a:cxnSpLocks/>
          </p:cNvCxnSpPr>
          <p:nvPr/>
        </p:nvCxnSpPr>
        <p:spPr>
          <a:xfrm flipH="1">
            <a:off x="2083538" y="270586"/>
            <a:ext cx="6991014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0923100-AF86-71F4-6712-A33E413FD27A}"/>
              </a:ext>
            </a:extLst>
          </p:cNvPr>
          <p:cNvSpPr txBox="1"/>
          <p:nvPr/>
        </p:nvSpPr>
        <p:spPr>
          <a:xfrm>
            <a:off x="4670025" y="8976"/>
            <a:ext cx="1425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</a:rPr>
              <a:t>Alvra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863E381-4BEE-F953-2F16-7AFE994A2837}"/>
              </a:ext>
            </a:extLst>
          </p:cNvPr>
          <p:cNvCxnSpPr>
            <a:cxnSpLocks/>
          </p:cNvCxnSpPr>
          <p:nvPr/>
        </p:nvCxnSpPr>
        <p:spPr>
          <a:xfrm flipH="1">
            <a:off x="9074552" y="270586"/>
            <a:ext cx="2789499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36CFF6B-1127-1B24-8046-B7D36C826668}"/>
              </a:ext>
            </a:extLst>
          </p:cNvPr>
          <p:cNvSpPr txBox="1"/>
          <p:nvPr/>
        </p:nvSpPr>
        <p:spPr>
          <a:xfrm>
            <a:off x="9741337" y="26701"/>
            <a:ext cx="914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</a:rPr>
              <a:t>Cristallina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3BBD10-71E7-4FF8-CE73-734DC890CDCD}"/>
              </a:ext>
            </a:extLst>
          </p:cNvPr>
          <p:cNvSpPr txBox="1"/>
          <p:nvPr/>
        </p:nvSpPr>
        <p:spPr>
          <a:xfrm>
            <a:off x="1313575" y="3486926"/>
            <a:ext cx="503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setup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E59DA5D-6627-53E0-C40F-652CE8490F9D}"/>
              </a:ext>
            </a:extLst>
          </p:cNvPr>
          <p:cNvCxnSpPr>
            <a:cxnSpLocks/>
          </p:cNvCxnSpPr>
          <p:nvPr/>
        </p:nvCxnSpPr>
        <p:spPr>
          <a:xfrm flipH="1">
            <a:off x="710146" y="3748536"/>
            <a:ext cx="1303942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63B122-CA32-5F72-AEB5-4102BE8777BA}"/>
              </a:ext>
            </a:extLst>
          </p:cNvPr>
          <p:cNvCxnSpPr>
            <a:cxnSpLocks/>
          </p:cNvCxnSpPr>
          <p:nvPr/>
        </p:nvCxnSpPr>
        <p:spPr>
          <a:xfrm flipH="1">
            <a:off x="2014088" y="3748536"/>
            <a:ext cx="4606631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4758A69-9CFA-2E55-A803-7C0A74514A27}"/>
              </a:ext>
            </a:extLst>
          </p:cNvPr>
          <p:cNvSpPr txBox="1"/>
          <p:nvPr/>
        </p:nvSpPr>
        <p:spPr>
          <a:xfrm>
            <a:off x="4600575" y="3486926"/>
            <a:ext cx="1425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</a:rPr>
              <a:t>Furka</a:t>
            </a:r>
            <a:r>
              <a:rPr lang="en-US" sz="1100" dirty="0">
                <a:solidFill>
                  <a:schemeClr val="bg1"/>
                </a:solidFill>
              </a:rPr>
              <a:t> 1.13 keV C+/C-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1FD135C-5146-62D2-A608-299FDF366DA9}"/>
              </a:ext>
            </a:extLst>
          </p:cNvPr>
          <p:cNvCxnSpPr>
            <a:cxnSpLocks/>
          </p:cNvCxnSpPr>
          <p:nvPr/>
        </p:nvCxnSpPr>
        <p:spPr>
          <a:xfrm flipH="1">
            <a:off x="6620719" y="3748536"/>
            <a:ext cx="5173882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3ACE0FB-F4C4-D269-223C-43480A282059}"/>
              </a:ext>
            </a:extLst>
          </p:cNvPr>
          <p:cNvSpPr txBox="1"/>
          <p:nvPr/>
        </p:nvSpPr>
        <p:spPr>
          <a:xfrm>
            <a:off x="9671887" y="3504651"/>
            <a:ext cx="16597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</a:rPr>
              <a:t>Furka</a:t>
            </a:r>
            <a:r>
              <a:rPr lang="en-US" sz="1100" dirty="0">
                <a:solidFill>
                  <a:schemeClr val="bg1"/>
                </a:solidFill>
              </a:rPr>
              <a:t> 0.53 LV/LH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46D3B5-336E-BF26-3C37-080078A512AF}"/>
              </a:ext>
            </a:extLst>
          </p:cNvPr>
          <p:cNvSpPr txBox="1"/>
          <p:nvPr/>
        </p:nvSpPr>
        <p:spPr>
          <a:xfrm>
            <a:off x="6569637" y="401392"/>
            <a:ext cx="7005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X-band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E175DE2-D500-1601-4212-B452DF1C91C9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6919893" y="663002"/>
            <a:ext cx="1" cy="378720"/>
          </a:xfrm>
          <a:prstGeom prst="straightConnector1">
            <a:avLst/>
          </a:prstGeom>
          <a:ln>
            <a:solidFill>
              <a:srgbClr val="FFC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741F60F-86E8-00AC-0FAA-C1A4B2F6B615}"/>
              </a:ext>
            </a:extLst>
          </p:cNvPr>
          <p:cNvSpPr txBox="1"/>
          <p:nvPr/>
        </p:nvSpPr>
        <p:spPr>
          <a:xfrm>
            <a:off x="2393104" y="4033454"/>
            <a:ext cx="12644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1.56 keV test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44C9019-16DE-B5A4-AEF6-3F4D60B640C6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1967788" y="4164259"/>
            <a:ext cx="425316" cy="0"/>
          </a:xfrm>
          <a:prstGeom prst="straightConnector1">
            <a:avLst/>
          </a:prstGeom>
          <a:ln>
            <a:solidFill>
              <a:srgbClr val="FFC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5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2234310-89D8-AD65-1A62-25F4523574E1}"/>
              </a:ext>
            </a:extLst>
          </p:cNvPr>
          <p:cNvSpPr txBox="1"/>
          <p:nvPr/>
        </p:nvSpPr>
        <p:spPr>
          <a:xfrm>
            <a:off x="676552" y="928471"/>
            <a:ext cx="77808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Athos 1.56 keV test on Monday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1.56 keV C+ 920 </a:t>
            </a:r>
            <a:r>
              <a:rPr lang="en-US" dirty="0" err="1"/>
              <a:t>uJ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1.56 keV LH 500 </a:t>
            </a:r>
            <a:r>
              <a:rPr lang="en-US" dirty="0" err="1"/>
              <a:t>uJ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Energy change works well also from tender to hard X-ray</a:t>
            </a:r>
          </a:p>
          <a:p>
            <a:endParaRPr lang="en-US" dirty="0"/>
          </a:p>
          <a:p>
            <a:r>
              <a:rPr lang="en-US" dirty="0"/>
              <a:t>Downtime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Thursday: X-band failure (PLC) (2h)</a:t>
            </a:r>
          </a:p>
          <a:p>
            <a:r>
              <a:rPr lang="en-US" dirty="0"/>
              <a:t>Other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Wednesday: SATUN21 was stuck </a:t>
            </a:r>
          </a:p>
        </p:txBody>
      </p:sp>
    </p:spTree>
    <p:extLst>
      <p:ext uri="{BB962C8B-B14F-4D97-AF65-F5344CB8AC3E}">
        <p14:creationId xmlns:p14="http://schemas.microsoft.com/office/powerpoint/2010/main" val="197035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Google Sans</vt:lpstr>
      <vt:lpstr>Office Theme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Voulot, Didier</cp:lastModifiedBy>
  <cp:revision>69</cp:revision>
  <dcterms:created xsi:type="dcterms:W3CDTF">2023-03-05T10:46:20Z</dcterms:created>
  <dcterms:modified xsi:type="dcterms:W3CDTF">2025-09-29T11:14:04Z</dcterms:modified>
</cp:coreProperties>
</file>