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09.11.2025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F1C2FB-4E84-DECB-C376-83CD28753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9" y="748270"/>
            <a:ext cx="9551831" cy="61097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776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Aramis: 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no operation</a:t>
            </a:r>
          </a:p>
          <a:p>
            <a:r>
              <a:rPr lang="en-US" sz="1600" dirty="0"/>
              <a:t>Athos: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Google Sans"/>
              </a:rPr>
              <a:t>Maloja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 two-color short pulse 400 eV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BE717E-FF2E-21B9-C832-AB0ADE6335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25"/>
          <a:stretch/>
        </p:blipFill>
        <p:spPr>
          <a:xfrm>
            <a:off x="0" y="2114770"/>
            <a:ext cx="12101839" cy="32869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1D15480-3D1E-C8FE-2521-DE69B7806771}"/>
              </a:ext>
            </a:extLst>
          </p:cNvPr>
          <p:cNvSpPr txBox="1"/>
          <p:nvPr/>
        </p:nvSpPr>
        <p:spPr>
          <a:xfrm>
            <a:off x="2407491" y="2650926"/>
            <a:ext cx="503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setup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007837-4BC6-D882-29C0-2666CFC4257E}"/>
              </a:ext>
            </a:extLst>
          </p:cNvPr>
          <p:cNvCxnSpPr>
            <a:cxnSpLocks/>
          </p:cNvCxnSpPr>
          <p:nvPr/>
        </p:nvCxnSpPr>
        <p:spPr>
          <a:xfrm flipH="1">
            <a:off x="1804062" y="2912536"/>
            <a:ext cx="130394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7D6826B-8D35-6C53-A2F2-3384204ABB5B}"/>
              </a:ext>
            </a:extLst>
          </p:cNvPr>
          <p:cNvSpPr txBox="1"/>
          <p:nvPr/>
        </p:nvSpPr>
        <p:spPr>
          <a:xfrm>
            <a:off x="858088" y="2650927"/>
            <a:ext cx="8868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Service day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B2B8E95-BD2F-3AF8-E49A-FB005E139E18}"/>
              </a:ext>
            </a:extLst>
          </p:cNvPr>
          <p:cNvCxnSpPr>
            <a:cxnSpLocks/>
          </p:cNvCxnSpPr>
          <p:nvPr/>
        </p:nvCxnSpPr>
        <p:spPr>
          <a:xfrm flipH="1">
            <a:off x="901593" y="2912537"/>
            <a:ext cx="890610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E820A5-96DC-9E83-C000-26BC8C45A483}"/>
              </a:ext>
            </a:extLst>
          </p:cNvPr>
          <p:cNvSpPr txBox="1"/>
          <p:nvPr/>
        </p:nvSpPr>
        <p:spPr>
          <a:xfrm>
            <a:off x="3203358" y="2650927"/>
            <a:ext cx="113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Standard  pulse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BEE7B8-82F9-2B6A-7C76-ACBE7D458193}"/>
              </a:ext>
            </a:extLst>
          </p:cNvPr>
          <p:cNvCxnSpPr>
            <a:cxnSpLocks/>
          </p:cNvCxnSpPr>
          <p:nvPr/>
        </p:nvCxnSpPr>
        <p:spPr>
          <a:xfrm flipH="1">
            <a:off x="3107930" y="2912537"/>
            <a:ext cx="130394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B885EB-62D3-53CB-F8E4-C7A1A175A7CC}"/>
              </a:ext>
            </a:extLst>
          </p:cNvPr>
          <p:cNvSpPr txBox="1"/>
          <p:nvPr/>
        </p:nvSpPr>
        <p:spPr>
          <a:xfrm>
            <a:off x="3978295" y="2651784"/>
            <a:ext cx="113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10 fs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2D7A64-F8E5-6F33-715B-BF9ABA356EBE}"/>
              </a:ext>
            </a:extLst>
          </p:cNvPr>
          <p:cNvCxnSpPr>
            <a:cxnSpLocks/>
          </p:cNvCxnSpPr>
          <p:nvPr/>
        </p:nvCxnSpPr>
        <p:spPr>
          <a:xfrm flipH="1">
            <a:off x="4413950" y="2912536"/>
            <a:ext cx="325235" cy="2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689CE34-7F24-B0E9-A06F-4C7CE0AAC28C}"/>
              </a:ext>
            </a:extLst>
          </p:cNvPr>
          <p:cNvSpPr txBox="1"/>
          <p:nvPr/>
        </p:nvSpPr>
        <p:spPr>
          <a:xfrm>
            <a:off x="6298164" y="2651780"/>
            <a:ext cx="113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5 fs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22561D-9358-F4B8-ACD5-4C3978630B6D}"/>
              </a:ext>
            </a:extLst>
          </p:cNvPr>
          <p:cNvCxnSpPr>
            <a:cxnSpLocks/>
          </p:cNvCxnSpPr>
          <p:nvPr/>
        </p:nvCxnSpPr>
        <p:spPr>
          <a:xfrm flipH="1" flipV="1">
            <a:off x="4743298" y="2912534"/>
            <a:ext cx="4205969" cy="2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AACA8A9-5DAD-1042-6461-CE71FC5DC8D1}"/>
              </a:ext>
            </a:extLst>
          </p:cNvPr>
          <p:cNvSpPr txBox="1"/>
          <p:nvPr/>
        </p:nvSpPr>
        <p:spPr>
          <a:xfrm>
            <a:off x="9380043" y="2651777"/>
            <a:ext cx="1131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Two-color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002D3D5-20C9-5218-359F-2F662DE2033D}"/>
              </a:ext>
            </a:extLst>
          </p:cNvPr>
          <p:cNvCxnSpPr>
            <a:cxnSpLocks/>
          </p:cNvCxnSpPr>
          <p:nvPr/>
        </p:nvCxnSpPr>
        <p:spPr>
          <a:xfrm flipH="1">
            <a:off x="8947104" y="2911676"/>
            <a:ext cx="2197293" cy="855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676552" y="928471"/>
            <a:ext cx="91192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Switching to bunch1 in Athos worked very smoothly.</a:t>
            </a:r>
          </a:p>
          <a:p>
            <a:endParaRPr lang="en-US" dirty="0"/>
          </a:p>
          <a:p>
            <a:r>
              <a:rPr lang="en-US" dirty="0"/>
              <a:t>Two color set-up is quite difficult to reload. The pointing and focusing of both colors in the ES is not straight forward. Many thanks to Eduard for the support.</a:t>
            </a:r>
          </a:p>
          <a:p>
            <a:endParaRPr lang="en-US" dirty="0"/>
          </a:p>
          <a:p>
            <a:r>
              <a:rPr lang="en-US" dirty="0"/>
              <a:t>Large losses in the Athos undulators during the weekend (2-color), increase limit to 3 reset per 24h. Should investigate how to minimize these losses without spoiling the beam parameters.</a:t>
            </a:r>
          </a:p>
          <a:p>
            <a:endParaRPr lang="en-US" dirty="0"/>
          </a:p>
          <a:p>
            <a:r>
              <a:rPr lang="en-US" dirty="0"/>
              <a:t>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Thursday: starting from 4am, loss of connection with epics channels from different systems (RF, DRPS, diagnostics, RK…). The migration to </a:t>
            </a:r>
            <a:r>
              <a:rPr lang="en-US" dirty="0" err="1"/>
              <a:t>gitea</a:t>
            </a:r>
            <a:r>
              <a:rPr lang="en-US" dirty="0"/>
              <a:t> took place on Wednesday but is unlikely to have caused the problem. Some panels were missing which added to the confusion, but this was not the root cause. A network problem is suspected but AIT could not identify any problems. The situation was fully restored by lunchtime. Many thanks to controls and RF for their support!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Voulot, Didier</cp:lastModifiedBy>
  <cp:revision>70</cp:revision>
  <dcterms:created xsi:type="dcterms:W3CDTF">2023-03-05T10:46:20Z</dcterms:created>
  <dcterms:modified xsi:type="dcterms:W3CDTF">2025-11-09T17:30:14Z</dcterms:modified>
</cp:coreProperties>
</file>