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84" r:id="rId5"/>
    <p:sldId id="375" r:id="rId6"/>
    <p:sldId id="37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56" autoAdjust="0"/>
    <p:restoredTop sz="94737" autoAdjust="0"/>
  </p:normalViewPr>
  <p:slideViewPr>
    <p:cSldViewPr showGuides="1">
      <p:cViewPr varScale="1">
        <p:scale>
          <a:sx n="91" d="100"/>
          <a:sy n="91" d="100"/>
        </p:scale>
        <p:origin x="200" y="1000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24.11.25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24.11.25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SF RC Report 2025 Week 47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Nicole Hiller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N. Hiller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PSI </a:t>
            </a:r>
            <a:r>
              <a:rPr lang="en-GB" dirty="0"/>
              <a:t>24.11</a:t>
            </a:r>
            <a:r>
              <a:rPr lang="en-GB" noProof="0" dirty="0"/>
              <a:t>.2025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558A5-F2FC-0736-E4B6-2EE091F2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/>
              <a:t>Week 47 Mon 17.11. – Mon 24.11.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D62D2-85DF-92F6-DF79-5E6F2E30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24.11.25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B9008-BD35-FFCC-8B44-53EA95D92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9E192-1782-68A2-442B-43F4D775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207A65E5-27BE-2197-686A-6A1BDDDCA3FF}"/>
              </a:ext>
            </a:extLst>
          </p:cNvPr>
          <p:cNvSpPr txBox="1">
            <a:spLocks/>
          </p:cNvSpPr>
          <p:nvPr/>
        </p:nvSpPr>
        <p:spPr>
          <a:xfrm>
            <a:off x="704298" y="1171799"/>
            <a:ext cx="8488046" cy="5017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Aramis</a:t>
            </a:r>
            <a:r>
              <a:rPr lang="en-GB" dirty="0"/>
              <a:t>: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Tue-Sun Bernina 2.86 keV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Since this morning </a:t>
            </a:r>
            <a:r>
              <a:rPr lang="en-GB" dirty="0" err="1"/>
              <a:t>Alvra</a:t>
            </a:r>
            <a:r>
              <a:rPr lang="en-GB" dirty="0"/>
              <a:t> 2.46 keV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Athos</a:t>
            </a:r>
            <a:r>
              <a:rPr lang="en-GB" dirty="0"/>
              <a:t>: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Started to use the Mizar (with the “old” T&amp;S oscillator) for testing since Mon afternoon -&gt; so far it looks good (initially we had some very small oscillations, but they could be eliminated now)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Optimised the beam on Wed to restore full performance (2.6 </a:t>
            </a:r>
            <a:r>
              <a:rPr lang="en-GB" dirty="0" err="1"/>
              <a:t>mJ</a:t>
            </a:r>
            <a:r>
              <a:rPr lang="en-GB" dirty="0"/>
              <a:t> at 780 eV LH) -&gt; laser performance is definitely good enough for routine  operation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Changed to 530 eV LH on Friday (3 </a:t>
            </a:r>
            <a:r>
              <a:rPr lang="en-GB" dirty="0" err="1"/>
              <a:t>mJ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8901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8DD5-1801-4D4F-8AE4-6525B53EEBA4}" type="datetime1">
              <a:rPr lang="de-CH" smtClean="0"/>
              <a:t>24.11.25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Issues during the week</a:t>
            </a:r>
            <a:endParaRPr lang="en-GB" noProof="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8DCF6E50-11F5-B945-C063-AA95BFB74DDB}"/>
              </a:ext>
            </a:extLst>
          </p:cNvPr>
          <p:cNvSpPr txBox="1">
            <a:spLocks/>
          </p:cNvSpPr>
          <p:nvPr/>
        </p:nvSpPr>
        <p:spPr>
          <a:xfrm>
            <a:off x="695325" y="857441"/>
            <a:ext cx="3916210" cy="53322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Until Tue afternoon: Beam instabilities (mainly Aramis) -&gt; finally identified a faulty corrector power supply in the injector (turned it off) -&gt; will be replaced in winter shutdown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Aramis just some small technical issues (could all be fixed routinely)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Over the weekend a slight Aramis degradation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~2 hours B2 stopped on Friday to find the source for Mizar instabilities</a:t>
            </a:r>
          </a:p>
          <a:p>
            <a:endParaRPr lang="en-GB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6778B1-6781-113D-2A24-2ADC4BC6A9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85" t="8901" r="3649" b="5824"/>
          <a:stretch/>
        </p:blipFill>
        <p:spPr>
          <a:xfrm>
            <a:off x="4943872" y="1039280"/>
            <a:ext cx="6984776" cy="496855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2BDA81-2268-9747-E758-89CF81FD77ED}"/>
              </a:ext>
            </a:extLst>
          </p:cNvPr>
          <p:cNvCxnSpPr/>
          <p:nvPr/>
        </p:nvCxnSpPr>
        <p:spPr>
          <a:xfrm>
            <a:off x="4727848" y="1340768"/>
            <a:ext cx="1368152" cy="7200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9C9383-8B16-1637-88C5-3F60ECA26042}"/>
              </a:ext>
            </a:extLst>
          </p:cNvPr>
          <p:cNvCxnSpPr>
            <a:cxnSpLocks/>
          </p:cNvCxnSpPr>
          <p:nvPr/>
        </p:nvCxnSpPr>
        <p:spPr>
          <a:xfrm flipV="1">
            <a:off x="3927459" y="2639993"/>
            <a:ext cx="6758796" cy="14569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4CE5FEF-2354-BA83-30FE-AD4AE8BBFD28}"/>
              </a:ext>
            </a:extLst>
          </p:cNvPr>
          <p:cNvCxnSpPr>
            <a:cxnSpLocks/>
          </p:cNvCxnSpPr>
          <p:nvPr/>
        </p:nvCxnSpPr>
        <p:spPr>
          <a:xfrm>
            <a:off x="4611535" y="4676076"/>
            <a:ext cx="4282821" cy="3541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389D68B5-C2F3-0642-A200-D506ECBA1170}" vid="{643A27AB-9169-A24A-8F15-5462E8E36117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bc24777f-78b6-4f3c-a73a-d5fa08e4d537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2030</TotalTime>
  <Words>207</Words>
  <Application>Microsoft Macintosh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Aptos</vt:lpstr>
      <vt:lpstr>Arial</vt:lpstr>
      <vt:lpstr>Benutzerdefiniertes Design</vt:lpstr>
      <vt:lpstr>SF RC Report 2025 Week 47</vt:lpstr>
      <vt:lpstr>Week 47 Mon 17.11. – Mon 24.11.</vt:lpstr>
      <vt:lpstr>Issues during the week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SF RC Report 2024 Week 25</dc:title>
  <dc:creator>Hiller Nicole</dc:creator>
  <dc:description>erstellt durch Vorlagenbauer.ch</dc:description>
  <cp:lastModifiedBy>Nicole Hiller</cp:lastModifiedBy>
  <cp:revision>21</cp:revision>
  <dcterms:created xsi:type="dcterms:W3CDTF">2024-06-24T08:58:45Z</dcterms:created>
  <dcterms:modified xsi:type="dcterms:W3CDTF">2025-11-24T11:53:32Z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