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2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15.12.2025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7165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SwissFEL</a:t>
            </a:r>
            <a:r>
              <a:rPr lang="en-US" sz="3200" dirty="0"/>
              <a:t> RC report, week 50, G.L. Orlandi 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52C953-A3E7-99A5-9A79-E32BED53DF5A}"/>
              </a:ext>
            </a:extLst>
          </p:cNvPr>
          <p:cNvSpPr txBox="1"/>
          <p:nvPr/>
        </p:nvSpPr>
        <p:spPr>
          <a:xfrm>
            <a:off x="33854" y="428178"/>
            <a:ext cx="3741121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FEL users’ plan, week 50</a:t>
            </a:r>
          </a:p>
          <a:p>
            <a:endParaRPr lang="en-US" dirty="0"/>
          </a:p>
          <a:p>
            <a:r>
              <a:rPr lang="en-US" sz="2000" b="1" dirty="0"/>
              <a:t>Aramis: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/>
              <a:t>Bernina: 7.1 - 7.7 keV short pulse &lt;20 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/>
              <a:t>Test of optimized compression for future Bernina experiments (shorter bunch-length  with de-chirper adjustment, Tobias) on Sunday Dec 14 but beam-losses too high  </a:t>
            </a:r>
          </a:p>
          <a:p>
            <a:endParaRPr lang="en-US" sz="2000" b="1" dirty="0"/>
          </a:p>
          <a:p>
            <a:r>
              <a:rPr lang="en-US" sz="2000" b="1" dirty="0"/>
              <a:t>Athos: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/>
              <a:t>Furka: 645 eV LV and LH (930 eV C+/C- backup)</a:t>
            </a:r>
          </a:p>
          <a:p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6B0EB0-2510-D269-90E1-3A84C67C7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976" y="0"/>
            <a:ext cx="8383170" cy="651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1F717-79CF-1DDA-CA34-372851BD5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139" y="0"/>
            <a:ext cx="934372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48D11A-C3B0-5C80-5901-0F1370E25E3C}"/>
              </a:ext>
            </a:extLst>
          </p:cNvPr>
          <p:cNvSpPr txBox="1"/>
          <p:nvPr/>
        </p:nvSpPr>
        <p:spPr>
          <a:xfrm>
            <a:off x="2222437" y="3623188"/>
            <a:ext cx="7919090" cy="646331"/>
          </a:xfrm>
          <a:prstGeom prst="rect">
            <a:avLst/>
          </a:prstGeom>
          <a:noFill/>
          <a:ln w="317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LH polarization not correctly set, pulse energy dropped down to 1.2mJ</a:t>
            </a:r>
          </a:p>
          <a:p>
            <a:r>
              <a:rPr lang="en-US" b="1" dirty="0"/>
              <a:t>CR intervention to restore the right polarization and pulse energy back to ~2.6mJ</a:t>
            </a:r>
            <a:endParaRPr lang="de-CH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CC1EB7B-B38B-848E-80D5-943A3611F233}"/>
              </a:ext>
            </a:extLst>
          </p:cNvPr>
          <p:cNvCxnSpPr>
            <a:cxnSpLocks/>
          </p:cNvCxnSpPr>
          <p:nvPr/>
        </p:nvCxnSpPr>
        <p:spPr>
          <a:xfrm>
            <a:off x="6095998" y="4269519"/>
            <a:ext cx="2286002" cy="683481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0856C74-DD07-C543-E853-31AA1E502C56}"/>
              </a:ext>
            </a:extLst>
          </p:cNvPr>
          <p:cNvSpPr txBox="1"/>
          <p:nvPr/>
        </p:nvSpPr>
        <p:spPr>
          <a:xfrm>
            <a:off x="3754569" y="850041"/>
            <a:ext cx="4548938" cy="3693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Wire-scanner test: courtesy BERNINA&amp;FURKA</a:t>
            </a:r>
            <a:endParaRPr lang="de-CH" b="1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0EF2EEB-B889-9826-6D71-6EA694D3D932}"/>
              </a:ext>
            </a:extLst>
          </p:cNvPr>
          <p:cNvCxnSpPr>
            <a:cxnSpLocks/>
          </p:cNvCxnSpPr>
          <p:nvPr/>
        </p:nvCxnSpPr>
        <p:spPr>
          <a:xfrm>
            <a:off x="5832762" y="1219373"/>
            <a:ext cx="0" cy="1274445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93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E812F19-FC4C-CE47-B11D-18EE8054D8AE}"/>
              </a:ext>
            </a:extLst>
          </p:cNvPr>
          <p:cNvSpPr txBox="1"/>
          <p:nvPr/>
        </p:nvSpPr>
        <p:spPr>
          <a:xfrm>
            <a:off x="304800" y="667711"/>
            <a:ext cx="11887199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Machine issues: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Short electron pulse setting for Bernina (beam off-center in the de-chirper)</a:t>
            </a:r>
            <a:r>
              <a:rPr lang="en-US" sz="2400" dirty="0">
                <a:sym typeface="Wingdings" panose="05000000000000000000" pitchFamily="2" charset="2"/>
              </a:rPr>
              <a:t> </a:t>
            </a:r>
            <a:r>
              <a:rPr lang="en-US" sz="2400" dirty="0"/>
              <a:t>higher beam losses </a:t>
            </a:r>
            <a:r>
              <a:rPr lang="en-US" sz="2400" dirty="0">
                <a:sym typeface="Wingdings" panose="05000000000000000000" pitchFamily="2" charset="2"/>
              </a:rPr>
              <a:t>physiological </a:t>
            </a:r>
            <a:r>
              <a:rPr lang="en-US" sz="2400" dirty="0"/>
              <a:t>for this machine setting: Alarm limit of SARUN12/13-DDRM030 to be reset every ~20 hours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SATDI01-DBPM090: hardware repair planned for next week (workaround in the meantime). Memory leak due to mis-functioning electronic board unit EPICS/</a:t>
            </a:r>
            <a:r>
              <a:rPr lang="en-US" sz="2400" dirty="0" err="1"/>
              <a:t>BS_Read</a:t>
            </a:r>
            <a:r>
              <a:rPr lang="en-US" sz="2400" dirty="0"/>
              <a:t>: data transfer from IOC to </a:t>
            </a:r>
            <a:r>
              <a:rPr lang="en-US" sz="2400" dirty="0" err="1"/>
              <a:t>BS_Read</a:t>
            </a:r>
            <a:r>
              <a:rPr lang="en-US" sz="2400" dirty="0"/>
              <a:t> should take no longer than 10 min otherwise the IOC can crash because of memory overload. </a:t>
            </a:r>
          </a:p>
        </p:txBody>
      </p:sp>
    </p:spTree>
    <p:extLst>
      <p:ext uri="{BB962C8B-B14F-4D97-AF65-F5344CB8AC3E}">
        <p14:creationId xmlns:p14="http://schemas.microsoft.com/office/powerpoint/2010/main" val="234475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Orlandi, Gian Luca</cp:lastModifiedBy>
  <cp:revision>137</cp:revision>
  <dcterms:created xsi:type="dcterms:W3CDTF">2024-06-12T07:45:09Z</dcterms:created>
  <dcterms:modified xsi:type="dcterms:W3CDTF">2025-12-15T12:08:48Z</dcterms:modified>
</cp:coreProperties>
</file>