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31"/>
  </p:notesMasterIdLst>
  <p:handoutMasterIdLst>
    <p:handoutMasterId r:id="rId32"/>
  </p:handoutMasterIdLst>
  <p:sldIdLst>
    <p:sldId id="328" r:id="rId5"/>
    <p:sldId id="401" r:id="rId6"/>
    <p:sldId id="301" r:id="rId7"/>
    <p:sldId id="293" r:id="rId8"/>
    <p:sldId id="378" r:id="rId9"/>
    <p:sldId id="297" r:id="rId10"/>
    <p:sldId id="380" r:id="rId11"/>
    <p:sldId id="385" r:id="rId12"/>
    <p:sldId id="381" r:id="rId13"/>
    <p:sldId id="382" r:id="rId14"/>
    <p:sldId id="383" r:id="rId15"/>
    <p:sldId id="384" r:id="rId16"/>
    <p:sldId id="386" r:id="rId17"/>
    <p:sldId id="387" r:id="rId18"/>
    <p:sldId id="396" r:id="rId19"/>
    <p:sldId id="400" r:id="rId20"/>
    <p:sldId id="392" r:id="rId21"/>
    <p:sldId id="394" r:id="rId22"/>
    <p:sldId id="390" r:id="rId23"/>
    <p:sldId id="391" r:id="rId24"/>
    <p:sldId id="395" r:id="rId25"/>
    <p:sldId id="397" r:id="rId26"/>
    <p:sldId id="398" r:id="rId27"/>
    <p:sldId id="399" r:id="rId28"/>
    <p:sldId id="266" r:id="rId29"/>
    <p:sldId id="360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480B5"/>
    <a:srgbClr val="DC005A"/>
    <a:srgbClr val="8E006E"/>
    <a:srgbClr val="500072"/>
    <a:srgbClr val="280073"/>
    <a:srgbClr val="640071"/>
    <a:srgbClr val="000073"/>
    <a:srgbClr val="C1C64B"/>
    <a:srgbClr val="F0F0F0"/>
    <a:srgbClr val="CBC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F41D77-C171-4693-9CAC-9A4869F74564}" v="4214" dt="2025-09-17T13:01:30.714"/>
    <p1510:client id="{2646B45B-C330-4FA5-A25E-3B9B7B91F1D0}" v="31" dt="2025-09-17T14:42:33.3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bbett Justin Dante" userId="e2260027-30c2-4b4f-b968-52625ed51401" providerId="ADAL" clId="{19F41D77-C171-4693-9CAC-9A4869F74564}"/>
    <pc:docChg chg="modSld">
      <pc:chgData name="Tabbett Justin Dante" userId="e2260027-30c2-4b4f-b968-52625ed51401" providerId="ADAL" clId="{19F41D77-C171-4693-9CAC-9A4869F74564}" dt="2025-09-17T13:01:30.714" v="35" actId="207"/>
      <pc:docMkLst>
        <pc:docMk/>
      </pc:docMkLst>
      <pc:sldChg chg="addSp modSp mod modAnim">
        <pc:chgData name="Tabbett Justin Dante" userId="e2260027-30c2-4b4f-b968-52625ed51401" providerId="ADAL" clId="{19F41D77-C171-4693-9CAC-9A4869F74564}" dt="2025-09-17T13:01:30.714" v="35" actId="207"/>
        <pc:sldMkLst>
          <pc:docMk/>
          <pc:sldMk cId="130268840" sldId="390"/>
        </pc:sldMkLst>
        <pc:spChg chg="add mod">
          <ac:chgData name="Tabbett Justin Dante" userId="e2260027-30c2-4b4f-b968-52625ed51401" providerId="ADAL" clId="{19F41D77-C171-4693-9CAC-9A4869F74564}" dt="2025-09-17T13:01:30.714" v="35" actId="207"/>
          <ac:spMkLst>
            <pc:docMk/>
            <pc:sldMk cId="130268840" sldId="390"/>
            <ac:spMk id="3" creationId="{E01FC0C6-0B10-C507-12A5-D3798C828F94}"/>
          </ac:spMkLst>
        </pc:spChg>
        <pc:spChg chg="add mod">
          <ac:chgData name="Tabbett Justin Dante" userId="e2260027-30c2-4b4f-b968-52625ed51401" providerId="ADAL" clId="{19F41D77-C171-4693-9CAC-9A4869F74564}" dt="2025-09-17T13:01:30.714" v="35" actId="207"/>
          <ac:spMkLst>
            <pc:docMk/>
            <pc:sldMk cId="130268840" sldId="390"/>
            <ac:spMk id="7" creationId="{4419B20F-EFA8-9FD3-8F15-92937C11244D}"/>
          </ac:spMkLst>
        </pc:spChg>
      </pc:sldChg>
    </pc:docChg>
  </pc:docChgLst>
  <pc:docChgLst>
    <pc:chgData name="Tabbett, Justin Dante" userId="S::justin.tabbett@psi.ch::e2260027-30c2-4b4f-b968-52625ed51401" providerId="AD" clId="Web-{E15F2322-F6A7-4D86-210D-381946779513}"/>
    <pc:docChg chg="addSld modSld">
      <pc:chgData name="Tabbett, Justin Dante" userId="S::justin.tabbett@psi.ch::e2260027-30c2-4b4f-b968-52625ed51401" providerId="AD" clId="Web-{E15F2322-F6A7-4D86-210D-381946779513}" dt="2025-09-12T07:54:01.973" v="250"/>
      <pc:docMkLst>
        <pc:docMk/>
      </pc:docMkLst>
      <pc:sldChg chg="addSp delSp modSp new">
        <pc:chgData name="Tabbett, Justin Dante" userId="S::justin.tabbett@psi.ch::e2260027-30c2-4b4f-b968-52625ed51401" providerId="AD" clId="Web-{E15F2322-F6A7-4D86-210D-381946779513}" dt="2025-09-12T07:54:01.973" v="250"/>
        <pc:sldMkLst>
          <pc:docMk/>
          <pc:sldMk cId="2918927167" sldId="381"/>
        </pc:sldMkLst>
        <pc:spChg chg="mod">
          <ac:chgData name="Tabbett, Justin Dante" userId="S::justin.tabbett@psi.ch::e2260027-30c2-4b4f-b968-52625ed51401" providerId="AD" clId="Web-{E15F2322-F6A7-4D86-210D-381946779513}" dt="2025-09-12T07:36:21.495" v="22" actId="20577"/>
          <ac:spMkLst>
            <pc:docMk/>
            <pc:sldMk cId="2918927167" sldId="381"/>
            <ac:spMk id="2" creationId="{F961E31A-AF39-BD29-5753-0F69D7372E02}"/>
          </ac:spMkLst>
        </pc:spChg>
        <pc:spChg chg="mod">
          <ac:chgData name="Tabbett, Justin Dante" userId="S::justin.tabbett@psi.ch::e2260027-30c2-4b4f-b968-52625ed51401" providerId="AD" clId="Web-{E15F2322-F6A7-4D86-210D-381946779513}" dt="2025-09-12T07:44:38.429" v="157" actId="20577"/>
          <ac:spMkLst>
            <pc:docMk/>
            <pc:sldMk cId="2918927167" sldId="381"/>
            <ac:spMk id="3" creationId="{43101EB6-42A7-DBA5-51C0-ADDAF2B0881C}"/>
          </ac:spMkLst>
        </pc:spChg>
        <pc:spChg chg="del">
          <ac:chgData name="Tabbett, Justin Dante" userId="S::justin.tabbett@psi.ch::e2260027-30c2-4b4f-b968-52625ed51401" providerId="AD" clId="Web-{E15F2322-F6A7-4D86-210D-381946779513}" dt="2025-09-12T07:37:52.778" v="23"/>
          <ac:spMkLst>
            <pc:docMk/>
            <pc:sldMk cId="2918927167" sldId="381"/>
            <ac:spMk id="7" creationId="{77401A8F-52A4-6670-95C6-1D6ABECCEE31}"/>
          </ac:spMkLst>
        </pc:spChg>
        <pc:spChg chg="add del mod">
          <ac:chgData name="Tabbett, Justin Dante" userId="S::justin.tabbett@psi.ch::e2260027-30c2-4b4f-b968-52625ed51401" providerId="AD" clId="Web-{E15F2322-F6A7-4D86-210D-381946779513}" dt="2025-09-12T07:47:44.215" v="190"/>
          <ac:spMkLst>
            <pc:docMk/>
            <pc:sldMk cId="2918927167" sldId="381"/>
            <ac:spMk id="11" creationId="{6694B8F4-6A69-62FC-4BF5-F509A35CF3D6}"/>
          </ac:spMkLst>
        </pc:spChg>
        <pc:spChg chg="add del">
          <ac:chgData name="Tabbett, Justin Dante" userId="S::justin.tabbett@psi.ch::e2260027-30c2-4b4f-b968-52625ed51401" providerId="AD" clId="Web-{E15F2322-F6A7-4D86-210D-381946779513}" dt="2025-09-12T07:50:04.671" v="203"/>
          <ac:spMkLst>
            <pc:docMk/>
            <pc:sldMk cId="2918927167" sldId="381"/>
            <ac:spMk id="14" creationId="{7EB5FC1C-D6EB-5B02-4671-22077B98BA4E}"/>
          </ac:spMkLst>
        </pc:spChg>
        <pc:spChg chg="add del">
          <ac:chgData name="Tabbett, Justin Dante" userId="S::justin.tabbett@psi.ch::e2260027-30c2-4b4f-b968-52625ed51401" providerId="AD" clId="Web-{E15F2322-F6A7-4D86-210D-381946779513}" dt="2025-09-12T07:50:10.187" v="205"/>
          <ac:spMkLst>
            <pc:docMk/>
            <pc:sldMk cId="2918927167" sldId="381"/>
            <ac:spMk id="15" creationId="{550F8435-BF60-0B2C-CCE0-50A2110FB8FD}"/>
          </ac:spMkLst>
        </pc:spChg>
        <pc:spChg chg="add del">
          <ac:chgData name="Tabbett, Justin Dante" userId="S::justin.tabbett@psi.ch::e2260027-30c2-4b4f-b968-52625ed51401" providerId="AD" clId="Web-{E15F2322-F6A7-4D86-210D-381946779513}" dt="2025-09-12T07:50:13.875" v="207"/>
          <ac:spMkLst>
            <pc:docMk/>
            <pc:sldMk cId="2918927167" sldId="381"/>
            <ac:spMk id="16" creationId="{87FE6ED2-02C4-4BA9-E803-F1338804AA19}"/>
          </ac:spMkLst>
        </pc:spChg>
        <pc:spChg chg="add mod">
          <ac:chgData name="Tabbett, Justin Dante" userId="S::justin.tabbett@psi.ch::e2260027-30c2-4b4f-b968-52625ed51401" providerId="AD" clId="Web-{E15F2322-F6A7-4D86-210D-381946779513}" dt="2025-09-12T07:51:32.064" v="226" actId="1076"/>
          <ac:spMkLst>
            <pc:docMk/>
            <pc:sldMk cId="2918927167" sldId="381"/>
            <ac:spMk id="18" creationId="{A8954E69-EA4F-990D-FA94-1015413BC3C0}"/>
          </ac:spMkLst>
        </pc:spChg>
        <pc:spChg chg="add del mod">
          <ac:chgData name="Tabbett, Justin Dante" userId="S::justin.tabbett@psi.ch::e2260027-30c2-4b4f-b968-52625ed51401" providerId="AD" clId="Web-{E15F2322-F6A7-4D86-210D-381946779513}" dt="2025-09-12T07:54:01.973" v="250"/>
          <ac:spMkLst>
            <pc:docMk/>
            <pc:sldMk cId="2918927167" sldId="381"/>
            <ac:spMk id="20" creationId="{8C28E194-1C10-6BC8-6A3A-AED921CDA1D1}"/>
          </ac:spMkLst>
        </pc:spChg>
        <pc:picChg chg="add mod modCrop">
          <ac:chgData name="Tabbett, Justin Dante" userId="S::justin.tabbett@psi.ch::e2260027-30c2-4b4f-b968-52625ed51401" providerId="AD" clId="Web-{E15F2322-F6A7-4D86-210D-381946779513}" dt="2025-09-12T07:46:49.245" v="185" actId="1076"/>
          <ac:picMkLst>
            <pc:docMk/>
            <pc:sldMk cId="2918927167" sldId="381"/>
            <ac:picMk id="8" creationId="{F6FE18CB-888B-402C-4005-42F6325C7606}"/>
          </ac:picMkLst>
        </pc:picChg>
        <pc:picChg chg="add mod modCrop">
          <ac:chgData name="Tabbett, Justin Dante" userId="S::justin.tabbett@psi.ch::e2260027-30c2-4b4f-b968-52625ed51401" providerId="AD" clId="Web-{E15F2322-F6A7-4D86-210D-381946779513}" dt="2025-09-12T07:46:49.323" v="186" actId="1076"/>
          <ac:picMkLst>
            <pc:docMk/>
            <pc:sldMk cId="2918927167" sldId="381"/>
            <ac:picMk id="9" creationId="{454AF173-5ABC-F477-9725-3078D51EB270}"/>
          </ac:picMkLst>
        </pc:picChg>
        <pc:picChg chg="add mod modCrop">
          <ac:chgData name="Tabbett, Justin Dante" userId="S::justin.tabbett@psi.ch::e2260027-30c2-4b4f-b968-52625ed51401" providerId="AD" clId="Web-{E15F2322-F6A7-4D86-210D-381946779513}" dt="2025-09-12T07:49:40.327" v="197" actId="1076"/>
          <ac:picMkLst>
            <pc:docMk/>
            <pc:sldMk cId="2918927167" sldId="381"/>
            <ac:picMk id="10" creationId="{47914348-7F29-F11D-B98A-362C626CCF9F}"/>
          </ac:picMkLst>
        </pc:picChg>
        <pc:cxnChg chg="add mod">
          <ac:chgData name="Tabbett, Justin Dante" userId="S::justin.tabbett@psi.ch::e2260027-30c2-4b4f-b968-52625ed51401" providerId="AD" clId="Web-{E15F2322-F6A7-4D86-210D-381946779513}" dt="2025-09-12T07:52:17.908" v="235"/>
          <ac:cxnSpMkLst>
            <pc:docMk/>
            <pc:sldMk cId="2918927167" sldId="381"/>
            <ac:cxnSpMk id="12" creationId="{E225C87B-B686-44C7-A391-ED26B8B28595}"/>
          </ac:cxnSpMkLst>
        </pc:cxnChg>
        <pc:cxnChg chg="add mod">
          <ac:chgData name="Tabbett, Justin Dante" userId="S::justin.tabbett@psi.ch::e2260027-30c2-4b4f-b968-52625ed51401" providerId="AD" clId="Web-{E15F2322-F6A7-4D86-210D-381946779513}" dt="2025-09-12T07:52:17.924" v="236"/>
          <ac:cxnSpMkLst>
            <pc:docMk/>
            <pc:sldMk cId="2918927167" sldId="381"/>
            <ac:cxnSpMk id="13" creationId="{51EC44F5-5184-8E2E-2643-E60FD8F77D4C}"/>
          </ac:cxnSpMkLst>
        </pc:cxnChg>
        <pc:cxnChg chg="add mod ord">
          <ac:chgData name="Tabbett, Justin Dante" userId="S::justin.tabbett@psi.ch::e2260027-30c2-4b4f-b968-52625ed51401" providerId="AD" clId="Web-{E15F2322-F6A7-4D86-210D-381946779513}" dt="2025-09-12T07:52:11.361" v="234"/>
          <ac:cxnSpMkLst>
            <pc:docMk/>
            <pc:sldMk cId="2918927167" sldId="381"/>
            <ac:cxnSpMk id="19" creationId="{B4F10027-6F65-6723-758F-3F43D0D76F16}"/>
          </ac:cxnSpMkLst>
        </pc:cxnChg>
      </pc:sldChg>
    </pc:docChg>
  </pc:docChgLst>
  <pc:docChgLst>
    <pc:chgData name="Tabbett, Justin Dante" userId="e2260027-30c2-4b4f-b968-52625ed51401" providerId="ADAL" clId="{19F41D77-C171-4693-9CAC-9A4869F74564}"/>
    <pc:docChg chg="undo redo custSel addSld delSld modSld sldOrd">
      <pc:chgData name="Tabbett, Justin Dante" userId="e2260027-30c2-4b4f-b968-52625ed51401" providerId="ADAL" clId="{19F41D77-C171-4693-9CAC-9A4869F74564}" dt="2025-09-16T14:02:46.170" v="5089" actId="20577"/>
      <pc:docMkLst>
        <pc:docMk/>
      </pc:docMkLst>
      <pc:sldChg chg="ord">
        <pc:chgData name="Tabbett, Justin Dante" userId="e2260027-30c2-4b4f-b968-52625ed51401" providerId="ADAL" clId="{19F41D77-C171-4693-9CAC-9A4869F74564}" dt="2025-09-15T09:22:05.364" v="4068"/>
        <pc:sldMkLst>
          <pc:docMk/>
          <pc:sldMk cId="1267771005" sldId="266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1330748060" sldId="280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1548677123" sldId="285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695623668" sldId="286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4095108618" sldId="292"/>
        </pc:sldMkLst>
      </pc:sldChg>
      <pc:sldChg chg="addSp modSp mod modAnim">
        <pc:chgData name="Tabbett, Justin Dante" userId="e2260027-30c2-4b4f-b968-52625ed51401" providerId="ADAL" clId="{19F41D77-C171-4693-9CAC-9A4869F74564}" dt="2025-09-16T13:17:14.019" v="5077" actId="20577"/>
        <pc:sldMkLst>
          <pc:docMk/>
          <pc:sldMk cId="4278221420" sldId="293"/>
        </pc:sldMkLst>
        <pc:spChg chg="add mod">
          <ac:chgData name="Tabbett, Justin Dante" userId="e2260027-30c2-4b4f-b968-52625ed51401" providerId="ADAL" clId="{19F41D77-C171-4693-9CAC-9A4869F74564}" dt="2025-09-16T13:17:14.019" v="5077" actId="20577"/>
          <ac:spMkLst>
            <pc:docMk/>
            <pc:sldMk cId="4278221420" sldId="293"/>
            <ac:spMk id="10" creationId="{4FD4E2AE-C292-D667-9B15-2759CF0B5717}"/>
          </ac:spMkLst>
        </pc:spChg>
        <pc:spChg chg="add mod">
          <ac:chgData name="Tabbett, Justin Dante" userId="e2260027-30c2-4b4f-b968-52625ed51401" providerId="ADAL" clId="{19F41D77-C171-4693-9CAC-9A4869F74564}" dt="2025-09-15T14:43:05.979" v="4849" actId="114"/>
          <ac:spMkLst>
            <pc:docMk/>
            <pc:sldMk cId="4278221420" sldId="293"/>
            <ac:spMk id="11" creationId="{1F1AE871-15FC-1807-EEA6-3ED9BC760FE8}"/>
          </ac:spMkLst>
        </pc:spChg>
        <pc:spChg chg="add mod">
          <ac:chgData name="Tabbett, Justin Dante" userId="e2260027-30c2-4b4f-b968-52625ed51401" providerId="ADAL" clId="{19F41D77-C171-4693-9CAC-9A4869F74564}" dt="2025-09-15T14:43:41.721" v="4886" actId="20577"/>
          <ac:spMkLst>
            <pc:docMk/>
            <pc:sldMk cId="4278221420" sldId="293"/>
            <ac:spMk id="12" creationId="{5A4158C2-0F1E-B27B-D842-273E298B0EAF}"/>
          </ac:spMkLst>
        </pc:spChg>
        <pc:spChg chg="add mod">
          <ac:chgData name="Tabbett, Justin Dante" userId="e2260027-30c2-4b4f-b968-52625ed51401" providerId="ADAL" clId="{19F41D77-C171-4693-9CAC-9A4869F74564}" dt="2025-09-15T14:44:06.091" v="4891" actId="1076"/>
          <ac:spMkLst>
            <pc:docMk/>
            <pc:sldMk cId="4278221420" sldId="293"/>
            <ac:spMk id="13" creationId="{9994B18E-F5FC-AFBB-BE1A-A047871913DF}"/>
          </ac:spMkLst>
        </pc:spChg>
        <pc:picChg chg="add mod">
          <ac:chgData name="Tabbett, Justin Dante" userId="e2260027-30c2-4b4f-b968-52625ed51401" providerId="ADAL" clId="{19F41D77-C171-4693-9CAC-9A4869F74564}" dt="2025-09-15T14:42:50.050" v="4844" actId="1076"/>
          <ac:picMkLst>
            <pc:docMk/>
            <pc:sldMk cId="4278221420" sldId="293"/>
            <ac:picMk id="8" creationId="{D85872DE-14EB-C626-FFEB-FF84FE9942E4}"/>
          </ac:picMkLst>
        </pc:picChg>
        <pc:picChg chg="add mod">
          <ac:chgData name="Tabbett, Justin Dante" userId="e2260027-30c2-4b4f-b968-52625ed51401" providerId="ADAL" clId="{19F41D77-C171-4693-9CAC-9A4869F74564}" dt="2025-09-15T14:42:52.417" v="4845" actId="1076"/>
          <ac:picMkLst>
            <pc:docMk/>
            <pc:sldMk cId="4278221420" sldId="293"/>
            <ac:picMk id="4098" creationId="{2DB10774-2CDA-780B-EDCE-7996A73DFEAC}"/>
          </ac:picMkLst>
        </pc:picChg>
        <pc:picChg chg="add mod">
          <ac:chgData name="Tabbett, Justin Dante" userId="e2260027-30c2-4b4f-b968-52625ed51401" providerId="ADAL" clId="{19F41D77-C171-4693-9CAC-9A4869F74564}" dt="2025-09-15T14:42:57.370" v="4846" actId="1076"/>
          <ac:picMkLst>
            <pc:docMk/>
            <pc:sldMk cId="4278221420" sldId="293"/>
            <ac:picMk id="4100" creationId="{7AFFB499-B417-68DF-28EB-44D1E489AE6D}"/>
          </ac:picMkLst>
        </pc:picChg>
        <pc:picChg chg="add mod">
          <ac:chgData name="Tabbett, Justin Dante" userId="e2260027-30c2-4b4f-b968-52625ed51401" providerId="ADAL" clId="{19F41D77-C171-4693-9CAC-9A4869F74564}" dt="2025-09-15T14:42:59.184" v="4847" actId="1076"/>
          <ac:picMkLst>
            <pc:docMk/>
            <pc:sldMk cId="4278221420" sldId="293"/>
            <ac:picMk id="4102" creationId="{90B1A22A-338E-9B44-A47F-D59E788765AB}"/>
          </ac:picMkLst>
        </pc:picChg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828968588" sldId="294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1514994562" sldId="295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1153519599" sldId="296"/>
        </pc:sldMkLst>
      </pc:sldChg>
      <pc:sldChg chg="modSp mod modAnim">
        <pc:chgData name="Tabbett, Justin Dante" userId="e2260027-30c2-4b4f-b968-52625ed51401" providerId="ADAL" clId="{19F41D77-C171-4693-9CAC-9A4869F74564}" dt="2025-09-15T14:50:14.764" v="5000"/>
        <pc:sldMkLst>
          <pc:docMk/>
          <pc:sldMk cId="2869120348" sldId="297"/>
        </pc:sldMkLst>
        <pc:spChg chg="mod">
          <ac:chgData name="Tabbett, Justin Dante" userId="e2260027-30c2-4b4f-b968-52625ed51401" providerId="ADAL" clId="{19F41D77-C171-4693-9CAC-9A4869F74564}" dt="2025-09-15T14:48:08.353" v="4962" actId="1076"/>
          <ac:spMkLst>
            <pc:docMk/>
            <pc:sldMk cId="2869120348" sldId="297"/>
            <ac:spMk id="22" creationId="{798B59AE-5AF9-5784-CAC0-031BEE1ED5EC}"/>
          </ac:spMkLst>
        </pc:spChg>
        <pc:spChg chg="mod">
          <ac:chgData name="Tabbett, Justin Dante" userId="e2260027-30c2-4b4f-b968-52625ed51401" providerId="ADAL" clId="{19F41D77-C171-4693-9CAC-9A4869F74564}" dt="2025-09-15T14:48:56.144" v="4985" actId="1076"/>
          <ac:spMkLst>
            <pc:docMk/>
            <pc:sldMk cId="2869120348" sldId="297"/>
            <ac:spMk id="35" creationId="{562D8CB5-8B34-B968-3E6D-FC00CCBC8598}"/>
          </ac:spMkLst>
        </pc:spChg>
        <pc:spChg chg="mod">
          <ac:chgData name="Tabbett, Justin Dante" userId="e2260027-30c2-4b4f-b968-52625ed51401" providerId="ADAL" clId="{19F41D77-C171-4693-9CAC-9A4869F74564}" dt="2025-09-15T14:49:09.494" v="4994" actId="1076"/>
          <ac:spMkLst>
            <pc:docMk/>
            <pc:sldMk cId="2869120348" sldId="297"/>
            <ac:spMk id="36" creationId="{8BAAF2D7-BA83-1A10-241D-29D4384C5A85}"/>
          </ac:spMkLst>
        </pc:spChg>
        <pc:spChg chg="mod">
          <ac:chgData name="Tabbett, Justin Dante" userId="e2260027-30c2-4b4f-b968-52625ed51401" providerId="ADAL" clId="{19F41D77-C171-4693-9CAC-9A4869F74564}" dt="2025-09-15T14:48:41.704" v="4981" actId="1076"/>
          <ac:spMkLst>
            <pc:docMk/>
            <pc:sldMk cId="2869120348" sldId="297"/>
            <ac:spMk id="41" creationId="{0574527B-4DB1-85D7-7C09-FD20F05A56A9}"/>
          </ac:spMkLst>
        </pc:spChg>
        <pc:picChg chg="mod">
          <ac:chgData name="Tabbett, Justin Dante" userId="e2260027-30c2-4b4f-b968-52625ed51401" providerId="ADAL" clId="{19F41D77-C171-4693-9CAC-9A4869F74564}" dt="2025-09-15T14:49:11.844" v="4995" actId="1076"/>
          <ac:picMkLst>
            <pc:docMk/>
            <pc:sldMk cId="2869120348" sldId="297"/>
            <ac:picMk id="27" creationId="{DD64BD87-EFE6-613C-5A64-12637F056542}"/>
          </ac:picMkLst>
        </pc:picChg>
        <pc:picChg chg="mod">
          <ac:chgData name="Tabbett, Justin Dante" userId="e2260027-30c2-4b4f-b968-52625ed51401" providerId="ADAL" clId="{19F41D77-C171-4693-9CAC-9A4869F74564}" dt="2025-09-15T14:48:57.717" v="4986" actId="1076"/>
          <ac:picMkLst>
            <pc:docMk/>
            <pc:sldMk cId="2869120348" sldId="297"/>
            <ac:picMk id="31" creationId="{CA17A13B-5D27-B777-32D7-F6B30399A618}"/>
          </ac:picMkLst>
        </pc:picChg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4028824149" sldId="298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283145268" sldId="299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4198391901" sldId="300"/>
        </pc:sldMkLst>
      </pc:sldChg>
      <pc:sldChg chg="delSp modSp mod">
        <pc:chgData name="Tabbett, Justin Dante" userId="e2260027-30c2-4b4f-b968-52625ed51401" providerId="ADAL" clId="{19F41D77-C171-4693-9CAC-9A4869F74564}" dt="2025-09-16T13:14:59.125" v="5075" actId="20577"/>
        <pc:sldMkLst>
          <pc:docMk/>
          <pc:sldMk cId="3621007384" sldId="301"/>
        </pc:sldMkLst>
        <pc:spChg chg="mod">
          <ac:chgData name="Tabbett, Justin Dante" userId="e2260027-30c2-4b4f-b968-52625ed51401" providerId="ADAL" clId="{19F41D77-C171-4693-9CAC-9A4869F74564}" dt="2025-09-16T13:14:59.125" v="5075" actId="20577"/>
          <ac:spMkLst>
            <pc:docMk/>
            <pc:sldMk cId="3621007384" sldId="301"/>
            <ac:spMk id="3" creationId="{B0F1E6AD-5F9D-40E2-9400-77D55F7A0D41}"/>
          </ac:spMkLst>
        </pc:spChg>
        <pc:spChg chg="del mod">
          <ac:chgData name="Tabbett, Justin Dante" userId="e2260027-30c2-4b4f-b968-52625ed51401" providerId="ADAL" clId="{19F41D77-C171-4693-9CAC-9A4869F74564}" dt="2025-09-15T14:33:30.850" v="4758" actId="478"/>
          <ac:spMkLst>
            <pc:docMk/>
            <pc:sldMk cId="3621007384" sldId="301"/>
            <ac:spMk id="11" creationId="{364D7A32-F75C-F4B6-4A73-9EDF089EAB9F}"/>
          </ac:spMkLst>
        </pc:spChg>
        <pc:spChg chg="mod">
          <ac:chgData name="Tabbett, Justin Dante" userId="e2260027-30c2-4b4f-b968-52625ed51401" providerId="ADAL" clId="{19F41D77-C171-4693-9CAC-9A4869F74564}" dt="2025-09-15T14:33:38.181" v="4760" actId="1076"/>
          <ac:spMkLst>
            <pc:docMk/>
            <pc:sldMk cId="3621007384" sldId="301"/>
            <ac:spMk id="12" creationId="{0266DD68-6717-3D1A-BC7C-F3EFEAF20539}"/>
          </ac:spMkLst>
        </pc:spChg>
        <pc:picChg chg="mod">
          <ac:chgData name="Tabbett, Justin Dante" userId="e2260027-30c2-4b4f-b968-52625ed51401" providerId="ADAL" clId="{19F41D77-C171-4693-9CAC-9A4869F74564}" dt="2025-09-15T14:33:44.220" v="4762" actId="1076"/>
          <ac:picMkLst>
            <pc:docMk/>
            <pc:sldMk cId="3621007384" sldId="301"/>
            <ac:picMk id="8" creationId="{3713A66E-43FF-C47A-705A-AB1011EFCB40}"/>
          </ac:picMkLst>
        </pc:picChg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4075793266" sldId="302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449573390" sldId="303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76937961" sldId="304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864757112" sldId="305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242141077" sldId="306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398079926" sldId="307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2817371651" sldId="308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348787676" sldId="309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594761513" sldId="310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2922781633" sldId="311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2787051300" sldId="312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2157725631" sldId="313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733990674" sldId="315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811487410" sldId="316"/>
        </pc:sldMkLst>
      </pc:sldChg>
      <pc:sldChg chg="addSp delSp modSp mod">
        <pc:chgData name="Tabbett, Justin Dante" userId="e2260027-30c2-4b4f-b968-52625ed51401" providerId="ADAL" clId="{19F41D77-C171-4693-9CAC-9A4869F74564}" dt="2025-09-12T15:58:45.311" v="1233" actId="21"/>
        <pc:sldMkLst>
          <pc:docMk/>
          <pc:sldMk cId="324790283" sldId="328"/>
        </pc:sldMkLst>
        <pc:spChg chg="add del mod">
          <ac:chgData name="Tabbett, Justin Dante" userId="e2260027-30c2-4b4f-b968-52625ed51401" providerId="ADAL" clId="{19F41D77-C171-4693-9CAC-9A4869F74564}" dt="2025-09-12T15:31:24.540" v="996" actId="21"/>
          <ac:spMkLst>
            <pc:docMk/>
            <pc:sldMk cId="324790283" sldId="328"/>
            <ac:spMk id="3" creationId="{2FFD069D-573E-FBA0-4FC7-05696DBED29C}"/>
          </ac:spMkLst>
        </pc:spChg>
        <pc:spChg chg="add del mod">
          <ac:chgData name="Tabbett, Justin Dante" userId="e2260027-30c2-4b4f-b968-52625ed51401" providerId="ADAL" clId="{19F41D77-C171-4693-9CAC-9A4869F74564}" dt="2025-09-12T15:58:45.311" v="1233" actId="21"/>
          <ac:spMkLst>
            <pc:docMk/>
            <pc:sldMk cId="324790283" sldId="328"/>
            <ac:spMk id="7" creationId="{B981E10B-12E9-CF2C-8736-C2452B926D45}"/>
          </ac:spMkLst>
        </pc:spChg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2547619710" sldId="361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357162606" sldId="362"/>
        </pc:sldMkLst>
      </pc:sldChg>
      <pc:sldChg chg="del">
        <pc:chgData name="Tabbett, Justin Dante" userId="e2260027-30c2-4b4f-b968-52625ed51401" providerId="ADAL" clId="{19F41D77-C171-4693-9CAC-9A4869F74564}" dt="2025-09-15T08:46:32.561" v="3350" actId="47"/>
        <pc:sldMkLst>
          <pc:docMk/>
          <pc:sldMk cId="3507785159" sldId="363"/>
        </pc:sldMkLst>
      </pc:sldChg>
      <pc:sldChg chg="del">
        <pc:chgData name="Tabbett, Justin Dante" userId="e2260027-30c2-4b4f-b968-52625ed51401" providerId="ADAL" clId="{19F41D77-C171-4693-9CAC-9A4869F74564}" dt="2025-09-15T08:46:21.019" v="3349" actId="47"/>
        <pc:sldMkLst>
          <pc:docMk/>
          <pc:sldMk cId="2812535211" sldId="372"/>
        </pc:sldMkLst>
      </pc:sldChg>
      <pc:sldChg chg="del">
        <pc:chgData name="Tabbett, Justin Dante" userId="e2260027-30c2-4b4f-b968-52625ed51401" providerId="ADAL" clId="{19F41D77-C171-4693-9CAC-9A4869F74564}" dt="2025-09-15T08:46:21.019" v="3349" actId="47"/>
        <pc:sldMkLst>
          <pc:docMk/>
          <pc:sldMk cId="147251279" sldId="373"/>
        </pc:sldMkLst>
      </pc:sldChg>
      <pc:sldChg chg="del">
        <pc:chgData name="Tabbett, Justin Dante" userId="e2260027-30c2-4b4f-b968-52625ed51401" providerId="ADAL" clId="{19F41D77-C171-4693-9CAC-9A4869F74564}" dt="2025-09-15T08:46:21.019" v="3349" actId="47"/>
        <pc:sldMkLst>
          <pc:docMk/>
          <pc:sldMk cId="233711457" sldId="374"/>
        </pc:sldMkLst>
      </pc:sldChg>
      <pc:sldChg chg="del">
        <pc:chgData name="Tabbett, Justin Dante" userId="e2260027-30c2-4b4f-b968-52625ed51401" providerId="ADAL" clId="{19F41D77-C171-4693-9CAC-9A4869F74564}" dt="2025-09-15T08:46:21.019" v="3349" actId="47"/>
        <pc:sldMkLst>
          <pc:docMk/>
          <pc:sldMk cId="1283796813" sldId="375"/>
        </pc:sldMkLst>
      </pc:sldChg>
      <pc:sldChg chg="del">
        <pc:chgData name="Tabbett, Justin Dante" userId="e2260027-30c2-4b4f-b968-52625ed51401" providerId="ADAL" clId="{19F41D77-C171-4693-9CAC-9A4869F74564}" dt="2025-09-15T08:46:21.019" v="3349" actId="47"/>
        <pc:sldMkLst>
          <pc:docMk/>
          <pc:sldMk cId="3411276931" sldId="376"/>
        </pc:sldMkLst>
      </pc:sldChg>
      <pc:sldChg chg="del">
        <pc:chgData name="Tabbett, Justin Dante" userId="e2260027-30c2-4b4f-b968-52625ed51401" providerId="ADAL" clId="{19F41D77-C171-4693-9CAC-9A4869F74564}" dt="2025-09-15T08:46:21.019" v="3349" actId="47"/>
        <pc:sldMkLst>
          <pc:docMk/>
          <pc:sldMk cId="1532430345" sldId="377"/>
        </pc:sldMkLst>
      </pc:sldChg>
      <pc:sldChg chg="addSp delSp modSp mod delAnim modAnim">
        <pc:chgData name="Tabbett, Justin Dante" userId="e2260027-30c2-4b4f-b968-52625ed51401" providerId="ADAL" clId="{19F41D77-C171-4693-9CAC-9A4869F74564}" dt="2025-09-15T14:48:34.053" v="4980" actId="1035"/>
        <pc:sldMkLst>
          <pc:docMk/>
          <pc:sldMk cId="810182854" sldId="378"/>
        </pc:sldMkLst>
        <pc:spChg chg="mod ord">
          <ac:chgData name="Tabbett, Justin Dante" userId="e2260027-30c2-4b4f-b968-52625ed51401" providerId="ADAL" clId="{19F41D77-C171-4693-9CAC-9A4869F74564}" dt="2025-09-15T14:45:56.692" v="4917" actId="167"/>
          <ac:spMkLst>
            <pc:docMk/>
            <pc:sldMk cId="810182854" sldId="378"/>
            <ac:spMk id="3" creationId="{B0F1E6AD-5F9D-40E2-9400-77D55F7A0D41}"/>
          </ac:spMkLst>
        </pc:spChg>
        <pc:spChg chg="add del mod">
          <ac:chgData name="Tabbett, Justin Dante" userId="e2260027-30c2-4b4f-b968-52625ed51401" providerId="ADAL" clId="{19F41D77-C171-4693-9CAC-9A4869F74564}" dt="2025-09-15T14:45:58.957" v="4918" actId="478"/>
          <ac:spMkLst>
            <pc:docMk/>
            <pc:sldMk cId="810182854" sldId="378"/>
            <ac:spMk id="7" creationId="{20748457-9D25-BCEB-6E0A-E7869FCE2C14}"/>
          </ac:spMkLst>
        </pc:spChg>
        <pc:spChg chg="add mod">
          <ac:chgData name="Tabbett, Justin Dante" userId="e2260027-30c2-4b4f-b968-52625ed51401" providerId="ADAL" clId="{19F41D77-C171-4693-9CAC-9A4869F74564}" dt="2025-09-15T14:47:14.543" v="4952" actId="122"/>
          <ac:spMkLst>
            <pc:docMk/>
            <pc:sldMk cId="810182854" sldId="378"/>
            <ac:spMk id="8" creationId="{833CD5DF-E5A0-5AE1-A9F5-105C340E8C69}"/>
          </ac:spMkLst>
        </pc:spChg>
        <pc:spChg chg="mod">
          <ac:chgData name="Tabbett, Justin Dante" userId="e2260027-30c2-4b4f-b968-52625ed51401" providerId="ADAL" clId="{19F41D77-C171-4693-9CAC-9A4869F74564}" dt="2025-09-15T14:48:28.662" v="4965" actId="1076"/>
          <ac:spMkLst>
            <pc:docMk/>
            <pc:sldMk cId="810182854" sldId="378"/>
            <ac:spMk id="9" creationId="{F5E8105C-9B95-5F67-D526-F51525399E40}"/>
          </ac:spMkLst>
        </pc:spChg>
        <pc:spChg chg="mod">
          <ac:chgData name="Tabbett, Justin Dante" userId="e2260027-30c2-4b4f-b968-52625ed51401" providerId="ADAL" clId="{19F41D77-C171-4693-9CAC-9A4869F74564}" dt="2025-09-15T14:48:34.053" v="4980" actId="1035"/>
          <ac:spMkLst>
            <pc:docMk/>
            <pc:sldMk cId="810182854" sldId="378"/>
            <ac:spMk id="18" creationId="{5E803191-CDA6-CBA0-13FC-32C66C52A915}"/>
          </ac:spMkLst>
        </pc:spChg>
        <pc:spChg chg="mod">
          <ac:chgData name="Tabbett, Justin Dante" userId="e2260027-30c2-4b4f-b968-52625ed51401" providerId="ADAL" clId="{19F41D77-C171-4693-9CAC-9A4869F74564}" dt="2025-09-15T14:48:34.053" v="4980" actId="1035"/>
          <ac:spMkLst>
            <pc:docMk/>
            <pc:sldMk cId="810182854" sldId="378"/>
            <ac:spMk id="19" creationId="{58298D0D-CC3B-1F85-18F1-27D565FEE8FD}"/>
          </ac:spMkLst>
        </pc:spChg>
        <pc:spChg chg="mod">
          <ac:chgData name="Tabbett, Justin Dante" userId="e2260027-30c2-4b4f-b968-52625ed51401" providerId="ADAL" clId="{19F41D77-C171-4693-9CAC-9A4869F74564}" dt="2025-09-15T14:47:21.288" v="4953" actId="255"/>
          <ac:spMkLst>
            <pc:docMk/>
            <pc:sldMk cId="810182854" sldId="378"/>
            <ac:spMk id="20" creationId="{B4CB69F2-03F0-F316-1277-2EA51914AE5F}"/>
          </ac:spMkLst>
        </pc:spChg>
        <pc:picChg chg="mod">
          <ac:chgData name="Tabbett, Justin Dante" userId="e2260027-30c2-4b4f-b968-52625ed51401" providerId="ADAL" clId="{19F41D77-C171-4693-9CAC-9A4869F74564}" dt="2025-09-15T14:48:34.053" v="4980" actId="1035"/>
          <ac:picMkLst>
            <pc:docMk/>
            <pc:sldMk cId="810182854" sldId="378"/>
            <ac:picMk id="11" creationId="{2B9D19C8-FE5E-8E54-8670-05FC22482511}"/>
          </ac:picMkLst>
        </pc:picChg>
        <pc:picChg chg="mod modCrop">
          <ac:chgData name="Tabbett, Justin Dante" userId="e2260027-30c2-4b4f-b968-52625ed51401" providerId="ADAL" clId="{19F41D77-C171-4693-9CAC-9A4869F74564}" dt="2025-09-15T14:46:29.393" v="4921" actId="14100"/>
          <ac:picMkLst>
            <pc:docMk/>
            <pc:sldMk cId="810182854" sldId="378"/>
            <ac:picMk id="13" creationId="{064E8345-64FB-43AF-A235-22EE13F8D026}"/>
          </ac:picMkLst>
        </pc:picChg>
      </pc:sldChg>
      <pc:sldChg chg="del">
        <pc:chgData name="Tabbett, Justin Dante" userId="e2260027-30c2-4b4f-b968-52625ed51401" providerId="ADAL" clId="{19F41D77-C171-4693-9CAC-9A4869F74564}" dt="2025-09-15T14:47:33.168" v="4955" actId="47"/>
        <pc:sldMkLst>
          <pc:docMk/>
          <pc:sldMk cId="1574463562" sldId="379"/>
        </pc:sldMkLst>
      </pc:sldChg>
      <pc:sldChg chg="addSp delSp modSp mod">
        <pc:chgData name="Tabbett, Justin Dante" userId="e2260027-30c2-4b4f-b968-52625ed51401" providerId="ADAL" clId="{19F41D77-C171-4693-9CAC-9A4869F74564}" dt="2025-09-15T14:29:42.330" v="4711" actId="12788"/>
        <pc:sldMkLst>
          <pc:docMk/>
          <pc:sldMk cId="979824022" sldId="380"/>
        </pc:sldMkLst>
        <pc:spChg chg="add del mod ord topLvl">
          <ac:chgData name="Tabbett, Justin Dante" userId="e2260027-30c2-4b4f-b968-52625ed51401" providerId="ADAL" clId="{19F41D77-C171-4693-9CAC-9A4869F74564}" dt="2025-09-15T14:22:39.779" v="4507" actId="21"/>
          <ac:spMkLst>
            <pc:docMk/>
            <pc:sldMk cId="979824022" sldId="380"/>
            <ac:spMk id="8" creationId="{F8A92E87-0B33-A639-3A61-2638E684106B}"/>
          </ac:spMkLst>
        </pc:spChg>
        <pc:spChg chg="add del mod topLvl">
          <ac:chgData name="Tabbett, Justin Dante" userId="e2260027-30c2-4b4f-b968-52625ed51401" providerId="ADAL" clId="{19F41D77-C171-4693-9CAC-9A4869F74564}" dt="2025-09-15T14:22:39.779" v="4507" actId="21"/>
          <ac:spMkLst>
            <pc:docMk/>
            <pc:sldMk cId="979824022" sldId="380"/>
            <ac:spMk id="9" creationId="{F33D571B-4847-6074-30BC-0DADAB821508}"/>
          </ac:spMkLst>
        </pc:spChg>
        <pc:spChg chg="add del mod topLvl">
          <ac:chgData name="Tabbett, Justin Dante" userId="e2260027-30c2-4b4f-b968-52625ed51401" providerId="ADAL" clId="{19F41D77-C171-4693-9CAC-9A4869F74564}" dt="2025-09-15T14:22:39.779" v="4507" actId="21"/>
          <ac:spMkLst>
            <pc:docMk/>
            <pc:sldMk cId="979824022" sldId="380"/>
            <ac:spMk id="10" creationId="{34E60AF7-5886-5F45-FB1D-7A92DD7D0A13}"/>
          </ac:spMkLst>
        </pc:spChg>
        <pc:spChg chg="add del mod topLvl">
          <ac:chgData name="Tabbett, Justin Dante" userId="e2260027-30c2-4b4f-b968-52625ed51401" providerId="ADAL" clId="{19F41D77-C171-4693-9CAC-9A4869F74564}" dt="2025-09-15T14:22:39.779" v="4507" actId="21"/>
          <ac:spMkLst>
            <pc:docMk/>
            <pc:sldMk cId="979824022" sldId="380"/>
            <ac:spMk id="11" creationId="{4A790A32-B100-526B-B323-F5058CC46CE4}"/>
          </ac:spMkLst>
        </pc:spChg>
        <pc:spChg chg="add del mod">
          <ac:chgData name="Tabbett, Justin Dante" userId="e2260027-30c2-4b4f-b968-52625ed51401" providerId="ADAL" clId="{19F41D77-C171-4693-9CAC-9A4869F74564}" dt="2025-09-15T14:23:20.258" v="4517"/>
          <ac:spMkLst>
            <pc:docMk/>
            <pc:sldMk cId="979824022" sldId="380"/>
            <ac:spMk id="13" creationId="{5EBD896B-693E-B1AE-FDE6-DBEB621708C4}"/>
          </ac:spMkLst>
        </pc:spChg>
        <pc:spChg chg="add del mod">
          <ac:chgData name="Tabbett, Justin Dante" userId="e2260027-30c2-4b4f-b968-52625ed51401" providerId="ADAL" clId="{19F41D77-C171-4693-9CAC-9A4869F74564}" dt="2025-09-15T14:23:20.258" v="4517"/>
          <ac:spMkLst>
            <pc:docMk/>
            <pc:sldMk cId="979824022" sldId="380"/>
            <ac:spMk id="14" creationId="{9611D604-2A5C-715E-241B-854E905654B6}"/>
          </ac:spMkLst>
        </pc:spChg>
        <pc:spChg chg="add del mod">
          <ac:chgData name="Tabbett, Justin Dante" userId="e2260027-30c2-4b4f-b968-52625ed51401" providerId="ADAL" clId="{19F41D77-C171-4693-9CAC-9A4869F74564}" dt="2025-09-15T14:22:39.779" v="4507" actId="21"/>
          <ac:spMkLst>
            <pc:docMk/>
            <pc:sldMk cId="979824022" sldId="380"/>
            <ac:spMk id="16" creationId="{8AD69E1B-DC5D-3C96-E142-F3829D608DBA}"/>
          </ac:spMkLst>
        </pc:spChg>
        <pc:spChg chg="add del mod">
          <ac:chgData name="Tabbett, Justin Dante" userId="e2260027-30c2-4b4f-b968-52625ed51401" providerId="ADAL" clId="{19F41D77-C171-4693-9CAC-9A4869F74564}" dt="2025-09-15T14:23:57.279" v="4519"/>
          <ac:spMkLst>
            <pc:docMk/>
            <pc:sldMk cId="979824022" sldId="380"/>
            <ac:spMk id="17" creationId="{8AD69E1B-DC5D-3C96-E142-F3829D608DBA}"/>
          </ac:spMkLst>
        </pc:spChg>
        <pc:spChg chg="del mod ord">
          <ac:chgData name="Tabbett, Justin Dante" userId="e2260027-30c2-4b4f-b968-52625ed51401" providerId="ADAL" clId="{19F41D77-C171-4693-9CAC-9A4869F74564}" dt="2025-09-15T14:23:57.279" v="4519"/>
          <ac:spMkLst>
            <pc:docMk/>
            <pc:sldMk cId="979824022" sldId="380"/>
            <ac:spMk id="18" creationId="{64BC2290-3874-AA46-C251-A36C5B65B052}"/>
          </ac:spMkLst>
        </pc:spChg>
        <pc:spChg chg="mod">
          <ac:chgData name="Tabbett, Justin Dante" userId="e2260027-30c2-4b4f-b968-52625ed51401" providerId="ADAL" clId="{19F41D77-C171-4693-9CAC-9A4869F74564}" dt="2025-09-15T14:13:15.264" v="4191" actId="1076"/>
          <ac:spMkLst>
            <pc:docMk/>
            <pc:sldMk cId="979824022" sldId="380"/>
            <ac:spMk id="20" creationId="{C7BB5933-6A1B-28D5-9A6F-FBE9D98EA688}"/>
          </ac:spMkLst>
        </pc:spChg>
        <pc:spChg chg="mod">
          <ac:chgData name="Tabbett, Justin Dante" userId="e2260027-30c2-4b4f-b968-52625ed51401" providerId="ADAL" clId="{19F41D77-C171-4693-9CAC-9A4869F74564}" dt="2025-09-15T14:20:25.035" v="4474" actId="14100"/>
          <ac:spMkLst>
            <pc:docMk/>
            <pc:sldMk cId="979824022" sldId="380"/>
            <ac:spMk id="21" creationId="{464EB6DC-4898-48FB-D154-EEFE49A457C4}"/>
          </ac:spMkLst>
        </pc:spChg>
        <pc:spChg chg="del mod">
          <ac:chgData name="Tabbett, Justin Dante" userId="e2260027-30c2-4b4f-b968-52625ed51401" providerId="ADAL" clId="{19F41D77-C171-4693-9CAC-9A4869F74564}" dt="2025-09-15T14:28:56.567" v="4612" actId="478"/>
          <ac:spMkLst>
            <pc:docMk/>
            <pc:sldMk cId="979824022" sldId="380"/>
            <ac:spMk id="22" creationId="{2FBA49CF-5E9A-FAF5-13E8-816A01221AB7}"/>
          </ac:spMkLst>
        </pc:spChg>
        <pc:spChg chg="add del mod">
          <ac:chgData name="Tabbett, Justin Dante" userId="e2260027-30c2-4b4f-b968-52625ed51401" providerId="ADAL" clId="{19F41D77-C171-4693-9CAC-9A4869F74564}" dt="2025-09-15T14:28:56.094" v="4611" actId="478"/>
          <ac:spMkLst>
            <pc:docMk/>
            <pc:sldMk cId="979824022" sldId="380"/>
            <ac:spMk id="23" creationId="{3922ACA8-DAF3-C9B1-1F72-2E8F3A07B5F0}"/>
          </ac:spMkLst>
        </pc:spChg>
        <pc:spChg chg="add del mod">
          <ac:chgData name="Tabbett, Justin Dante" userId="e2260027-30c2-4b4f-b968-52625ed51401" providerId="ADAL" clId="{19F41D77-C171-4693-9CAC-9A4869F74564}" dt="2025-09-15T14:28:55.558" v="4610" actId="478"/>
          <ac:spMkLst>
            <pc:docMk/>
            <pc:sldMk cId="979824022" sldId="380"/>
            <ac:spMk id="24" creationId="{C2995781-7718-C8E8-B7D2-7E9E6B743420}"/>
          </ac:spMkLst>
        </pc:spChg>
        <pc:spChg chg="add del mod">
          <ac:chgData name="Tabbett, Justin Dante" userId="e2260027-30c2-4b4f-b968-52625ed51401" providerId="ADAL" clId="{19F41D77-C171-4693-9CAC-9A4869F74564}" dt="2025-09-15T14:28:54.760" v="4609" actId="478"/>
          <ac:spMkLst>
            <pc:docMk/>
            <pc:sldMk cId="979824022" sldId="380"/>
            <ac:spMk id="25" creationId="{D243B83F-3218-923B-6D74-B386BBC95004}"/>
          </ac:spMkLst>
        </pc:spChg>
        <pc:spChg chg="add del mod ord topLvl">
          <ac:chgData name="Tabbett, Justin Dante" userId="e2260027-30c2-4b4f-b968-52625ed51401" providerId="ADAL" clId="{19F41D77-C171-4693-9CAC-9A4869F74564}" dt="2025-09-15T14:28:52.958" v="4608" actId="14100"/>
          <ac:spMkLst>
            <pc:docMk/>
            <pc:sldMk cId="979824022" sldId="380"/>
            <ac:spMk id="26" creationId="{F8A92E87-0B33-A639-3A61-2638E684106B}"/>
          </ac:spMkLst>
        </pc:spChg>
        <pc:spChg chg="add mod topLvl">
          <ac:chgData name="Tabbett, Justin Dante" userId="e2260027-30c2-4b4f-b968-52625ed51401" providerId="ADAL" clId="{19F41D77-C171-4693-9CAC-9A4869F74564}" dt="2025-09-15T14:27:20.206" v="4585" actId="165"/>
          <ac:spMkLst>
            <pc:docMk/>
            <pc:sldMk cId="979824022" sldId="380"/>
            <ac:spMk id="27" creationId="{F33D571B-4847-6074-30BC-0DADAB821508}"/>
          </ac:spMkLst>
        </pc:spChg>
        <pc:spChg chg="add mod topLvl">
          <ac:chgData name="Tabbett, Justin Dante" userId="e2260027-30c2-4b4f-b968-52625ed51401" providerId="ADAL" clId="{19F41D77-C171-4693-9CAC-9A4869F74564}" dt="2025-09-15T14:27:20.206" v="4585" actId="165"/>
          <ac:spMkLst>
            <pc:docMk/>
            <pc:sldMk cId="979824022" sldId="380"/>
            <ac:spMk id="28" creationId="{34E60AF7-5886-5F45-FB1D-7A92DD7D0A13}"/>
          </ac:spMkLst>
        </pc:spChg>
        <pc:spChg chg="add mod topLvl">
          <ac:chgData name="Tabbett, Justin Dante" userId="e2260027-30c2-4b4f-b968-52625ed51401" providerId="ADAL" clId="{19F41D77-C171-4693-9CAC-9A4869F74564}" dt="2025-09-15T14:27:20.206" v="4585" actId="165"/>
          <ac:spMkLst>
            <pc:docMk/>
            <pc:sldMk cId="979824022" sldId="380"/>
            <ac:spMk id="29" creationId="{4A790A32-B100-526B-B323-F5058CC46CE4}"/>
          </ac:spMkLst>
        </pc:spChg>
        <pc:spChg chg="add del mod">
          <ac:chgData name="Tabbett, Justin Dante" userId="e2260027-30c2-4b4f-b968-52625ed51401" providerId="ADAL" clId="{19F41D77-C171-4693-9CAC-9A4869F74564}" dt="2025-09-15T14:28:48.438" v="4607" actId="478"/>
          <ac:spMkLst>
            <pc:docMk/>
            <pc:sldMk cId="979824022" sldId="380"/>
            <ac:spMk id="30" creationId="{F4C6D705-03C6-206B-5F27-B8DAE40C0375}"/>
          </ac:spMkLst>
        </pc:spChg>
        <pc:spChg chg="add del mod">
          <ac:chgData name="Tabbett, Justin Dante" userId="e2260027-30c2-4b4f-b968-52625ed51401" providerId="ADAL" clId="{19F41D77-C171-4693-9CAC-9A4869F74564}" dt="2025-09-15T14:26:31.085" v="4573" actId="478"/>
          <ac:spMkLst>
            <pc:docMk/>
            <pc:sldMk cId="979824022" sldId="380"/>
            <ac:spMk id="32" creationId="{D47398D8-E15E-63DF-0499-80D570B2C2DB}"/>
          </ac:spMkLst>
        </pc:spChg>
        <pc:spChg chg="add del mod">
          <ac:chgData name="Tabbett, Justin Dante" userId="e2260027-30c2-4b4f-b968-52625ed51401" providerId="ADAL" clId="{19F41D77-C171-4693-9CAC-9A4869F74564}" dt="2025-09-15T14:26:46.057" v="4575" actId="478"/>
          <ac:spMkLst>
            <pc:docMk/>
            <pc:sldMk cId="979824022" sldId="380"/>
            <ac:spMk id="33" creationId="{DBE0212B-69B6-DC00-5770-0ADA9D403F58}"/>
          </ac:spMkLst>
        </pc:spChg>
        <pc:spChg chg="add del mod">
          <ac:chgData name="Tabbett, Justin Dante" userId="e2260027-30c2-4b4f-b968-52625ed51401" providerId="ADAL" clId="{19F41D77-C171-4693-9CAC-9A4869F74564}" dt="2025-09-15T14:28:47.588" v="4606" actId="478"/>
          <ac:spMkLst>
            <pc:docMk/>
            <pc:sldMk cId="979824022" sldId="380"/>
            <ac:spMk id="35" creationId="{C0C588CA-01AD-D68D-5B0F-F833759A0247}"/>
          </ac:spMkLst>
        </pc:spChg>
        <pc:spChg chg="add del mod">
          <ac:chgData name="Tabbett, Justin Dante" userId="e2260027-30c2-4b4f-b968-52625ed51401" providerId="ADAL" clId="{19F41D77-C171-4693-9CAC-9A4869F74564}" dt="2025-09-15T14:28:45.038" v="4604" actId="478"/>
          <ac:spMkLst>
            <pc:docMk/>
            <pc:sldMk cId="979824022" sldId="380"/>
            <ac:spMk id="36" creationId="{5513880A-CC06-3D33-79EC-C5E0466E09DB}"/>
          </ac:spMkLst>
        </pc:spChg>
        <pc:spChg chg="add del mod">
          <ac:chgData name="Tabbett, Justin Dante" userId="e2260027-30c2-4b4f-b968-52625ed51401" providerId="ADAL" clId="{19F41D77-C171-4693-9CAC-9A4869F74564}" dt="2025-09-15T14:28:44.614" v="4603" actId="478"/>
          <ac:spMkLst>
            <pc:docMk/>
            <pc:sldMk cId="979824022" sldId="380"/>
            <ac:spMk id="37" creationId="{F4A4CB41-65DA-0D3B-7BF4-E1ED556E9DAD}"/>
          </ac:spMkLst>
        </pc:spChg>
        <pc:spChg chg="mod">
          <ac:chgData name="Tabbett, Justin Dante" userId="e2260027-30c2-4b4f-b968-52625ed51401" providerId="ADAL" clId="{19F41D77-C171-4693-9CAC-9A4869F74564}" dt="2025-09-15T14:27:33.585" v="4589"/>
          <ac:spMkLst>
            <pc:docMk/>
            <pc:sldMk cId="979824022" sldId="380"/>
            <ac:spMk id="38" creationId="{C55134C8-F107-3716-4D7E-5AE9BECA435F}"/>
          </ac:spMkLst>
        </pc:spChg>
        <pc:spChg chg="mod">
          <ac:chgData name="Tabbett, Justin Dante" userId="e2260027-30c2-4b4f-b968-52625ed51401" providerId="ADAL" clId="{19F41D77-C171-4693-9CAC-9A4869F74564}" dt="2025-09-15T14:28:25.660" v="4602"/>
          <ac:spMkLst>
            <pc:docMk/>
            <pc:sldMk cId="979824022" sldId="380"/>
            <ac:spMk id="39" creationId="{AFD91B25-4F4B-FAEA-7F15-797DBBB39D2A}"/>
          </ac:spMkLst>
        </pc:spChg>
        <pc:spChg chg="add mod">
          <ac:chgData name="Tabbett, Justin Dante" userId="e2260027-30c2-4b4f-b968-52625ed51401" providerId="ADAL" clId="{19F41D77-C171-4693-9CAC-9A4869F74564}" dt="2025-09-15T14:29:42.330" v="4711" actId="12788"/>
          <ac:spMkLst>
            <pc:docMk/>
            <pc:sldMk cId="979824022" sldId="380"/>
            <ac:spMk id="41" creationId="{1A15526A-F86A-FD97-F661-581DEDCB2BB1}"/>
          </ac:spMkLst>
        </pc:spChg>
        <pc:grpChg chg="add del mod">
          <ac:chgData name="Tabbett, Justin Dante" userId="e2260027-30c2-4b4f-b968-52625ed51401" providerId="ADAL" clId="{19F41D77-C171-4693-9CAC-9A4869F74564}" dt="2025-09-15T14:18:35.105" v="4441" actId="165"/>
          <ac:grpSpMkLst>
            <pc:docMk/>
            <pc:sldMk cId="979824022" sldId="380"/>
            <ac:grpSpMk id="12" creationId="{7EF0093A-2D1C-071E-8B00-92CF4425ECF8}"/>
          </ac:grpSpMkLst>
        </pc:grpChg>
        <pc:grpChg chg="add del mod">
          <ac:chgData name="Tabbett, Justin Dante" userId="e2260027-30c2-4b4f-b968-52625ed51401" providerId="ADAL" clId="{19F41D77-C171-4693-9CAC-9A4869F74564}" dt="2025-09-15T14:25:56.716" v="4564" actId="165"/>
          <ac:grpSpMkLst>
            <pc:docMk/>
            <pc:sldMk cId="979824022" sldId="380"/>
            <ac:grpSpMk id="31" creationId="{C70C2D3C-A0F9-FB45-50FE-E3CDC8A81B8A}"/>
          </ac:grpSpMkLst>
        </pc:grpChg>
        <pc:grpChg chg="add del mod">
          <ac:chgData name="Tabbett, Justin Dante" userId="e2260027-30c2-4b4f-b968-52625ed51401" providerId="ADAL" clId="{19F41D77-C171-4693-9CAC-9A4869F74564}" dt="2025-09-15T14:27:20.206" v="4585" actId="165"/>
          <ac:grpSpMkLst>
            <pc:docMk/>
            <pc:sldMk cId="979824022" sldId="380"/>
            <ac:grpSpMk id="34" creationId="{94BC57E2-F8E2-9494-B2D8-CEAA5F8D5498}"/>
          </ac:grpSpMkLst>
        </pc:grpChg>
        <pc:picChg chg="add mod modCrop">
          <ac:chgData name="Tabbett, Justin Dante" userId="e2260027-30c2-4b4f-b968-52625ed51401" providerId="ADAL" clId="{19F41D77-C171-4693-9CAC-9A4869F74564}" dt="2025-09-15T14:29:42.330" v="4711" actId="12788"/>
          <ac:picMkLst>
            <pc:docMk/>
            <pc:sldMk cId="979824022" sldId="380"/>
            <ac:picMk id="7" creationId="{08648F30-5CC1-5146-CC40-906C401BD02C}"/>
          </ac:picMkLst>
        </pc:picChg>
      </pc:sldChg>
      <pc:sldChg chg="addSp delSp modSp mod modAnim">
        <pc:chgData name="Tabbett, Justin Dante" userId="e2260027-30c2-4b4f-b968-52625ed51401" providerId="ADAL" clId="{19F41D77-C171-4693-9CAC-9A4869F74564}" dt="2025-09-15T14:51:16.020" v="5001"/>
        <pc:sldMkLst>
          <pc:docMk/>
          <pc:sldMk cId="2918927167" sldId="381"/>
        </pc:sldMkLst>
        <pc:spChg chg="mod">
          <ac:chgData name="Tabbett, Justin Dante" userId="e2260027-30c2-4b4f-b968-52625ed51401" providerId="ADAL" clId="{19F41D77-C171-4693-9CAC-9A4869F74564}" dt="2025-09-12T14:54:23.273" v="339" actId="14100"/>
          <ac:spMkLst>
            <pc:docMk/>
            <pc:sldMk cId="2918927167" sldId="381"/>
            <ac:spMk id="3" creationId="{43101EB6-42A7-DBA5-51C0-ADDAF2B0881C}"/>
          </ac:spMkLst>
        </pc:spChg>
        <pc:spChg chg="add del">
          <ac:chgData name="Tabbett, Justin Dante" userId="e2260027-30c2-4b4f-b968-52625ed51401" providerId="ADAL" clId="{19F41D77-C171-4693-9CAC-9A4869F74564}" dt="2025-09-12T07:54:39.597" v="1" actId="478"/>
          <ac:spMkLst>
            <pc:docMk/>
            <pc:sldMk cId="2918927167" sldId="381"/>
            <ac:spMk id="7" creationId="{BE86D374-0A2A-4841-7860-BD0BCA2CA2EC}"/>
          </ac:spMkLst>
        </pc:spChg>
        <pc:spChg chg="add mod">
          <ac:chgData name="Tabbett, Justin Dante" userId="e2260027-30c2-4b4f-b968-52625ed51401" providerId="ADAL" clId="{19F41D77-C171-4693-9CAC-9A4869F74564}" dt="2025-09-12T08:00:08.303" v="169" actId="1037"/>
          <ac:spMkLst>
            <pc:docMk/>
            <pc:sldMk cId="2918927167" sldId="381"/>
            <ac:spMk id="11" creationId="{382423AD-95F6-B2CF-E979-83CDE4DA5272}"/>
          </ac:spMkLst>
        </pc:spChg>
        <pc:spChg chg="add mod ord">
          <ac:chgData name="Tabbett, Justin Dante" userId="e2260027-30c2-4b4f-b968-52625ed51401" providerId="ADAL" clId="{19F41D77-C171-4693-9CAC-9A4869F74564}" dt="2025-09-12T08:00:08.303" v="169" actId="1037"/>
          <ac:spMkLst>
            <pc:docMk/>
            <pc:sldMk cId="2918927167" sldId="381"/>
            <ac:spMk id="14" creationId="{1DDBE910-8AAC-CC81-52DA-70F01E2B1943}"/>
          </ac:spMkLst>
        </pc:spChg>
        <pc:spChg chg="mod">
          <ac:chgData name="Tabbett, Justin Dante" userId="e2260027-30c2-4b4f-b968-52625ed51401" providerId="ADAL" clId="{19F41D77-C171-4693-9CAC-9A4869F74564}" dt="2025-09-12T08:00:08.303" v="169" actId="1037"/>
          <ac:spMkLst>
            <pc:docMk/>
            <pc:sldMk cId="2918927167" sldId="381"/>
            <ac:spMk id="18" creationId="{A8954E69-EA4F-990D-FA94-1015413BC3C0}"/>
          </ac:spMkLst>
        </pc:spChg>
        <pc:picChg chg="mod">
          <ac:chgData name="Tabbett, Justin Dante" userId="e2260027-30c2-4b4f-b968-52625ed51401" providerId="ADAL" clId="{19F41D77-C171-4693-9CAC-9A4869F74564}" dt="2025-09-12T08:00:08.303" v="169" actId="1037"/>
          <ac:picMkLst>
            <pc:docMk/>
            <pc:sldMk cId="2918927167" sldId="381"/>
            <ac:picMk id="8" creationId="{F6FE18CB-888B-402C-4005-42F6325C7606}"/>
          </ac:picMkLst>
        </pc:picChg>
        <pc:picChg chg="mod">
          <ac:chgData name="Tabbett, Justin Dante" userId="e2260027-30c2-4b4f-b968-52625ed51401" providerId="ADAL" clId="{19F41D77-C171-4693-9CAC-9A4869F74564}" dt="2025-09-12T08:00:08.303" v="169" actId="1037"/>
          <ac:picMkLst>
            <pc:docMk/>
            <pc:sldMk cId="2918927167" sldId="381"/>
            <ac:picMk id="9" creationId="{454AF173-5ABC-F477-9725-3078D51EB270}"/>
          </ac:picMkLst>
        </pc:picChg>
        <pc:picChg chg="mod">
          <ac:chgData name="Tabbett, Justin Dante" userId="e2260027-30c2-4b4f-b968-52625ed51401" providerId="ADAL" clId="{19F41D77-C171-4693-9CAC-9A4869F74564}" dt="2025-09-12T08:00:08.303" v="169" actId="1037"/>
          <ac:picMkLst>
            <pc:docMk/>
            <pc:sldMk cId="2918927167" sldId="381"/>
            <ac:picMk id="10" creationId="{47914348-7F29-F11D-B98A-362C626CCF9F}"/>
          </ac:picMkLst>
        </pc:picChg>
        <pc:cxnChg chg="mod">
          <ac:chgData name="Tabbett, Justin Dante" userId="e2260027-30c2-4b4f-b968-52625ed51401" providerId="ADAL" clId="{19F41D77-C171-4693-9CAC-9A4869F74564}" dt="2025-09-12T08:00:08.303" v="169" actId="1037"/>
          <ac:cxnSpMkLst>
            <pc:docMk/>
            <pc:sldMk cId="2918927167" sldId="381"/>
            <ac:cxnSpMk id="12" creationId="{E225C87B-B686-44C7-A391-ED26B8B28595}"/>
          </ac:cxnSpMkLst>
        </pc:cxnChg>
        <pc:cxnChg chg="mod">
          <ac:chgData name="Tabbett, Justin Dante" userId="e2260027-30c2-4b4f-b968-52625ed51401" providerId="ADAL" clId="{19F41D77-C171-4693-9CAC-9A4869F74564}" dt="2025-09-12T08:00:08.303" v="169" actId="1037"/>
          <ac:cxnSpMkLst>
            <pc:docMk/>
            <pc:sldMk cId="2918927167" sldId="381"/>
            <ac:cxnSpMk id="13" creationId="{51EC44F5-5184-8E2E-2643-E60FD8F77D4C}"/>
          </ac:cxnSpMkLst>
        </pc:cxnChg>
        <pc:cxnChg chg="add mod">
          <ac:chgData name="Tabbett, Justin Dante" userId="e2260027-30c2-4b4f-b968-52625ed51401" providerId="ADAL" clId="{19F41D77-C171-4693-9CAC-9A4869F74564}" dt="2025-09-12T08:00:08.303" v="169" actId="1037"/>
          <ac:cxnSpMkLst>
            <pc:docMk/>
            <pc:sldMk cId="2918927167" sldId="381"/>
            <ac:cxnSpMk id="16" creationId="{BEAA2714-D5BF-0CD2-0DB4-CBDC670A4B39}"/>
          </ac:cxnSpMkLst>
        </pc:cxnChg>
        <pc:cxnChg chg="mod">
          <ac:chgData name="Tabbett, Justin Dante" userId="e2260027-30c2-4b4f-b968-52625ed51401" providerId="ADAL" clId="{19F41D77-C171-4693-9CAC-9A4869F74564}" dt="2025-09-12T08:00:08.303" v="169" actId="1037"/>
          <ac:cxnSpMkLst>
            <pc:docMk/>
            <pc:sldMk cId="2918927167" sldId="381"/>
            <ac:cxnSpMk id="19" creationId="{B4F10027-6F65-6723-758F-3F43D0D76F16}"/>
          </ac:cxnSpMkLst>
        </pc:cxnChg>
      </pc:sldChg>
      <pc:sldChg chg="addSp delSp modSp new mod modAnim">
        <pc:chgData name="Tabbett, Justin Dante" userId="e2260027-30c2-4b4f-b968-52625ed51401" providerId="ADAL" clId="{19F41D77-C171-4693-9CAC-9A4869F74564}" dt="2025-09-12T15:35:08.069" v="1069"/>
        <pc:sldMkLst>
          <pc:docMk/>
          <pc:sldMk cId="1312575762" sldId="382"/>
        </pc:sldMkLst>
        <pc:spChg chg="mod">
          <ac:chgData name="Tabbett, Justin Dante" userId="e2260027-30c2-4b4f-b968-52625ed51401" providerId="ADAL" clId="{19F41D77-C171-4693-9CAC-9A4869F74564}" dt="2025-09-12T14:53:40.939" v="338"/>
          <ac:spMkLst>
            <pc:docMk/>
            <pc:sldMk cId="1312575762" sldId="382"/>
            <ac:spMk id="2" creationId="{1D02AE66-5992-7F19-E9B3-823B2BA9A8CB}"/>
          </ac:spMkLst>
        </pc:spChg>
        <pc:spChg chg="mod">
          <ac:chgData name="Tabbett, Justin Dante" userId="e2260027-30c2-4b4f-b968-52625ed51401" providerId="ADAL" clId="{19F41D77-C171-4693-9CAC-9A4869F74564}" dt="2025-09-12T15:03:16.950" v="607" actId="20577"/>
          <ac:spMkLst>
            <pc:docMk/>
            <pc:sldMk cId="1312575762" sldId="382"/>
            <ac:spMk id="3" creationId="{2020483A-A184-C468-9766-183DE4FAC9D8}"/>
          </ac:spMkLst>
        </pc:spChg>
        <pc:spChg chg="del">
          <ac:chgData name="Tabbett, Justin Dante" userId="e2260027-30c2-4b4f-b968-52625ed51401" providerId="ADAL" clId="{19F41D77-C171-4693-9CAC-9A4869F74564}" dt="2025-09-12T14:55:54.902" v="340" actId="478"/>
          <ac:spMkLst>
            <pc:docMk/>
            <pc:sldMk cId="1312575762" sldId="382"/>
            <ac:spMk id="7" creationId="{09B2731D-F5DA-D312-050F-4997649D4A7F}"/>
          </ac:spMkLst>
        </pc:spChg>
        <pc:spChg chg="add mod">
          <ac:chgData name="Tabbett, Justin Dante" userId="e2260027-30c2-4b4f-b968-52625ed51401" providerId="ADAL" clId="{19F41D77-C171-4693-9CAC-9A4869F74564}" dt="2025-09-12T14:58:25.210" v="396" actId="1076"/>
          <ac:spMkLst>
            <pc:docMk/>
            <pc:sldMk cId="1312575762" sldId="382"/>
            <ac:spMk id="10" creationId="{78346537-1343-DF44-1B4B-9E7939CD60D5}"/>
          </ac:spMkLst>
        </pc:spChg>
        <pc:spChg chg="add mod">
          <ac:chgData name="Tabbett, Justin Dante" userId="e2260027-30c2-4b4f-b968-52625ed51401" providerId="ADAL" clId="{19F41D77-C171-4693-9CAC-9A4869F74564}" dt="2025-09-12T14:58:06.294" v="390" actId="1582"/>
          <ac:spMkLst>
            <pc:docMk/>
            <pc:sldMk cId="1312575762" sldId="382"/>
            <ac:spMk id="11" creationId="{D68900BA-33DD-D848-ADCD-781743AA12FC}"/>
          </ac:spMkLst>
        </pc:spChg>
        <pc:spChg chg="add mod">
          <ac:chgData name="Tabbett, Justin Dante" userId="e2260027-30c2-4b4f-b968-52625ed51401" providerId="ADAL" clId="{19F41D77-C171-4693-9CAC-9A4869F74564}" dt="2025-09-12T15:00:38.059" v="411" actId="1582"/>
          <ac:spMkLst>
            <pc:docMk/>
            <pc:sldMk cId="1312575762" sldId="382"/>
            <ac:spMk id="20" creationId="{28C8A7D1-1003-0EF1-0361-D86CD3CD9A67}"/>
          </ac:spMkLst>
        </pc:spChg>
        <pc:spChg chg="add mod">
          <ac:chgData name="Tabbett, Justin Dante" userId="e2260027-30c2-4b4f-b968-52625ed51401" providerId="ADAL" clId="{19F41D77-C171-4693-9CAC-9A4869F74564}" dt="2025-09-12T15:01:12.132" v="422" actId="207"/>
          <ac:spMkLst>
            <pc:docMk/>
            <pc:sldMk cId="1312575762" sldId="382"/>
            <ac:spMk id="21" creationId="{00DC61CE-690F-BB7F-3087-2637F72DC3C6}"/>
          </ac:spMkLst>
        </pc:spChg>
        <pc:spChg chg="add mod">
          <ac:chgData name="Tabbett, Justin Dante" userId="e2260027-30c2-4b4f-b968-52625ed51401" providerId="ADAL" clId="{19F41D77-C171-4693-9CAC-9A4869F74564}" dt="2025-09-12T15:01:42.488" v="436" actId="20577"/>
          <ac:spMkLst>
            <pc:docMk/>
            <pc:sldMk cId="1312575762" sldId="382"/>
            <ac:spMk id="22" creationId="{2DCBD76A-4A92-CBAB-927F-D673D8555C35}"/>
          </ac:spMkLst>
        </pc:spChg>
        <pc:spChg chg="add mod">
          <ac:chgData name="Tabbett, Justin Dante" userId="e2260027-30c2-4b4f-b968-52625ed51401" providerId="ADAL" clId="{19F41D77-C171-4693-9CAC-9A4869F74564}" dt="2025-09-12T15:34:56.609" v="1067" actId="20577"/>
          <ac:spMkLst>
            <pc:docMk/>
            <pc:sldMk cId="1312575762" sldId="382"/>
            <ac:spMk id="23" creationId="{BD6B64FC-F88E-EBF8-6FA5-DAD0972A1480}"/>
          </ac:spMkLst>
        </pc:spChg>
        <pc:picChg chg="add mod modCrop">
          <ac:chgData name="Tabbett, Justin Dante" userId="e2260027-30c2-4b4f-b968-52625ed51401" providerId="ADAL" clId="{19F41D77-C171-4693-9CAC-9A4869F74564}" dt="2025-09-12T14:58:22.874" v="395" actId="1076"/>
          <ac:picMkLst>
            <pc:docMk/>
            <pc:sldMk cId="1312575762" sldId="382"/>
            <ac:picMk id="9" creationId="{5297B7B0-3ECE-E17B-004E-B4A97023B3D4}"/>
          </ac:picMkLst>
        </pc:picChg>
        <pc:cxnChg chg="add del mod">
          <ac:chgData name="Tabbett, Justin Dante" userId="e2260027-30c2-4b4f-b968-52625ed51401" providerId="ADAL" clId="{19F41D77-C171-4693-9CAC-9A4869F74564}" dt="2025-09-12T15:00:04.107" v="404" actId="478"/>
          <ac:cxnSpMkLst>
            <pc:docMk/>
            <pc:sldMk cId="1312575762" sldId="382"/>
            <ac:cxnSpMk id="13" creationId="{0E88D8DF-FE2B-E970-31D6-86FAE404350D}"/>
          </ac:cxnSpMkLst>
        </pc:cxnChg>
        <pc:cxnChg chg="add del mod">
          <ac:chgData name="Tabbett, Justin Dante" userId="e2260027-30c2-4b4f-b968-52625ed51401" providerId="ADAL" clId="{19F41D77-C171-4693-9CAC-9A4869F74564}" dt="2025-09-12T15:00:04.107" v="404" actId="478"/>
          <ac:cxnSpMkLst>
            <pc:docMk/>
            <pc:sldMk cId="1312575762" sldId="382"/>
            <ac:cxnSpMk id="14" creationId="{BA2FA3E5-0547-CA1A-65CD-8E19F6964EC2}"/>
          </ac:cxnSpMkLst>
        </pc:cxnChg>
      </pc:sldChg>
      <pc:sldChg chg="addSp delSp modSp new mod modAnim">
        <pc:chgData name="Tabbett, Justin Dante" userId="e2260027-30c2-4b4f-b968-52625ed51401" providerId="ADAL" clId="{19F41D77-C171-4693-9CAC-9A4869F74564}" dt="2025-09-12T15:36:09.570" v="1074"/>
        <pc:sldMkLst>
          <pc:docMk/>
          <pc:sldMk cId="1392887151" sldId="383"/>
        </pc:sldMkLst>
        <pc:spChg chg="mod">
          <ac:chgData name="Tabbett, Justin Dante" userId="e2260027-30c2-4b4f-b968-52625ed51401" providerId="ADAL" clId="{19F41D77-C171-4693-9CAC-9A4869F74564}" dt="2025-09-12T15:03:45.075" v="615" actId="20577"/>
          <ac:spMkLst>
            <pc:docMk/>
            <pc:sldMk cId="1392887151" sldId="383"/>
            <ac:spMk id="2" creationId="{1E7D7DAA-73AE-1ED0-307A-493115EA0F4E}"/>
          </ac:spMkLst>
        </pc:spChg>
        <pc:spChg chg="mod">
          <ac:chgData name="Tabbett, Justin Dante" userId="e2260027-30c2-4b4f-b968-52625ed51401" providerId="ADAL" clId="{19F41D77-C171-4693-9CAC-9A4869F74564}" dt="2025-09-12T15:09:31.510" v="791" actId="404"/>
          <ac:spMkLst>
            <pc:docMk/>
            <pc:sldMk cId="1392887151" sldId="383"/>
            <ac:spMk id="3" creationId="{3185DEEE-5CE6-4EBD-A8C7-60AF326C5609}"/>
          </ac:spMkLst>
        </pc:spChg>
        <pc:spChg chg="del">
          <ac:chgData name="Tabbett, Justin Dante" userId="e2260027-30c2-4b4f-b968-52625ed51401" providerId="ADAL" clId="{19F41D77-C171-4693-9CAC-9A4869F74564}" dt="2025-09-12T15:06:02.822" v="734" actId="478"/>
          <ac:spMkLst>
            <pc:docMk/>
            <pc:sldMk cId="1392887151" sldId="383"/>
            <ac:spMk id="7" creationId="{44EA232B-B22D-37AD-A4CF-EE5859E5C206}"/>
          </ac:spMkLst>
        </pc:spChg>
        <pc:spChg chg="add del mod">
          <ac:chgData name="Tabbett, Justin Dante" userId="e2260027-30c2-4b4f-b968-52625ed51401" providerId="ADAL" clId="{19F41D77-C171-4693-9CAC-9A4869F74564}" dt="2025-09-12T15:11:20.718" v="807" actId="478"/>
          <ac:spMkLst>
            <pc:docMk/>
            <pc:sldMk cId="1392887151" sldId="383"/>
            <ac:spMk id="14" creationId="{5A895AAF-4C42-999A-DE33-8AC1644DB9CE}"/>
          </ac:spMkLst>
        </pc:spChg>
        <pc:spChg chg="add mod">
          <ac:chgData name="Tabbett, Justin Dante" userId="e2260027-30c2-4b4f-b968-52625ed51401" providerId="ADAL" clId="{19F41D77-C171-4693-9CAC-9A4869F74564}" dt="2025-09-12T15:16:10.760" v="856" actId="1076"/>
          <ac:spMkLst>
            <pc:docMk/>
            <pc:sldMk cId="1392887151" sldId="383"/>
            <ac:spMk id="15" creationId="{7A7FE9F4-7A5D-92D0-93F3-D3EBDFE35B55}"/>
          </ac:spMkLst>
        </pc:spChg>
        <pc:spChg chg="add del">
          <ac:chgData name="Tabbett, Justin Dante" userId="e2260027-30c2-4b4f-b968-52625ed51401" providerId="ADAL" clId="{19F41D77-C171-4693-9CAC-9A4869F74564}" dt="2025-09-12T15:11:45.607" v="809" actId="478"/>
          <ac:spMkLst>
            <pc:docMk/>
            <pc:sldMk cId="1392887151" sldId="383"/>
            <ac:spMk id="16" creationId="{E7D28052-44C7-F890-6F23-200BF21F1C7F}"/>
          </ac:spMkLst>
        </pc:spChg>
        <pc:spChg chg="add mod">
          <ac:chgData name="Tabbett, Justin Dante" userId="e2260027-30c2-4b4f-b968-52625ed51401" providerId="ADAL" clId="{19F41D77-C171-4693-9CAC-9A4869F74564}" dt="2025-09-12T15:12:19.901" v="814" actId="208"/>
          <ac:spMkLst>
            <pc:docMk/>
            <pc:sldMk cId="1392887151" sldId="383"/>
            <ac:spMk id="19" creationId="{A56DEB6C-3174-9D09-8015-998CEBB574CF}"/>
          </ac:spMkLst>
        </pc:spChg>
        <pc:spChg chg="add mod">
          <ac:chgData name="Tabbett, Justin Dante" userId="e2260027-30c2-4b4f-b968-52625ed51401" providerId="ADAL" clId="{19F41D77-C171-4693-9CAC-9A4869F74564}" dt="2025-09-12T15:14:59.302" v="836" actId="208"/>
          <ac:spMkLst>
            <pc:docMk/>
            <pc:sldMk cId="1392887151" sldId="383"/>
            <ac:spMk id="20" creationId="{4843CB7B-3DDE-BA4E-E197-6F0995AA595C}"/>
          </ac:spMkLst>
        </pc:spChg>
        <pc:spChg chg="add mod">
          <ac:chgData name="Tabbett, Justin Dante" userId="e2260027-30c2-4b4f-b968-52625ed51401" providerId="ADAL" clId="{19F41D77-C171-4693-9CAC-9A4869F74564}" dt="2025-09-12T15:14:41.001" v="834" actId="1582"/>
          <ac:spMkLst>
            <pc:docMk/>
            <pc:sldMk cId="1392887151" sldId="383"/>
            <ac:spMk id="21" creationId="{7ABEACA8-4574-9295-39A7-47C583F5BDA2}"/>
          </ac:spMkLst>
        </pc:spChg>
        <pc:spChg chg="add mod">
          <ac:chgData name="Tabbett, Justin Dante" userId="e2260027-30c2-4b4f-b968-52625ed51401" providerId="ADAL" clId="{19F41D77-C171-4693-9CAC-9A4869F74564}" dt="2025-09-12T15:14:41.001" v="834" actId="1582"/>
          <ac:spMkLst>
            <pc:docMk/>
            <pc:sldMk cId="1392887151" sldId="383"/>
            <ac:spMk id="22" creationId="{34CD652F-47E1-1572-57F9-806C556B3D22}"/>
          </ac:spMkLst>
        </pc:spChg>
        <pc:spChg chg="add mod">
          <ac:chgData name="Tabbett, Justin Dante" userId="e2260027-30c2-4b4f-b968-52625ed51401" providerId="ADAL" clId="{19F41D77-C171-4693-9CAC-9A4869F74564}" dt="2025-09-12T15:15:43.476" v="848" actId="1076"/>
          <ac:spMkLst>
            <pc:docMk/>
            <pc:sldMk cId="1392887151" sldId="383"/>
            <ac:spMk id="23" creationId="{28FD3410-96E6-09DA-A372-F1A9DA86DA2A}"/>
          </ac:spMkLst>
        </pc:spChg>
        <pc:spChg chg="add mod">
          <ac:chgData name="Tabbett, Justin Dante" userId="e2260027-30c2-4b4f-b968-52625ed51401" providerId="ADAL" clId="{19F41D77-C171-4693-9CAC-9A4869F74564}" dt="2025-09-12T15:14:41.001" v="834" actId="1582"/>
          <ac:spMkLst>
            <pc:docMk/>
            <pc:sldMk cId="1392887151" sldId="383"/>
            <ac:spMk id="24" creationId="{FE9670AA-5232-85D6-3F08-76E3C0F0A30C}"/>
          </ac:spMkLst>
        </pc:spChg>
        <pc:spChg chg="add mod">
          <ac:chgData name="Tabbett, Justin Dante" userId="e2260027-30c2-4b4f-b968-52625ed51401" providerId="ADAL" clId="{19F41D77-C171-4693-9CAC-9A4869F74564}" dt="2025-09-12T15:14:41.001" v="834" actId="1582"/>
          <ac:spMkLst>
            <pc:docMk/>
            <pc:sldMk cId="1392887151" sldId="383"/>
            <ac:spMk id="25" creationId="{973ACEE3-EEB2-FBF5-5F1B-CF885EE9C1A5}"/>
          </ac:spMkLst>
        </pc:spChg>
        <pc:spChg chg="add mod">
          <ac:chgData name="Tabbett, Justin Dante" userId="e2260027-30c2-4b4f-b968-52625ed51401" providerId="ADAL" clId="{19F41D77-C171-4693-9CAC-9A4869F74564}" dt="2025-09-12T15:15:29.742" v="843" actId="207"/>
          <ac:spMkLst>
            <pc:docMk/>
            <pc:sldMk cId="1392887151" sldId="383"/>
            <ac:spMk id="26" creationId="{4D6AD162-79EB-8C7E-75EE-A62402338286}"/>
          </ac:spMkLst>
        </pc:spChg>
        <pc:spChg chg="add mod">
          <ac:chgData name="Tabbett, Justin Dante" userId="e2260027-30c2-4b4f-b968-52625ed51401" providerId="ADAL" clId="{19F41D77-C171-4693-9CAC-9A4869F74564}" dt="2025-09-12T15:16:29.926" v="868" actId="207"/>
          <ac:spMkLst>
            <pc:docMk/>
            <pc:sldMk cId="1392887151" sldId="383"/>
            <ac:spMk id="27" creationId="{163761EC-C53F-ED01-D861-EFB3AB89E850}"/>
          </ac:spMkLst>
        </pc:spChg>
        <pc:spChg chg="add mod">
          <ac:chgData name="Tabbett, Justin Dante" userId="e2260027-30c2-4b4f-b968-52625ed51401" providerId="ADAL" clId="{19F41D77-C171-4693-9CAC-9A4869F74564}" dt="2025-09-12T15:17:01.636" v="879" actId="12788"/>
          <ac:spMkLst>
            <pc:docMk/>
            <pc:sldMk cId="1392887151" sldId="383"/>
            <ac:spMk id="28" creationId="{EB2C1BC3-E57C-DA05-0E3B-3670114FD01B}"/>
          </ac:spMkLst>
        </pc:spChg>
        <pc:spChg chg="add mod">
          <ac:chgData name="Tabbett, Justin Dante" userId="e2260027-30c2-4b4f-b968-52625ed51401" providerId="ADAL" clId="{19F41D77-C171-4693-9CAC-9A4869F74564}" dt="2025-09-12T15:17:01.636" v="879" actId="12788"/>
          <ac:spMkLst>
            <pc:docMk/>
            <pc:sldMk cId="1392887151" sldId="383"/>
            <ac:spMk id="29" creationId="{86A08560-683A-DFC8-722A-EC6CE34FA75B}"/>
          </ac:spMkLst>
        </pc:spChg>
        <pc:spChg chg="add mod">
          <ac:chgData name="Tabbett, Justin Dante" userId="e2260027-30c2-4b4f-b968-52625ed51401" providerId="ADAL" clId="{19F41D77-C171-4693-9CAC-9A4869F74564}" dt="2025-09-12T15:17:13.012" v="883" actId="1076"/>
          <ac:spMkLst>
            <pc:docMk/>
            <pc:sldMk cId="1392887151" sldId="383"/>
            <ac:spMk id="30" creationId="{F60923B9-4ED4-B820-95E4-3C00B83106A1}"/>
          </ac:spMkLst>
        </pc:spChg>
        <pc:spChg chg="add mod">
          <ac:chgData name="Tabbett, Justin Dante" userId="e2260027-30c2-4b4f-b968-52625ed51401" providerId="ADAL" clId="{19F41D77-C171-4693-9CAC-9A4869F74564}" dt="2025-09-12T15:17:13.012" v="883" actId="1076"/>
          <ac:spMkLst>
            <pc:docMk/>
            <pc:sldMk cId="1392887151" sldId="383"/>
            <ac:spMk id="31" creationId="{0C9959F8-FB31-4855-22A6-AFCE99C5F8DC}"/>
          </ac:spMkLst>
        </pc:spChg>
        <pc:picChg chg="add mod ord">
          <ac:chgData name="Tabbett, Justin Dante" userId="e2260027-30c2-4b4f-b968-52625ed51401" providerId="ADAL" clId="{19F41D77-C171-4693-9CAC-9A4869F74564}" dt="2025-09-12T15:17:04.504" v="882" actId="1076"/>
          <ac:picMkLst>
            <pc:docMk/>
            <pc:sldMk cId="1392887151" sldId="383"/>
            <ac:picMk id="9" creationId="{2DC582C4-165D-4A5D-6223-1E1F9F5F9563}"/>
          </ac:picMkLst>
        </pc:picChg>
        <pc:picChg chg="add mod modCrop">
          <ac:chgData name="Tabbett, Justin Dante" userId="e2260027-30c2-4b4f-b968-52625ed51401" providerId="ADAL" clId="{19F41D77-C171-4693-9CAC-9A4869F74564}" dt="2025-09-12T15:15:06.657" v="837" actId="2085"/>
          <ac:picMkLst>
            <pc:docMk/>
            <pc:sldMk cId="1392887151" sldId="383"/>
            <ac:picMk id="11" creationId="{969CD1EA-BC33-F86B-B1C4-A3BC568727EA}"/>
          </ac:picMkLst>
        </pc:picChg>
        <pc:cxnChg chg="add del">
          <ac:chgData name="Tabbett, Justin Dante" userId="e2260027-30c2-4b4f-b968-52625ed51401" providerId="ADAL" clId="{19F41D77-C171-4693-9CAC-9A4869F74564}" dt="2025-09-12T15:10:40.535" v="802" actId="478"/>
          <ac:cxnSpMkLst>
            <pc:docMk/>
            <pc:sldMk cId="1392887151" sldId="383"/>
            <ac:cxnSpMk id="13" creationId="{0E670281-C5D3-59F7-B72E-0DFED28B0097}"/>
          </ac:cxnSpMkLst>
        </pc:cxnChg>
        <pc:cxnChg chg="add del">
          <ac:chgData name="Tabbett, Justin Dante" userId="e2260027-30c2-4b4f-b968-52625ed51401" providerId="ADAL" clId="{19F41D77-C171-4693-9CAC-9A4869F74564}" dt="2025-09-12T15:11:58.833" v="811" actId="478"/>
          <ac:cxnSpMkLst>
            <pc:docMk/>
            <pc:sldMk cId="1392887151" sldId="383"/>
            <ac:cxnSpMk id="18" creationId="{05B19FE8-DFB4-2A8C-6CF7-92D664FD3131}"/>
          </ac:cxnSpMkLst>
        </pc:cxnChg>
        <pc:cxnChg chg="add mod">
          <ac:chgData name="Tabbett, Justin Dante" userId="e2260027-30c2-4b4f-b968-52625ed51401" providerId="ADAL" clId="{19F41D77-C171-4693-9CAC-9A4869F74564}" dt="2025-09-12T15:18:45.437" v="895" actId="693"/>
          <ac:cxnSpMkLst>
            <pc:docMk/>
            <pc:sldMk cId="1392887151" sldId="383"/>
            <ac:cxnSpMk id="33" creationId="{DA4DF796-DCD7-A4D2-CB62-011DBD6E2C51}"/>
          </ac:cxnSpMkLst>
        </pc:cxnChg>
        <pc:cxnChg chg="add mod">
          <ac:chgData name="Tabbett, Justin Dante" userId="e2260027-30c2-4b4f-b968-52625ed51401" providerId="ADAL" clId="{19F41D77-C171-4693-9CAC-9A4869F74564}" dt="2025-09-12T15:18:45.437" v="895" actId="693"/>
          <ac:cxnSpMkLst>
            <pc:docMk/>
            <pc:sldMk cId="1392887151" sldId="383"/>
            <ac:cxnSpMk id="35" creationId="{8866ECA0-1F49-CAF9-F77B-AA7A58B72C4A}"/>
          </ac:cxnSpMkLst>
        </pc:cxnChg>
        <pc:cxnChg chg="add mod">
          <ac:chgData name="Tabbett, Justin Dante" userId="e2260027-30c2-4b4f-b968-52625ed51401" providerId="ADAL" clId="{19F41D77-C171-4693-9CAC-9A4869F74564}" dt="2025-09-12T15:18:45.437" v="895" actId="693"/>
          <ac:cxnSpMkLst>
            <pc:docMk/>
            <pc:sldMk cId="1392887151" sldId="383"/>
            <ac:cxnSpMk id="37" creationId="{C7B28B67-7C16-352C-87B8-2B82079663DA}"/>
          </ac:cxnSpMkLst>
        </pc:cxnChg>
        <pc:cxnChg chg="add mod">
          <ac:chgData name="Tabbett, Justin Dante" userId="e2260027-30c2-4b4f-b968-52625ed51401" providerId="ADAL" clId="{19F41D77-C171-4693-9CAC-9A4869F74564}" dt="2025-09-12T15:18:45.437" v="895" actId="693"/>
          <ac:cxnSpMkLst>
            <pc:docMk/>
            <pc:sldMk cId="1392887151" sldId="383"/>
            <ac:cxnSpMk id="39" creationId="{F936BF6A-D5DE-BABA-08B4-58AB29E043C4}"/>
          </ac:cxnSpMkLst>
        </pc:cxnChg>
        <pc:cxnChg chg="add mod">
          <ac:chgData name="Tabbett, Justin Dante" userId="e2260027-30c2-4b4f-b968-52625ed51401" providerId="ADAL" clId="{19F41D77-C171-4693-9CAC-9A4869F74564}" dt="2025-09-12T15:18:45.437" v="895" actId="693"/>
          <ac:cxnSpMkLst>
            <pc:docMk/>
            <pc:sldMk cId="1392887151" sldId="383"/>
            <ac:cxnSpMk id="42" creationId="{2EF4DCEB-1675-4CDB-0214-9423B7B8ED9E}"/>
          </ac:cxnSpMkLst>
        </pc:cxnChg>
        <pc:cxnChg chg="add mod">
          <ac:chgData name="Tabbett, Justin Dante" userId="e2260027-30c2-4b4f-b968-52625ed51401" providerId="ADAL" clId="{19F41D77-C171-4693-9CAC-9A4869F74564}" dt="2025-09-12T15:18:45.437" v="895" actId="693"/>
          <ac:cxnSpMkLst>
            <pc:docMk/>
            <pc:sldMk cId="1392887151" sldId="383"/>
            <ac:cxnSpMk id="44" creationId="{9AF4FBD9-4C71-CABB-790C-4EA3571CCC67}"/>
          </ac:cxnSpMkLst>
        </pc:cxnChg>
        <pc:cxnChg chg="add mod">
          <ac:chgData name="Tabbett, Justin Dante" userId="e2260027-30c2-4b4f-b968-52625ed51401" providerId="ADAL" clId="{19F41D77-C171-4693-9CAC-9A4869F74564}" dt="2025-09-12T15:18:45.437" v="895" actId="693"/>
          <ac:cxnSpMkLst>
            <pc:docMk/>
            <pc:sldMk cId="1392887151" sldId="383"/>
            <ac:cxnSpMk id="47" creationId="{6EBA58E6-09C1-E4AE-9B6D-31C9A75A16D8}"/>
          </ac:cxnSpMkLst>
        </pc:cxnChg>
        <pc:cxnChg chg="add mod">
          <ac:chgData name="Tabbett, Justin Dante" userId="e2260027-30c2-4b4f-b968-52625ed51401" providerId="ADAL" clId="{19F41D77-C171-4693-9CAC-9A4869F74564}" dt="2025-09-12T15:18:45.437" v="895" actId="693"/>
          <ac:cxnSpMkLst>
            <pc:docMk/>
            <pc:sldMk cId="1392887151" sldId="383"/>
            <ac:cxnSpMk id="49" creationId="{70731FA3-DD45-F07D-3388-939A1413D949}"/>
          </ac:cxnSpMkLst>
        </pc:cxnChg>
      </pc:sldChg>
      <pc:sldChg chg="addSp delSp modSp new mod modTransition modAnim">
        <pc:chgData name="Tabbett, Justin Dante" userId="e2260027-30c2-4b4f-b968-52625ed51401" providerId="ADAL" clId="{19F41D77-C171-4693-9CAC-9A4869F74564}" dt="2025-09-16T13:40:05.426" v="5086" actId="20577"/>
        <pc:sldMkLst>
          <pc:docMk/>
          <pc:sldMk cId="1983825606" sldId="384"/>
        </pc:sldMkLst>
        <pc:spChg chg="mod">
          <ac:chgData name="Tabbett, Justin Dante" userId="e2260027-30c2-4b4f-b968-52625ed51401" providerId="ADAL" clId="{19F41D77-C171-4693-9CAC-9A4869F74564}" dt="2025-09-12T15:33:50.855" v="1052" actId="20577"/>
          <ac:spMkLst>
            <pc:docMk/>
            <pc:sldMk cId="1983825606" sldId="384"/>
            <ac:spMk id="2" creationId="{0FD9925A-910B-B98F-B768-C62242C5CA85}"/>
          </ac:spMkLst>
        </pc:spChg>
        <pc:spChg chg="del">
          <ac:chgData name="Tabbett, Justin Dante" userId="e2260027-30c2-4b4f-b968-52625ed51401" providerId="ADAL" clId="{19F41D77-C171-4693-9CAC-9A4869F74564}" dt="2025-09-12T15:19:35.497" v="906" actId="478"/>
          <ac:spMkLst>
            <pc:docMk/>
            <pc:sldMk cId="1983825606" sldId="384"/>
            <ac:spMk id="3" creationId="{081F7C05-0B32-0E3F-5302-F3B3EDE1F000}"/>
          </ac:spMkLst>
        </pc:spChg>
        <pc:spChg chg="del">
          <ac:chgData name="Tabbett, Justin Dante" userId="e2260027-30c2-4b4f-b968-52625ed51401" providerId="ADAL" clId="{19F41D77-C171-4693-9CAC-9A4869F74564}" dt="2025-09-12T15:19:33.811" v="905" actId="478"/>
          <ac:spMkLst>
            <pc:docMk/>
            <pc:sldMk cId="1983825606" sldId="384"/>
            <ac:spMk id="7" creationId="{228FA1FD-6E20-CDCD-D085-3FF1E405BD13}"/>
          </ac:spMkLst>
        </pc:spChg>
        <pc:spChg chg="mod">
          <ac:chgData name="Tabbett, Justin Dante" userId="e2260027-30c2-4b4f-b968-52625ed51401" providerId="ADAL" clId="{19F41D77-C171-4693-9CAC-9A4869F74564}" dt="2025-09-16T13:40:05.426" v="5086" actId="20577"/>
          <ac:spMkLst>
            <pc:docMk/>
            <pc:sldMk cId="1983825606" sldId="384"/>
            <ac:spMk id="11" creationId="{F5DFFD0C-5CAA-317F-E5B7-F7275DDB20C6}"/>
          </ac:spMkLst>
        </pc:spChg>
        <pc:grpChg chg="add del mod">
          <ac:chgData name="Tabbett, Justin Dante" userId="e2260027-30c2-4b4f-b968-52625ed51401" providerId="ADAL" clId="{19F41D77-C171-4693-9CAC-9A4869F74564}" dt="2025-09-12T15:36:15.632" v="1075" actId="165"/>
          <ac:grpSpMkLst>
            <pc:docMk/>
            <pc:sldMk cId="1983825606" sldId="384"/>
            <ac:grpSpMk id="14" creationId="{F0D96A0B-0337-B829-7E41-5FA51CB79EF5}"/>
          </ac:grpSpMkLst>
        </pc:grpChg>
        <pc:picChg chg="add mod topLvl modCrop">
          <ac:chgData name="Tabbett, Justin Dante" userId="e2260027-30c2-4b4f-b968-52625ed51401" providerId="ADAL" clId="{19F41D77-C171-4693-9CAC-9A4869F74564}" dt="2025-09-12T15:36:15.632" v="1075" actId="165"/>
          <ac:picMkLst>
            <pc:docMk/>
            <pc:sldMk cId="1983825606" sldId="384"/>
            <ac:picMk id="9" creationId="{36E3CC87-1D30-7201-2C02-65E5AE4DE049}"/>
          </ac:picMkLst>
        </pc:picChg>
        <pc:picChg chg="add del mod modCrop">
          <ac:chgData name="Tabbett, Justin Dante" userId="e2260027-30c2-4b4f-b968-52625ed51401" providerId="ADAL" clId="{19F41D77-C171-4693-9CAC-9A4869F74564}" dt="2025-09-12T15:24:51.857" v="950" actId="478"/>
          <ac:picMkLst>
            <pc:docMk/>
            <pc:sldMk cId="1983825606" sldId="384"/>
            <ac:picMk id="11" creationId="{8E55FF0D-4CAC-63E1-33F4-89C587FDCE68}"/>
          </ac:picMkLst>
        </pc:picChg>
        <pc:picChg chg="add mod topLvl modCrop">
          <ac:chgData name="Tabbett, Justin Dante" userId="e2260027-30c2-4b4f-b968-52625ed51401" providerId="ADAL" clId="{19F41D77-C171-4693-9CAC-9A4869F74564}" dt="2025-09-12T15:36:15.632" v="1075" actId="165"/>
          <ac:picMkLst>
            <pc:docMk/>
            <pc:sldMk cId="1983825606" sldId="384"/>
            <ac:picMk id="13" creationId="{C87AF76D-9725-38E5-F46D-EBA3351CDC74}"/>
          </ac:picMkLst>
        </pc:picChg>
        <pc:picChg chg="add del mod">
          <ac:chgData name="Tabbett, Justin Dante" userId="e2260027-30c2-4b4f-b968-52625ed51401" providerId="ADAL" clId="{19F41D77-C171-4693-9CAC-9A4869F74564}" dt="2025-09-12T15:21:57.213" v="913" actId="478"/>
          <ac:picMkLst>
            <pc:docMk/>
            <pc:sldMk cId="1983825606" sldId="384"/>
            <ac:picMk id="1026" creationId="{29433B5C-A81A-7180-455A-F233A9E91C62}"/>
          </ac:picMkLst>
        </pc:picChg>
        <pc:picChg chg="add mod topLvl">
          <ac:chgData name="Tabbett, Justin Dante" userId="e2260027-30c2-4b4f-b968-52625ed51401" providerId="ADAL" clId="{19F41D77-C171-4693-9CAC-9A4869F74564}" dt="2025-09-12T15:36:15.632" v="1075" actId="165"/>
          <ac:picMkLst>
            <pc:docMk/>
            <pc:sldMk cId="1983825606" sldId="384"/>
            <ac:picMk id="1028" creationId="{B786C5D9-E127-F5DE-CF3B-5759AB2D702A}"/>
          </ac:picMkLst>
        </pc:picChg>
        <pc:picChg chg="add del mod">
          <ac:chgData name="Tabbett, Justin Dante" userId="e2260027-30c2-4b4f-b968-52625ed51401" providerId="ADAL" clId="{19F41D77-C171-4693-9CAC-9A4869F74564}" dt="2025-09-12T15:22:25.738" v="926" actId="478"/>
          <ac:picMkLst>
            <pc:docMk/>
            <pc:sldMk cId="1983825606" sldId="384"/>
            <ac:picMk id="1030" creationId="{2ED1467D-3EF2-9AB9-8739-7A9F6529DDA8}"/>
          </ac:picMkLst>
        </pc:picChg>
      </pc:sldChg>
      <pc:sldChg chg="modSp add mod setBg chgLayout">
        <pc:chgData name="Tabbett, Justin Dante" userId="e2260027-30c2-4b4f-b968-52625ed51401" providerId="ADAL" clId="{19F41D77-C171-4693-9CAC-9A4869F74564}" dt="2025-09-15T14:31:52.380" v="4741" actId="20577"/>
        <pc:sldMkLst>
          <pc:docMk/>
          <pc:sldMk cId="1682631401" sldId="385"/>
        </pc:sldMkLst>
        <pc:spChg chg="mod ord">
          <ac:chgData name="Tabbett, Justin Dante" userId="e2260027-30c2-4b4f-b968-52625ed51401" providerId="ADAL" clId="{19F41D77-C171-4693-9CAC-9A4869F74564}" dt="2025-09-12T15:31:46.719" v="998" actId="700"/>
          <ac:spMkLst>
            <pc:docMk/>
            <pc:sldMk cId="1682631401" sldId="385"/>
            <ac:spMk id="2" creationId="{7712F6A2-005A-8611-2B32-6456FB591F54}"/>
          </ac:spMkLst>
        </pc:spChg>
        <pc:spChg chg="mod ord">
          <ac:chgData name="Tabbett, Justin Dante" userId="e2260027-30c2-4b4f-b968-52625ed51401" providerId="ADAL" clId="{19F41D77-C171-4693-9CAC-9A4869F74564}" dt="2025-09-12T15:31:46.719" v="998" actId="700"/>
          <ac:spMkLst>
            <pc:docMk/>
            <pc:sldMk cId="1682631401" sldId="385"/>
            <ac:spMk id="3" creationId="{43D4A4E4-0109-076C-E148-59553C9B1B72}"/>
          </ac:spMkLst>
        </pc:spChg>
        <pc:spChg chg="mod ord">
          <ac:chgData name="Tabbett, Justin Dante" userId="e2260027-30c2-4b4f-b968-52625ed51401" providerId="ADAL" clId="{19F41D77-C171-4693-9CAC-9A4869F74564}" dt="2025-09-12T15:31:46.719" v="998" actId="700"/>
          <ac:spMkLst>
            <pc:docMk/>
            <pc:sldMk cId="1682631401" sldId="385"/>
            <ac:spMk id="4" creationId="{A2D2F161-58E4-C46C-77D5-0AC495BCABA2}"/>
          </ac:spMkLst>
        </pc:spChg>
        <pc:spChg chg="mod ord">
          <ac:chgData name="Tabbett, Justin Dante" userId="e2260027-30c2-4b4f-b968-52625ed51401" providerId="ADAL" clId="{19F41D77-C171-4693-9CAC-9A4869F74564}" dt="2025-09-15T14:31:52.380" v="4741" actId="20577"/>
          <ac:spMkLst>
            <pc:docMk/>
            <pc:sldMk cId="1682631401" sldId="385"/>
            <ac:spMk id="5" creationId="{7B92D963-65C5-93CB-4161-3F876AAA243F}"/>
          </ac:spMkLst>
        </pc:spChg>
      </pc:sldChg>
      <pc:sldChg chg="addSp delSp modSp new mod modAnim">
        <pc:chgData name="Tabbett, Justin Dante" userId="e2260027-30c2-4b4f-b968-52625ed51401" providerId="ADAL" clId="{19F41D77-C171-4693-9CAC-9A4869F74564}" dt="2025-09-15T06:47:35.053" v="1670"/>
        <pc:sldMkLst>
          <pc:docMk/>
          <pc:sldMk cId="3878871848" sldId="386"/>
        </pc:sldMkLst>
        <pc:spChg chg="mod">
          <ac:chgData name="Tabbett, Justin Dante" userId="e2260027-30c2-4b4f-b968-52625ed51401" providerId="ADAL" clId="{19F41D77-C171-4693-9CAC-9A4869F74564}" dt="2025-09-12T15:41:28.518" v="1138" actId="20577"/>
          <ac:spMkLst>
            <pc:docMk/>
            <pc:sldMk cId="3878871848" sldId="386"/>
            <ac:spMk id="2" creationId="{5032319A-9C3E-21FC-2B0F-8E018017CC5F}"/>
          </ac:spMkLst>
        </pc:spChg>
        <pc:spChg chg="mod">
          <ac:chgData name="Tabbett, Justin Dante" userId="e2260027-30c2-4b4f-b968-52625ed51401" providerId="ADAL" clId="{19F41D77-C171-4693-9CAC-9A4869F74564}" dt="2025-09-15T06:39:36.189" v="1529" actId="14100"/>
          <ac:spMkLst>
            <pc:docMk/>
            <pc:sldMk cId="3878871848" sldId="386"/>
            <ac:spMk id="3" creationId="{1A52D4DC-F6A4-68D6-2AF7-6DE6DA5AE8E3}"/>
          </ac:spMkLst>
        </pc:spChg>
        <pc:spChg chg="del">
          <ac:chgData name="Tabbett, Justin Dante" userId="e2260027-30c2-4b4f-b968-52625ed51401" providerId="ADAL" clId="{19F41D77-C171-4693-9CAC-9A4869F74564}" dt="2025-09-15T06:39:33.830" v="1528" actId="478"/>
          <ac:spMkLst>
            <pc:docMk/>
            <pc:sldMk cId="3878871848" sldId="386"/>
            <ac:spMk id="7" creationId="{E3D2B663-6AAB-E574-2C33-5B75C06A9815}"/>
          </ac:spMkLst>
        </pc:spChg>
        <pc:spChg chg="add mod">
          <ac:chgData name="Tabbett, Justin Dante" userId="e2260027-30c2-4b4f-b968-52625ed51401" providerId="ADAL" clId="{19F41D77-C171-4693-9CAC-9A4869F74564}" dt="2025-09-15T06:40:17.010" v="1579" actId="1076"/>
          <ac:spMkLst>
            <pc:docMk/>
            <pc:sldMk cId="3878871848" sldId="386"/>
            <ac:spMk id="11" creationId="{52D02898-6088-F7AB-695E-CE06E30D3BB4}"/>
          </ac:spMkLst>
        </pc:spChg>
        <pc:spChg chg="add mod">
          <ac:chgData name="Tabbett, Justin Dante" userId="e2260027-30c2-4b4f-b968-52625ed51401" providerId="ADAL" clId="{19F41D77-C171-4693-9CAC-9A4869F74564}" dt="2025-09-15T06:40:58.100" v="1586" actId="206"/>
          <ac:spMkLst>
            <pc:docMk/>
            <pc:sldMk cId="3878871848" sldId="386"/>
            <ac:spMk id="12" creationId="{106FAD6A-B8B7-8AB5-1D7E-500AB65251FD}"/>
          </ac:spMkLst>
        </pc:spChg>
        <pc:spChg chg="add mod">
          <ac:chgData name="Tabbett, Justin Dante" userId="e2260027-30c2-4b4f-b968-52625ed51401" providerId="ADAL" clId="{19F41D77-C171-4693-9CAC-9A4869F74564}" dt="2025-09-15T06:45:01.290" v="1596" actId="1582"/>
          <ac:spMkLst>
            <pc:docMk/>
            <pc:sldMk cId="3878871848" sldId="386"/>
            <ac:spMk id="13" creationId="{861B57CA-E101-7BB7-7074-8330E56C965D}"/>
          </ac:spMkLst>
        </pc:spChg>
        <pc:spChg chg="add del">
          <ac:chgData name="Tabbett, Justin Dante" userId="e2260027-30c2-4b4f-b968-52625ed51401" providerId="ADAL" clId="{19F41D77-C171-4693-9CAC-9A4869F74564}" dt="2025-09-15T06:44:24.845" v="1589" actId="478"/>
          <ac:spMkLst>
            <pc:docMk/>
            <pc:sldMk cId="3878871848" sldId="386"/>
            <ac:spMk id="14" creationId="{DCAFCB30-01EA-4385-EB59-E560EBBFD7BF}"/>
          </ac:spMkLst>
        </pc:spChg>
        <pc:spChg chg="add mod">
          <ac:chgData name="Tabbett, Justin Dante" userId="e2260027-30c2-4b4f-b968-52625ed51401" providerId="ADAL" clId="{19F41D77-C171-4693-9CAC-9A4869F74564}" dt="2025-09-15T06:44:50.432" v="1593" actId="1582"/>
          <ac:spMkLst>
            <pc:docMk/>
            <pc:sldMk cId="3878871848" sldId="386"/>
            <ac:spMk id="15" creationId="{48D15D94-EB62-FB82-98CF-CEDCB2A5B500}"/>
          </ac:spMkLst>
        </pc:spChg>
        <pc:spChg chg="add mod">
          <ac:chgData name="Tabbett, Justin Dante" userId="e2260027-30c2-4b4f-b968-52625ed51401" providerId="ADAL" clId="{19F41D77-C171-4693-9CAC-9A4869F74564}" dt="2025-09-15T06:46:10.465" v="1648" actId="404"/>
          <ac:spMkLst>
            <pc:docMk/>
            <pc:sldMk cId="3878871848" sldId="386"/>
            <ac:spMk id="16" creationId="{47A2FBD2-CA60-FDA0-0861-710E7C9E0DC7}"/>
          </ac:spMkLst>
        </pc:spChg>
        <pc:spChg chg="add mod">
          <ac:chgData name="Tabbett, Justin Dante" userId="e2260027-30c2-4b4f-b968-52625ed51401" providerId="ADAL" clId="{19F41D77-C171-4693-9CAC-9A4869F74564}" dt="2025-09-15T06:46:32.316" v="1654" actId="1036"/>
          <ac:spMkLst>
            <pc:docMk/>
            <pc:sldMk cId="3878871848" sldId="386"/>
            <ac:spMk id="17" creationId="{2498E9DF-DB4B-39E8-9F7F-2CBE14AD9CE4}"/>
          </ac:spMkLst>
        </pc:spChg>
        <pc:spChg chg="add mod">
          <ac:chgData name="Tabbett, Justin Dante" userId="e2260027-30c2-4b4f-b968-52625ed51401" providerId="ADAL" clId="{19F41D77-C171-4693-9CAC-9A4869F74564}" dt="2025-09-15T06:46:42.208" v="1663" actId="14100"/>
          <ac:spMkLst>
            <pc:docMk/>
            <pc:sldMk cId="3878871848" sldId="386"/>
            <ac:spMk id="18" creationId="{EFD299A6-9809-8387-3246-75806BA112D5}"/>
          </ac:spMkLst>
        </pc:spChg>
        <pc:picChg chg="add mod">
          <ac:chgData name="Tabbett, Justin Dante" userId="e2260027-30c2-4b4f-b968-52625ed51401" providerId="ADAL" clId="{19F41D77-C171-4693-9CAC-9A4869F74564}" dt="2025-09-15T06:39:47.907" v="1535" actId="1076"/>
          <ac:picMkLst>
            <pc:docMk/>
            <pc:sldMk cId="3878871848" sldId="386"/>
            <ac:picMk id="9" creationId="{35AC6CEA-E07A-548F-5D22-5F0B4D924956}"/>
          </ac:picMkLst>
        </pc:picChg>
      </pc:sldChg>
      <pc:sldChg chg="modSp new mod">
        <pc:chgData name="Tabbett, Justin Dante" userId="e2260027-30c2-4b4f-b968-52625ed51401" providerId="ADAL" clId="{19F41D77-C171-4693-9CAC-9A4869F74564}" dt="2025-09-16T14:02:46.170" v="5089" actId="20577"/>
        <pc:sldMkLst>
          <pc:docMk/>
          <pc:sldMk cId="1495800340" sldId="387"/>
        </pc:sldMkLst>
        <pc:spChg chg="mod">
          <ac:chgData name="Tabbett, Justin Dante" userId="e2260027-30c2-4b4f-b968-52625ed51401" providerId="ADAL" clId="{19F41D77-C171-4693-9CAC-9A4869F74564}" dt="2025-09-12T15:57:51.883" v="1206" actId="20577"/>
          <ac:spMkLst>
            <pc:docMk/>
            <pc:sldMk cId="1495800340" sldId="387"/>
            <ac:spMk id="2" creationId="{6C3E42A4-42F3-FB13-76AF-BD2CB6C67FA0}"/>
          </ac:spMkLst>
        </pc:spChg>
        <pc:spChg chg="mod">
          <ac:chgData name="Tabbett, Justin Dante" userId="e2260027-30c2-4b4f-b968-52625ed51401" providerId="ADAL" clId="{19F41D77-C171-4693-9CAC-9A4869F74564}" dt="2025-09-16T14:02:46.170" v="5089" actId="20577"/>
          <ac:spMkLst>
            <pc:docMk/>
            <pc:sldMk cId="1495800340" sldId="387"/>
            <ac:spMk id="17" creationId="{7C691A12-8DBD-836E-C87B-EA9B65035AF9}"/>
          </ac:spMkLst>
        </pc:spChg>
      </pc:sldChg>
      <pc:sldChg chg="modSp new del mod">
        <pc:chgData name="Tabbett, Justin Dante" userId="e2260027-30c2-4b4f-b968-52625ed51401" providerId="ADAL" clId="{19F41D77-C171-4693-9CAC-9A4869F74564}" dt="2025-09-15T09:01:17.544" v="4064" actId="47"/>
        <pc:sldMkLst>
          <pc:docMk/>
          <pc:sldMk cId="3038187066" sldId="388"/>
        </pc:sldMkLst>
        <pc:spChg chg="mod">
          <ac:chgData name="Tabbett, Justin Dante" userId="e2260027-30c2-4b4f-b968-52625ed51401" providerId="ADAL" clId="{19F41D77-C171-4693-9CAC-9A4869F74564}" dt="2025-09-12T15:57:57.471" v="1223" actId="20577"/>
          <ac:spMkLst>
            <pc:docMk/>
            <pc:sldMk cId="3038187066" sldId="388"/>
            <ac:spMk id="2" creationId="{47B4760D-C439-5253-FA20-35C0C5C709BB}"/>
          </ac:spMkLst>
        </pc:spChg>
      </pc:sldChg>
      <pc:sldChg chg="addSp delSp modSp add del mod setBg">
        <pc:chgData name="Tabbett, Justin Dante" userId="e2260027-30c2-4b4f-b968-52625ed51401" providerId="ADAL" clId="{19F41D77-C171-4693-9CAC-9A4869F74564}" dt="2025-09-15T14:31:07.490" v="4718" actId="47"/>
        <pc:sldMkLst>
          <pc:docMk/>
          <pc:sldMk cId="931754728" sldId="389"/>
        </pc:sldMkLst>
        <pc:spChg chg="mod">
          <ac:chgData name="Tabbett, Justin Dante" userId="e2260027-30c2-4b4f-b968-52625ed51401" providerId="ADAL" clId="{19F41D77-C171-4693-9CAC-9A4869F74564}" dt="2025-09-12T15:58:27.629" v="1230" actId="20577"/>
          <ac:spMkLst>
            <pc:docMk/>
            <pc:sldMk cId="931754728" sldId="389"/>
            <ac:spMk id="5" creationId="{7B92D963-65C5-93CB-4161-3F876AAA243F}"/>
          </ac:spMkLst>
        </pc:spChg>
        <pc:spChg chg="add del mod">
          <ac:chgData name="Tabbett, Justin Dante" userId="e2260027-30c2-4b4f-b968-52625ed51401" providerId="ADAL" clId="{19F41D77-C171-4693-9CAC-9A4869F74564}" dt="2025-09-12T15:58:53.183" v="1237" actId="478"/>
          <ac:spMkLst>
            <pc:docMk/>
            <pc:sldMk cId="931754728" sldId="389"/>
            <ac:spMk id="6" creationId="{D7298F95-2336-69FA-7676-5ABC18032D72}"/>
          </ac:spMkLst>
        </pc:spChg>
        <pc:spChg chg="add del mod">
          <ac:chgData name="Tabbett, Justin Dante" userId="e2260027-30c2-4b4f-b968-52625ed51401" providerId="ADAL" clId="{19F41D77-C171-4693-9CAC-9A4869F74564}" dt="2025-09-12T15:59:01.072" v="1239" actId="478"/>
          <ac:spMkLst>
            <pc:docMk/>
            <pc:sldMk cId="931754728" sldId="389"/>
            <ac:spMk id="7" creationId="{B981E10B-12E9-CF2C-8736-C2452B926D45}"/>
          </ac:spMkLst>
        </pc:spChg>
        <pc:spChg chg="add del mod">
          <ac:chgData name="Tabbett, Justin Dante" userId="e2260027-30c2-4b4f-b968-52625ed51401" providerId="ADAL" clId="{19F41D77-C171-4693-9CAC-9A4869F74564}" dt="2025-09-12T16:00:07.462" v="1258" actId="478"/>
          <ac:spMkLst>
            <pc:docMk/>
            <pc:sldMk cId="931754728" sldId="389"/>
            <ac:spMk id="8" creationId="{742E7976-A882-4744-D4C3-BDE21340E3D9}"/>
          </ac:spMkLst>
        </pc:spChg>
      </pc:sldChg>
      <pc:sldChg chg="new del">
        <pc:chgData name="Tabbett, Justin Dante" userId="e2260027-30c2-4b4f-b968-52625ed51401" providerId="ADAL" clId="{19F41D77-C171-4693-9CAC-9A4869F74564}" dt="2025-09-15T06:31:27.202" v="1260" actId="47"/>
        <pc:sldMkLst>
          <pc:docMk/>
          <pc:sldMk cId="71542271" sldId="390"/>
        </pc:sldMkLst>
      </pc:sldChg>
      <pc:sldChg chg="addSp delSp modSp add mod ord modAnim">
        <pc:chgData name="Tabbett, Justin Dante" userId="e2260027-30c2-4b4f-b968-52625ed51401" providerId="ADAL" clId="{19F41D77-C171-4693-9CAC-9A4869F74564}" dt="2025-09-15T08:42:18.016" v="3093"/>
        <pc:sldMkLst>
          <pc:docMk/>
          <pc:sldMk cId="130268840" sldId="390"/>
        </pc:sldMkLst>
        <pc:spChg chg="mod">
          <ac:chgData name="Tabbett, Justin Dante" userId="e2260027-30c2-4b4f-b968-52625ed51401" providerId="ADAL" clId="{19F41D77-C171-4693-9CAC-9A4869F74564}" dt="2025-09-15T06:31:35.937" v="1270" actId="20577"/>
          <ac:spMkLst>
            <pc:docMk/>
            <pc:sldMk cId="130268840" sldId="390"/>
            <ac:spMk id="2" creationId="{47B4760D-C439-5253-FA20-35C0C5C709BB}"/>
          </ac:spMkLst>
        </pc:spChg>
        <pc:spChg chg="del">
          <ac:chgData name="Tabbett, Justin Dante" userId="e2260027-30c2-4b4f-b968-52625ed51401" providerId="ADAL" clId="{19F41D77-C171-4693-9CAC-9A4869F74564}" dt="2025-09-15T06:48:38.355" v="1672" actId="478"/>
          <ac:spMkLst>
            <pc:docMk/>
            <pc:sldMk cId="130268840" sldId="390"/>
            <ac:spMk id="3" creationId="{EEC9E600-65A5-1ADB-806D-1722B97477B4}"/>
          </ac:spMkLst>
        </pc:spChg>
        <pc:spChg chg="del">
          <ac:chgData name="Tabbett, Justin Dante" userId="e2260027-30c2-4b4f-b968-52625ed51401" providerId="ADAL" clId="{19F41D77-C171-4693-9CAC-9A4869F74564}" dt="2025-09-15T06:48:37.827" v="1671" actId="478"/>
          <ac:spMkLst>
            <pc:docMk/>
            <pc:sldMk cId="130268840" sldId="390"/>
            <ac:spMk id="7" creationId="{F1468B80-1619-47CA-D313-0F98C8EE8025}"/>
          </ac:spMkLst>
        </pc:spChg>
        <pc:spChg chg="add del mod">
          <ac:chgData name="Tabbett, Justin Dante" userId="e2260027-30c2-4b4f-b968-52625ed51401" providerId="ADAL" clId="{19F41D77-C171-4693-9CAC-9A4869F74564}" dt="2025-09-15T06:57:38.639" v="1732" actId="478"/>
          <ac:spMkLst>
            <pc:docMk/>
            <pc:sldMk cId="130268840" sldId="390"/>
            <ac:spMk id="21" creationId="{A81F1F9C-A40B-8798-0A1B-48B8971CA5B5}"/>
          </ac:spMkLst>
        </pc:spChg>
        <pc:spChg chg="add del mod">
          <ac:chgData name="Tabbett, Justin Dante" userId="e2260027-30c2-4b4f-b968-52625ed51401" providerId="ADAL" clId="{19F41D77-C171-4693-9CAC-9A4869F74564}" dt="2025-09-15T06:57:36.687" v="1731" actId="478"/>
          <ac:spMkLst>
            <pc:docMk/>
            <pc:sldMk cId="130268840" sldId="390"/>
            <ac:spMk id="22" creationId="{4E3874D0-E10D-7BDA-C1BB-95A47B07FE47}"/>
          </ac:spMkLst>
        </pc:spChg>
        <pc:spChg chg="add del mod">
          <ac:chgData name="Tabbett, Justin Dante" userId="e2260027-30c2-4b4f-b968-52625ed51401" providerId="ADAL" clId="{19F41D77-C171-4693-9CAC-9A4869F74564}" dt="2025-09-15T06:57:32.433" v="1728" actId="478"/>
          <ac:spMkLst>
            <pc:docMk/>
            <pc:sldMk cId="130268840" sldId="390"/>
            <ac:spMk id="23" creationId="{274D46FF-B1A8-485F-4709-DCAF703DCC13}"/>
          </ac:spMkLst>
        </pc:spChg>
        <pc:spChg chg="add mod">
          <ac:chgData name="Tabbett, Justin Dante" userId="e2260027-30c2-4b4f-b968-52625ed51401" providerId="ADAL" clId="{19F41D77-C171-4693-9CAC-9A4869F74564}" dt="2025-09-15T08:42:11.378" v="3092" actId="1076"/>
          <ac:spMkLst>
            <pc:docMk/>
            <pc:sldMk cId="130268840" sldId="390"/>
            <ac:spMk id="27" creationId="{B37E5A84-B66A-0F94-E657-ECF35802A33E}"/>
          </ac:spMkLst>
        </pc:spChg>
        <pc:grpChg chg="add mod">
          <ac:chgData name="Tabbett, Justin Dante" userId="e2260027-30c2-4b4f-b968-52625ed51401" providerId="ADAL" clId="{19F41D77-C171-4693-9CAC-9A4869F74564}" dt="2025-09-15T06:52:52.235" v="1703" actId="12788"/>
          <ac:grpSpMkLst>
            <pc:docMk/>
            <pc:sldMk cId="130268840" sldId="390"/>
            <ac:grpSpMk id="16" creationId="{E872F6BB-1837-A856-62A3-A8F414F1D924}"/>
          </ac:grpSpMkLst>
        </pc:grpChg>
        <pc:picChg chg="add del mod">
          <ac:chgData name="Tabbett, Justin Dante" userId="e2260027-30c2-4b4f-b968-52625ed51401" providerId="ADAL" clId="{19F41D77-C171-4693-9CAC-9A4869F74564}" dt="2025-09-15T06:48:55.835" v="1680" actId="478"/>
          <ac:picMkLst>
            <pc:docMk/>
            <pc:sldMk cId="130268840" sldId="390"/>
            <ac:picMk id="9" creationId="{C97AC3B1-CA89-EA98-466C-4C1BEC263946}"/>
          </ac:picMkLst>
        </pc:picChg>
        <pc:picChg chg="add mod">
          <ac:chgData name="Tabbett, Justin Dante" userId="e2260027-30c2-4b4f-b968-52625ed51401" providerId="ADAL" clId="{19F41D77-C171-4693-9CAC-9A4869F74564}" dt="2025-09-15T06:52:49.465" v="1702" actId="164"/>
          <ac:picMkLst>
            <pc:docMk/>
            <pc:sldMk cId="130268840" sldId="390"/>
            <ac:picMk id="11" creationId="{19A38AE1-589B-0108-8143-7B5706CB94E9}"/>
          </ac:picMkLst>
        </pc:picChg>
        <pc:picChg chg="add mod">
          <ac:chgData name="Tabbett, Justin Dante" userId="e2260027-30c2-4b4f-b968-52625ed51401" providerId="ADAL" clId="{19F41D77-C171-4693-9CAC-9A4869F74564}" dt="2025-09-15T06:52:49.465" v="1702" actId="164"/>
          <ac:picMkLst>
            <pc:docMk/>
            <pc:sldMk cId="130268840" sldId="390"/>
            <ac:picMk id="13" creationId="{406BA1F0-06B3-C64C-5BFE-0EE5EC652FD8}"/>
          </ac:picMkLst>
        </pc:picChg>
        <pc:picChg chg="add mod">
          <ac:chgData name="Tabbett, Justin Dante" userId="e2260027-30c2-4b4f-b968-52625ed51401" providerId="ADAL" clId="{19F41D77-C171-4693-9CAC-9A4869F74564}" dt="2025-09-15T06:52:49.465" v="1702" actId="164"/>
          <ac:picMkLst>
            <pc:docMk/>
            <pc:sldMk cId="130268840" sldId="390"/>
            <ac:picMk id="15" creationId="{EFC9D6A6-6503-55E3-9211-F1BE502C78DC}"/>
          </ac:picMkLst>
        </pc:picChg>
        <pc:picChg chg="add mod">
          <ac:chgData name="Tabbett, Justin Dante" userId="e2260027-30c2-4b4f-b968-52625ed51401" providerId="ADAL" clId="{19F41D77-C171-4693-9CAC-9A4869F74564}" dt="2025-09-15T06:57:46.312" v="1735" actId="1076"/>
          <ac:picMkLst>
            <pc:docMk/>
            <pc:sldMk cId="130268840" sldId="390"/>
            <ac:picMk id="17" creationId="{315EC924-F7EA-DC11-9170-A2ABEF12E44B}"/>
          </ac:picMkLst>
        </pc:picChg>
        <pc:cxnChg chg="add del mod">
          <ac:chgData name="Tabbett, Justin Dante" userId="e2260027-30c2-4b4f-b968-52625ed51401" providerId="ADAL" clId="{19F41D77-C171-4693-9CAC-9A4869F74564}" dt="2025-09-15T06:57:35.035" v="1730" actId="478"/>
          <ac:cxnSpMkLst>
            <pc:docMk/>
            <pc:sldMk cId="130268840" sldId="390"/>
            <ac:cxnSpMk id="18" creationId="{AE5DAF9D-4978-FA91-AF92-58450D5DDFA0}"/>
          </ac:cxnSpMkLst>
        </pc:cxnChg>
        <pc:cxnChg chg="add del mod">
          <ac:chgData name="Tabbett, Justin Dante" userId="e2260027-30c2-4b4f-b968-52625ed51401" providerId="ADAL" clId="{19F41D77-C171-4693-9CAC-9A4869F74564}" dt="2025-09-15T06:57:33.801" v="1729" actId="478"/>
          <ac:cxnSpMkLst>
            <pc:docMk/>
            <pc:sldMk cId="130268840" sldId="390"/>
            <ac:cxnSpMk id="19" creationId="{54536973-C7AD-CB0C-8FA4-18AF9454BC43}"/>
          </ac:cxnSpMkLst>
        </pc:cxnChg>
        <pc:cxnChg chg="add del mod">
          <ac:chgData name="Tabbett, Justin Dante" userId="e2260027-30c2-4b4f-b968-52625ed51401" providerId="ADAL" clId="{19F41D77-C171-4693-9CAC-9A4869F74564}" dt="2025-09-15T06:57:40.538" v="1733" actId="478"/>
          <ac:cxnSpMkLst>
            <pc:docMk/>
            <pc:sldMk cId="130268840" sldId="390"/>
            <ac:cxnSpMk id="20" creationId="{26C6AB62-27EF-53D0-8293-2BD47D9A1180}"/>
          </ac:cxnSpMkLst>
        </pc:cxnChg>
      </pc:sldChg>
      <pc:sldChg chg="addSp delSp modSp new mod modAnim">
        <pc:chgData name="Tabbett, Justin Dante" userId="e2260027-30c2-4b4f-b968-52625ed51401" providerId="ADAL" clId="{19F41D77-C171-4693-9CAC-9A4869F74564}" dt="2025-09-15T14:53:02.749" v="5004" actId="113"/>
        <pc:sldMkLst>
          <pc:docMk/>
          <pc:sldMk cId="912997347" sldId="391"/>
        </pc:sldMkLst>
        <pc:spChg chg="mod">
          <ac:chgData name="Tabbett, Justin Dante" userId="e2260027-30c2-4b4f-b968-52625ed51401" providerId="ADAL" clId="{19F41D77-C171-4693-9CAC-9A4869F74564}" dt="2025-09-15T06:37:01.130" v="1366" actId="20577"/>
          <ac:spMkLst>
            <pc:docMk/>
            <pc:sldMk cId="912997347" sldId="391"/>
            <ac:spMk id="2" creationId="{4AFA4DB1-20B7-525F-796E-86879C3AF322}"/>
          </ac:spMkLst>
        </pc:spChg>
        <pc:spChg chg="mod">
          <ac:chgData name="Tabbett, Justin Dante" userId="e2260027-30c2-4b4f-b968-52625ed51401" providerId="ADAL" clId="{19F41D77-C171-4693-9CAC-9A4869F74564}" dt="2025-09-15T14:53:02.749" v="5004" actId="113"/>
          <ac:spMkLst>
            <pc:docMk/>
            <pc:sldMk cId="912997347" sldId="391"/>
            <ac:spMk id="3" creationId="{30F7EE8D-2A26-60D1-B233-590A57D6288D}"/>
          </ac:spMkLst>
        </pc:spChg>
        <pc:spChg chg="del">
          <ac:chgData name="Tabbett, Justin Dante" userId="e2260027-30c2-4b4f-b968-52625ed51401" providerId="ADAL" clId="{19F41D77-C171-4693-9CAC-9A4869F74564}" dt="2025-09-15T08:06:30.635" v="2317" actId="478"/>
          <ac:spMkLst>
            <pc:docMk/>
            <pc:sldMk cId="912997347" sldId="391"/>
            <ac:spMk id="7" creationId="{CF31F916-3691-A1D3-1630-096511655967}"/>
          </ac:spMkLst>
        </pc:spChg>
        <pc:spChg chg="add mod">
          <ac:chgData name="Tabbett, Justin Dante" userId="e2260027-30c2-4b4f-b968-52625ed51401" providerId="ADAL" clId="{19F41D77-C171-4693-9CAC-9A4869F74564}" dt="2025-09-15T08:06:50.552" v="2322" actId="164"/>
          <ac:spMkLst>
            <pc:docMk/>
            <pc:sldMk cId="912997347" sldId="391"/>
            <ac:spMk id="10" creationId="{64CBC76D-722D-054F-3320-0306C22B7844}"/>
          </ac:spMkLst>
        </pc:spChg>
        <pc:spChg chg="add mod">
          <ac:chgData name="Tabbett, Justin Dante" userId="e2260027-30c2-4b4f-b968-52625ed51401" providerId="ADAL" clId="{19F41D77-C171-4693-9CAC-9A4869F74564}" dt="2025-09-15T08:48:58.366" v="3358" actId="1076"/>
          <ac:spMkLst>
            <pc:docMk/>
            <pc:sldMk cId="912997347" sldId="391"/>
            <ac:spMk id="12" creationId="{F1A29FDE-F03A-C16D-BED3-2BF817C2AE23}"/>
          </ac:spMkLst>
        </pc:spChg>
        <pc:spChg chg="add mod">
          <ac:chgData name="Tabbett, Justin Dante" userId="e2260027-30c2-4b4f-b968-52625ed51401" providerId="ADAL" clId="{19F41D77-C171-4693-9CAC-9A4869F74564}" dt="2025-09-15T08:50:26.205" v="3441" actId="20577"/>
          <ac:spMkLst>
            <pc:docMk/>
            <pc:sldMk cId="912997347" sldId="391"/>
            <ac:spMk id="15" creationId="{3E01DBF0-9570-0F88-AD0F-CA9DF4B0AAA6}"/>
          </ac:spMkLst>
        </pc:spChg>
        <pc:spChg chg="add mod">
          <ac:chgData name="Tabbett, Justin Dante" userId="e2260027-30c2-4b4f-b968-52625ed51401" providerId="ADAL" clId="{19F41D77-C171-4693-9CAC-9A4869F74564}" dt="2025-09-15T08:50:38.016" v="3443" actId="207"/>
          <ac:spMkLst>
            <pc:docMk/>
            <pc:sldMk cId="912997347" sldId="391"/>
            <ac:spMk id="16" creationId="{DBD6E346-8B31-A419-2A5E-238586006A91}"/>
          </ac:spMkLst>
        </pc:spChg>
        <pc:grpChg chg="add mod">
          <ac:chgData name="Tabbett, Justin Dante" userId="e2260027-30c2-4b4f-b968-52625ed51401" providerId="ADAL" clId="{19F41D77-C171-4693-9CAC-9A4869F74564}" dt="2025-09-15T08:49:13.360" v="3363" actId="1076"/>
          <ac:grpSpMkLst>
            <pc:docMk/>
            <pc:sldMk cId="912997347" sldId="391"/>
            <ac:grpSpMk id="11" creationId="{B1611E73-CB95-5E92-D9DC-C21D94F19B77}"/>
          </ac:grpSpMkLst>
        </pc:grpChg>
        <pc:picChg chg="add mod">
          <ac:chgData name="Tabbett, Justin Dante" userId="e2260027-30c2-4b4f-b968-52625ed51401" providerId="ADAL" clId="{19F41D77-C171-4693-9CAC-9A4869F74564}" dt="2025-09-15T08:06:50.552" v="2322" actId="164"/>
          <ac:picMkLst>
            <pc:docMk/>
            <pc:sldMk cId="912997347" sldId="391"/>
            <ac:picMk id="9" creationId="{8AAC541F-39BE-9067-BEB4-DC96431B8620}"/>
          </ac:picMkLst>
        </pc:picChg>
        <pc:picChg chg="add mod">
          <ac:chgData name="Tabbett, Justin Dante" userId="e2260027-30c2-4b4f-b968-52625ed51401" providerId="ADAL" clId="{19F41D77-C171-4693-9CAC-9A4869F74564}" dt="2025-09-15T08:49:04.403" v="3360" actId="14100"/>
          <ac:picMkLst>
            <pc:docMk/>
            <pc:sldMk cId="912997347" sldId="391"/>
            <ac:picMk id="14" creationId="{A3C0B65E-81F6-C498-B9C2-F92E66D165F0}"/>
          </ac:picMkLst>
        </pc:picChg>
      </pc:sldChg>
      <pc:sldChg chg="new del">
        <pc:chgData name="Tabbett, Justin Dante" userId="e2260027-30c2-4b4f-b968-52625ed51401" providerId="ADAL" clId="{19F41D77-C171-4693-9CAC-9A4869F74564}" dt="2025-09-15T06:55:48.446" v="1710" actId="47"/>
        <pc:sldMkLst>
          <pc:docMk/>
          <pc:sldMk cId="25724749" sldId="392"/>
        </pc:sldMkLst>
      </pc:sldChg>
      <pc:sldChg chg="addSp delSp modSp new mod ord">
        <pc:chgData name="Tabbett, Justin Dante" userId="e2260027-30c2-4b4f-b968-52625ed51401" providerId="ADAL" clId="{19F41D77-C171-4693-9CAC-9A4869F74564}" dt="2025-09-15T08:41:08.277" v="3041" actId="20577"/>
        <pc:sldMkLst>
          <pc:docMk/>
          <pc:sldMk cId="3787795470" sldId="392"/>
        </pc:sldMkLst>
        <pc:spChg chg="del">
          <ac:chgData name="Tabbett, Justin Dante" userId="e2260027-30c2-4b4f-b968-52625ed51401" providerId="ADAL" clId="{19F41D77-C171-4693-9CAC-9A4869F74564}" dt="2025-09-15T06:56:06.161" v="1714" actId="478"/>
          <ac:spMkLst>
            <pc:docMk/>
            <pc:sldMk cId="3787795470" sldId="392"/>
            <ac:spMk id="2" creationId="{171C5782-2025-BCB0-FD3F-1B172C9B6315}"/>
          </ac:spMkLst>
        </pc:spChg>
        <pc:spChg chg="del">
          <ac:chgData name="Tabbett, Justin Dante" userId="e2260027-30c2-4b4f-b968-52625ed51401" providerId="ADAL" clId="{19F41D77-C171-4693-9CAC-9A4869F74564}" dt="2025-09-15T06:56:06.161" v="1714" actId="478"/>
          <ac:spMkLst>
            <pc:docMk/>
            <pc:sldMk cId="3787795470" sldId="392"/>
            <ac:spMk id="3" creationId="{6EF7C3B0-F3EC-C6E3-7E54-A66E3D49DCCA}"/>
          </ac:spMkLst>
        </pc:spChg>
        <pc:spChg chg="del">
          <ac:chgData name="Tabbett, Justin Dante" userId="e2260027-30c2-4b4f-b968-52625ed51401" providerId="ADAL" clId="{19F41D77-C171-4693-9CAC-9A4869F74564}" dt="2025-09-15T06:56:06.161" v="1714" actId="478"/>
          <ac:spMkLst>
            <pc:docMk/>
            <pc:sldMk cId="3787795470" sldId="392"/>
            <ac:spMk id="7" creationId="{D6CD9C1B-46C2-62E0-382F-EFF1F0668E30}"/>
          </ac:spMkLst>
        </pc:spChg>
        <pc:spChg chg="add mod">
          <ac:chgData name="Tabbett, Justin Dante" userId="e2260027-30c2-4b4f-b968-52625ed51401" providerId="ADAL" clId="{19F41D77-C171-4693-9CAC-9A4869F74564}" dt="2025-09-15T08:41:08.277" v="3041" actId="20577"/>
          <ac:spMkLst>
            <pc:docMk/>
            <pc:sldMk cId="3787795470" sldId="392"/>
            <ac:spMk id="8" creationId="{A04E3DA0-3420-CDC8-68A7-4560ECA7FC72}"/>
          </ac:spMkLst>
        </pc:spChg>
        <pc:spChg chg="add del mod">
          <ac:chgData name="Tabbett, Justin Dante" userId="e2260027-30c2-4b4f-b968-52625ed51401" providerId="ADAL" clId="{19F41D77-C171-4693-9CAC-9A4869F74564}" dt="2025-09-15T06:56:16.271" v="1717" actId="478"/>
          <ac:spMkLst>
            <pc:docMk/>
            <pc:sldMk cId="3787795470" sldId="392"/>
            <ac:spMk id="9" creationId="{21E02A92-099A-4058-4B1E-5B2C764BDB99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13" creationId="{745512D6-CC53-BC8E-4D28-8A0ACCD75239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14" creationId="{D12973FF-F8FB-50F9-DC87-6B2FAA0EEA9F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17" creationId="{7BFB54D4-8A08-86B3-6A56-1D2AF5A46C67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18" creationId="{0EDE39B0-9B04-C694-FD98-5EB45584D0F7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19" creationId="{C1C81D2B-8680-E8EB-7BDC-3173F3D6BB28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20" creationId="{A85E8DCD-1CA2-424E-78CE-D1D7CC73B27E}"/>
          </ac:spMkLst>
        </pc:spChg>
        <pc:spChg chg="add 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21" creationId="{75B3CB0D-E2D7-BC94-6C35-4370FDCB8EDB}"/>
          </ac:spMkLst>
        </pc:spChg>
        <pc:spChg chg="add 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22" creationId="{68C58D40-222C-E441-89C1-A47A2C3E0F5E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24" creationId="{AE58EE05-DB09-0763-669E-64EEC9530427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25" creationId="{D77F119E-7B92-588D-F69D-0A989B7DA852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26" creationId="{C311E8FF-3331-5B09-279A-4760438D4323}"/>
          </ac:spMkLst>
        </pc:spChg>
        <pc:spChg chg="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27" creationId="{00CA5885-3E4B-AB56-6D32-713669C2A5D0}"/>
          </ac:spMkLst>
        </pc:spChg>
        <pc:spChg chg="add 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28" creationId="{4D0DD2D7-B4A7-2F62-B1D3-5D00D44BF8B7}"/>
          </ac:spMkLst>
        </pc:spChg>
        <pc:spChg chg="add 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29" creationId="{674952B8-4AC1-0383-CA6A-F72E0E50A5B4}"/>
          </ac:spMkLst>
        </pc:spChg>
        <pc:spChg chg="add mod">
          <ac:chgData name="Tabbett, Justin Dante" userId="e2260027-30c2-4b4f-b968-52625ed51401" providerId="ADAL" clId="{19F41D77-C171-4693-9CAC-9A4869F74564}" dt="2025-09-15T06:56:07.428" v="1715"/>
          <ac:spMkLst>
            <pc:docMk/>
            <pc:sldMk cId="3787795470" sldId="392"/>
            <ac:spMk id="30" creationId="{8A5F72A8-EBA0-DB70-9D4E-4294C4DE38DE}"/>
          </ac:spMkLst>
        </pc:spChg>
        <pc:spChg chg="add mod">
          <ac:chgData name="Tabbett, Justin Dante" userId="e2260027-30c2-4b4f-b968-52625ed51401" providerId="ADAL" clId="{19F41D77-C171-4693-9CAC-9A4869F74564}" dt="2025-09-15T06:56:33.717" v="1723" actId="1076"/>
          <ac:spMkLst>
            <pc:docMk/>
            <pc:sldMk cId="3787795470" sldId="392"/>
            <ac:spMk id="32" creationId="{FBDC1897-C1F3-BAAA-E26D-F76D0D3312AF}"/>
          </ac:spMkLst>
        </pc:spChg>
        <pc:grpChg chg="add mod">
          <ac:chgData name="Tabbett, Justin Dante" userId="e2260027-30c2-4b4f-b968-52625ed51401" providerId="ADAL" clId="{19F41D77-C171-4693-9CAC-9A4869F74564}" dt="2025-09-15T06:56:07.428" v="1715"/>
          <ac:grpSpMkLst>
            <pc:docMk/>
            <pc:sldMk cId="3787795470" sldId="392"/>
            <ac:grpSpMk id="10" creationId="{98105BA0-7050-01ED-517D-073FB2AB7B8F}"/>
          </ac:grpSpMkLst>
        </pc:grpChg>
        <pc:grpChg chg="mod">
          <ac:chgData name="Tabbett, Justin Dante" userId="e2260027-30c2-4b4f-b968-52625ed51401" providerId="ADAL" clId="{19F41D77-C171-4693-9CAC-9A4869F74564}" dt="2025-09-15T06:56:07.428" v="1715"/>
          <ac:grpSpMkLst>
            <pc:docMk/>
            <pc:sldMk cId="3787795470" sldId="392"/>
            <ac:grpSpMk id="12" creationId="{DF576F59-2A9C-A857-06EE-B2028442D06E}"/>
          </ac:grpSpMkLst>
        </pc:grpChg>
        <pc:grpChg chg="add mod">
          <ac:chgData name="Tabbett, Justin Dante" userId="e2260027-30c2-4b4f-b968-52625ed51401" providerId="ADAL" clId="{19F41D77-C171-4693-9CAC-9A4869F74564}" dt="2025-09-15T06:56:07.428" v="1715"/>
          <ac:grpSpMkLst>
            <pc:docMk/>
            <pc:sldMk cId="3787795470" sldId="392"/>
            <ac:grpSpMk id="16" creationId="{C8556979-7104-2D1E-C069-9A6B3578C480}"/>
          </ac:grpSpMkLst>
        </pc:grpChg>
        <pc:grpChg chg="add mod">
          <ac:chgData name="Tabbett, Justin Dante" userId="e2260027-30c2-4b4f-b968-52625ed51401" providerId="ADAL" clId="{19F41D77-C171-4693-9CAC-9A4869F74564}" dt="2025-09-15T06:56:07.428" v="1715"/>
          <ac:grpSpMkLst>
            <pc:docMk/>
            <pc:sldMk cId="3787795470" sldId="392"/>
            <ac:grpSpMk id="23" creationId="{7CB890C2-B468-F8CF-A714-E0D2FCF8ACD0}"/>
          </ac:grpSpMkLst>
        </pc:grpChg>
        <pc:cxnChg chg="mod">
          <ac:chgData name="Tabbett, Justin Dante" userId="e2260027-30c2-4b4f-b968-52625ed51401" providerId="ADAL" clId="{19F41D77-C171-4693-9CAC-9A4869F74564}" dt="2025-09-15T06:56:07.428" v="1715"/>
          <ac:cxnSpMkLst>
            <pc:docMk/>
            <pc:sldMk cId="3787795470" sldId="392"/>
            <ac:cxnSpMk id="11" creationId="{C694AFCE-0C71-9CBC-9866-6E05F66F4650}"/>
          </ac:cxnSpMkLst>
        </pc:cxnChg>
        <pc:cxnChg chg="mod">
          <ac:chgData name="Tabbett, Justin Dante" userId="e2260027-30c2-4b4f-b968-52625ed51401" providerId="ADAL" clId="{19F41D77-C171-4693-9CAC-9A4869F74564}" dt="2025-09-15T06:56:07.428" v="1715"/>
          <ac:cxnSpMkLst>
            <pc:docMk/>
            <pc:sldMk cId="3787795470" sldId="392"/>
            <ac:cxnSpMk id="15" creationId="{CFD4DAF6-D5F4-D34D-517F-25D7AE1FD03C}"/>
          </ac:cxnSpMkLst>
        </pc:cxnChg>
      </pc:sldChg>
      <pc:sldChg chg="delSp new del mod">
        <pc:chgData name="Tabbett, Justin Dante" userId="e2260027-30c2-4b4f-b968-52625ed51401" providerId="ADAL" clId="{19F41D77-C171-4693-9CAC-9A4869F74564}" dt="2025-09-15T06:57:24.730" v="1727" actId="47"/>
        <pc:sldMkLst>
          <pc:docMk/>
          <pc:sldMk cId="2972785474" sldId="393"/>
        </pc:sldMkLst>
        <pc:spChg chg="del">
          <ac:chgData name="Tabbett, Justin Dante" userId="e2260027-30c2-4b4f-b968-52625ed51401" providerId="ADAL" clId="{19F41D77-C171-4693-9CAC-9A4869F74564}" dt="2025-09-15T06:57:22.842" v="1725" actId="478"/>
          <ac:spMkLst>
            <pc:docMk/>
            <pc:sldMk cId="2972785474" sldId="393"/>
            <ac:spMk id="2" creationId="{D3B52A51-3DF5-65EB-308E-00BC542F44CF}"/>
          </ac:spMkLst>
        </pc:spChg>
        <pc:spChg chg="del">
          <ac:chgData name="Tabbett, Justin Dante" userId="e2260027-30c2-4b4f-b968-52625ed51401" providerId="ADAL" clId="{19F41D77-C171-4693-9CAC-9A4869F74564}" dt="2025-09-15T06:57:22.842" v="1725" actId="478"/>
          <ac:spMkLst>
            <pc:docMk/>
            <pc:sldMk cId="2972785474" sldId="393"/>
            <ac:spMk id="3" creationId="{DD438C74-B792-A14A-E536-732B5B71F72D}"/>
          </ac:spMkLst>
        </pc:spChg>
        <pc:spChg chg="del">
          <ac:chgData name="Tabbett, Justin Dante" userId="e2260027-30c2-4b4f-b968-52625ed51401" providerId="ADAL" clId="{19F41D77-C171-4693-9CAC-9A4869F74564}" dt="2025-09-15T06:57:22.842" v="1725" actId="478"/>
          <ac:spMkLst>
            <pc:docMk/>
            <pc:sldMk cId="2972785474" sldId="393"/>
            <ac:spMk id="7" creationId="{744A09D0-5DBC-71DB-31B6-3BB967DAB79F}"/>
          </ac:spMkLst>
        </pc:spChg>
      </pc:sldChg>
      <pc:sldChg chg="add">
        <pc:chgData name="Tabbett, Justin Dante" userId="e2260027-30c2-4b4f-b968-52625ed51401" providerId="ADAL" clId="{19F41D77-C171-4693-9CAC-9A4869F74564}" dt="2025-09-15T06:57:23.227" v="1726"/>
        <pc:sldMkLst>
          <pc:docMk/>
          <pc:sldMk cId="1756210309" sldId="394"/>
        </pc:sldMkLst>
      </pc:sldChg>
      <pc:sldChg chg="addSp delSp modSp add mod ord">
        <pc:chgData name="Tabbett, Justin Dante" userId="e2260027-30c2-4b4f-b968-52625ed51401" providerId="ADAL" clId="{19F41D77-C171-4693-9CAC-9A4869F74564}" dt="2025-09-15T08:14:27.797" v="2593" actId="113"/>
        <pc:sldMkLst>
          <pc:docMk/>
          <pc:sldMk cId="356703018" sldId="395"/>
        </pc:sldMkLst>
        <pc:spChg chg="mod">
          <ac:chgData name="Tabbett, Justin Dante" userId="e2260027-30c2-4b4f-b968-52625ed51401" providerId="ADAL" clId="{19F41D77-C171-4693-9CAC-9A4869F74564}" dt="2025-09-15T07:11:04.840" v="2171" actId="20577"/>
          <ac:spMkLst>
            <pc:docMk/>
            <pc:sldMk cId="356703018" sldId="395"/>
            <ac:spMk id="2" creationId="{22EB731C-5965-756D-F10C-27C02779ABAE}"/>
          </ac:spMkLst>
        </pc:spChg>
        <pc:spChg chg="mod">
          <ac:chgData name="Tabbett, Justin Dante" userId="e2260027-30c2-4b4f-b968-52625ed51401" providerId="ADAL" clId="{19F41D77-C171-4693-9CAC-9A4869F74564}" dt="2025-09-15T08:10:29.199" v="2468" actId="1076"/>
          <ac:spMkLst>
            <pc:docMk/>
            <pc:sldMk cId="356703018" sldId="395"/>
            <ac:spMk id="3" creationId="{D6A4C434-B2EF-4370-7241-9B7B1A619D6F}"/>
          </ac:spMkLst>
        </pc:spChg>
        <pc:spChg chg="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8" creationId="{1DB9498B-A455-6179-8741-4C9DA3313EA0}"/>
          </ac:spMkLst>
        </pc:spChg>
        <pc:spChg chg="del mod">
          <ac:chgData name="Tabbett, Justin Dante" userId="e2260027-30c2-4b4f-b968-52625ed51401" providerId="ADAL" clId="{19F41D77-C171-4693-9CAC-9A4869F74564}" dt="2025-09-15T07:02:28.227" v="1906" actId="478"/>
          <ac:spMkLst>
            <pc:docMk/>
            <pc:sldMk cId="356703018" sldId="395"/>
            <ac:spMk id="9" creationId="{30471EF2-1A15-92C9-BFAA-E8DD6AD12E3A}"/>
          </ac:spMkLst>
        </pc:spChg>
        <pc:spChg chg="del">
          <ac:chgData name="Tabbett, Justin Dante" userId="e2260027-30c2-4b4f-b968-52625ed51401" providerId="ADAL" clId="{19F41D77-C171-4693-9CAC-9A4869F74564}" dt="2025-09-15T07:05:22.119" v="2027" actId="478"/>
          <ac:spMkLst>
            <pc:docMk/>
            <pc:sldMk cId="356703018" sldId="395"/>
            <ac:spMk id="10" creationId="{86216161-1AD6-28DC-8735-F9F101C498BF}"/>
          </ac:spMkLst>
        </pc:spChg>
        <pc:spChg chg="del">
          <ac:chgData name="Tabbett, Justin Dante" userId="e2260027-30c2-4b4f-b968-52625ed51401" providerId="ADAL" clId="{19F41D77-C171-4693-9CAC-9A4869F74564}" dt="2025-09-15T07:05:24.088" v="2029" actId="478"/>
          <ac:spMkLst>
            <pc:docMk/>
            <pc:sldMk cId="356703018" sldId="395"/>
            <ac:spMk id="11" creationId="{09941761-03F1-C5F3-16EB-0DB2E2EACC92}"/>
          </ac:spMkLst>
        </pc:spChg>
        <pc:spChg chg="del">
          <ac:chgData name="Tabbett, Justin Dante" userId="e2260027-30c2-4b4f-b968-52625ed51401" providerId="ADAL" clId="{19F41D77-C171-4693-9CAC-9A4869F74564}" dt="2025-09-15T07:05:22.670" v="2028" actId="478"/>
          <ac:spMkLst>
            <pc:docMk/>
            <pc:sldMk cId="356703018" sldId="395"/>
            <ac:spMk id="12" creationId="{7F966329-1898-E0A4-1A0D-BBC5AACE2042}"/>
          </ac:spMkLst>
        </pc:spChg>
        <pc:spChg chg="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13" creationId="{271467BD-ABF5-BF59-107B-BAD779AEB964}"/>
          </ac:spMkLst>
        </pc:spChg>
        <pc:spChg chg="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14" creationId="{D66A6668-7562-4800-DCBF-DEA6248AD837}"/>
          </ac:spMkLst>
        </pc:spChg>
        <pc:spChg chg="del">
          <ac:chgData name="Tabbett, Justin Dante" userId="e2260027-30c2-4b4f-b968-52625ed51401" providerId="ADAL" clId="{19F41D77-C171-4693-9CAC-9A4869F74564}" dt="2025-09-15T07:05:21.352" v="2026" actId="478"/>
          <ac:spMkLst>
            <pc:docMk/>
            <pc:sldMk cId="356703018" sldId="395"/>
            <ac:spMk id="15" creationId="{AB06EB9B-8AA1-F9A3-F578-760EC939536E}"/>
          </ac:spMkLst>
        </pc:spChg>
        <pc:spChg chg="add 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29" creationId="{4CBEDB31-1525-EC16-A120-6BF8AAD6B83C}"/>
          </ac:spMkLst>
        </pc:spChg>
        <pc:spChg chg="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30" creationId="{CCB72756-9750-A5AC-D96D-D7E1FBD90AF0}"/>
          </ac:spMkLst>
        </pc:spChg>
        <pc:spChg chg="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31" creationId="{2EF94A9F-BD58-8980-FA57-895C2479A5E9}"/>
          </ac:spMkLst>
        </pc:spChg>
        <pc:spChg chg="del">
          <ac:chgData name="Tabbett, Justin Dante" userId="e2260027-30c2-4b4f-b968-52625ed51401" providerId="ADAL" clId="{19F41D77-C171-4693-9CAC-9A4869F74564}" dt="2025-09-15T07:05:13.564" v="2024" actId="478"/>
          <ac:spMkLst>
            <pc:docMk/>
            <pc:sldMk cId="356703018" sldId="395"/>
            <ac:spMk id="32" creationId="{B94CDD20-A8EE-56E3-F78D-DF367FB49041}"/>
          </ac:spMkLst>
        </pc:spChg>
        <pc:spChg chg="del mod">
          <ac:chgData name="Tabbett, Justin Dante" userId="e2260027-30c2-4b4f-b968-52625ed51401" providerId="ADAL" clId="{19F41D77-C171-4693-9CAC-9A4869F74564}" dt="2025-09-15T07:08:17.100" v="2119" actId="478"/>
          <ac:spMkLst>
            <pc:docMk/>
            <pc:sldMk cId="356703018" sldId="395"/>
            <ac:spMk id="33" creationId="{CD8EBAF6-AD2B-6F21-830A-916B0762EC95}"/>
          </ac:spMkLst>
        </pc:spChg>
        <pc:spChg chg="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34" creationId="{38B88271-AA6C-4B38-AB93-1B4E54F9DC46}"/>
          </ac:spMkLst>
        </pc:spChg>
        <pc:spChg chg="add 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36" creationId="{2154606D-A19F-3026-01D3-3EAEDB7507B5}"/>
          </ac:spMkLst>
        </pc:spChg>
        <pc:spChg chg="add 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39" creationId="{459053D7-7CCA-3674-5724-EB33C27E7D8C}"/>
          </ac:spMkLst>
        </pc:spChg>
        <pc:spChg chg="add del mod">
          <ac:chgData name="Tabbett, Justin Dante" userId="e2260027-30c2-4b4f-b968-52625ed51401" providerId="ADAL" clId="{19F41D77-C171-4693-9CAC-9A4869F74564}" dt="2025-09-15T07:06:06.440" v="2091" actId="478"/>
          <ac:spMkLst>
            <pc:docMk/>
            <pc:sldMk cId="356703018" sldId="395"/>
            <ac:spMk id="45" creationId="{73C43E3F-381B-4320-7433-E3F396750B53}"/>
          </ac:spMkLst>
        </pc:spChg>
        <pc:spChg chg="add 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46" creationId="{857EE25E-018E-CE57-F485-ED5C64DECA02}"/>
          </ac:spMkLst>
        </pc:spChg>
        <pc:spChg chg="add 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48" creationId="{835D3551-44FA-6BA6-EA91-FAC5FB817F98}"/>
          </ac:spMkLst>
        </pc:spChg>
        <pc:spChg chg="add 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49" creationId="{E7BBFC2C-7DED-0B1D-F457-631A6A4386C0}"/>
          </ac:spMkLst>
        </pc:spChg>
        <pc:spChg chg="add mod">
          <ac:chgData name="Tabbett, Justin Dante" userId="e2260027-30c2-4b4f-b968-52625ed51401" providerId="ADAL" clId="{19F41D77-C171-4693-9CAC-9A4869F74564}" dt="2025-09-15T07:07:33.563" v="2111" actId="164"/>
          <ac:spMkLst>
            <pc:docMk/>
            <pc:sldMk cId="356703018" sldId="395"/>
            <ac:spMk id="50" creationId="{030C7076-77FF-939C-E9DC-92DEE68BC38E}"/>
          </ac:spMkLst>
        </pc:spChg>
        <pc:spChg chg="add mod">
          <ac:chgData name="Tabbett, Justin Dante" userId="e2260027-30c2-4b4f-b968-52625ed51401" providerId="ADAL" clId="{19F41D77-C171-4693-9CAC-9A4869F74564}" dt="2025-09-15T08:10:40.759" v="2469" actId="164"/>
          <ac:spMkLst>
            <pc:docMk/>
            <pc:sldMk cId="356703018" sldId="395"/>
            <ac:spMk id="61" creationId="{A379B02A-DF0A-43C6-3E96-EEE49233EB27}"/>
          </ac:spMkLst>
        </pc:spChg>
        <pc:spChg chg="add mod">
          <ac:chgData name="Tabbett, Justin Dante" userId="e2260027-30c2-4b4f-b968-52625ed51401" providerId="ADAL" clId="{19F41D77-C171-4693-9CAC-9A4869F74564}" dt="2025-09-15T08:10:40.759" v="2469" actId="164"/>
          <ac:spMkLst>
            <pc:docMk/>
            <pc:sldMk cId="356703018" sldId="395"/>
            <ac:spMk id="62" creationId="{D7923326-2FC4-3B6D-B493-D252D20FC743}"/>
          </ac:spMkLst>
        </pc:spChg>
        <pc:spChg chg="add mod">
          <ac:chgData name="Tabbett, Justin Dante" userId="e2260027-30c2-4b4f-b968-52625ed51401" providerId="ADAL" clId="{19F41D77-C171-4693-9CAC-9A4869F74564}" dt="2025-09-15T08:10:40.759" v="2469" actId="164"/>
          <ac:spMkLst>
            <pc:docMk/>
            <pc:sldMk cId="356703018" sldId="395"/>
            <ac:spMk id="2051" creationId="{3F5938B9-9A6D-DF8F-DB8A-6D76ECCAAC4B}"/>
          </ac:spMkLst>
        </pc:spChg>
        <pc:spChg chg="add mod">
          <ac:chgData name="Tabbett, Justin Dante" userId="e2260027-30c2-4b4f-b968-52625ed51401" providerId="ADAL" clId="{19F41D77-C171-4693-9CAC-9A4869F74564}" dt="2025-09-15T08:14:27.797" v="2593" actId="113"/>
          <ac:spMkLst>
            <pc:docMk/>
            <pc:sldMk cId="356703018" sldId="395"/>
            <ac:spMk id="2053" creationId="{9BCD0720-11DE-385D-D3A0-D636403D7346}"/>
          </ac:spMkLst>
        </pc:spChg>
        <pc:grpChg chg="mod">
          <ac:chgData name="Tabbett, Justin Dante" userId="e2260027-30c2-4b4f-b968-52625ed51401" providerId="ADAL" clId="{19F41D77-C171-4693-9CAC-9A4869F74564}" dt="2025-09-15T07:07:33.563" v="2111" actId="164"/>
          <ac:grpSpMkLst>
            <pc:docMk/>
            <pc:sldMk cId="356703018" sldId="395"/>
            <ac:grpSpMk id="22" creationId="{41A22839-9195-CC2A-75D1-92D3AD66ECC8}"/>
          </ac:grpSpMkLst>
        </pc:grpChg>
        <pc:grpChg chg="add mod">
          <ac:chgData name="Tabbett, Justin Dante" userId="e2260027-30c2-4b4f-b968-52625ed51401" providerId="ADAL" clId="{19F41D77-C171-4693-9CAC-9A4869F74564}" dt="2025-09-15T08:10:40.759" v="2469" actId="164"/>
          <ac:grpSpMkLst>
            <pc:docMk/>
            <pc:sldMk cId="356703018" sldId="395"/>
            <ac:grpSpMk id="60" creationId="{736C765A-348D-8F50-A5A3-EBB1E3BEAAE6}"/>
          </ac:grpSpMkLst>
        </pc:grpChg>
        <pc:grpChg chg="add mod">
          <ac:chgData name="Tabbett, Justin Dante" userId="e2260027-30c2-4b4f-b968-52625ed51401" providerId="ADAL" clId="{19F41D77-C171-4693-9CAC-9A4869F74564}" dt="2025-09-15T08:10:44.445" v="2471" actId="12788"/>
          <ac:grpSpMkLst>
            <pc:docMk/>
            <pc:sldMk cId="356703018" sldId="395"/>
            <ac:grpSpMk id="2052" creationId="{E24EE77D-2E75-B198-E3B7-712A9088EF08}"/>
          </ac:grpSpMkLst>
        </pc:grpChg>
        <pc:picChg chg="add mod">
          <ac:chgData name="Tabbett, Justin Dante" userId="e2260027-30c2-4b4f-b968-52625ed51401" providerId="ADAL" clId="{19F41D77-C171-4693-9CAC-9A4869F74564}" dt="2025-09-15T07:07:33.563" v="2111" actId="164"/>
          <ac:picMkLst>
            <pc:docMk/>
            <pc:sldMk cId="356703018" sldId="395"/>
            <ac:picMk id="16" creationId="{3C04BDCF-11EE-3594-1391-35C8F51FBF60}"/>
          </ac:picMkLst>
        </pc:picChg>
        <pc:picChg chg="add del">
          <ac:chgData name="Tabbett, Justin Dante" userId="e2260027-30c2-4b4f-b968-52625ed51401" providerId="ADAL" clId="{19F41D77-C171-4693-9CAC-9A4869F74564}" dt="2025-09-15T07:00:53.331" v="1892" actId="478"/>
          <ac:picMkLst>
            <pc:docMk/>
            <pc:sldMk cId="356703018" sldId="395"/>
            <ac:picMk id="2050" creationId="{80AB829B-9D90-5BD0-91A7-DB13D2C5ADCC}"/>
          </ac:picMkLst>
        </pc:picChg>
        <pc:cxnChg chg="del">
          <ac:chgData name="Tabbett, Justin Dante" userId="e2260027-30c2-4b4f-b968-52625ed51401" providerId="ADAL" clId="{19F41D77-C171-4693-9CAC-9A4869F74564}" dt="2025-09-15T07:00:53.331" v="1892" actId="478"/>
          <ac:cxnSpMkLst>
            <pc:docMk/>
            <pc:sldMk cId="356703018" sldId="395"/>
            <ac:cxnSpMk id="17" creationId="{7A256698-8BFC-D619-7EFE-4A6834C0D794}"/>
          </ac:cxnSpMkLst>
        </pc:cxnChg>
        <pc:cxnChg chg="add mod">
          <ac:chgData name="Tabbett, Justin Dante" userId="e2260027-30c2-4b4f-b968-52625ed51401" providerId="ADAL" clId="{19F41D77-C171-4693-9CAC-9A4869F74564}" dt="2025-09-15T07:07:33.563" v="2111" actId="164"/>
          <ac:cxnSpMkLst>
            <pc:docMk/>
            <pc:sldMk cId="356703018" sldId="395"/>
            <ac:cxnSpMk id="24" creationId="{DAE7E8C1-A7A3-1ECA-0B0F-9F3AF9FC1AD4}"/>
          </ac:cxnSpMkLst>
        </pc:cxnChg>
        <pc:cxnChg chg="del mod">
          <ac:chgData name="Tabbett, Justin Dante" userId="e2260027-30c2-4b4f-b968-52625ed51401" providerId="ADAL" clId="{19F41D77-C171-4693-9CAC-9A4869F74564}" dt="2025-09-15T07:05:17.567" v="2025" actId="478"/>
          <ac:cxnSpMkLst>
            <pc:docMk/>
            <pc:sldMk cId="356703018" sldId="395"/>
            <ac:cxnSpMk id="25" creationId="{B15BEEC1-1CC1-61A9-1C65-928C0F816F8D}"/>
          </ac:cxnSpMkLst>
        </pc:cxnChg>
        <pc:cxnChg chg="add mod">
          <ac:chgData name="Tabbett, Justin Dante" userId="e2260027-30c2-4b4f-b968-52625ed51401" providerId="ADAL" clId="{19F41D77-C171-4693-9CAC-9A4869F74564}" dt="2025-09-15T07:07:33.563" v="2111" actId="164"/>
          <ac:cxnSpMkLst>
            <pc:docMk/>
            <pc:sldMk cId="356703018" sldId="395"/>
            <ac:cxnSpMk id="35" creationId="{1F479AF2-0CF5-9F90-BC2E-ADC31D54EF09}"/>
          </ac:cxnSpMkLst>
        </pc:cxnChg>
        <pc:cxnChg chg="del">
          <ac:chgData name="Tabbett, Justin Dante" userId="e2260027-30c2-4b4f-b968-52625ed51401" providerId="ADAL" clId="{19F41D77-C171-4693-9CAC-9A4869F74564}" dt="2025-09-15T07:03:14.765" v="1932" actId="478"/>
          <ac:cxnSpMkLst>
            <pc:docMk/>
            <pc:sldMk cId="356703018" sldId="395"/>
            <ac:cxnSpMk id="37" creationId="{508628E0-94F1-25D7-A127-32E3E3B1550C}"/>
          </ac:cxnSpMkLst>
        </pc:cxnChg>
        <pc:cxnChg chg="mod">
          <ac:chgData name="Tabbett, Justin Dante" userId="e2260027-30c2-4b4f-b968-52625ed51401" providerId="ADAL" clId="{19F41D77-C171-4693-9CAC-9A4869F74564}" dt="2025-09-15T07:07:33.563" v="2111" actId="164"/>
          <ac:cxnSpMkLst>
            <pc:docMk/>
            <pc:sldMk cId="356703018" sldId="395"/>
            <ac:cxnSpMk id="38" creationId="{D85B2260-3B2C-3D54-F71F-203A026184BB}"/>
          </ac:cxnSpMkLst>
        </pc:cxnChg>
        <pc:cxnChg chg="add mod">
          <ac:chgData name="Tabbett, Justin Dante" userId="e2260027-30c2-4b4f-b968-52625ed51401" providerId="ADAL" clId="{19F41D77-C171-4693-9CAC-9A4869F74564}" dt="2025-09-15T07:07:33.563" v="2111" actId="164"/>
          <ac:cxnSpMkLst>
            <pc:docMk/>
            <pc:sldMk cId="356703018" sldId="395"/>
            <ac:cxnSpMk id="40" creationId="{A128523F-2A02-93E8-7913-BD36D00F1BF2}"/>
          </ac:cxnSpMkLst>
        </pc:cxnChg>
        <pc:cxnChg chg="add mod">
          <ac:chgData name="Tabbett, Justin Dante" userId="e2260027-30c2-4b4f-b968-52625ed51401" providerId="ADAL" clId="{19F41D77-C171-4693-9CAC-9A4869F74564}" dt="2025-09-15T07:07:33.563" v="2111" actId="164"/>
          <ac:cxnSpMkLst>
            <pc:docMk/>
            <pc:sldMk cId="356703018" sldId="395"/>
            <ac:cxnSpMk id="51" creationId="{00C17891-333A-DF2A-4706-A41BAAE9E8B4}"/>
          </ac:cxnSpMkLst>
        </pc:cxnChg>
        <pc:cxnChg chg="add mod">
          <ac:chgData name="Tabbett, Justin Dante" userId="e2260027-30c2-4b4f-b968-52625ed51401" providerId="ADAL" clId="{19F41D77-C171-4693-9CAC-9A4869F74564}" dt="2025-09-15T07:07:33.563" v="2111" actId="164"/>
          <ac:cxnSpMkLst>
            <pc:docMk/>
            <pc:sldMk cId="356703018" sldId="395"/>
            <ac:cxnSpMk id="55" creationId="{BB210FAA-7E07-8F07-345C-4B411C33780A}"/>
          </ac:cxnSpMkLst>
        </pc:cxnChg>
        <pc:cxnChg chg="add mod">
          <ac:chgData name="Tabbett, Justin Dante" userId="e2260027-30c2-4b4f-b968-52625ed51401" providerId="ADAL" clId="{19F41D77-C171-4693-9CAC-9A4869F74564}" dt="2025-09-15T07:07:33.563" v="2111" actId="164"/>
          <ac:cxnSpMkLst>
            <pc:docMk/>
            <pc:sldMk cId="356703018" sldId="395"/>
            <ac:cxnSpMk id="57" creationId="{996196E2-6881-192A-6039-1B3555CDA90F}"/>
          </ac:cxnSpMkLst>
        </pc:cxnChg>
        <pc:cxnChg chg="add mod">
          <ac:chgData name="Tabbett, Justin Dante" userId="e2260027-30c2-4b4f-b968-52625ed51401" providerId="ADAL" clId="{19F41D77-C171-4693-9CAC-9A4869F74564}" dt="2025-09-15T07:07:33.563" v="2111" actId="164"/>
          <ac:cxnSpMkLst>
            <pc:docMk/>
            <pc:sldMk cId="356703018" sldId="395"/>
            <ac:cxnSpMk id="59" creationId="{0517E23E-A42C-F7D7-F525-BBF89C2BF96F}"/>
          </ac:cxnSpMkLst>
        </pc:cxnChg>
        <pc:cxnChg chg="add mod">
          <ac:chgData name="Tabbett, Justin Dante" userId="e2260027-30c2-4b4f-b968-52625ed51401" providerId="ADAL" clId="{19F41D77-C171-4693-9CAC-9A4869F74564}" dt="2025-09-15T08:10:40.759" v="2469" actId="164"/>
          <ac:cxnSpMkLst>
            <pc:docMk/>
            <pc:sldMk cId="356703018" sldId="395"/>
            <ac:cxnSpMk id="2048" creationId="{CE836E7B-B550-3491-1059-5FBBD1C751F2}"/>
          </ac:cxnSpMkLst>
        </pc:cxnChg>
      </pc:sldChg>
      <pc:sldChg chg="addSp modSp modAnim">
        <pc:chgData name="Tabbett, Justin Dante" userId="e2260027-30c2-4b4f-b968-52625ed51401" providerId="ADAL" clId="{19F41D77-C171-4693-9CAC-9A4869F74564}" dt="2025-09-16T06:34:47.898" v="5009"/>
        <pc:sldMkLst>
          <pc:docMk/>
          <pc:sldMk cId="3048197027" sldId="396"/>
        </pc:sldMkLst>
        <pc:picChg chg="add mod">
          <ac:chgData name="Tabbett, Justin Dante" userId="e2260027-30c2-4b4f-b968-52625ed51401" providerId="ADAL" clId="{19F41D77-C171-4693-9CAC-9A4869F74564}" dt="2025-09-15T08:29:43.940" v="2671"/>
          <ac:picMkLst>
            <pc:docMk/>
            <pc:sldMk cId="3048197027" sldId="396"/>
            <ac:picMk id="10" creationId="{C5C3B5F9-5377-F4DD-E9B8-4830CDD7D892}"/>
          </ac:picMkLst>
        </pc:picChg>
      </pc:sldChg>
      <pc:sldChg chg="addSp delSp modSp new mod modAnim">
        <pc:chgData name="Tabbett, Justin Dante" userId="e2260027-30c2-4b4f-b968-52625ed51401" providerId="ADAL" clId="{19F41D77-C171-4693-9CAC-9A4869F74564}" dt="2025-09-15T14:53:32.755" v="5005"/>
        <pc:sldMkLst>
          <pc:docMk/>
          <pc:sldMk cId="24015148" sldId="397"/>
        </pc:sldMkLst>
        <pc:spChg chg="mod">
          <ac:chgData name="Tabbett, Justin Dante" userId="e2260027-30c2-4b4f-b968-52625ed51401" providerId="ADAL" clId="{19F41D77-C171-4693-9CAC-9A4869F74564}" dt="2025-09-15T08:12:53.370" v="2511" actId="20577"/>
          <ac:spMkLst>
            <pc:docMk/>
            <pc:sldMk cId="24015148" sldId="397"/>
            <ac:spMk id="2" creationId="{5D6C57B2-4F80-1B97-B8FC-7B898BC3CF85}"/>
          </ac:spMkLst>
        </pc:spChg>
        <pc:spChg chg="mod">
          <ac:chgData name="Tabbett, Justin Dante" userId="e2260027-30c2-4b4f-b968-52625ed51401" providerId="ADAL" clId="{19F41D77-C171-4693-9CAC-9A4869F74564}" dt="2025-09-15T08:16:02.510" v="2663" actId="14100"/>
          <ac:spMkLst>
            <pc:docMk/>
            <pc:sldMk cId="24015148" sldId="397"/>
            <ac:spMk id="3" creationId="{5D8BBD5B-48D0-A569-54D2-D094231F6C7C}"/>
          </ac:spMkLst>
        </pc:spChg>
        <pc:spChg chg="del">
          <ac:chgData name="Tabbett, Justin Dante" userId="e2260027-30c2-4b4f-b968-52625ed51401" providerId="ADAL" clId="{19F41D77-C171-4693-9CAC-9A4869F74564}" dt="2025-09-15T08:15:10.050" v="2594" actId="478"/>
          <ac:spMkLst>
            <pc:docMk/>
            <pc:sldMk cId="24015148" sldId="397"/>
            <ac:spMk id="7" creationId="{18794507-1983-E430-00D6-FEA6959822C9}"/>
          </ac:spMkLst>
        </pc:spChg>
        <pc:spChg chg="add mod">
          <ac:chgData name="Tabbett, Justin Dante" userId="e2260027-30c2-4b4f-b968-52625ed51401" providerId="ADAL" clId="{19F41D77-C171-4693-9CAC-9A4869F74564}" dt="2025-09-15T08:34:07.311" v="2800" actId="1076"/>
          <ac:spMkLst>
            <pc:docMk/>
            <pc:sldMk cId="24015148" sldId="397"/>
            <ac:spMk id="8" creationId="{A0EA0926-0804-D949-44FD-FDCB870FCE7B}"/>
          </ac:spMkLst>
        </pc:spChg>
        <pc:spChg chg="add mod">
          <ac:chgData name="Tabbett, Justin Dante" userId="e2260027-30c2-4b4f-b968-52625ed51401" providerId="ADAL" clId="{19F41D77-C171-4693-9CAC-9A4869F74564}" dt="2025-09-15T08:35:34.387" v="2941" actId="14100"/>
          <ac:spMkLst>
            <pc:docMk/>
            <pc:sldMk cId="24015148" sldId="397"/>
            <ac:spMk id="15" creationId="{6E67C03F-A95F-34EB-8602-FB03C0637F73}"/>
          </ac:spMkLst>
        </pc:spChg>
        <pc:picChg chg="add del mod">
          <ac:chgData name="Tabbett, Justin Dante" userId="e2260027-30c2-4b4f-b968-52625ed51401" providerId="ADAL" clId="{19F41D77-C171-4693-9CAC-9A4869F74564}" dt="2025-09-15T08:29:39.671" v="2670" actId="21"/>
          <ac:picMkLst>
            <pc:docMk/>
            <pc:sldMk cId="24015148" sldId="397"/>
            <ac:picMk id="10" creationId="{C5C3B5F9-5377-F4DD-E9B8-4830CDD7D892}"/>
          </ac:picMkLst>
        </pc:picChg>
        <pc:picChg chg="add mod">
          <ac:chgData name="Tabbett, Justin Dante" userId="e2260027-30c2-4b4f-b968-52625ed51401" providerId="ADAL" clId="{19F41D77-C171-4693-9CAC-9A4869F74564}" dt="2025-09-15T08:34:13.515" v="2803" actId="1076"/>
          <ac:picMkLst>
            <pc:docMk/>
            <pc:sldMk cId="24015148" sldId="397"/>
            <ac:picMk id="12" creationId="{96C6CC3E-2F16-5F8C-4655-75750E86E4E1}"/>
          </ac:picMkLst>
        </pc:picChg>
        <pc:picChg chg="add del">
          <ac:chgData name="Tabbett, Justin Dante" userId="e2260027-30c2-4b4f-b968-52625ed51401" providerId="ADAL" clId="{19F41D77-C171-4693-9CAC-9A4869F74564}" dt="2025-09-15T08:34:16.009" v="2805" actId="22"/>
          <ac:picMkLst>
            <pc:docMk/>
            <pc:sldMk cId="24015148" sldId="397"/>
            <ac:picMk id="14" creationId="{6C5F4A70-D910-FD53-393B-DE34CB49345D}"/>
          </ac:picMkLst>
        </pc:picChg>
        <pc:picChg chg="add mod">
          <ac:chgData name="Tabbett, Justin Dante" userId="e2260027-30c2-4b4f-b968-52625ed51401" providerId="ADAL" clId="{19F41D77-C171-4693-9CAC-9A4869F74564}" dt="2025-09-15T08:34:03.074" v="2799" actId="1076"/>
          <ac:picMkLst>
            <pc:docMk/>
            <pc:sldMk cId="24015148" sldId="397"/>
            <ac:picMk id="3074" creationId="{E17F5BB6-AFA1-2FD5-F4EE-4E69B975DA0A}"/>
          </ac:picMkLst>
        </pc:picChg>
      </pc:sldChg>
      <pc:sldChg chg="addSp delSp modSp new mod modAnim">
        <pc:chgData name="Tabbett, Justin Dante" userId="e2260027-30c2-4b4f-b968-52625ed51401" providerId="ADAL" clId="{19F41D77-C171-4693-9CAC-9A4869F74564}" dt="2025-09-15T09:00:22.332" v="4063"/>
        <pc:sldMkLst>
          <pc:docMk/>
          <pc:sldMk cId="869411266" sldId="398"/>
        </pc:sldMkLst>
        <pc:spChg chg="mod">
          <ac:chgData name="Tabbett, Justin Dante" userId="e2260027-30c2-4b4f-b968-52625ed51401" providerId="ADAL" clId="{19F41D77-C171-4693-9CAC-9A4869F74564}" dt="2025-09-15T08:52:06.607" v="3459" actId="20577"/>
          <ac:spMkLst>
            <pc:docMk/>
            <pc:sldMk cId="869411266" sldId="398"/>
            <ac:spMk id="2" creationId="{DE91DC81-D3D2-206F-26D2-801612FBDA7D}"/>
          </ac:spMkLst>
        </pc:spChg>
        <pc:spChg chg="mod">
          <ac:chgData name="Tabbett, Justin Dante" userId="e2260027-30c2-4b4f-b968-52625ed51401" providerId="ADAL" clId="{19F41D77-C171-4693-9CAC-9A4869F74564}" dt="2025-09-15T08:55:24.351" v="3770" actId="20577"/>
          <ac:spMkLst>
            <pc:docMk/>
            <pc:sldMk cId="869411266" sldId="398"/>
            <ac:spMk id="3" creationId="{16384518-F1B5-4CFC-C6BA-3AD16477444B}"/>
          </ac:spMkLst>
        </pc:spChg>
        <pc:spChg chg="del">
          <ac:chgData name="Tabbett, Justin Dante" userId="e2260027-30c2-4b4f-b968-52625ed51401" providerId="ADAL" clId="{19F41D77-C171-4693-9CAC-9A4869F74564}" dt="2025-09-15T08:52:09.909" v="3460" actId="478"/>
          <ac:spMkLst>
            <pc:docMk/>
            <pc:sldMk cId="869411266" sldId="398"/>
            <ac:spMk id="7" creationId="{751CF11B-0085-C25B-2D5D-7C98B721AB17}"/>
          </ac:spMkLst>
        </pc:spChg>
        <pc:spChg chg="add mod">
          <ac:chgData name="Tabbett, Justin Dante" userId="e2260027-30c2-4b4f-b968-52625ed51401" providerId="ADAL" clId="{19F41D77-C171-4693-9CAC-9A4869F74564}" dt="2025-09-15T08:59:20.565" v="4002" actId="1076"/>
          <ac:spMkLst>
            <pc:docMk/>
            <pc:sldMk cId="869411266" sldId="398"/>
            <ac:spMk id="8" creationId="{BE176127-3A3E-D689-6F0C-58B15231A412}"/>
          </ac:spMkLst>
        </pc:spChg>
        <pc:spChg chg="add mod">
          <ac:chgData name="Tabbett, Justin Dante" userId="e2260027-30c2-4b4f-b968-52625ed51401" providerId="ADAL" clId="{19F41D77-C171-4693-9CAC-9A4869F74564}" dt="2025-09-15T09:00:17.145" v="4062" actId="1076"/>
          <ac:spMkLst>
            <pc:docMk/>
            <pc:sldMk cId="869411266" sldId="398"/>
            <ac:spMk id="9" creationId="{77B46330-D3D5-CF0F-A96C-5FCB2DF37A67}"/>
          </ac:spMkLst>
        </pc:spChg>
      </pc:sldChg>
      <pc:sldChg chg="delSp modSp new mod">
        <pc:chgData name="Tabbett, Justin Dante" userId="e2260027-30c2-4b4f-b968-52625ed51401" providerId="ADAL" clId="{19F41D77-C171-4693-9CAC-9A4869F74564}" dt="2025-09-15T09:22:23.779" v="4105" actId="1076"/>
        <pc:sldMkLst>
          <pc:docMk/>
          <pc:sldMk cId="3049969920" sldId="399"/>
        </pc:sldMkLst>
        <pc:spChg chg="mod">
          <ac:chgData name="Tabbett, Justin Dante" userId="e2260027-30c2-4b4f-b968-52625ed51401" providerId="ADAL" clId="{19F41D77-C171-4693-9CAC-9A4869F74564}" dt="2025-09-15T09:22:23.779" v="4105" actId="1076"/>
          <ac:spMkLst>
            <pc:docMk/>
            <pc:sldMk cId="3049969920" sldId="399"/>
            <ac:spMk id="2" creationId="{ED5E4164-4578-29F3-2737-0291B9324C10}"/>
          </ac:spMkLst>
        </pc:spChg>
        <pc:spChg chg="del">
          <ac:chgData name="Tabbett, Justin Dante" userId="e2260027-30c2-4b4f-b968-52625ed51401" providerId="ADAL" clId="{19F41D77-C171-4693-9CAC-9A4869F74564}" dt="2025-09-15T09:22:16.722" v="4097" actId="478"/>
          <ac:spMkLst>
            <pc:docMk/>
            <pc:sldMk cId="3049969920" sldId="399"/>
            <ac:spMk id="3" creationId="{074FB644-76FC-64C9-4D10-BD7164E67310}"/>
          </ac:spMkLst>
        </pc:spChg>
        <pc:spChg chg="del">
          <ac:chgData name="Tabbett, Justin Dante" userId="e2260027-30c2-4b4f-b968-52625ed51401" providerId="ADAL" clId="{19F41D77-C171-4693-9CAC-9A4869F74564}" dt="2025-09-15T09:22:17.239" v="4098" actId="478"/>
          <ac:spMkLst>
            <pc:docMk/>
            <pc:sldMk cId="3049969920" sldId="399"/>
            <ac:spMk id="7" creationId="{601FC904-BC85-6085-7D75-3BFFB9F1EE9D}"/>
          </ac:spMkLst>
        </pc:spChg>
      </pc:sldChg>
      <pc:sldChg chg="add del setBg">
        <pc:chgData name="Tabbett, Justin Dante" userId="e2260027-30c2-4b4f-b968-52625ed51401" providerId="ADAL" clId="{19F41D77-C171-4693-9CAC-9A4869F74564}" dt="2025-09-15T14:30:59.690" v="4714"/>
        <pc:sldMkLst>
          <pc:docMk/>
          <pc:sldMk cId="240725523" sldId="400"/>
        </pc:sldMkLst>
      </pc:sldChg>
      <pc:sldChg chg="addSp delSp modSp new del mod">
        <pc:chgData name="Tabbett, Justin Dante" userId="e2260027-30c2-4b4f-b968-52625ed51401" providerId="ADAL" clId="{19F41D77-C171-4693-9CAC-9A4869F74564}" dt="2025-09-15T14:29:46.489" v="4712" actId="47"/>
        <pc:sldMkLst>
          <pc:docMk/>
          <pc:sldMk cId="1898031119" sldId="400"/>
        </pc:sldMkLst>
        <pc:spChg chg="add del mod">
          <ac:chgData name="Tabbett, Justin Dante" userId="e2260027-30c2-4b4f-b968-52625ed51401" providerId="ADAL" clId="{19F41D77-C171-4693-9CAC-9A4869F74564}" dt="2025-09-15T14:24:25.181" v="4531" actId="21"/>
          <ac:spMkLst>
            <pc:docMk/>
            <pc:sldMk cId="1898031119" sldId="400"/>
            <ac:spMk id="8" creationId="{F8A92E87-0B33-A639-3A61-2638E684106B}"/>
          </ac:spMkLst>
        </pc:spChg>
        <pc:spChg chg="add del mod">
          <ac:chgData name="Tabbett, Justin Dante" userId="e2260027-30c2-4b4f-b968-52625ed51401" providerId="ADAL" clId="{19F41D77-C171-4693-9CAC-9A4869F74564}" dt="2025-09-15T14:24:25.181" v="4531" actId="21"/>
          <ac:spMkLst>
            <pc:docMk/>
            <pc:sldMk cId="1898031119" sldId="400"/>
            <ac:spMk id="9" creationId="{F33D571B-4847-6074-30BC-0DADAB821508}"/>
          </ac:spMkLst>
        </pc:spChg>
        <pc:spChg chg="add del mod">
          <ac:chgData name="Tabbett, Justin Dante" userId="e2260027-30c2-4b4f-b968-52625ed51401" providerId="ADAL" clId="{19F41D77-C171-4693-9CAC-9A4869F74564}" dt="2025-09-15T14:24:25.181" v="4531" actId="21"/>
          <ac:spMkLst>
            <pc:docMk/>
            <pc:sldMk cId="1898031119" sldId="400"/>
            <ac:spMk id="10" creationId="{34E60AF7-5886-5F45-FB1D-7A92DD7D0A13}"/>
          </ac:spMkLst>
        </pc:spChg>
        <pc:spChg chg="add del mod">
          <ac:chgData name="Tabbett, Justin Dante" userId="e2260027-30c2-4b4f-b968-52625ed51401" providerId="ADAL" clId="{19F41D77-C171-4693-9CAC-9A4869F74564}" dt="2025-09-15T14:24:25.181" v="4531" actId="21"/>
          <ac:spMkLst>
            <pc:docMk/>
            <pc:sldMk cId="1898031119" sldId="400"/>
            <ac:spMk id="11" creationId="{4A790A32-B100-526B-B323-F5058CC46CE4}"/>
          </ac:spMkLst>
        </pc:spChg>
        <pc:spChg chg="add del mod">
          <ac:chgData name="Tabbett, Justin Dante" userId="e2260027-30c2-4b4f-b968-52625ed51401" providerId="ADAL" clId="{19F41D77-C171-4693-9CAC-9A4869F74564}" dt="2025-09-15T14:22:44.935" v="4510" actId="21"/>
          <ac:spMkLst>
            <pc:docMk/>
            <pc:sldMk cId="1898031119" sldId="400"/>
            <ac:spMk id="16" creationId="{8AD69E1B-DC5D-3C96-E142-F3829D608DBA}"/>
          </ac:spMkLst>
        </pc:spChg>
      </pc:sldChg>
      <pc:sldChg chg="modSp add mod ord">
        <pc:chgData name="Tabbett, Justin Dante" userId="e2260027-30c2-4b4f-b968-52625ed51401" providerId="ADAL" clId="{19F41D77-C171-4693-9CAC-9A4869F74564}" dt="2025-09-15T14:31:57.740" v="4742" actId="20577"/>
        <pc:sldMkLst>
          <pc:docMk/>
          <pc:sldMk cId="2594335537" sldId="400"/>
        </pc:sldMkLst>
        <pc:spChg chg="mod">
          <ac:chgData name="Tabbett, Justin Dante" userId="e2260027-30c2-4b4f-b968-52625ed51401" providerId="ADAL" clId="{19F41D77-C171-4693-9CAC-9A4869F74564}" dt="2025-09-15T14:31:57.740" v="4742" actId="20577"/>
          <ac:spMkLst>
            <pc:docMk/>
            <pc:sldMk cId="2594335537" sldId="400"/>
            <ac:spMk id="5" creationId="{7B92D963-65C5-93CB-4161-3F876AAA243F}"/>
          </ac:spMkLst>
        </pc:spChg>
      </pc:sldChg>
      <pc:sldChg chg="new del">
        <pc:chgData name="Tabbett, Justin Dante" userId="e2260027-30c2-4b4f-b968-52625ed51401" providerId="ADAL" clId="{19F41D77-C171-4693-9CAC-9A4869F74564}" dt="2025-09-15T14:31:22.640" v="4728" actId="680"/>
        <pc:sldMkLst>
          <pc:docMk/>
          <pc:sldMk cId="120524172" sldId="401"/>
        </pc:sldMkLst>
      </pc:sldChg>
      <pc:sldChg chg="new del ord">
        <pc:chgData name="Tabbett, Justin Dante" userId="e2260027-30c2-4b4f-b968-52625ed51401" providerId="ADAL" clId="{19F41D77-C171-4693-9CAC-9A4869F74564}" dt="2025-09-15T14:31:30.210" v="4732" actId="47"/>
        <pc:sldMkLst>
          <pc:docMk/>
          <pc:sldMk cId="733091720" sldId="401"/>
        </pc:sldMkLst>
      </pc:sldChg>
      <pc:sldChg chg="addSp modSp add mod ord modAnim">
        <pc:chgData name="Tabbett, Justin Dante" userId="e2260027-30c2-4b4f-b968-52625ed51401" providerId="ADAL" clId="{19F41D77-C171-4693-9CAC-9A4869F74564}" dt="2025-09-15T14:49:30.664" v="4997" actId="207"/>
        <pc:sldMkLst>
          <pc:docMk/>
          <pc:sldMk cId="1821826228" sldId="401"/>
        </pc:sldMkLst>
        <pc:spChg chg="mod">
          <ac:chgData name="Tabbett, Justin Dante" userId="e2260027-30c2-4b4f-b968-52625ed51401" providerId="ADAL" clId="{19F41D77-C171-4693-9CAC-9A4869F74564}" dt="2025-09-15T14:32:04.793" v="4749" actId="20577"/>
          <ac:spMkLst>
            <pc:docMk/>
            <pc:sldMk cId="1821826228" sldId="401"/>
            <ac:spMk id="5" creationId="{7B92D963-65C5-93CB-4161-3F876AAA243F}"/>
          </ac:spMkLst>
        </pc:spChg>
        <pc:spChg chg="add mod">
          <ac:chgData name="Tabbett, Justin Dante" userId="e2260027-30c2-4b4f-b968-52625ed51401" providerId="ADAL" clId="{19F41D77-C171-4693-9CAC-9A4869F74564}" dt="2025-09-15T14:49:30.664" v="4997" actId="207"/>
          <ac:spMkLst>
            <pc:docMk/>
            <pc:sldMk cId="1821826228" sldId="401"/>
            <ac:spMk id="6" creationId="{90338D07-137D-CA01-4E35-1A48E7D79DE7}"/>
          </ac:spMkLst>
        </pc:spChg>
      </pc:sldChg>
    </pc:docChg>
  </pc:docChgLst>
  <pc:docChgLst>
    <pc:chgData name="Auriemma, Gabriele" userId="436a1173-9360-47df-a17b-70238c1163d5" providerId="ADAL" clId="{2646B45B-C330-4FA5-A25E-3B9B7B91F1D0}"/>
    <pc:docChg chg="undo custSel addSld delSld modSld sldOrd">
      <pc:chgData name="Auriemma, Gabriele" userId="436a1173-9360-47df-a17b-70238c1163d5" providerId="ADAL" clId="{2646B45B-C330-4FA5-A25E-3B9B7B91F1D0}" dt="2025-09-17T14:42:33.328" v="6049" actId="1076"/>
      <pc:docMkLst>
        <pc:docMk/>
      </pc:docMkLst>
      <pc:sldChg chg="addSp delSp modSp mod">
        <pc:chgData name="Auriemma, Gabriele" userId="436a1173-9360-47df-a17b-70238c1163d5" providerId="ADAL" clId="{2646B45B-C330-4FA5-A25E-3B9B7B91F1D0}" dt="2025-09-10T15:07:01.634" v="185" actId="1076"/>
        <pc:sldMkLst>
          <pc:docMk/>
          <pc:sldMk cId="1267771005" sldId="266"/>
        </pc:sldMkLst>
        <pc:spChg chg="mod">
          <ac:chgData name="Auriemma, Gabriele" userId="436a1173-9360-47df-a17b-70238c1163d5" providerId="ADAL" clId="{2646B45B-C330-4FA5-A25E-3B9B7B91F1D0}" dt="2025-09-10T14:58:36.928" v="127" actId="1076"/>
          <ac:spMkLst>
            <pc:docMk/>
            <pc:sldMk cId="1267771005" sldId="266"/>
            <ac:spMk id="9" creationId="{010D9532-741D-4F78-5037-3C84C211E6BD}"/>
          </ac:spMkLst>
        </pc:spChg>
        <pc:spChg chg="add mod ord">
          <ac:chgData name="Auriemma, Gabriele" userId="436a1173-9360-47df-a17b-70238c1163d5" providerId="ADAL" clId="{2646B45B-C330-4FA5-A25E-3B9B7B91F1D0}" dt="2025-09-10T15:00:22.970" v="141" actId="1076"/>
          <ac:spMkLst>
            <pc:docMk/>
            <pc:sldMk cId="1267771005" sldId="266"/>
            <ac:spMk id="14" creationId="{E5DAD680-68B9-F071-6058-29BCD74411A8}"/>
          </ac:spMkLst>
        </pc:spChg>
        <pc:spChg chg="add mod">
          <ac:chgData name="Auriemma, Gabriele" userId="436a1173-9360-47df-a17b-70238c1163d5" providerId="ADAL" clId="{2646B45B-C330-4FA5-A25E-3B9B7B91F1D0}" dt="2025-09-10T15:07:01.634" v="185" actId="1076"/>
          <ac:spMkLst>
            <pc:docMk/>
            <pc:sldMk cId="1267771005" sldId="266"/>
            <ac:spMk id="16" creationId="{A3151907-BD1A-C455-E9D1-7BF862DB98B8}"/>
          </ac:spMkLst>
        </pc:spChg>
        <pc:spChg chg="add mod">
          <ac:chgData name="Auriemma, Gabriele" userId="436a1173-9360-47df-a17b-70238c1163d5" providerId="ADAL" clId="{2646B45B-C330-4FA5-A25E-3B9B7B91F1D0}" dt="2025-09-10T15:06:34.146" v="184" actId="1076"/>
          <ac:spMkLst>
            <pc:docMk/>
            <pc:sldMk cId="1267771005" sldId="266"/>
            <ac:spMk id="21" creationId="{7BD45D61-B345-B8A2-F1F0-B72D8F196D03}"/>
          </ac:spMkLst>
        </pc:spChg>
        <pc:grpChg chg="add mod">
          <ac:chgData name="Auriemma, Gabriele" userId="436a1173-9360-47df-a17b-70238c1163d5" providerId="ADAL" clId="{2646B45B-C330-4FA5-A25E-3B9B7B91F1D0}" dt="2025-09-10T15:06:08.289" v="179" actId="1076"/>
          <ac:grpSpMkLst>
            <pc:docMk/>
            <pc:sldMk cId="1267771005" sldId="266"/>
            <ac:grpSpMk id="34" creationId="{79E7EDFF-4053-DC5F-2816-8B54D660C5FB}"/>
          </ac:grpSpMkLst>
        </pc:grpChg>
        <pc:picChg chg="mod">
          <ac:chgData name="Auriemma, Gabriele" userId="436a1173-9360-47df-a17b-70238c1163d5" providerId="ADAL" clId="{2646B45B-C330-4FA5-A25E-3B9B7B91F1D0}" dt="2025-09-10T15:06:17.072" v="181" actId="1076"/>
          <ac:picMkLst>
            <pc:docMk/>
            <pc:sldMk cId="1267771005" sldId="266"/>
            <ac:picMk id="8" creationId="{8D0438C2-B7F9-48BD-7530-CDCD1E420746}"/>
          </ac:picMkLst>
        </pc:picChg>
        <pc:picChg chg="del mod">
          <ac:chgData name="Auriemma, Gabriele" userId="436a1173-9360-47df-a17b-70238c1163d5" providerId="ADAL" clId="{2646B45B-C330-4FA5-A25E-3B9B7B91F1D0}" dt="2025-09-10T14:58:56.901" v="132" actId="478"/>
          <ac:picMkLst>
            <pc:docMk/>
            <pc:sldMk cId="1267771005" sldId="266"/>
            <ac:picMk id="11" creationId="{7ABAB231-1B37-2D26-BFCC-4D66E0666B43}"/>
          </ac:picMkLst>
        </pc:picChg>
        <pc:picChg chg="add mod modCrop">
          <ac:chgData name="Auriemma, Gabriele" userId="436a1173-9360-47df-a17b-70238c1163d5" providerId="ADAL" clId="{2646B45B-C330-4FA5-A25E-3B9B7B91F1D0}" dt="2025-09-10T15:06:26.960" v="183" actId="1076"/>
          <ac:picMkLst>
            <pc:docMk/>
            <pc:sldMk cId="1267771005" sldId="266"/>
            <ac:picMk id="23" creationId="{5610A23A-1D97-70D7-96E4-FB86306322B7}"/>
          </ac:picMkLst>
        </pc:picChg>
        <pc:picChg chg="add mod">
          <ac:chgData name="Auriemma, Gabriele" userId="436a1173-9360-47df-a17b-70238c1163d5" providerId="ADAL" clId="{2646B45B-C330-4FA5-A25E-3B9B7B91F1D0}" dt="2025-09-10T15:05:55.746" v="176" actId="164"/>
          <ac:picMkLst>
            <pc:docMk/>
            <pc:sldMk cId="1267771005" sldId="266"/>
            <ac:picMk id="25" creationId="{779CF310-0B14-6603-8D16-8CE7901CCF20}"/>
          </ac:picMkLst>
        </pc:picChg>
        <pc:picChg chg="add mod">
          <ac:chgData name="Auriemma, Gabriele" userId="436a1173-9360-47df-a17b-70238c1163d5" providerId="ADAL" clId="{2646B45B-C330-4FA5-A25E-3B9B7B91F1D0}" dt="2025-09-10T15:05:55.746" v="176" actId="164"/>
          <ac:picMkLst>
            <pc:docMk/>
            <pc:sldMk cId="1267771005" sldId="266"/>
            <ac:picMk id="27" creationId="{3B60EEC4-731D-5EE3-4476-BDA8E8DDAC7E}"/>
          </ac:picMkLst>
        </pc:picChg>
        <pc:picChg chg="add mod">
          <ac:chgData name="Auriemma, Gabriele" userId="436a1173-9360-47df-a17b-70238c1163d5" providerId="ADAL" clId="{2646B45B-C330-4FA5-A25E-3B9B7B91F1D0}" dt="2025-09-10T15:05:55.746" v="176" actId="164"/>
          <ac:picMkLst>
            <pc:docMk/>
            <pc:sldMk cId="1267771005" sldId="266"/>
            <ac:picMk id="29" creationId="{80A8578F-A13B-C6F7-B34D-2B7B144CDDF3}"/>
          </ac:picMkLst>
        </pc:picChg>
        <pc:picChg chg="add del mod">
          <ac:chgData name="Auriemma, Gabriele" userId="436a1173-9360-47df-a17b-70238c1163d5" providerId="ADAL" clId="{2646B45B-C330-4FA5-A25E-3B9B7B91F1D0}" dt="2025-09-10T15:04:53.561" v="169" actId="478"/>
          <ac:picMkLst>
            <pc:docMk/>
            <pc:sldMk cId="1267771005" sldId="266"/>
            <ac:picMk id="31" creationId="{37922636-4BB9-EDD3-13D3-583E865C91F6}"/>
          </ac:picMkLst>
        </pc:picChg>
        <pc:picChg chg="add mod">
          <ac:chgData name="Auriemma, Gabriele" userId="436a1173-9360-47df-a17b-70238c1163d5" providerId="ADAL" clId="{2646B45B-C330-4FA5-A25E-3B9B7B91F1D0}" dt="2025-09-10T15:05:55.746" v="176" actId="164"/>
          <ac:picMkLst>
            <pc:docMk/>
            <pc:sldMk cId="1267771005" sldId="266"/>
            <ac:picMk id="33" creationId="{16EB0D06-33C0-B7E2-67AC-8FDE17E183AA}"/>
          </ac:picMkLst>
        </pc:picChg>
        <pc:cxnChg chg="del mod">
          <ac:chgData name="Auriemma, Gabriele" userId="436a1173-9360-47df-a17b-70238c1163d5" providerId="ADAL" clId="{2646B45B-C330-4FA5-A25E-3B9B7B91F1D0}" dt="2025-09-10T14:58:46.157" v="130" actId="478"/>
          <ac:cxnSpMkLst>
            <pc:docMk/>
            <pc:sldMk cId="1267771005" sldId="266"/>
            <ac:cxnSpMk id="13" creationId="{BD81DDC6-C9A6-5062-6519-AD394B7CBC39}"/>
          </ac:cxnSpMkLst>
        </pc:cxnChg>
      </pc:sldChg>
      <pc:sldChg chg="addSp delSp modSp mod ord">
        <pc:chgData name="Auriemma, Gabriele" userId="436a1173-9360-47df-a17b-70238c1163d5" providerId="ADAL" clId="{2646B45B-C330-4FA5-A25E-3B9B7B91F1D0}" dt="2025-09-11T09:26:34.610" v="3396" actId="478"/>
        <pc:sldMkLst>
          <pc:docMk/>
          <pc:sldMk cId="4278221420" sldId="293"/>
        </pc:sldMkLst>
        <pc:spChg chg="mod">
          <ac:chgData name="Auriemma, Gabriele" userId="436a1173-9360-47df-a17b-70238c1163d5" providerId="ADAL" clId="{2646B45B-C330-4FA5-A25E-3B9B7B91F1D0}" dt="2025-09-11T07:17:02.087" v="1174" actId="1076"/>
          <ac:spMkLst>
            <pc:docMk/>
            <pc:sldMk cId="4278221420" sldId="293"/>
            <ac:spMk id="2" creationId="{BCA44AB9-A39C-43D8-AB91-29E7F989DD54}"/>
          </ac:spMkLst>
        </pc:spChg>
        <pc:spChg chg="mod">
          <ac:chgData name="Auriemma, Gabriele" userId="436a1173-9360-47df-a17b-70238c1163d5" providerId="ADAL" clId="{2646B45B-C330-4FA5-A25E-3B9B7B91F1D0}" dt="2025-09-11T07:33:02.652" v="1820" actId="1076"/>
          <ac:spMkLst>
            <pc:docMk/>
            <pc:sldMk cId="4278221420" sldId="293"/>
            <ac:spMk id="3" creationId="{B0F1E6AD-5F9D-40E2-9400-77D55F7A0D41}"/>
          </ac:spMkLst>
        </pc:spChg>
        <pc:spChg chg="del">
          <ac:chgData name="Auriemma, Gabriele" userId="436a1173-9360-47df-a17b-70238c1163d5" providerId="ADAL" clId="{2646B45B-C330-4FA5-A25E-3B9B7B91F1D0}" dt="2025-09-11T08:07:35.114" v="2684" actId="478"/>
          <ac:spMkLst>
            <pc:docMk/>
            <pc:sldMk cId="4278221420" sldId="293"/>
            <ac:spMk id="7" creationId="{1A9B123D-5A1E-D7A6-52AF-F7C5DC0D5252}"/>
          </ac:spMkLst>
        </pc:spChg>
        <pc:spChg chg="add del mod">
          <ac:chgData name="Auriemma, Gabriele" userId="436a1173-9360-47df-a17b-70238c1163d5" providerId="ADAL" clId="{2646B45B-C330-4FA5-A25E-3B9B7B91F1D0}" dt="2025-09-11T09:26:34.610" v="3396" actId="478"/>
          <ac:spMkLst>
            <pc:docMk/>
            <pc:sldMk cId="4278221420" sldId="293"/>
            <ac:spMk id="9" creationId="{9DF93303-4EEE-D962-05D6-B1041BD8CCB1}"/>
          </ac:spMkLst>
        </pc:spChg>
      </pc:sldChg>
      <pc:sldChg chg="addSp delSp modSp mod ord">
        <pc:chgData name="Auriemma, Gabriele" userId="436a1173-9360-47df-a17b-70238c1163d5" providerId="ADAL" clId="{2646B45B-C330-4FA5-A25E-3B9B7B91F1D0}" dt="2025-09-17T14:42:33.328" v="6049" actId="1076"/>
        <pc:sldMkLst>
          <pc:docMk/>
          <pc:sldMk cId="2869120348" sldId="297"/>
        </pc:sldMkLst>
        <pc:spChg chg="mod">
          <ac:chgData name="Auriemma, Gabriele" userId="436a1173-9360-47df-a17b-70238c1163d5" providerId="ADAL" clId="{2646B45B-C330-4FA5-A25E-3B9B7B91F1D0}" dt="2025-09-11T08:57:51.975" v="3210" actId="1076"/>
          <ac:spMkLst>
            <pc:docMk/>
            <pc:sldMk cId="2869120348" sldId="297"/>
            <ac:spMk id="2" creationId="{BCA44AB9-A39C-43D8-AB91-29E7F989DD54}"/>
          </ac:spMkLst>
        </pc:spChg>
        <pc:spChg chg="del">
          <ac:chgData name="Auriemma, Gabriele" userId="436a1173-9360-47df-a17b-70238c1163d5" providerId="ADAL" clId="{2646B45B-C330-4FA5-A25E-3B9B7B91F1D0}" dt="2025-09-11T08:24:23.119" v="2827" actId="478"/>
          <ac:spMkLst>
            <pc:docMk/>
            <pc:sldMk cId="2869120348" sldId="297"/>
            <ac:spMk id="3" creationId="{B0F1E6AD-5F9D-40E2-9400-77D55F7A0D41}"/>
          </ac:spMkLst>
        </pc:spChg>
        <pc:spChg chg="del">
          <ac:chgData name="Auriemma, Gabriele" userId="436a1173-9360-47df-a17b-70238c1163d5" providerId="ADAL" clId="{2646B45B-C330-4FA5-A25E-3B9B7B91F1D0}" dt="2025-09-11T08:24:20" v="2826" actId="478"/>
          <ac:spMkLst>
            <pc:docMk/>
            <pc:sldMk cId="2869120348" sldId="297"/>
            <ac:spMk id="8" creationId="{58A38D98-3AD5-2D88-91E5-50EDC73F4497}"/>
          </ac:spMkLst>
        </pc:spChg>
        <pc:spChg chg="add del mod">
          <ac:chgData name="Auriemma, Gabriele" userId="436a1173-9360-47df-a17b-70238c1163d5" providerId="ADAL" clId="{2646B45B-C330-4FA5-A25E-3B9B7B91F1D0}" dt="2025-09-11T08:24:33.210" v="2828" actId="931"/>
          <ac:spMkLst>
            <pc:docMk/>
            <pc:sldMk cId="2869120348" sldId="297"/>
            <ac:spMk id="9" creationId="{EE537769-EC43-0565-7D9A-D64D6052B5C4}"/>
          </ac:spMkLst>
        </pc:spChg>
        <pc:spChg chg="add mod">
          <ac:chgData name="Auriemma, Gabriele" userId="436a1173-9360-47df-a17b-70238c1163d5" providerId="ADAL" clId="{2646B45B-C330-4FA5-A25E-3B9B7B91F1D0}" dt="2025-09-17T13:49:40.265" v="6019" actId="1076"/>
          <ac:spMkLst>
            <pc:docMk/>
            <pc:sldMk cId="2869120348" sldId="297"/>
            <ac:spMk id="22" creationId="{798B59AE-5AF9-5784-CAC0-031BEE1ED5EC}"/>
          </ac:spMkLst>
        </pc:spChg>
        <pc:spChg chg="add mod">
          <ac:chgData name="Auriemma, Gabriele" userId="436a1173-9360-47df-a17b-70238c1163d5" providerId="ADAL" clId="{2646B45B-C330-4FA5-A25E-3B9B7B91F1D0}" dt="2025-09-17T14:42:33.328" v="6049" actId="1076"/>
          <ac:spMkLst>
            <pc:docMk/>
            <pc:sldMk cId="2869120348" sldId="297"/>
            <ac:spMk id="23" creationId="{24ABC563-2B7F-07A9-AFFE-6E4A57D2D6D0}"/>
          </ac:spMkLst>
        </pc:spChg>
        <pc:spChg chg="add mod">
          <ac:chgData name="Auriemma, Gabriele" userId="436a1173-9360-47df-a17b-70238c1163d5" providerId="ADAL" clId="{2646B45B-C330-4FA5-A25E-3B9B7B91F1D0}" dt="2025-09-12T07:35:35.977" v="4411" actId="1076"/>
          <ac:spMkLst>
            <pc:docMk/>
            <pc:sldMk cId="2869120348" sldId="297"/>
            <ac:spMk id="35" creationId="{562D8CB5-8B34-B968-3E6D-FC00CCBC8598}"/>
          </ac:spMkLst>
        </pc:spChg>
        <pc:spChg chg="add mod">
          <ac:chgData name="Auriemma, Gabriele" userId="436a1173-9360-47df-a17b-70238c1163d5" providerId="ADAL" clId="{2646B45B-C330-4FA5-A25E-3B9B7B91F1D0}" dt="2025-09-12T07:39:46.210" v="4604" actId="1076"/>
          <ac:spMkLst>
            <pc:docMk/>
            <pc:sldMk cId="2869120348" sldId="297"/>
            <ac:spMk id="36" creationId="{8BAAF2D7-BA83-1A10-241D-29D4384C5A85}"/>
          </ac:spMkLst>
        </pc:spChg>
        <pc:spChg chg="add mod">
          <ac:chgData name="Auriemma, Gabriele" userId="436a1173-9360-47df-a17b-70238c1163d5" providerId="ADAL" clId="{2646B45B-C330-4FA5-A25E-3B9B7B91F1D0}" dt="2025-09-12T07:40:03.051" v="4606" actId="14100"/>
          <ac:spMkLst>
            <pc:docMk/>
            <pc:sldMk cId="2869120348" sldId="297"/>
            <ac:spMk id="41" creationId="{0574527B-4DB1-85D7-7C09-FD20F05A56A9}"/>
          </ac:spMkLst>
        </pc:spChg>
        <pc:picChg chg="add mod">
          <ac:chgData name="Auriemma, Gabriele" userId="436a1173-9360-47df-a17b-70238c1163d5" providerId="ADAL" clId="{2646B45B-C330-4FA5-A25E-3B9B7B91F1D0}" dt="2025-09-17T14:41:56.064" v="6026" actId="14100"/>
          <ac:picMkLst>
            <pc:docMk/>
            <pc:sldMk cId="2869120348" sldId="297"/>
            <ac:picMk id="7" creationId="{677FA8C9-195E-16E6-8862-CB1550F7476F}"/>
          </ac:picMkLst>
        </pc:picChg>
        <pc:picChg chg="add mod">
          <ac:chgData name="Auriemma, Gabriele" userId="436a1173-9360-47df-a17b-70238c1163d5" providerId="ADAL" clId="{2646B45B-C330-4FA5-A25E-3B9B7B91F1D0}" dt="2025-09-11T09:17:54.747" v="3389" actId="14100"/>
          <ac:picMkLst>
            <pc:docMk/>
            <pc:sldMk cId="2869120348" sldId="297"/>
            <ac:picMk id="11" creationId="{FF6495CF-F754-59FD-0B7B-3865026243E2}"/>
          </ac:picMkLst>
        </pc:picChg>
        <pc:picChg chg="add del mod">
          <ac:chgData name="Auriemma, Gabriele" userId="436a1173-9360-47df-a17b-70238c1163d5" providerId="ADAL" clId="{2646B45B-C330-4FA5-A25E-3B9B7B91F1D0}" dt="2025-09-11T08:30:28.758" v="2865" actId="478"/>
          <ac:picMkLst>
            <pc:docMk/>
            <pc:sldMk cId="2869120348" sldId="297"/>
            <ac:picMk id="13" creationId="{F6FB85C7-5393-9E0F-9D0B-08AB1119C09D}"/>
          </ac:picMkLst>
        </pc:picChg>
        <pc:picChg chg="add mod">
          <ac:chgData name="Auriemma, Gabriele" userId="436a1173-9360-47df-a17b-70238c1163d5" providerId="ADAL" clId="{2646B45B-C330-4FA5-A25E-3B9B7B91F1D0}" dt="2025-09-11T08:55:14.480" v="3051" actId="1076"/>
          <ac:picMkLst>
            <pc:docMk/>
            <pc:sldMk cId="2869120348" sldId="297"/>
            <ac:picMk id="15" creationId="{B43EF154-DFE7-9880-58FE-DF0C16C149FB}"/>
          </ac:picMkLst>
        </pc:picChg>
        <pc:picChg chg="add del mod modCrop">
          <ac:chgData name="Auriemma, Gabriele" userId="436a1173-9360-47df-a17b-70238c1163d5" providerId="ADAL" clId="{2646B45B-C330-4FA5-A25E-3B9B7B91F1D0}" dt="2025-09-17T14:41:23.841" v="6020" actId="478"/>
          <ac:picMkLst>
            <pc:docMk/>
            <pc:sldMk cId="2869120348" sldId="297"/>
            <ac:picMk id="17" creationId="{9F91C9DE-DC68-53F7-D45F-339BABA7A6D6}"/>
          </ac:picMkLst>
        </pc:picChg>
        <pc:picChg chg="add del mod">
          <ac:chgData name="Auriemma, Gabriele" userId="436a1173-9360-47df-a17b-70238c1163d5" providerId="ADAL" clId="{2646B45B-C330-4FA5-A25E-3B9B7B91F1D0}" dt="2025-09-11T08:45:54.996" v="2976" actId="478"/>
          <ac:picMkLst>
            <pc:docMk/>
            <pc:sldMk cId="2869120348" sldId="297"/>
            <ac:picMk id="25" creationId="{79025A90-9860-90BF-6A10-937D763D1A20}"/>
          </ac:picMkLst>
        </pc:picChg>
        <pc:picChg chg="add mod modCrop">
          <ac:chgData name="Auriemma, Gabriele" userId="436a1173-9360-47df-a17b-70238c1163d5" providerId="ADAL" clId="{2646B45B-C330-4FA5-A25E-3B9B7B91F1D0}" dt="2025-09-11T12:25:49.152" v="4007" actId="14100"/>
          <ac:picMkLst>
            <pc:docMk/>
            <pc:sldMk cId="2869120348" sldId="297"/>
            <ac:picMk id="27" creationId="{DD64BD87-EFE6-613C-5A64-12637F056542}"/>
          </ac:picMkLst>
        </pc:picChg>
        <pc:picChg chg="add del mod">
          <ac:chgData name="Auriemma, Gabriele" userId="436a1173-9360-47df-a17b-70238c1163d5" providerId="ADAL" clId="{2646B45B-C330-4FA5-A25E-3B9B7B91F1D0}" dt="2025-09-11T08:49:33.053" v="3001" actId="478"/>
          <ac:picMkLst>
            <pc:docMk/>
            <pc:sldMk cId="2869120348" sldId="297"/>
            <ac:picMk id="29" creationId="{E3766DD9-F055-64A4-6073-DE8844D3CC43}"/>
          </ac:picMkLst>
        </pc:picChg>
        <pc:picChg chg="add mod">
          <ac:chgData name="Auriemma, Gabriele" userId="436a1173-9360-47df-a17b-70238c1163d5" providerId="ADAL" clId="{2646B45B-C330-4FA5-A25E-3B9B7B91F1D0}" dt="2025-09-12T07:35:33.033" v="4410" actId="1076"/>
          <ac:picMkLst>
            <pc:docMk/>
            <pc:sldMk cId="2869120348" sldId="297"/>
            <ac:picMk id="31" creationId="{CA17A13B-5D27-B777-32D7-F6B30399A618}"/>
          </ac:picMkLst>
        </pc:picChg>
        <pc:cxnChg chg="add mod">
          <ac:chgData name="Auriemma, Gabriele" userId="436a1173-9360-47df-a17b-70238c1163d5" providerId="ADAL" clId="{2646B45B-C330-4FA5-A25E-3B9B7B91F1D0}" dt="2025-09-17T14:42:02.800" v="6027" actId="14100"/>
          <ac:cxnSpMkLst>
            <pc:docMk/>
            <pc:sldMk cId="2869120348" sldId="297"/>
            <ac:cxnSpMk id="19" creationId="{3160EFA5-FFB4-11B7-50B8-16D118DAD5DD}"/>
          </ac:cxnSpMkLst>
        </pc:cxnChg>
      </pc:sldChg>
      <pc:sldChg chg="addSp delSp modSp mod ord">
        <pc:chgData name="Auriemma, Gabriele" userId="436a1173-9360-47df-a17b-70238c1163d5" providerId="ADAL" clId="{2646B45B-C330-4FA5-A25E-3B9B7B91F1D0}" dt="2025-09-12T07:37:15.408" v="4443" actId="1076"/>
        <pc:sldMkLst>
          <pc:docMk/>
          <pc:sldMk cId="3621007384" sldId="301"/>
        </pc:sldMkLst>
        <pc:spChg chg="mod">
          <ac:chgData name="Auriemma, Gabriele" userId="436a1173-9360-47df-a17b-70238c1163d5" providerId="ADAL" clId="{2646B45B-C330-4FA5-A25E-3B9B7B91F1D0}" dt="2025-09-11T07:16:57.055" v="1173" actId="20577"/>
          <ac:spMkLst>
            <pc:docMk/>
            <pc:sldMk cId="3621007384" sldId="301"/>
            <ac:spMk id="2" creationId="{BCA44AB9-A39C-43D8-AB91-29E7F989DD54}"/>
          </ac:spMkLst>
        </pc:spChg>
        <pc:spChg chg="mod">
          <ac:chgData name="Auriemma, Gabriele" userId="436a1173-9360-47df-a17b-70238c1163d5" providerId="ADAL" clId="{2646B45B-C330-4FA5-A25E-3B9B7B91F1D0}" dt="2025-09-12T07:37:15.408" v="4443" actId="1076"/>
          <ac:spMkLst>
            <pc:docMk/>
            <pc:sldMk cId="3621007384" sldId="301"/>
            <ac:spMk id="3" creationId="{B0F1E6AD-5F9D-40E2-9400-77D55F7A0D41}"/>
          </ac:spMkLst>
        </pc:spChg>
        <pc:spChg chg="del">
          <ac:chgData name="Auriemma, Gabriele" userId="436a1173-9360-47df-a17b-70238c1163d5" providerId="ADAL" clId="{2646B45B-C330-4FA5-A25E-3B9B7B91F1D0}" dt="2025-09-10T15:07:36.200" v="190"/>
          <ac:spMkLst>
            <pc:docMk/>
            <pc:sldMk cId="3621007384" sldId="301"/>
            <ac:spMk id="7" creationId="{252A17AC-6B8D-1DCA-DBCD-A968B882B63B}"/>
          </ac:spMkLst>
        </pc:spChg>
        <pc:spChg chg="add del mod">
          <ac:chgData name="Auriemma, Gabriele" userId="436a1173-9360-47df-a17b-70238c1163d5" providerId="ADAL" clId="{2646B45B-C330-4FA5-A25E-3B9B7B91F1D0}" dt="2025-09-10T15:16:28.213" v="542" actId="478"/>
          <ac:spMkLst>
            <pc:docMk/>
            <pc:sldMk cId="3621007384" sldId="301"/>
            <ac:spMk id="10" creationId="{28785DA4-8946-1214-C091-78545A779DDB}"/>
          </ac:spMkLst>
        </pc:spChg>
        <pc:spChg chg="add mod">
          <ac:chgData name="Auriemma, Gabriele" userId="436a1173-9360-47df-a17b-70238c1163d5" providerId="ADAL" clId="{2646B45B-C330-4FA5-A25E-3B9B7B91F1D0}" dt="2025-09-11T07:06:26.343" v="860" actId="1076"/>
          <ac:spMkLst>
            <pc:docMk/>
            <pc:sldMk cId="3621007384" sldId="301"/>
            <ac:spMk id="11" creationId="{364D7A32-F75C-F4B6-4A73-9EDF089EAB9F}"/>
          </ac:spMkLst>
        </pc:spChg>
        <pc:spChg chg="add mod">
          <ac:chgData name="Auriemma, Gabriele" userId="436a1173-9360-47df-a17b-70238c1163d5" providerId="ADAL" clId="{2646B45B-C330-4FA5-A25E-3B9B7B91F1D0}" dt="2025-09-12T07:37:02.856" v="4442" actId="1076"/>
          <ac:spMkLst>
            <pc:docMk/>
            <pc:sldMk cId="3621007384" sldId="301"/>
            <ac:spMk id="12" creationId="{0266DD68-6717-3D1A-BC7C-F3EFEAF20539}"/>
          </ac:spMkLst>
        </pc:spChg>
        <pc:picChg chg="add mod modCrop">
          <ac:chgData name="Auriemma, Gabriele" userId="436a1173-9360-47df-a17b-70238c1163d5" providerId="ADAL" clId="{2646B45B-C330-4FA5-A25E-3B9B7B91F1D0}" dt="2025-09-11T09:29:50.046" v="3436" actId="1076"/>
          <ac:picMkLst>
            <pc:docMk/>
            <pc:sldMk cId="3621007384" sldId="301"/>
            <ac:picMk id="8" creationId="{3713A66E-43FF-C47A-705A-AB1011EFCB40}"/>
          </ac:picMkLst>
        </pc:picChg>
      </pc:sldChg>
      <pc:sldChg chg="modSp mod">
        <pc:chgData name="Auriemma, Gabriele" userId="436a1173-9360-47df-a17b-70238c1163d5" providerId="ADAL" clId="{2646B45B-C330-4FA5-A25E-3B9B7B91F1D0}" dt="2025-09-15T13:31:29.446" v="6017" actId="20577"/>
        <pc:sldMkLst>
          <pc:docMk/>
          <pc:sldMk cId="324790283" sldId="328"/>
        </pc:sldMkLst>
        <pc:spChg chg="mod">
          <ac:chgData name="Auriemma, Gabriele" userId="436a1173-9360-47df-a17b-70238c1163d5" providerId="ADAL" clId="{2646B45B-C330-4FA5-A25E-3B9B7B91F1D0}" dt="2025-09-15T13:31:29.446" v="6017" actId="20577"/>
          <ac:spMkLst>
            <pc:docMk/>
            <pc:sldMk cId="324790283" sldId="328"/>
            <ac:spMk id="4" creationId="{3D77F561-BFB8-1E59-47CD-A856B202FFFE}"/>
          </ac:spMkLst>
        </pc:spChg>
        <pc:spChg chg="mod">
          <ac:chgData name="Auriemma, Gabriele" userId="436a1173-9360-47df-a17b-70238c1163d5" providerId="ADAL" clId="{2646B45B-C330-4FA5-A25E-3B9B7B91F1D0}" dt="2025-09-15T13:30:14.501" v="5937" actId="20577"/>
          <ac:spMkLst>
            <pc:docMk/>
            <pc:sldMk cId="324790283" sldId="328"/>
            <ac:spMk id="5" creationId="{B939853F-959A-48E6-ACE2-F62A38A8EDAC}"/>
          </ac:spMkLst>
        </pc:spChg>
        <pc:spChg chg="mod">
          <ac:chgData name="Auriemma, Gabriele" userId="436a1173-9360-47df-a17b-70238c1163d5" providerId="ADAL" clId="{2646B45B-C330-4FA5-A25E-3B9B7B91F1D0}" dt="2025-09-15T13:31:15.919" v="6014" actId="20577"/>
          <ac:spMkLst>
            <pc:docMk/>
            <pc:sldMk cId="324790283" sldId="328"/>
            <ac:spMk id="6" creationId="{64E10A4B-A01C-C271-87F1-8054278DB45B}"/>
          </ac:spMkLst>
        </pc:spChg>
      </pc:sldChg>
      <pc:sldChg chg="addSp delSp modSp add mod">
        <pc:chgData name="Auriemma, Gabriele" userId="436a1173-9360-47df-a17b-70238c1163d5" providerId="ADAL" clId="{2646B45B-C330-4FA5-A25E-3B9B7B91F1D0}" dt="2025-09-17T12:19:14.382" v="6018" actId="1076"/>
        <pc:sldMkLst>
          <pc:docMk/>
          <pc:sldMk cId="810182854" sldId="378"/>
        </pc:sldMkLst>
        <pc:spChg chg="mod">
          <ac:chgData name="Auriemma, Gabriele" userId="436a1173-9360-47df-a17b-70238c1163d5" providerId="ADAL" clId="{2646B45B-C330-4FA5-A25E-3B9B7B91F1D0}" dt="2025-09-11T07:38:21.761" v="2191" actId="1076"/>
          <ac:spMkLst>
            <pc:docMk/>
            <pc:sldMk cId="810182854" sldId="378"/>
            <ac:spMk id="3" creationId="{B0F1E6AD-5F9D-40E2-9400-77D55F7A0D41}"/>
          </ac:spMkLst>
        </pc:spChg>
        <pc:spChg chg="del">
          <ac:chgData name="Auriemma, Gabriele" userId="436a1173-9360-47df-a17b-70238c1163d5" providerId="ADAL" clId="{2646B45B-C330-4FA5-A25E-3B9B7B91F1D0}" dt="2025-09-11T07:38:25.457" v="2192" actId="478"/>
          <ac:spMkLst>
            <pc:docMk/>
            <pc:sldMk cId="810182854" sldId="378"/>
            <ac:spMk id="7" creationId="{1A9B123D-5A1E-D7A6-52AF-F7C5DC0D5252}"/>
          </ac:spMkLst>
        </pc:spChg>
        <pc:spChg chg="add mod">
          <ac:chgData name="Auriemma, Gabriele" userId="436a1173-9360-47df-a17b-70238c1163d5" providerId="ADAL" clId="{2646B45B-C330-4FA5-A25E-3B9B7B91F1D0}" dt="2025-09-17T12:19:14.382" v="6018" actId="1076"/>
          <ac:spMkLst>
            <pc:docMk/>
            <pc:sldMk cId="810182854" sldId="378"/>
            <ac:spMk id="9" creationId="{F5E8105C-9B95-5F67-D526-F51525399E40}"/>
          </ac:spMkLst>
        </pc:spChg>
        <pc:spChg chg="add mod">
          <ac:chgData name="Auriemma, Gabriele" userId="436a1173-9360-47df-a17b-70238c1163d5" providerId="ADAL" clId="{2646B45B-C330-4FA5-A25E-3B9B7B91F1D0}" dt="2025-09-11T08:07:20.291" v="2682" actId="1076"/>
          <ac:spMkLst>
            <pc:docMk/>
            <pc:sldMk cId="810182854" sldId="378"/>
            <ac:spMk id="18" creationId="{5E803191-CDA6-CBA0-13FC-32C66C52A915}"/>
          </ac:spMkLst>
        </pc:spChg>
        <pc:spChg chg="add mod">
          <ac:chgData name="Auriemma, Gabriele" userId="436a1173-9360-47df-a17b-70238c1163d5" providerId="ADAL" clId="{2646B45B-C330-4FA5-A25E-3B9B7B91F1D0}" dt="2025-09-11T08:07:17.708" v="2681" actId="1076"/>
          <ac:spMkLst>
            <pc:docMk/>
            <pc:sldMk cId="810182854" sldId="378"/>
            <ac:spMk id="19" creationId="{58298D0D-CC3B-1F85-18F1-27D565FEE8FD}"/>
          </ac:spMkLst>
        </pc:spChg>
        <pc:spChg chg="add mod">
          <ac:chgData name="Auriemma, Gabriele" userId="436a1173-9360-47df-a17b-70238c1163d5" providerId="ADAL" clId="{2646B45B-C330-4FA5-A25E-3B9B7B91F1D0}" dt="2025-09-11T08:05:14.581" v="2638" actId="1076"/>
          <ac:spMkLst>
            <pc:docMk/>
            <pc:sldMk cId="810182854" sldId="378"/>
            <ac:spMk id="20" creationId="{B4CB69F2-03F0-F316-1277-2EA51914AE5F}"/>
          </ac:spMkLst>
        </pc:spChg>
        <pc:spChg chg="add mod">
          <ac:chgData name="Auriemma, Gabriele" userId="436a1173-9360-47df-a17b-70238c1163d5" providerId="ADAL" clId="{2646B45B-C330-4FA5-A25E-3B9B7B91F1D0}" dt="2025-09-11T08:06:50.955" v="2678" actId="1076"/>
          <ac:spMkLst>
            <pc:docMk/>
            <pc:sldMk cId="810182854" sldId="378"/>
            <ac:spMk id="21" creationId="{00F92EF9-C477-A69E-EAE4-CF862400DB45}"/>
          </ac:spMkLst>
        </pc:spChg>
        <pc:picChg chg="add mod">
          <ac:chgData name="Auriemma, Gabriele" userId="436a1173-9360-47df-a17b-70238c1163d5" providerId="ADAL" clId="{2646B45B-C330-4FA5-A25E-3B9B7B91F1D0}" dt="2025-09-11T08:07:11.227" v="2679" actId="1076"/>
          <ac:picMkLst>
            <pc:docMk/>
            <pc:sldMk cId="810182854" sldId="378"/>
            <ac:picMk id="11" creationId="{2B9D19C8-FE5E-8E54-8670-05FC22482511}"/>
          </ac:picMkLst>
        </pc:picChg>
        <pc:picChg chg="add mod">
          <ac:chgData name="Auriemma, Gabriele" userId="436a1173-9360-47df-a17b-70238c1163d5" providerId="ADAL" clId="{2646B45B-C330-4FA5-A25E-3B9B7B91F1D0}" dt="2025-09-11T08:00:04.040" v="2383" actId="1076"/>
          <ac:picMkLst>
            <pc:docMk/>
            <pc:sldMk cId="810182854" sldId="378"/>
            <ac:picMk id="13" creationId="{064E8345-64FB-43AF-A235-22EE13F8D026}"/>
          </ac:picMkLst>
        </pc:picChg>
        <pc:picChg chg="add del mod modCrop">
          <ac:chgData name="Auriemma, Gabriele" userId="436a1173-9360-47df-a17b-70238c1163d5" providerId="ADAL" clId="{2646B45B-C330-4FA5-A25E-3B9B7B91F1D0}" dt="2025-09-11T07:55:42.496" v="2306" actId="478"/>
          <ac:picMkLst>
            <pc:docMk/>
            <pc:sldMk cId="810182854" sldId="378"/>
            <ac:picMk id="15" creationId="{4ED86B10-21BE-DCBB-DE1A-1D6D48264FB2}"/>
          </ac:picMkLst>
        </pc:picChg>
        <pc:picChg chg="add mod modCrop">
          <ac:chgData name="Auriemma, Gabriele" userId="436a1173-9360-47df-a17b-70238c1163d5" providerId="ADAL" clId="{2646B45B-C330-4FA5-A25E-3B9B7B91F1D0}" dt="2025-09-11T08:07:13.875" v="2680" actId="1076"/>
          <ac:picMkLst>
            <pc:docMk/>
            <pc:sldMk cId="810182854" sldId="378"/>
            <ac:picMk id="17" creationId="{FD178913-B598-8516-03AC-0143AD5D7917}"/>
          </ac:picMkLst>
        </pc:picChg>
      </pc:sldChg>
      <pc:sldChg chg="addSp modSp add mod">
        <pc:chgData name="Auriemma, Gabriele" userId="436a1173-9360-47df-a17b-70238c1163d5" providerId="ADAL" clId="{2646B45B-C330-4FA5-A25E-3B9B7B91F1D0}" dt="2025-09-11T09:27:35.627" v="3431" actId="207"/>
        <pc:sldMkLst>
          <pc:docMk/>
          <pc:sldMk cId="1574463562" sldId="379"/>
        </pc:sldMkLst>
        <pc:spChg chg="add mod">
          <ac:chgData name="Auriemma, Gabriele" userId="436a1173-9360-47df-a17b-70238c1163d5" providerId="ADAL" clId="{2646B45B-C330-4FA5-A25E-3B9B7B91F1D0}" dt="2025-09-11T09:27:35.627" v="3431" actId="207"/>
          <ac:spMkLst>
            <pc:docMk/>
            <pc:sldMk cId="1574463562" sldId="379"/>
            <ac:spMk id="7" creationId="{3AC882F4-E2EF-4249-BBF2-9ED8C5B96717}"/>
          </ac:spMkLst>
        </pc:spChg>
      </pc:sldChg>
      <pc:sldChg chg="addSp delSp modSp add del mod">
        <pc:chgData name="Auriemma, Gabriele" userId="436a1173-9360-47df-a17b-70238c1163d5" providerId="ADAL" clId="{2646B45B-C330-4FA5-A25E-3B9B7B91F1D0}" dt="2025-09-11T09:26:49.500" v="3397" actId="2696"/>
        <pc:sldMkLst>
          <pc:docMk/>
          <pc:sldMk cId="4115483080" sldId="379"/>
        </pc:sldMkLst>
        <pc:spChg chg="mod">
          <ac:chgData name="Auriemma, Gabriele" userId="436a1173-9360-47df-a17b-70238c1163d5" providerId="ADAL" clId="{2646B45B-C330-4FA5-A25E-3B9B7B91F1D0}" dt="2025-09-11T08:10:27.740" v="2721" actId="1076"/>
          <ac:spMkLst>
            <pc:docMk/>
            <pc:sldMk cId="4115483080" sldId="379"/>
            <ac:spMk id="3" creationId="{B0F1E6AD-5F9D-40E2-9400-77D55F7A0D41}"/>
          </ac:spMkLst>
        </pc:spChg>
        <pc:spChg chg="add del mod">
          <ac:chgData name="Auriemma, Gabriele" userId="436a1173-9360-47df-a17b-70238c1163d5" providerId="ADAL" clId="{2646B45B-C330-4FA5-A25E-3B9B7B91F1D0}" dt="2025-09-11T08:08:15.925" v="2687" actId="478"/>
          <ac:spMkLst>
            <pc:docMk/>
            <pc:sldMk cId="4115483080" sldId="379"/>
            <ac:spMk id="7" creationId="{E1A70F0C-3D80-4DEF-EE25-3DE294C2936D}"/>
          </ac:spMkLst>
        </pc:spChg>
        <pc:spChg chg="add mod">
          <ac:chgData name="Auriemma, Gabriele" userId="436a1173-9360-47df-a17b-70238c1163d5" providerId="ADAL" clId="{2646B45B-C330-4FA5-A25E-3B9B7B91F1D0}" dt="2025-09-11T08:10:21.947" v="2720" actId="1076"/>
          <ac:spMkLst>
            <pc:docMk/>
            <pc:sldMk cId="4115483080" sldId="379"/>
            <ac:spMk id="8" creationId="{31CA00B2-4F70-1CFB-9B2E-6E88518FD658}"/>
          </ac:spMkLst>
        </pc:spChg>
        <pc:spChg chg="mod">
          <ac:chgData name="Auriemma, Gabriele" userId="436a1173-9360-47df-a17b-70238c1163d5" providerId="ADAL" clId="{2646B45B-C330-4FA5-A25E-3B9B7B91F1D0}" dt="2025-09-11T08:10:32.644" v="2722" actId="1076"/>
          <ac:spMkLst>
            <pc:docMk/>
            <pc:sldMk cId="4115483080" sldId="379"/>
            <ac:spMk id="9" creationId="{F5E8105C-9B95-5F67-D526-F51525399E40}"/>
          </ac:spMkLst>
        </pc:spChg>
        <pc:spChg chg="mod">
          <ac:chgData name="Auriemma, Gabriele" userId="436a1173-9360-47df-a17b-70238c1163d5" providerId="ADAL" clId="{2646B45B-C330-4FA5-A25E-3B9B7B91F1D0}" dt="2025-09-11T08:09:03.435" v="2694" actId="1076"/>
          <ac:spMkLst>
            <pc:docMk/>
            <pc:sldMk cId="4115483080" sldId="379"/>
            <ac:spMk id="18" creationId="{5E803191-CDA6-CBA0-13FC-32C66C52A915}"/>
          </ac:spMkLst>
        </pc:spChg>
        <pc:spChg chg="mod">
          <ac:chgData name="Auriemma, Gabriele" userId="436a1173-9360-47df-a17b-70238c1163d5" providerId="ADAL" clId="{2646B45B-C330-4FA5-A25E-3B9B7B91F1D0}" dt="2025-09-11T08:09:00.509" v="2693" actId="1076"/>
          <ac:spMkLst>
            <pc:docMk/>
            <pc:sldMk cId="4115483080" sldId="379"/>
            <ac:spMk id="19" creationId="{58298D0D-CC3B-1F85-18F1-27D565FEE8FD}"/>
          </ac:spMkLst>
        </pc:spChg>
        <pc:spChg chg="mod">
          <ac:chgData name="Auriemma, Gabriele" userId="436a1173-9360-47df-a17b-70238c1163d5" providerId="ADAL" clId="{2646B45B-C330-4FA5-A25E-3B9B7B91F1D0}" dt="2025-09-11T08:09:23.308" v="2695" actId="1076"/>
          <ac:spMkLst>
            <pc:docMk/>
            <pc:sldMk cId="4115483080" sldId="379"/>
            <ac:spMk id="21" creationId="{00F92EF9-C477-A69E-EAE4-CF862400DB45}"/>
          </ac:spMkLst>
        </pc:spChg>
        <pc:picChg chg="mod">
          <ac:chgData name="Auriemma, Gabriele" userId="436a1173-9360-47df-a17b-70238c1163d5" providerId="ADAL" clId="{2646B45B-C330-4FA5-A25E-3B9B7B91F1D0}" dt="2025-09-11T08:08:56.989" v="2692" actId="1076"/>
          <ac:picMkLst>
            <pc:docMk/>
            <pc:sldMk cId="4115483080" sldId="379"/>
            <ac:picMk id="11" creationId="{2B9D19C8-FE5E-8E54-8670-05FC22482511}"/>
          </ac:picMkLst>
        </pc:picChg>
        <pc:picChg chg="mod">
          <ac:chgData name="Auriemma, Gabriele" userId="436a1173-9360-47df-a17b-70238c1163d5" providerId="ADAL" clId="{2646B45B-C330-4FA5-A25E-3B9B7B91F1D0}" dt="2025-09-11T08:08:54.412" v="2691" actId="1076"/>
          <ac:picMkLst>
            <pc:docMk/>
            <pc:sldMk cId="4115483080" sldId="379"/>
            <ac:picMk id="13" creationId="{064E8345-64FB-43AF-A235-22EE13F8D026}"/>
          </ac:picMkLst>
        </pc:picChg>
      </pc:sldChg>
      <pc:sldChg chg="addSp delSp modSp new mod">
        <pc:chgData name="Auriemma, Gabriele" userId="436a1173-9360-47df-a17b-70238c1163d5" providerId="ADAL" clId="{2646B45B-C330-4FA5-A25E-3B9B7B91F1D0}" dt="2025-09-15T13:14:41.687" v="5882" actId="14100"/>
        <pc:sldMkLst>
          <pc:docMk/>
          <pc:sldMk cId="979824022" sldId="380"/>
        </pc:sldMkLst>
        <pc:spChg chg="mod">
          <ac:chgData name="Auriemma, Gabriele" userId="436a1173-9360-47df-a17b-70238c1163d5" providerId="ADAL" clId="{2646B45B-C330-4FA5-A25E-3B9B7B91F1D0}" dt="2025-09-11T12:38:20.763" v="4367" actId="1076"/>
          <ac:spMkLst>
            <pc:docMk/>
            <pc:sldMk cId="979824022" sldId="380"/>
            <ac:spMk id="2" creationId="{B50DE784-6026-0325-9A6E-3CCEFD129B2F}"/>
          </ac:spMkLst>
        </pc:spChg>
        <pc:spChg chg="del mod">
          <ac:chgData name="Auriemma, Gabriele" userId="436a1173-9360-47df-a17b-70238c1163d5" providerId="ADAL" clId="{2646B45B-C330-4FA5-A25E-3B9B7B91F1D0}" dt="2025-09-11T12:27:39.045" v="4051" actId="931"/>
          <ac:spMkLst>
            <pc:docMk/>
            <pc:sldMk cId="979824022" sldId="380"/>
            <ac:spMk id="3" creationId="{3E1269EF-BEA1-9AB3-F825-CF9B5D65CDF9}"/>
          </ac:spMkLst>
        </pc:spChg>
        <pc:spChg chg="del">
          <ac:chgData name="Auriemma, Gabriele" userId="436a1173-9360-47df-a17b-70238c1163d5" providerId="ADAL" clId="{2646B45B-C330-4FA5-A25E-3B9B7B91F1D0}" dt="2025-09-11T12:27:28.240" v="4047" actId="931"/>
          <ac:spMkLst>
            <pc:docMk/>
            <pc:sldMk cId="979824022" sldId="380"/>
            <ac:spMk id="7" creationId="{F99041AD-1619-44EB-9E37-3DFFAD7FA84D}"/>
          </ac:spMkLst>
        </pc:spChg>
        <pc:spChg chg="add del mod">
          <ac:chgData name="Auriemma, Gabriele" userId="436a1173-9360-47df-a17b-70238c1163d5" providerId="ADAL" clId="{2646B45B-C330-4FA5-A25E-3B9B7B91F1D0}" dt="2025-09-11T12:28:58.416" v="4073"/>
          <ac:spMkLst>
            <pc:docMk/>
            <pc:sldMk cId="979824022" sldId="380"/>
            <ac:spMk id="13" creationId="{D30FB6F2-D78D-1EFD-F4AB-BA5BA468431D}"/>
          </ac:spMkLst>
        </pc:spChg>
        <pc:spChg chg="add mod">
          <ac:chgData name="Auriemma, Gabriele" userId="436a1173-9360-47df-a17b-70238c1163d5" providerId="ADAL" clId="{2646B45B-C330-4FA5-A25E-3B9B7B91F1D0}" dt="2025-09-12T07:40:21.929" v="4607" actId="1076"/>
          <ac:spMkLst>
            <pc:docMk/>
            <pc:sldMk cId="979824022" sldId="380"/>
            <ac:spMk id="15" creationId="{91DC73C3-BDE4-A9B7-C44D-42DF14CF80A9}"/>
          </ac:spMkLst>
        </pc:spChg>
        <pc:spChg chg="add del mod">
          <ac:chgData name="Auriemma, Gabriele" userId="436a1173-9360-47df-a17b-70238c1163d5" providerId="ADAL" clId="{2646B45B-C330-4FA5-A25E-3B9B7B91F1D0}" dt="2025-09-11T12:29:05.174" v="4075" actId="478"/>
          <ac:spMkLst>
            <pc:docMk/>
            <pc:sldMk cId="979824022" sldId="380"/>
            <ac:spMk id="18" creationId="{0643BA7C-2A8A-ECCA-5F6E-352B59B26C4C}"/>
          </ac:spMkLst>
        </pc:spChg>
        <pc:spChg chg="add mod">
          <ac:chgData name="Auriemma, Gabriele" userId="436a1173-9360-47df-a17b-70238c1163d5" providerId="ADAL" clId="{2646B45B-C330-4FA5-A25E-3B9B7B91F1D0}" dt="2025-09-12T07:40:34.153" v="4608" actId="1076"/>
          <ac:spMkLst>
            <pc:docMk/>
            <pc:sldMk cId="979824022" sldId="380"/>
            <ac:spMk id="20" creationId="{C7BB5933-6A1B-28D5-9A6F-FBE9D98EA688}"/>
          </ac:spMkLst>
        </pc:spChg>
        <pc:spChg chg="add mod">
          <ac:chgData name="Auriemma, Gabriele" userId="436a1173-9360-47df-a17b-70238c1163d5" providerId="ADAL" clId="{2646B45B-C330-4FA5-A25E-3B9B7B91F1D0}" dt="2025-09-12T07:40:39.706" v="4609" actId="1076"/>
          <ac:spMkLst>
            <pc:docMk/>
            <pc:sldMk cId="979824022" sldId="380"/>
            <ac:spMk id="21" creationId="{464EB6DC-4898-48FB-D154-EEFE49A457C4}"/>
          </ac:spMkLst>
        </pc:spChg>
        <pc:picChg chg="mod">
          <ac:chgData name="Auriemma, Gabriele" userId="436a1173-9360-47df-a17b-70238c1163d5" providerId="ADAL" clId="{2646B45B-C330-4FA5-A25E-3B9B7B91F1D0}" dt="2025-09-15T13:14:41.687" v="5882" actId="14100"/>
          <ac:picMkLst>
            <pc:docMk/>
            <pc:sldMk cId="979824022" sldId="380"/>
            <ac:picMk id="7" creationId="{08648F30-5CC1-5146-CC40-906C401BD02C}"/>
          </ac:picMkLst>
        </pc:picChg>
        <pc:picChg chg="add del mod">
          <ac:chgData name="Auriemma, Gabriele" userId="436a1173-9360-47df-a17b-70238c1163d5" providerId="ADAL" clId="{2646B45B-C330-4FA5-A25E-3B9B7B91F1D0}" dt="2025-09-11T12:28:36.554" v="4071" actId="478"/>
          <ac:picMkLst>
            <pc:docMk/>
            <pc:sldMk cId="979824022" sldId="380"/>
            <ac:picMk id="9" creationId="{C6E16729-FF50-F81A-B4A9-CA81D2B1BD4B}"/>
          </ac:picMkLst>
        </pc:picChg>
        <pc:picChg chg="add del mod modCrop">
          <ac:chgData name="Auriemma, Gabriele" userId="436a1173-9360-47df-a17b-70238c1163d5" providerId="ADAL" clId="{2646B45B-C330-4FA5-A25E-3B9B7B91F1D0}" dt="2025-09-11T12:28:37.913" v="4072" actId="478"/>
          <ac:picMkLst>
            <pc:docMk/>
            <pc:sldMk cId="979824022" sldId="380"/>
            <ac:picMk id="11" creationId="{F58BD3D5-FAAD-F797-47CA-BA5281487709}"/>
          </ac:picMkLst>
        </pc:picChg>
        <pc:picChg chg="add del mod">
          <ac:chgData name="Auriemma, Gabriele" userId="436a1173-9360-47df-a17b-70238c1163d5" providerId="ADAL" clId="{2646B45B-C330-4FA5-A25E-3B9B7B91F1D0}" dt="2025-09-11T12:29:03.331" v="4074" actId="478"/>
          <ac:picMkLst>
            <pc:docMk/>
            <pc:sldMk cId="979824022" sldId="380"/>
            <ac:picMk id="16" creationId="{136A4CD3-80C4-4507-BE66-AB8762364C23}"/>
          </ac:picMkLst>
        </pc:picChg>
        <pc:picChg chg="add del mod">
          <ac:chgData name="Auriemma, Gabriele" userId="436a1173-9360-47df-a17b-70238c1163d5" providerId="ADAL" clId="{2646B45B-C330-4FA5-A25E-3B9B7B91F1D0}" dt="2025-09-15T13:08:53.074" v="5835" actId="478"/>
          <ac:picMkLst>
            <pc:docMk/>
            <pc:sldMk cId="979824022" sldId="380"/>
            <ac:picMk id="19" creationId="{76CA4EEA-F066-14F1-E581-B167FC40512C}"/>
          </ac:picMkLst>
        </pc:picChg>
      </pc:sldChg>
      <pc:sldChg chg="addSp delSp modSp mod modAnim">
        <pc:chgData name="Auriemma, Gabriele" userId="436a1173-9360-47df-a17b-70238c1163d5" providerId="ADAL" clId="{2646B45B-C330-4FA5-A25E-3B9B7B91F1D0}" dt="2025-09-15T09:32:10.881" v="5819"/>
        <pc:sldMkLst>
          <pc:docMk/>
          <pc:sldMk cId="1983825606" sldId="384"/>
        </pc:sldMkLst>
        <pc:spChg chg="mod">
          <ac:chgData name="Auriemma, Gabriele" userId="436a1173-9360-47df-a17b-70238c1163d5" providerId="ADAL" clId="{2646B45B-C330-4FA5-A25E-3B9B7B91F1D0}" dt="2025-09-15T08:58:51.627" v="5666" actId="20577"/>
          <ac:spMkLst>
            <pc:docMk/>
            <pc:sldMk cId="1983825606" sldId="384"/>
            <ac:spMk id="2" creationId="{0FD9925A-910B-B98F-B768-C62242C5CA85}"/>
          </ac:spMkLst>
        </pc:spChg>
        <pc:spChg chg="add del mod">
          <ac:chgData name="Auriemma, Gabriele" userId="436a1173-9360-47df-a17b-70238c1163d5" providerId="ADAL" clId="{2646B45B-C330-4FA5-A25E-3B9B7B91F1D0}" dt="2025-09-15T08:59:00.850" v="5668" actId="478"/>
          <ac:spMkLst>
            <pc:docMk/>
            <pc:sldMk cId="1983825606" sldId="384"/>
            <ac:spMk id="8" creationId="{B6F04A7D-6939-2AC7-CD5C-9B38CF84323B}"/>
          </ac:spMkLst>
        </pc:spChg>
        <pc:spChg chg="add mod">
          <ac:chgData name="Auriemma, Gabriele" userId="436a1173-9360-47df-a17b-70238c1163d5" providerId="ADAL" clId="{2646B45B-C330-4FA5-A25E-3B9B7B91F1D0}" dt="2025-09-15T09:03:02.674" v="5790" actId="1076"/>
          <ac:spMkLst>
            <pc:docMk/>
            <pc:sldMk cId="1983825606" sldId="384"/>
            <ac:spMk id="10" creationId="{07872A6E-D1FA-99BB-9906-130E9E8C1E9B}"/>
          </ac:spMkLst>
        </pc:spChg>
        <pc:spChg chg="add mod">
          <ac:chgData name="Auriemma, Gabriele" userId="436a1173-9360-47df-a17b-70238c1163d5" providerId="ADAL" clId="{2646B45B-C330-4FA5-A25E-3B9B7B91F1D0}" dt="2025-09-15T09:03:16.372" v="5798" actId="20577"/>
          <ac:spMkLst>
            <pc:docMk/>
            <pc:sldMk cId="1983825606" sldId="384"/>
            <ac:spMk id="11" creationId="{F5DFFD0C-5CAA-317F-E5B7-F7275DDB20C6}"/>
          </ac:spMkLst>
        </pc:spChg>
        <pc:spChg chg="add mod">
          <ac:chgData name="Auriemma, Gabriele" userId="436a1173-9360-47df-a17b-70238c1163d5" providerId="ADAL" clId="{2646B45B-C330-4FA5-A25E-3B9B7B91F1D0}" dt="2025-09-15T09:01:26.649" v="5770" actId="164"/>
          <ac:spMkLst>
            <pc:docMk/>
            <pc:sldMk cId="1983825606" sldId="384"/>
            <ac:spMk id="12" creationId="{6AA6997A-CB45-8792-7ECF-94AAE25B89E5}"/>
          </ac:spMkLst>
        </pc:spChg>
        <pc:grpChg chg="add mod">
          <ac:chgData name="Auriemma, Gabriele" userId="436a1173-9360-47df-a17b-70238c1163d5" providerId="ADAL" clId="{2646B45B-C330-4FA5-A25E-3B9B7B91F1D0}" dt="2025-09-15T09:03:02.674" v="5790" actId="1076"/>
          <ac:grpSpMkLst>
            <pc:docMk/>
            <pc:sldMk cId="1983825606" sldId="384"/>
            <ac:grpSpMk id="14" creationId="{E1E3807C-95DD-6267-8FF4-D3072CA0D3A9}"/>
          </ac:grpSpMkLst>
        </pc:grpChg>
        <pc:grpChg chg="add mod">
          <ac:chgData name="Auriemma, Gabriele" userId="436a1173-9360-47df-a17b-70238c1163d5" providerId="ADAL" clId="{2646B45B-C330-4FA5-A25E-3B9B7B91F1D0}" dt="2025-09-15T09:02:47.609" v="5786" actId="1076"/>
          <ac:grpSpMkLst>
            <pc:docMk/>
            <pc:sldMk cId="1983825606" sldId="384"/>
            <ac:grpSpMk id="15" creationId="{4FCC4233-D7DA-1FB8-DB90-4DB27F22F516}"/>
          </ac:grpSpMkLst>
        </pc:grpChg>
        <pc:grpChg chg="add mod">
          <ac:chgData name="Auriemma, Gabriele" userId="436a1173-9360-47df-a17b-70238c1163d5" providerId="ADAL" clId="{2646B45B-C330-4FA5-A25E-3B9B7B91F1D0}" dt="2025-09-15T09:01:35.121" v="5773" actId="1076"/>
          <ac:grpSpMkLst>
            <pc:docMk/>
            <pc:sldMk cId="1983825606" sldId="384"/>
            <ac:grpSpMk id="16" creationId="{77A63E73-1E83-4AD9-8A0E-DD1FB1CEAAD0}"/>
          </ac:grpSpMkLst>
        </pc:grpChg>
        <pc:picChg chg="add mod modCrop">
          <ac:chgData name="Auriemma, Gabriele" userId="436a1173-9360-47df-a17b-70238c1163d5" providerId="ADAL" clId="{2646B45B-C330-4FA5-A25E-3B9B7B91F1D0}" dt="2025-09-15T09:01:26.649" v="5770" actId="164"/>
          <ac:picMkLst>
            <pc:docMk/>
            <pc:sldMk cId="1983825606" sldId="384"/>
            <ac:picMk id="7" creationId="{43205B30-4987-34A5-633B-DC4A78246B92}"/>
          </ac:picMkLst>
        </pc:picChg>
        <pc:picChg chg="mod modCrop">
          <ac:chgData name="Auriemma, Gabriele" userId="436a1173-9360-47df-a17b-70238c1163d5" providerId="ADAL" clId="{2646B45B-C330-4FA5-A25E-3B9B7B91F1D0}" dt="2025-09-15T09:02:27.362" v="5782" actId="1076"/>
          <ac:picMkLst>
            <pc:docMk/>
            <pc:sldMk cId="1983825606" sldId="384"/>
            <ac:picMk id="9" creationId="{36E3CC87-1D30-7201-2C02-65E5AE4DE049}"/>
          </ac:picMkLst>
        </pc:picChg>
        <pc:picChg chg="del">
          <ac:chgData name="Auriemma, Gabriele" userId="436a1173-9360-47df-a17b-70238c1163d5" providerId="ADAL" clId="{2646B45B-C330-4FA5-A25E-3B9B7B91F1D0}" dt="2025-09-15T08:57:38.954" v="5625" actId="478"/>
          <ac:picMkLst>
            <pc:docMk/>
            <pc:sldMk cId="1983825606" sldId="384"/>
            <ac:picMk id="13" creationId="{C87AF76D-9725-38E5-F46D-EBA3351CDC74}"/>
          </ac:picMkLst>
        </pc:picChg>
        <pc:picChg chg="mod">
          <ac:chgData name="Auriemma, Gabriele" userId="436a1173-9360-47df-a17b-70238c1163d5" providerId="ADAL" clId="{2646B45B-C330-4FA5-A25E-3B9B7B91F1D0}" dt="2025-09-15T09:03:02.674" v="5790" actId="1076"/>
          <ac:picMkLst>
            <pc:docMk/>
            <pc:sldMk cId="1983825606" sldId="384"/>
            <ac:picMk id="1028" creationId="{B786C5D9-E127-F5DE-CF3B-5759AB2D702A}"/>
          </ac:picMkLst>
        </pc:picChg>
      </pc:sldChg>
      <pc:sldChg chg="addSp delSp modSp mod delAnim modAnim">
        <pc:chgData name="Auriemma, Gabriele" userId="436a1173-9360-47df-a17b-70238c1163d5" providerId="ADAL" clId="{2646B45B-C330-4FA5-A25E-3B9B7B91F1D0}" dt="2025-09-15T09:31:18.512" v="5817"/>
        <pc:sldMkLst>
          <pc:docMk/>
          <pc:sldMk cId="1495800340" sldId="387"/>
        </pc:sldMkLst>
        <pc:spChg chg="del">
          <ac:chgData name="Auriemma, Gabriele" userId="436a1173-9360-47df-a17b-70238c1163d5" providerId="ADAL" clId="{2646B45B-C330-4FA5-A25E-3B9B7B91F1D0}" dt="2025-09-15T06:54:10.539" v="4614" actId="931"/>
          <ac:spMkLst>
            <pc:docMk/>
            <pc:sldMk cId="1495800340" sldId="387"/>
            <ac:spMk id="3" creationId="{D126D538-F0C0-4FB7-DA4D-EA75815C9297}"/>
          </ac:spMkLst>
        </pc:spChg>
        <pc:spChg chg="del">
          <ac:chgData name="Auriemma, Gabriele" userId="436a1173-9360-47df-a17b-70238c1163d5" providerId="ADAL" clId="{2646B45B-C330-4FA5-A25E-3B9B7B91F1D0}" dt="2025-09-15T06:53:48.079" v="4610" actId="931"/>
          <ac:spMkLst>
            <pc:docMk/>
            <pc:sldMk cId="1495800340" sldId="387"/>
            <ac:spMk id="7" creationId="{1A1A3BF1-1099-D844-5D04-783648EA45D1}"/>
          </ac:spMkLst>
        </pc:spChg>
        <pc:spChg chg="add del mod">
          <ac:chgData name="Auriemma, Gabriele" userId="436a1173-9360-47df-a17b-70238c1163d5" providerId="ADAL" clId="{2646B45B-C330-4FA5-A25E-3B9B7B91F1D0}" dt="2025-09-15T06:54:47.538" v="4627" actId="478"/>
          <ac:spMkLst>
            <pc:docMk/>
            <pc:sldMk cId="1495800340" sldId="387"/>
            <ac:spMk id="15" creationId="{58963404-ED12-52B9-A7BD-655C082601F0}"/>
          </ac:spMkLst>
        </pc:spChg>
        <pc:spChg chg="add mod">
          <ac:chgData name="Auriemma, Gabriele" userId="436a1173-9360-47df-a17b-70238c1163d5" providerId="ADAL" clId="{2646B45B-C330-4FA5-A25E-3B9B7B91F1D0}" dt="2025-09-15T08:05:00.478" v="5103" actId="1076"/>
          <ac:spMkLst>
            <pc:docMk/>
            <pc:sldMk cId="1495800340" sldId="387"/>
            <ac:spMk id="16" creationId="{22F4E6ED-D5FA-3774-4852-8DEC1ABA3209}"/>
          </ac:spMkLst>
        </pc:spChg>
        <pc:spChg chg="add mod">
          <ac:chgData name="Auriemma, Gabriele" userId="436a1173-9360-47df-a17b-70238c1163d5" providerId="ADAL" clId="{2646B45B-C330-4FA5-A25E-3B9B7B91F1D0}" dt="2025-09-15T08:05:40.275" v="5128" actId="1076"/>
          <ac:spMkLst>
            <pc:docMk/>
            <pc:sldMk cId="1495800340" sldId="387"/>
            <ac:spMk id="17" creationId="{7C691A12-8DBD-836E-C87B-EA9B65035AF9}"/>
          </ac:spMkLst>
        </pc:spChg>
        <pc:spChg chg="add del mod">
          <ac:chgData name="Auriemma, Gabriele" userId="436a1173-9360-47df-a17b-70238c1163d5" providerId="ADAL" clId="{2646B45B-C330-4FA5-A25E-3B9B7B91F1D0}" dt="2025-09-15T07:04:25.506" v="4966" actId="478"/>
          <ac:spMkLst>
            <pc:docMk/>
            <pc:sldMk cId="1495800340" sldId="387"/>
            <ac:spMk id="18" creationId="{61D038FE-F128-62FC-C60F-E5A946AF697C}"/>
          </ac:spMkLst>
        </pc:spChg>
        <pc:spChg chg="add del mod">
          <ac:chgData name="Auriemma, Gabriele" userId="436a1173-9360-47df-a17b-70238c1163d5" providerId="ADAL" clId="{2646B45B-C330-4FA5-A25E-3B9B7B91F1D0}" dt="2025-09-15T07:05:13.794" v="4980" actId="478"/>
          <ac:spMkLst>
            <pc:docMk/>
            <pc:sldMk cId="1495800340" sldId="387"/>
            <ac:spMk id="19" creationId="{33B7E622-29E5-AB44-DF95-FD7163420379}"/>
          </ac:spMkLst>
        </pc:spChg>
        <pc:spChg chg="add mod">
          <ac:chgData name="Auriemma, Gabriele" userId="436a1173-9360-47df-a17b-70238c1163d5" providerId="ADAL" clId="{2646B45B-C330-4FA5-A25E-3B9B7B91F1D0}" dt="2025-09-15T07:08:16.401" v="5009" actId="14100"/>
          <ac:spMkLst>
            <pc:docMk/>
            <pc:sldMk cId="1495800340" sldId="387"/>
            <ac:spMk id="20" creationId="{14277948-D6CE-F4C5-5CE1-2CF7008C2E5B}"/>
          </ac:spMkLst>
        </pc:spChg>
        <pc:spChg chg="add mod">
          <ac:chgData name="Auriemma, Gabriele" userId="436a1173-9360-47df-a17b-70238c1163d5" providerId="ADAL" clId="{2646B45B-C330-4FA5-A25E-3B9B7B91F1D0}" dt="2025-09-15T07:08:23.463" v="5011" actId="14100"/>
          <ac:spMkLst>
            <pc:docMk/>
            <pc:sldMk cId="1495800340" sldId="387"/>
            <ac:spMk id="21" creationId="{A36AC6A8-E79D-D2FD-F2EB-A337EE38DD7B}"/>
          </ac:spMkLst>
        </pc:spChg>
        <pc:spChg chg="add mod">
          <ac:chgData name="Auriemma, Gabriele" userId="436a1173-9360-47df-a17b-70238c1163d5" providerId="ADAL" clId="{2646B45B-C330-4FA5-A25E-3B9B7B91F1D0}" dt="2025-09-15T08:02:57.233" v="5067" actId="1076"/>
          <ac:spMkLst>
            <pc:docMk/>
            <pc:sldMk cId="1495800340" sldId="387"/>
            <ac:spMk id="26" creationId="{CB8B6DE5-2B40-0D6C-2672-CCBEE4E457C2}"/>
          </ac:spMkLst>
        </pc:spChg>
        <pc:picChg chg="add del mod modCrop">
          <ac:chgData name="Auriemma, Gabriele" userId="436a1173-9360-47df-a17b-70238c1163d5" providerId="ADAL" clId="{2646B45B-C330-4FA5-A25E-3B9B7B91F1D0}" dt="2025-09-15T06:54:44.790" v="4626" actId="478"/>
          <ac:picMkLst>
            <pc:docMk/>
            <pc:sldMk cId="1495800340" sldId="387"/>
            <ac:picMk id="9" creationId="{B32507E3-16AF-D482-8820-FEE75BAB3C84}"/>
          </ac:picMkLst>
        </pc:picChg>
        <pc:picChg chg="add mod ord modCrop">
          <ac:chgData name="Auriemma, Gabriele" userId="436a1173-9360-47df-a17b-70238c1163d5" providerId="ADAL" clId="{2646B45B-C330-4FA5-A25E-3B9B7B91F1D0}" dt="2025-09-15T07:08:21.241" v="5010" actId="1076"/>
          <ac:picMkLst>
            <pc:docMk/>
            <pc:sldMk cId="1495800340" sldId="387"/>
            <ac:picMk id="11" creationId="{EB5B96A0-CBB6-F5D7-0C4D-B110CEBA900C}"/>
          </ac:picMkLst>
        </pc:picChg>
        <pc:picChg chg="add mod modCrop">
          <ac:chgData name="Auriemma, Gabriele" userId="436a1173-9360-47df-a17b-70238c1163d5" providerId="ADAL" clId="{2646B45B-C330-4FA5-A25E-3B9B7B91F1D0}" dt="2025-09-15T07:07:37.088" v="4997" actId="1076"/>
          <ac:picMkLst>
            <pc:docMk/>
            <pc:sldMk cId="1495800340" sldId="387"/>
            <ac:picMk id="13" creationId="{62611EC1-FCE0-5E49-1AE9-8850BDFDDBE4}"/>
          </ac:picMkLst>
        </pc:picChg>
        <pc:picChg chg="add mod modCrop">
          <ac:chgData name="Auriemma, Gabriele" userId="436a1173-9360-47df-a17b-70238c1163d5" providerId="ADAL" clId="{2646B45B-C330-4FA5-A25E-3B9B7B91F1D0}" dt="2025-09-15T08:05:48.785" v="5129" actId="1076"/>
          <ac:picMkLst>
            <pc:docMk/>
            <pc:sldMk cId="1495800340" sldId="387"/>
            <ac:picMk id="23" creationId="{7414E2F7-E3E2-36F2-810C-E4D494BC73CE}"/>
          </ac:picMkLst>
        </pc:picChg>
        <pc:cxnChg chg="add mod">
          <ac:chgData name="Auriemma, Gabriele" userId="436a1173-9360-47df-a17b-70238c1163d5" providerId="ADAL" clId="{2646B45B-C330-4FA5-A25E-3B9B7B91F1D0}" dt="2025-09-15T08:03:03.135" v="5068" actId="1076"/>
          <ac:cxnSpMkLst>
            <pc:docMk/>
            <pc:sldMk cId="1495800340" sldId="387"/>
            <ac:cxnSpMk id="25" creationId="{7FD6061B-B503-5FE6-01D6-161C44CC6373}"/>
          </ac:cxnSpMkLst>
        </pc:cxnChg>
      </pc:sldChg>
      <pc:sldChg chg="addSp delSp modSp new mod modAnim">
        <pc:chgData name="Auriemma, Gabriele" userId="436a1173-9360-47df-a17b-70238c1163d5" providerId="ADAL" clId="{2646B45B-C330-4FA5-A25E-3B9B7B91F1D0}" dt="2025-09-15T08:54:38.870" v="5624"/>
        <pc:sldMkLst>
          <pc:docMk/>
          <pc:sldMk cId="3048197027" sldId="396"/>
        </pc:sldMkLst>
        <pc:spChg chg="mod">
          <ac:chgData name="Auriemma, Gabriele" userId="436a1173-9360-47df-a17b-70238c1163d5" providerId="ADAL" clId="{2646B45B-C330-4FA5-A25E-3B9B7B91F1D0}" dt="2025-09-15T08:48:26.469" v="5561" actId="1076"/>
          <ac:spMkLst>
            <pc:docMk/>
            <pc:sldMk cId="3048197027" sldId="396"/>
            <ac:spMk id="2" creationId="{9730AB37-3286-2A32-96DA-3FEAE336931E}"/>
          </ac:spMkLst>
        </pc:spChg>
        <pc:spChg chg="mod">
          <ac:chgData name="Auriemma, Gabriele" userId="436a1173-9360-47df-a17b-70238c1163d5" providerId="ADAL" clId="{2646B45B-C330-4FA5-A25E-3B9B7B91F1D0}" dt="2025-09-15T08:50:37.821" v="5579" actId="1076"/>
          <ac:spMkLst>
            <pc:docMk/>
            <pc:sldMk cId="3048197027" sldId="396"/>
            <ac:spMk id="3" creationId="{7525EDCE-F87B-9DB8-90A4-D89583F36580}"/>
          </ac:spMkLst>
        </pc:spChg>
        <pc:spChg chg="del">
          <ac:chgData name="Auriemma, Gabriele" userId="436a1173-9360-47df-a17b-70238c1163d5" providerId="ADAL" clId="{2646B45B-C330-4FA5-A25E-3B9B7B91F1D0}" dt="2025-09-15T08:30:17.862" v="5147"/>
          <ac:spMkLst>
            <pc:docMk/>
            <pc:sldMk cId="3048197027" sldId="396"/>
            <ac:spMk id="7" creationId="{ABE98E66-6012-9B68-B057-DBEA6C4ACA41}"/>
          </ac:spMkLst>
        </pc:spChg>
        <pc:spChg chg="add del mod">
          <ac:chgData name="Auriemma, Gabriele" userId="436a1173-9360-47df-a17b-70238c1163d5" providerId="ADAL" clId="{2646B45B-C330-4FA5-A25E-3B9B7B91F1D0}" dt="2025-09-15T08:44:50.434" v="5477" actId="478"/>
          <ac:spMkLst>
            <pc:docMk/>
            <pc:sldMk cId="3048197027" sldId="396"/>
            <ac:spMk id="33" creationId="{C354AE63-FA00-59BB-2BFD-11FCDB6F405D}"/>
          </ac:spMkLst>
        </pc:spChg>
        <pc:spChg chg="add del">
          <ac:chgData name="Auriemma, Gabriele" userId="436a1173-9360-47df-a17b-70238c1163d5" providerId="ADAL" clId="{2646B45B-C330-4FA5-A25E-3B9B7B91F1D0}" dt="2025-09-15T08:41:14.282" v="5443" actId="478"/>
          <ac:spMkLst>
            <pc:docMk/>
            <pc:sldMk cId="3048197027" sldId="396"/>
            <ac:spMk id="34" creationId="{3B807975-89CD-139F-5AC3-2FB42D121310}"/>
          </ac:spMkLst>
        </pc:spChg>
        <pc:spChg chg="add del mod">
          <ac:chgData name="Auriemma, Gabriele" userId="436a1173-9360-47df-a17b-70238c1163d5" providerId="ADAL" clId="{2646B45B-C330-4FA5-A25E-3B9B7B91F1D0}" dt="2025-09-15T08:42:51.277" v="5458" actId="478"/>
          <ac:spMkLst>
            <pc:docMk/>
            <pc:sldMk cId="3048197027" sldId="396"/>
            <ac:spMk id="35" creationId="{FBAD3E6C-3952-0338-30A8-1D348E86913F}"/>
          </ac:spMkLst>
        </pc:spChg>
        <pc:spChg chg="add del mod">
          <ac:chgData name="Auriemma, Gabriele" userId="436a1173-9360-47df-a17b-70238c1163d5" providerId="ADAL" clId="{2646B45B-C330-4FA5-A25E-3B9B7B91F1D0}" dt="2025-09-15T08:42:06.933" v="5451" actId="478"/>
          <ac:spMkLst>
            <pc:docMk/>
            <pc:sldMk cId="3048197027" sldId="396"/>
            <ac:spMk id="36" creationId="{38F22BEF-2E3E-C169-950E-CD124586037B}"/>
          </ac:spMkLst>
        </pc:spChg>
        <pc:spChg chg="add del mod">
          <ac:chgData name="Auriemma, Gabriele" userId="436a1173-9360-47df-a17b-70238c1163d5" providerId="ADAL" clId="{2646B45B-C330-4FA5-A25E-3B9B7B91F1D0}" dt="2025-09-15T08:45:37.903" v="5485" actId="478"/>
          <ac:spMkLst>
            <pc:docMk/>
            <pc:sldMk cId="3048197027" sldId="396"/>
            <ac:spMk id="37" creationId="{971CE9C6-6828-1ED4-519E-5B41B93F7321}"/>
          </ac:spMkLst>
        </pc:spChg>
        <pc:spChg chg="add del">
          <ac:chgData name="Auriemma, Gabriele" userId="436a1173-9360-47df-a17b-70238c1163d5" providerId="ADAL" clId="{2646B45B-C330-4FA5-A25E-3B9B7B91F1D0}" dt="2025-09-15T08:42:48.158" v="5457" actId="478"/>
          <ac:spMkLst>
            <pc:docMk/>
            <pc:sldMk cId="3048197027" sldId="396"/>
            <ac:spMk id="38" creationId="{EC071538-76C9-1322-9DF2-BAED996A6B4E}"/>
          </ac:spMkLst>
        </pc:spChg>
        <pc:spChg chg="add del">
          <ac:chgData name="Auriemma, Gabriele" userId="436a1173-9360-47df-a17b-70238c1163d5" providerId="ADAL" clId="{2646B45B-C330-4FA5-A25E-3B9B7B91F1D0}" dt="2025-09-15T08:43:06.335" v="5460" actId="478"/>
          <ac:spMkLst>
            <pc:docMk/>
            <pc:sldMk cId="3048197027" sldId="396"/>
            <ac:spMk id="39" creationId="{2307660F-0D29-75BD-707B-DFEAD66BB273}"/>
          </ac:spMkLst>
        </pc:spChg>
        <pc:spChg chg="add del mod">
          <ac:chgData name="Auriemma, Gabriele" userId="436a1173-9360-47df-a17b-70238c1163d5" providerId="ADAL" clId="{2646B45B-C330-4FA5-A25E-3B9B7B91F1D0}" dt="2025-09-15T08:43:17.592" v="5463" actId="478"/>
          <ac:spMkLst>
            <pc:docMk/>
            <pc:sldMk cId="3048197027" sldId="396"/>
            <ac:spMk id="40" creationId="{EC183F00-1EB8-4791-A959-5D55B6D683AB}"/>
          </ac:spMkLst>
        </pc:spChg>
        <pc:spChg chg="add del">
          <ac:chgData name="Auriemma, Gabriele" userId="436a1173-9360-47df-a17b-70238c1163d5" providerId="ADAL" clId="{2646B45B-C330-4FA5-A25E-3B9B7B91F1D0}" dt="2025-09-15T08:43:28.806" v="5465" actId="478"/>
          <ac:spMkLst>
            <pc:docMk/>
            <pc:sldMk cId="3048197027" sldId="396"/>
            <ac:spMk id="41" creationId="{18CD1EB2-56BF-4009-B1BD-192EBF82E3E8}"/>
          </ac:spMkLst>
        </pc:spChg>
        <pc:spChg chg="add">
          <ac:chgData name="Auriemma, Gabriele" userId="436a1173-9360-47df-a17b-70238c1163d5" providerId="ADAL" clId="{2646B45B-C330-4FA5-A25E-3B9B7B91F1D0}" dt="2025-09-15T08:43:41.633" v="5466" actId="11529"/>
          <ac:spMkLst>
            <pc:docMk/>
            <pc:sldMk cId="3048197027" sldId="396"/>
            <ac:spMk id="42" creationId="{EB189CAF-3663-6F2B-D174-729A93A974EC}"/>
          </ac:spMkLst>
        </pc:spChg>
        <pc:spChg chg="add del mod">
          <ac:chgData name="Auriemma, Gabriele" userId="436a1173-9360-47df-a17b-70238c1163d5" providerId="ADAL" clId="{2646B45B-C330-4FA5-A25E-3B9B7B91F1D0}" dt="2025-09-15T08:48:01.766" v="5544" actId="478"/>
          <ac:spMkLst>
            <pc:docMk/>
            <pc:sldMk cId="3048197027" sldId="396"/>
            <ac:spMk id="65" creationId="{0A90C1D4-9529-F4ED-7CF4-22BAF1B9674B}"/>
          </ac:spMkLst>
        </pc:spChg>
        <pc:picChg chg="add mod modCrop">
          <ac:chgData name="Auriemma, Gabriele" userId="436a1173-9360-47df-a17b-70238c1163d5" providerId="ADAL" clId="{2646B45B-C330-4FA5-A25E-3B9B7B91F1D0}" dt="2025-09-15T08:50:07.982" v="5576" actId="1076"/>
          <ac:picMkLst>
            <pc:docMk/>
            <pc:sldMk cId="3048197027" sldId="396"/>
            <ac:picMk id="8" creationId="{C5C3B5F9-5377-F4DD-E9B8-4830CDD7D892}"/>
          </ac:picMkLst>
        </pc:picChg>
        <pc:picChg chg="del mod">
          <ac:chgData name="Auriemma, Gabriele" userId="436a1173-9360-47df-a17b-70238c1163d5" providerId="ADAL" clId="{2646B45B-C330-4FA5-A25E-3B9B7B91F1D0}" dt="2025-09-15T08:30:15.764" v="5146" actId="21"/>
          <ac:picMkLst>
            <pc:docMk/>
            <pc:sldMk cId="3048197027" sldId="396"/>
            <ac:picMk id="10" creationId="{C5C3B5F9-5377-F4DD-E9B8-4830CDD7D892}"/>
          </ac:picMkLst>
        </pc:picChg>
        <pc:picChg chg="add mod">
          <ac:chgData name="Auriemma, Gabriele" userId="436a1173-9360-47df-a17b-70238c1163d5" providerId="ADAL" clId="{2646B45B-C330-4FA5-A25E-3B9B7B91F1D0}" dt="2025-09-15T08:49:37.278" v="5574" actId="1076"/>
          <ac:picMkLst>
            <pc:docMk/>
            <pc:sldMk cId="3048197027" sldId="396"/>
            <ac:picMk id="11" creationId="{E26521BC-37C9-C482-D2D9-28E422C4869B}"/>
          </ac:picMkLst>
        </pc:picChg>
        <pc:cxnChg chg="add del mod">
          <ac:chgData name="Auriemma, Gabriele" userId="436a1173-9360-47df-a17b-70238c1163d5" providerId="ADAL" clId="{2646B45B-C330-4FA5-A25E-3B9B7B91F1D0}" dt="2025-09-15T08:41:43.488" v="5447" actId="478"/>
          <ac:cxnSpMkLst>
            <pc:docMk/>
            <pc:sldMk cId="3048197027" sldId="396"/>
            <ac:cxnSpMk id="13" creationId="{9254786D-943F-3327-C422-22B6D1667BA2}"/>
          </ac:cxnSpMkLst>
        </pc:cxnChg>
        <pc:cxnChg chg="add del mod">
          <ac:chgData name="Auriemma, Gabriele" userId="436a1173-9360-47df-a17b-70238c1163d5" providerId="ADAL" clId="{2646B45B-C330-4FA5-A25E-3B9B7B91F1D0}" dt="2025-09-15T08:42:33.390" v="5455" actId="478"/>
          <ac:cxnSpMkLst>
            <pc:docMk/>
            <pc:sldMk cId="3048197027" sldId="396"/>
            <ac:cxnSpMk id="14" creationId="{B00CD798-16A5-31EC-6018-A17390A0A6AB}"/>
          </ac:cxnSpMkLst>
        </pc:cxnChg>
        <pc:cxnChg chg="add del mod">
          <ac:chgData name="Auriemma, Gabriele" userId="436a1173-9360-47df-a17b-70238c1163d5" providerId="ADAL" clId="{2646B45B-C330-4FA5-A25E-3B9B7B91F1D0}" dt="2025-09-15T08:40:15.512" v="5435" actId="478"/>
          <ac:cxnSpMkLst>
            <pc:docMk/>
            <pc:sldMk cId="3048197027" sldId="396"/>
            <ac:cxnSpMk id="19" creationId="{298CCAE2-5D24-D7EF-92CD-0633AE795787}"/>
          </ac:cxnSpMkLst>
        </pc:cxnChg>
        <pc:cxnChg chg="add del mod">
          <ac:chgData name="Auriemma, Gabriele" userId="436a1173-9360-47df-a17b-70238c1163d5" providerId="ADAL" clId="{2646B45B-C330-4FA5-A25E-3B9B7B91F1D0}" dt="2025-09-15T08:49:20.308" v="5570" actId="478"/>
          <ac:cxnSpMkLst>
            <pc:docMk/>
            <pc:sldMk cId="3048197027" sldId="396"/>
            <ac:cxnSpMk id="44" creationId="{187047D4-9774-76E5-9397-C2587F94E86B}"/>
          </ac:cxnSpMkLst>
        </pc:cxnChg>
        <pc:cxnChg chg="add del mod">
          <ac:chgData name="Auriemma, Gabriele" userId="436a1173-9360-47df-a17b-70238c1163d5" providerId="ADAL" clId="{2646B45B-C330-4FA5-A25E-3B9B7B91F1D0}" dt="2025-09-15T08:49:17.942" v="5569" actId="478"/>
          <ac:cxnSpMkLst>
            <pc:docMk/>
            <pc:sldMk cId="3048197027" sldId="396"/>
            <ac:cxnSpMk id="60" creationId="{BB444436-742F-F172-CFC5-CB2768E4F4A7}"/>
          </ac:cxnSpMkLst>
        </pc:cxnChg>
        <pc:cxnChg chg="add mod">
          <ac:chgData name="Auriemma, Gabriele" userId="436a1173-9360-47df-a17b-70238c1163d5" providerId="ADAL" clId="{2646B45B-C330-4FA5-A25E-3B9B7B91F1D0}" dt="2025-09-15T08:49:40.332" v="5575" actId="1076"/>
          <ac:cxnSpMkLst>
            <pc:docMk/>
            <pc:sldMk cId="3048197027" sldId="396"/>
            <ac:cxnSpMk id="62" creationId="{C0D60899-31D7-F73A-1623-7F8BBF405B2B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17.09.2025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17.09.2025</a:t>
            </a:fld>
            <a:endParaRPr lang="de-CH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/>
              <a:t>Add Text</a:t>
            </a:r>
          </a:p>
          <a:p>
            <a:pPr lvl="1"/>
            <a:r>
              <a:rPr lang="en-GB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/>
              <a:t>Section Heading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4" Type="http://schemas.microsoft.com/office/2007/relationships/hdphoto" Target="../media/hdphoto7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microsoft.com/office/2007/relationships/hdphoto" Target="../media/hdphoto5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png"/><Relationship Id="rId5" Type="http://schemas.microsoft.com/office/2007/relationships/hdphoto" Target="../media/hdphoto4.wdp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The AMORE Detector</a:t>
            </a:r>
            <a:endParaRPr lang="en-GB" noProof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An aircraft and balloon-borne particle telescope for secondary cosmic-ray measurements</a:t>
            </a:r>
            <a:endParaRPr lang="en-GB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Justin Dante Tabbett, Gabriele Auriemma</a:t>
            </a:r>
            <a:endParaRPr lang="en-GB" noProof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Paul Scherrer </a:t>
            </a:r>
            <a:r>
              <a:rPr lang="en-GB" err="1"/>
              <a:t>Institut</a:t>
            </a:r>
            <a:r>
              <a:rPr lang="en-GB"/>
              <a:t>, LTP(</a:t>
            </a:r>
            <a:r>
              <a:rPr lang="en-GB" err="1"/>
              <a:t>izza</a:t>
            </a:r>
            <a:r>
              <a:rPr lang="en-GB"/>
              <a:t>)</a:t>
            </a:r>
            <a:r>
              <a:rPr lang="en-GB" err="1"/>
              <a:t>hD</a:t>
            </a:r>
            <a:r>
              <a:rPr lang="en-GB" noProof="0"/>
              <a:t>, 17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2AE66-5992-7F19-E9B3-823B2BA9A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AMORE  ΔE (</a:t>
            </a:r>
            <a:r>
              <a:rPr lang="en-US" err="1"/>
              <a:t>dE</a:t>
            </a:r>
            <a:r>
              <a:rPr lang="en-US"/>
              <a:t>) Detector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0483A-A184-C468-9766-183DE4FAC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Current version</a:t>
            </a:r>
          </a:p>
          <a:p>
            <a:pPr marL="342900" indent="-342900">
              <a:buFont typeface="Arial"/>
              <a:buChar char="•"/>
            </a:pPr>
            <a:r>
              <a:rPr lang="en-US"/>
              <a:t>52x52x2 mm</a:t>
            </a:r>
            <a:r>
              <a:rPr lang="en-US" baseline="30000"/>
              <a:t>3  </a:t>
            </a:r>
            <a:r>
              <a:rPr lang="en-US"/>
              <a:t>BC-400 plastic scintillator</a:t>
            </a:r>
          </a:p>
          <a:p>
            <a:pPr marL="342900" indent="-342900">
              <a:buFont typeface="Arial"/>
              <a:buChar char="•"/>
            </a:pPr>
            <a:r>
              <a:rPr lang="en-US"/>
              <a:t>16x </a:t>
            </a:r>
            <a:r>
              <a:rPr lang="en-US" err="1"/>
              <a:t>SiPM</a:t>
            </a:r>
            <a:r>
              <a:rPr lang="en-US"/>
              <a:t> 1.3x1.3 mm</a:t>
            </a:r>
            <a:r>
              <a:rPr lang="en-US" baseline="30000"/>
              <a:t>2</a:t>
            </a:r>
            <a:r>
              <a:rPr lang="en-US"/>
              <a:t> optical readout</a:t>
            </a:r>
          </a:p>
          <a:p>
            <a:pPr marL="594360" lvl="1" indent="-251460">
              <a:buFont typeface="Courier New"/>
              <a:buChar char="o"/>
            </a:pPr>
            <a:r>
              <a:rPr lang="en-US"/>
              <a:t>Single channel</a:t>
            </a:r>
          </a:p>
          <a:p>
            <a:pPr marL="342360" indent="-251460">
              <a:buFont typeface="Courier New"/>
              <a:buChar char="o"/>
            </a:pPr>
            <a:endParaRPr lang="en-US"/>
          </a:p>
          <a:p>
            <a:pPr marL="90900"/>
            <a:r>
              <a:rPr lang="en-US"/>
              <a:t>Changes made for the Demonstration Model (DM)</a:t>
            </a:r>
          </a:p>
          <a:p>
            <a:pPr marL="433800" indent="-342900">
              <a:buFont typeface="Arial" panose="020B0604020202020204" pitchFamily="34" charset="0"/>
              <a:buChar char="•"/>
            </a:pPr>
            <a:r>
              <a:rPr lang="en-US"/>
              <a:t>Simplify the design </a:t>
            </a:r>
            <a:r>
              <a:rPr lang="en-US">
                <a:sym typeface="Wingdings" panose="05000000000000000000" pitchFamily="2" charset="2"/>
              </a:rPr>
              <a:t> Future version will combine both iterations</a:t>
            </a:r>
            <a:endParaRPr lang="en-US"/>
          </a:p>
          <a:p>
            <a:pPr marL="43380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EA207-364A-45FA-8324-34C8A499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A0B21-FEBC-034D-30E3-E6BE73C73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DBBD7-9E0A-9F31-0681-12942BEA2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/>
          </a:p>
        </p:txBody>
      </p:sp>
      <p:pic>
        <p:nvPicPr>
          <p:cNvPr id="9" name="Picture 8" descr="A close-up of a computer&#10;&#10;AI-generated content may be incorrect.">
            <a:extLst>
              <a:ext uri="{FF2B5EF4-FFF2-40B4-BE49-F238E27FC236}">
                <a16:creationId xmlns:a16="http://schemas.microsoft.com/office/drawing/2014/main" id="{5297B7B0-3ECE-E17B-004E-B4A97023B3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1" t="19531" r="41239" b="25404"/>
          <a:stretch/>
        </p:blipFill>
        <p:spPr>
          <a:xfrm rot="5400000">
            <a:off x="6273975" y="1045895"/>
            <a:ext cx="5093039" cy="476621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8346537-1343-DF44-1B4B-9E7939CD60D5}"/>
              </a:ext>
            </a:extLst>
          </p:cNvPr>
          <p:cNvSpPr/>
          <p:nvPr/>
        </p:nvSpPr>
        <p:spPr>
          <a:xfrm rot="5400000">
            <a:off x="7934035" y="4077855"/>
            <a:ext cx="588049" cy="233988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8900BA-33DD-D848-ADCD-781743AA12FC}"/>
              </a:ext>
            </a:extLst>
          </p:cNvPr>
          <p:cNvSpPr/>
          <p:nvPr/>
        </p:nvSpPr>
        <p:spPr>
          <a:xfrm>
            <a:off x="7926336" y="2321589"/>
            <a:ext cx="1764389" cy="1579235"/>
          </a:xfrm>
          <a:custGeom>
            <a:avLst/>
            <a:gdLst>
              <a:gd name="connsiteX0" fmla="*/ 0 w 1684340"/>
              <a:gd name="connsiteY0" fmla="*/ 0 h 1557683"/>
              <a:gd name="connsiteX1" fmla="*/ 1684340 w 1684340"/>
              <a:gd name="connsiteY1" fmla="*/ 0 h 1557683"/>
              <a:gd name="connsiteX2" fmla="*/ 1684340 w 1684340"/>
              <a:gd name="connsiteY2" fmla="*/ 1557683 h 1557683"/>
              <a:gd name="connsiteX3" fmla="*/ 0 w 1684340"/>
              <a:gd name="connsiteY3" fmla="*/ 1557683 h 1557683"/>
              <a:gd name="connsiteX4" fmla="*/ 0 w 1684340"/>
              <a:gd name="connsiteY4" fmla="*/ 0 h 1557683"/>
              <a:gd name="connsiteX0" fmla="*/ 49261 w 1733601"/>
              <a:gd name="connsiteY0" fmla="*/ 0 h 1560761"/>
              <a:gd name="connsiteX1" fmla="*/ 1733601 w 1733601"/>
              <a:gd name="connsiteY1" fmla="*/ 0 h 1560761"/>
              <a:gd name="connsiteX2" fmla="*/ 1733601 w 1733601"/>
              <a:gd name="connsiteY2" fmla="*/ 1557683 h 1560761"/>
              <a:gd name="connsiteX3" fmla="*/ 0 w 1733601"/>
              <a:gd name="connsiteY3" fmla="*/ 1560761 h 1560761"/>
              <a:gd name="connsiteX4" fmla="*/ 49261 w 1733601"/>
              <a:gd name="connsiteY4" fmla="*/ 0 h 1560761"/>
              <a:gd name="connsiteX0" fmla="*/ 49261 w 1764389"/>
              <a:gd name="connsiteY0" fmla="*/ 0 h 1579235"/>
              <a:gd name="connsiteX1" fmla="*/ 1733601 w 1764389"/>
              <a:gd name="connsiteY1" fmla="*/ 0 h 1579235"/>
              <a:gd name="connsiteX2" fmla="*/ 1764389 w 1764389"/>
              <a:gd name="connsiteY2" fmla="*/ 1579235 h 1579235"/>
              <a:gd name="connsiteX3" fmla="*/ 0 w 1764389"/>
              <a:gd name="connsiteY3" fmla="*/ 1560761 h 1579235"/>
              <a:gd name="connsiteX4" fmla="*/ 49261 w 1764389"/>
              <a:gd name="connsiteY4" fmla="*/ 0 h 1579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4389" h="1579235">
                <a:moveTo>
                  <a:pt x="49261" y="0"/>
                </a:moveTo>
                <a:lnTo>
                  <a:pt x="1733601" y="0"/>
                </a:lnTo>
                <a:lnTo>
                  <a:pt x="1764389" y="1579235"/>
                </a:lnTo>
                <a:lnTo>
                  <a:pt x="0" y="1560761"/>
                </a:lnTo>
                <a:lnTo>
                  <a:pt x="49261" y="0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C8A7D1-1003-0EF1-0361-D86CD3CD9A67}"/>
              </a:ext>
            </a:extLst>
          </p:cNvPr>
          <p:cNvSpPr/>
          <p:nvPr/>
        </p:nvSpPr>
        <p:spPr>
          <a:xfrm>
            <a:off x="7048163" y="1725294"/>
            <a:ext cx="3495759" cy="2984272"/>
          </a:xfrm>
          <a:custGeom>
            <a:avLst/>
            <a:gdLst>
              <a:gd name="connsiteX0" fmla="*/ 0 w 3447207"/>
              <a:gd name="connsiteY0" fmla="*/ 0 h 3008549"/>
              <a:gd name="connsiteX1" fmla="*/ 3447207 w 3447207"/>
              <a:gd name="connsiteY1" fmla="*/ 0 h 3008549"/>
              <a:gd name="connsiteX2" fmla="*/ 3447207 w 3447207"/>
              <a:gd name="connsiteY2" fmla="*/ 3008549 h 3008549"/>
              <a:gd name="connsiteX3" fmla="*/ 0 w 3447207"/>
              <a:gd name="connsiteY3" fmla="*/ 3008549 h 3008549"/>
              <a:gd name="connsiteX4" fmla="*/ 0 w 3447207"/>
              <a:gd name="connsiteY4" fmla="*/ 0 h 3008549"/>
              <a:gd name="connsiteX0" fmla="*/ 250853 w 3447207"/>
              <a:gd name="connsiteY0" fmla="*/ 32369 h 3008549"/>
              <a:gd name="connsiteX1" fmla="*/ 3447207 w 3447207"/>
              <a:gd name="connsiteY1" fmla="*/ 0 h 3008549"/>
              <a:gd name="connsiteX2" fmla="*/ 3447207 w 3447207"/>
              <a:gd name="connsiteY2" fmla="*/ 3008549 h 3008549"/>
              <a:gd name="connsiteX3" fmla="*/ 0 w 3447207"/>
              <a:gd name="connsiteY3" fmla="*/ 3008549 h 3008549"/>
              <a:gd name="connsiteX4" fmla="*/ 250853 w 3447207"/>
              <a:gd name="connsiteY4" fmla="*/ 32369 h 3008549"/>
              <a:gd name="connsiteX0" fmla="*/ 250853 w 3447207"/>
              <a:gd name="connsiteY0" fmla="*/ 0 h 2976180"/>
              <a:gd name="connsiteX1" fmla="*/ 3350102 w 3447207"/>
              <a:gd name="connsiteY1" fmla="*/ 56643 h 2976180"/>
              <a:gd name="connsiteX2" fmla="*/ 3447207 w 3447207"/>
              <a:gd name="connsiteY2" fmla="*/ 2976180 h 2976180"/>
              <a:gd name="connsiteX3" fmla="*/ 0 w 3447207"/>
              <a:gd name="connsiteY3" fmla="*/ 2976180 h 2976180"/>
              <a:gd name="connsiteX4" fmla="*/ 250853 w 3447207"/>
              <a:gd name="connsiteY4" fmla="*/ 0 h 2976180"/>
              <a:gd name="connsiteX0" fmla="*/ 250853 w 3495759"/>
              <a:gd name="connsiteY0" fmla="*/ 0 h 2984272"/>
              <a:gd name="connsiteX1" fmla="*/ 3350102 w 3495759"/>
              <a:gd name="connsiteY1" fmla="*/ 56643 h 2984272"/>
              <a:gd name="connsiteX2" fmla="*/ 3495759 w 3495759"/>
              <a:gd name="connsiteY2" fmla="*/ 2984272 h 2984272"/>
              <a:gd name="connsiteX3" fmla="*/ 0 w 3495759"/>
              <a:gd name="connsiteY3" fmla="*/ 2976180 h 2984272"/>
              <a:gd name="connsiteX4" fmla="*/ 250853 w 3495759"/>
              <a:gd name="connsiteY4" fmla="*/ 0 h 2984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5759" h="2984272">
                <a:moveTo>
                  <a:pt x="250853" y="0"/>
                </a:moveTo>
                <a:lnTo>
                  <a:pt x="3350102" y="56643"/>
                </a:lnTo>
                <a:lnTo>
                  <a:pt x="3495759" y="2984272"/>
                </a:lnTo>
                <a:lnTo>
                  <a:pt x="0" y="2976180"/>
                </a:lnTo>
                <a:lnTo>
                  <a:pt x="250853" y="0"/>
                </a:lnTo>
                <a:close/>
              </a:path>
            </a:pathLst>
          </a:cu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0DC61CE-690F-BB7F-3087-2637F72DC3C6}"/>
              </a:ext>
            </a:extLst>
          </p:cNvPr>
          <p:cNvSpPr txBox="1">
            <a:spLocks/>
          </p:cNvSpPr>
          <p:nvPr/>
        </p:nvSpPr>
        <p:spPr>
          <a:xfrm>
            <a:off x="10465991" y="1296241"/>
            <a:ext cx="1377410" cy="4629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solidFill>
                  <a:srgbClr val="FFFFFF"/>
                </a:solidFill>
              </a:rPr>
              <a:t> 10x10 cm</a:t>
            </a:r>
            <a:r>
              <a:rPr lang="en-US" sz="1800" baseline="30000">
                <a:solidFill>
                  <a:srgbClr val="FFFFFF"/>
                </a:solidFill>
              </a:rPr>
              <a:t>2</a:t>
            </a:r>
            <a:r>
              <a:rPr lang="en-US" sz="18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DCBD76A-4A92-CBAB-927F-D673D8555C35}"/>
              </a:ext>
            </a:extLst>
          </p:cNvPr>
          <p:cNvSpPr txBox="1">
            <a:spLocks/>
          </p:cNvSpPr>
          <p:nvPr/>
        </p:nvSpPr>
        <p:spPr>
          <a:xfrm>
            <a:off x="6548926" y="3429000"/>
            <a:ext cx="1377410" cy="4629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err="1">
                <a:solidFill>
                  <a:srgbClr val="FFFFFF"/>
                </a:solidFill>
              </a:rPr>
              <a:t>dE</a:t>
            </a:r>
            <a:r>
              <a:rPr lang="en-US" sz="1800">
                <a:solidFill>
                  <a:srgbClr val="FFFFFF"/>
                </a:solidFill>
              </a:rPr>
              <a:t> </a:t>
            </a:r>
            <a:r>
              <a:rPr lang="en-US" sz="1800" err="1">
                <a:solidFill>
                  <a:srgbClr val="FFFFFF"/>
                </a:solidFill>
              </a:rPr>
              <a:t>scint</a:t>
            </a:r>
            <a:r>
              <a:rPr lang="en-US" sz="180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D6B64FC-F88E-EBF8-6FA5-DAD0972A1480}"/>
              </a:ext>
            </a:extLst>
          </p:cNvPr>
          <p:cNvSpPr txBox="1">
            <a:spLocks/>
          </p:cNvSpPr>
          <p:nvPr/>
        </p:nvSpPr>
        <p:spPr>
          <a:xfrm>
            <a:off x="8099245" y="4505008"/>
            <a:ext cx="1377410" cy="4629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solidFill>
                  <a:srgbClr val="FFFFFF"/>
                </a:solidFill>
              </a:rPr>
              <a:t>1x </a:t>
            </a:r>
            <a:r>
              <a:rPr lang="en-US" sz="1800" err="1">
                <a:solidFill>
                  <a:srgbClr val="FFFFFF"/>
                </a:solidFill>
              </a:rPr>
              <a:t>SiPM</a:t>
            </a: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57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D7DAA-73AE-1ED0-307A-493115EA0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AMORE  E Detector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5DEEE-5CE6-4EBD-A8C7-60AF326C5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4564498" cy="4644616"/>
          </a:xfrm>
        </p:spPr>
        <p:txBody>
          <a:bodyPr/>
          <a:lstStyle/>
          <a:p>
            <a:r>
              <a:rPr lang="en-US"/>
              <a:t>Current version</a:t>
            </a:r>
          </a:p>
          <a:p>
            <a:pPr marL="342900" indent="-342900">
              <a:buFont typeface="Arial"/>
              <a:buChar char="•"/>
            </a:pPr>
            <a:r>
              <a:rPr lang="en-US" sz="1800"/>
              <a:t>50x50x50 mm</a:t>
            </a:r>
            <a:r>
              <a:rPr lang="en-US" sz="1800" baseline="30000"/>
              <a:t>3  </a:t>
            </a:r>
            <a:r>
              <a:rPr lang="en-US" sz="1800"/>
              <a:t>BC-400 plastic scintillator</a:t>
            </a:r>
          </a:p>
          <a:p>
            <a:pPr marL="342900" indent="-342900">
              <a:buFont typeface="Arial"/>
              <a:buChar char="•"/>
            </a:pPr>
            <a:r>
              <a:rPr lang="en-US" sz="1800"/>
              <a:t>8x </a:t>
            </a:r>
            <a:r>
              <a:rPr lang="en-US" sz="1800" err="1"/>
              <a:t>SiPM</a:t>
            </a:r>
            <a:r>
              <a:rPr lang="en-US" sz="1800"/>
              <a:t> 3x3 mm</a:t>
            </a:r>
            <a:r>
              <a:rPr lang="en-US" sz="1800" baseline="30000"/>
              <a:t>2</a:t>
            </a:r>
            <a:r>
              <a:rPr lang="en-US" sz="1800"/>
              <a:t> optical readout</a:t>
            </a:r>
          </a:p>
          <a:p>
            <a:pPr marL="594360" lvl="1" indent="-251460">
              <a:buFont typeface="Courier New"/>
              <a:buChar char="o"/>
            </a:pPr>
            <a:r>
              <a:rPr lang="en-US" sz="1800"/>
              <a:t>2 channels of 4 </a:t>
            </a:r>
            <a:r>
              <a:rPr lang="en-US" sz="1800" err="1"/>
              <a:t>SiPMs</a:t>
            </a:r>
            <a:endParaRPr lang="en-US" sz="1800"/>
          </a:p>
          <a:p>
            <a:pPr marL="594360" lvl="1" indent="-251460">
              <a:buFont typeface="Courier New"/>
              <a:buChar char="o"/>
            </a:pPr>
            <a:r>
              <a:rPr lang="en-US" sz="1800"/>
              <a:t>One channel at top of E volume</a:t>
            </a:r>
          </a:p>
          <a:p>
            <a:pPr marL="594360" lvl="1" indent="-251460">
              <a:buFont typeface="Courier New"/>
              <a:buChar char="o"/>
            </a:pPr>
            <a:r>
              <a:rPr lang="en-US" sz="1800"/>
              <a:t>One channel at bottom of E volume </a:t>
            </a:r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AA251-94DE-4341-9D8F-1C7DB672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88468-D8ED-C730-EF1B-3BE73AD46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277FA-185B-875D-F050-851EDB595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/>
          </a:p>
        </p:txBody>
      </p:sp>
      <p:pic>
        <p:nvPicPr>
          <p:cNvPr id="11" name="Picture 10" descr="A computer chip with a square box&#10;&#10;AI-generated content may be incorrect.">
            <a:extLst>
              <a:ext uri="{FF2B5EF4-FFF2-40B4-BE49-F238E27FC236}">
                <a16:creationId xmlns:a16="http://schemas.microsoft.com/office/drawing/2014/main" id="{969CD1EA-BC33-F86B-B1C4-A3BC568727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2" t="6608" r="5237" b="6611"/>
          <a:stretch/>
        </p:blipFill>
        <p:spPr>
          <a:xfrm>
            <a:off x="5429772" y="1071000"/>
            <a:ext cx="6457150" cy="4716000"/>
          </a:xfrm>
          <a:prstGeom prst="rect">
            <a:avLst/>
          </a:prstGeom>
          <a:ln w="19050">
            <a:noFill/>
          </a:ln>
        </p:spPr>
      </p:pic>
      <p:pic>
        <p:nvPicPr>
          <p:cNvPr id="9" name="Picture 8" descr="A green square with black square and blue squares&#10;&#10;AI-generated content may be incorrect.">
            <a:extLst>
              <a:ext uri="{FF2B5EF4-FFF2-40B4-BE49-F238E27FC236}">
                <a16:creationId xmlns:a16="http://schemas.microsoft.com/office/drawing/2014/main" id="{2DC582C4-165D-4A5D-6223-1E1F9F5F95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971" y="3862798"/>
            <a:ext cx="2906064" cy="2880000"/>
          </a:xfrm>
          <a:prstGeom prst="rect">
            <a:avLst/>
          </a:prstGeom>
          <a:ln w="19050">
            <a:noFill/>
          </a:ln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A7FE9F4-7A5D-92D0-93F3-D3EBDFE35B55}"/>
              </a:ext>
            </a:extLst>
          </p:cNvPr>
          <p:cNvSpPr txBox="1">
            <a:spLocks/>
          </p:cNvSpPr>
          <p:nvPr/>
        </p:nvSpPr>
        <p:spPr>
          <a:xfrm rot="21430305">
            <a:off x="7073001" y="887486"/>
            <a:ext cx="1377410" cy="4629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err="1">
                <a:solidFill>
                  <a:srgbClr val="FFFFFF"/>
                </a:solidFill>
              </a:rPr>
              <a:t>dE</a:t>
            </a:r>
            <a:r>
              <a:rPr lang="en-US" sz="1800">
                <a:solidFill>
                  <a:srgbClr val="FFFFFF"/>
                </a:solidFill>
              </a:rPr>
              <a:t> </a:t>
            </a:r>
            <a:r>
              <a:rPr lang="en-US" sz="1800" err="1">
                <a:solidFill>
                  <a:srgbClr val="FFFFFF"/>
                </a:solidFill>
              </a:rPr>
              <a:t>scint</a:t>
            </a:r>
            <a:r>
              <a:rPr lang="en-US" sz="180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56DEB6C-3174-9D09-8015-998CEBB574CF}"/>
              </a:ext>
            </a:extLst>
          </p:cNvPr>
          <p:cNvSpPr/>
          <p:nvPr/>
        </p:nvSpPr>
        <p:spPr>
          <a:xfrm>
            <a:off x="7018867" y="1295400"/>
            <a:ext cx="3699933" cy="922867"/>
          </a:xfrm>
          <a:custGeom>
            <a:avLst/>
            <a:gdLst>
              <a:gd name="connsiteX0" fmla="*/ 8466 w 3699933"/>
              <a:gd name="connsiteY0" fmla="*/ 139700 h 922867"/>
              <a:gd name="connsiteX1" fmla="*/ 0 w 3699933"/>
              <a:gd name="connsiteY1" fmla="*/ 249767 h 922867"/>
              <a:gd name="connsiteX2" fmla="*/ 901700 w 3699933"/>
              <a:gd name="connsiteY2" fmla="*/ 922867 h 922867"/>
              <a:gd name="connsiteX3" fmla="*/ 3699933 w 3699933"/>
              <a:gd name="connsiteY3" fmla="*/ 681567 h 922867"/>
              <a:gd name="connsiteX4" fmla="*/ 3699933 w 3699933"/>
              <a:gd name="connsiteY4" fmla="*/ 563033 h 922867"/>
              <a:gd name="connsiteX5" fmla="*/ 2379133 w 3699933"/>
              <a:gd name="connsiteY5" fmla="*/ 0 h 922867"/>
              <a:gd name="connsiteX6" fmla="*/ 8466 w 3699933"/>
              <a:gd name="connsiteY6" fmla="*/ 139700 h 92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9933" h="922867">
                <a:moveTo>
                  <a:pt x="8466" y="139700"/>
                </a:moveTo>
                <a:lnTo>
                  <a:pt x="0" y="249767"/>
                </a:lnTo>
                <a:lnTo>
                  <a:pt x="901700" y="922867"/>
                </a:lnTo>
                <a:lnTo>
                  <a:pt x="3699933" y="681567"/>
                </a:lnTo>
                <a:lnTo>
                  <a:pt x="3699933" y="563033"/>
                </a:lnTo>
                <a:lnTo>
                  <a:pt x="2379133" y="0"/>
                </a:lnTo>
                <a:lnTo>
                  <a:pt x="8466" y="13970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843CB7B-3DDE-BA4E-E197-6F0995AA595C}"/>
              </a:ext>
            </a:extLst>
          </p:cNvPr>
          <p:cNvSpPr/>
          <p:nvPr/>
        </p:nvSpPr>
        <p:spPr>
          <a:xfrm>
            <a:off x="7107767" y="2184400"/>
            <a:ext cx="3492500" cy="3039533"/>
          </a:xfrm>
          <a:custGeom>
            <a:avLst/>
            <a:gdLst>
              <a:gd name="connsiteX0" fmla="*/ 4233 w 3492500"/>
              <a:gd name="connsiteY0" fmla="*/ 262467 h 3039533"/>
              <a:gd name="connsiteX1" fmla="*/ 0 w 3492500"/>
              <a:gd name="connsiteY1" fmla="*/ 1926167 h 3039533"/>
              <a:gd name="connsiteX2" fmla="*/ 833966 w 3492500"/>
              <a:gd name="connsiteY2" fmla="*/ 3039533 h 3039533"/>
              <a:gd name="connsiteX3" fmla="*/ 3230033 w 3492500"/>
              <a:gd name="connsiteY3" fmla="*/ 2510367 h 3039533"/>
              <a:gd name="connsiteX4" fmla="*/ 3492500 w 3492500"/>
              <a:gd name="connsiteY4" fmla="*/ 0 h 3039533"/>
              <a:gd name="connsiteX5" fmla="*/ 872066 w 3492500"/>
              <a:gd name="connsiteY5" fmla="*/ 258233 h 3039533"/>
              <a:gd name="connsiteX6" fmla="*/ 880533 w 3492500"/>
              <a:gd name="connsiteY6" fmla="*/ 338667 h 3039533"/>
              <a:gd name="connsiteX7" fmla="*/ 745066 w 3492500"/>
              <a:gd name="connsiteY7" fmla="*/ 338667 h 3039533"/>
              <a:gd name="connsiteX8" fmla="*/ 579966 w 3492500"/>
              <a:gd name="connsiteY8" fmla="*/ 203200 h 3039533"/>
              <a:gd name="connsiteX9" fmla="*/ 4233 w 3492500"/>
              <a:gd name="connsiteY9" fmla="*/ 262467 h 30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92500" h="3039533">
                <a:moveTo>
                  <a:pt x="4233" y="262467"/>
                </a:moveTo>
                <a:lnTo>
                  <a:pt x="0" y="1926167"/>
                </a:lnTo>
                <a:lnTo>
                  <a:pt x="833966" y="3039533"/>
                </a:lnTo>
                <a:lnTo>
                  <a:pt x="3230033" y="2510367"/>
                </a:lnTo>
                <a:lnTo>
                  <a:pt x="3492500" y="0"/>
                </a:lnTo>
                <a:lnTo>
                  <a:pt x="872066" y="258233"/>
                </a:lnTo>
                <a:lnTo>
                  <a:pt x="880533" y="338667"/>
                </a:lnTo>
                <a:lnTo>
                  <a:pt x="745066" y="338667"/>
                </a:lnTo>
                <a:lnTo>
                  <a:pt x="579966" y="203200"/>
                </a:lnTo>
                <a:lnTo>
                  <a:pt x="4233" y="262467"/>
                </a:lnTo>
                <a:close/>
              </a:path>
            </a:pathLst>
          </a:cu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ABEACA8-4574-9295-39A7-47C583F5BDA2}"/>
              </a:ext>
            </a:extLst>
          </p:cNvPr>
          <p:cNvSpPr/>
          <p:nvPr/>
        </p:nvSpPr>
        <p:spPr>
          <a:xfrm>
            <a:off x="7967133" y="2319867"/>
            <a:ext cx="419100" cy="127000"/>
          </a:xfrm>
          <a:custGeom>
            <a:avLst/>
            <a:gdLst>
              <a:gd name="connsiteX0" fmla="*/ 0 w 419100"/>
              <a:gd name="connsiteY0" fmla="*/ 29633 h 127000"/>
              <a:gd name="connsiteX1" fmla="*/ 21167 w 419100"/>
              <a:gd name="connsiteY1" fmla="*/ 127000 h 127000"/>
              <a:gd name="connsiteX2" fmla="*/ 419100 w 419100"/>
              <a:gd name="connsiteY2" fmla="*/ 84666 h 127000"/>
              <a:gd name="connsiteX3" fmla="*/ 419100 w 419100"/>
              <a:gd name="connsiteY3" fmla="*/ 0 h 127000"/>
              <a:gd name="connsiteX4" fmla="*/ 0 w 419100"/>
              <a:gd name="connsiteY4" fmla="*/ 29633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" h="127000">
                <a:moveTo>
                  <a:pt x="0" y="29633"/>
                </a:moveTo>
                <a:lnTo>
                  <a:pt x="21167" y="127000"/>
                </a:lnTo>
                <a:lnTo>
                  <a:pt x="419100" y="84666"/>
                </a:lnTo>
                <a:lnTo>
                  <a:pt x="419100" y="0"/>
                </a:lnTo>
                <a:lnTo>
                  <a:pt x="0" y="29633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4CD652F-47E1-1572-57F9-806C556B3D22}"/>
              </a:ext>
            </a:extLst>
          </p:cNvPr>
          <p:cNvSpPr/>
          <p:nvPr/>
        </p:nvSpPr>
        <p:spPr>
          <a:xfrm>
            <a:off x="7924800" y="5164667"/>
            <a:ext cx="372533" cy="156633"/>
          </a:xfrm>
          <a:custGeom>
            <a:avLst/>
            <a:gdLst>
              <a:gd name="connsiteX0" fmla="*/ 364067 w 372533"/>
              <a:gd name="connsiteY0" fmla="*/ 0 h 156633"/>
              <a:gd name="connsiteX1" fmla="*/ 372533 w 372533"/>
              <a:gd name="connsiteY1" fmla="*/ 88900 h 156633"/>
              <a:gd name="connsiteX2" fmla="*/ 25400 w 372533"/>
              <a:gd name="connsiteY2" fmla="*/ 156633 h 156633"/>
              <a:gd name="connsiteX3" fmla="*/ 0 w 372533"/>
              <a:gd name="connsiteY3" fmla="*/ 71966 h 156633"/>
              <a:gd name="connsiteX4" fmla="*/ 364067 w 372533"/>
              <a:gd name="connsiteY4" fmla="*/ 0 h 156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2533" h="156633">
                <a:moveTo>
                  <a:pt x="364067" y="0"/>
                </a:moveTo>
                <a:lnTo>
                  <a:pt x="372533" y="88900"/>
                </a:lnTo>
                <a:lnTo>
                  <a:pt x="25400" y="156633"/>
                </a:lnTo>
                <a:lnTo>
                  <a:pt x="0" y="71966"/>
                </a:lnTo>
                <a:lnTo>
                  <a:pt x="364067" y="0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8FD3410-96E6-09DA-A372-F1A9DA86DA2A}"/>
              </a:ext>
            </a:extLst>
          </p:cNvPr>
          <p:cNvSpPr/>
          <p:nvPr/>
        </p:nvSpPr>
        <p:spPr>
          <a:xfrm>
            <a:off x="7861300" y="4830233"/>
            <a:ext cx="2493433" cy="719667"/>
          </a:xfrm>
          <a:custGeom>
            <a:avLst/>
            <a:gdLst>
              <a:gd name="connsiteX0" fmla="*/ 2468033 w 2493433"/>
              <a:gd name="connsiteY0" fmla="*/ 0 h 719667"/>
              <a:gd name="connsiteX1" fmla="*/ 0 w 2493433"/>
              <a:gd name="connsiteY1" fmla="*/ 584200 h 719667"/>
              <a:gd name="connsiteX2" fmla="*/ 4233 w 2493433"/>
              <a:gd name="connsiteY2" fmla="*/ 690034 h 719667"/>
              <a:gd name="connsiteX3" fmla="*/ 33867 w 2493433"/>
              <a:gd name="connsiteY3" fmla="*/ 719667 h 719667"/>
              <a:gd name="connsiteX4" fmla="*/ 2493433 w 2493433"/>
              <a:gd name="connsiteY4" fmla="*/ 118534 h 719667"/>
              <a:gd name="connsiteX5" fmla="*/ 2468033 w 2493433"/>
              <a:gd name="connsiteY5" fmla="*/ 0 h 719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93433" h="719667">
                <a:moveTo>
                  <a:pt x="2468033" y="0"/>
                </a:moveTo>
                <a:lnTo>
                  <a:pt x="0" y="584200"/>
                </a:lnTo>
                <a:lnTo>
                  <a:pt x="4233" y="690034"/>
                </a:lnTo>
                <a:lnTo>
                  <a:pt x="33867" y="719667"/>
                </a:lnTo>
                <a:lnTo>
                  <a:pt x="2493433" y="118534"/>
                </a:lnTo>
                <a:lnTo>
                  <a:pt x="2468033" y="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E9670AA-5232-85D6-3F08-76E3C0F0A30C}"/>
              </a:ext>
            </a:extLst>
          </p:cNvPr>
          <p:cNvSpPr/>
          <p:nvPr/>
        </p:nvSpPr>
        <p:spPr>
          <a:xfrm>
            <a:off x="10236200" y="2095500"/>
            <a:ext cx="385233" cy="114300"/>
          </a:xfrm>
          <a:custGeom>
            <a:avLst/>
            <a:gdLst>
              <a:gd name="connsiteX0" fmla="*/ 8467 w 385233"/>
              <a:gd name="connsiteY0" fmla="*/ 12700 h 114300"/>
              <a:gd name="connsiteX1" fmla="*/ 0 w 385233"/>
              <a:gd name="connsiteY1" fmla="*/ 93133 h 114300"/>
              <a:gd name="connsiteX2" fmla="*/ 50800 w 385233"/>
              <a:gd name="connsiteY2" fmla="*/ 114300 h 114300"/>
              <a:gd name="connsiteX3" fmla="*/ 368300 w 385233"/>
              <a:gd name="connsiteY3" fmla="*/ 76200 h 114300"/>
              <a:gd name="connsiteX4" fmla="*/ 385233 w 385233"/>
              <a:gd name="connsiteY4" fmla="*/ 0 h 114300"/>
              <a:gd name="connsiteX5" fmla="*/ 59267 w 385233"/>
              <a:gd name="connsiteY5" fmla="*/ 33867 h 114300"/>
              <a:gd name="connsiteX6" fmla="*/ 8467 w 385233"/>
              <a:gd name="connsiteY6" fmla="*/ 127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5233" h="114300">
                <a:moveTo>
                  <a:pt x="8467" y="12700"/>
                </a:moveTo>
                <a:lnTo>
                  <a:pt x="0" y="93133"/>
                </a:lnTo>
                <a:lnTo>
                  <a:pt x="50800" y="114300"/>
                </a:lnTo>
                <a:lnTo>
                  <a:pt x="368300" y="76200"/>
                </a:lnTo>
                <a:lnTo>
                  <a:pt x="385233" y="0"/>
                </a:lnTo>
                <a:lnTo>
                  <a:pt x="59267" y="33867"/>
                </a:lnTo>
                <a:lnTo>
                  <a:pt x="8467" y="12700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73ACEE3-EEB2-FBF5-5F1B-CF885EE9C1A5}"/>
              </a:ext>
            </a:extLst>
          </p:cNvPr>
          <p:cNvSpPr/>
          <p:nvPr/>
        </p:nvSpPr>
        <p:spPr>
          <a:xfrm>
            <a:off x="9990667" y="4694767"/>
            <a:ext cx="351366" cy="131233"/>
          </a:xfrm>
          <a:custGeom>
            <a:avLst/>
            <a:gdLst>
              <a:gd name="connsiteX0" fmla="*/ 0 w 351366"/>
              <a:gd name="connsiteY0" fmla="*/ 71966 h 131233"/>
              <a:gd name="connsiteX1" fmla="*/ 55033 w 351366"/>
              <a:gd name="connsiteY1" fmla="*/ 131233 h 131233"/>
              <a:gd name="connsiteX2" fmla="*/ 351366 w 351366"/>
              <a:gd name="connsiteY2" fmla="*/ 59266 h 131233"/>
              <a:gd name="connsiteX3" fmla="*/ 347133 w 351366"/>
              <a:gd name="connsiteY3" fmla="*/ 0 h 131233"/>
              <a:gd name="connsiteX4" fmla="*/ 0 w 351366"/>
              <a:gd name="connsiteY4" fmla="*/ 71966 h 13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366" h="131233">
                <a:moveTo>
                  <a:pt x="0" y="71966"/>
                </a:moveTo>
                <a:lnTo>
                  <a:pt x="55033" y="131233"/>
                </a:lnTo>
                <a:lnTo>
                  <a:pt x="351366" y="59266"/>
                </a:lnTo>
                <a:lnTo>
                  <a:pt x="347133" y="0"/>
                </a:lnTo>
                <a:lnTo>
                  <a:pt x="0" y="71966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4D6AD162-79EB-8C7E-75EE-A62402338286}"/>
              </a:ext>
            </a:extLst>
          </p:cNvPr>
          <p:cNvSpPr txBox="1">
            <a:spLocks/>
          </p:cNvSpPr>
          <p:nvPr/>
        </p:nvSpPr>
        <p:spPr>
          <a:xfrm>
            <a:off x="5730357" y="2808980"/>
            <a:ext cx="1377410" cy="4629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solidFill>
                  <a:srgbClr val="FFFFFF"/>
                </a:solidFill>
              </a:rPr>
              <a:t>E </a:t>
            </a:r>
            <a:r>
              <a:rPr lang="en-US" sz="1800" err="1">
                <a:solidFill>
                  <a:srgbClr val="FFFFFF"/>
                </a:solidFill>
              </a:rPr>
              <a:t>scint</a:t>
            </a:r>
            <a:r>
              <a:rPr lang="en-US" sz="180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163761EC-C53F-ED01-D861-EFB3AB89E850}"/>
              </a:ext>
            </a:extLst>
          </p:cNvPr>
          <p:cNvSpPr txBox="1">
            <a:spLocks/>
          </p:cNvSpPr>
          <p:nvPr/>
        </p:nvSpPr>
        <p:spPr>
          <a:xfrm>
            <a:off x="5773711" y="4858390"/>
            <a:ext cx="1377410" cy="4629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err="1">
                <a:solidFill>
                  <a:srgbClr val="FFFFFF"/>
                </a:solidFill>
              </a:rPr>
              <a:t>SiPMs</a:t>
            </a: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B2C1BC3-E57C-DA05-0E3B-3670114FD01B}"/>
              </a:ext>
            </a:extLst>
          </p:cNvPr>
          <p:cNvSpPr/>
          <p:nvPr/>
        </p:nvSpPr>
        <p:spPr>
          <a:xfrm>
            <a:off x="5131617" y="4581476"/>
            <a:ext cx="282281" cy="24452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6A08560-683A-DFC8-722A-EC6CE34FA75B}"/>
              </a:ext>
            </a:extLst>
          </p:cNvPr>
          <p:cNvSpPr/>
          <p:nvPr/>
        </p:nvSpPr>
        <p:spPr>
          <a:xfrm>
            <a:off x="5131617" y="5776865"/>
            <a:ext cx="282281" cy="24452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60923B9-4ED4-B820-95E4-3C00B83106A1}"/>
              </a:ext>
            </a:extLst>
          </p:cNvPr>
          <p:cNvSpPr/>
          <p:nvPr/>
        </p:nvSpPr>
        <p:spPr>
          <a:xfrm>
            <a:off x="3935144" y="4572505"/>
            <a:ext cx="282281" cy="24452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C9959F8-FB31-4855-22A6-AFCE99C5F8DC}"/>
              </a:ext>
            </a:extLst>
          </p:cNvPr>
          <p:cNvSpPr/>
          <p:nvPr/>
        </p:nvSpPr>
        <p:spPr>
          <a:xfrm>
            <a:off x="3935144" y="5767894"/>
            <a:ext cx="282281" cy="244524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A4DF796-DCD7-A4D2-CB62-011DBD6E2C51}"/>
              </a:ext>
            </a:extLst>
          </p:cNvPr>
          <p:cNvCxnSpPr>
            <a:cxnSpLocks/>
            <a:stCxn id="30" idx="3"/>
            <a:endCxn id="27" idx="1"/>
          </p:cNvCxnSpPr>
          <p:nvPr/>
        </p:nvCxnSpPr>
        <p:spPr>
          <a:xfrm>
            <a:off x="4217425" y="4694767"/>
            <a:ext cx="1556286" cy="395078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866ECA0-1F49-CAF9-F77B-AA7A58B72C4A}"/>
              </a:ext>
            </a:extLst>
          </p:cNvPr>
          <p:cNvCxnSpPr>
            <a:stCxn id="28" idx="2"/>
            <a:endCxn id="27" idx="1"/>
          </p:cNvCxnSpPr>
          <p:nvPr/>
        </p:nvCxnSpPr>
        <p:spPr>
          <a:xfrm>
            <a:off x="5272758" y="4826000"/>
            <a:ext cx="500953" cy="263845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7B28B67-7C16-352C-87B8-2B82079663DA}"/>
              </a:ext>
            </a:extLst>
          </p:cNvPr>
          <p:cNvCxnSpPr>
            <a:stCxn id="31" idx="3"/>
            <a:endCxn id="27" idx="1"/>
          </p:cNvCxnSpPr>
          <p:nvPr/>
        </p:nvCxnSpPr>
        <p:spPr>
          <a:xfrm flipV="1">
            <a:off x="4217425" y="5089845"/>
            <a:ext cx="1556286" cy="800311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936BF6A-D5DE-BABA-08B4-58AB29E043C4}"/>
              </a:ext>
            </a:extLst>
          </p:cNvPr>
          <p:cNvCxnSpPr>
            <a:stCxn id="29" idx="0"/>
            <a:endCxn id="27" idx="1"/>
          </p:cNvCxnSpPr>
          <p:nvPr/>
        </p:nvCxnSpPr>
        <p:spPr>
          <a:xfrm flipV="1">
            <a:off x="5272758" y="5089845"/>
            <a:ext cx="500953" cy="687020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EF4DCEB-1675-4CDB-0214-9423B7B8ED9E}"/>
              </a:ext>
            </a:extLst>
          </p:cNvPr>
          <p:cNvCxnSpPr>
            <a:cxnSpLocks/>
            <a:stCxn id="27" idx="3"/>
            <a:endCxn id="21" idx="1"/>
          </p:cNvCxnSpPr>
          <p:nvPr/>
        </p:nvCxnSpPr>
        <p:spPr>
          <a:xfrm flipV="1">
            <a:off x="7151121" y="2446867"/>
            <a:ext cx="837179" cy="2642978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AF4FBD9-4C71-CABB-790C-4EA3571CCC67}"/>
              </a:ext>
            </a:extLst>
          </p:cNvPr>
          <p:cNvCxnSpPr>
            <a:endCxn id="20" idx="2"/>
          </p:cNvCxnSpPr>
          <p:nvPr/>
        </p:nvCxnSpPr>
        <p:spPr>
          <a:xfrm>
            <a:off x="7151121" y="5086990"/>
            <a:ext cx="790612" cy="136943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EBA58E6-09C1-E4AE-9B6D-31C9A75A16D8}"/>
              </a:ext>
            </a:extLst>
          </p:cNvPr>
          <p:cNvCxnSpPr>
            <a:stCxn id="27" idx="3"/>
            <a:endCxn id="24" idx="2"/>
          </p:cNvCxnSpPr>
          <p:nvPr/>
        </p:nvCxnSpPr>
        <p:spPr>
          <a:xfrm flipV="1">
            <a:off x="7151121" y="2209800"/>
            <a:ext cx="3135879" cy="2880045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0731FA3-DD45-F07D-3388-939A1413D949}"/>
              </a:ext>
            </a:extLst>
          </p:cNvPr>
          <p:cNvCxnSpPr>
            <a:endCxn id="25" idx="0"/>
          </p:cNvCxnSpPr>
          <p:nvPr/>
        </p:nvCxnSpPr>
        <p:spPr>
          <a:xfrm flipV="1">
            <a:off x="7151121" y="4766733"/>
            <a:ext cx="2839546" cy="320257"/>
          </a:xfrm>
          <a:prstGeom prst="line">
            <a:avLst/>
          </a:prstGeom>
          <a:ln w="127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88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9925A-910B-B98F-B768-C62242C5C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AMORE Demo Model: Full Assembly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803F6-C5E0-5008-FA0D-5EAF53464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1CEFD-67DB-E57B-9563-7B61F41A4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A9957-6E26-FB13-59F9-E41F619E9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E3807C-95DD-6267-8FF4-D3072CA0D3A9}"/>
              </a:ext>
            </a:extLst>
          </p:cNvPr>
          <p:cNvGrpSpPr/>
          <p:nvPr/>
        </p:nvGrpSpPr>
        <p:grpSpPr>
          <a:xfrm>
            <a:off x="317664" y="1515603"/>
            <a:ext cx="4004684" cy="3837744"/>
            <a:chOff x="305324" y="1521370"/>
            <a:chExt cx="3930285" cy="3707630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B786C5D9-E127-F5DE-CF3B-5759AB2D702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518" r="17825" b="16029"/>
            <a:stretch/>
          </p:blipFill>
          <p:spPr bwMode="auto">
            <a:xfrm>
              <a:off x="305324" y="1629000"/>
              <a:ext cx="3930285" cy="36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07872A6E-D1FA-99BB-9906-130E9E8C1E9B}"/>
                </a:ext>
              </a:extLst>
            </p:cNvPr>
            <p:cNvSpPr txBox="1">
              <a:spLocks/>
            </p:cNvSpPr>
            <p:nvPr/>
          </p:nvSpPr>
          <p:spPr>
            <a:xfrm>
              <a:off x="305324" y="1521370"/>
              <a:ext cx="1790176" cy="4629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+mj-lt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52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04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56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08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>
                  <a:solidFill>
                    <a:srgbClr val="FFFFFF"/>
                  </a:solidFill>
                </a:rPr>
                <a:t>Detector Head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FCC4233-D7DA-1FB8-DB90-4DB27F22F516}"/>
              </a:ext>
            </a:extLst>
          </p:cNvPr>
          <p:cNvGrpSpPr/>
          <p:nvPr/>
        </p:nvGrpSpPr>
        <p:grpSpPr>
          <a:xfrm>
            <a:off x="4501907" y="1283267"/>
            <a:ext cx="3262583" cy="4070080"/>
            <a:chOff x="4814887" y="1204858"/>
            <a:chExt cx="2847976" cy="3811828"/>
          </a:xfrm>
        </p:grpSpPr>
        <p:pic>
          <p:nvPicPr>
            <p:cNvPr id="9" name="Picture 8" descr="A small black box on a blue scale&#10;&#10;AI-generated content may be incorrect.">
              <a:extLst>
                <a:ext uri="{FF2B5EF4-FFF2-40B4-BE49-F238E27FC236}">
                  <a16:creationId xmlns:a16="http://schemas.microsoft.com/office/drawing/2014/main" id="{36E3CC87-1D30-7201-2C02-65E5AE4DE0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39" t="26652" r="17420" b="18530"/>
            <a:stretch/>
          </p:blipFill>
          <p:spPr>
            <a:xfrm>
              <a:off x="4814887" y="1572543"/>
              <a:ext cx="2847976" cy="3444143"/>
            </a:xfrm>
            <a:prstGeom prst="rect">
              <a:avLst/>
            </a:prstGeom>
          </p:spPr>
        </p:pic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F5DFFD0C-5CAA-317F-E5B7-F7275DDB20C6}"/>
                </a:ext>
              </a:extLst>
            </p:cNvPr>
            <p:cNvSpPr txBox="1">
              <a:spLocks/>
            </p:cNvSpPr>
            <p:nvPr/>
          </p:nvSpPr>
          <p:spPr>
            <a:xfrm>
              <a:off x="4814887" y="1204858"/>
              <a:ext cx="1377410" cy="4629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+mj-lt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52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04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56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08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>
                  <a:solidFill>
                    <a:srgbClr val="FFFFFF"/>
                  </a:solidFill>
                </a:rPr>
                <a:t>Top Case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7A63E73-1E83-4AD9-8A0E-DD1FB1CEAAD0}"/>
              </a:ext>
            </a:extLst>
          </p:cNvPr>
          <p:cNvGrpSpPr/>
          <p:nvPr/>
        </p:nvGrpSpPr>
        <p:grpSpPr>
          <a:xfrm>
            <a:off x="7944050" y="1493317"/>
            <a:ext cx="3863573" cy="3783929"/>
            <a:chOff x="8023103" y="1445071"/>
            <a:chExt cx="3863573" cy="3783929"/>
          </a:xfrm>
        </p:grpSpPr>
        <p:pic>
          <p:nvPicPr>
            <p:cNvPr id="7" name="Picture 6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43205B30-4987-34A5-633B-DC4A78246B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000"/>
            <a:stretch/>
          </p:blipFill>
          <p:spPr>
            <a:xfrm>
              <a:off x="8023104" y="1629000"/>
              <a:ext cx="3863572" cy="3600000"/>
            </a:xfrm>
            <a:prstGeom prst="rect">
              <a:avLst/>
            </a:prstGeom>
          </p:spPr>
        </p:pic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6AA6997A-CB45-8792-7ECF-94AAE25B89E5}"/>
                </a:ext>
              </a:extLst>
            </p:cNvPr>
            <p:cNvSpPr txBox="1">
              <a:spLocks/>
            </p:cNvSpPr>
            <p:nvPr/>
          </p:nvSpPr>
          <p:spPr>
            <a:xfrm>
              <a:off x="8023103" y="1445071"/>
              <a:ext cx="2567733" cy="4629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+mj-lt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52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04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56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08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>
                  <a:solidFill>
                    <a:srgbClr val="FFFFFF"/>
                  </a:solidFill>
                </a:rPr>
                <a:t> </a:t>
              </a:r>
              <a:r>
                <a:rPr lang="en-US">
                  <a:solidFill>
                    <a:srgbClr val="FFFFFF"/>
                  </a:solidFill>
                </a:rPr>
                <a:t>Head + </a:t>
              </a:r>
              <a:r>
                <a:rPr lang="en-US" err="1">
                  <a:solidFill>
                    <a:srgbClr val="FFFFFF"/>
                  </a:solidFill>
                </a:rPr>
                <a:t>WaveDream</a:t>
              </a:r>
              <a:r>
                <a:rPr lang="en-US" sz="1800">
                  <a:solidFill>
                    <a:srgbClr val="FFFFFF"/>
                  </a:solidFill>
                </a:rPr>
                <a:t>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382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2319A-9C3E-21FC-2B0F-8E018017C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Data Acquisition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2D4DC-F6A4-68D6-2AF7-6DE6DA5AE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105275" cy="4644616"/>
          </a:xfrm>
        </p:spPr>
        <p:txBody>
          <a:bodyPr/>
          <a:lstStyle/>
          <a:p>
            <a:r>
              <a:rPr lang="en-GB" err="1"/>
              <a:t>WaveDREAM</a:t>
            </a:r>
            <a:r>
              <a:rPr lang="en-GB"/>
              <a:t> Board (WDB)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DRS4 based readout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Developed for the MEG II Experiment</a:t>
            </a:r>
          </a:p>
          <a:p>
            <a:endParaRPr lang="en-GB"/>
          </a:p>
          <a:p>
            <a:r>
              <a:rPr lang="en-GB"/>
              <a:t>For our 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HV supply to </a:t>
            </a:r>
            <a:r>
              <a:rPr lang="en-GB" err="1"/>
              <a:t>SiPMs</a:t>
            </a:r>
            <a:endParaRPr lang="en-GB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Variable gain multiplication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Temperature corrections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Waveform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672DD-EE8D-24FC-90D4-637CBDBF7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C30AE-2B62-EDB1-15E9-34DC31FE5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9ED1D-62DE-4E17-1040-8EFFBFF59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AC6CEA-E07A-548F-5D22-5F0B4D924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878" y="1476671"/>
            <a:ext cx="7285703" cy="39046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2D02898-6088-F7AB-695E-CE06E30D3BB4}"/>
              </a:ext>
            </a:extLst>
          </p:cNvPr>
          <p:cNvSpPr txBox="1"/>
          <p:nvPr/>
        </p:nvSpPr>
        <p:spPr>
          <a:xfrm>
            <a:off x="4549878" y="5461181"/>
            <a:ext cx="60947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Credit: Stefan </a:t>
            </a:r>
            <a:r>
              <a:rPr lang="en-GB" sz="1400" err="1"/>
              <a:t>Ritt</a:t>
            </a:r>
            <a:r>
              <a:rPr lang="en-GB" sz="1400"/>
              <a:t>, PSI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06FAD6A-B8B7-8AB5-1D7E-500AB65251FD}"/>
              </a:ext>
            </a:extLst>
          </p:cNvPr>
          <p:cNvSpPr/>
          <p:nvPr/>
        </p:nvSpPr>
        <p:spPr>
          <a:xfrm>
            <a:off x="4653116" y="2374490"/>
            <a:ext cx="914400" cy="2551471"/>
          </a:xfrm>
          <a:custGeom>
            <a:avLst/>
            <a:gdLst>
              <a:gd name="connsiteX0" fmla="*/ 442452 w 943897"/>
              <a:gd name="connsiteY0" fmla="*/ 0 h 2595716"/>
              <a:gd name="connsiteX1" fmla="*/ 0 w 943897"/>
              <a:gd name="connsiteY1" fmla="*/ 2566220 h 2595716"/>
              <a:gd name="connsiteX2" fmla="*/ 435078 w 943897"/>
              <a:gd name="connsiteY2" fmla="*/ 2595716 h 2595716"/>
              <a:gd name="connsiteX3" fmla="*/ 943897 w 943897"/>
              <a:gd name="connsiteY3" fmla="*/ 29497 h 2595716"/>
              <a:gd name="connsiteX4" fmla="*/ 442452 w 943897"/>
              <a:gd name="connsiteY4" fmla="*/ 0 h 2595716"/>
              <a:gd name="connsiteX0" fmla="*/ 486697 w 943897"/>
              <a:gd name="connsiteY0" fmla="*/ 14748 h 2566219"/>
              <a:gd name="connsiteX1" fmla="*/ 0 w 943897"/>
              <a:gd name="connsiteY1" fmla="*/ 2536723 h 2566219"/>
              <a:gd name="connsiteX2" fmla="*/ 435078 w 943897"/>
              <a:gd name="connsiteY2" fmla="*/ 2566219 h 2566219"/>
              <a:gd name="connsiteX3" fmla="*/ 943897 w 943897"/>
              <a:gd name="connsiteY3" fmla="*/ 0 h 2566219"/>
              <a:gd name="connsiteX4" fmla="*/ 486697 w 943897"/>
              <a:gd name="connsiteY4" fmla="*/ 14748 h 2566219"/>
              <a:gd name="connsiteX0" fmla="*/ 486697 w 914400"/>
              <a:gd name="connsiteY0" fmla="*/ 0 h 2551471"/>
              <a:gd name="connsiteX1" fmla="*/ 0 w 914400"/>
              <a:gd name="connsiteY1" fmla="*/ 2521975 h 2551471"/>
              <a:gd name="connsiteX2" fmla="*/ 435078 w 914400"/>
              <a:gd name="connsiteY2" fmla="*/ 2551471 h 2551471"/>
              <a:gd name="connsiteX3" fmla="*/ 914400 w 914400"/>
              <a:gd name="connsiteY3" fmla="*/ 29497 h 2551471"/>
              <a:gd name="connsiteX4" fmla="*/ 486697 w 914400"/>
              <a:gd name="connsiteY4" fmla="*/ 0 h 2551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2551471">
                <a:moveTo>
                  <a:pt x="486697" y="0"/>
                </a:moveTo>
                <a:lnTo>
                  <a:pt x="0" y="2521975"/>
                </a:lnTo>
                <a:lnTo>
                  <a:pt x="435078" y="2551471"/>
                </a:lnTo>
                <a:lnTo>
                  <a:pt x="914400" y="29497"/>
                </a:lnTo>
                <a:lnTo>
                  <a:pt x="486697" y="0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61B57CA-E101-7BB7-7074-8330E56C965D}"/>
              </a:ext>
            </a:extLst>
          </p:cNvPr>
          <p:cNvSpPr/>
          <p:nvPr/>
        </p:nvSpPr>
        <p:spPr>
          <a:xfrm>
            <a:off x="9475839" y="2160639"/>
            <a:ext cx="656303" cy="383458"/>
          </a:xfrm>
          <a:custGeom>
            <a:avLst/>
            <a:gdLst>
              <a:gd name="connsiteX0" fmla="*/ 0 w 656303"/>
              <a:gd name="connsiteY0" fmla="*/ 29496 h 383458"/>
              <a:gd name="connsiteX1" fmla="*/ 29496 w 656303"/>
              <a:gd name="connsiteY1" fmla="*/ 383458 h 383458"/>
              <a:gd name="connsiteX2" fmla="*/ 656303 w 656303"/>
              <a:gd name="connsiteY2" fmla="*/ 368709 h 383458"/>
              <a:gd name="connsiteX3" fmla="*/ 648929 w 656303"/>
              <a:gd name="connsiteY3" fmla="*/ 0 h 383458"/>
              <a:gd name="connsiteX4" fmla="*/ 0 w 656303"/>
              <a:gd name="connsiteY4" fmla="*/ 29496 h 38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6303" h="383458">
                <a:moveTo>
                  <a:pt x="0" y="29496"/>
                </a:moveTo>
                <a:lnTo>
                  <a:pt x="29496" y="383458"/>
                </a:lnTo>
                <a:lnTo>
                  <a:pt x="656303" y="368709"/>
                </a:lnTo>
                <a:lnTo>
                  <a:pt x="648929" y="0"/>
                </a:lnTo>
                <a:lnTo>
                  <a:pt x="0" y="29496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D15D94-EB62-FB82-98CF-CEDCB2A5B500}"/>
              </a:ext>
            </a:extLst>
          </p:cNvPr>
          <p:cNvSpPr/>
          <p:nvPr/>
        </p:nvSpPr>
        <p:spPr>
          <a:xfrm>
            <a:off x="9116646" y="2555631"/>
            <a:ext cx="1109785" cy="640861"/>
          </a:xfrm>
          <a:custGeom>
            <a:avLst/>
            <a:gdLst>
              <a:gd name="connsiteX0" fmla="*/ 0 w 1109785"/>
              <a:gd name="connsiteY0" fmla="*/ 85969 h 640861"/>
              <a:gd name="connsiteX1" fmla="*/ 19539 w 1109785"/>
              <a:gd name="connsiteY1" fmla="*/ 578338 h 640861"/>
              <a:gd name="connsiteX2" fmla="*/ 1019908 w 1109785"/>
              <a:gd name="connsiteY2" fmla="*/ 640861 h 640861"/>
              <a:gd name="connsiteX3" fmla="*/ 1109785 w 1109785"/>
              <a:gd name="connsiteY3" fmla="*/ 480646 h 640861"/>
              <a:gd name="connsiteX4" fmla="*/ 1070708 w 1109785"/>
              <a:gd name="connsiteY4" fmla="*/ 0 h 640861"/>
              <a:gd name="connsiteX5" fmla="*/ 97692 w 1109785"/>
              <a:gd name="connsiteY5" fmla="*/ 11723 h 640861"/>
              <a:gd name="connsiteX6" fmla="*/ 0 w 1109785"/>
              <a:gd name="connsiteY6" fmla="*/ 85969 h 640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9785" h="640861">
                <a:moveTo>
                  <a:pt x="0" y="85969"/>
                </a:moveTo>
                <a:lnTo>
                  <a:pt x="19539" y="578338"/>
                </a:lnTo>
                <a:lnTo>
                  <a:pt x="1019908" y="640861"/>
                </a:lnTo>
                <a:lnTo>
                  <a:pt x="1109785" y="480646"/>
                </a:lnTo>
                <a:lnTo>
                  <a:pt x="1070708" y="0"/>
                </a:lnTo>
                <a:lnTo>
                  <a:pt x="97692" y="11723"/>
                </a:lnTo>
                <a:lnTo>
                  <a:pt x="0" y="85969"/>
                </a:lnTo>
                <a:close/>
              </a:path>
            </a:pathLst>
          </a:cu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7A2FBD2-CA60-FDA0-0861-710E7C9E0DC7}"/>
              </a:ext>
            </a:extLst>
          </p:cNvPr>
          <p:cNvSpPr txBox="1">
            <a:spLocks/>
          </p:cNvSpPr>
          <p:nvPr/>
        </p:nvSpPr>
        <p:spPr>
          <a:xfrm>
            <a:off x="4341844" y="1828800"/>
            <a:ext cx="1231891" cy="5632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>
                <a:solidFill>
                  <a:srgbClr val="FFFFFF"/>
                </a:solidFill>
              </a:rPr>
              <a:t>Channel inputs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498E9DF-DB4B-39E8-9F7F-2CBE14AD9CE4}"/>
              </a:ext>
            </a:extLst>
          </p:cNvPr>
          <p:cNvSpPr txBox="1">
            <a:spLocks/>
          </p:cNvSpPr>
          <p:nvPr/>
        </p:nvSpPr>
        <p:spPr>
          <a:xfrm>
            <a:off x="9803990" y="1783399"/>
            <a:ext cx="1231891" cy="3834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>
                <a:solidFill>
                  <a:srgbClr val="FFFFFF"/>
                </a:solidFill>
              </a:rPr>
              <a:t>Power socket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FD299A6-9809-8387-3246-75806BA112D5}"/>
              </a:ext>
            </a:extLst>
          </p:cNvPr>
          <p:cNvSpPr txBox="1">
            <a:spLocks/>
          </p:cNvSpPr>
          <p:nvPr/>
        </p:nvSpPr>
        <p:spPr>
          <a:xfrm>
            <a:off x="9875837" y="3196492"/>
            <a:ext cx="1231891" cy="3708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>
                <a:solidFill>
                  <a:srgbClr val="FFFFFF"/>
                </a:solidFill>
              </a:rPr>
              <a:t>Ethernet</a:t>
            </a:r>
          </a:p>
        </p:txBody>
      </p:sp>
    </p:spTree>
    <p:extLst>
      <p:ext uri="{BB962C8B-B14F-4D97-AF65-F5344CB8AC3E}">
        <p14:creationId xmlns:p14="http://schemas.microsoft.com/office/powerpoint/2010/main" val="3878871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E42A4-42F3-FB13-76AF-BD2CB6C67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Proton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3C52E-A9D5-D806-6E11-6006F27B0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7E31-EDBA-CFC6-8252-CCB76D697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2D5B7-6363-74D0-0DF2-DAD8EC659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/>
          </a:p>
        </p:txBody>
      </p:sp>
      <p:pic>
        <p:nvPicPr>
          <p:cNvPr id="13" name="Picture 12" descr="A close-up of a machine&#10;&#10;AI-generated content may be incorrect.">
            <a:extLst>
              <a:ext uri="{FF2B5EF4-FFF2-40B4-BE49-F238E27FC236}">
                <a16:creationId xmlns:a16="http://schemas.microsoft.com/office/drawing/2014/main" id="{62611EC1-FCE0-5E49-1AE9-8850BDFDDB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8" b="7345"/>
          <a:stretch/>
        </p:blipFill>
        <p:spPr>
          <a:xfrm>
            <a:off x="6334408" y="463949"/>
            <a:ext cx="3933762" cy="3844030"/>
          </a:xfrm>
          <a:prstGeom prst="rect">
            <a:avLst/>
          </a:prstGeom>
        </p:spPr>
      </p:pic>
      <p:pic>
        <p:nvPicPr>
          <p:cNvPr id="11" name="Content Placeholder 10" descr="Close-up of a machine with wires and a box&#10;&#10;AI-generated content may be incorrect.">
            <a:extLst>
              <a:ext uri="{FF2B5EF4-FFF2-40B4-BE49-F238E27FC236}">
                <a16:creationId xmlns:a16="http://schemas.microsoft.com/office/drawing/2014/main" id="{EB5B96A0-CBB6-F5D7-0C4D-B110CEBA90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0" t="8440" r="519" b="31071"/>
          <a:stretch/>
        </p:blipFill>
        <p:spPr>
          <a:xfrm>
            <a:off x="8737722" y="2922206"/>
            <a:ext cx="3409120" cy="3250806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2F4E6ED-D5FA-3774-4852-8DEC1ABA3209}"/>
              </a:ext>
            </a:extLst>
          </p:cNvPr>
          <p:cNvSpPr txBox="1"/>
          <p:nvPr/>
        </p:nvSpPr>
        <p:spPr>
          <a:xfrm>
            <a:off x="695325" y="1105029"/>
            <a:ext cx="542839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/>
              <a:t>Beam Setup :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/>
              <a:t>Low flux: 3E3 p/cm2/s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/>
              <a:t>5x5 mm square collimator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/>
              <a:t>Energy Scans: 200, 150, 100, 70, 50, 30 MeV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691A12-8DBD-836E-C87B-EA9B65035AF9}"/>
              </a:ext>
            </a:extLst>
          </p:cNvPr>
          <p:cNvSpPr txBox="1"/>
          <p:nvPr/>
        </p:nvSpPr>
        <p:spPr>
          <a:xfrm flipH="1">
            <a:off x="371126" y="3364801"/>
            <a:ext cx="300118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/>
              <a:t>Tests: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/>
              <a:t>X,Y scans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/>
              <a:t>Angle scans: -90° to 90°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/>
              <a:t>Background </a:t>
            </a:r>
            <a:endParaRPr lang="de-CH" sz="200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4277948-D6CE-F4C5-5CE1-2CF7008C2E5B}"/>
              </a:ext>
            </a:extLst>
          </p:cNvPr>
          <p:cNvSpPr txBox="1">
            <a:spLocks/>
          </p:cNvSpPr>
          <p:nvPr/>
        </p:nvSpPr>
        <p:spPr>
          <a:xfrm>
            <a:off x="9659937" y="447423"/>
            <a:ext cx="601223" cy="4721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800">
                <a:solidFill>
                  <a:srgbClr val="FFFFFF"/>
                </a:solidFill>
              </a:rPr>
              <a:t>   0°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36AC6A8-E79D-D2FD-F2EB-A337EE38DD7B}"/>
              </a:ext>
            </a:extLst>
          </p:cNvPr>
          <p:cNvSpPr txBox="1">
            <a:spLocks/>
          </p:cNvSpPr>
          <p:nvPr/>
        </p:nvSpPr>
        <p:spPr>
          <a:xfrm>
            <a:off x="8690709" y="2922206"/>
            <a:ext cx="726830" cy="4721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>
                <a:solidFill>
                  <a:srgbClr val="FFFFFF"/>
                </a:solidFill>
              </a:rPr>
              <a:t>90°</a:t>
            </a:r>
          </a:p>
        </p:txBody>
      </p:sp>
      <p:pic>
        <p:nvPicPr>
          <p:cNvPr id="23" name="Picture 22" descr="A close-up of a machine&#10;&#10;AI-generated content may be incorrect.">
            <a:extLst>
              <a:ext uri="{FF2B5EF4-FFF2-40B4-BE49-F238E27FC236}">
                <a16:creationId xmlns:a16="http://schemas.microsoft.com/office/drawing/2014/main" id="{7414E2F7-E3E2-36F2-810C-E4D494BC73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3" r="17235" b="29339"/>
          <a:stretch/>
        </p:blipFill>
        <p:spPr>
          <a:xfrm>
            <a:off x="3816591" y="2835940"/>
            <a:ext cx="3494755" cy="3407199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FD6061B-B503-5FE6-01D6-161C44CC6373}"/>
              </a:ext>
            </a:extLst>
          </p:cNvPr>
          <p:cNvCxnSpPr>
            <a:cxnSpLocks/>
          </p:cNvCxnSpPr>
          <p:nvPr/>
        </p:nvCxnSpPr>
        <p:spPr>
          <a:xfrm flipH="1" flipV="1">
            <a:off x="4978251" y="3956009"/>
            <a:ext cx="2681665" cy="1610113"/>
          </a:xfrm>
          <a:prstGeom prst="straightConnector1">
            <a:avLst/>
          </a:prstGeom>
          <a:ln w="76200">
            <a:solidFill>
              <a:srgbClr val="DC00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CB8B6DE5-2B40-0D6C-2672-CCBEE4E457C2}"/>
              </a:ext>
            </a:extLst>
          </p:cNvPr>
          <p:cNvSpPr txBox="1">
            <a:spLocks/>
          </p:cNvSpPr>
          <p:nvPr/>
        </p:nvSpPr>
        <p:spPr>
          <a:xfrm>
            <a:off x="7401517" y="5162007"/>
            <a:ext cx="1231891" cy="5632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>
                <a:solidFill>
                  <a:srgbClr val="FFFFFF"/>
                </a:solidFill>
              </a:rPr>
              <a:t>X,Y Table</a:t>
            </a:r>
          </a:p>
        </p:txBody>
      </p:sp>
    </p:spTree>
    <p:extLst>
      <p:ext uri="{BB962C8B-B14F-4D97-AF65-F5344CB8AC3E}">
        <p14:creationId xmlns:p14="http://schemas.microsoft.com/office/powerpoint/2010/main" val="149580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0AB37-3286-2A32-96DA-3FEAE3369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037" y="280677"/>
            <a:ext cx="8964613" cy="810444"/>
          </a:xfrm>
        </p:spPr>
        <p:txBody>
          <a:bodyPr/>
          <a:lstStyle/>
          <a:p>
            <a:r>
              <a:rPr lang="en-US"/>
              <a:t>Proton Spectra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5EDCE-F87B-9DB8-90A4-D89583F36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454" y="1052508"/>
            <a:ext cx="4178363" cy="2189576"/>
          </a:xfrm>
        </p:spPr>
        <p:txBody>
          <a:bodyPr/>
          <a:lstStyle/>
          <a:p>
            <a:r>
              <a:rPr lang="en-US"/>
              <a:t>Example of Energy scan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Perpendicular and centered beam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Fixed Acquisition Parameters (Gain, HV, Trigger threshold, Trigger patterns)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OR Trigger Logic</a:t>
            </a:r>
          </a:p>
          <a:p>
            <a:pPr marL="342900" indent="-342900">
              <a:buFontTx/>
              <a:buChar char="-"/>
            </a:pP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7FA99-1538-875A-A245-75A92F711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DB895-68AF-92A7-B4A3-3EB971B03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32D08-AE07-8129-444A-E6829B3D1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/>
          </a:p>
        </p:txBody>
      </p:sp>
      <p:pic>
        <p:nvPicPr>
          <p:cNvPr id="8" name="Picture Placeholder 7" descr="A group of graphs with different colored lines&#10;&#10;AI-generated content may be incorrect.">
            <a:extLst>
              <a:ext uri="{FF2B5EF4-FFF2-40B4-BE49-F238E27FC236}">
                <a16:creationId xmlns:a16="http://schemas.microsoft.com/office/drawing/2014/main" id="{C5C3B5F9-5377-F4DD-E9B8-4830CDD7D89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" r="-82"/>
          <a:stretch/>
        </p:blipFill>
        <p:spPr>
          <a:xfrm>
            <a:off x="4549684" y="707663"/>
            <a:ext cx="6768123" cy="5696910"/>
          </a:xfrm>
          <a:prstGeom prst="rect">
            <a:avLst/>
          </a:prstGeom>
        </p:spPr>
      </p:pic>
      <p:pic>
        <p:nvPicPr>
          <p:cNvPr id="11" name="Picture 10" descr="A computer generated electronic device&#10;&#10;AI-generated content may be incorrect.">
            <a:extLst>
              <a:ext uri="{FF2B5EF4-FFF2-40B4-BE49-F238E27FC236}">
                <a16:creationId xmlns:a16="http://schemas.microsoft.com/office/drawing/2014/main" id="{E26521BC-37C9-C482-D2D9-28E422C486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76" b="95347" l="3664" r="94937">
                        <a14:foregroundMark x1="5663" y1="23723" x2="5663" y2="23723"/>
                        <a14:foregroundMark x1="43371" y1="16332" x2="43371" y2="16332"/>
                        <a14:foregroundMark x1="32179" y1="23358" x2="32179" y2="23358"/>
                        <a14:foregroundMark x1="15456" y1="16150" x2="15456" y2="16150"/>
                        <a14:foregroundMark x1="15456" y1="16150" x2="24783" y2="24818"/>
                        <a14:foregroundMark x1="33511" y1="27737" x2="83544" y2="18978"/>
                        <a14:foregroundMark x1="90140" y1="21898" x2="92805" y2="21898"/>
                        <a14:foregroundMark x1="54231" y1="7026" x2="54097" y2="8485"/>
                        <a14:foregroundMark x1="94937" y1="28102" x2="94937" y2="72628"/>
                        <a14:foregroundMark x1="52498" y1="5201" x2="51965" y2="3558"/>
                        <a14:foregroundMark x1="20520" y1="13412" x2="21586" y2="13595"/>
                        <a14:foregroundMark x1="8061" y1="13412" x2="10460" y2="13412"/>
                        <a14:foregroundMark x1="8728" y1="12318" x2="11259" y2="12682"/>
                        <a14:foregroundMark x1="65090" y1="6296" x2="67222" y2="6296"/>
                        <a14:foregroundMark x1="89074" y1="19526" x2="89074" y2="18613"/>
                        <a14:foregroundMark x1="95336" y1="24453" x2="22718" y2="27372"/>
                        <a14:foregroundMark x1="22718" y1="27372" x2="7728" y2="18613"/>
                        <a14:foregroundMark x1="7728" y1="18613" x2="4730" y2="14872"/>
                        <a14:foregroundMark x1="4064" y1="16515" x2="31113" y2="29745"/>
                        <a14:foregroundMark x1="8728" y1="73540" x2="8328" y2="72810"/>
                        <a14:foregroundMark x1="7528" y1="72080" x2="10859" y2="78923"/>
                        <a14:foregroundMark x1="9793" y1="75000" x2="10993" y2="78741"/>
                        <a14:foregroundMark x1="8461" y1="81296" x2="10060" y2="80931"/>
                        <a14:foregroundMark x1="10726" y1="74453" x2="12725" y2="76095"/>
                        <a14:foregroundMark x1="32845" y1="85675" x2="36309" y2="85858"/>
                        <a14:foregroundMark x1="34177" y1="92245" x2="34177" y2="95347"/>
                        <a14:foregroundMark x1="88408" y1="79471" x2="91073" y2="84763"/>
                        <a14:foregroundMark x1="88274" y1="88047" x2="91606" y2="88047"/>
                        <a14:foregroundMark x1="3797" y1="15237" x2="3664" y2="682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80635">
            <a:off x="150915" y="3783832"/>
            <a:ext cx="2990653" cy="2183714"/>
          </a:xfrm>
          <a:prstGeom prst="rect">
            <a:avLst/>
          </a:prstGeom>
        </p:spPr>
      </p:pic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B189CAF-3663-6F2B-D174-729A93A974EC}"/>
              </a:ext>
            </a:extLst>
          </p:cNvPr>
          <p:cNvSpPr/>
          <p:nvPr/>
        </p:nvSpPr>
        <p:spPr>
          <a:xfrm>
            <a:off x="2800350" y="411410"/>
            <a:ext cx="6229350" cy="3160465"/>
          </a:xfrm>
          <a:custGeom>
            <a:avLst/>
            <a:gdLst>
              <a:gd name="connsiteX0" fmla="*/ 0 w 6229350"/>
              <a:gd name="connsiteY0" fmla="*/ 3160465 h 3160465"/>
              <a:gd name="connsiteX1" fmla="*/ 276225 w 6229350"/>
              <a:gd name="connsiteY1" fmla="*/ 2331790 h 3160465"/>
              <a:gd name="connsiteX2" fmla="*/ 447675 w 6229350"/>
              <a:gd name="connsiteY2" fmla="*/ 2188915 h 3160465"/>
              <a:gd name="connsiteX3" fmla="*/ 2362200 w 6229350"/>
              <a:gd name="connsiteY3" fmla="*/ 55315 h 3160465"/>
              <a:gd name="connsiteX4" fmla="*/ 6229350 w 6229350"/>
              <a:gd name="connsiteY4" fmla="*/ 617290 h 3160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9350" h="3160465">
                <a:moveTo>
                  <a:pt x="0" y="3160465"/>
                </a:moveTo>
                <a:cubicBezTo>
                  <a:pt x="100806" y="2827090"/>
                  <a:pt x="201613" y="2493715"/>
                  <a:pt x="276225" y="2331790"/>
                </a:cubicBezTo>
                <a:cubicBezTo>
                  <a:pt x="350838" y="2169865"/>
                  <a:pt x="100012" y="2568328"/>
                  <a:pt x="447675" y="2188915"/>
                </a:cubicBezTo>
                <a:cubicBezTo>
                  <a:pt x="795338" y="1809502"/>
                  <a:pt x="1398587" y="317253"/>
                  <a:pt x="2362200" y="55315"/>
                </a:cubicBezTo>
                <a:cubicBezTo>
                  <a:pt x="3325813" y="-206623"/>
                  <a:pt x="5583238" y="542677"/>
                  <a:pt x="6229350" y="61729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0D60899-31D7-F73A-1623-7F8BBF405B2B}"/>
              </a:ext>
            </a:extLst>
          </p:cNvPr>
          <p:cNvCxnSpPr>
            <a:cxnSpLocks/>
          </p:cNvCxnSpPr>
          <p:nvPr/>
        </p:nvCxnSpPr>
        <p:spPr>
          <a:xfrm flipH="1">
            <a:off x="2441519" y="4874578"/>
            <a:ext cx="165685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19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C396-91DB-41B5-9E1E-AB8462F47882}" type="datetime1">
              <a:rPr lang="de-CH" smtClean="0"/>
              <a:t>17.09.2025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16</a:t>
            </a:fld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41206" y="1292087"/>
            <a:ext cx="8118732" cy="2837461"/>
          </a:xfrm>
        </p:spPr>
        <p:txBody>
          <a:bodyPr anchor="b"/>
          <a:lstStyle/>
          <a:p>
            <a:r>
              <a:rPr lang="en-GB" noProof="0">
                <a:latin typeface="+mj-lt"/>
              </a:rPr>
              <a:t>flying </a:t>
            </a:r>
            <a:r>
              <a:rPr lang="en-GB" b="1" noProof="0">
                <a:latin typeface="+mj-lt"/>
              </a:rPr>
              <a:t>AMORE</a:t>
            </a:r>
          </a:p>
        </p:txBody>
      </p:sp>
    </p:spTree>
    <p:extLst>
      <p:ext uri="{BB962C8B-B14F-4D97-AF65-F5344CB8AC3E}">
        <p14:creationId xmlns:p14="http://schemas.microsoft.com/office/powerpoint/2010/main" val="2594335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C2CD4-173E-18FB-D289-2E1D22228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104B9-DA04-16B7-9E60-5670A64D9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6C813-1986-B775-4CE4-9E28620D3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4E3DA0-3420-CDC8-68A7-4560ECA7F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/>
              <a:t>Primary Objectives for Commercial Aircraft Flights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8105BA0-7050-01ED-517D-073FB2AB7B8F}"/>
              </a:ext>
            </a:extLst>
          </p:cNvPr>
          <p:cNvGrpSpPr/>
          <p:nvPr/>
        </p:nvGrpSpPr>
        <p:grpSpPr>
          <a:xfrm>
            <a:off x="8724940" y="1893926"/>
            <a:ext cx="1440000" cy="1899185"/>
            <a:chOff x="1061343" y="3925383"/>
            <a:chExt cx="1440000" cy="1899185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694AFCE-0C71-9CBC-9866-6E05F66F4650}"/>
                </a:ext>
              </a:extLst>
            </p:cNvPr>
            <p:cNvCxnSpPr>
              <a:cxnSpLocks/>
            </p:cNvCxnSpPr>
            <p:nvPr/>
          </p:nvCxnSpPr>
          <p:spPr>
            <a:xfrm>
              <a:off x="1781343" y="3925383"/>
              <a:ext cx="0" cy="56368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F576F59-2A9C-A857-06EE-B2028442D06E}"/>
                </a:ext>
              </a:extLst>
            </p:cNvPr>
            <p:cNvGrpSpPr/>
            <p:nvPr/>
          </p:nvGrpSpPr>
          <p:grpSpPr>
            <a:xfrm>
              <a:off x="1061343" y="4384568"/>
              <a:ext cx="1440000" cy="1440000"/>
              <a:chOff x="1061343" y="4384568"/>
              <a:chExt cx="1440000" cy="1440000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45512D6-CC53-BC8E-4D28-8A0ACCD75239}"/>
                  </a:ext>
                </a:extLst>
              </p:cNvPr>
              <p:cNvSpPr/>
              <p:nvPr/>
            </p:nvSpPr>
            <p:spPr>
              <a:xfrm>
                <a:off x="1246954" y="4570179"/>
                <a:ext cx="1068779" cy="10687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err="1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D12973FF-F8FB-50F9-DC87-6B2FAA0EEA9F}"/>
                  </a:ext>
                </a:extLst>
              </p:cNvPr>
              <p:cNvSpPr/>
              <p:nvPr/>
            </p:nvSpPr>
            <p:spPr>
              <a:xfrm>
                <a:off x="1061343" y="4384568"/>
                <a:ext cx="1440000" cy="1440000"/>
              </a:xfrm>
              <a:prstGeom prst="ellipse">
                <a:avLst/>
              </a:prstGeom>
              <a:noFill/>
              <a:ln>
                <a:solidFill>
                  <a:srgbClr val="0014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err="1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CFD4DAF6-D5F4-D34D-517F-25D7AE1FD0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86912" y="4493198"/>
                <a:ext cx="188971" cy="177344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8556979-7104-2D1E-C069-9A6B3578C480}"/>
              </a:ext>
            </a:extLst>
          </p:cNvPr>
          <p:cNvGrpSpPr/>
          <p:nvPr/>
        </p:nvGrpSpPr>
        <p:grpSpPr>
          <a:xfrm>
            <a:off x="5241571" y="2069869"/>
            <a:ext cx="1210474" cy="1803359"/>
            <a:chOff x="8120877" y="3311542"/>
            <a:chExt cx="953311" cy="1420239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BFB54D4-8A08-86B3-6A56-1D2AF5A46C67}"/>
                </a:ext>
              </a:extLst>
            </p:cNvPr>
            <p:cNvSpPr/>
            <p:nvPr/>
          </p:nvSpPr>
          <p:spPr>
            <a:xfrm>
              <a:off x="8120877" y="3311542"/>
              <a:ext cx="953311" cy="1420239"/>
            </a:xfrm>
            <a:prstGeom prst="roundRect">
              <a:avLst>
                <a:gd name="adj" fmla="val 0"/>
              </a:avLst>
            </a:prstGeom>
            <a:solidFill>
              <a:srgbClr val="F1F1F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0EDE39B0-9B04-C694-FD98-5EB45584D0F7}"/>
                </a:ext>
              </a:extLst>
            </p:cNvPr>
            <p:cNvSpPr/>
            <p:nvPr/>
          </p:nvSpPr>
          <p:spPr>
            <a:xfrm>
              <a:off x="8154965" y="3345339"/>
              <a:ext cx="885135" cy="1352469"/>
            </a:xfrm>
            <a:prstGeom prst="roundRect">
              <a:avLst>
                <a:gd name="adj" fmla="val 0"/>
              </a:avLst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1C81D2B-8680-E8EB-7BDC-3173F3D6BB28}"/>
                </a:ext>
              </a:extLst>
            </p:cNvPr>
            <p:cNvSpPr/>
            <p:nvPr/>
          </p:nvSpPr>
          <p:spPr>
            <a:xfrm>
              <a:off x="8189672" y="3436024"/>
              <a:ext cx="815720" cy="815720"/>
            </a:xfrm>
            <a:prstGeom prst="rect">
              <a:avLst/>
            </a:prstGeom>
            <a:solidFill>
              <a:srgbClr val="0014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85E8DCD-1CA2-424E-78CE-D1D7CC73B27E}"/>
                </a:ext>
              </a:extLst>
            </p:cNvPr>
            <p:cNvSpPr/>
            <p:nvPr/>
          </p:nvSpPr>
          <p:spPr>
            <a:xfrm>
              <a:off x="8271244" y="3509219"/>
              <a:ext cx="652576" cy="652576"/>
            </a:xfrm>
            <a:prstGeom prst="rect">
              <a:avLst/>
            </a:prstGeom>
            <a:solidFill>
              <a:srgbClr val="8F99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75B3CB0D-E2D7-BC94-6C35-4370FDCB8EDB}"/>
              </a:ext>
            </a:extLst>
          </p:cNvPr>
          <p:cNvSpPr txBox="1">
            <a:spLocks/>
          </p:cNvSpPr>
          <p:nvPr/>
        </p:nvSpPr>
        <p:spPr>
          <a:xfrm>
            <a:off x="4695967" y="4118910"/>
            <a:ext cx="2301683" cy="2071549"/>
          </a:xfrm>
          <a:prstGeom prst="rect">
            <a:avLst/>
          </a:prstGeom>
        </p:spPr>
        <p:txBody>
          <a:bodyPr vert="horz" lIns="0" tIns="1800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Determine in-situ </a:t>
            </a:r>
            <a:r>
              <a:rPr lang="en-GB">
                <a:solidFill>
                  <a:prstClr val="black"/>
                </a:solidFill>
                <a:latin typeface="Aptos"/>
              </a:rPr>
              <a:t>AMORE performance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Aircraft vibrations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>
                <a:solidFill>
                  <a:prstClr val="black"/>
                </a:solidFill>
                <a:latin typeface="Aptos"/>
              </a:rPr>
              <a:t>Environmental effects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/>
                <a:ea typeface="+mn-ea"/>
                <a:cs typeface="+mn-cs"/>
              </a:rPr>
              <a:t>Operational aspects</a:t>
            </a:r>
            <a:endParaRPr lang="en-GB">
              <a:solidFill>
                <a:prstClr val="black"/>
              </a:solidFill>
              <a:latin typeface="Apto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/>
              <a:ea typeface="+mn-ea"/>
              <a:cs typeface="+mn-cs"/>
            </a:endParaRPr>
          </a:p>
        </p:txBody>
      </p:sp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68C58D40-222C-E441-89C1-A47A2C3E0F5E}"/>
              </a:ext>
            </a:extLst>
          </p:cNvPr>
          <p:cNvSpPr txBox="1">
            <a:spLocks/>
          </p:cNvSpPr>
          <p:nvPr/>
        </p:nvSpPr>
        <p:spPr>
          <a:xfrm>
            <a:off x="952923" y="4010422"/>
            <a:ext cx="2822247" cy="2071549"/>
          </a:xfrm>
          <a:prstGeom prst="rect">
            <a:avLst/>
          </a:prstGeom>
        </p:spPr>
        <p:txBody>
          <a:bodyPr vert="horz" lIns="0" tIns="1800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Use flight measurements to iterate upon AMORE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Tuning &amp; optimisation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Preparation for autonomous operation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CB890C2-B468-F8CF-A714-E0D2FCF8ACD0}"/>
              </a:ext>
            </a:extLst>
          </p:cNvPr>
          <p:cNvGrpSpPr/>
          <p:nvPr/>
        </p:nvGrpSpPr>
        <p:grpSpPr>
          <a:xfrm>
            <a:off x="1758809" y="2069869"/>
            <a:ext cx="1210474" cy="1329295"/>
            <a:chOff x="9054701" y="1211431"/>
            <a:chExt cx="1210474" cy="132929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E58EE05-DB09-0763-669E-64EEC9530427}"/>
                </a:ext>
              </a:extLst>
            </p:cNvPr>
            <p:cNvSpPr/>
            <p:nvPr/>
          </p:nvSpPr>
          <p:spPr>
            <a:xfrm>
              <a:off x="9054701" y="1211431"/>
              <a:ext cx="1210474" cy="1329295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D77F119E-7B92-588D-F69D-0A989B7DA852}"/>
                </a:ext>
              </a:extLst>
            </p:cNvPr>
            <p:cNvSpPr/>
            <p:nvPr/>
          </p:nvSpPr>
          <p:spPr>
            <a:xfrm>
              <a:off x="9097985" y="1262280"/>
              <a:ext cx="1123907" cy="1227596"/>
            </a:xfrm>
            <a:prstGeom prst="roundRect">
              <a:avLst>
                <a:gd name="adj" fmla="val 0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311E8FF-3331-5B09-279A-4760438D4323}"/>
                </a:ext>
              </a:extLst>
            </p:cNvPr>
            <p:cNvSpPr/>
            <p:nvPr/>
          </p:nvSpPr>
          <p:spPr>
            <a:xfrm>
              <a:off x="9142055" y="1358195"/>
              <a:ext cx="1035767" cy="10357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0CA5885-3E4B-AB56-6D32-713669C2A5D0}"/>
                </a:ext>
              </a:extLst>
            </p:cNvPr>
            <p:cNvSpPr/>
            <p:nvPr/>
          </p:nvSpPr>
          <p:spPr>
            <a:xfrm>
              <a:off x="9245632" y="1461772"/>
              <a:ext cx="828613" cy="828613"/>
            </a:xfrm>
            <a:prstGeom prst="rect">
              <a:avLst/>
            </a:prstGeom>
            <a:solidFill>
              <a:srgbClr val="A83A6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D0DD2D7-B4A7-2F62-B1D3-5D00D44BF8B7}"/>
              </a:ext>
            </a:extLst>
          </p:cNvPr>
          <p:cNvSpPr txBox="1"/>
          <p:nvPr/>
        </p:nvSpPr>
        <p:spPr>
          <a:xfrm>
            <a:off x="8221031" y="1308659"/>
            <a:ext cx="24478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/>
              <a:t>Radiation Response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4952B8-4AC1-0383-CA6A-F72E0E50A5B4}"/>
              </a:ext>
            </a:extLst>
          </p:cNvPr>
          <p:cNvSpPr txBox="1"/>
          <p:nvPr/>
        </p:nvSpPr>
        <p:spPr>
          <a:xfrm>
            <a:off x="4544232" y="1300724"/>
            <a:ext cx="2605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/>
              <a:t>Initial Performance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5F72A8-EBA0-DB70-9D4E-4294C4DE38DE}"/>
              </a:ext>
            </a:extLst>
          </p:cNvPr>
          <p:cNvSpPr txBox="1"/>
          <p:nvPr/>
        </p:nvSpPr>
        <p:spPr>
          <a:xfrm>
            <a:off x="915999" y="1308659"/>
            <a:ext cx="28960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/>
              <a:t>Instrument Tuning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DC1897-C1F3-BAAA-E26D-F76D0D3312AF}"/>
              </a:ext>
            </a:extLst>
          </p:cNvPr>
          <p:cNvSpPr txBox="1"/>
          <p:nvPr/>
        </p:nvSpPr>
        <p:spPr>
          <a:xfrm>
            <a:off x="7918447" y="4067790"/>
            <a:ext cx="305322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/>
              <a:t>Measure secondary cosmic radiation onboard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Study instrument characteristics in-situ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Initial observations of particles and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Measurements as a function of altitude and latitude</a:t>
            </a:r>
          </a:p>
        </p:txBody>
      </p:sp>
    </p:spTree>
    <p:extLst>
      <p:ext uri="{BB962C8B-B14F-4D97-AF65-F5344CB8AC3E}">
        <p14:creationId xmlns:p14="http://schemas.microsoft.com/office/powerpoint/2010/main" val="3787795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731C-5965-756D-F10C-27C02779A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AMORE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4C434-B2EF-4370-7241-9B7B1A619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3069152" cy="4644616"/>
          </a:xfrm>
        </p:spPr>
        <p:txBody>
          <a:bodyPr/>
          <a:lstStyle/>
          <a:p>
            <a:r>
              <a:rPr lang="en-GB" b="1"/>
              <a:t>Equipment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Laptop charger connected to power socket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AMORE detector connected to power socket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Two cables between AMORE detector and laptop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GB"/>
              <a:t>USB and ethernet</a:t>
            </a:r>
          </a:p>
          <a:p>
            <a:pPr lvl="1" indent="0">
              <a:buNone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BB8F-B2BE-30D6-7484-14E31CC91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CF2C4-E3B0-4032-72C3-7C521170D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BD801-57C1-A2F3-0692-96D2335E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B9498B-A455-6179-8741-4C9DA3313EA0}"/>
              </a:ext>
            </a:extLst>
          </p:cNvPr>
          <p:cNvSpPr/>
          <p:nvPr/>
        </p:nvSpPr>
        <p:spPr>
          <a:xfrm>
            <a:off x="4945209" y="3877819"/>
            <a:ext cx="2034861" cy="1142923"/>
          </a:xfrm>
          <a:prstGeom prst="rect">
            <a:avLst/>
          </a:prstGeom>
          <a:solidFill>
            <a:srgbClr val="576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471EF2-1A15-92C9-BFAA-E8DD6AD12E3A}"/>
              </a:ext>
            </a:extLst>
          </p:cNvPr>
          <p:cNvSpPr txBox="1"/>
          <p:nvPr/>
        </p:nvSpPr>
        <p:spPr>
          <a:xfrm>
            <a:off x="5485983" y="5060465"/>
            <a:ext cx="953311" cy="37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Aptos" panose="020B0004020202020204" pitchFamily="34" charset="0"/>
              </a:rPr>
              <a:t>Laptop</a:t>
            </a:r>
            <a:endParaRPr lang="de-CH">
              <a:latin typeface="Aptos" panose="020B00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6216161-1AD6-28DC-8735-F9F101C498BF}"/>
              </a:ext>
            </a:extLst>
          </p:cNvPr>
          <p:cNvSpPr/>
          <p:nvPr/>
        </p:nvSpPr>
        <p:spPr>
          <a:xfrm>
            <a:off x="7637298" y="1494879"/>
            <a:ext cx="720000" cy="720000"/>
          </a:xfrm>
          <a:prstGeom prst="roundRect">
            <a:avLst>
              <a:gd name="adj" fmla="val 0"/>
            </a:avLst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941761-03F1-C5F3-16EB-0DB2E2EACC92}"/>
              </a:ext>
            </a:extLst>
          </p:cNvPr>
          <p:cNvSpPr txBox="1"/>
          <p:nvPr/>
        </p:nvSpPr>
        <p:spPr>
          <a:xfrm>
            <a:off x="7375868" y="859202"/>
            <a:ext cx="1242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Aptos" panose="020B0004020202020204" pitchFamily="34" charset="0"/>
              </a:rPr>
              <a:t>Power socket</a:t>
            </a:r>
            <a:endParaRPr lang="de-CH">
              <a:latin typeface="Aptos" panose="020B0004020202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F966329-1898-E0A4-1A0D-BBC5AACE2042}"/>
              </a:ext>
            </a:extLst>
          </p:cNvPr>
          <p:cNvSpPr/>
          <p:nvPr/>
        </p:nvSpPr>
        <p:spPr>
          <a:xfrm>
            <a:off x="7817298" y="1674879"/>
            <a:ext cx="360000" cy="360000"/>
          </a:xfrm>
          <a:prstGeom prst="ellipse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71467BD-ABF5-BF59-107B-BAD779AEB964}"/>
              </a:ext>
            </a:extLst>
          </p:cNvPr>
          <p:cNvSpPr/>
          <p:nvPr/>
        </p:nvSpPr>
        <p:spPr>
          <a:xfrm>
            <a:off x="9389938" y="1524453"/>
            <a:ext cx="720000" cy="720000"/>
          </a:xfrm>
          <a:prstGeom prst="roundRect">
            <a:avLst>
              <a:gd name="adj" fmla="val 0"/>
            </a:avLst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6A6668-7562-4800-DCBF-DEA6248AD837}"/>
              </a:ext>
            </a:extLst>
          </p:cNvPr>
          <p:cNvSpPr txBox="1"/>
          <p:nvPr/>
        </p:nvSpPr>
        <p:spPr>
          <a:xfrm>
            <a:off x="9128508" y="859202"/>
            <a:ext cx="1242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Aptos" panose="020B0004020202020204" pitchFamily="34" charset="0"/>
              </a:rPr>
              <a:t>Power socket</a:t>
            </a:r>
            <a:endParaRPr lang="de-CH">
              <a:latin typeface="Aptos" panose="020B0004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B06EB9B-8AA1-F9A3-F578-760EC939536E}"/>
              </a:ext>
            </a:extLst>
          </p:cNvPr>
          <p:cNvSpPr/>
          <p:nvPr/>
        </p:nvSpPr>
        <p:spPr>
          <a:xfrm>
            <a:off x="9569938" y="1704453"/>
            <a:ext cx="360000" cy="360000"/>
          </a:xfrm>
          <a:prstGeom prst="ellipse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err="1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7A256698-8BFC-D619-7EFE-4A6834C0D794}"/>
              </a:ext>
            </a:extLst>
          </p:cNvPr>
          <p:cNvCxnSpPr>
            <a:cxnSpLocks/>
            <a:stCxn id="8" idx="0"/>
            <a:endCxn id="10" idx="1"/>
          </p:cNvCxnSpPr>
          <p:nvPr/>
        </p:nvCxnSpPr>
        <p:spPr>
          <a:xfrm rot="5400000" flipH="1" flipV="1">
            <a:off x="5788499" y="2029020"/>
            <a:ext cx="2022940" cy="1674658"/>
          </a:xfrm>
          <a:prstGeom prst="bentConnector2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1A22839-9195-CC2A-75D1-92D3AD66ECC8}"/>
              </a:ext>
            </a:extLst>
          </p:cNvPr>
          <p:cNvGrpSpPr/>
          <p:nvPr/>
        </p:nvGrpSpPr>
        <p:grpSpPr>
          <a:xfrm rot="10800000">
            <a:off x="9257798" y="3425428"/>
            <a:ext cx="953311" cy="1420239"/>
            <a:chOff x="8120877" y="3311542"/>
            <a:chExt cx="953311" cy="1420239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D1355392-FDD0-CC7F-F422-E25A92087E42}"/>
                </a:ext>
              </a:extLst>
            </p:cNvPr>
            <p:cNvSpPr/>
            <p:nvPr/>
          </p:nvSpPr>
          <p:spPr>
            <a:xfrm>
              <a:off x="8120877" y="3311542"/>
              <a:ext cx="953311" cy="1420239"/>
            </a:xfrm>
            <a:prstGeom prst="roundRect">
              <a:avLst>
                <a:gd name="adj" fmla="val 0"/>
              </a:avLst>
            </a:prstGeom>
            <a:solidFill>
              <a:srgbClr val="F1F1F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293F2CAB-C5DB-D94A-2C01-5B95029412D8}"/>
                </a:ext>
              </a:extLst>
            </p:cNvPr>
            <p:cNvSpPr/>
            <p:nvPr/>
          </p:nvSpPr>
          <p:spPr>
            <a:xfrm>
              <a:off x="8154965" y="3345339"/>
              <a:ext cx="885135" cy="1352469"/>
            </a:xfrm>
            <a:prstGeom prst="roundRect">
              <a:avLst>
                <a:gd name="adj" fmla="val 0"/>
              </a:avLst>
            </a:prstGeom>
            <a:solidFill>
              <a:srgbClr val="DBDBD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E34A74-AD46-E14A-B31D-AF312382CE68}"/>
                </a:ext>
              </a:extLst>
            </p:cNvPr>
            <p:cNvSpPr/>
            <p:nvPr/>
          </p:nvSpPr>
          <p:spPr>
            <a:xfrm>
              <a:off x="8189672" y="3436024"/>
              <a:ext cx="815720" cy="815720"/>
            </a:xfrm>
            <a:prstGeom prst="rect">
              <a:avLst/>
            </a:prstGeom>
            <a:solidFill>
              <a:srgbClr val="0014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FF7A6A4-76EA-E9DB-DB16-F6B870800D8C}"/>
                </a:ext>
              </a:extLst>
            </p:cNvPr>
            <p:cNvSpPr/>
            <p:nvPr/>
          </p:nvSpPr>
          <p:spPr>
            <a:xfrm>
              <a:off x="8271244" y="3509219"/>
              <a:ext cx="652576" cy="652576"/>
            </a:xfrm>
            <a:prstGeom prst="rect">
              <a:avLst/>
            </a:prstGeom>
            <a:solidFill>
              <a:srgbClr val="8F99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15BEEC1-1CC1-61A9-1C65-928C0F816F8D}"/>
              </a:ext>
            </a:extLst>
          </p:cNvPr>
          <p:cNvCxnSpPr>
            <a:stCxn id="18" idx="2"/>
            <a:endCxn id="13" idx="2"/>
          </p:cNvCxnSpPr>
          <p:nvPr/>
        </p:nvCxnSpPr>
        <p:spPr>
          <a:xfrm flipV="1">
            <a:off x="9734453" y="2244453"/>
            <a:ext cx="15485" cy="1180975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CB72756-9750-A5AC-D96D-D7E1FBD90AF0}"/>
              </a:ext>
            </a:extLst>
          </p:cNvPr>
          <p:cNvSpPr txBox="1"/>
          <p:nvPr/>
        </p:nvSpPr>
        <p:spPr>
          <a:xfrm>
            <a:off x="7516077" y="4587744"/>
            <a:ext cx="1348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latin typeface="Aptos" panose="020B0004020202020204" pitchFamily="34" charset="0"/>
              </a:rPr>
              <a:t>Ethernet cable</a:t>
            </a:r>
            <a:endParaRPr lang="de-CH" sz="1400">
              <a:latin typeface="Aptos" panose="020B00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F94A9F-BD58-8980-FA57-895C2479A5E9}"/>
              </a:ext>
            </a:extLst>
          </p:cNvPr>
          <p:cNvSpPr txBox="1"/>
          <p:nvPr/>
        </p:nvSpPr>
        <p:spPr>
          <a:xfrm>
            <a:off x="7510869" y="3776480"/>
            <a:ext cx="1422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latin typeface="Aptos" panose="020B0004020202020204" pitchFamily="34" charset="0"/>
              </a:rPr>
              <a:t>USB cable</a:t>
            </a:r>
            <a:endParaRPr lang="de-CH" sz="1400">
              <a:latin typeface="Aptos" panose="020B00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4CDD20-A8EE-56E3-F78D-DF367FB49041}"/>
              </a:ext>
            </a:extLst>
          </p:cNvPr>
          <p:cNvSpPr txBox="1"/>
          <p:nvPr/>
        </p:nvSpPr>
        <p:spPr>
          <a:xfrm>
            <a:off x="10240865" y="2571164"/>
            <a:ext cx="2002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Aptos" panose="020B0004020202020204" pitchFamily="34" charset="0"/>
              </a:rPr>
              <a:t>&lt;22 W power</a:t>
            </a:r>
          </a:p>
          <a:p>
            <a:r>
              <a:rPr lang="en-US" sz="1400">
                <a:latin typeface="Aptos" panose="020B0004020202020204" pitchFamily="34" charset="0"/>
              </a:rPr>
              <a:t>Cable &lt; 1 m length</a:t>
            </a:r>
            <a:endParaRPr lang="de-CH" sz="1400">
              <a:latin typeface="Aptos" panose="020B00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8EBAF6-AD2B-6F21-830A-916B0762EC95}"/>
              </a:ext>
            </a:extLst>
          </p:cNvPr>
          <p:cNvSpPr txBox="1"/>
          <p:nvPr/>
        </p:nvSpPr>
        <p:spPr>
          <a:xfrm>
            <a:off x="5978682" y="2421317"/>
            <a:ext cx="2002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Aptos" panose="020B0004020202020204" pitchFamily="34" charset="0"/>
              </a:rPr>
              <a:t>100 W power</a:t>
            </a:r>
          </a:p>
          <a:p>
            <a:r>
              <a:rPr lang="en-US" sz="1400">
                <a:latin typeface="Aptos" panose="020B0004020202020204" pitchFamily="34" charset="0"/>
              </a:rPr>
              <a:t>Cable ~1.5 m length</a:t>
            </a:r>
            <a:endParaRPr lang="de-CH" sz="1400">
              <a:latin typeface="Aptos" panose="020B00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B88271-AA6C-4B38-AB93-1B4E54F9DC46}"/>
              </a:ext>
            </a:extLst>
          </p:cNvPr>
          <p:cNvSpPr txBox="1"/>
          <p:nvPr/>
        </p:nvSpPr>
        <p:spPr>
          <a:xfrm>
            <a:off x="10245197" y="4164703"/>
            <a:ext cx="159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ptos" panose="020B0004020202020204" pitchFamily="34" charset="0"/>
              </a:rPr>
              <a:t>AMORE Detector unit</a:t>
            </a:r>
            <a:endParaRPr lang="de-CH">
              <a:latin typeface="Aptos" panose="020B0004020202020204" pitchFamily="34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08628E0-94F1-25D7-A127-32E3E3B1550C}"/>
              </a:ext>
            </a:extLst>
          </p:cNvPr>
          <p:cNvCxnSpPr/>
          <p:nvPr/>
        </p:nvCxnSpPr>
        <p:spPr>
          <a:xfrm flipH="1">
            <a:off x="7222210" y="4261003"/>
            <a:ext cx="193651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85B2260-3B2C-3D54-F71F-203A026184BB}"/>
              </a:ext>
            </a:extLst>
          </p:cNvPr>
          <p:cNvCxnSpPr/>
          <p:nvPr/>
        </p:nvCxnSpPr>
        <p:spPr>
          <a:xfrm flipH="1">
            <a:off x="7254039" y="4487868"/>
            <a:ext cx="193651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210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4760D-C439-5253-FA20-35C0C5C70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SWISS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E90EC-BA12-EAF5-DA41-563E38557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643C1-6AF0-A3C5-7C38-7B76452AE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57CE0-9E17-E5F2-4B31-3A292B9A8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72F6BB-1837-A856-62A3-A8F414F1D924}"/>
              </a:ext>
            </a:extLst>
          </p:cNvPr>
          <p:cNvGrpSpPr/>
          <p:nvPr/>
        </p:nvGrpSpPr>
        <p:grpSpPr>
          <a:xfrm>
            <a:off x="453006" y="847932"/>
            <a:ext cx="11285988" cy="4800000"/>
            <a:chOff x="695325" y="847932"/>
            <a:chExt cx="11285988" cy="4800000"/>
          </a:xfrm>
        </p:grpSpPr>
        <p:pic>
          <p:nvPicPr>
            <p:cNvPr id="11" name="Picture 10" descr="A white airplane with a blue sky&#10;&#10;AI-generated content may be incorrect.">
              <a:extLst>
                <a:ext uri="{FF2B5EF4-FFF2-40B4-BE49-F238E27FC236}">
                  <a16:creationId xmlns:a16="http://schemas.microsoft.com/office/drawing/2014/main" id="{19A38AE1-589B-0108-8143-7B5706CB9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5325" y="1447932"/>
              <a:ext cx="4800000" cy="3600000"/>
            </a:xfrm>
            <a:prstGeom prst="rect">
              <a:avLst/>
            </a:prstGeom>
          </p:spPr>
        </p:pic>
        <p:pic>
          <p:nvPicPr>
            <p:cNvPr id="13" name="Picture 12" descr="A plane in a hangar&#10;&#10;AI-generated content may be incorrect.">
              <a:extLst>
                <a:ext uri="{FF2B5EF4-FFF2-40B4-BE49-F238E27FC236}">
                  <a16:creationId xmlns:a16="http://schemas.microsoft.com/office/drawing/2014/main" id="{406BA1F0-06B3-C64C-5BFE-0EE5EC652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781313" y="1447932"/>
              <a:ext cx="4800000" cy="3600000"/>
            </a:xfrm>
            <a:prstGeom prst="rect">
              <a:avLst/>
            </a:prstGeom>
          </p:spPr>
        </p:pic>
        <p:pic>
          <p:nvPicPr>
            <p:cNvPr id="15" name="Picture 14" descr="A close-up of a computer&#10;&#10;AI-generated content may be incorrect.">
              <a:extLst>
                <a:ext uri="{FF2B5EF4-FFF2-40B4-BE49-F238E27FC236}">
                  <a16:creationId xmlns:a16="http://schemas.microsoft.com/office/drawing/2014/main" id="{EFC9D6A6-6503-55E3-9211-F1BE502C78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938319" y="1447932"/>
              <a:ext cx="4800000" cy="3600000"/>
            </a:xfrm>
            <a:prstGeom prst="rect">
              <a:avLst/>
            </a:prstGeom>
          </p:spPr>
        </p:pic>
      </p:grpSp>
      <p:pic>
        <p:nvPicPr>
          <p:cNvPr id="17" name="Content Placeholder 10" descr="A blue box with a metal door open&#10;&#10;AI-generated content may be incorrect.">
            <a:extLst>
              <a:ext uri="{FF2B5EF4-FFF2-40B4-BE49-F238E27FC236}">
                <a16:creationId xmlns:a16="http://schemas.microsoft.com/office/drawing/2014/main" id="{315EC924-F7EA-DC11-9170-A2ABEF12E4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635" y="3947287"/>
            <a:ext cx="2728730" cy="2457286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37E5A84-B66A-0F94-E657-ECF35802A33E}"/>
              </a:ext>
            </a:extLst>
          </p:cNvPr>
          <p:cNvSpPr txBox="1">
            <a:spLocks/>
          </p:cNvSpPr>
          <p:nvPr/>
        </p:nvSpPr>
        <p:spPr>
          <a:xfrm>
            <a:off x="8138994" y="5752829"/>
            <a:ext cx="2897412" cy="5468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>
                <a:solidFill>
                  <a:srgbClr val="FFFFFF"/>
                </a:solidFill>
              </a:rPr>
              <a:t>Hopefully flying in the next couple of months!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FC0C6-0B10-C507-12A5-D3798C828F94}"/>
              </a:ext>
            </a:extLst>
          </p:cNvPr>
          <p:cNvSpPr txBox="1">
            <a:spLocks/>
          </p:cNvSpPr>
          <p:nvPr/>
        </p:nvSpPr>
        <p:spPr>
          <a:xfrm>
            <a:off x="1570527" y="5797010"/>
            <a:ext cx="1364958" cy="3686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>
                <a:solidFill>
                  <a:srgbClr val="FFFFFF"/>
                </a:solidFill>
              </a:rPr>
              <a:t>Boeing 777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419B20F-EFA8-9FD3-8F15-92937C11244D}"/>
              </a:ext>
            </a:extLst>
          </p:cNvPr>
          <p:cNvSpPr txBox="1">
            <a:spLocks/>
          </p:cNvSpPr>
          <p:nvPr/>
        </p:nvSpPr>
        <p:spPr>
          <a:xfrm>
            <a:off x="9256515" y="5797010"/>
            <a:ext cx="1364958" cy="3686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>
                <a:solidFill>
                  <a:srgbClr val="FFFFFF"/>
                </a:solidFill>
              </a:rPr>
              <a:t>Airbus A330</a:t>
            </a:r>
          </a:p>
        </p:txBody>
      </p:sp>
    </p:spTree>
    <p:extLst>
      <p:ext uri="{BB962C8B-B14F-4D97-AF65-F5344CB8AC3E}">
        <p14:creationId xmlns:p14="http://schemas.microsoft.com/office/powerpoint/2010/main" val="13026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C396-91DB-41B5-9E1E-AB8462F47882}" type="datetime1">
              <a:rPr lang="de-CH" smtClean="0"/>
              <a:t>17.09.2025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41206" y="1292087"/>
            <a:ext cx="8118732" cy="2837461"/>
          </a:xfrm>
        </p:spPr>
        <p:txBody>
          <a:bodyPr anchor="b"/>
          <a:lstStyle/>
          <a:p>
            <a:r>
              <a:rPr lang="en-GB" noProof="0">
                <a:latin typeface="+mj-lt"/>
              </a:rPr>
              <a:t>space</a:t>
            </a:r>
            <a:r>
              <a:rPr lang="en-GB" b="1" noProof="0">
                <a:latin typeface="+mj-lt"/>
              </a:rPr>
              <a:t> WEATHER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338D07-137D-CA01-4E35-1A48E7D79DE7}"/>
              </a:ext>
            </a:extLst>
          </p:cNvPr>
          <p:cNvSpPr txBox="1"/>
          <p:nvPr/>
        </p:nvSpPr>
        <p:spPr>
          <a:xfrm>
            <a:off x="2798676" y="1983389"/>
            <a:ext cx="659464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“Space weather” refers to conditions on the Sun and in the solar wind, magnetosphere, ionosphere, and thermosphere that can influence the performance and reliability of </a:t>
            </a:r>
            <a:r>
              <a:rPr lang="en-US" sz="1600" i="1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space-borne</a:t>
            </a:r>
            <a:r>
              <a:rPr lang="en-US" sz="1600" i="1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6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and</a:t>
            </a:r>
            <a:r>
              <a:rPr lang="en-US" sz="1600" i="1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600" i="1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ground-based technological</a:t>
            </a:r>
            <a:r>
              <a:rPr lang="en-US" sz="1600" i="1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6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systems and can endanger </a:t>
            </a:r>
            <a:r>
              <a:rPr lang="en-US" sz="1600" i="1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human life or health</a:t>
            </a:r>
            <a:r>
              <a:rPr lang="en-US" sz="1600" i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.</a:t>
            </a:r>
            <a:endParaRPr lang="de-CH" sz="1600" i="1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82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A4DB1-20B7-525F-796E-86879C3AF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Balloon Flights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7EE8D-2A26-60D1-B233-590A57D62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Dramatic difference in the radiation environment from 0 km </a:t>
            </a:r>
            <a:r>
              <a:rPr lang="en-GB">
                <a:sym typeface="Wingdings" panose="05000000000000000000" pitchFamily="2" charset="2"/>
              </a:rPr>
              <a:t> 10 km  33 km</a:t>
            </a:r>
          </a:p>
          <a:p>
            <a:r>
              <a:rPr lang="en-GB" b="1">
                <a:sym typeface="Wingdings" panose="05000000000000000000" pitchFamily="2" charset="2"/>
              </a:rPr>
              <a:t>For higher than 10 km we need to use balloons</a:t>
            </a:r>
            <a:endParaRPr lang="en-GB" b="1"/>
          </a:p>
          <a:p>
            <a:endParaRPr lang="en-GB"/>
          </a:p>
          <a:p>
            <a:r>
              <a:rPr lang="en-GB"/>
              <a:t>WDB is incompatible with balloon 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It’s cold!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Ice formation on electronics due to air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WDB is heavy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“High” power consumption</a:t>
            </a:r>
          </a:p>
          <a:p>
            <a:endParaRPr lang="en-GB"/>
          </a:p>
          <a:p>
            <a:r>
              <a:rPr lang="en-GB" b="1"/>
              <a:t>New front-end electronics being developed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DC0E8-82A7-ED8B-5023-74CE8180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DA5CA-A4F9-9B51-C82F-769211C65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AA3F8-7B0F-846E-EC1D-C67462AA4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611E73-CB95-5E92-D9DC-C21D94F19B77}"/>
              </a:ext>
            </a:extLst>
          </p:cNvPr>
          <p:cNvGrpSpPr/>
          <p:nvPr/>
        </p:nvGrpSpPr>
        <p:grpSpPr>
          <a:xfrm>
            <a:off x="8673293" y="3361018"/>
            <a:ext cx="3232340" cy="3066170"/>
            <a:chOff x="6795026" y="1268361"/>
            <a:chExt cx="4191585" cy="397610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AAC541F-39BE-9067-BEB4-DC96431B8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95026" y="1376773"/>
              <a:ext cx="4191585" cy="386769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4CBC76D-722D-054F-3320-0306C22B7844}"/>
                </a:ext>
              </a:extLst>
            </p:cNvPr>
            <p:cNvSpPr/>
            <p:nvPr/>
          </p:nvSpPr>
          <p:spPr>
            <a:xfrm>
              <a:off x="8760542" y="1268361"/>
              <a:ext cx="619432" cy="203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err="1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1A29FDE-F03A-C16D-BED3-2BF817C2AE23}"/>
              </a:ext>
            </a:extLst>
          </p:cNvPr>
          <p:cNvSpPr txBox="1"/>
          <p:nvPr/>
        </p:nvSpPr>
        <p:spPr>
          <a:xfrm>
            <a:off x="7151883" y="6449802"/>
            <a:ext cx="38325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Temperature-altitude profile for balloon flight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3C0B65E-81F6-C498-B9C2-F92E66D16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952" y="191592"/>
            <a:ext cx="3869609" cy="32958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E01DBF0-9570-0F88-AD0F-CA9DF4B0AAA6}"/>
              </a:ext>
            </a:extLst>
          </p:cNvPr>
          <p:cNvSpPr txBox="1"/>
          <p:nvPr/>
        </p:nvSpPr>
        <p:spPr>
          <a:xfrm>
            <a:off x="10073561" y="1225980"/>
            <a:ext cx="174727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Charged particle concentration-altitude profile.</a:t>
            </a:r>
            <a:br>
              <a:rPr lang="en-GB" sz="1400"/>
            </a:br>
            <a:endParaRPr lang="en-GB" sz="1400"/>
          </a:p>
          <a:p>
            <a:r>
              <a:rPr lang="en-GB" sz="1400"/>
              <a:t>Adapted Y. I. </a:t>
            </a:r>
            <a:r>
              <a:rPr lang="en-GB" sz="1400" err="1"/>
              <a:t>Stozhkov</a:t>
            </a:r>
            <a:r>
              <a:rPr lang="en-GB" sz="1400"/>
              <a:t>, 2003.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D6E346-8B31-A419-2A5E-238586006A91}"/>
              </a:ext>
            </a:extLst>
          </p:cNvPr>
          <p:cNvSpPr/>
          <p:nvPr/>
        </p:nvSpPr>
        <p:spPr>
          <a:xfrm>
            <a:off x="6282813" y="132735"/>
            <a:ext cx="405581" cy="361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</p:spTree>
    <p:extLst>
      <p:ext uri="{BB962C8B-B14F-4D97-AF65-F5344CB8AC3E}">
        <p14:creationId xmlns:p14="http://schemas.microsoft.com/office/powerpoint/2010/main" val="91299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731C-5965-756D-F10C-27C02779A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Balloon Schematic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4C434-B2EF-4370-7241-9B7B1A619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813127" y="1561128"/>
            <a:ext cx="1731749" cy="4644616"/>
          </a:xfrm>
        </p:spPr>
        <p:txBody>
          <a:bodyPr/>
          <a:lstStyle/>
          <a:p>
            <a:r>
              <a:rPr lang="en-GB" b="1"/>
              <a:t>Equipment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err="1"/>
              <a:t>xyz</a:t>
            </a: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BB8F-B2BE-30D6-7484-14E31CC91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CF2C4-E3B0-4032-72C3-7C521170D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BD801-57C1-A2F3-0692-96D2335E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/>
          </a:p>
        </p:txBody>
      </p:sp>
      <p:grpSp>
        <p:nvGrpSpPr>
          <p:cNvPr id="2052" name="Group 2051">
            <a:extLst>
              <a:ext uri="{FF2B5EF4-FFF2-40B4-BE49-F238E27FC236}">
                <a16:creationId xmlns:a16="http://schemas.microsoft.com/office/drawing/2014/main" id="{E24EE77D-2E75-B198-E3B7-712A9088EF08}"/>
              </a:ext>
            </a:extLst>
          </p:cNvPr>
          <p:cNvGrpSpPr/>
          <p:nvPr/>
        </p:nvGrpSpPr>
        <p:grpSpPr>
          <a:xfrm>
            <a:off x="1509793" y="282473"/>
            <a:ext cx="9172415" cy="6293054"/>
            <a:chOff x="2944614" y="48752"/>
            <a:chExt cx="9172415" cy="6293054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36C765A-348D-8F50-A5A3-EBB1E3BEAAE6}"/>
                </a:ext>
              </a:extLst>
            </p:cNvPr>
            <p:cNvGrpSpPr/>
            <p:nvPr/>
          </p:nvGrpSpPr>
          <p:grpSpPr>
            <a:xfrm>
              <a:off x="2975467" y="1273094"/>
              <a:ext cx="9110708" cy="4798275"/>
              <a:chOff x="2725589" y="1064515"/>
              <a:chExt cx="9110708" cy="4798275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DB9498B-A455-6179-8741-4C9DA3313EA0}"/>
                  </a:ext>
                </a:extLst>
              </p:cNvPr>
              <p:cNvSpPr/>
              <p:nvPr/>
            </p:nvSpPr>
            <p:spPr>
              <a:xfrm>
                <a:off x="2725589" y="4825980"/>
                <a:ext cx="2034861" cy="843366"/>
              </a:xfrm>
              <a:prstGeom prst="rect">
                <a:avLst/>
              </a:prstGeom>
              <a:solidFill>
                <a:srgbClr val="5766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271467BD-ABF5-BF59-107B-BAD779AEB964}"/>
                  </a:ext>
                </a:extLst>
              </p:cNvPr>
              <p:cNvSpPr/>
              <p:nvPr/>
            </p:nvSpPr>
            <p:spPr>
              <a:xfrm>
                <a:off x="6694033" y="1433763"/>
                <a:ext cx="296702" cy="720000"/>
              </a:xfrm>
              <a:prstGeom prst="roundRect">
                <a:avLst>
                  <a:gd name="adj" fmla="val 0"/>
                </a:avLst>
              </a:prstGeom>
              <a:solidFill>
                <a:srgbClr val="0D0D0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66A6668-7562-4800-DCBF-DEA6248AD837}"/>
                  </a:ext>
                </a:extLst>
              </p:cNvPr>
              <p:cNvSpPr txBox="1"/>
              <p:nvPr/>
            </p:nvSpPr>
            <p:spPr>
              <a:xfrm>
                <a:off x="6594638" y="1064515"/>
                <a:ext cx="1242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>
                    <a:latin typeface="Aptos" panose="020B0004020202020204" pitchFamily="34" charset="0"/>
                  </a:rPr>
                  <a:t>Batteries</a:t>
                </a:r>
                <a:endParaRPr lang="de-CH">
                  <a:latin typeface="Aptos" panose="020B0004020202020204" pitchFamily="34" charset="0"/>
                </a:endParaRP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41A22839-9195-CC2A-75D1-92D3AD66ECC8}"/>
                  </a:ext>
                </a:extLst>
              </p:cNvPr>
              <p:cNvGrpSpPr/>
              <p:nvPr/>
            </p:nvGrpSpPr>
            <p:grpSpPr>
              <a:xfrm rot="10800000">
                <a:off x="9257798" y="3425428"/>
                <a:ext cx="953311" cy="1420239"/>
                <a:chOff x="8120877" y="3311542"/>
                <a:chExt cx="953311" cy="1420239"/>
              </a:xfrm>
            </p:grpSpPr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D1355392-FDD0-CC7F-F422-E25A92087E42}"/>
                    </a:ext>
                  </a:extLst>
                </p:cNvPr>
                <p:cNvSpPr/>
                <p:nvPr/>
              </p:nvSpPr>
              <p:spPr>
                <a:xfrm>
                  <a:off x="8120877" y="3311542"/>
                  <a:ext cx="953311" cy="1420239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1F1F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293F2CAB-C5DB-D94A-2C01-5B95029412D8}"/>
                    </a:ext>
                  </a:extLst>
                </p:cNvPr>
                <p:cNvSpPr/>
                <p:nvPr/>
              </p:nvSpPr>
              <p:spPr>
                <a:xfrm>
                  <a:off x="8154965" y="3345339"/>
                  <a:ext cx="885135" cy="1352469"/>
                </a:xfrm>
                <a:prstGeom prst="roundRect">
                  <a:avLst>
                    <a:gd name="adj" fmla="val 0"/>
                  </a:avLst>
                </a:prstGeom>
                <a:solidFill>
                  <a:srgbClr val="DBDBDB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EAE34A74-AD46-E14A-B31D-AF312382CE68}"/>
                    </a:ext>
                  </a:extLst>
                </p:cNvPr>
                <p:cNvSpPr/>
                <p:nvPr/>
              </p:nvSpPr>
              <p:spPr>
                <a:xfrm>
                  <a:off x="8189672" y="3436024"/>
                  <a:ext cx="815720" cy="815720"/>
                </a:xfrm>
                <a:prstGeom prst="rect">
                  <a:avLst/>
                </a:prstGeom>
                <a:solidFill>
                  <a:srgbClr val="0014E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4FF7A6A4-76EA-E9DB-DB16-F6B870800D8C}"/>
                    </a:ext>
                  </a:extLst>
                </p:cNvPr>
                <p:cNvSpPr/>
                <p:nvPr/>
              </p:nvSpPr>
              <p:spPr>
                <a:xfrm>
                  <a:off x="8271244" y="3509219"/>
                  <a:ext cx="652576" cy="652576"/>
                </a:xfrm>
                <a:prstGeom prst="rect">
                  <a:avLst/>
                </a:prstGeom>
                <a:solidFill>
                  <a:srgbClr val="8F99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CB72756-9750-A5AC-D96D-D7E1FBD90AF0}"/>
                  </a:ext>
                </a:extLst>
              </p:cNvPr>
              <p:cNvSpPr txBox="1"/>
              <p:nvPr/>
            </p:nvSpPr>
            <p:spPr>
              <a:xfrm>
                <a:off x="5637212" y="5555013"/>
                <a:ext cx="24384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>
                    <a:latin typeface="Aptos" panose="020B0004020202020204" pitchFamily="34" charset="0"/>
                  </a:rPr>
                  <a:t>USB cable for Sensor board</a:t>
                </a:r>
                <a:endParaRPr lang="de-CH" sz="1400">
                  <a:latin typeface="Aptos" panose="020B0004020202020204" pitchFamily="34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EF94A9F-BD58-8980-FA57-895C2479A5E9}"/>
                  </a:ext>
                </a:extLst>
              </p:cNvPr>
              <p:cNvSpPr txBox="1"/>
              <p:nvPr/>
            </p:nvSpPr>
            <p:spPr>
              <a:xfrm>
                <a:off x="7216068" y="3907962"/>
                <a:ext cx="14228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>
                    <a:latin typeface="Aptos" panose="020B0004020202020204" pitchFamily="34" charset="0"/>
                  </a:rPr>
                  <a:t>Amplifiers</a:t>
                </a:r>
                <a:endParaRPr lang="de-CH" sz="1400">
                  <a:latin typeface="Aptos" panose="020B0004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8B88271-AA6C-4B38-AB93-1B4E54F9DC46}"/>
                  </a:ext>
                </a:extLst>
              </p:cNvPr>
              <p:cNvSpPr txBox="1"/>
              <p:nvPr/>
            </p:nvSpPr>
            <p:spPr>
              <a:xfrm>
                <a:off x="10245197" y="4164703"/>
                <a:ext cx="15911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latin typeface="Aptos" panose="020B0004020202020204" pitchFamily="34" charset="0"/>
                  </a:rPr>
                  <a:t>AMORE Detector unit</a:t>
                </a:r>
                <a:endParaRPr lang="de-CH">
                  <a:latin typeface="Aptos" panose="020B0004020202020204" pitchFamily="34" charset="0"/>
                </a:endParaRPr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D85B2260-3B2C-3D54-F71F-203A026184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57298" y="4384629"/>
                <a:ext cx="833259" cy="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6" name="Picture 15" descr="A black background with white text&#10;&#10;AI-generated content may be incorrect.">
                <a:extLst>
                  <a:ext uri="{FF2B5EF4-FFF2-40B4-BE49-F238E27FC236}">
                    <a16:creationId xmlns:a16="http://schemas.microsoft.com/office/drawing/2014/main" id="{3C04BDCF-11EE-3594-1391-35C8F51FBF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biLevel thresh="75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9805" y="5035002"/>
                <a:ext cx="1586428" cy="425322"/>
              </a:xfrm>
              <a:prstGeom prst="rect">
                <a:avLst/>
              </a:prstGeom>
            </p:spPr>
          </p:pic>
          <p:cxnSp>
            <p:nvCxnSpPr>
              <p:cNvPr id="24" name="Connector: Elbow 23">
                <a:extLst>
                  <a:ext uri="{FF2B5EF4-FFF2-40B4-BE49-F238E27FC236}">
                    <a16:creationId xmlns:a16="http://schemas.microsoft.com/office/drawing/2014/main" id="{DAE7E8C1-A7A3-1ECA-0B0F-9F3AF9FC1AD4}"/>
                  </a:ext>
                </a:extLst>
              </p:cNvPr>
              <p:cNvCxnSpPr>
                <a:cxnSpLocks/>
                <a:stCxn id="18" idx="0"/>
                <a:endCxn id="8" idx="2"/>
              </p:cNvCxnSpPr>
              <p:nvPr/>
            </p:nvCxnSpPr>
            <p:spPr>
              <a:xfrm rot="5400000">
                <a:off x="6326898" y="2261790"/>
                <a:ext cx="823679" cy="5991433"/>
              </a:xfrm>
              <a:prstGeom prst="bentConnector3">
                <a:avLst>
                  <a:gd name="adj1" fmla="val 127754"/>
                </a:avLst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CBEDB31-1525-EC16-A120-6BF8AAD6B83C}"/>
                  </a:ext>
                </a:extLst>
              </p:cNvPr>
              <p:cNvSpPr/>
              <p:nvPr/>
            </p:nvSpPr>
            <p:spPr>
              <a:xfrm rot="10800000">
                <a:off x="7510869" y="4224217"/>
                <a:ext cx="833259" cy="52321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1F479AF2-0CF5-9F90-BC2E-ADC31D54EF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77609" y="4647991"/>
                <a:ext cx="833259" cy="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54606D-A19F-3026-01D3-3EAEDB7507B5}"/>
                  </a:ext>
                </a:extLst>
              </p:cNvPr>
              <p:cNvSpPr txBox="1"/>
              <p:nvPr/>
            </p:nvSpPr>
            <p:spPr>
              <a:xfrm>
                <a:off x="5390283" y="4061850"/>
                <a:ext cx="16637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>
                    <a:latin typeface="Aptos" panose="020B0004020202020204" pitchFamily="34" charset="0"/>
                  </a:rPr>
                  <a:t>DRS4 Eval. Board</a:t>
                </a:r>
                <a:endParaRPr lang="de-CH" sz="1400">
                  <a:latin typeface="Aptos" panose="020B0004020202020204" pitchFamily="34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59053D7-7CCA-3674-5724-EB33C27E7D8C}"/>
                  </a:ext>
                </a:extLst>
              </p:cNvPr>
              <p:cNvSpPr/>
              <p:nvPr/>
            </p:nvSpPr>
            <p:spPr>
              <a:xfrm rot="10800000">
                <a:off x="5844350" y="4386382"/>
                <a:ext cx="833259" cy="52321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cxnSp>
            <p:nvCxnSpPr>
              <p:cNvPr id="40" name="Connector: Elbow 39">
                <a:extLst>
                  <a:ext uri="{FF2B5EF4-FFF2-40B4-BE49-F238E27FC236}">
                    <a16:creationId xmlns:a16="http://schemas.microsoft.com/office/drawing/2014/main" id="{A128523F-2A02-93E8-7913-BD36D00F1BF2}"/>
                  </a:ext>
                </a:extLst>
              </p:cNvPr>
              <p:cNvCxnSpPr>
                <a:cxnSpLocks/>
                <a:stCxn id="39" idx="3"/>
                <a:endCxn id="8" idx="0"/>
              </p:cNvCxnSpPr>
              <p:nvPr/>
            </p:nvCxnSpPr>
            <p:spPr>
              <a:xfrm rot="10800000" flipV="1">
                <a:off x="3743020" y="4647990"/>
                <a:ext cx="2101330" cy="177989"/>
              </a:xfrm>
              <a:prstGeom prst="bentConnector2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57EE25E-018E-CE57-F485-ED5C64DECA02}"/>
                  </a:ext>
                </a:extLst>
              </p:cNvPr>
              <p:cNvSpPr txBox="1"/>
              <p:nvPr/>
            </p:nvSpPr>
            <p:spPr>
              <a:xfrm>
                <a:off x="6580954" y="2653950"/>
                <a:ext cx="1242860" cy="369332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endParaRPr lang="de-CH">
                  <a:latin typeface="Aptos" panose="020B0004020202020204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35D3551-44FA-6BA6-EA91-FAC5FB817F98}"/>
                  </a:ext>
                </a:extLst>
              </p:cNvPr>
              <p:cNvSpPr txBox="1"/>
              <p:nvPr/>
            </p:nvSpPr>
            <p:spPr>
              <a:xfrm>
                <a:off x="7823814" y="2475279"/>
                <a:ext cx="19818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>
                    <a:latin typeface="Aptos" panose="020B0004020202020204" pitchFamily="34" charset="0"/>
                  </a:rPr>
                  <a:t>Power distributor</a:t>
                </a:r>
                <a:endParaRPr lang="de-CH">
                  <a:latin typeface="Aptos" panose="020B0004020202020204" pitchFamily="34" charset="0"/>
                </a:endParaRPr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E7BBFC2C-7DED-0B1D-F457-631A6A4386C0}"/>
                  </a:ext>
                </a:extLst>
              </p:cNvPr>
              <p:cNvSpPr/>
              <p:nvPr/>
            </p:nvSpPr>
            <p:spPr>
              <a:xfrm>
                <a:off x="7054033" y="1431135"/>
                <a:ext cx="296702" cy="720000"/>
              </a:xfrm>
              <a:prstGeom prst="roundRect">
                <a:avLst>
                  <a:gd name="adj" fmla="val 0"/>
                </a:avLst>
              </a:prstGeom>
              <a:solidFill>
                <a:srgbClr val="0D0D0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id="{030C7076-77FF-939C-E9DC-92DEE68BC38E}"/>
                  </a:ext>
                </a:extLst>
              </p:cNvPr>
              <p:cNvSpPr/>
              <p:nvPr/>
            </p:nvSpPr>
            <p:spPr>
              <a:xfrm>
                <a:off x="7418966" y="1438086"/>
                <a:ext cx="296702" cy="720000"/>
              </a:xfrm>
              <a:prstGeom prst="roundRect">
                <a:avLst>
                  <a:gd name="adj" fmla="val 0"/>
                </a:avLst>
              </a:prstGeom>
              <a:solidFill>
                <a:srgbClr val="0D0D0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00C17891-333A-DF2A-4706-A41BAAE9E8B4}"/>
                  </a:ext>
                </a:extLst>
              </p:cNvPr>
              <p:cNvCxnSpPr>
                <a:cxnSpLocks/>
                <a:stCxn id="49" idx="2"/>
                <a:endCxn id="46" idx="0"/>
              </p:cNvCxnSpPr>
              <p:nvPr/>
            </p:nvCxnSpPr>
            <p:spPr>
              <a:xfrm>
                <a:off x="7202384" y="2151135"/>
                <a:ext cx="0" cy="502815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or: Elbow 54">
                <a:extLst>
                  <a:ext uri="{FF2B5EF4-FFF2-40B4-BE49-F238E27FC236}">
                    <a16:creationId xmlns:a16="http://schemas.microsoft.com/office/drawing/2014/main" id="{BB210FAA-7E07-8F07-345C-4B411C33780A}"/>
                  </a:ext>
                </a:extLst>
              </p:cNvPr>
              <p:cNvCxnSpPr>
                <a:stCxn id="46" idx="1"/>
                <a:endCxn id="8" idx="0"/>
              </p:cNvCxnSpPr>
              <p:nvPr/>
            </p:nvCxnSpPr>
            <p:spPr>
              <a:xfrm rot="10800000" flipV="1">
                <a:off x="3743020" y="2838616"/>
                <a:ext cx="2837934" cy="1987364"/>
              </a:xfrm>
              <a:prstGeom prst="bentConnector2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or: Elbow 56">
                <a:extLst>
                  <a:ext uri="{FF2B5EF4-FFF2-40B4-BE49-F238E27FC236}">
                    <a16:creationId xmlns:a16="http://schemas.microsoft.com/office/drawing/2014/main" id="{996196E2-6881-192A-6039-1B3555CDA90F}"/>
                  </a:ext>
                </a:extLst>
              </p:cNvPr>
              <p:cNvCxnSpPr>
                <a:stCxn id="46" idx="2"/>
                <a:endCxn id="36" idx="0"/>
              </p:cNvCxnSpPr>
              <p:nvPr/>
            </p:nvCxnSpPr>
            <p:spPr>
              <a:xfrm rot="5400000">
                <a:off x="6192987" y="3052453"/>
                <a:ext cx="1038568" cy="980226"/>
              </a:xfrm>
              <a:prstGeom prst="bentConnector3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or: Elbow 58">
                <a:extLst>
                  <a:ext uri="{FF2B5EF4-FFF2-40B4-BE49-F238E27FC236}">
                    <a16:creationId xmlns:a16="http://schemas.microsoft.com/office/drawing/2014/main" id="{0517E23E-A42C-F7D7-F525-BBF89C2BF96F}"/>
                  </a:ext>
                </a:extLst>
              </p:cNvPr>
              <p:cNvCxnSpPr>
                <a:stCxn id="46" idx="3"/>
                <a:endCxn id="20" idx="2"/>
              </p:cNvCxnSpPr>
              <p:nvPr/>
            </p:nvCxnSpPr>
            <p:spPr>
              <a:xfrm>
                <a:off x="7823814" y="2838616"/>
                <a:ext cx="1910639" cy="620785"/>
              </a:xfrm>
              <a:prstGeom prst="bentConnector2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A379B02A-DF0A-43C6-3E96-EEE49233EB27}"/>
                </a:ext>
              </a:extLst>
            </p:cNvPr>
            <p:cNvSpPr/>
            <p:nvPr/>
          </p:nvSpPr>
          <p:spPr>
            <a:xfrm>
              <a:off x="2944614" y="1268855"/>
              <a:ext cx="9172415" cy="507295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err="1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D7923326-2FC4-3B6D-B493-D252D20FC743}"/>
                </a:ext>
              </a:extLst>
            </p:cNvPr>
            <p:cNvSpPr/>
            <p:nvPr/>
          </p:nvSpPr>
          <p:spPr>
            <a:xfrm>
              <a:off x="7092057" y="48752"/>
              <a:ext cx="877529" cy="8775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err="1"/>
            </a:p>
          </p:txBody>
        </p:sp>
        <p:cxnSp>
          <p:nvCxnSpPr>
            <p:cNvPr id="2048" name="Straight Connector 2047">
              <a:extLst>
                <a:ext uri="{FF2B5EF4-FFF2-40B4-BE49-F238E27FC236}">
                  <a16:creationId xmlns:a16="http://schemas.microsoft.com/office/drawing/2014/main" id="{CE836E7B-B550-3491-1059-5FBBD1C751F2}"/>
                </a:ext>
              </a:extLst>
            </p:cNvPr>
            <p:cNvCxnSpPr>
              <a:cxnSpLocks/>
            </p:cNvCxnSpPr>
            <p:nvPr/>
          </p:nvCxnSpPr>
          <p:spPr>
            <a:xfrm>
              <a:off x="7527866" y="926281"/>
              <a:ext cx="5910" cy="34257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1" name="TextBox 2050">
              <a:extLst>
                <a:ext uri="{FF2B5EF4-FFF2-40B4-BE49-F238E27FC236}">
                  <a16:creationId xmlns:a16="http://schemas.microsoft.com/office/drawing/2014/main" id="{3F5938B9-9A6D-DF8F-DB8A-6D76ECCAAC4B}"/>
                </a:ext>
              </a:extLst>
            </p:cNvPr>
            <p:cNvSpPr txBox="1"/>
            <p:nvPr/>
          </p:nvSpPr>
          <p:spPr>
            <a:xfrm>
              <a:off x="7760746" y="302850"/>
              <a:ext cx="1242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Aptos" panose="020B0004020202020204" pitchFamily="34" charset="0"/>
                </a:rPr>
                <a:t>Balloon</a:t>
              </a:r>
              <a:endParaRPr lang="de-CH">
                <a:latin typeface="Aptos" panose="020B0004020202020204" pitchFamily="34" charset="0"/>
              </a:endParaRPr>
            </a:p>
          </p:txBody>
        </p:sp>
      </p:grpSp>
      <p:sp>
        <p:nvSpPr>
          <p:cNvPr id="2053" name="TextBox 2052">
            <a:extLst>
              <a:ext uri="{FF2B5EF4-FFF2-40B4-BE49-F238E27FC236}">
                <a16:creationId xmlns:a16="http://schemas.microsoft.com/office/drawing/2014/main" id="{9BCD0720-11DE-385D-D3A0-D636403D7346}"/>
              </a:ext>
            </a:extLst>
          </p:cNvPr>
          <p:cNvSpPr txBox="1"/>
          <p:nvPr/>
        </p:nvSpPr>
        <p:spPr>
          <a:xfrm>
            <a:off x="9875837" y="1177401"/>
            <a:ext cx="1620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latin typeface="Aptos" panose="020B0004020202020204" pitchFamily="34" charset="0"/>
              </a:rPr>
              <a:t>Max weight 1.2 kg</a:t>
            </a:r>
            <a:endParaRPr lang="de-CH" sz="1400" b="1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03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C57B2-4F80-1B97-B8FC-7B898BC3C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Balloon Flights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BBD5B-48D0-A569-54D2-D094231F6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2977022" cy="4644616"/>
          </a:xfrm>
        </p:spPr>
        <p:txBody>
          <a:bodyPr/>
          <a:lstStyle/>
          <a:p>
            <a:r>
              <a:rPr lang="en-GB" sz="1800"/>
              <a:t>Partnered with </a:t>
            </a:r>
            <a:r>
              <a:rPr lang="en-US" sz="1800"/>
              <a:t>AGH University of Science and Technology, Kraków, Poland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Infrastructure to launch &amp; recover payloads</a:t>
            </a:r>
          </a:p>
          <a:p>
            <a:endParaRPr lang="en-GB" sz="18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C7193-E4FD-E793-CD7B-1553735CC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B14FC-CC78-556F-D2B4-57EE5593E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BB9FF-FB5A-43C9-9419-CA8BA45A4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17F5BB6-AFA1-2FD5-F4EE-4E69B975D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47" y="2920180"/>
            <a:ext cx="2572961" cy="315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EA0926-0804-D949-44FD-FDCB870FCE7B}"/>
              </a:ext>
            </a:extLst>
          </p:cNvPr>
          <p:cNvSpPr txBox="1"/>
          <p:nvPr/>
        </p:nvSpPr>
        <p:spPr>
          <a:xfrm>
            <a:off x="695325" y="6096796"/>
            <a:ext cx="3518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Filling balloon with helium. Credit: AGH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C6CC3E-2F16-5F8C-4655-75750E86E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533" y="799445"/>
            <a:ext cx="7642810" cy="45615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E67C03F-A95F-34EB-8602-FB03C0637F73}"/>
              </a:ext>
            </a:extLst>
          </p:cNvPr>
          <p:cNvSpPr txBox="1"/>
          <p:nvPr/>
        </p:nvSpPr>
        <p:spPr>
          <a:xfrm>
            <a:off x="4089532" y="5436446"/>
            <a:ext cx="61827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Balloons from Sunday 10:30 pm to Monday 10:30 am. Credit </a:t>
            </a:r>
            <a:r>
              <a:rPr lang="en-GB" sz="1400" err="1"/>
              <a:t>SondeHub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401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DC81-D3D2-206F-26D2-801612FBD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84518-F1B5-4CFC-C6BA-3AD164774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8492919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Developing a </a:t>
            </a:r>
            <a:r>
              <a:rPr lang="en-US" sz="2000"/>
              <a:t>ΔE-E-ΔE  particle telescope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Demonstration Model is assembled and undergoing calibrations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Flights on commercial airplanes are planned for the coming months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Balloon flights within the next 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/>
              <a:t>Characterising the airspace radiation 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C66F7-A957-B967-A1C8-8D583E9C5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4155B-4C8F-2D72-3FDC-592F271F5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48F2B-6DA8-E6DD-7AF7-8318FD20C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23</a:t>
            </a:fld>
            <a:endParaRPr lang="en-GB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176127-3A3E-D689-6F0C-58B15231A412}"/>
              </a:ext>
            </a:extLst>
          </p:cNvPr>
          <p:cNvSpPr txBox="1"/>
          <p:nvPr/>
        </p:nvSpPr>
        <p:spPr>
          <a:xfrm>
            <a:off x="6882273" y="4444802"/>
            <a:ext cx="5004927" cy="1768179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180000" rIns="180000" bIns="180000" rtlCol="0">
            <a:noAutofit/>
          </a:bodyPr>
          <a:lstStyle/>
          <a:p>
            <a:pPr algn="r"/>
            <a:r>
              <a:rPr lang="en-GB" b="1">
                <a:solidFill>
                  <a:schemeClr val="bg1"/>
                </a:solidFill>
              </a:rPr>
              <a:t>Acknowledgments</a:t>
            </a:r>
          </a:p>
          <a:p>
            <a:pPr algn="r"/>
            <a:r>
              <a:rPr lang="en-GB" b="1">
                <a:solidFill>
                  <a:schemeClr val="bg1"/>
                </a:solidFill>
              </a:rPr>
              <a:t>Wojtek Hajdas – AMORE lead</a:t>
            </a:r>
          </a:p>
          <a:p>
            <a:pPr algn="r"/>
            <a:r>
              <a:rPr lang="en-GB" b="1">
                <a:solidFill>
                  <a:schemeClr val="bg1"/>
                </a:solidFill>
              </a:rPr>
              <a:t>Michael Müller – AMORE electronics</a:t>
            </a:r>
          </a:p>
          <a:p>
            <a:pPr algn="r"/>
            <a:r>
              <a:rPr lang="en-GB" b="1">
                <a:solidFill>
                  <a:schemeClr val="bg1"/>
                </a:solidFill>
              </a:rPr>
              <a:t>Mike Gantert – AMORE Technician</a:t>
            </a:r>
          </a:p>
          <a:p>
            <a:pPr algn="r"/>
            <a:r>
              <a:rPr lang="en-GB" b="1">
                <a:solidFill>
                  <a:schemeClr val="bg1"/>
                </a:solidFill>
              </a:rPr>
              <a:t>Malte Hildebrandt – Detector Group lead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B46330-D3D5-CF0F-A96C-5FCB2DF37A67}"/>
              </a:ext>
            </a:extLst>
          </p:cNvPr>
          <p:cNvSpPr txBox="1"/>
          <p:nvPr/>
        </p:nvSpPr>
        <p:spPr>
          <a:xfrm>
            <a:off x="3633480" y="3444991"/>
            <a:ext cx="3248793" cy="999811"/>
          </a:xfrm>
          <a:prstGeom prst="rect">
            <a:avLst/>
          </a:prstGeom>
          <a:solidFill>
            <a:schemeClr val="accent3"/>
          </a:solidFill>
        </p:spPr>
        <p:txBody>
          <a:bodyPr wrap="square" lIns="180000" tIns="180000" rIns="180000" bIns="180000" rtlCol="0">
            <a:noAutofit/>
          </a:bodyPr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Thank you for listening</a:t>
            </a:r>
          </a:p>
          <a:p>
            <a:r>
              <a:rPr lang="en-GB" sz="2000" b="1">
                <a:solidFill>
                  <a:schemeClr val="bg1"/>
                </a:solidFill>
              </a:rPr>
              <a:t>Are there any questions?</a:t>
            </a:r>
          </a:p>
        </p:txBody>
      </p:sp>
    </p:spTree>
    <p:extLst>
      <p:ext uri="{BB962C8B-B14F-4D97-AF65-F5344CB8AC3E}">
        <p14:creationId xmlns:p14="http://schemas.microsoft.com/office/powerpoint/2010/main" val="86941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E4164-4578-29F3-2737-0291B9324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641" y="2618556"/>
            <a:ext cx="8964613" cy="810444"/>
          </a:xfrm>
        </p:spPr>
        <p:txBody>
          <a:bodyPr/>
          <a:lstStyle/>
          <a:p>
            <a:r>
              <a:rPr lang="en-GB" sz="4400"/>
              <a:t>Additional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2E1F7-D2B4-A016-224C-41D31177D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DE920-B018-F7FD-195C-29300964C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231C1-D775-88A3-828E-23CFE8054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24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499699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59942"/>
            <a:ext cx="8964613" cy="810444"/>
          </a:xfrm>
        </p:spPr>
        <p:txBody>
          <a:bodyPr/>
          <a:lstStyle/>
          <a:p>
            <a:r>
              <a:rPr lang="en-GB"/>
              <a:t>The Solar Activity </a:t>
            </a:r>
            <a:endParaRPr lang="en-GB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2C38-EA52-42A0-896E-9AA07ECE4365}" type="datetime1">
              <a:rPr lang="de-CH" smtClean="0"/>
              <a:t>17.09.2025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25</a:t>
            </a:fld>
            <a:endParaRPr lang="de-CH"/>
          </a:p>
        </p:txBody>
      </p:sp>
      <p:pic>
        <p:nvPicPr>
          <p:cNvPr id="8" name="Picture 7" descr="A comparison of the sun and the sun&#10;&#10;AI-generated content may be incorrect.">
            <a:extLst>
              <a:ext uri="{FF2B5EF4-FFF2-40B4-BE49-F238E27FC236}">
                <a16:creationId xmlns:a16="http://schemas.microsoft.com/office/drawing/2014/main" id="{8D0438C2-B7F9-48BD-7530-CDCD1E4207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812373"/>
            <a:ext cx="4603325" cy="25893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0D9532-741D-4F78-5037-3C84C211E6BD}"/>
              </a:ext>
            </a:extLst>
          </p:cNvPr>
          <p:cNvSpPr txBox="1"/>
          <p:nvPr/>
        </p:nvSpPr>
        <p:spPr>
          <a:xfrm>
            <a:off x="2999656" y="1706085"/>
            <a:ext cx="241507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>
                <a:solidFill>
                  <a:srgbClr val="F0F0F0"/>
                </a:solidFill>
              </a:rPr>
              <a:t>Sunspots</a:t>
            </a:r>
            <a:endParaRPr lang="de-CH" sz="3200">
              <a:solidFill>
                <a:srgbClr val="F0F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151907-BD1A-C455-E9D1-7BF862DB98B8}"/>
              </a:ext>
            </a:extLst>
          </p:cNvPr>
          <p:cNvSpPr txBox="1"/>
          <p:nvPr/>
        </p:nvSpPr>
        <p:spPr>
          <a:xfrm>
            <a:off x="1127448" y="3113328"/>
            <a:ext cx="346025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>
                <a:solidFill>
                  <a:srgbClr val="F0F0F0"/>
                </a:solidFill>
              </a:rPr>
              <a:t>Images from NASA’s Solar Dynamics Observatory highlight</a:t>
            </a:r>
            <a:endParaRPr lang="de-CH" sz="1000">
              <a:solidFill>
                <a:srgbClr val="F0F0F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D45D61-B345-B8A2-F1F0-B72D8F196D03}"/>
              </a:ext>
            </a:extLst>
          </p:cNvPr>
          <p:cNvSpPr txBox="1"/>
          <p:nvPr/>
        </p:nvSpPr>
        <p:spPr>
          <a:xfrm>
            <a:off x="6686581" y="1082781"/>
            <a:ext cx="4392488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/>
              <a:t>Associated Events: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0" i="0">
                <a:solidFill>
                  <a:srgbClr val="001D35"/>
                </a:solidFill>
                <a:effectLst/>
                <a:latin typeface="Google Sans"/>
              </a:rPr>
              <a:t>Solar flares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1D35"/>
                </a:solidFill>
                <a:latin typeface="Google Sans"/>
              </a:rPr>
              <a:t>C</a:t>
            </a:r>
            <a:r>
              <a:rPr lang="en-US" sz="2000" b="0" i="0">
                <a:solidFill>
                  <a:srgbClr val="001D35"/>
                </a:solidFill>
                <a:effectLst/>
                <a:latin typeface="Google Sans"/>
              </a:rPr>
              <a:t>oronal mass ejections (CMEs)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0" i="0">
                <a:solidFill>
                  <a:srgbClr val="001D35"/>
                </a:solidFill>
                <a:effectLst/>
                <a:latin typeface="Google Sans"/>
              </a:rPr>
              <a:t>Solar particle events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1D35"/>
                </a:solidFill>
                <a:latin typeface="Google Sans"/>
              </a:rPr>
              <a:t>T</a:t>
            </a:r>
            <a:r>
              <a:rPr lang="en-US" sz="2000" b="0" i="0">
                <a:solidFill>
                  <a:srgbClr val="001D35"/>
                </a:solidFill>
                <a:effectLst/>
                <a:latin typeface="Google Sans"/>
              </a:rPr>
              <a:t>he solar wind</a:t>
            </a:r>
            <a:endParaRPr lang="de-CH" sz="200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610A23A-1D97-70D7-96E4-FB86306322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3"/>
          <a:stretch/>
        </p:blipFill>
        <p:spPr>
          <a:xfrm>
            <a:off x="41250" y="3480819"/>
            <a:ext cx="6202953" cy="25562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5DAD680-68B9-F071-6058-29BCD74411A8}"/>
              </a:ext>
            </a:extLst>
          </p:cNvPr>
          <p:cNvSpPr txBox="1"/>
          <p:nvPr/>
        </p:nvSpPr>
        <p:spPr>
          <a:xfrm>
            <a:off x="263352" y="5799567"/>
            <a:ext cx="414007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200"/>
              <a:t>https://www.swpc.noaa.gov/products/solar-cycle-progression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E7EDFF-4053-DC5F-2816-8B54D660C5FB}"/>
              </a:ext>
            </a:extLst>
          </p:cNvPr>
          <p:cNvGrpSpPr/>
          <p:nvPr/>
        </p:nvGrpSpPr>
        <p:grpSpPr>
          <a:xfrm>
            <a:off x="6244204" y="2885227"/>
            <a:ext cx="5844030" cy="3286365"/>
            <a:chOff x="6444333" y="2780928"/>
            <a:chExt cx="5567264" cy="3142349"/>
          </a:xfrm>
        </p:grpSpPr>
        <p:pic>
          <p:nvPicPr>
            <p:cNvPr id="25" name="Picture 24" descr="A person standing on a planet&#10;&#10;AI-generated content may be incorrect.">
              <a:extLst>
                <a:ext uri="{FF2B5EF4-FFF2-40B4-BE49-F238E27FC236}">
                  <a16:creationId xmlns:a16="http://schemas.microsoft.com/office/drawing/2014/main" id="{779CF310-0B14-6603-8D16-8CE7901CC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333" y="2780928"/>
              <a:ext cx="2783632" cy="1565793"/>
            </a:xfrm>
            <a:prstGeom prst="rect">
              <a:avLst/>
            </a:prstGeom>
          </p:spPr>
        </p:pic>
        <p:pic>
          <p:nvPicPr>
            <p:cNvPr id="27" name="Picture 26" descr="A sun with bright rays&#10;&#10;AI-generated content may be incorrect.">
              <a:extLst>
                <a:ext uri="{FF2B5EF4-FFF2-40B4-BE49-F238E27FC236}">
                  <a16:creationId xmlns:a16="http://schemas.microsoft.com/office/drawing/2014/main" id="{3B60EEC4-731D-5EE3-4476-BDA8E8DDA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7965" y="2793413"/>
              <a:ext cx="2783632" cy="1565159"/>
            </a:xfrm>
            <a:prstGeom prst="rect">
              <a:avLst/>
            </a:prstGeom>
          </p:spPr>
        </p:pic>
        <p:pic>
          <p:nvPicPr>
            <p:cNvPr id="29" name="Picture 28" descr="A sun in space with many small particles&#10;&#10;AI-generated content may be incorrect.">
              <a:extLst>
                <a:ext uri="{FF2B5EF4-FFF2-40B4-BE49-F238E27FC236}">
                  <a16:creationId xmlns:a16="http://schemas.microsoft.com/office/drawing/2014/main" id="{80A8578F-A13B-C6F7-B34D-2B7B144CD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334" y="4346721"/>
              <a:ext cx="2783632" cy="1565793"/>
            </a:xfrm>
            <a:prstGeom prst="rect">
              <a:avLst/>
            </a:prstGeom>
          </p:spPr>
        </p:pic>
        <p:pic>
          <p:nvPicPr>
            <p:cNvPr id="33" name="Picture 32" descr="A red and orange glowing ball&#10;&#10;AI-generated content may be incorrect.">
              <a:extLst>
                <a:ext uri="{FF2B5EF4-FFF2-40B4-BE49-F238E27FC236}">
                  <a16:creationId xmlns:a16="http://schemas.microsoft.com/office/drawing/2014/main" id="{16EB0D06-33C0-B7E2-67AC-8FDE17E18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7964" y="4358572"/>
              <a:ext cx="2783631" cy="15647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67771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5ACA-E7E0-46A9-90A5-F97195C8E0D2}" type="datetime1">
              <a:rPr lang="de-CH" smtClean="0"/>
              <a:t>17.09.2025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26</a:t>
            </a:fld>
            <a:endParaRPr lang="de-CH"/>
          </a:p>
        </p:txBody>
      </p:sp>
      <p:pic>
        <p:nvPicPr>
          <p:cNvPr id="9" name="Picture 8" descr="A satellite and satellite in space&#10;&#10;AI-generated content may be incorrect.">
            <a:extLst>
              <a:ext uri="{FF2B5EF4-FFF2-40B4-BE49-F238E27FC236}">
                <a16:creationId xmlns:a16="http://schemas.microsoft.com/office/drawing/2014/main" id="{0D2B66E3-DDE7-81CC-4715-C88CE111C8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792620"/>
            <a:ext cx="7413391" cy="527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68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183145"/>
            <a:ext cx="8964613" cy="810444"/>
          </a:xfrm>
        </p:spPr>
        <p:txBody>
          <a:bodyPr/>
          <a:lstStyle/>
          <a:p>
            <a:r>
              <a:rPr lang="en-GB"/>
              <a:t>Space Weather: An Introduction</a:t>
            </a:r>
            <a:endParaRPr lang="en-GB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017C-A38D-4268-8A55-0E04351A0416}" type="datetime1">
              <a:rPr lang="de-CH" smtClean="0"/>
              <a:t>17.09.2025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713A66E-43FF-C47A-705A-AB1011EFCB4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2098" b="1115"/>
          <a:stretch/>
        </p:blipFill>
        <p:spPr>
          <a:xfrm>
            <a:off x="5016674" y="1129571"/>
            <a:ext cx="6679560" cy="4598857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925" y="993589"/>
            <a:ext cx="4464496" cy="3083633"/>
          </a:xfrm>
        </p:spPr>
        <p:txBody>
          <a:bodyPr/>
          <a:lstStyle/>
          <a:p>
            <a:r>
              <a:rPr lang="en-GB" b="1" noProof="0"/>
              <a:t>Effects of solar </a:t>
            </a:r>
            <a:r>
              <a:rPr lang="en-GB" b="1"/>
              <a:t>a</a:t>
            </a:r>
            <a:r>
              <a:rPr lang="en-GB" b="1" noProof="0" err="1"/>
              <a:t>ctivity</a:t>
            </a:r>
            <a:r>
              <a:rPr lang="en-GB" b="1" noProof="0"/>
              <a:t> </a:t>
            </a:r>
            <a:endParaRPr lang="en-GB" b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/>
              <a:t>Microelectronics radiation damage (e.g. SEE, TID)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/>
              <a:t>Telecommunications disturbances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/>
              <a:t>Global Navigation Satellite Systems (GNSS) failure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/>
              <a:t>Induced currents (geomagnetic and geoelectric)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/>
              <a:t>High radiation exposure for aircrews and passengers</a:t>
            </a:r>
          </a:p>
          <a:p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66DD68-6717-3D1A-BC7C-F3EFEAF20539}"/>
              </a:ext>
            </a:extLst>
          </p:cNvPr>
          <p:cNvSpPr txBox="1"/>
          <p:nvPr/>
        </p:nvSpPr>
        <p:spPr>
          <a:xfrm>
            <a:off x="2729434" y="4861259"/>
            <a:ext cx="2016224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/>
              <a:t>Positive aspects: </a:t>
            </a:r>
            <a:r>
              <a:rPr lang="en-US"/>
              <a:t>Aurora Borealis</a:t>
            </a:r>
            <a:endParaRPr lang="de-CH" sz="2000" b="1"/>
          </a:p>
        </p:txBody>
      </p:sp>
    </p:spTree>
    <p:extLst>
      <p:ext uri="{BB962C8B-B14F-4D97-AF65-F5344CB8AC3E}">
        <p14:creationId xmlns:p14="http://schemas.microsoft.com/office/powerpoint/2010/main" val="3621007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79305"/>
            <a:ext cx="8964613" cy="810444"/>
          </a:xfrm>
        </p:spPr>
        <p:txBody>
          <a:bodyPr/>
          <a:lstStyle/>
          <a:p>
            <a:r>
              <a:rPr lang="en-GB" noProof="0"/>
              <a:t>Space Weather: Monitoring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767" y="1196752"/>
            <a:ext cx="5291476" cy="4644616"/>
          </a:xfrm>
        </p:spPr>
        <p:txBody>
          <a:bodyPr/>
          <a:lstStyle/>
          <a:p>
            <a:r>
              <a:rPr lang="en-GB" b="1"/>
              <a:t>Ground-based Monitoring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Solar Telescopes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err="1"/>
              <a:t>Magmetometers</a:t>
            </a:r>
            <a:r>
              <a:rPr lang="en-GB"/>
              <a:t> (The geomagnetic </a:t>
            </a:r>
            <a:r>
              <a:rPr lang="en-GB" err="1"/>
              <a:t>Kp</a:t>
            </a:r>
            <a:r>
              <a:rPr lang="en-GB"/>
              <a:t> Index)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Radio Spectrograph (</a:t>
            </a:r>
            <a:r>
              <a:rPr lang="en-GB" err="1"/>
              <a:t>eCALLISTO</a:t>
            </a:r>
            <a:r>
              <a:rPr lang="en-GB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GNSS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Ionosphere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Cosmic Rays Neutron Monitors</a:t>
            </a:r>
            <a:endParaRPr lang="en-GB" noProof="0"/>
          </a:p>
          <a:p>
            <a:endParaRPr lang="en-GB" noProof="0"/>
          </a:p>
          <a:p>
            <a:r>
              <a:rPr lang="en-GB" b="1"/>
              <a:t>Space-Based Monitoring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Solar and </a:t>
            </a:r>
            <a:r>
              <a:rPr lang="en-GB" err="1"/>
              <a:t>Heliosperic</a:t>
            </a:r>
            <a:r>
              <a:rPr lang="en-GB"/>
              <a:t> Observatory (SOHO)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The Vigil Mission (ESA)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DSCOVR (NASA)</a:t>
            </a:r>
            <a:endParaRPr lang="en-GB" noProof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Satellites Payloads </a:t>
            </a:r>
            <a:r>
              <a:rPr lang="en-GB"/>
              <a:t>(including </a:t>
            </a:r>
            <a:r>
              <a:rPr lang="en-GB" err="1"/>
              <a:t>SmallSats</a:t>
            </a:r>
            <a:r>
              <a:rPr lang="en-GB"/>
              <a:t> and CubeSats)</a:t>
            </a:r>
            <a:endParaRPr lang="en-GB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7749-10D8-46B3-836C-47B42D283A93}" type="datetime1">
              <a:rPr lang="de-CH" smtClean="0"/>
              <a:t>17.09.2025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872DE-14EB-C626-FFEB-FF84FE994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157" y="820844"/>
            <a:ext cx="2643615" cy="1940499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2DB10774-2CDA-780B-EDCE-7996A73DF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048" y="820844"/>
            <a:ext cx="2160000" cy="261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7AFFB499-B417-68DF-28EB-44D1E489A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630" y="3302882"/>
            <a:ext cx="24257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NASA to fly CubeSats on three new commercial launchers – Spaceflight Now">
            <a:extLst>
              <a:ext uri="{FF2B5EF4-FFF2-40B4-BE49-F238E27FC236}">
                <a16:creationId xmlns:a16="http://schemas.microsoft.com/office/drawing/2014/main" id="{90B1A22A-338E-9B44-A47F-D59E78876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4" t="2816" r="6207" b="-2816"/>
          <a:stretch/>
        </p:blipFill>
        <p:spPr bwMode="auto">
          <a:xfrm>
            <a:off x="8233251" y="4096658"/>
            <a:ext cx="2853373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D4E2AE-C292-D667-9B15-2759CF0B5717}"/>
              </a:ext>
            </a:extLst>
          </p:cNvPr>
          <p:cNvSpPr txBox="1"/>
          <p:nvPr/>
        </p:nvSpPr>
        <p:spPr>
          <a:xfrm>
            <a:off x="5808921" y="488163"/>
            <a:ext cx="25180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/>
              <a:t>Mini neutron monitors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1AE871-15FC-1807-EEA6-3ED9BC760FE8}"/>
              </a:ext>
            </a:extLst>
          </p:cNvPr>
          <p:cNvSpPr txBox="1"/>
          <p:nvPr/>
        </p:nvSpPr>
        <p:spPr>
          <a:xfrm>
            <a:off x="8926624" y="482290"/>
            <a:ext cx="21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err="1"/>
              <a:t>eCALLISTO</a:t>
            </a:r>
            <a:endParaRPr lang="en-GB" sz="1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4158C2-0F1E-B27B-D842-273E298B0EAF}"/>
              </a:ext>
            </a:extLst>
          </p:cNvPr>
          <p:cNvSpPr txBox="1"/>
          <p:nvPr/>
        </p:nvSpPr>
        <p:spPr>
          <a:xfrm>
            <a:off x="5585243" y="2950312"/>
            <a:ext cx="25180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/>
              <a:t>SOHO space craft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94B18E-F5FC-AFBB-BE1A-A047871913DF}"/>
              </a:ext>
            </a:extLst>
          </p:cNvPr>
          <p:cNvSpPr txBox="1"/>
          <p:nvPr/>
        </p:nvSpPr>
        <p:spPr>
          <a:xfrm>
            <a:off x="8579937" y="3745092"/>
            <a:ext cx="21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/>
              <a:t>1U CubeSat</a:t>
            </a:r>
          </a:p>
        </p:txBody>
      </p:sp>
    </p:spTree>
    <p:extLst>
      <p:ext uri="{BB962C8B-B14F-4D97-AF65-F5344CB8AC3E}">
        <p14:creationId xmlns:p14="http://schemas.microsoft.com/office/powerpoint/2010/main" val="427822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157" y="1197731"/>
            <a:ext cx="5291476" cy="4644616"/>
          </a:xfrm>
        </p:spPr>
        <p:txBody>
          <a:bodyPr/>
          <a:lstStyle/>
          <a:p>
            <a:r>
              <a:rPr lang="en-GB" b="1"/>
              <a:t>Ground-based Monitoring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Solar Telescopes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err="1"/>
              <a:t>Magmetometers</a:t>
            </a:r>
            <a:r>
              <a:rPr lang="en-GB"/>
              <a:t> (The geomagnetic </a:t>
            </a:r>
            <a:r>
              <a:rPr lang="en-GB" err="1"/>
              <a:t>Kp</a:t>
            </a:r>
            <a:r>
              <a:rPr lang="en-GB"/>
              <a:t> Index)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Radio Spectrograph (</a:t>
            </a:r>
            <a:r>
              <a:rPr lang="en-GB" err="1"/>
              <a:t>eCALLISTO</a:t>
            </a:r>
            <a:r>
              <a:rPr lang="en-GB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GNSS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Ionosphere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FF0000"/>
                </a:solidFill>
              </a:rPr>
              <a:t>Cosmic Rays Neutron Monitors</a:t>
            </a:r>
            <a:endParaRPr lang="en-GB" noProof="0">
              <a:solidFill>
                <a:srgbClr val="FF0000"/>
              </a:solidFill>
            </a:endParaRPr>
          </a:p>
          <a:p>
            <a:endParaRPr lang="en-GB" noProof="0"/>
          </a:p>
          <a:p>
            <a:r>
              <a:rPr lang="en-GB" b="1"/>
              <a:t>Space-Based Monitoring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Measurements of Solar Wind (Flux, Density)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err="1"/>
              <a:t>Photospheric</a:t>
            </a:r>
            <a:r>
              <a:rPr lang="en-GB" noProof="0"/>
              <a:t> Magnetographic Imagers </a:t>
            </a: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err="1"/>
              <a:t>Heliospheric</a:t>
            </a:r>
            <a:r>
              <a:rPr lang="en-GB"/>
              <a:t> Imagers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/>
              <a:t>Plasma Analysers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>
                <a:solidFill>
                  <a:srgbClr val="FF0000"/>
                </a:solidFill>
              </a:rPr>
              <a:t>Radiation Monitors, Particle Telescopes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79305"/>
            <a:ext cx="8964613" cy="810444"/>
          </a:xfrm>
        </p:spPr>
        <p:txBody>
          <a:bodyPr/>
          <a:lstStyle/>
          <a:p>
            <a:r>
              <a:rPr lang="en-GB" noProof="0"/>
              <a:t>Space Weather: Monitoring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7749-10D8-46B3-836C-47B42D283A93}" type="datetime1">
              <a:rPr lang="de-CH" smtClean="0"/>
              <a:t>17.09.2025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5E8105C-9B95-5F67-D526-F51525399E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409120" y="801568"/>
            <a:ext cx="3046684" cy="420197"/>
          </a:xfrm>
        </p:spPr>
        <p:txBody>
          <a:bodyPr/>
          <a:lstStyle/>
          <a:p>
            <a:r>
              <a:rPr lang="en-US" sz="2400" b="1"/>
              <a:t>Radiation Monitoring</a:t>
            </a:r>
            <a:endParaRPr lang="de-CH" sz="2400" b="1"/>
          </a:p>
        </p:txBody>
      </p:sp>
      <p:pic>
        <p:nvPicPr>
          <p:cNvPr id="11" name="Picture 10" descr="A satellite with solar panels&#10;&#10;AI-generated content may be incorrect.">
            <a:extLst>
              <a:ext uri="{FF2B5EF4-FFF2-40B4-BE49-F238E27FC236}">
                <a16:creationId xmlns:a16="http://schemas.microsoft.com/office/drawing/2014/main" id="{2B9D19C8-FE5E-8E54-8670-05FC224825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66" b="89809" l="9105" r="93131">
                        <a14:foregroundMark x1="90415" y1="73461" x2="90415" y2="70064"/>
                        <a14:foregroundMark x1="93131" y1="70276" x2="82748" y2="60085"/>
                        <a14:foregroundMark x1="9265" y1="28025" x2="9585" y2="27176"/>
                        <a14:foregroundMark x1="15655" y1="9766" x2="17252" y2="101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034" y="2633833"/>
            <a:ext cx="1531278" cy="1152128"/>
          </a:xfrm>
          <a:prstGeom prst="rect">
            <a:avLst/>
          </a:prstGeom>
        </p:spPr>
      </p:pic>
      <p:pic>
        <p:nvPicPr>
          <p:cNvPr id="13" name="Picture 12" descr="A large orange circle with a black background&#10;&#10;AI-generated content may be incorrect.">
            <a:extLst>
              <a:ext uri="{FF2B5EF4-FFF2-40B4-BE49-F238E27FC236}">
                <a16:creationId xmlns:a16="http://schemas.microsoft.com/office/drawing/2014/main" id="{064E8345-64FB-43AF-A235-22EE13F8D02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91" b="91896" l="9960" r="89996">
                        <a14:foregroundMark x1="38582" y1="91970" x2="56572" y2="90186"/>
                        <a14:foregroundMark x1="56572" y1="90186" x2="39166" y2="91970"/>
                        <a14:foregroundMark x1="42171" y1="13606" x2="53522" y2="95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11" r="18136"/>
          <a:stretch/>
        </p:blipFill>
        <p:spPr>
          <a:xfrm>
            <a:off x="9683643" y="600883"/>
            <a:ext cx="1621665" cy="1483694"/>
          </a:xfrm>
          <a:prstGeom prst="rect">
            <a:avLst/>
          </a:prstGeom>
        </p:spPr>
      </p:pic>
      <p:pic>
        <p:nvPicPr>
          <p:cNvPr id="17" name="Picture 16" descr="A building on a mountain&#10;&#10;AI-generated content may be incorrect.">
            <a:extLst>
              <a:ext uri="{FF2B5EF4-FFF2-40B4-BE49-F238E27FC236}">
                <a16:creationId xmlns:a16="http://schemas.microsoft.com/office/drawing/2014/main" id="{FD178913-B598-8516-03AC-0143AD5D791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8400" l="2924" r="98733">
                        <a14:foregroundMark x1="39396" y1="64142" x2="47076" y2="61200"/>
                        <a14:foregroundMark x1="11510" y1="74823" x2="23396" y2="70270"/>
                        <a14:foregroundMark x1="54965" y1="53158" x2="61988" y2="46000"/>
                        <a14:foregroundMark x1="54540" y1="53591" x2="54921" y2="53203"/>
                        <a14:foregroundMark x1="48692" y1="59553" x2="49293" y2="58941"/>
                        <a14:foregroundMark x1="77143" y1="55467" x2="78850" y2="56533"/>
                        <a14:foregroundMark x1="76288" y1="54933" x2="77143" y2="55467"/>
                        <a14:foregroundMark x1="61988" y1="46000" x2="66055" y2="48541"/>
                        <a14:foregroundMark x1="78850" y1="56533" x2="81697" y2="73228"/>
                        <a14:foregroundMark x1="5174" y1="98236" x2="4444" y2="98289"/>
                        <a14:foregroundMark x1="93763" y1="91779" x2="5716" y2="98196"/>
                        <a14:foregroundMark x1="12459" y1="75382" x2="13743" y2="72667"/>
                        <a14:foregroundMark x1="2434" y1="96587" x2="3312" y2="94730"/>
                        <a14:foregroundMark x1="37987" y1="67292" x2="38402" y2="67200"/>
                        <a14:foregroundMark x1="13743" y1="72667" x2="23287" y2="70551"/>
                        <a14:foregroundMark x1="48324" y1="60491" x2="48746" y2="60206"/>
                        <a14:foregroundMark x1="38402" y1="67200" x2="47211" y2="61243"/>
                        <a14:foregroundMark x1="56307" y1="55521" x2="66865" y2="54416"/>
                        <a14:foregroundMark x1="75601" y1="55333" x2="82270" y2="67591"/>
                        <a14:foregroundMark x1="75425" y1="55009" x2="75601" y2="55333"/>
                        <a14:foregroundMark x1="58480" y1="53067" x2="58480" y2="53067"/>
                        <a14:foregroundMark x1="57992" y1="52533" x2="57992" y2="52000"/>
                        <a14:foregroundMark x1="57018" y1="51333" x2="65789" y2="52133"/>
                        <a14:foregroundMark x1="65796" y1="51333" x2="67057" y2="51333"/>
                        <a14:foregroundMark x1="64912" y1="51333" x2="65497" y2="51333"/>
                        <a14:backgroundMark x1="8739" y1="82409" x2="11103" y2="76669"/>
                        <a14:backgroundMark x1="21348" y1="69201" x2="26121" y2="66133"/>
                        <a14:backgroundMark x1="26121" y1="66133" x2="38402" y2="46800"/>
                        <a14:backgroundMark x1="38402" y1="46800" x2="45322" y2="25467"/>
                        <a14:backgroundMark x1="45322" y1="25467" x2="35965" y2="6667"/>
                        <a14:backgroundMark x1="35965" y1="6667" x2="877" y2="1600"/>
                        <a14:backgroundMark x1="44383" y1="60541" x2="49627" y2="57230"/>
                        <a14:backgroundMark x1="75438" y1="52014" x2="77485" y2="52000"/>
                        <a14:backgroundMark x1="66712" y1="52073" x2="67873" y2="52065"/>
                        <a14:backgroundMark x1="77485" y1="52000" x2="87037" y2="33733"/>
                        <a14:backgroundMark x1="87037" y1="33733" x2="65302" y2="21600"/>
                        <a14:backgroundMark x1="65302" y1="21600" x2="30897" y2="57600"/>
                        <a14:backgroundMark x1="30897" y1="57600" x2="28070" y2="65067"/>
                        <a14:backgroundMark x1="11696" y1="74933" x2="4094" y2="97600"/>
                        <a14:backgroundMark x1="4094" y1="97600" x2="1170" y2="73467"/>
                        <a14:backgroundMark x1="1170" y1="73467" x2="9844" y2="74133"/>
                        <a14:backgroundMark x1="877" y1="95467" x2="2144" y2="96133"/>
                        <a14:backgroundMark x1="25926" y1="68000" x2="27193" y2="66933"/>
                        <a14:backgroundMark x1="26998" y1="67333" x2="30117" y2="64800"/>
                        <a14:backgroundMark x1="47856" y1="59600" x2="48830" y2="59200"/>
                        <a14:backgroundMark x1="49123" y1="59333" x2="54776" y2="58400"/>
                        <a14:backgroundMark x1="48830" y1="60133" x2="48830" y2="60133"/>
                        <a14:backgroundMark x1="51267" y1="58133" x2="53119" y2="56267"/>
                        <a14:backgroundMark x1="52339" y1="56000" x2="51267" y2="57733"/>
                        <a14:backgroundMark x1="53899" y1="57733" x2="54581" y2="54533"/>
                        <a14:backgroundMark x1="54483" y1="53600" x2="54776" y2="57200"/>
                        <a14:backgroundMark x1="67828" y1="49675" x2="73782" y2="49467"/>
                        <a14:backgroundMark x1="68324" y1="52133" x2="71930" y2="51333"/>
                        <a14:backgroundMark x1="99220" y1="94400" x2="84211" y2="83067"/>
                        <a14:backgroundMark x1="84211" y1="83067" x2="81774" y2="60133"/>
                        <a14:backgroundMark x1="81774" y1="60133" x2="98441" y2="52267"/>
                        <a14:backgroundMark x1="98441" y1="52267" x2="98733" y2="88533"/>
                        <a14:backgroundMark x1="83626" y1="82267" x2="82749" y2="76933"/>
                        <a14:backgroundMark x1="84893" y1="71067" x2="97368" y2="92000"/>
                        <a14:backgroundMark x1="93957" y1="89467" x2="85088" y2="81200"/>
                        <a14:backgroundMark x1="85478" y1="83200" x2="83821" y2="81067"/>
                        <a14:backgroundMark x1="83333" y1="81467" x2="82554" y2="76533"/>
                        <a14:backgroundMark x1="85185" y1="82933" x2="84016" y2="69067"/>
                        <a14:backgroundMark x1="82749" y1="73067" x2="83431" y2="81333"/>
                        <a14:backgroundMark x1="85965" y1="82533" x2="84698" y2="81067"/>
                        <a14:backgroundMark x1="84308" y1="69067" x2="83821" y2="70000"/>
                        <a14:backgroundMark x1="84893" y1="84267" x2="85965" y2="82667"/>
                        <a14:backgroundMark x1="83431" y1="69200" x2="86452" y2="75067"/>
                        <a14:backgroundMark x1="83723" y1="80800" x2="87232" y2="83600"/>
                        <a14:backgroundMark x1="23294" y1="70533" x2="39084" y2="63600"/>
                        <a14:backgroundMark x1="39084" y1="63600" x2="24561" y2="69733"/>
                        <a14:backgroundMark x1="32846" y1="70933" x2="33431" y2="70267"/>
                        <a14:backgroundMark x1="33236" y1="68667" x2="37914" y2="67467"/>
                        <a14:backgroundMark x1="32651" y1="68800" x2="33431" y2="68000"/>
                        <a14:backgroundMark x1="36160" y1="68533" x2="37232" y2="68667"/>
                        <a14:backgroundMark x1="3314" y1="98400" x2="3119" y2="98400"/>
                        <a14:backgroundMark x1="2047" y1="98000" x2="2827" y2="94533"/>
                        <a14:backgroundMark x1="3216" y1="98800" x2="4094" y2="96667"/>
                        <a14:backgroundMark x1="2729" y1="96667" x2="3314" y2="94933"/>
                        <a14:backgroundMark x1="3119" y1="99333" x2="4581" y2="98133"/>
                        <a14:backgroundMark x1="2632" y1="97200" x2="3509" y2="95467"/>
                        <a14:backgroundMark x1="2729" y1="97200" x2="3314" y2="93333"/>
                        <a14:backgroundMark x1="67154" y1="53733" x2="69688" y2="53200"/>
                        <a14:backgroundMark x1="68713" y1="54133" x2="71053" y2="53600"/>
                        <a14:backgroundMark x1="71150" y1="52667" x2="74464" y2="52400"/>
                        <a14:backgroundMark x1="71053" y1="54533" x2="75926" y2="53867"/>
                        <a14:backgroundMark x1="78168" y1="55467" x2="78168" y2="55467"/>
                        <a14:backgroundMark x1="75049" y1="54800" x2="75049" y2="54800"/>
                        <a14:backgroundMark x1="75439" y1="55333" x2="75439" y2="55333"/>
                        <a14:backgroundMark x1="75731" y1="54933" x2="75731" y2="54933"/>
                        <a14:backgroundMark x1="75536" y1="54800" x2="75536" y2="54800"/>
                        <a14:backgroundMark x1="75536" y1="54267" x2="75536" y2="54267"/>
                        <a14:backgroundMark x1="67154" y1="51200" x2="67154" y2="51200"/>
                        <a14:backgroundMark x1="66179" y1="50267" x2="66179" y2="50267"/>
                        <a14:backgroundMark x1="66082" y1="49467" x2="66082" y2="49467"/>
                        <a14:backgroundMark x1="67251" y1="49733" x2="67251" y2="49733"/>
                        <a14:backgroundMark x1="66277" y1="48400" x2="67057" y2="505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09" t="39500" r="3770"/>
          <a:stretch/>
        </p:blipFill>
        <p:spPr>
          <a:xfrm>
            <a:off x="6501027" y="4988744"/>
            <a:ext cx="2958794" cy="14158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E803191-CDA6-CBA0-13FC-32C66C52A915}"/>
              </a:ext>
            </a:extLst>
          </p:cNvPr>
          <p:cNvSpPr txBox="1"/>
          <p:nvPr/>
        </p:nvSpPr>
        <p:spPr>
          <a:xfrm>
            <a:off x="7248128" y="3218508"/>
            <a:ext cx="296939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Tx/>
              <a:buChar char="-"/>
            </a:pPr>
            <a:r>
              <a:rPr lang="en-US"/>
              <a:t>Low Earth Orbit</a:t>
            </a:r>
          </a:p>
          <a:p>
            <a:pPr marL="342900" indent="-342900" algn="l">
              <a:buFontTx/>
              <a:buChar char="-"/>
            </a:pPr>
            <a:r>
              <a:rPr lang="en-US"/>
              <a:t>Lagrange Points</a:t>
            </a:r>
          </a:p>
          <a:p>
            <a:pPr marL="342900" indent="-342900" algn="l">
              <a:buFontTx/>
              <a:buChar char="-"/>
            </a:pPr>
            <a:r>
              <a:rPr lang="en-US"/>
              <a:t>Geostationary Orbits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298D0D-CC3B-1F85-18F1-27D565FEE8FD}"/>
              </a:ext>
            </a:extLst>
          </p:cNvPr>
          <p:cNvSpPr txBox="1"/>
          <p:nvPr/>
        </p:nvSpPr>
        <p:spPr>
          <a:xfrm>
            <a:off x="6995642" y="2807959"/>
            <a:ext cx="26642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/>
              <a:t>400 km up to 1.5 </a:t>
            </a:r>
            <a:r>
              <a:rPr lang="en-US" sz="2000" err="1"/>
              <a:t>Ml</a:t>
            </a:r>
            <a:r>
              <a:rPr lang="en-US" sz="2000"/>
              <a:t> Km</a:t>
            </a:r>
            <a:endParaRPr lang="de-CH" sz="2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CB69F2-03F0-F316-1277-2EA51914AE5F}"/>
              </a:ext>
            </a:extLst>
          </p:cNvPr>
          <p:cNvSpPr txBox="1"/>
          <p:nvPr/>
        </p:nvSpPr>
        <p:spPr>
          <a:xfrm>
            <a:off x="9455696" y="5405836"/>
            <a:ext cx="27363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Tx/>
              <a:buChar char="-"/>
            </a:pPr>
            <a:r>
              <a:rPr lang="en-US"/>
              <a:t>Mountains Summit</a:t>
            </a:r>
          </a:p>
          <a:p>
            <a:pPr marL="342900" indent="-342900" algn="l">
              <a:buFontTx/>
              <a:buChar char="-"/>
            </a:pPr>
            <a:r>
              <a:rPr lang="en-US"/>
              <a:t>Sea Level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F92EF9-C477-A69E-EAE4-CF862400DB45}"/>
              </a:ext>
            </a:extLst>
          </p:cNvPr>
          <p:cNvSpPr txBox="1"/>
          <p:nvPr/>
        </p:nvSpPr>
        <p:spPr>
          <a:xfrm>
            <a:off x="9048328" y="4918843"/>
            <a:ext cx="295879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/>
              <a:t>3-4 km down to sea level</a:t>
            </a:r>
            <a:endParaRPr lang="de-CH" sz="2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CD5DF-E5A0-5AE1-A9F5-105C340E8C69}"/>
              </a:ext>
            </a:extLst>
          </p:cNvPr>
          <p:cNvSpPr txBox="1"/>
          <p:nvPr/>
        </p:nvSpPr>
        <p:spPr>
          <a:xfrm>
            <a:off x="5962188" y="4510602"/>
            <a:ext cx="254237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>
                <a:solidFill>
                  <a:srgbClr val="FF0000"/>
                </a:solidFill>
              </a:rPr>
              <a:t>Something’s missing</a:t>
            </a:r>
            <a:endParaRPr lang="de-CH" sz="20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18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30919"/>
            <a:ext cx="8964613" cy="430887"/>
          </a:xfrm>
        </p:spPr>
        <p:txBody>
          <a:bodyPr/>
          <a:lstStyle/>
          <a:p>
            <a:r>
              <a:rPr lang="en-GB"/>
              <a:t>The Atmospheric Region</a:t>
            </a:r>
            <a:endParaRPr lang="en-GB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31C7-51FA-41C4-AE19-66906CEAECB1}" type="datetime1">
              <a:rPr lang="de-CH" smtClean="0"/>
              <a:t>17.09.2025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/>
          </a:p>
        </p:txBody>
      </p:sp>
      <p:pic>
        <p:nvPicPr>
          <p:cNvPr id="11" name="Content Placeholder 10" descr="A blue planet with bright lights&#10;&#10;AI-generated content may be incorrect.">
            <a:extLst>
              <a:ext uri="{FF2B5EF4-FFF2-40B4-BE49-F238E27FC236}">
                <a16:creationId xmlns:a16="http://schemas.microsoft.com/office/drawing/2014/main" id="{FF6495CF-F754-59FD-0B7B-386502624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29" y="690978"/>
            <a:ext cx="3702683" cy="2083130"/>
          </a:xfrm>
          <a:prstGeom prst="rect">
            <a:avLst/>
          </a:prstGeom>
        </p:spPr>
      </p:pic>
      <p:pic>
        <p:nvPicPr>
          <p:cNvPr id="15" name="Picture 14" descr="A black and white image of a magnifying glass&#10;&#10;AI-generated content may be incorrect.">
            <a:extLst>
              <a:ext uri="{FF2B5EF4-FFF2-40B4-BE49-F238E27FC236}">
                <a16:creationId xmlns:a16="http://schemas.microsoft.com/office/drawing/2014/main" id="{B43EF154-DFE7-9880-58FE-DF0C16C149F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6741">
            <a:off x="204633" y="1808607"/>
            <a:ext cx="1771788" cy="1771788"/>
          </a:xfrm>
          <a:prstGeom prst="rect">
            <a:avLst/>
          </a:prstGeom>
        </p:spPr>
      </p:pic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3160EFA5-FFB4-11B7-50B8-16D118DAD5DD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762000" y="3038475"/>
            <a:ext cx="1382094" cy="782136"/>
          </a:xfrm>
          <a:prstGeom prst="bentConnector3">
            <a:avLst>
              <a:gd name="adj1" fmla="val 2249"/>
            </a:avLst>
          </a:prstGeom>
          <a:ln w="57150">
            <a:solidFill>
              <a:srgbClr val="C1C6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98B59AE-5AF9-5784-CAC0-031BEE1ED5EC}"/>
              </a:ext>
            </a:extLst>
          </p:cNvPr>
          <p:cNvSpPr txBox="1"/>
          <p:nvPr/>
        </p:nvSpPr>
        <p:spPr>
          <a:xfrm>
            <a:off x="8953239" y="998941"/>
            <a:ext cx="346603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b="1"/>
              <a:t>Previous Studies</a:t>
            </a:r>
            <a:endParaRPr lang="de-CH" sz="2800" b="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ABC563-2B7F-07A9-AFFE-6E4A57D2D6D0}"/>
              </a:ext>
            </a:extLst>
          </p:cNvPr>
          <p:cNvSpPr txBox="1"/>
          <p:nvPr/>
        </p:nvSpPr>
        <p:spPr>
          <a:xfrm>
            <a:off x="695325" y="5565932"/>
            <a:ext cx="43080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/>
              <a:t>Readapted from Cosmic Rays at Earth</a:t>
            </a:r>
          </a:p>
          <a:p>
            <a:pPr algn="l"/>
            <a:r>
              <a:rPr lang="en-US" sz="1200"/>
              <a:t>Researcher's Reference Manual and Data Book(2001)</a:t>
            </a:r>
            <a:endParaRPr lang="de-CH" sz="1200"/>
          </a:p>
        </p:txBody>
      </p:sp>
      <p:pic>
        <p:nvPicPr>
          <p:cNvPr id="27" name="Picture 26" descr="A white airplane flying in the sky&#10;&#10;AI-generated content may be incorrect.">
            <a:extLst>
              <a:ext uri="{FF2B5EF4-FFF2-40B4-BE49-F238E27FC236}">
                <a16:creationId xmlns:a16="http://schemas.microsoft.com/office/drawing/2014/main" id="{DD64BD87-EFE6-613C-5A64-12637F0565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backgroundMark x1="22604" y1="43148" x2="28906" y2="549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021" t="29001" r="14757" b="28128"/>
          <a:stretch/>
        </p:blipFill>
        <p:spPr>
          <a:xfrm>
            <a:off x="9125538" y="2184024"/>
            <a:ext cx="2925833" cy="963595"/>
          </a:xfrm>
          <a:prstGeom prst="rect">
            <a:avLst/>
          </a:prstGeom>
        </p:spPr>
      </p:pic>
      <p:pic>
        <p:nvPicPr>
          <p:cNvPr id="31" name="Picture 30" descr="A balloon with a basket attached to it&#10;&#10;AI-generated content may be incorrect.">
            <a:extLst>
              <a:ext uri="{FF2B5EF4-FFF2-40B4-BE49-F238E27FC236}">
                <a16:creationId xmlns:a16="http://schemas.microsoft.com/office/drawing/2014/main" id="{CA17A13B-5D27-B777-32D7-F6B30399A6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107" b="90874" l="9884" r="89826">
                        <a14:foregroundMark x1="33140" y1="10291" x2="58721" y2="6990"/>
                        <a14:foregroundMark x1="58721" y1="6990" x2="72384" y2="10874"/>
                        <a14:foregroundMark x1="44767" y1="3689" x2="55814" y2="3107"/>
                        <a14:foregroundMark x1="59593" y1="80777" x2="62209" y2="69320"/>
                        <a14:foregroundMark x1="62209" y1="69320" x2="70930" y2="76699"/>
                        <a14:foregroundMark x1="48547" y1="72427" x2="49128" y2="72621"/>
                        <a14:foregroundMark x1="51744" y1="74757" x2="52907" y2="69903"/>
                        <a14:foregroundMark x1="73547" y1="67961" x2="77907" y2="76505"/>
                        <a14:foregroundMark x1="75581" y1="68932" x2="75581" y2="68350"/>
                        <a14:foregroundMark x1="52326" y1="73010" x2="52907" y2="70874"/>
                        <a14:foregroundMark x1="74128" y1="66990" x2="73547" y2="66990"/>
                        <a14:foregroundMark x1="51163" y1="73204" x2="53198" y2="70291"/>
                        <a14:foregroundMark x1="74128" y1="66990" x2="77326" y2="69126"/>
                        <a14:foregroundMark x1="52907" y1="73204" x2="52907" y2="70874"/>
                        <a14:foregroundMark x1="47384" y1="90291" x2="50291" y2="90874"/>
                        <a14:foregroundMark x1="50291" y1="59806" x2="49128" y2="59806"/>
                        <a14:foregroundMark x1="50581" y1="37087" x2="50291" y2="57476"/>
                        <a14:foregroundMark x1="49709" y1="62330" x2="48547" y2="68932"/>
                        <a14:foregroundMark x1="51744" y1="53010" x2="53198" y2="66408"/>
                        <a14:foregroundMark x1="52326" y1="53010" x2="64535" y2="62913"/>
                        <a14:foregroundMark x1="64535" y1="62913" x2="68023" y2="64272"/>
                        <a14:foregroundMark x1="47674" y1="77087" x2="47674" y2="887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462" y="641944"/>
            <a:ext cx="2016224" cy="3018473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62D8CB5-8B34-B968-3E6D-FC00CCBC8598}"/>
              </a:ext>
            </a:extLst>
          </p:cNvPr>
          <p:cNvSpPr txBox="1"/>
          <p:nvPr/>
        </p:nvSpPr>
        <p:spPr>
          <a:xfrm>
            <a:off x="6563350" y="3436852"/>
            <a:ext cx="275647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/>
              <a:t>~30 km (Stratosphere)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/>
              <a:t>Mainly simplified instrumentation (Gamma-Ray Detectors)</a:t>
            </a:r>
            <a:endParaRPr lang="de-CH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BAAF2D7-BA83-1A10-241D-29D4384C5A85}"/>
              </a:ext>
            </a:extLst>
          </p:cNvPr>
          <p:cNvSpPr txBox="1"/>
          <p:nvPr/>
        </p:nvSpPr>
        <p:spPr>
          <a:xfrm>
            <a:off x="9318502" y="3436852"/>
            <a:ext cx="258333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~10 km (</a:t>
            </a:r>
            <a:r>
              <a:rPr lang="en-US" err="1"/>
              <a:t>Troposhere</a:t>
            </a:r>
            <a:r>
              <a:rPr lang="en-US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Mainly </a:t>
            </a:r>
            <a:r>
              <a:rPr lang="en-US" err="1"/>
              <a:t>Dosimetric</a:t>
            </a:r>
            <a:r>
              <a:rPr lang="en-US"/>
              <a:t> Studies  (Aircrew exposure)      </a:t>
            </a:r>
            <a:endParaRPr lang="de-CH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574527B-4DB1-85D7-7C09-FD20F05A56A9}"/>
              </a:ext>
            </a:extLst>
          </p:cNvPr>
          <p:cNvSpPr txBox="1"/>
          <p:nvPr/>
        </p:nvSpPr>
        <p:spPr>
          <a:xfrm>
            <a:off x="7550651" y="4875655"/>
            <a:ext cx="2756480" cy="1446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>
                <a:solidFill>
                  <a:srgbClr val="FF0000"/>
                </a:solidFill>
              </a:rPr>
              <a:t>Gaps of Knowledge</a:t>
            </a:r>
            <a:r>
              <a:rPr lang="en-US" sz="2000"/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Energy spectrum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Particle composition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Direction of particles</a:t>
            </a:r>
          </a:p>
          <a:p>
            <a:pPr marL="342900" indent="-342900" algn="l">
              <a:buFontTx/>
              <a:buChar char="-"/>
            </a:pPr>
            <a:endParaRPr lang="en-US" sz="20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7FA8C9-195E-16E6-8862-CB1550F747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4094" y="2075290"/>
            <a:ext cx="4376470" cy="349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12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36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DE784-6026-0325-9A6E-3CCEFD129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31784"/>
            <a:ext cx="8964613" cy="810444"/>
          </a:xfrm>
        </p:spPr>
        <p:txBody>
          <a:bodyPr/>
          <a:lstStyle/>
          <a:p>
            <a:r>
              <a:rPr lang="en-US"/>
              <a:t>The AMORE Instrument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5CE3D-223F-6AC3-7BDE-21AF144B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7D8E8-793D-981C-F241-C97FBD575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DB488-906C-2B76-05F0-C6C2A688E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1DC73C3-BDE4-A9B7-C44D-42DF14CF8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985129"/>
            <a:ext cx="7776864" cy="612067"/>
          </a:xfrm>
        </p:spPr>
        <p:txBody>
          <a:bodyPr/>
          <a:lstStyle/>
          <a:p>
            <a:r>
              <a:rPr lang="en-US" b="1"/>
              <a:t>The </a:t>
            </a:r>
            <a:r>
              <a:rPr lang="en-US" b="1">
                <a:solidFill>
                  <a:srgbClr val="FF0000"/>
                </a:solidFill>
              </a:rPr>
              <a:t>A</a:t>
            </a:r>
            <a:r>
              <a:rPr lang="en-US" b="1"/>
              <a:t>irspace </a:t>
            </a:r>
            <a:r>
              <a:rPr lang="en-US" b="1">
                <a:solidFill>
                  <a:srgbClr val="FF0000"/>
                </a:solidFill>
              </a:rPr>
              <a:t>M</a:t>
            </a:r>
            <a:r>
              <a:rPr lang="en-US" b="1"/>
              <a:t>easurements </a:t>
            </a:r>
            <a:r>
              <a:rPr lang="en-US" b="1">
                <a:solidFill>
                  <a:srgbClr val="FF0000"/>
                </a:solidFill>
              </a:rPr>
              <a:t>O</a:t>
            </a:r>
            <a:r>
              <a:rPr lang="en-US" b="1"/>
              <a:t>f </a:t>
            </a:r>
            <a:r>
              <a:rPr lang="en-US" b="1">
                <a:solidFill>
                  <a:srgbClr val="FF0000"/>
                </a:solidFill>
              </a:rPr>
              <a:t>R</a:t>
            </a:r>
            <a:r>
              <a:rPr lang="en-US" b="1"/>
              <a:t>adiation </a:t>
            </a:r>
            <a:r>
              <a:rPr lang="en-US" b="1">
                <a:solidFill>
                  <a:srgbClr val="FF0000"/>
                </a:solidFill>
              </a:rPr>
              <a:t>E</a:t>
            </a:r>
            <a:r>
              <a:rPr lang="en-US" b="1"/>
              <a:t>nvironment Instrument</a:t>
            </a:r>
            <a:endParaRPr lang="de-CH" b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BB5933-6A1B-28D5-9A6F-FBE9D98EA688}"/>
              </a:ext>
            </a:extLst>
          </p:cNvPr>
          <p:cNvSpPr txBox="1"/>
          <p:nvPr/>
        </p:nvSpPr>
        <p:spPr>
          <a:xfrm>
            <a:off x="736620" y="1518574"/>
            <a:ext cx="60374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Particle Telescope ΔE-E-ΔE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/>
              <a:t>Planar BC-400 Scintillator surrounding Cubic </a:t>
            </a:r>
            <a:r>
              <a:rPr lang="en-US" err="1"/>
              <a:t>NaI</a:t>
            </a:r>
            <a:r>
              <a:rPr lang="en-US"/>
              <a:t>(Tl)</a:t>
            </a:r>
            <a:endParaRPr lang="de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4EB6DC-4898-48FB-D154-EEFE49A457C4}"/>
              </a:ext>
            </a:extLst>
          </p:cNvPr>
          <p:cNvSpPr txBox="1"/>
          <p:nvPr/>
        </p:nvSpPr>
        <p:spPr>
          <a:xfrm>
            <a:off x="1989943" y="2585218"/>
            <a:ext cx="4491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/>
              <a:t>AMORE Features</a:t>
            </a:r>
            <a:endParaRPr lang="de-CH" sz="2000"/>
          </a:p>
        </p:txBody>
      </p:sp>
      <p:pic>
        <p:nvPicPr>
          <p:cNvPr id="7" name="Picture 6" descr="A white cube with a blue light inside&#10;&#10;AI-generated content may be incorrect.">
            <a:extLst>
              <a:ext uri="{FF2B5EF4-FFF2-40B4-BE49-F238E27FC236}">
                <a16:creationId xmlns:a16="http://schemas.microsoft.com/office/drawing/2014/main" id="{08648F30-5CC1-5146-CC40-906C401BD0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352" b="91667" l="24219" r="72552">
                        <a14:foregroundMark x1="31250" y1="17870" x2="46302" y2="9074"/>
                        <a14:foregroundMark x1="26094" y1="28056" x2="34531" y2="35648"/>
                        <a14:foregroundMark x1="34531" y1="35648" x2="42396" y2="51852"/>
                        <a14:foregroundMark x1="42396" y1="51852" x2="42969" y2="83519"/>
                        <a14:foregroundMark x1="29862" y1="78641" x2="38073" y2="81111"/>
                        <a14:foregroundMark x1="38073" y1="81111" x2="42656" y2="86204"/>
                        <a14:foregroundMark x1="51094" y1="43611" x2="71302" y2="29167"/>
                        <a14:foregroundMark x1="44167" y1="90741" x2="49167" y2="89352"/>
                        <a14:foregroundMark x1="47344" y1="91759" x2="48125" y2="89630"/>
                        <a14:foregroundMark x1="48229" y1="6389" x2="48698" y2="4537"/>
                        <a14:foregroundMark x1="71858" y1="71718" x2="71615" y2="25093"/>
                        <a14:foregroundMark x1="71873" y1="74694" x2="71869" y2="73935"/>
                        <a14:foregroundMark x1="72442" y1="74213" x2="72552" y2="71204"/>
                        <a14:foregroundMark x1="72102" y1="74900" x2="72188" y2="71852"/>
                        <a14:backgroundMark x1="26719" y1="77593" x2="25208" y2="75185"/>
                        <a14:backgroundMark x1="25521" y1="76296" x2="24740" y2="31019"/>
                        <a14:backgroundMark x1="24740" y1="31019" x2="24740" y2="76944"/>
                        <a14:backgroundMark x1="24740" y1="76944" x2="24427" y2="63148"/>
                        <a14:backgroundMark x1="27292" y1="77593" x2="26406" y2="78426"/>
                        <a14:backgroundMark x1="26563" y1="78426" x2="26563" y2="78426"/>
                        <a14:backgroundMark x1="26563" y1="78426" x2="28385" y2="79259"/>
                        <a14:backgroundMark x1="26719" y1="77315" x2="28646" y2="78981"/>
                        <a14:backgroundMark x1="25052" y1="77593" x2="25521" y2="76759"/>
                        <a14:backgroundMark x1="25521" y1="78981" x2="25938" y2="78148"/>
                        <a14:backgroundMark x1="27917" y1="79259" x2="29427" y2="79722"/>
                        <a14:backgroundMark x1="72440" y1="75110" x2="72604" y2="71759"/>
                        <a14:backgroundMark x1="72448" y1="73551" x2="72448" y2="75151"/>
                        <a14:backgroundMark x1="72448" y1="71296" x2="72448" y2="70419"/>
                        <a14:backgroundMark x1="72711" y1="72106" x2="72813" y2="70926"/>
                        <a14:backgroundMark x1="72396" y1="75741" x2="72267" y2="77232"/>
                        <a14:backgroundMark x1="72552" y1="71296" x2="72656" y2="74815"/>
                        <a14:backgroundMark x1="72489" y1="75368" x2="72604" y2="73889"/>
                        <a14:backgroundMark x1="72334" y1="74847" x2="72656" y2="73333"/>
                        <a14:backgroundMark x1="71927" y1="76759" x2="71803" y2="77342"/>
                        <a14:backgroundMark x1="72135" y1="76389" x2="73073" y2="73889"/>
                        <a14:backgroundMark x1="72396" y1="74722" x2="72344" y2="77778"/>
                        <a14:backgroundMark x1="71823" y1="76759" x2="72448" y2="75741"/>
                        <a14:backgroundMark x1="72552" y1="71574" x2="72656" y2="73148"/>
                        <a14:backgroundMark x1="72552" y1="73981" x2="72604" y2="72500"/>
                        <a14:backgroundMark x1="71823" y1="76111" x2="72344" y2="75833"/>
                        <a14:backgroundMark x1="72448" y1="74630" x2="72500" y2="71759"/>
                        <a14:backgroundMark x1="72500" y1="71944" x2="72448" y2="73981"/>
                        <a14:backgroundMark x1="71667" y1="76389" x2="72135" y2="75741"/>
                        <a14:backgroundMark x1="72500" y1="75093" x2="72604" y2="71481"/>
                        <a14:backgroundMark x1="71719" y1="76296" x2="72552" y2="75185"/>
                        <a14:backgroundMark x1="72500" y1="74630" x2="72552" y2="71574"/>
                        <a14:backgroundMark x1="72031" y1="75648" x2="72604" y2="75556"/>
                        <a14:backgroundMark x1="72396" y1="77685" x2="72292" y2="75926"/>
                        <a14:backgroundMark x1="72188" y1="76111" x2="71510" y2="7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45" r="22705"/>
          <a:stretch/>
        </p:blipFill>
        <p:spPr>
          <a:xfrm>
            <a:off x="7641924" y="1949153"/>
            <a:ext cx="3426140" cy="342614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F33D571B-4847-6074-30BC-0DADAB821508}"/>
              </a:ext>
            </a:extLst>
          </p:cNvPr>
          <p:cNvSpPr/>
          <p:nvPr/>
        </p:nvSpPr>
        <p:spPr>
          <a:xfrm>
            <a:off x="4295800" y="4436701"/>
            <a:ext cx="2185486" cy="117744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1"/>
                </a:solidFill>
              </a:rPr>
              <a:t>Energy range up to 100s of MeV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4E60AF7-5886-5F45-FB1D-7A92DD7D0A13}"/>
              </a:ext>
            </a:extLst>
          </p:cNvPr>
          <p:cNvSpPr/>
          <p:nvPr/>
        </p:nvSpPr>
        <p:spPr>
          <a:xfrm>
            <a:off x="4295800" y="3162344"/>
            <a:ext cx="2185486" cy="117744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1"/>
                </a:solidFill>
              </a:rPr>
              <a:t>Sensitive to neutral and charged particles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A790A32-B100-526B-B323-F5058CC46CE4}"/>
              </a:ext>
            </a:extLst>
          </p:cNvPr>
          <p:cNvSpPr/>
          <p:nvPr/>
        </p:nvSpPr>
        <p:spPr>
          <a:xfrm>
            <a:off x="1997566" y="4436701"/>
            <a:ext cx="2185486" cy="1177446"/>
          </a:xfrm>
          <a:prstGeom prst="rect">
            <a:avLst/>
          </a:prstGeom>
          <a:solidFill>
            <a:srgbClr val="448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1"/>
                </a:solidFill>
              </a:rPr>
              <a:t>Directional sensitivity - </a:t>
            </a:r>
            <a:r>
              <a:rPr lang="en-US"/>
              <a:t>4π FOV</a:t>
            </a:r>
            <a:r>
              <a:rPr lang="en-GB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8A92E87-0B33-A639-3A61-2638E684106B}"/>
              </a:ext>
            </a:extLst>
          </p:cNvPr>
          <p:cNvSpPr/>
          <p:nvPr/>
        </p:nvSpPr>
        <p:spPr>
          <a:xfrm>
            <a:off x="1989941" y="3168567"/>
            <a:ext cx="2185487" cy="11774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>
                <a:solidFill>
                  <a:schemeClr val="bg1"/>
                </a:solidFill>
              </a:rPr>
              <a:t>Low mass, size &amp; power consumption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15526A-F86A-FD97-F661-581DEDCB2BB1}"/>
              </a:ext>
            </a:extLst>
          </p:cNvPr>
          <p:cNvSpPr txBox="1"/>
          <p:nvPr/>
        </p:nvSpPr>
        <p:spPr>
          <a:xfrm>
            <a:off x="7988657" y="5335935"/>
            <a:ext cx="2732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/>
              <a:t>Final design illustration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824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C396-91DB-41B5-9E1E-AB8462F47882}" type="datetime1">
              <a:rPr lang="de-CH" smtClean="0"/>
              <a:t>17.09.2025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41206" y="1292087"/>
            <a:ext cx="8118732" cy="2837461"/>
          </a:xfrm>
        </p:spPr>
        <p:txBody>
          <a:bodyPr anchor="b"/>
          <a:lstStyle/>
          <a:p>
            <a:r>
              <a:rPr lang="en-GB" noProof="0">
                <a:latin typeface="+mj-lt"/>
              </a:rPr>
              <a:t>building</a:t>
            </a:r>
            <a:r>
              <a:rPr lang="en-GB" b="1" noProof="0">
                <a:latin typeface="+mj-lt"/>
              </a:rPr>
              <a:t> AMORE</a:t>
            </a:r>
          </a:p>
        </p:txBody>
      </p:sp>
    </p:spTree>
    <p:extLst>
      <p:ext uri="{BB962C8B-B14F-4D97-AF65-F5344CB8AC3E}">
        <p14:creationId xmlns:p14="http://schemas.microsoft.com/office/powerpoint/2010/main" val="1682631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1E31A-AF39-BD29-5753-0F69D7372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AMORE  ΔE (</a:t>
            </a:r>
            <a:r>
              <a:rPr lang="en-US" err="1"/>
              <a:t>dE</a:t>
            </a:r>
            <a:r>
              <a:rPr lang="en-US"/>
              <a:t>) Detector</a:t>
            </a:r>
            <a:endParaRPr lang="en-US" sz="1800" b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01EB6-42A7-DBA5-51C0-ADDAF2B08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013756"/>
            <a:ext cx="5903366" cy="500763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First version – Luka Marjanovic’s Master’s Thesis</a:t>
            </a:r>
          </a:p>
          <a:p>
            <a:pPr marL="342900" indent="-342900">
              <a:buFont typeface="Arial"/>
              <a:buChar char="•"/>
            </a:pPr>
            <a:r>
              <a:rPr lang="en-US"/>
              <a:t>52x52x2 mm</a:t>
            </a:r>
            <a:r>
              <a:rPr lang="en-US" baseline="30000"/>
              <a:t>3  </a:t>
            </a:r>
            <a:r>
              <a:rPr lang="en-US"/>
              <a:t>BC-400 plastic scintillator</a:t>
            </a:r>
          </a:p>
          <a:p>
            <a:pPr marL="342900" indent="-342900">
              <a:buFont typeface="Arial"/>
              <a:buChar char="•"/>
            </a:pPr>
            <a:r>
              <a:rPr lang="en-US"/>
              <a:t>8x </a:t>
            </a:r>
            <a:r>
              <a:rPr lang="en-US" err="1"/>
              <a:t>SiPM</a:t>
            </a:r>
            <a:r>
              <a:rPr lang="en-US"/>
              <a:t> 1.3x1.3 mm</a:t>
            </a:r>
            <a:r>
              <a:rPr lang="en-US" baseline="30000"/>
              <a:t>2</a:t>
            </a:r>
            <a:r>
              <a:rPr lang="en-US"/>
              <a:t> optical readout</a:t>
            </a:r>
          </a:p>
          <a:p>
            <a:pPr marL="594360" lvl="1" indent="-251460">
              <a:buFont typeface="Courier New"/>
              <a:buChar char="o"/>
            </a:pPr>
            <a:r>
              <a:rPr lang="en-US"/>
              <a:t>4 channels of 2 </a:t>
            </a:r>
            <a:r>
              <a:rPr lang="en-US" err="1"/>
              <a:t>SiPMs</a:t>
            </a:r>
            <a:r>
              <a:rPr lang="en-US"/>
              <a:t> </a:t>
            </a:r>
          </a:p>
          <a:p>
            <a:pPr marL="90900"/>
            <a:endParaRPr lang="en-US"/>
          </a:p>
          <a:p>
            <a:pPr marL="90900"/>
            <a:r>
              <a:rPr lang="en-US"/>
              <a:t>Investigating</a:t>
            </a:r>
          </a:p>
          <a:p>
            <a:pPr marL="433800" indent="-342900">
              <a:buFont typeface="Arial" panose="020B0604020202020204" pitchFamily="34" charset="0"/>
              <a:buChar char="•"/>
            </a:pPr>
            <a:r>
              <a:rPr lang="en-US"/>
              <a:t>Light output with different wrappings (paper, Aluminium, </a:t>
            </a:r>
            <a:r>
              <a:rPr lang="en-US" err="1"/>
              <a:t>Vikuiti</a:t>
            </a:r>
            <a:r>
              <a:rPr lang="en-US"/>
              <a:t>, none)</a:t>
            </a:r>
          </a:p>
          <a:p>
            <a:pPr marL="433800" indent="-342900">
              <a:buFont typeface="Arial" panose="020B0604020202020204" pitchFamily="34" charset="0"/>
              <a:buChar char="•"/>
            </a:pPr>
            <a:r>
              <a:rPr lang="en-US"/>
              <a:t>Position sensitivity</a:t>
            </a:r>
          </a:p>
          <a:p>
            <a:pPr marL="90900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C7EE5-A5BE-CF15-90B3-4448D4DE0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17.09.2025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D829B-E3FC-97CF-F50E-2D6C1BA99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E03F7-0EE9-F428-AA56-DD38ACC14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FE18CB-888B-402C-4005-42F6325C76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356" t="9640" r="13920" b="7238"/>
          <a:stretch>
            <a:fillRect/>
          </a:stretch>
        </p:blipFill>
        <p:spPr>
          <a:xfrm>
            <a:off x="7291494" y="3508059"/>
            <a:ext cx="3659110" cy="30288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4AF173-5ABC-F477-9725-3078D51EB2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102" t="6471" r="6120" b="7550"/>
          <a:stretch>
            <a:fillRect/>
          </a:stretch>
        </p:blipFill>
        <p:spPr>
          <a:xfrm>
            <a:off x="7298900" y="277231"/>
            <a:ext cx="3654855" cy="30046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914348-7F29-F11D-B98A-362C626CCF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044" t="10480" r="8273" b="8374"/>
          <a:stretch>
            <a:fillRect/>
          </a:stretch>
        </p:blipFill>
        <p:spPr>
          <a:xfrm>
            <a:off x="3360691" y="4547520"/>
            <a:ext cx="3655765" cy="199762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225C87B-B686-44C7-A391-ED26B8B28595}"/>
              </a:ext>
            </a:extLst>
          </p:cNvPr>
          <p:cNvCxnSpPr/>
          <p:nvPr/>
        </p:nvCxnSpPr>
        <p:spPr>
          <a:xfrm>
            <a:off x="3842441" y="5772381"/>
            <a:ext cx="195765" cy="1400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1EC44F5-5184-8E2E-2643-E60FD8F77D4C}"/>
              </a:ext>
            </a:extLst>
          </p:cNvPr>
          <p:cNvCxnSpPr>
            <a:cxnSpLocks/>
          </p:cNvCxnSpPr>
          <p:nvPr/>
        </p:nvCxnSpPr>
        <p:spPr>
          <a:xfrm>
            <a:off x="4046878" y="5549356"/>
            <a:ext cx="16108" cy="2948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4F10027-6F65-6723-758F-3F43D0D76F16}"/>
              </a:ext>
            </a:extLst>
          </p:cNvPr>
          <p:cNvCxnSpPr/>
          <p:nvPr/>
        </p:nvCxnSpPr>
        <p:spPr>
          <a:xfrm flipV="1">
            <a:off x="2958088" y="5697109"/>
            <a:ext cx="976350" cy="374186"/>
          </a:xfrm>
          <a:prstGeom prst="straightConnector1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8954E69-EA4F-990D-FA94-1015413BC3C0}"/>
              </a:ext>
            </a:extLst>
          </p:cNvPr>
          <p:cNvSpPr txBox="1">
            <a:spLocks/>
          </p:cNvSpPr>
          <p:nvPr/>
        </p:nvSpPr>
        <p:spPr>
          <a:xfrm>
            <a:off x="2061807" y="5840977"/>
            <a:ext cx="1377410" cy="4629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solidFill>
                  <a:srgbClr val="FFFFFF"/>
                </a:solidFill>
              </a:rPr>
              <a:t> 1.3x1.3 mm</a:t>
            </a:r>
            <a:r>
              <a:rPr lang="en-US" sz="1800" baseline="30000">
                <a:solidFill>
                  <a:srgbClr val="FFFFFF"/>
                </a:solidFill>
              </a:rPr>
              <a:t>2</a:t>
            </a:r>
            <a:r>
              <a:rPr lang="en-US" sz="18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82423AD-95F6-B2CF-E979-83CDE4DA5272}"/>
              </a:ext>
            </a:extLst>
          </p:cNvPr>
          <p:cNvSpPr/>
          <p:nvPr/>
        </p:nvSpPr>
        <p:spPr>
          <a:xfrm>
            <a:off x="7492459" y="967479"/>
            <a:ext cx="1095244" cy="905592"/>
          </a:xfrm>
          <a:custGeom>
            <a:avLst/>
            <a:gdLst>
              <a:gd name="connsiteX0" fmla="*/ 645090 w 1152394"/>
              <a:gd name="connsiteY0" fmla="*/ 876822 h 977030"/>
              <a:gd name="connsiteX1" fmla="*/ 1152394 w 1152394"/>
              <a:gd name="connsiteY1" fmla="*/ 444674 h 977030"/>
              <a:gd name="connsiteX2" fmla="*/ 645090 w 1152394"/>
              <a:gd name="connsiteY2" fmla="*/ 0 h 977030"/>
              <a:gd name="connsiteX3" fmla="*/ 0 w 1152394"/>
              <a:gd name="connsiteY3" fmla="*/ 494778 h 977030"/>
              <a:gd name="connsiteX4" fmla="*/ 544882 w 1152394"/>
              <a:gd name="connsiteY4" fmla="*/ 977030 h 977030"/>
              <a:gd name="connsiteX5" fmla="*/ 645090 w 1152394"/>
              <a:gd name="connsiteY5" fmla="*/ 876822 h 977030"/>
              <a:gd name="connsiteX0" fmla="*/ 544882 w 1152394"/>
              <a:gd name="connsiteY0" fmla="*/ 977030 h 977030"/>
              <a:gd name="connsiteX1" fmla="*/ 1152394 w 1152394"/>
              <a:gd name="connsiteY1" fmla="*/ 444674 h 977030"/>
              <a:gd name="connsiteX2" fmla="*/ 645090 w 1152394"/>
              <a:gd name="connsiteY2" fmla="*/ 0 h 977030"/>
              <a:gd name="connsiteX3" fmla="*/ 0 w 1152394"/>
              <a:gd name="connsiteY3" fmla="*/ 494778 h 977030"/>
              <a:gd name="connsiteX4" fmla="*/ 544882 w 1152394"/>
              <a:gd name="connsiteY4" fmla="*/ 977030 h 977030"/>
              <a:gd name="connsiteX0" fmla="*/ 487732 w 1095244"/>
              <a:gd name="connsiteY0" fmla="*/ 977030 h 977030"/>
              <a:gd name="connsiteX1" fmla="*/ 1095244 w 1095244"/>
              <a:gd name="connsiteY1" fmla="*/ 444674 h 977030"/>
              <a:gd name="connsiteX2" fmla="*/ 587940 w 1095244"/>
              <a:gd name="connsiteY2" fmla="*/ 0 h 977030"/>
              <a:gd name="connsiteX3" fmla="*/ 0 w 1095244"/>
              <a:gd name="connsiteY3" fmla="*/ 483348 h 977030"/>
              <a:gd name="connsiteX4" fmla="*/ 487732 w 1095244"/>
              <a:gd name="connsiteY4" fmla="*/ 977030 h 977030"/>
              <a:gd name="connsiteX0" fmla="*/ 527737 w 1095244"/>
              <a:gd name="connsiteY0" fmla="*/ 962742 h 962742"/>
              <a:gd name="connsiteX1" fmla="*/ 1095244 w 1095244"/>
              <a:gd name="connsiteY1" fmla="*/ 444674 h 962742"/>
              <a:gd name="connsiteX2" fmla="*/ 587940 w 1095244"/>
              <a:gd name="connsiteY2" fmla="*/ 0 h 962742"/>
              <a:gd name="connsiteX3" fmla="*/ 0 w 1095244"/>
              <a:gd name="connsiteY3" fmla="*/ 483348 h 962742"/>
              <a:gd name="connsiteX4" fmla="*/ 527737 w 1095244"/>
              <a:gd name="connsiteY4" fmla="*/ 962742 h 962742"/>
              <a:gd name="connsiteX0" fmla="*/ 527737 w 1095244"/>
              <a:gd name="connsiteY0" fmla="*/ 931310 h 931310"/>
              <a:gd name="connsiteX1" fmla="*/ 1095244 w 1095244"/>
              <a:gd name="connsiteY1" fmla="*/ 413242 h 931310"/>
              <a:gd name="connsiteX2" fmla="*/ 596512 w 1095244"/>
              <a:gd name="connsiteY2" fmla="*/ 0 h 931310"/>
              <a:gd name="connsiteX3" fmla="*/ 0 w 1095244"/>
              <a:gd name="connsiteY3" fmla="*/ 451916 h 931310"/>
              <a:gd name="connsiteX4" fmla="*/ 527737 w 1095244"/>
              <a:gd name="connsiteY4" fmla="*/ 931310 h 931310"/>
              <a:gd name="connsiteX0" fmla="*/ 504877 w 1095244"/>
              <a:gd name="connsiteY0" fmla="*/ 908450 h 908450"/>
              <a:gd name="connsiteX1" fmla="*/ 1095244 w 1095244"/>
              <a:gd name="connsiteY1" fmla="*/ 413242 h 908450"/>
              <a:gd name="connsiteX2" fmla="*/ 596512 w 1095244"/>
              <a:gd name="connsiteY2" fmla="*/ 0 h 908450"/>
              <a:gd name="connsiteX3" fmla="*/ 0 w 1095244"/>
              <a:gd name="connsiteY3" fmla="*/ 451916 h 908450"/>
              <a:gd name="connsiteX4" fmla="*/ 504877 w 1095244"/>
              <a:gd name="connsiteY4" fmla="*/ 908450 h 908450"/>
              <a:gd name="connsiteX0" fmla="*/ 504877 w 1095244"/>
              <a:gd name="connsiteY0" fmla="*/ 905592 h 905592"/>
              <a:gd name="connsiteX1" fmla="*/ 1095244 w 1095244"/>
              <a:gd name="connsiteY1" fmla="*/ 410384 h 905592"/>
              <a:gd name="connsiteX2" fmla="*/ 587940 w 1095244"/>
              <a:gd name="connsiteY2" fmla="*/ 0 h 905592"/>
              <a:gd name="connsiteX3" fmla="*/ 0 w 1095244"/>
              <a:gd name="connsiteY3" fmla="*/ 449058 h 905592"/>
              <a:gd name="connsiteX4" fmla="*/ 504877 w 1095244"/>
              <a:gd name="connsiteY4" fmla="*/ 905592 h 9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244" h="905592">
                <a:moveTo>
                  <a:pt x="504877" y="905592"/>
                </a:moveTo>
                <a:lnTo>
                  <a:pt x="1095244" y="410384"/>
                </a:lnTo>
                <a:lnTo>
                  <a:pt x="587940" y="0"/>
                </a:lnTo>
                <a:lnTo>
                  <a:pt x="0" y="449058"/>
                </a:lnTo>
                <a:lnTo>
                  <a:pt x="504877" y="905592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err="1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AA2714-D5BF-0CD2-0DB4-CBDC670A4B39}"/>
              </a:ext>
            </a:extLst>
          </p:cNvPr>
          <p:cNvCxnSpPr>
            <a:cxnSpLocks/>
          </p:cNvCxnSpPr>
          <p:nvPr/>
        </p:nvCxnSpPr>
        <p:spPr>
          <a:xfrm flipV="1">
            <a:off x="6794953" y="1643336"/>
            <a:ext cx="908668" cy="53670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DDBE910-8AAC-CC81-52DA-70F01E2B1943}"/>
              </a:ext>
            </a:extLst>
          </p:cNvPr>
          <p:cNvSpPr txBox="1">
            <a:spLocks/>
          </p:cNvSpPr>
          <p:nvPr/>
        </p:nvSpPr>
        <p:spPr>
          <a:xfrm>
            <a:off x="5910871" y="1953852"/>
            <a:ext cx="1581588" cy="4629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>
                <a:solidFill>
                  <a:srgbClr val="FFFFFF"/>
                </a:solidFill>
              </a:rPr>
              <a:t>Single channel</a:t>
            </a:r>
          </a:p>
        </p:txBody>
      </p:sp>
    </p:spTree>
    <p:extLst>
      <p:ext uri="{BB962C8B-B14F-4D97-AF65-F5344CB8AC3E}">
        <p14:creationId xmlns:p14="http://schemas.microsoft.com/office/powerpoint/2010/main" val="291892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1" grpId="0" animBg="1"/>
      <p:bldP spid="14" grpId="0" animBg="1"/>
    </p:bld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c9077d15-72ed-4fec-bcfe-3472729e91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bc24777f-78b6-4f3c-a73a-d5fa08e4d537"/>
    <ds:schemaRef ds:uri="c9077d15-72ed-4fec-bcfe-3472729e91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VO-9722-769_0_PSI+Presentation+Content+Slide+(EN) (1)</Template>
  <TotalTime>0</TotalTime>
  <Words>1201</Words>
  <Application>Microsoft Office PowerPoint</Application>
  <PresentationFormat>Widescreen</PresentationFormat>
  <Paragraphs>312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Aptos</vt:lpstr>
      <vt:lpstr>Arial</vt:lpstr>
      <vt:lpstr>Courier New</vt:lpstr>
      <vt:lpstr>Google Sans</vt:lpstr>
      <vt:lpstr>Wingdings</vt:lpstr>
      <vt:lpstr>Benutzerdefiniertes Design</vt:lpstr>
      <vt:lpstr>The AMORE Detector</vt:lpstr>
      <vt:lpstr>PowerPoint Presentation</vt:lpstr>
      <vt:lpstr>Space Weather: An Introduction</vt:lpstr>
      <vt:lpstr>Space Weather: Monitoring</vt:lpstr>
      <vt:lpstr>Space Weather: Monitoring</vt:lpstr>
      <vt:lpstr>The Atmospheric Region</vt:lpstr>
      <vt:lpstr>The AMORE Instrument</vt:lpstr>
      <vt:lpstr>PowerPoint Presentation</vt:lpstr>
      <vt:lpstr>AMORE  ΔE (dE) Detector</vt:lpstr>
      <vt:lpstr>AMORE  ΔE (dE) Detector</vt:lpstr>
      <vt:lpstr>AMORE  E Detector</vt:lpstr>
      <vt:lpstr>AMORE Demo Model: Full Assembly </vt:lpstr>
      <vt:lpstr>Data Acquisition System</vt:lpstr>
      <vt:lpstr>Proton Measurements</vt:lpstr>
      <vt:lpstr>Proton Spectra</vt:lpstr>
      <vt:lpstr>PowerPoint Presentation</vt:lpstr>
      <vt:lpstr>Primary Objectives for Commercial Aircraft Flights</vt:lpstr>
      <vt:lpstr>AMORE Operation</vt:lpstr>
      <vt:lpstr>SWISS</vt:lpstr>
      <vt:lpstr>Balloon Flights</vt:lpstr>
      <vt:lpstr>Balloon Schematic</vt:lpstr>
      <vt:lpstr>Balloon Flights</vt:lpstr>
      <vt:lpstr>Summary</vt:lpstr>
      <vt:lpstr>Additional Slides</vt:lpstr>
      <vt:lpstr>The Solar Activity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Auriemma, Gabriele</dc:creator>
  <dc:description>erstellt durch Vorlagenbauer.ch</dc:description>
  <cp:lastModifiedBy>Auriemma, Gabriele</cp:lastModifiedBy>
  <cp:revision>1</cp:revision>
  <dcterms:created xsi:type="dcterms:W3CDTF">2025-09-10T14:38:23Z</dcterms:created>
  <dcterms:modified xsi:type="dcterms:W3CDTF">2025-09-17T15:17:00Z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