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theme/theme2.xml" ContentType="application/vnd.openxmlformats-officedocument.theme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2" r:id="rId1"/>
    <p:sldMasterId id="2147483748" r:id="rId2"/>
    <p:sldMasterId id="2147483771" r:id="rId3"/>
  </p:sldMasterIdLst>
  <p:notesMasterIdLst>
    <p:notesMasterId r:id="rId15"/>
  </p:notesMasterIdLst>
  <p:sldIdLst>
    <p:sldId id="1861" r:id="rId4"/>
    <p:sldId id="1863" r:id="rId5"/>
    <p:sldId id="1879" r:id="rId6"/>
    <p:sldId id="1884" r:id="rId7"/>
    <p:sldId id="1880" r:id="rId8"/>
    <p:sldId id="1882" r:id="rId9"/>
    <p:sldId id="1881" r:id="rId10"/>
    <p:sldId id="1883" r:id="rId11"/>
    <p:sldId id="1885" r:id="rId12"/>
    <p:sldId id="1886" r:id="rId13"/>
    <p:sldId id="1877" r:id="rId14"/>
  </p:sldIdLst>
  <p:sldSz cx="9144000" cy="6858000" type="screen4x3"/>
  <p:notesSz cx="6797675" cy="9926638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1600" kern="1200">
        <a:solidFill>
          <a:srgbClr val="000000"/>
        </a:solidFill>
        <a:latin typeface="Aptos" panose="020B0004020202020204" pitchFamily="34" charset="0"/>
        <a:ea typeface="+mn-ea"/>
        <a:cs typeface="+mn-cs"/>
        <a:sym typeface="Calibri" panose="020F0502020204030204" pitchFamily="34" charset="0"/>
      </a:defRPr>
    </a:lvl1pPr>
    <a:lvl2pPr algn="l" rtl="0" eaLnBrk="0" fontAlgn="base" hangingPunct="0">
      <a:spcBef>
        <a:spcPct val="0"/>
      </a:spcBef>
      <a:spcAft>
        <a:spcPct val="0"/>
      </a:spcAft>
      <a:defRPr sz="1600" kern="1200">
        <a:solidFill>
          <a:srgbClr val="000000"/>
        </a:solidFill>
        <a:latin typeface="Aptos" panose="020B0004020202020204" pitchFamily="34" charset="0"/>
        <a:ea typeface="+mn-ea"/>
        <a:cs typeface="+mn-cs"/>
        <a:sym typeface="Calibri" panose="020F0502020204030204" pitchFamily="34" charset="0"/>
      </a:defRPr>
    </a:lvl2pPr>
    <a:lvl3pPr algn="l" rtl="0" eaLnBrk="0" fontAlgn="base" hangingPunct="0">
      <a:spcBef>
        <a:spcPct val="0"/>
      </a:spcBef>
      <a:spcAft>
        <a:spcPct val="0"/>
      </a:spcAft>
      <a:defRPr sz="1600" kern="1200">
        <a:solidFill>
          <a:srgbClr val="000000"/>
        </a:solidFill>
        <a:latin typeface="Aptos" panose="020B0004020202020204" pitchFamily="34" charset="0"/>
        <a:ea typeface="+mn-ea"/>
        <a:cs typeface="+mn-cs"/>
        <a:sym typeface="Calibri" panose="020F0502020204030204" pitchFamily="34" charset="0"/>
      </a:defRPr>
    </a:lvl3pPr>
    <a:lvl4pPr algn="l" rtl="0" eaLnBrk="0" fontAlgn="base" hangingPunct="0">
      <a:spcBef>
        <a:spcPct val="0"/>
      </a:spcBef>
      <a:spcAft>
        <a:spcPct val="0"/>
      </a:spcAft>
      <a:defRPr sz="1600" kern="1200">
        <a:solidFill>
          <a:srgbClr val="000000"/>
        </a:solidFill>
        <a:latin typeface="Aptos" panose="020B0004020202020204" pitchFamily="34" charset="0"/>
        <a:ea typeface="+mn-ea"/>
        <a:cs typeface="+mn-cs"/>
        <a:sym typeface="Calibri" panose="020F0502020204030204" pitchFamily="34" charset="0"/>
      </a:defRPr>
    </a:lvl4pPr>
    <a:lvl5pPr algn="l" rtl="0" eaLnBrk="0" fontAlgn="base" hangingPunct="0">
      <a:spcBef>
        <a:spcPct val="0"/>
      </a:spcBef>
      <a:spcAft>
        <a:spcPct val="0"/>
      </a:spcAft>
      <a:defRPr sz="1600" kern="1200">
        <a:solidFill>
          <a:srgbClr val="000000"/>
        </a:solidFill>
        <a:latin typeface="Aptos" panose="020B0004020202020204" pitchFamily="34" charset="0"/>
        <a:ea typeface="+mn-ea"/>
        <a:cs typeface="+mn-cs"/>
        <a:sym typeface="Calibri" panose="020F0502020204030204" pitchFamily="34" charset="0"/>
      </a:defRPr>
    </a:lvl5pPr>
    <a:lvl6pPr marL="2286000" algn="l" defTabSz="914400" rtl="0" eaLnBrk="1" latinLnBrk="0" hangingPunct="1">
      <a:defRPr sz="1600" kern="1200">
        <a:solidFill>
          <a:srgbClr val="000000"/>
        </a:solidFill>
        <a:latin typeface="Aptos" panose="020B0004020202020204" pitchFamily="34" charset="0"/>
        <a:ea typeface="+mn-ea"/>
        <a:cs typeface="+mn-cs"/>
        <a:sym typeface="Calibri" panose="020F0502020204030204" pitchFamily="34" charset="0"/>
      </a:defRPr>
    </a:lvl6pPr>
    <a:lvl7pPr marL="2743200" algn="l" defTabSz="914400" rtl="0" eaLnBrk="1" latinLnBrk="0" hangingPunct="1">
      <a:defRPr sz="1600" kern="1200">
        <a:solidFill>
          <a:srgbClr val="000000"/>
        </a:solidFill>
        <a:latin typeface="Aptos" panose="020B0004020202020204" pitchFamily="34" charset="0"/>
        <a:ea typeface="+mn-ea"/>
        <a:cs typeface="+mn-cs"/>
        <a:sym typeface="Calibri" panose="020F0502020204030204" pitchFamily="34" charset="0"/>
      </a:defRPr>
    </a:lvl7pPr>
    <a:lvl8pPr marL="3200400" algn="l" defTabSz="914400" rtl="0" eaLnBrk="1" latinLnBrk="0" hangingPunct="1">
      <a:defRPr sz="1600" kern="1200">
        <a:solidFill>
          <a:srgbClr val="000000"/>
        </a:solidFill>
        <a:latin typeface="Aptos" panose="020B0004020202020204" pitchFamily="34" charset="0"/>
        <a:ea typeface="+mn-ea"/>
        <a:cs typeface="+mn-cs"/>
        <a:sym typeface="Calibri" panose="020F0502020204030204" pitchFamily="34" charset="0"/>
      </a:defRPr>
    </a:lvl8pPr>
    <a:lvl9pPr marL="3657600" algn="l" defTabSz="914400" rtl="0" eaLnBrk="1" latinLnBrk="0" hangingPunct="1">
      <a:defRPr sz="1600" kern="1200">
        <a:solidFill>
          <a:srgbClr val="000000"/>
        </a:solidFill>
        <a:latin typeface="Aptos" panose="020B0004020202020204" pitchFamily="34" charset="0"/>
        <a:ea typeface="+mn-ea"/>
        <a:cs typeface="+mn-cs"/>
        <a:sym typeface="Calibri" panose="020F050202020403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82590662-2072-F4FD-33C3-F7DA30808E7F}" name="Zoller Carolin" initials="ZC" userId="S::carolin.zoller@psi.ch::74444077-8f30-43ea-81ff-abb376dfa7db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66FF"/>
    <a:srgbClr val="3333FF"/>
    <a:srgbClr val="FF9933"/>
    <a:srgbClr val="C0E0AA"/>
    <a:srgbClr val="CCFF99"/>
    <a:srgbClr val="969696"/>
    <a:srgbClr val="0066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EACACA"/>
          </a:solidFill>
        </a:fill>
      </a:tcStyle>
    </a:wholeTbl>
    <a:band2H>
      <a:tcTxStyle/>
      <a:tcStyle>
        <a:tcBdr/>
        <a:fill>
          <a:solidFill>
            <a:srgbClr val="F5E6E6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C7B018BB-80A7-4F77-B60F-C8B233D01FF8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FEECCA"/>
          </a:solidFill>
        </a:fill>
      </a:tcStyle>
    </a:wholeTbl>
    <a:band2H>
      <a:tcTxStyle/>
      <a:tcStyle>
        <a:tcBdr/>
        <a:fill>
          <a:solidFill>
            <a:srgbClr val="FFF5E6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EEE7283C-3CF3-47DC-8721-378D4A62B228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EACACA"/>
          </a:solidFill>
        </a:fill>
      </a:tcStyle>
    </a:wholeTbl>
    <a:band2H>
      <a:tcTxStyle/>
      <a:tcStyle>
        <a:tcBdr/>
        <a:fill>
          <a:solidFill>
            <a:srgbClr val="F5E6E6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CF821DB8-F4EB-4A41-A1BA-3FCAFE7338EE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BD5CB"/>
          </a:solidFill>
        </a:fill>
      </a:tcStyle>
    </a:wholeTbl>
    <a:band2H>
      <a:tcTxStyle/>
      <a:tcStyle>
        <a:tcBdr/>
        <a:fill>
          <a:solidFill>
            <a:srgbClr val="E7EBE7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33BA23B1-9221-436E-865A-0063620EA4FD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2708684C-4D16-4618-839F-0558EEFCDFE6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185" autoAdjust="0"/>
    <p:restoredTop sz="96406" autoAdjust="0"/>
  </p:normalViewPr>
  <p:slideViewPr>
    <p:cSldViewPr>
      <p:cViewPr>
        <p:scale>
          <a:sx n="125" d="100"/>
          <a:sy n="125" d="100"/>
        </p:scale>
        <p:origin x="90" y="21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100" d="100"/>
          <a:sy n="100" d="100"/>
        </p:scale>
        <p:origin x="1648" y="-161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20" Type="http://schemas.microsoft.com/office/2018/10/relationships/authors" Target="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7.xml"/><Relationship Id="rId19" Type="http://schemas.openxmlformats.org/officeDocument/2006/relationships/tableStyles" Target="tableStyle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Shape 125">
            <a:extLst>
              <a:ext uri="{FF2B5EF4-FFF2-40B4-BE49-F238E27FC236}">
                <a16:creationId xmlns:a16="http://schemas.microsoft.com/office/drawing/2014/main" id="{DB747CA9-02E0-0BBD-DCD2-B5B213109664}"/>
              </a:ext>
            </a:extLst>
          </p:cNvPr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sp>
      <p:sp>
        <p:nvSpPr>
          <p:cNvPr id="48131" name="Shape 126">
            <a:extLst>
              <a:ext uri="{FF2B5EF4-FFF2-40B4-BE49-F238E27FC236}">
                <a16:creationId xmlns:a16="http://schemas.microsoft.com/office/drawing/2014/main" id="{A6C0E10E-2DD1-2A98-C229-28F16A6B5951}"/>
              </a:ext>
            </a:extLst>
          </p:cNvPr>
          <p:cNvSpPr>
            <a:spLocks noGrp="1" noChangeArrowheads="1"/>
          </p:cNvSpPr>
          <p:nvPr>
            <p:ph type="body" sz="quarter" idx="1"/>
          </p:nvPr>
        </p:nvSpPr>
        <p:spPr bwMode="auto">
          <a:xfrm>
            <a:off x="906463" y="4714875"/>
            <a:ext cx="4984750" cy="4467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altLang="en-US">
              <a:sym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000">
        <a:solidFill>
          <a:schemeClr val="tx1"/>
        </a:solidFill>
        <a:latin typeface="+mj-lt"/>
        <a:ea typeface="+mj-ea"/>
        <a:cs typeface="+mj-cs"/>
        <a:sym typeface="Calibri" panose="020F0502020204030204" pitchFamily="34" charset="0"/>
      </a:defRPr>
    </a:lvl1pPr>
    <a:lvl2pPr marL="742950" indent="-285750" algn="l" rtl="0" eaLnBrk="0" fontAlgn="base" hangingPunct="0">
      <a:spcBef>
        <a:spcPct val="30000"/>
      </a:spcBef>
      <a:spcAft>
        <a:spcPct val="0"/>
      </a:spcAft>
      <a:defRPr sz="1000">
        <a:solidFill>
          <a:schemeClr val="tx1"/>
        </a:solidFill>
        <a:latin typeface="+mj-lt"/>
        <a:ea typeface="+mj-ea"/>
        <a:cs typeface="+mj-cs"/>
        <a:sym typeface="Calibri" panose="020F0502020204030204" pitchFamily="34" charset="0"/>
      </a:defRPr>
    </a:lvl2pPr>
    <a:lvl3pPr marL="1143000" indent="-228600" algn="l" rtl="0" eaLnBrk="0" fontAlgn="base" hangingPunct="0">
      <a:spcBef>
        <a:spcPct val="30000"/>
      </a:spcBef>
      <a:spcAft>
        <a:spcPct val="0"/>
      </a:spcAft>
      <a:defRPr sz="1000">
        <a:solidFill>
          <a:schemeClr val="tx1"/>
        </a:solidFill>
        <a:latin typeface="+mj-lt"/>
        <a:ea typeface="+mj-ea"/>
        <a:cs typeface="+mj-cs"/>
        <a:sym typeface="Calibri" panose="020F0502020204030204" pitchFamily="34" charset="0"/>
      </a:defRPr>
    </a:lvl3pPr>
    <a:lvl4pPr marL="1600200" indent="-228600" algn="l" rtl="0" eaLnBrk="0" fontAlgn="base" hangingPunct="0">
      <a:spcBef>
        <a:spcPct val="30000"/>
      </a:spcBef>
      <a:spcAft>
        <a:spcPct val="0"/>
      </a:spcAft>
      <a:defRPr sz="1000">
        <a:solidFill>
          <a:schemeClr val="tx1"/>
        </a:solidFill>
        <a:latin typeface="+mj-lt"/>
        <a:ea typeface="+mj-ea"/>
        <a:cs typeface="+mj-cs"/>
        <a:sym typeface="Calibri" panose="020F0502020204030204" pitchFamily="34" charset="0"/>
      </a:defRPr>
    </a:lvl4pPr>
    <a:lvl5pPr marL="2057400" indent="-228600" algn="l" rtl="0" eaLnBrk="0" fontAlgn="base" hangingPunct="0">
      <a:spcBef>
        <a:spcPct val="30000"/>
      </a:spcBef>
      <a:spcAft>
        <a:spcPct val="0"/>
      </a:spcAft>
      <a:defRPr sz="1000">
        <a:solidFill>
          <a:schemeClr val="tx1"/>
        </a:solidFill>
        <a:latin typeface="+mj-lt"/>
        <a:ea typeface="+mj-ea"/>
        <a:cs typeface="+mj-cs"/>
        <a:sym typeface="Calibri" panose="020F0502020204030204" pitchFamily="34" charset="0"/>
      </a:defRPr>
    </a:lvl5pPr>
    <a:lvl6pPr indent="1143000" latinLnBrk="0">
      <a:defRPr sz="1000">
        <a:latin typeface="+mj-lt"/>
        <a:ea typeface="+mj-ea"/>
        <a:cs typeface="+mj-cs"/>
        <a:sym typeface="Calibri"/>
      </a:defRPr>
    </a:lvl6pPr>
    <a:lvl7pPr indent="1371600" latinLnBrk="0">
      <a:defRPr sz="1000">
        <a:latin typeface="+mj-lt"/>
        <a:ea typeface="+mj-ea"/>
        <a:cs typeface="+mj-cs"/>
        <a:sym typeface="Calibri"/>
      </a:defRPr>
    </a:lvl7pPr>
    <a:lvl8pPr indent="1600200" latinLnBrk="0">
      <a:defRPr sz="1000">
        <a:latin typeface="+mj-lt"/>
        <a:ea typeface="+mj-ea"/>
        <a:cs typeface="+mj-cs"/>
        <a:sym typeface="Calibri"/>
      </a:defRPr>
    </a:lvl8pPr>
    <a:lvl9pPr indent="1828800" latinLnBrk="0">
      <a:defRPr sz="1000">
        <a:latin typeface="+mj-lt"/>
        <a:ea typeface="+mj-ea"/>
        <a:cs typeface="+mj-cs"/>
        <a:sym typeface="Calibri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Slide Image Placeholder 1">
            <a:extLst>
              <a:ext uri="{FF2B5EF4-FFF2-40B4-BE49-F238E27FC236}">
                <a16:creationId xmlns:a16="http://schemas.microsoft.com/office/drawing/2014/main" id="{C82446F5-728D-B7D7-16A8-B18412F79E0D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50179" name="Notes Placeholder 2">
            <a:extLst>
              <a:ext uri="{FF2B5EF4-FFF2-40B4-BE49-F238E27FC236}">
                <a16:creationId xmlns:a16="http://schemas.microsoft.com/office/drawing/2014/main" id="{F257B27F-2406-9E9E-FE39-C418DF55B2B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spcBef>
                <a:spcPct val="0"/>
              </a:spcBef>
            </a:pPr>
            <a:endParaRPr lang="en-US" alt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083042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D49AB1A-534A-ACDC-23D4-7868DC241C7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6C06E339-37F9-892C-3506-5FA3B424A56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F9222DB6-1FFF-128B-9C93-CF666630081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777359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Slide Image Placeholder 1">
            <a:extLst>
              <a:ext uri="{FF2B5EF4-FFF2-40B4-BE49-F238E27FC236}">
                <a16:creationId xmlns:a16="http://schemas.microsoft.com/office/drawing/2014/main" id="{C82446F5-728D-B7D7-16A8-B18412F79E0D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50179" name="Notes Placeholder 2">
            <a:extLst>
              <a:ext uri="{FF2B5EF4-FFF2-40B4-BE49-F238E27FC236}">
                <a16:creationId xmlns:a16="http://schemas.microsoft.com/office/drawing/2014/main" id="{F257B27F-2406-9E9E-FE39-C418DF55B2B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6403637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621433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1CA5127-957B-5D32-07AC-E002A7440BA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81D9765-C58D-3ACA-E04F-D24F65E7B31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1A8AB4C5-D23B-C6DE-9F1B-07C4E51E3CB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335592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17D8469-6C29-8EAD-2DBB-8CA95919616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E0A9545B-57CF-55BB-8221-7FB0CAC40F2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4020B58-8E7B-84AF-DDF5-14C94863EDB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999596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E4F30FC-DC42-3BFA-135C-9C740D6CE35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AE52851D-8607-2C14-8F0F-DF2E306555A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47D9AD25-759C-AFCA-D328-DCB3CBA9DCA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462215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81811CE-B326-6342-CA04-F3E42C798C4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2D32144B-FD54-9A2C-7BB9-C86ECC8764F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FAD8801D-9B20-54DF-AFDF-9A57168FB1A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548761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EF17CDE-CF9C-825D-89D2-E961F533CF0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6E45C67-F3A7-E2BA-1AAD-BCC7904491C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C69F5C4-6196-17A7-D1E5-E262836BF17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571546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25CD7C0-90AB-2386-353F-587428991CB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A58B7065-B05B-4551-FBF1-87F37351F1D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574761AD-39DC-EBC5-9645-25BCFDC7717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545254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23589EA-2E7A-F069-D0B9-96502BF86FD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EF899493-797C-8748-7BB3-77CEC5C387C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EAACEE81-4B5F-1386-D886-15AB39C7981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40016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2.jpeg"/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2.jpeg"/><Relationship Id="rId1" Type="http://schemas.openxmlformats.org/officeDocument/2006/relationships/slideMaster" Target="../slideMasters/slideMaster2.xml"/></Relationships>
</file>

<file path=ppt/slideLayouts/_rels/slideLayout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2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2.xml"/></Relationships>
</file>

<file path=ppt/slideLayouts/_rels/slideLayout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2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15.jpeg"/><Relationship Id="rId1" Type="http://schemas.openxmlformats.org/officeDocument/2006/relationships/slideMaster" Target="../slideMasters/slideMaster3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16.jpeg"/><Relationship Id="rId1" Type="http://schemas.openxmlformats.org/officeDocument/2006/relationships/slideMaster" Target="../slideMasters/slideMaster3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Blue PSI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6">
            <a:extLst>
              <a:ext uri="{FF2B5EF4-FFF2-40B4-BE49-F238E27FC236}">
                <a16:creationId xmlns:a16="http://schemas.microsoft.com/office/drawing/2014/main" id="{77F00D0F-7C5F-E3CF-5E55-3727AA66953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8" y="1588"/>
            <a:ext cx="9140825" cy="685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Grafik 12">
            <a:extLst>
              <a:ext uri="{FF2B5EF4-FFF2-40B4-BE49-F238E27FC236}">
                <a16:creationId xmlns:a16="http://schemas.microsoft.com/office/drawing/2014/main" id="{54F5B852-EC0E-3018-6B3A-65AA6374273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3075" y="358775"/>
            <a:ext cx="1330325" cy="730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521494" y="1445854"/>
            <a:ext cx="6034088" cy="2007994"/>
          </a:xfrm>
        </p:spPr>
        <p:txBody>
          <a:bodyPr anchor="b"/>
          <a:lstStyle>
            <a:lvl1pPr algn="l">
              <a:lnSpc>
                <a:spcPct val="92000"/>
              </a:lnSpc>
              <a:defRPr sz="3150"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521494" y="3789040"/>
            <a:ext cx="6034088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1950" b="1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noProof="0"/>
              <a:t>Click to edit Master subtitle style</a:t>
            </a:r>
            <a:endParaRPr lang="en-GB" noProof="0" dirty="0"/>
          </a:p>
        </p:txBody>
      </p:sp>
      <p:sp>
        <p:nvSpPr>
          <p:cNvPr id="11" name="Textplatzhalter 10"/>
          <p:cNvSpPr>
            <a:spLocks noGrp="1"/>
          </p:cNvSpPr>
          <p:nvPr>
            <p:ph type="body" sz="quarter" idx="13"/>
          </p:nvPr>
        </p:nvSpPr>
        <p:spPr>
          <a:xfrm>
            <a:off x="521494" y="5841268"/>
            <a:ext cx="3969544" cy="288032"/>
          </a:xfrm>
        </p:spPr>
        <p:txBody>
          <a:bodyPr anchor="b"/>
          <a:lstStyle>
            <a:lvl1pPr>
              <a:defRPr sz="12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12" name="Textplatzhalter 10"/>
          <p:cNvSpPr>
            <a:spLocks noGrp="1"/>
          </p:cNvSpPr>
          <p:nvPr>
            <p:ph type="body" sz="quarter" idx="14"/>
          </p:nvPr>
        </p:nvSpPr>
        <p:spPr>
          <a:xfrm>
            <a:off x="521494" y="6129300"/>
            <a:ext cx="3969544" cy="252028"/>
          </a:xfrm>
        </p:spPr>
        <p:txBody>
          <a:bodyPr/>
          <a:lstStyle>
            <a:lvl1pPr>
              <a:defRPr sz="12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US" noProof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8711258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Heading Green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platzhalter 9"/>
          <p:cNvSpPr>
            <a:spLocks noGrp="1"/>
          </p:cNvSpPr>
          <p:nvPr>
            <p:ph type="body" sz="quarter" idx="13"/>
          </p:nvPr>
        </p:nvSpPr>
        <p:spPr>
          <a:xfrm>
            <a:off x="521494" y="1292087"/>
            <a:ext cx="6723460" cy="4729302"/>
          </a:xfrm>
        </p:spPr>
        <p:txBody>
          <a:bodyPr/>
          <a:lstStyle>
            <a:lvl1pPr>
              <a:defRPr sz="3150"/>
            </a:lvl1pPr>
            <a:lvl2pPr marL="0" indent="0">
              <a:buFontTx/>
              <a:buNone/>
              <a:defRPr/>
            </a:lvl2pPr>
            <a:lvl3pPr marL="188119" indent="-188119">
              <a:defRPr/>
            </a:lvl3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</p:txBody>
      </p:sp>
      <p:sp>
        <p:nvSpPr>
          <p:cNvPr id="2" name="Datumsplatzhalter 3">
            <a:extLst>
              <a:ext uri="{FF2B5EF4-FFF2-40B4-BE49-F238E27FC236}">
                <a16:creationId xmlns:a16="http://schemas.microsoft.com/office/drawing/2014/main" id="{CAB5AB02-154D-7FD6-7D19-C1A71645B92C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Fußzeilenplatzhalter 4">
            <a:extLst>
              <a:ext uri="{FF2B5EF4-FFF2-40B4-BE49-F238E27FC236}">
                <a16:creationId xmlns:a16="http://schemas.microsoft.com/office/drawing/2014/main" id="{8EBA4F02-2F26-9851-016A-9A0FDA841357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)</a:t>
            </a:r>
            <a:endParaRPr lang="en-GB" dirty="0"/>
          </a:p>
        </p:txBody>
      </p:sp>
      <p:sp>
        <p:nvSpPr>
          <p:cNvPr id="4" name="Foliennummernplatzhalter 5">
            <a:extLst>
              <a:ext uri="{FF2B5EF4-FFF2-40B4-BE49-F238E27FC236}">
                <a16:creationId xmlns:a16="http://schemas.microsoft.com/office/drawing/2014/main" id="{267C51DA-6C97-201E-9D14-3B42DE309EC4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D9B636-F168-4AE8-9E19-0389C12EA672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531858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Heading Yellow">
    <p:bg>
      <p:bgPr>
        <a:solidFill>
          <a:srgbClr val="F0F5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platzhalter 9"/>
          <p:cNvSpPr>
            <a:spLocks noGrp="1"/>
          </p:cNvSpPr>
          <p:nvPr>
            <p:ph type="body" sz="quarter" idx="13"/>
          </p:nvPr>
        </p:nvSpPr>
        <p:spPr>
          <a:xfrm>
            <a:off x="521494" y="1292087"/>
            <a:ext cx="6723460" cy="4729302"/>
          </a:xfrm>
        </p:spPr>
        <p:txBody>
          <a:bodyPr/>
          <a:lstStyle>
            <a:lvl1pPr>
              <a:defRPr sz="3150"/>
            </a:lvl1pPr>
            <a:lvl2pPr marL="0" indent="0">
              <a:buFontTx/>
              <a:buNone/>
              <a:defRPr/>
            </a:lvl2pPr>
            <a:lvl3pPr marL="188119" indent="-188119">
              <a:defRPr/>
            </a:lvl3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</p:txBody>
      </p:sp>
      <p:sp>
        <p:nvSpPr>
          <p:cNvPr id="2" name="Datumsplatzhalter 3">
            <a:extLst>
              <a:ext uri="{FF2B5EF4-FFF2-40B4-BE49-F238E27FC236}">
                <a16:creationId xmlns:a16="http://schemas.microsoft.com/office/drawing/2014/main" id="{44FB4467-AE32-7250-4D71-0A6263BDF0B8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Fußzeilenplatzhalter 4">
            <a:extLst>
              <a:ext uri="{FF2B5EF4-FFF2-40B4-BE49-F238E27FC236}">
                <a16:creationId xmlns:a16="http://schemas.microsoft.com/office/drawing/2014/main" id="{BB7CF253-775D-BC24-2991-14D141A66464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)</a:t>
            </a:r>
            <a:endParaRPr lang="en-GB" dirty="0"/>
          </a:p>
        </p:txBody>
      </p:sp>
      <p:sp>
        <p:nvSpPr>
          <p:cNvPr id="4" name="Foliennummernplatzhalter 5">
            <a:extLst>
              <a:ext uri="{FF2B5EF4-FFF2-40B4-BE49-F238E27FC236}">
                <a16:creationId xmlns:a16="http://schemas.microsoft.com/office/drawing/2014/main" id="{6C74FE2D-F6F8-2E7C-94ED-04129E10076B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A0F1D1-B406-4203-BCA2-357FB8557328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683193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id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21494" y="1376773"/>
            <a:ext cx="6723460" cy="4644616"/>
          </a:xfrm>
        </p:spPr>
        <p:txBody>
          <a:bodyPr/>
          <a:lstStyle>
            <a:lvl1pPr defTabSz="738188">
              <a:tabLst>
                <a:tab pos="402431" algn="l"/>
              </a:tabLst>
              <a:defRPr/>
            </a:lvl1pPr>
            <a:lvl2pPr>
              <a:tabLst>
                <a:tab pos="402431" algn="l"/>
              </a:tabLst>
              <a:defRPr/>
            </a:lvl2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</p:txBody>
      </p:sp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2" name="Datumsplatzhalter 3">
            <a:extLst>
              <a:ext uri="{FF2B5EF4-FFF2-40B4-BE49-F238E27FC236}">
                <a16:creationId xmlns:a16="http://schemas.microsoft.com/office/drawing/2014/main" id="{65500468-CD44-CDFB-F45F-B937CC8D4C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Fußzeilenplatzhalter 4">
            <a:extLst>
              <a:ext uri="{FF2B5EF4-FFF2-40B4-BE49-F238E27FC236}">
                <a16:creationId xmlns:a16="http://schemas.microsoft.com/office/drawing/2014/main" id="{7EADBF2D-2127-CF24-C0AD-665C03317C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)</a:t>
            </a:r>
            <a:endParaRPr lang="en-GB" dirty="0"/>
          </a:p>
        </p:txBody>
      </p:sp>
      <p:sp>
        <p:nvSpPr>
          <p:cNvPr id="5" name="Foliennummernplatzhalter 5">
            <a:extLst>
              <a:ext uri="{FF2B5EF4-FFF2-40B4-BE49-F238E27FC236}">
                <a16:creationId xmlns:a16="http://schemas.microsoft.com/office/drawing/2014/main" id="{B377F86B-AE67-4B86-9B56-07A2C233CC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7D5D34-3BEB-4F39-9A1E-344EA47520D7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204871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Extra wid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21494" y="1376773"/>
            <a:ext cx="8101012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5F99436D-7E95-DBBF-BB8A-1650E4D7BB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6DD05C18-A769-4A15-8BC6-EBBBEE69C4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)</a:t>
            </a:r>
            <a:endParaRPr lang="en-GB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AEC03681-7230-499D-BC1E-83E3AD2236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0A50A7-98DC-4BB5-ACF1-1B3E50561DCF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4664020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21495" y="1376773"/>
            <a:ext cx="3968607" cy="4644616"/>
          </a:xfrm>
        </p:spPr>
        <p:txBody>
          <a:bodyPr tIns="18000"/>
          <a:lstStyle>
            <a:lvl1pPr>
              <a:spcBef>
                <a:spcPts val="300"/>
              </a:spcBef>
              <a:defRPr sz="1200"/>
            </a:lvl1pPr>
            <a:lvl2pPr marL="134541" indent="-134541">
              <a:spcBef>
                <a:spcPts val="300"/>
              </a:spcBef>
              <a:defRPr sz="1200"/>
            </a:lvl2pPr>
            <a:lvl3pPr marL="270272" indent="-135731">
              <a:spcBef>
                <a:spcPts val="300"/>
              </a:spcBef>
              <a:defRPr sz="1200"/>
            </a:lvl3pPr>
            <a:lvl4pPr>
              <a:defRPr sz="1200"/>
            </a:lvl4pPr>
            <a:lvl5pPr>
              <a:defRPr sz="120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</p:txBody>
      </p:sp>
      <p:sp>
        <p:nvSpPr>
          <p:cNvPr id="8" name="Inhaltsplatzhalter 2"/>
          <p:cNvSpPr>
            <a:spLocks noGrp="1"/>
          </p:cNvSpPr>
          <p:nvPr>
            <p:ph idx="13"/>
          </p:nvPr>
        </p:nvSpPr>
        <p:spPr>
          <a:xfrm>
            <a:off x="4653901" y="1376773"/>
            <a:ext cx="3968606" cy="4644616"/>
          </a:xfrm>
        </p:spPr>
        <p:txBody>
          <a:bodyPr tIns="18000"/>
          <a:lstStyle>
            <a:lvl1pPr>
              <a:spcBef>
                <a:spcPts val="300"/>
              </a:spcBef>
              <a:defRPr sz="1200"/>
            </a:lvl1pPr>
            <a:lvl2pPr marL="134541" indent="-134541">
              <a:spcBef>
                <a:spcPts val="300"/>
              </a:spcBef>
              <a:defRPr sz="1200"/>
            </a:lvl2pPr>
            <a:lvl3pPr marL="270272" indent="-135731">
              <a:spcBef>
                <a:spcPts val="300"/>
              </a:spcBef>
              <a:defRPr sz="1200"/>
            </a:lvl3pPr>
            <a:lvl4pPr>
              <a:defRPr sz="1200"/>
            </a:lvl4pPr>
            <a:lvl5pPr>
              <a:defRPr sz="120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F4212639-8A54-FF9A-AFE1-492B0E792C11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5D7A827-6DB3-77AC-1546-2E4A53F61F5F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)</a:t>
            </a:r>
            <a:endParaRPr lang="en-GB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7C9A9DA-462D-7014-AC23-C59DC396B682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BA09B0-22CC-4D4E-8D5E-8AFAF0B5BD57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2926131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an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21494" y="1376773"/>
            <a:ext cx="3969544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</p:txBody>
      </p:sp>
      <p:sp>
        <p:nvSpPr>
          <p:cNvPr id="7" name="Bildplatzhalter 4"/>
          <p:cNvSpPr>
            <a:spLocks noGrp="1"/>
          </p:cNvSpPr>
          <p:nvPr>
            <p:ph type="pic" sz="quarter" idx="13"/>
          </p:nvPr>
        </p:nvSpPr>
        <p:spPr>
          <a:xfrm>
            <a:off x="4652961" y="1449389"/>
            <a:ext cx="3969544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rtlCol="0" anchor="ctr">
            <a:noAutofit/>
          </a:bodyPr>
          <a:lstStyle>
            <a:lvl1pPr algn="ctr">
              <a:defRPr sz="900"/>
            </a:lvl1pPr>
          </a:lstStyle>
          <a:p>
            <a:pPr lvl="0"/>
            <a:r>
              <a:rPr lang="en-US" noProof="0"/>
              <a:t>Click icon to add picture</a:t>
            </a:r>
            <a:endParaRPr lang="en-GB" noProof="0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03E1BF72-8970-A32C-9FD7-584571D81FBD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475B2EEE-A487-6664-15FF-66E90B3B79AA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)</a:t>
            </a:r>
            <a:endParaRPr lang="en-GB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A7D78DAB-944F-B7DF-2E08-6129AA458757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3C0C08-86B8-4C8F-A0BC-62E4D31F4385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4626090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652963" y="1376773"/>
            <a:ext cx="3969543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</p:txBody>
      </p:sp>
      <p:sp>
        <p:nvSpPr>
          <p:cNvPr id="7" name="Bildplatzhalter 4"/>
          <p:cNvSpPr>
            <a:spLocks noGrp="1"/>
          </p:cNvSpPr>
          <p:nvPr>
            <p:ph type="pic" sz="quarter" idx="13"/>
          </p:nvPr>
        </p:nvSpPr>
        <p:spPr>
          <a:xfrm>
            <a:off x="521495" y="1449389"/>
            <a:ext cx="3969543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rtlCol="0" anchor="ctr">
            <a:noAutofit/>
          </a:bodyPr>
          <a:lstStyle>
            <a:lvl1pPr algn="ctr">
              <a:defRPr sz="900"/>
            </a:lvl1pPr>
          </a:lstStyle>
          <a:p>
            <a:pPr lvl="0"/>
            <a:r>
              <a:rPr lang="en-US" noProof="0"/>
              <a:t>Click icon to add picture</a:t>
            </a:r>
            <a:endParaRPr lang="en-GB" noProof="0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EAF652F7-9FFB-79A2-2901-12265E90357C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31276100-1863-8D62-F4F5-368D98EB88E0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)</a:t>
            </a:r>
            <a:endParaRPr lang="en-GB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69A02E0B-E18D-400A-D2BC-518830D36B3B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98CF93-C40D-401B-8FA7-34813CAD1DAD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0697387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id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5" name="Bildplatzhalter 4"/>
          <p:cNvSpPr>
            <a:spLocks noGrp="1"/>
          </p:cNvSpPr>
          <p:nvPr>
            <p:ph type="pic" sz="quarter" idx="13"/>
          </p:nvPr>
        </p:nvSpPr>
        <p:spPr>
          <a:xfrm>
            <a:off x="521494" y="1449389"/>
            <a:ext cx="6723460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rtlCol="0" anchor="ctr">
            <a:noAutofit/>
          </a:bodyPr>
          <a:lstStyle>
            <a:lvl1pPr algn="ctr">
              <a:defRPr sz="900"/>
            </a:lvl1pPr>
          </a:lstStyle>
          <a:p>
            <a:pPr lvl="0"/>
            <a:r>
              <a:rPr lang="en-US" noProof="0"/>
              <a:t>Click icon to add picture</a:t>
            </a:r>
            <a:endParaRPr lang="en-GB" noProof="0" dirty="0"/>
          </a:p>
        </p:txBody>
      </p:sp>
      <p:sp>
        <p:nvSpPr>
          <p:cNvPr id="3" name="Datumsplatzhalter 3">
            <a:extLst>
              <a:ext uri="{FF2B5EF4-FFF2-40B4-BE49-F238E27FC236}">
                <a16:creationId xmlns:a16="http://schemas.microsoft.com/office/drawing/2014/main" id="{A5A762BA-530F-71B8-E7C6-5D2D2585826B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Fußzeilenplatzhalter 4">
            <a:extLst>
              <a:ext uri="{FF2B5EF4-FFF2-40B4-BE49-F238E27FC236}">
                <a16:creationId xmlns:a16="http://schemas.microsoft.com/office/drawing/2014/main" id="{B22FD302-F0B9-D9DE-9470-FD894ADE0F73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)</a:t>
            </a:r>
            <a:endParaRPr lang="en-GB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BC946B51-3313-7C7C-3D41-40D99CF42197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1551AD-5FE6-43B7-A614-903796E966CF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2784742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7" name="Bildplatzhalter 4"/>
          <p:cNvSpPr>
            <a:spLocks noGrp="1"/>
          </p:cNvSpPr>
          <p:nvPr>
            <p:ph type="pic" sz="quarter" idx="13"/>
          </p:nvPr>
        </p:nvSpPr>
        <p:spPr>
          <a:xfrm>
            <a:off x="521495" y="1449390"/>
            <a:ext cx="3969543" cy="457199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rtlCol="0" anchor="ctr">
            <a:noAutofit/>
          </a:bodyPr>
          <a:lstStyle>
            <a:lvl1pPr algn="ctr">
              <a:defRPr sz="900"/>
            </a:lvl1pPr>
          </a:lstStyle>
          <a:p>
            <a:pPr lvl="0"/>
            <a:r>
              <a:rPr lang="en-US" noProof="0"/>
              <a:t>Click icon to add picture</a:t>
            </a:r>
            <a:endParaRPr lang="en-GB" noProof="0" dirty="0"/>
          </a:p>
        </p:txBody>
      </p:sp>
      <p:sp>
        <p:nvSpPr>
          <p:cNvPr id="8" name="Bildplatzhalter 4"/>
          <p:cNvSpPr>
            <a:spLocks noGrp="1"/>
          </p:cNvSpPr>
          <p:nvPr>
            <p:ph type="pic" sz="quarter" idx="14"/>
          </p:nvPr>
        </p:nvSpPr>
        <p:spPr>
          <a:xfrm>
            <a:off x="4652961" y="1449390"/>
            <a:ext cx="3969544" cy="457199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rtlCol="0" anchor="ctr">
            <a:noAutofit/>
          </a:bodyPr>
          <a:lstStyle>
            <a:lvl1pPr algn="ctr">
              <a:defRPr sz="900"/>
            </a:lvl1pPr>
          </a:lstStyle>
          <a:p>
            <a:pPr lvl="0"/>
            <a:r>
              <a:rPr lang="en-US" noProof="0"/>
              <a:t>Click icon to add picture</a:t>
            </a:r>
            <a:endParaRPr lang="en-GB" noProof="0" dirty="0"/>
          </a:p>
        </p:txBody>
      </p:sp>
      <p:sp>
        <p:nvSpPr>
          <p:cNvPr id="3" name="Datumsplatzhalter 3">
            <a:extLst>
              <a:ext uri="{FF2B5EF4-FFF2-40B4-BE49-F238E27FC236}">
                <a16:creationId xmlns:a16="http://schemas.microsoft.com/office/drawing/2014/main" id="{3B8FD122-86AC-B9E6-C433-EB9C084416BD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Fußzeilenplatzhalter 4">
            <a:extLst>
              <a:ext uri="{FF2B5EF4-FFF2-40B4-BE49-F238E27FC236}">
                <a16:creationId xmlns:a16="http://schemas.microsoft.com/office/drawing/2014/main" id="{2E8C6847-E91B-D24A-3E9C-EB4AAD81647E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)</a:t>
            </a:r>
            <a:endParaRPr lang="en-GB" dirty="0"/>
          </a:p>
        </p:txBody>
      </p:sp>
      <p:sp>
        <p:nvSpPr>
          <p:cNvPr id="5" name="Foliennummernplatzhalter 5">
            <a:extLst>
              <a:ext uri="{FF2B5EF4-FFF2-40B4-BE49-F238E27FC236}">
                <a16:creationId xmlns:a16="http://schemas.microsoft.com/office/drawing/2014/main" id="{BBC9808A-A5AF-E887-960D-D070BB53D667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46DD06-0CD3-4447-9285-846AC7985713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6436268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and wid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7" name="Bildplatzhalter 4"/>
          <p:cNvSpPr>
            <a:spLocks noGrp="1"/>
          </p:cNvSpPr>
          <p:nvPr>
            <p:ph type="pic" sz="quarter" idx="13"/>
          </p:nvPr>
        </p:nvSpPr>
        <p:spPr>
          <a:xfrm>
            <a:off x="3275410" y="1449389"/>
            <a:ext cx="5347096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rtlCol="0" anchor="ctr">
            <a:noAutofit/>
          </a:bodyPr>
          <a:lstStyle>
            <a:lvl1pPr algn="ctr">
              <a:defRPr sz="900"/>
            </a:lvl1pPr>
          </a:lstStyle>
          <a:p>
            <a:pPr lvl="0"/>
            <a:r>
              <a:rPr lang="en-US" noProof="0"/>
              <a:t>Click icon to add picture</a:t>
            </a:r>
            <a:endParaRPr lang="en-GB" noProof="0" dirty="0"/>
          </a:p>
        </p:txBody>
      </p:sp>
      <p:sp>
        <p:nvSpPr>
          <p:cNvPr id="9" name="Inhaltsplatzhalter 2"/>
          <p:cNvSpPr>
            <a:spLocks noGrp="1"/>
          </p:cNvSpPr>
          <p:nvPr>
            <p:ph idx="1"/>
          </p:nvPr>
        </p:nvSpPr>
        <p:spPr>
          <a:xfrm>
            <a:off x="521495" y="1376773"/>
            <a:ext cx="2591991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</p:txBody>
      </p:sp>
      <p:sp>
        <p:nvSpPr>
          <p:cNvPr id="3" name="Datumsplatzhalter 3">
            <a:extLst>
              <a:ext uri="{FF2B5EF4-FFF2-40B4-BE49-F238E27FC236}">
                <a16:creationId xmlns:a16="http://schemas.microsoft.com/office/drawing/2014/main" id="{08F9BAC6-E62B-3804-BA54-F0CA82DA299B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Fußzeilenplatzhalter 4">
            <a:extLst>
              <a:ext uri="{FF2B5EF4-FFF2-40B4-BE49-F238E27FC236}">
                <a16:creationId xmlns:a16="http://schemas.microsoft.com/office/drawing/2014/main" id="{B319BD2A-1D56-8B7A-6B55-737805C9D99D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)</a:t>
            </a:r>
            <a:endParaRPr lang="en-GB" dirty="0"/>
          </a:p>
        </p:txBody>
      </p:sp>
      <p:sp>
        <p:nvSpPr>
          <p:cNvPr id="5" name="Foliennummernplatzhalter 5">
            <a:extLst>
              <a:ext uri="{FF2B5EF4-FFF2-40B4-BE49-F238E27FC236}">
                <a16:creationId xmlns:a16="http://schemas.microsoft.com/office/drawing/2014/main" id="{46F08000-6FE5-9396-F6B6-7C4944AB235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901481-A729-4DD0-9239-36BE1724D7DF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340564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Dark Blue">
    <p:bg>
      <p:bgPr>
        <a:solidFill>
          <a:srgbClr val="000A7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6">
            <a:extLst>
              <a:ext uri="{FF2B5EF4-FFF2-40B4-BE49-F238E27FC236}">
                <a16:creationId xmlns:a16="http://schemas.microsoft.com/office/drawing/2014/main" id="{2B5ED32F-CC48-8FD9-FDBB-E7AAD4B66FE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8" y="1588"/>
            <a:ext cx="9142412" cy="6856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Grafik 12">
            <a:extLst>
              <a:ext uri="{FF2B5EF4-FFF2-40B4-BE49-F238E27FC236}">
                <a16:creationId xmlns:a16="http://schemas.microsoft.com/office/drawing/2014/main" id="{93236088-EDD4-5BB0-4107-6FA03A34DB4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3075" y="358775"/>
            <a:ext cx="1330325" cy="730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521494" y="1445464"/>
            <a:ext cx="6034088" cy="2008384"/>
          </a:xfrm>
        </p:spPr>
        <p:txBody>
          <a:bodyPr anchor="b"/>
          <a:lstStyle>
            <a:lvl1pPr algn="l">
              <a:lnSpc>
                <a:spcPct val="92000"/>
              </a:lnSpc>
              <a:defRPr sz="3150"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521494" y="3789040"/>
            <a:ext cx="6034088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1950" b="1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noProof="0"/>
              <a:t>Click to edit Master subtitle style</a:t>
            </a:r>
            <a:endParaRPr lang="en-GB" noProof="0" dirty="0"/>
          </a:p>
        </p:txBody>
      </p:sp>
      <p:sp>
        <p:nvSpPr>
          <p:cNvPr id="11" name="Textplatzhalter 10"/>
          <p:cNvSpPr>
            <a:spLocks noGrp="1"/>
          </p:cNvSpPr>
          <p:nvPr>
            <p:ph type="body" sz="quarter" idx="13"/>
          </p:nvPr>
        </p:nvSpPr>
        <p:spPr>
          <a:xfrm>
            <a:off x="521494" y="5841268"/>
            <a:ext cx="3969544" cy="288032"/>
          </a:xfrm>
        </p:spPr>
        <p:txBody>
          <a:bodyPr anchor="b"/>
          <a:lstStyle>
            <a:lvl1pPr>
              <a:defRPr sz="12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12" name="Textplatzhalter 10"/>
          <p:cNvSpPr>
            <a:spLocks noGrp="1"/>
          </p:cNvSpPr>
          <p:nvPr>
            <p:ph type="body" sz="quarter" idx="14"/>
          </p:nvPr>
        </p:nvSpPr>
        <p:spPr>
          <a:xfrm>
            <a:off x="521494" y="6129300"/>
            <a:ext cx="3969544" cy="252028"/>
          </a:xfrm>
        </p:spPr>
        <p:txBody>
          <a:bodyPr/>
          <a:lstStyle>
            <a:lvl1pPr>
              <a:defRPr sz="12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US" noProof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56793815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and two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7" name="Bildplatzhalter 4"/>
          <p:cNvSpPr>
            <a:spLocks noGrp="1"/>
          </p:cNvSpPr>
          <p:nvPr>
            <p:ph type="pic" sz="quarter" idx="13"/>
          </p:nvPr>
        </p:nvSpPr>
        <p:spPr>
          <a:xfrm>
            <a:off x="3275410" y="1449389"/>
            <a:ext cx="2593181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rtlCol="0" anchor="ctr">
            <a:noAutofit/>
          </a:bodyPr>
          <a:lstStyle>
            <a:lvl1pPr algn="ctr">
              <a:defRPr sz="900"/>
            </a:lvl1pPr>
          </a:lstStyle>
          <a:p>
            <a:pPr lvl="0"/>
            <a:r>
              <a:rPr lang="en-US" noProof="0"/>
              <a:t>Click icon to add picture</a:t>
            </a:r>
            <a:endParaRPr lang="en-GB" noProof="0" dirty="0"/>
          </a:p>
        </p:txBody>
      </p:sp>
      <p:sp>
        <p:nvSpPr>
          <p:cNvPr id="3" name="Bildplatzhalter 4"/>
          <p:cNvSpPr>
            <a:spLocks noGrp="1"/>
          </p:cNvSpPr>
          <p:nvPr>
            <p:ph type="pic" sz="quarter" idx="14"/>
          </p:nvPr>
        </p:nvSpPr>
        <p:spPr>
          <a:xfrm>
            <a:off x="6030516" y="1449389"/>
            <a:ext cx="2591990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rtlCol="0" anchor="ctr">
            <a:noAutofit/>
          </a:bodyPr>
          <a:lstStyle>
            <a:lvl1pPr algn="ctr">
              <a:defRPr sz="900"/>
            </a:lvl1pPr>
          </a:lstStyle>
          <a:p>
            <a:pPr lvl="0"/>
            <a:r>
              <a:rPr lang="en-US" noProof="0"/>
              <a:t>Click icon to add picture</a:t>
            </a:r>
            <a:endParaRPr lang="en-GB" noProof="0" dirty="0"/>
          </a:p>
        </p:txBody>
      </p:sp>
      <p:sp>
        <p:nvSpPr>
          <p:cNvPr id="9" name="Inhaltsplatzhalter 2"/>
          <p:cNvSpPr>
            <a:spLocks noGrp="1"/>
          </p:cNvSpPr>
          <p:nvPr>
            <p:ph idx="1"/>
          </p:nvPr>
        </p:nvSpPr>
        <p:spPr>
          <a:xfrm>
            <a:off x="521495" y="1376773"/>
            <a:ext cx="2591991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914145C7-5296-B526-F2AC-7E5E793C9BD5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47C2AF81-8FF2-C743-E1A4-BFE1FF3DE4AA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)</a:t>
            </a:r>
            <a:endParaRPr lang="en-GB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2141699-58E1-CFB1-B578-A392710DDE23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F7A5AC-E3BA-4736-A0A3-61F965B992A4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6399004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and three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7" name="Bildplatzhalter 4"/>
          <p:cNvSpPr>
            <a:spLocks noGrp="1"/>
          </p:cNvSpPr>
          <p:nvPr>
            <p:ph type="pic" sz="quarter" idx="13"/>
          </p:nvPr>
        </p:nvSpPr>
        <p:spPr>
          <a:xfrm>
            <a:off x="3275410" y="1449388"/>
            <a:ext cx="2593181" cy="217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rtlCol="0" anchor="ctr">
            <a:noAutofit/>
          </a:bodyPr>
          <a:lstStyle>
            <a:lvl1pPr algn="ctr">
              <a:defRPr sz="900"/>
            </a:lvl1pPr>
          </a:lstStyle>
          <a:p>
            <a:pPr lvl="0"/>
            <a:r>
              <a:rPr lang="en-US" noProof="0"/>
              <a:t>Click icon to add picture</a:t>
            </a:r>
            <a:endParaRPr lang="en-GB" noProof="0" dirty="0"/>
          </a:p>
        </p:txBody>
      </p:sp>
      <p:sp>
        <p:nvSpPr>
          <p:cNvPr id="3" name="Bildplatzhalter 4"/>
          <p:cNvSpPr>
            <a:spLocks noGrp="1"/>
          </p:cNvSpPr>
          <p:nvPr>
            <p:ph type="pic" sz="quarter" idx="14"/>
          </p:nvPr>
        </p:nvSpPr>
        <p:spPr>
          <a:xfrm>
            <a:off x="6030516" y="1449389"/>
            <a:ext cx="2591990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rtlCol="0" anchor="ctr">
            <a:noAutofit/>
          </a:bodyPr>
          <a:lstStyle>
            <a:lvl1pPr algn="ctr">
              <a:defRPr sz="900"/>
            </a:lvl1pPr>
          </a:lstStyle>
          <a:p>
            <a:pPr lvl="0"/>
            <a:r>
              <a:rPr lang="en-US" noProof="0"/>
              <a:t>Click icon to add picture</a:t>
            </a:r>
            <a:endParaRPr lang="en-GB" noProof="0" dirty="0"/>
          </a:p>
        </p:txBody>
      </p:sp>
      <p:sp>
        <p:nvSpPr>
          <p:cNvPr id="11" name="Bildplatzhalter 4"/>
          <p:cNvSpPr>
            <a:spLocks noGrp="1"/>
          </p:cNvSpPr>
          <p:nvPr>
            <p:ph type="pic" sz="quarter" idx="15"/>
          </p:nvPr>
        </p:nvSpPr>
        <p:spPr>
          <a:xfrm>
            <a:off x="3275410" y="3843389"/>
            <a:ext cx="2593181" cy="217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rtlCol="0" anchor="ctr">
            <a:noAutofit/>
          </a:bodyPr>
          <a:lstStyle>
            <a:lvl1pPr algn="ctr">
              <a:defRPr sz="900"/>
            </a:lvl1pPr>
          </a:lstStyle>
          <a:p>
            <a:pPr lvl="0"/>
            <a:r>
              <a:rPr lang="en-US" noProof="0"/>
              <a:t>Click icon to add picture</a:t>
            </a:r>
            <a:endParaRPr lang="en-GB" noProof="0" dirty="0"/>
          </a:p>
        </p:txBody>
      </p:sp>
      <p:sp>
        <p:nvSpPr>
          <p:cNvPr id="12" name="Inhaltsplatzhalter 2"/>
          <p:cNvSpPr>
            <a:spLocks noGrp="1"/>
          </p:cNvSpPr>
          <p:nvPr>
            <p:ph idx="1"/>
          </p:nvPr>
        </p:nvSpPr>
        <p:spPr>
          <a:xfrm>
            <a:off x="521495" y="1376773"/>
            <a:ext cx="2591991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501F7DDB-54E0-ECC7-54F6-546A5CD4F34A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B76FDC63-8AA0-8A73-D9C4-0C7179BD850A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)</a:t>
            </a:r>
            <a:endParaRPr lang="en-GB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769A3253-649F-2356-A4D2-9D17C5028FEC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062D53-E126-4CB0-A276-7251D83762EE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7159518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and four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7" name="Bildplatzhalter 4"/>
          <p:cNvSpPr>
            <a:spLocks noGrp="1"/>
          </p:cNvSpPr>
          <p:nvPr>
            <p:ph type="pic" sz="quarter" idx="13"/>
          </p:nvPr>
        </p:nvSpPr>
        <p:spPr>
          <a:xfrm>
            <a:off x="3275410" y="1449388"/>
            <a:ext cx="2593181" cy="217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rtlCol="0" anchor="ctr">
            <a:noAutofit/>
          </a:bodyPr>
          <a:lstStyle>
            <a:lvl1pPr algn="ctr">
              <a:defRPr sz="900"/>
            </a:lvl1pPr>
          </a:lstStyle>
          <a:p>
            <a:pPr lvl="0"/>
            <a:r>
              <a:rPr lang="en-US" noProof="0"/>
              <a:t>Click icon to add picture</a:t>
            </a:r>
            <a:endParaRPr lang="en-GB" noProof="0" dirty="0"/>
          </a:p>
        </p:txBody>
      </p:sp>
      <p:sp>
        <p:nvSpPr>
          <p:cNvPr id="3" name="Bildplatzhalter 4"/>
          <p:cNvSpPr>
            <a:spLocks noGrp="1"/>
          </p:cNvSpPr>
          <p:nvPr>
            <p:ph type="pic" sz="quarter" idx="14"/>
          </p:nvPr>
        </p:nvSpPr>
        <p:spPr>
          <a:xfrm>
            <a:off x="6030516" y="1449390"/>
            <a:ext cx="2591990" cy="217799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rtlCol="0" anchor="ctr">
            <a:noAutofit/>
          </a:bodyPr>
          <a:lstStyle>
            <a:lvl1pPr algn="ctr">
              <a:defRPr sz="900"/>
            </a:lvl1pPr>
          </a:lstStyle>
          <a:p>
            <a:pPr lvl="0"/>
            <a:r>
              <a:rPr lang="en-US" noProof="0"/>
              <a:t>Click icon to add picture</a:t>
            </a:r>
            <a:endParaRPr lang="en-GB" noProof="0" dirty="0"/>
          </a:p>
        </p:txBody>
      </p:sp>
      <p:sp>
        <p:nvSpPr>
          <p:cNvPr id="11" name="Bildplatzhalter 4"/>
          <p:cNvSpPr>
            <a:spLocks noGrp="1"/>
          </p:cNvSpPr>
          <p:nvPr>
            <p:ph type="pic" sz="quarter" idx="15"/>
          </p:nvPr>
        </p:nvSpPr>
        <p:spPr>
          <a:xfrm>
            <a:off x="3275410" y="3843389"/>
            <a:ext cx="2593181" cy="217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rtlCol="0" anchor="ctr">
            <a:noAutofit/>
          </a:bodyPr>
          <a:lstStyle>
            <a:lvl1pPr algn="ctr">
              <a:defRPr sz="900"/>
            </a:lvl1pPr>
          </a:lstStyle>
          <a:p>
            <a:pPr lvl="0"/>
            <a:r>
              <a:rPr lang="en-US" noProof="0"/>
              <a:t>Click icon to add picture</a:t>
            </a:r>
            <a:endParaRPr lang="en-GB" noProof="0" dirty="0"/>
          </a:p>
        </p:txBody>
      </p:sp>
      <p:sp>
        <p:nvSpPr>
          <p:cNvPr id="9" name="Bildplatzhalter 4"/>
          <p:cNvSpPr>
            <a:spLocks noGrp="1"/>
          </p:cNvSpPr>
          <p:nvPr>
            <p:ph type="pic" sz="quarter" idx="16"/>
          </p:nvPr>
        </p:nvSpPr>
        <p:spPr>
          <a:xfrm>
            <a:off x="6030516" y="3843388"/>
            <a:ext cx="2591990" cy="2178001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rtlCol="0" anchor="ctr">
            <a:noAutofit/>
          </a:bodyPr>
          <a:lstStyle>
            <a:lvl1pPr algn="ctr">
              <a:defRPr sz="900"/>
            </a:lvl1pPr>
          </a:lstStyle>
          <a:p>
            <a:pPr lvl="0"/>
            <a:r>
              <a:rPr lang="en-US" noProof="0"/>
              <a:t>Click icon to add picture</a:t>
            </a:r>
            <a:endParaRPr lang="en-GB" noProof="0" dirty="0"/>
          </a:p>
        </p:txBody>
      </p:sp>
      <p:sp>
        <p:nvSpPr>
          <p:cNvPr id="12" name="Inhaltsplatzhalter 2"/>
          <p:cNvSpPr>
            <a:spLocks noGrp="1"/>
          </p:cNvSpPr>
          <p:nvPr>
            <p:ph idx="1"/>
          </p:nvPr>
        </p:nvSpPr>
        <p:spPr>
          <a:xfrm>
            <a:off x="521495" y="1376773"/>
            <a:ext cx="2591991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0A7BC5A7-6551-043B-6D05-A1E101979C26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69B7C1A-CCC0-0347-51D0-91F052E7D303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)</a:t>
            </a:r>
            <a:endParaRPr lang="en-GB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F0E48AD8-7327-BEF5-0B7E-3CC72B05536E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282BD0-4E19-4ED0-8DFF-1B2A06C15FCC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1877233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and tall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12" name="Inhaltsplatzhalter 2"/>
          <p:cNvSpPr>
            <a:spLocks noGrp="1"/>
          </p:cNvSpPr>
          <p:nvPr>
            <p:ph idx="1"/>
          </p:nvPr>
        </p:nvSpPr>
        <p:spPr>
          <a:xfrm>
            <a:off x="521494" y="1376773"/>
            <a:ext cx="5347097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</p:txBody>
      </p:sp>
      <p:sp>
        <p:nvSpPr>
          <p:cNvPr id="13" name="Bildplatzhalter 4"/>
          <p:cNvSpPr>
            <a:spLocks noGrp="1"/>
          </p:cNvSpPr>
          <p:nvPr>
            <p:ph type="pic" sz="quarter" idx="14"/>
          </p:nvPr>
        </p:nvSpPr>
        <p:spPr>
          <a:xfrm>
            <a:off x="6030516" y="1449389"/>
            <a:ext cx="2591990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rtlCol="0" anchor="ctr">
            <a:noAutofit/>
          </a:bodyPr>
          <a:lstStyle>
            <a:lvl1pPr algn="ctr">
              <a:defRPr sz="900"/>
            </a:lvl1pPr>
          </a:lstStyle>
          <a:p>
            <a:pPr lvl="0"/>
            <a:r>
              <a:rPr lang="en-US" noProof="0"/>
              <a:t>Click icon to add picture</a:t>
            </a:r>
            <a:endParaRPr lang="en-GB" noProof="0" dirty="0"/>
          </a:p>
        </p:txBody>
      </p:sp>
      <p:sp>
        <p:nvSpPr>
          <p:cNvPr id="3" name="Datumsplatzhalter 3">
            <a:extLst>
              <a:ext uri="{FF2B5EF4-FFF2-40B4-BE49-F238E27FC236}">
                <a16:creationId xmlns:a16="http://schemas.microsoft.com/office/drawing/2014/main" id="{78DA7DC0-2A0C-538A-E50D-B721EF5C4AF0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Fußzeilenplatzhalter 4">
            <a:extLst>
              <a:ext uri="{FF2B5EF4-FFF2-40B4-BE49-F238E27FC236}">
                <a16:creationId xmlns:a16="http://schemas.microsoft.com/office/drawing/2014/main" id="{E21EBBC9-3A0A-488D-6114-2382D7F307A4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)</a:t>
            </a:r>
            <a:endParaRPr lang="en-GB" dirty="0"/>
          </a:p>
        </p:txBody>
      </p:sp>
      <p:sp>
        <p:nvSpPr>
          <p:cNvPr id="5" name="Foliennummernplatzhalter 5">
            <a:extLst>
              <a:ext uri="{FF2B5EF4-FFF2-40B4-BE49-F238E27FC236}">
                <a16:creationId xmlns:a16="http://schemas.microsoft.com/office/drawing/2014/main" id="{3A8C3C00-DB0E-F539-B7C8-9CB4AEAB9EA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EF6107-A8FF-48F7-B110-33B34E8716EF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7449374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and two wide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3" name="Bildplatzhalter 4"/>
          <p:cNvSpPr>
            <a:spLocks noGrp="1"/>
          </p:cNvSpPr>
          <p:nvPr>
            <p:ph type="pic" sz="quarter" idx="14"/>
          </p:nvPr>
        </p:nvSpPr>
        <p:spPr>
          <a:xfrm>
            <a:off x="6030516" y="1449390"/>
            <a:ext cx="2591990" cy="217799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rtlCol="0" anchor="ctr">
            <a:noAutofit/>
          </a:bodyPr>
          <a:lstStyle>
            <a:lvl1pPr algn="ctr">
              <a:defRPr sz="900"/>
            </a:lvl1pPr>
          </a:lstStyle>
          <a:p>
            <a:pPr lvl="0"/>
            <a:r>
              <a:rPr lang="en-US" noProof="0"/>
              <a:t>Click icon to add picture</a:t>
            </a:r>
            <a:endParaRPr lang="en-GB" noProof="0" dirty="0"/>
          </a:p>
        </p:txBody>
      </p:sp>
      <p:sp>
        <p:nvSpPr>
          <p:cNvPr id="9" name="Bildplatzhalter 4"/>
          <p:cNvSpPr>
            <a:spLocks noGrp="1"/>
          </p:cNvSpPr>
          <p:nvPr>
            <p:ph type="pic" sz="quarter" idx="16"/>
          </p:nvPr>
        </p:nvSpPr>
        <p:spPr>
          <a:xfrm>
            <a:off x="6030516" y="3843388"/>
            <a:ext cx="2591990" cy="2178001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rtlCol="0" anchor="ctr">
            <a:noAutofit/>
          </a:bodyPr>
          <a:lstStyle>
            <a:lvl1pPr algn="ctr">
              <a:defRPr sz="900"/>
            </a:lvl1pPr>
          </a:lstStyle>
          <a:p>
            <a:pPr lvl="0"/>
            <a:r>
              <a:rPr lang="en-US" noProof="0"/>
              <a:t>Click icon to add picture</a:t>
            </a:r>
            <a:endParaRPr lang="en-GB" noProof="0" dirty="0"/>
          </a:p>
        </p:txBody>
      </p:sp>
      <p:sp>
        <p:nvSpPr>
          <p:cNvPr id="12" name="Inhaltsplatzhalter 2"/>
          <p:cNvSpPr>
            <a:spLocks noGrp="1"/>
          </p:cNvSpPr>
          <p:nvPr>
            <p:ph idx="1"/>
          </p:nvPr>
        </p:nvSpPr>
        <p:spPr>
          <a:xfrm>
            <a:off x="521494" y="1376773"/>
            <a:ext cx="5347097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18BB3EE4-E74C-3B89-8E5D-0C9E6276189D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7FAD4EE3-D1EF-1889-BFD5-168DA8543908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)</a:t>
            </a:r>
            <a:endParaRPr lang="en-GB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694AE6F5-5C33-D0B9-6DFE-127FB6ACDA78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B3433A-E652-4CF5-B432-61E6F2607587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8110044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7" name="Bildplatzhalter 4"/>
          <p:cNvSpPr>
            <a:spLocks noGrp="1"/>
          </p:cNvSpPr>
          <p:nvPr>
            <p:ph type="pic" sz="quarter" idx="13"/>
          </p:nvPr>
        </p:nvSpPr>
        <p:spPr>
          <a:xfrm>
            <a:off x="521495" y="1449390"/>
            <a:ext cx="3969543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rtlCol="0" anchor="ctr">
            <a:noAutofit/>
          </a:bodyPr>
          <a:lstStyle>
            <a:lvl1pPr algn="ctr">
              <a:defRPr sz="900"/>
            </a:lvl1pPr>
          </a:lstStyle>
          <a:p>
            <a:pPr lvl="0"/>
            <a:r>
              <a:rPr lang="en-US" noProof="0"/>
              <a:t>Click icon to add picture</a:t>
            </a:r>
            <a:endParaRPr lang="en-GB" noProof="0" dirty="0"/>
          </a:p>
        </p:txBody>
      </p:sp>
      <p:sp>
        <p:nvSpPr>
          <p:cNvPr id="8" name="Bildplatzhalter 4"/>
          <p:cNvSpPr>
            <a:spLocks noGrp="1"/>
          </p:cNvSpPr>
          <p:nvPr>
            <p:ph type="pic" sz="quarter" idx="14"/>
          </p:nvPr>
        </p:nvSpPr>
        <p:spPr>
          <a:xfrm>
            <a:off x="4652961" y="1449390"/>
            <a:ext cx="3969544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rtlCol="0" anchor="ctr">
            <a:noAutofit/>
          </a:bodyPr>
          <a:lstStyle>
            <a:lvl1pPr algn="ctr">
              <a:defRPr sz="900"/>
            </a:lvl1pPr>
          </a:lstStyle>
          <a:p>
            <a:pPr lvl="0"/>
            <a:r>
              <a:rPr lang="en-US" noProof="0"/>
              <a:t>Click icon to add picture</a:t>
            </a:r>
            <a:endParaRPr lang="en-GB" noProof="0" dirty="0"/>
          </a:p>
        </p:txBody>
      </p:sp>
      <p:sp>
        <p:nvSpPr>
          <p:cNvPr id="11" name="Inhaltsplatzhalter 2"/>
          <p:cNvSpPr>
            <a:spLocks noGrp="1"/>
          </p:cNvSpPr>
          <p:nvPr>
            <p:ph idx="1"/>
          </p:nvPr>
        </p:nvSpPr>
        <p:spPr>
          <a:xfrm>
            <a:off x="521495" y="4553982"/>
            <a:ext cx="3968607" cy="1467406"/>
          </a:xfrm>
        </p:spPr>
        <p:txBody>
          <a:bodyPr tIns="18000"/>
          <a:lstStyle>
            <a:lvl1pPr>
              <a:spcBef>
                <a:spcPts val="300"/>
              </a:spcBef>
              <a:defRPr sz="1200"/>
            </a:lvl1pPr>
            <a:lvl2pPr marL="134541" indent="-134541">
              <a:spcBef>
                <a:spcPts val="300"/>
              </a:spcBef>
              <a:defRPr sz="1200"/>
            </a:lvl2pPr>
            <a:lvl3pPr marL="270272" indent="-135731">
              <a:spcBef>
                <a:spcPts val="300"/>
              </a:spcBef>
              <a:defRPr sz="1200"/>
            </a:lvl3pPr>
            <a:lvl4pPr>
              <a:defRPr sz="1200"/>
            </a:lvl4pPr>
            <a:lvl5pPr>
              <a:defRPr sz="120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</p:txBody>
      </p:sp>
      <p:sp>
        <p:nvSpPr>
          <p:cNvPr id="12" name="Inhaltsplatzhalter 2"/>
          <p:cNvSpPr>
            <a:spLocks noGrp="1"/>
          </p:cNvSpPr>
          <p:nvPr>
            <p:ph idx="15"/>
          </p:nvPr>
        </p:nvSpPr>
        <p:spPr>
          <a:xfrm>
            <a:off x="4653901" y="4553982"/>
            <a:ext cx="3968606" cy="1467406"/>
          </a:xfrm>
        </p:spPr>
        <p:txBody>
          <a:bodyPr tIns="18000"/>
          <a:lstStyle>
            <a:lvl1pPr>
              <a:spcBef>
                <a:spcPts val="300"/>
              </a:spcBef>
              <a:defRPr sz="1200"/>
            </a:lvl1pPr>
            <a:lvl2pPr marL="134541" indent="-134541">
              <a:spcBef>
                <a:spcPts val="300"/>
              </a:spcBef>
              <a:defRPr sz="1200"/>
            </a:lvl2pPr>
            <a:lvl3pPr marL="270272" indent="-135731">
              <a:spcBef>
                <a:spcPts val="300"/>
              </a:spcBef>
              <a:defRPr sz="1200"/>
            </a:lvl3pPr>
            <a:lvl4pPr>
              <a:defRPr sz="1200"/>
            </a:lvl4pPr>
            <a:lvl5pPr>
              <a:defRPr sz="120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</p:txBody>
      </p:sp>
      <p:sp>
        <p:nvSpPr>
          <p:cNvPr id="3" name="Datumsplatzhalter 3">
            <a:extLst>
              <a:ext uri="{FF2B5EF4-FFF2-40B4-BE49-F238E27FC236}">
                <a16:creationId xmlns:a16="http://schemas.microsoft.com/office/drawing/2014/main" id="{D48EAE59-3A7E-37D7-6E9C-DD1977E7289C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Fußzeilenplatzhalter 4">
            <a:extLst>
              <a:ext uri="{FF2B5EF4-FFF2-40B4-BE49-F238E27FC236}">
                <a16:creationId xmlns:a16="http://schemas.microsoft.com/office/drawing/2014/main" id="{8955BC67-27E8-5FE9-A0AA-D1EB0DB68288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)</a:t>
            </a:r>
            <a:endParaRPr lang="en-GB" dirty="0"/>
          </a:p>
        </p:txBody>
      </p:sp>
      <p:sp>
        <p:nvSpPr>
          <p:cNvPr id="5" name="Foliennummernplatzhalter 5">
            <a:extLst>
              <a:ext uri="{FF2B5EF4-FFF2-40B4-BE49-F238E27FC236}">
                <a16:creationId xmlns:a16="http://schemas.microsoft.com/office/drawing/2014/main" id="{F0148EA0-9D06-9D77-5E7E-B1A78A5C0722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36D082-425C-4C26-930F-C55A8767BE3E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609198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hree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7" name="Bildplatzhalter 4"/>
          <p:cNvSpPr>
            <a:spLocks noGrp="1"/>
          </p:cNvSpPr>
          <p:nvPr>
            <p:ph type="pic" sz="quarter" idx="13"/>
          </p:nvPr>
        </p:nvSpPr>
        <p:spPr>
          <a:xfrm>
            <a:off x="3275410" y="1449388"/>
            <a:ext cx="2593181" cy="2987724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rtlCol="0" anchor="ctr">
            <a:noAutofit/>
          </a:bodyPr>
          <a:lstStyle>
            <a:lvl1pPr algn="ctr">
              <a:defRPr sz="900"/>
            </a:lvl1pPr>
          </a:lstStyle>
          <a:p>
            <a:pPr lvl="0"/>
            <a:r>
              <a:rPr lang="en-US" noProof="0"/>
              <a:t>Click icon to add picture</a:t>
            </a:r>
            <a:endParaRPr lang="en-GB" noProof="0" dirty="0"/>
          </a:p>
        </p:txBody>
      </p:sp>
      <p:sp>
        <p:nvSpPr>
          <p:cNvPr id="8" name="Inhaltsplatzhalter 2"/>
          <p:cNvSpPr>
            <a:spLocks noGrp="1"/>
          </p:cNvSpPr>
          <p:nvPr>
            <p:ph idx="1"/>
          </p:nvPr>
        </p:nvSpPr>
        <p:spPr>
          <a:xfrm>
            <a:off x="521495" y="4545124"/>
            <a:ext cx="2591990" cy="1476265"/>
          </a:xfrm>
        </p:spPr>
        <p:txBody>
          <a:bodyPr tIns="18000"/>
          <a:lstStyle>
            <a:lvl1pPr>
              <a:spcBef>
                <a:spcPts val="300"/>
              </a:spcBef>
              <a:defRPr sz="1200"/>
            </a:lvl1pPr>
            <a:lvl2pPr marL="134541" indent="-134541">
              <a:spcBef>
                <a:spcPts val="300"/>
              </a:spcBef>
              <a:defRPr sz="1200"/>
            </a:lvl2pPr>
            <a:lvl3pPr marL="270272" indent="-135731">
              <a:spcBef>
                <a:spcPts val="300"/>
              </a:spcBef>
              <a:defRPr sz="1200"/>
            </a:lvl3pPr>
            <a:lvl4pPr>
              <a:defRPr sz="1200"/>
            </a:lvl4pPr>
            <a:lvl5pPr>
              <a:defRPr sz="120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</p:txBody>
      </p:sp>
      <p:sp>
        <p:nvSpPr>
          <p:cNvPr id="3" name="Bildplatzhalter 4"/>
          <p:cNvSpPr>
            <a:spLocks noGrp="1"/>
          </p:cNvSpPr>
          <p:nvPr>
            <p:ph type="pic" sz="quarter" idx="14"/>
          </p:nvPr>
        </p:nvSpPr>
        <p:spPr>
          <a:xfrm>
            <a:off x="6030516" y="1449390"/>
            <a:ext cx="2591990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rtlCol="0" anchor="ctr">
            <a:noAutofit/>
          </a:bodyPr>
          <a:lstStyle>
            <a:lvl1pPr algn="ctr">
              <a:defRPr sz="900"/>
            </a:lvl1pPr>
          </a:lstStyle>
          <a:p>
            <a:pPr lvl="0"/>
            <a:r>
              <a:rPr lang="en-US" noProof="0"/>
              <a:t>Click icon to add picture</a:t>
            </a:r>
            <a:endParaRPr lang="en-GB" noProof="0" dirty="0"/>
          </a:p>
        </p:txBody>
      </p:sp>
      <p:sp>
        <p:nvSpPr>
          <p:cNvPr id="11" name="Bildplatzhalter 4"/>
          <p:cNvSpPr>
            <a:spLocks noGrp="1"/>
          </p:cNvSpPr>
          <p:nvPr>
            <p:ph type="pic" sz="quarter" idx="15"/>
          </p:nvPr>
        </p:nvSpPr>
        <p:spPr>
          <a:xfrm>
            <a:off x="521494" y="1449388"/>
            <a:ext cx="2593181" cy="2987724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rtlCol="0" anchor="ctr">
            <a:noAutofit/>
          </a:bodyPr>
          <a:lstStyle>
            <a:lvl1pPr algn="ctr">
              <a:defRPr sz="900"/>
            </a:lvl1pPr>
          </a:lstStyle>
          <a:p>
            <a:pPr lvl="0"/>
            <a:r>
              <a:rPr lang="en-US" noProof="0"/>
              <a:t>Click icon to add picture</a:t>
            </a:r>
            <a:endParaRPr lang="en-GB" noProof="0" dirty="0"/>
          </a:p>
        </p:txBody>
      </p:sp>
      <p:sp>
        <p:nvSpPr>
          <p:cNvPr id="12" name="Inhaltsplatzhalter 2"/>
          <p:cNvSpPr>
            <a:spLocks noGrp="1"/>
          </p:cNvSpPr>
          <p:nvPr>
            <p:ph idx="16"/>
          </p:nvPr>
        </p:nvSpPr>
        <p:spPr>
          <a:xfrm>
            <a:off x="3276601" y="4545124"/>
            <a:ext cx="2591990" cy="1476265"/>
          </a:xfrm>
        </p:spPr>
        <p:txBody>
          <a:bodyPr tIns="18000"/>
          <a:lstStyle>
            <a:lvl1pPr>
              <a:spcBef>
                <a:spcPts val="300"/>
              </a:spcBef>
              <a:defRPr sz="1200"/>
            </a:lvl1pPr>
            <a:lvl2pPr marL="134541" indent="-134541">
              <a:spcBef>
                <a:spcPts val="300"/>
              </a:spcBef>
              <a:defRPr sz="1200"/>
            </a:lvl2pPr>
            <a:lvl3pPr marL="270272" indent="-135731">
              <a:spcBef>
                <a:spcPts val="300"/>
              </a:spcBef>
              <a:defRPr sz="1200"/>
            </a:lvl3pPr>
            <a:lvl4pPr>
              <a:defRPr sz="1200"/>
            </a:lvl4pPr>
            <a:lvl5pPr>
              <a:defRPr sz="120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</p:txBody>
      </p:sp>
      <p:sp>
        <p:nvSpPr>
          <p:cNvPr id="13" name="Inhaltsplatzhalter 2"/>
          <p:cNvSpPr>
            <a:spLocks noGrp="1"/>
          </p:cNvSpPr>
          <p:nvPr>
            <p:ph idx="17"/>
          </p:nvPr>
        </p:nvSpPr>
        <p:spPr>
          <a:xfrm>
            <a:off x="6030517" y="4545124"/>
            <a:ext cx="2591990" cy="1476265"/>
          </a:xfrm>
        </p:spPr>
        <p:txBody>
          <a:bodyPr tIns="18000"/>
          <a:lstStyle>
            <a:lvl1pPr>
              <a:spcBef>
                <a:spcPts val="300"/>
              </a:spcBef>
              <a:defRPr sz="1200"/>
            </a:lvl1pPr>
            <a:lvl2pPr marL="134541" indent="-134541">
              <a:spcBef>
                <a:spcPts val="300"/>
              </a:spcBef>
              <a:defRPr sz="1200"/>
            </a:lvl2pPr>
            <a:lvl3pPr marL="270272" indent="-135731">
              <a:spcBef>
                <a:spcPts val="300"/>
              </a:spcBef>
              <a:defRPr sz="1200"/>
            </a:lvl3pPr>
            <a:lvl4pPr>
              <a:defRPr sz="1200"/>
            </a:lvl4pPr>
            <a:lvl5pPr>
              <a:defRPr sz="120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3FE8410-9CFD-EFEF-A9BB-8DDB48C358E4}"/>
              </a:ext>
            </a:extLst>
          </p:cNvPr>
          <p:cNvSpPr>
            <a:spLocks noGrp="1"/>
          </p:cNvSpPr>
          <p:nvPr>
            <p:ph type="dt" sz="half" idx="18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FBE7F8B-BEAF-59C5-7221-024C8B02CEDE}"/>
              </a:ext>
            </a:extLst>
          </p:cNvPr>
          <p:cNvSpPr>
            <a:spLocks noGrp="1"/>
          </p:cNvSpPr>
          <p:nvPr>
            <p:ph type="ftr" sz="quarter" idx="19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)</a:t>
            </a:r>
            <a:endParaRPr lang="en-GB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A4FE228D-647F-443B-0133-A93D69BEEEB3}"/>
              </a:ext>
            </a:extLst>
          </p:cNvPr>
          <p:cNvSpPr>
            <a:spLocks noGrp="1"/>
          </p:cNvSpPr>
          <p:nvPr>
            <p:ph type="sldNum" sz="quarter" idx="2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903D6D-C97A-4AC7-9E3A-7888B951EC35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3670204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our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9" name="Bildplatzhalter 4"/>
          <p:cNvSpPr>
            <a:spLocks noGrp="1"/>
          </p:cNvSpPr>
          <p:nvPr>
            <p:ph type="pic" sz="quarter" idx="18"/>
          </p:nvPr>
        </p:nvSpPr>
        <p:spPr>
          <a:xfrm>
            <a:off x="521495" y="1449390"/>
            <a:ext cx="1903500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rtlCol="0" anchor="ctr">
            <a:noAutofit/>
          </a:bodyPr>
          <a:lstStyle>
            <a:lvl1pPr algn="ctr">
              <a:defRPr sz="900"/>
            </a:lvl1pPr>
          </a:lstStyle>
          <a:p>
            <a:pPr lvl="0"/>
            <a:r>
              <a:rPr lang="en-US" noProof="0"/>
              <a:t>Click icon to add picture</a:t>
            </a:r>
            <a:endParaRPr lang="en-GB" noProof="0" dirty="0"/>
          </a:p>
        </p:txBody>
      </p:sp>
      <p:sp>
        <p:nvSpPr>
          <p:cNvPr id="10" name="Bildplatzhalter 4"/>
          <p:cNvSpPr>
            <a:spLocks noGrp="1"/>
          </p:cNvSpPr>
          <p:nvPr>
            <p:ph type="pic" sz="quarter" idx="14"/>
          </p:nvPr>
        </p:nvSpPr>
        <p:spPr>
          <a:xfrm>
            <a:off x="6719005" y="1449390"/>
            <a:ext cx="1903500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rtlCol="0" anchor="ctr">
            <a:noAutofit/>
          </a:bodyPr>
          <a:lstStyle>
            <a:lvl1pPr algn="ctr">
              <a:defRPr sz="900"/>
            </a:lvl1pPr>
          </a:lstStyle>
          <a:p>
            <a:pPr lvl="0"/>
            <a:r>
              <a:rPr lang="en-US" noProof="0"/>
              <a:t>Click icon to add picture</a:t>
            </a:r>
            <a:endParaRPr lang="en-GB" noProof="0" dirty="0"/>
          </a:p>
        </p:txBody>
      </p:sp>
      <p:sp>
        <p:nvSpPr>
          <p:cNvPr id="14" name="Bildplatzhalter 4"/>
          <p:cNvSpPr>
            <a:spLocks noGrp="1"/>
          </p:cNvSpPr>
          <p:nvPr>
            <p:ph type="pic" sz="quarter" idx="19"/>
          </p:nvPr>
        </p:nvSpPr>
        <p:spPr>
          <a:xfrm>
            <a:off x="2587538" y="1449390"/>
            <a:ext cx="1903500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rtlCol="0" anchor="ctr">
            <a:noAutofit/>
          </a:bodyPr>
          <a:lstStyle>
            <a:lvl1pPr algn="ctr">
              <a:defRPr sz="900"/>
            </a:lvl1pPr>
          </a:lstStyle>
          <a:p>
            <a:pPr lvl="0"/>
            <a:r>
              <a:rPr lang="en-US" noProof="0"/>
              <a:t>Click icon to add picture</a:t>
            </a:r>
            <a:endParaRPr lang="en-GB" noProof="0" dirty="0"/>
          </a:p>
        </p:txBody>
      </p:sp>
      <p:sp>
        <p:nvSpPr>
          <p:cNvPr id="15" name="Bildplatzhalter 4"/>
          <p:cNvSpPr>
            <a:spLocks noGrp="1"/>
          </p:cNvSpPr>
          <p:nvPr>
            <p:ph type="pic" sz="quarter" idx="20"/>
          </p:nvPr>
        </p:nvSpPr>
        <p:spPr>
          <a:xfrm>
            <a:off x="4652963" y="1449390"/>
            <a:ext cx="1903500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rtlCol="0" anchor="ctr">
            <a:noAutofit/>
          </a:bodyPr>
          <a:lstStyle>
            <a:lvl1pPr algn="ctr">
              <a:defRPr sz="900"/>
            </a:lvl1pPr>
          </a:lstStyle>
          <a:p>
            <a:pPr lvl="0"/>
            <a:r>
              <a:rPr lang="en-US" noProof="0"/>
              <a:t>Click icon to add picture</a:t>
            </a:r>
            <a:endParaRPr lang="en-GB" noProof="0" dirty="0"/>
          </a:p>
        </p:txBody>
      </p:sp>
      <p:sp>
        <p:nvSpPr>
          <p:cNvPr id="21" name="Textplatzhalter 19"/>
          <p:cNvSpPr>
            <a:spLocks noGrp="1"/>
          </p:cNvSpPr>
          <p:nvPr>
            <p:ph type="body" sz="quarter" idx="22"/>
          </p:nvPr>
        </p:nvSpPr>
        <p:spPr>
          <a:xfrm>
            <a:off x="521494" y="4545014"/>
            <a:ext cx="1900238" cy="1476375"/>
          </a:xfrm>
        </p:spPr>
        <p:txBody>
          <a:bodyPr/>
          <a:lstStyle>
            <a:lvl1pPr>
              <a:spcBef>
                <a:spcPts val="30"/>
              </a:spcBef>
              <a:defRPr sz="1200"/>
            </a:lvl1pPr>
            <a:lvl2pPr marL="134541" indent="-134541">
              <a:spcBef>
                <a:spcPts val="30"/>
              </a:spcBef>
              <a:defRPr sz="1200"/>
            </a:lvl2pPr>
            <a:lvl3pPr marL="270272" indent="-135731">
              <a:spcBef>
                <a:spcPts val="30"/>
              </a:spcBef>
              <a:defRPr sz="1200"/>
            </a:lvl3pPr>
            <a:lvl4pPr>
              <a:spcBef>
                <a:spcPts val="30"/>
              </a:spcBef>
              <a:defRPr sz="1200"/>
            </a:lvl4pPr>
            <a:lvl5pPr>
              <a:spcBef>
                <a:spcPts val="30"/>
              </a:spcBef>
              <a:defRPr sz="1200"/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</p:txBody>
      </p:sp>
      <p:sp>
        <p:nvSpPr>
          <p:cNvPr id="22" name="Textplatzhalter 19"/>
          <p:cNvSpPr>
            <a:spLocks noGrp="1"/>
          </p:cNvSpPr>
          <p:nvPr>
            <p:ph type="body" sz="quarter" idx="23"/>
          </p:nvPr>
        </p:nvSpPr>
        <p:spPr>
          <a:xfrm>
            <a:off x="2586831" y="4545014"/>
            <a:ext cx="1900238" cy="1476375"/>
          </a:xfrm>
        </p:spPr>
        <p:txBody>
          <a:bodyPr/>
          <a:lstStyle>
            <a:lvl1pPr>
              <a:spcBef>
                <a:spcPts val="30"/>
              </a:spcBef>
              <a:defRPr sz="1200"/>
            </a:lvl1pPr>
            <a:lvl2pPr marL="134541" indent="-134541">
              <a:spcBef>
                <a:spcPts val="30"/>
              </a:spcBef>
              <a:defRPr sz="1200"/>
            </a:lvl2pPr>
            <a:lvl3pPr marL="270272" indent="-135731">
              <a:spcBef>
                <a:spcPts val="30"/>
              </a:spcBef>
              <a:defRPr sz="1200"/>
            </a:lvl3pPr>
            <a:lvl4pPr>
              <a:spcBef>
                <a:spcPts val="30"/>
              </a:spcBef>
              <a:defRPr sz="1200"/>
            </a:lvl4pPr>
            <a:lvl5pPr>
              <a:spcBef>
                <a:spcPts val="30"/>
              </a:spcBef>
              <a:defRPr sz="1200"/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</p:txBody>
      </p:sp>
      <p:sp>
        <p:nvSpPr>
          <p:cNvPr id="23" name="Textplatzhalter 19"/>
          <p:cNvSpPr>
            <a:spLocks noGrp="1"/>
          </p:cNvSpPr>
          <p:nvPr>
            <p:ph type="body" sz="quarter" idx="24"/>
          </p:nvPr>
        </p:nvSpPr>
        <p:spPr>
          <a:xfrm>
            <a:off x="4652168" y="4545014"/>
            <a:ext cx="1900238" cy="1476375"/>
          </a:xfrm>
        </p:spPr>
        <p:txBody>
          <a:bodyPr/>
          <a:lstStyle>
            <a:lvl1pPr>
              <a:spcBef>
                <a:spcPts val="30"/>
              </a:spcBef>
              <a:defRPr sz="1200"/>
            </a:lvl1pPr>
            <a:lvl2pPr marL="134541" indent="-134541">
              <a:spcBef>
                <a:spcPts val="30"/>
              </a:spcBef>
              <a:defRPr sz="1200"/>
            </a:lvl2pPr>
            <a:lvl3pPr marL="270272" indent="-135731">
              <a:spcBef>
                <a:spcPts val="30"/>
              </a:spcBef>
              <a:defRPr sz="1200"/>
            </a:lvl3pPr>
            <a:lvl4pPr>
              <a:spcBef>
                <a:spcPts val="30"/>
              </a:spcBef>
              <a:defRPr sz="1200"/>
            </a:lvl4pPr>
            <a:lvl5pPr>
              <a:spcBef>
                <a:spcPts val="30"/>
              </a:spcBef>
              <a:defRPr sz="1200"/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</p:txBody>
      </p:sp>
      <p:sp>
        <p:nvSpPr>
          <p:cNvPr id="24" name="Textplatzhalter 19"/>
          <p:cNvSpPr>
            <a:spLocks noGrp="1"/>
          </p:cNvSpPr>
          <p:nvPr>
            <p:ph type="body" sz="quarter" idx="25"/>
          </p:nvPr>
        </p:nvSpPr>
        <p:spPr>
          <a:xfrm>
            <a:off x="6717506" y="4545014"/>
            <a:ext cx="1900238" cy="1476375"/>
          </a:xfrm>
        </p:spPr>
        <p:txBody>
          <a:bodyPr/>
          <a:lstStyle>
            <a:lvl1pPr>
              <a:spcBef>
                <a:spcPts val="30"/>
              </a:spcBef>
              <a:defRPr sz="1200"/>
            </a:lvl1pPr>
            <a:lvl2pPr marL="134541" indent="-134541">
              <a:spcBef>
                <a:spcPts val="30"/>
              </a:spcBef>
              <a:defRPr sz="1200"/>
            </a:lvl2pPr>
            <a:lvl3pPr marL="270272" indent="-135731">
              <a:spcBef>
                <a:spcPts val="30"/>
              </a:spcBef>
              <a:defRPr sz="1200"/>
            </a:lvl3pPr>
            <a:lvl4pPr>
              <a:spcBef>
                <a:spcPts val="30"/>
              </a:spcBef>
              <a:defRPr sz="1200"/>
            </a:lvl4pPr>
            <a:lvl5pPr>
              <a:spcBef>
                <a:spcPts val="30"/>
              </a:spcBef>
              <a:defRPr sz="1200"/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</p:txBody>
      </p:sp>
      <p:sp>
        <p:nvSpPr>
          <p:cNvPr id="3" name="Datumsplatzhalter 3">
            <a:extLst>
              <a:ext uri="{FF2B5EF4-FFF2-40B4-BE49-F238E27FC236}">
                <a16:creationId xmlns:a16="http://schemas.microsoft.com/office/drawing/2014/main" id="{7180C704-5E7A-705B-DD03-4949AD21CF34}"/>
              </a:ext>
            </a:extLst>
          </p:cNvPr>
          <p:cNvSpPr>
            <a:spLocks noGrp="1"/>
          </p:cNvSpPr>
          <p:nvPr>
            <p:ph type="dt" sz="half" idx="2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Fußzeilenplatzhalter 4">
            <a:extLst>
              <a:ext uri="{FF2B5EF4-FFF2-40B4-BE49-F238E27FC236}">
                <a16:creationId xmlns:a16="http://schemas.microsoft.com/office/drawing/2014/main" id="{482F1111-1875-CC16-560A-0F0D47082BFF}"/>
              </a:ext>
            </a:extLst>
          </p:cNvPr>
          <p:cNvSpPr>
            <a:spLocks noGrp="1"/>
          </p:cNvSpPr>
          <p:nvPr>
            <p:ph type="ftr" sz="quarter" idx="2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)</a:t>
            </a:r>
            <a:endParaRPr lang="en-GB" dirty="0"/>
          </a:p>
        </p:txBody>
      </p:sp>
      <p:sp>
        <p:nvSpPr>
          <p:cNvPr id="5" name="Foliennummernplatzhalter 5">
            <a:extLst>
              <a:ext uri="{FF2B5EF4-FFF2-40B4-BE49-F238E27FC236}">
                <a16:creationId xmlns:a16="http://schemas.microsoft.com/office/drawing/2014/main" id="{5F3E9213-7FCB-6C53-39FE-0BB9C607A90A}"/>
              </a:ext>
            </a:extLst>
          </p:cNvPr>
          <p:cNvSpPr>
            <a:spLocks noGrp="1"/>
          </p:cNvSpPr>
          <p:nvPr>
            <p:ph type="sldNum" sz="quarter" idx="28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6ACA5D-674C-489F-8490-CF8398C0E396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9062683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ix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10" name="Bildplatzhalter 4"/>
          <p:cNvSpPr>
            <a:spLocks noGrp="1"/>
          </p:cNvSpPr>
          <p:nvPr>
            <p:ph type="pic" sz="quarter" idx="13"/>
          </p:nvPr>
        </p:nvSpPr>
        <p:spPr>
          <a:xfrm>
            <a:off x="3275410" y="1449389"/>
            <a:ext cx="2593181" cy="179959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rtlCol="0" anchor="ctr">
            <a:noAutofit/>
          </a:bodyPr>
          <a:lstStyle>
            <a:lvl1pPr algn="ctr">
              <a:defRPr sz="900"/>
            </a:lvl1pPr>
          </a:lstStyle>
          <a:p>
            <a:pPr lvl="0"/>
            <a:r>
              <a:rPr lang="en-US" noProof="0"/>
              <a:t>Click icon to add picture</a:t>
            </a:r>
            <a:endParaRPr lang="en-GB" noProof="0" dirty="0"/>
          </a:p>
        </p:txBody>
      </p:sp>
      <p:sp>
        <p:nvSpPr>
          <p:cNvPr id="14" name="Bildplatzhalter 4"/>
          <p:cNvSpPr>
            <a:spLocks noGrp="1"/>
          </p:cNvSpPr>
          <p:nvPr>
            <p:ph type="pic" sz="quarter" idx="14"/>
          </p:nvPr>
        </p:nvSpPr>
        <p:spPr>
          <a:xfrm>
            <a:off x="6030516" y="1449389"/>
            <a:ext cx="259199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rtlCol="0" anchor="ctr">
            <a:noAutofit/>
          </a:bodyPr>
          <a:lstStyle>
            <a:lvl1pPr algn="ctr">
              <a:defRPr sz="900"/>
            </a:lvl1pPr>
          </a:lstStyle>
          <a:p>
            <a:pPr lvl="0"/>
            <a:r>
              <a:rPr lang="en-US" noProof="0"/>
              <a:t>Click icon to add picture</a:t>
            </a:r>
            <a:endParaRPr lang="en-GB" noProof="0" dirty="0"/>
          </a:p>
        </p:txBody>
      </p:sp>
      <p:sp>
        <p:nvSpPr>
          <p:cNvPr id="15" name="Bildplatzhalter 4"/>
          <p:cNvSpPr>
            <a:spLocks noGrp="1"/>
          </p:cNvSpPr>
          <p:nvPr>
            <p:ph type="pic" sz="quarter" idx="15"/>
          </p:nvPr>
        </p:nvSpPr>
        <p:spPr>
          <a:xfrm>
            <a:off x="521494" y="1449389"/>
            <a:ext cx="2593181" cy="179959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rtlCol="0" anchor="ctr">
            <a:noAutofit/>
          </a:bodyPr>
          <a:lstStyle>
            <a:lvl1pPr algn="ctr">
              <a:defRPr sz="900"/>
            </a:lvl1pPr>
          </a:lstStyle>
          <a:p>
            <a:pPr lvl="0"/>
            <a:r>
              <a:rPr lang="en-US" noProof="0"/>
              <a:t>Click icon to add picture</a:t>
            </a:r>
            <a:endParaRPr lang="en-GB" noProof="0" dirty="0"/>
          </a:p>
        </p:txBody>
      </p:sp>
      <p:sp>
        <p:nvSpPr>
          <p:cNvPr id="16" name="Bildplatzhalter 4"/>
          <p:cNvSpPr>
            <a:spLocks noGrp="1"/>
          </p:cNvSpPr>
          <p:nvPr>
            <p:ph type="pic" sz="quarter" idx="18"/>
          </p:nvPr>
        </p:nvSpPr>
        <p:spPr>
          <a:xfrm>
            <a:off x="3275410" y="3852001"/>
            <a:ext cx="2593181" cy="179959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rtlCol="0" anchor="ctr">
            <a:noAutofit/>
          </a:bodyPr>
          <a:lstStyle>
            <a:lvl1pPr algn="ctr">
              <a:defRPr sz="900"/>
            </a:lvl1pPr>
          </a:lstStyle>
          <a:p>
            <a:pPr lvl="0"/>
            <a:r>
              <a:rPr lang="en-US" noProof="0"/>
              <a:t>Click icon to add picture</a:t>
            </a:r>
            <a:endParaRPr lang="en-GB" noProof="0" dirty="0"/>
          </a:p>
        </p:txBody>
      </p:sp>
      <p:sp>
        <p:nvSpPr>
          <p:cNvPr id="17" name="Bildplatzhalter 4"/>
          <p:cNvSpPr>
            <a:spLocks noGrp="1"/>
          </p:cNvSpPr>
          <p:nvPr>
            <p:ph type="pic" sz="quarter" idx="19"/>
          </p:nvPr>
        </p:nvSpPr>
        <p:spPr>
          <a:xfrm>
            <a:off x="6030516" y="3852000"/>
            <a:ext cx="259199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rtlCol="0" anchor="ctr">
            <a:noAutofit/>
          </a:bodyPr>
          <a:lstStyle>
            <a:lvl1pPr algn="ctr">
              <a:defRPr sz="900"/>
            </a:lvl1pPr>
          </a:lstStyle>
          <a:p>
            <a:pPr lvl="0"/>
            <a:r>
              <a:rPr lang="en-US" noProof="0"/>
              <a:t>Click icon to add picture</a:t>
            </a:r>
            <a:endParaRPr lang="en-GB" noProof="0" dirty="0"/>
          </a:p>
        </p:txBody>
      </p:sp>
      <p:sp>
        <p:nvSpPr>
          <p:cNvPr id="18" name="Bildplatzhalter 4"/>
          <p:cNvSpPr>
            <a:spLocks noGrp="1"/>
          </p:cNvSpPr>
          <p:nvPr>
            <p:ph type="pic" sz="quarter" idx="20"/>
          </p:nvPr>
        </p:nvSpPr>
        <p:spPr>
          <a:xfrm>
            <a:off x="521494" y="3852001"/>
            <a:ext cx="2593181" cy="179959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rtlCol="0" anchor="ctr">
            <a:noAutofit/>
          </a:bodyPr>
          <a:lstStyle>
            <a:lvl1pPr algn="ctr">
              <a:defRPr sz="900"/>
            </a:lvl1pPr>
          </a:lstStyle>
          <a:p>
            <a:pPr lvl="0"/>
            <a:r>
              <a:rPr lang="en-US" noProof="0"/>
              <a:t>Click icon to add picture</a:t>
            </a:r>
            <a:endParaRPr lang="en-GB" noProof="0" dirty="0"/>
          </a:p>
        </p:txBody>
      </p:sp>
      <p:sp>
        <p:nvSpPr>
          <p:cNvPr id="20" name="Textplatzhalter 19"/>
          <p:cNvSpPr>
            <a:spLocks noGrp="1"/>
          </p:cNvSpPr>
          <p:nvPr>
            <p:ph type="body" sz="quarter" idx="21"/>
          </p:nvPr>
        </p:nvSpPr>
        <p:spPr>
          <a:xfrm>
            <a:off x="521494" y="5689101"/>
            <a:ext cx="2593181" cy="332288"/>
          </a:xfrm>
        </p:spPr>
        <p:txBody>
          <a:bodyPr/>
          <a:lstStyle>
            <a:lvl1pPr>
              <a:spcBef>
                <a:spcPts val="15"/>
              </a:spcBef>
              <a:defRPr sz="900"/>
            </a:lvl1pPr>
            <a:lvl2pPr marL="134541" indent="-134541">
              <a:spcBef>
                <a:spcPts val="15"/>
              </a:spcBef>
              <a:defRPr sz="900"/>
            </a:lvl2pPr>
            <a:lvl3pPr>
              <a:spcBef>
                <a:spcPts val="15"/>
              </a:spcBef>
              <a:defRPr sz="900"/>
            </a:lvl3pPr>
            <a:lvl4pPr>
              <a:spcBef>
                <a:spcPts val="15"/>
              </a:spcBef>
              <a:defRPr sz="900"/>
            </a:lvl4pPr>
            <a:lvl5pPr>
              <a:spcBef>
                <a:spcPts val="15"/>
              </a:spcBef>
              <a:defRPr sz="900"/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</p:txBody>
      </p:sp>
      <p:sp>
        <p:nvSpPr>
          <p:cNvPr id="21" name="Textplatzhalter 19"/>
          <p:cNvSpPr>
            <a:spLocks noGrp="1"/>
          </p:cNvSpPr>
          <p:nvPr>
            <p:ph type="body" sz="quarter" idx="22"/>
          </p:nvPr>
        </p:nvSpPr>
        <p:spPr>
          <a:xfrm>
            <a:off x="3275410" y="5689101"/>
            <a:ext cx="2593181" cy="332288"/>
          </a:xfrm>
        </p:spPr>
        <p:txBody>
          <a:bodyPr/>
          <a:lstStyle>
            <a:lvl1pPr>
              <a:spcBef>
                <a:spcPts val="15"/>
              </a:spcBef>
              <a:defRPr sz="900"/>
            </a:lvl1pPr>
            <a:lvl2pPr marL="134541" indent="-134541">
              <a:spcBef>
                <a:spcPts val="15"/>
              </a:spcBef>
              <a:defRPr sz="900"/>
            </a:lvl2pPr>
            <a:lvl3pPr>
              <a:spcBef>
                <a:spcPts val="15"/>
              </a:spcBef>
              <a:defRPr sz="900"/>
            </a:lvl3pPr>
            <a:lvl4pPr>
              <a:spcBef>
                <a:spcPts val="15"/>
              </a:spcBef>
              <a:defRPr sz="900"/>
            </a:lvl4pPr>
            <a:lvl5pPr>
              <a:spcBef>
                <a:spcPts val="15"/>
              </a:spcBef>
              <a:defRPr sz="900"/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</p:txBody>
      </p:sp>
      <p:sp>
        <p:nvSpPr>
          <p:cNvPr id="22" name="Textplatzhalter 19"/>
          <p:cNvSpPr>
            <a:spLocks noGrp="1"/>
          </p:cNvSpPr>
          <p:nvPr>
            <p:ph type="body" sz="quarter" idx="23"/>
          </p:nvPr>
        </p:nvSpPr>
        <p:spPr>
          <a:xfrm>
            <a:off x="6030517" y="5689101"/>
            <a:ext cx="2593181" cy="332288"/>
          </a:xfrm>
        </p:spPr>
        <p:txBody>
          <a:bodyPr/>
          <a:lstStyle>
            <a:lvl1pPr>
              <a:spcBef>
                <a:spcPts val="15"/>
              </a:spcBef>
              <a:defRPr sz="900"/>
            </a:lvl1pPr>
            <a:lvl2pPr marL="134541" indent="-134541">
              <a:spcBef>
                <a:spcPts val="15"/>
              </a:spcBef>
              <a:defRPr sz="900"/>
            </a:lvl2pPr>
            <a:lvl3pPr>
              <a:spcBef>
                <a:spcPts val="15"/>
              </a:spcBef>
              <a:defRPr sz="900"/>
            </a:lvl3pPr>
            <a:lvl4pPr>
              <a:spcBef>
                <a:spcPts val="15"/>
              </a:spcBef>
              <a:defRPr sz="900"/>
            </a:lvl4pPr>
            <a:lvl5pPr>
              <a:spcBef>
                <a:spcPts val="15"/>
              </a:spcBef>
              <a:defRPr sz="900"/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</p:txBody>
      </p:sp>
      <p:sp>
        <p:nvSpPr>
          <p:cNvPr id="23" name="Textplatzhalter 19"/>
          <p:cNvSpPr>
            <a:spLocks noGrp="1"/>
          </p:cNvSpPr>
          <p:nvPr>
            <p:ph type="body" sz="quarter" idx="24"/>
          </p:nvPr>
        </p:nvSpPr>
        <p:spPr>
          <a:xfrm>
            <a:off x="521494" y="3299877"/>
            <a:ext cx="2593181" cy="332288"/>
          </a:xfrm>
        </p:spPr>
        <p:txBody>
          <a:bodyPr/>
          <a:lstStyle>
            <a:lvl1pPr>
              <a:spcBef>
                <a:spcPts val="15"/>
              </a:spcBef>
              <a:defRPr sz="900"/>
            </a:lvl1pPr>
            <a:lvl2pPr marL="134541" indent="-134541">
              <a:spcBef>
                <a:spcPts val="15"/>
              </a:spcBef>
              <a:defRPr sz="900"/>
            </a:lvl2pPr>
            <a:lvl3pPr>
              <a:spcBef>
                <a:spcPts val="15"/>
              </a:spcBef>
              <a:defRPr sz="900"/>
            </a:lvl3pPr>
            <a:lvl4pPr>
              <a:spcBef>
                <a:spcPts val="15"/>
              </a:spcBef>
              <a:defRPr sz="900"/>
            </a:lvl4pPr>
            <a:lvl5pPr>
              <a:spcBef>
                <a:spcPts val="15"/>
              </a:spcBef>
              <a:defRPr sz="900"/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</p:txBody>
      </p:sp>
      <p:sp>
        <p:nvSpPr>
          <p:cNvPr id="24" name="Textplatzhalter 19"/>
          <p:cNvSpPr>
            <a:spLocks noGrp="1"/>
          </p:cNvSpPr>
          <p:nvPr>
            <p:ph type="body" sz="quarter" idx="25"/>
          </p:nvPr>
        </p:nvSpPr>
        <p:spPr>
          <a:xfrm>
            <a:off x="3275410" y="3299877"/>
            <a:ext cx="2593181" cy="332288"/>
          </a:xfrm>
        </p:spPr>
        <p:txBody>
          <a:bodyPr/>
          <a:lstStyle>
            <a:lvl1pPr>
              <a:spcBef>
                <a:spcPts val="15"/>
              </a:spcBef>
              <a:defRPr sz="900"/>
            </a:lvl1pPr>
            <a:lvl2pPr marL="134541" indent="-134541">
              <a:spcBef>
                <a:spcPts val="15"/>
              </a:spcBef>
              <a:defRPr sz="900"/>
            </a:lvl2pPr>
            <a:lvl3pPr>
              <a:spcBef>
                <a:spcPts val="15"/>
              </a:spcBef>
              <a:defRPr sz="900"/>
            </a:lvl3pPr>
            <a:lvl4pPr>
              <a:spcBef>
                <a:spcPts val="15"/>
              </a:spcBef>
              <a:defRPr sz="900"/>
            </a:lvl4pPr>
            <a:lvl5pPr>
              <a:spcBef>
                <a:spcPts val="15"/>
              </a:spcBef>
              <a:defRPr sz="900"/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</p:txBody>
      </p:sp>
      <p:sp>
        <p:nvSpPr>
          <p:cNvPr id="25" name="Textplatzhalter 19"/>
          <p:cNvSpPr>
            <a:spLocks noGrp="1"/>
          </p:cNvSpPr>
          <p:nvPr>
            <p:ph type="body" sz="quarter" idx="26"/>
          </p:nvPr>
        </p:nvSpPr>
        <p:spPr>
          <a:xfrm>
            <a:off x="6030517" y="3299877"/>
            <a:ext cx="2593181" cy="332288"/>
          </a:xfrm>
        </p:spPr>
        <p:txBody>
          <a:bodyPr/>
          <a:lstStyle>
            <a:lvl1pPr>
              <a:spcBef>
                <a:spcPts val="15"/>
              </a:spcBef>
              <a:defRPr sz="900"/>
            </a:lvl1pPr>
            <a:lvl2pPr marL="134541" indent="-134541">
              <a:spcBef>
                <a:spcPts val="15"/>
              </a:spcBef>
              <a:defRPr sz="900"/>
            </a:lvl2pPr>
            <a:lvl3pPr>
              <a:spcBef>
                <a:spcPts val="15"/>
              </a:spcBef>
              <a:defRPr sz="900"/>
            </a:lvl3pPr>
            <a:lvl4pPr>
              <a:spcBef>
                <a:spcPts val="15"/>
              </a:spcBef>
              <a:defRPr sz="900"/>
            </a:lvl4pPr>
            <a:lvl5pPr>
              <a:spcBef>
                <a:spcPts val="15"/>
              </a:spcBef>
              <a:defRPr sz="900"/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</p:txBody>
      </p:sp>
      <p:sp>
        <p:nvSpPr>
          <p:cNvPr id="3" name="Datumsplatzhalter 3">
            <a:extLst>
              <a:ext uri="{FF2B5EF4-FFF2-40B4-BE49-F238E27FC236}">
                <a16:creationId xmlns:a16="http://schemas.microsoft.com/office/drawing/2014/main" id="{9C936D25-DB55-C5BB-BA50-CD720E9535CA}"/>
              </a:ext>
            </a:extLst>
          </p:cNvPr>
          <p:cNvSpPr>
            <a:spLocks noGrp="1"/>
          </p:cNvSpPr>
          <p:nvPr>
            <p:ph type="dt" sz="half" idx="2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Fußzeilenplatzhalter 4">
            <a:extLst>
              <a:ext uri="{FF2B5EF4-FFF2-40B4-BE49-F238E27FC236}">
                <a16:creationId xmlns:a16="http://schemas.microsoft.com/office/drawing/2014/main" id="{AEF3F40D-3538-81C4-57A1-2E918E10067C}"/>
              </a:ext>
            </a:extLst>
          </p:cNvPr>
          <p:cNvSpPr>
            <a:spLocks noGrp="1"/>
          </p:cNvSpPr>
          <p:nvPr>
            <p:ph type="ftr" sz="quarter" idx="28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)</a:t>
            </a:r>
            <a:endParaRPr lang="en-GB" dirty="0"/>
          </a:p>
        </p:txBody>
      </p:sp>
      <p:sp>
        <p:nvSpPr>
          <p:cNvPr id="5" name="Foliennummernplatzhalter 5">
            <a:extLst>
              <a:ext uri="{FF2B5EF4-FFF2-40B4-BE49-F238E27FC236}">
                <a16:creationId xmlns:a16="http://schemas.microsoft.com/office/drawing/2014/main" id="{FCAE80FD-973B-43B8-16E9-9596F777685A}"/>
              </a:ext>
            </a:extLst>
          </p:cNvPr>
          <p:cNvSpPr>
            <a:spLocks noGrp="1"/>
          </p:cNvSpPr>
          <p:nvPr>
            <p:ph type="sldNum" sz="quarter" idx="29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3D86FB-A682-44B5-A6C6-4AEAE9B6F88A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3134935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Eight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9" name="Bildplatzhalter 4"/>
          <p:cNvSpPr>
            <a:spLocks noGrp="1"/>
          </p:cNvSpPr>
          <p:nvPr>
            <p:ph type="pic" sz="quarter" idx="18"/>
          </p:nvPr>
        </p:nvSpPr>
        <p:spPr>
          <a:xfrm>
            <a:off x="521495" y="1449390"/>
            <a:ext cx="19035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rtlCol="0" anchor="ctr">
            <a:noAutofit/>
          </a:bodyPr>
          <a:lstStyle>
            <a:lvl1pPr algn="ctr">
              <a:defRPr sz="900"/>
            </a:lvl1pPr>
          </a:lstStyle>
          <a:p>
            <a:pPr lvl="0"/>
            <a:r>
              <a:rPr lang="en-US" noProof="0"/>
              <a:t>Click icon to add picture</a:t>
            </a:r>
            <a:endParaRPr lang="en-GB" noProof="0" dirty="0"/>
          </a:p>
        </p:txBody>
      </p:sp>
      <p:sp>
        <p:nvSpPr>
          <p:cNvPr id="10" name="Bildplatzhalter 4"/>
          <p:cNvSpPr>
            <a:spLocks noGrp="1"/>
          </p:cNvSpPr>
          <p:nvPr>
            <p:ph type="pic" sz="quarter" idx="14"/>
          </p:nvPr>
        </p:nvSpPr>
        <p:spPr>
          <a:xfrm>
            <a:off x="6719005" y="1449390"/>
            <a:ext cx="19035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rtlCol="0" anchor="ctr">
            <a:noAutofit/>
          </a:bodyPr>
          <a:lstStyle>
            <a:lvl1pPr algn="ctr">
              <a:defRPr sz="900"/>
            </a:lvl1pPr>
          </a:lstStyle>
          <a:p>
            <a:pPr lvl="0"/>
            <a:r>
              <a:rPr lang="en-US" noProof="0"/>
              <a:t>Click icon to add picture</a:t>
            </a:r>
            <a:endParaRPr lang="en-GB" noProof="0" dirty="0"/>
          </a:p>
        </p:txBody>
      </p:sp>
      <p:sp>
        <p:nvSpPr>
          <p:cNvPr id="14" name="Bildplatzhalter 4"/>
          <p:cNvSpPr>
            <a:spLocks noGrp="1"/>
          </p:cNvSpPr>
          <p:nvPr>
            <p:ph type="pic" sz="quarter" idx="19"/>
          </p:nvPr>
        </p:nvSpPr>
        <p:spPr>
          <a:xfrm>
            <a:off x="2587538" y="1449390"/>
            <a:ext cx="19035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rtlCol="0" anchor="ctr">
            <a:noAutofit/>
          </a:bodyPr>
          <a:lstStyle>
            <a:lvl1pPr algn="ctr">
              <a:defRPr sz="900"/>
            </a:lvl1pPr>
          </a:lstStyle>
          <a:p>
            <a:pPr lvl="0"/>
            <a:r>
              <a:rPr lang="en-US" noProof="0"/>
              <a:t>Click icon to add picture</a:t>
            </a:r>
            <a:endParaRPr lang="en-GB" noProof="0" dirty="0"/>
          </a:p>
        </p:txBody>
      </p:sp>
      <p:sp>
        <p:nvSpPr>
          <p:cNvPr id="15" name="Bildplatzhalter 4"/>
          <p:cNvSpPr>
            <a:spLocks noGrp="1"/>
          </p:cNvSpPr>
          <p:nvPr>
            <p:ph type="pic" sz="quarter" idx="20"/>
          </p:nvPr>
        </p:nvSpPr>
        <p:spPr>
          <a:xfrm>
            <a:off x="4652963" y="1449390"/>
            <a:ext cx="19035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rtlCol="0" anchor="ctr">
            <a:noAutofit/>
          </a:bodyPr>
          <a:lstStyle>
            <a:lvl1pPr algn="ctr">
              <a:defRPr sz="900"/>
            </a:lvl1pPr>
          </a:lstStyle>
          <a:p>
            <a:pPr lvl="0"/>
            <a:r>
              <a:rPr lang="en-US" noProof="0"/>
              <a:t>Click icon to add picture</a:t>
            </a:r>
            <a:endParaRPr lang="en-GB" noProof="0" dirty="0"/>
          </a:p>
        </p:txBody>
      </p:sp>
      <p:sp>
        <p:nvSpPr>
          <p:cNvPr id="22" name="Textplatzhalter 19"/>
          <p:cNvSpPr>
            <a:spLocks noGrp="1"/>
          </p:cNvSpPr>
          <p:nvPr>
            <p:ph type="body" sz="quarter" idx="23"/>
          </p:nvPr>
        </p:nvSpPr>
        <p:spPr>
          <a:xfrm>
            <a:off x="2586831" y="5689100"/>
            <a:ext cx="1900238" cy="332288"/>
          </a:xfrm>
        </p:spPr>
        <p:txBody>
          <a:bodyPr/>
          <a:lstStyle>
            <a:lvl1pPr>
              <a:spcBef>
                <a:spcPts val="30"/>
              </a:spcBef>
              <a:defRPr sz="900"/>
            </a:lvl1pPr>
            <a:lvl2pPr marL="134541" indent="-134541">
              <a:spcBef>
                <a:spcPts val="30"/>
              </a:spcBef>
              <a:defRPr sz="900"/>
            </a:lvl2pPr>
            <a:lvl3pPr>
              <a:spcBef>
                <a:spcPts val="30"/>
              </a:spcBef>
              <a:defRPr sz="900"/>
            </a:lvl3pPr>
            <a:lvl4pPr>
              <a:spcBef>
                <a:spcPts val="30"/>
              </a:spcBef>
              <a:defRPr sz="1200"/>
            </a:lvl4pPr>
            <a:lvl5pPr>
              <a:spcBef>
                <a:spcPts val="30"/>
              </a:spcBef>
              <a:defRPr sz="1200"/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</p:txBody>
      </p:sp>
      <p:sp>
        <p:nvSpPr>
          <p:cNvPr id="23" name="Textplatzhalter 19"/>
          <p:cNvSpPr>
            <a:spLocks noGrp="1"/>
          </p:cNvSpPr>
          <p:nvPr>
            <p:ph type="body" sz="quarter" idx="24"/>
          </p:nvPr>
        </p:nvSpPr>
        <p:spPr>
          <a:xfrm>
            <a:off x="4656225" y="5689100"/>
            <a:ext cx="1900238" cy="332288"/>
          </a:xfrm>
        </p:spPr>
        <p:txBody>
          <a:bodyPr/>
          <a:lstStyle>
            <a:lvl1pPr>
              <a:spcBef>
                <a:spcPts val="30"/>
              </a:spcBef>
              <a:defRPr sz="900"/>
            </a:lvl1pPr>
            <a:lvl2pPr marL="134541" indent="-134541">
              <a:spcBef>
                <a:spcPts val="30"/>
              </a:spcBef>
              <a:defRPr sz="900"/>
            </a:lvl2pPr>
            <a:lvl3pPr>
              <a:spcBef>
                <a:spcPts val="30"/>
              </a:spcBef>
              <a:defRPr sz="900"/>
            </a:lvl3pPr>
            <a:lvl4pPr>
              <a:spcBef>
                <a:spcPts val="30"/>
              </a:spcBef>
              <a:defRPr sz="1200"/>
            </a:lvl4pPr>
            <a:lvl5pPr>
              <a:spcBef>
                <a:spcPts val="30"/>
              </a:spcBef>
              <a:defRPr sz="1200"/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</p:txBody>
      </p:sp>
      <p:sp>
        <p:nvSpPr>
          <p:cNvPr id="24" name="Textplatzhalter 19"/>
          <p:cNvSpPr>
            <a:spLocks noGrp="1"/>
          </p:cNvSpPr>
          <p:nvPr>
            <p:ph type="body" sz="quarter" idx="25"/>
          </p:nvPr>
        </p:nvSpPr>
        <p:spPr>
          <a:xfrm>
            <a:off x="6717506" y="5689100"/>
            <a:ext cx="1900238" cy="332288"/>
          </a:xfrm>
        </p:spPr>
        <p:txBody>
          <a:bodyPr/>
          <a:lstStyle>
            <a:lvl1pPr>
              <a:spcBef>
                <a:spcPts val="30"/>
              </a:spcBef>
              <a:defRPr sz="900"/>
            </a:lvl1pPr>
            <a:lvl2pPr marL="134541" indent="-134541">
              <a:spcBef>
                <a:spcPts val="30"/>
              </a:spcBef>
              <a:defRPr sz="900"/>
            </a:lvl2pPr>
            <a:lvl3pPr>
              <a:spcBef>
                <a:spcPts val="30"/>
              </a:spcBef>
              <a:defRPr sz="900"/>
            </a:lvl3pPr>
            <a:lvl4pPr>
              <a:spcBef>
                <a:spcPts val="30"/>
              </a:spcBef>
              <a:defRPr sz="1200"/>
            </a:lvl4pPr>
            <a:lvl5pPr>
              <a:spcBef>
                <a:spcPts val="30"/>
              </a:spcBef>
              <a:defRPr sz="1200"/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</p:txBody>
      </p:sp>
      <p:sp>
        <p:nvSpPr>
          <p:cNvPr id="7" name="Bildplatzhalter 4"/>
          <p:cNvSpPr>
            <a:spLocks noGrp="1"/>
          </p:cNvSpPr>
          <p:nvPr>
            <p:ph type="pic" sz="quarter" idx="26"/>
          </p:nvPr>
        </p:nvSpPr>
        <p:spPr>
          <a:xfrm>
            <a:off x="521494" y="3852001"/>
            <a:ext cx="1903500" cy="179959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rtlCol="0" anchor="ctr">
            <a:noAutofit/>
          </a:bodyPr>
          <a:lstStyle>
            <a:lvl1pPr algn="ctr">
              <a:defRPr sz="900"/>
            </a:lvl1pPr>
          </a:lstStyle>
          <a:p>
            <a:pPr lvl="0"/>
            <a:r>
              <a:rPr lang="en-US" noProof="0"/>
              <a:t>Click icon to add picture</a:t>
            </a:r>
            <a:endParaRPr lang="en-GB" noProof="0" dirty="0"/>
          </a:p>
        </p:txBody>
      </p:sp>
      <p:sp>
        <p:nvSpPr>
          <p:cNvPr id="8" name="Textplatzhalter 19"/>
          <p:cNvSpPr>
            <a:spLocks noGrp="1"/>
          </p:cNvSpPr>
          <p:nvPr>
            <p:ph type="body" sz="quarter" idx="27"/>
          </p:nvPr>
        </p:nvSpPr>
        <p:spPr>
          <a:xfrm>
            <a:off x="521494" y="3299877"/>
            <a:ext cx="1902619" cy="332288"/>
          </a:xfrm>
        </p:spPr>
        <p:txBody>
          <a:bodyPr/>
          <a:lstStyle>
            <a:lvl1pPr>
              <a:spcBef>
                <a:spcPts val="15"/>
              </a:spcBef>
              <a:defRPr sz="900"/>
            </a:lvl1pPr>
            <a:lvl2pPr marL="134541" indent="-134541">
              <a:spcBef>
                <a:spcPts val="15"/>
              </a:spcBef>
              <a:defRPr sz="900"/>
            </a:lvl2pPr>
            <a:lvl3pPr>
              <a:spcBef>
                <a:spcPts val="15"/>
              </a:spcBef>
              <a:defRPr sz="900"/>
            </a:lvl3pPr>
            <a:lvl4pPr>
              <a:spcBef>
                <a:spcPts val="15"/>
              </a:spcBef>
              <a:defRPr sz="900"/>
            </a:lvl4pPr>
            <a:lvl5pPr>
              <a:spcBef>
                <a:spcPts val="15"/>
              </a:spcBef>
              <a:defRPr sz="900"/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</p:txBody>
      </p:sp>
      <p:sp>
        <p:nvSpPr>
          <p:cNvPr id="11" name="Textplatzhalter 19"/>
          <p:cNvSpPr>
            <a:spLocks noGrp="1"/>
          </p:cNvSpPr>
          <p:nvPr>
            <p:ph type="body" sz="quarter" idx="21"/>
          </p:nvPr>
        </p:nvSpPr>
        <p:spPr>
          <a:xfrm>
            <a:off x="521494" y="5689101"/>
            <a:ext cx="1905001" cy="332288"/>
          </a:xfrm>
        </p:spPr>
        <p:txBody>
          <a:bodyPr/>
          <a:lstStyle>
            <a:lvl1pPr>
              <a:spcBef>
                <a:spcPts val="15"/>
              </a:spcBef>
              <a:defRPr sz="900"/>
            </a:lvl1pPr>
            <a:lvl2pPr marL="134541" indent="-134541">
              <a:spcBef>
                <a:spcPts val="15"/>
              </a:spcBef>
              <a:defRPr sz="900"/>
            </a:lvl2pPr>
            <a:lvl3pPr>
              <a:spcBef>
                <a:spcPts val="15"/>
              </a:spcBef>
              <a:defRPr sz="900"/>
            </a:lvl3pPr>
            <a:lvl4pPr>
              <a:spcBef>
                <a:spcPts val="15"/>
              </a:spcBef>
              <a:defRPr sz="900"/>
            </a:lvl4pPr>
            <a:lvl5pPr>
              <a:spcBef>
                <a:spcPts val="15"/>
              </a:spcBef>
              <a:defRPr sz="900"/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</p:txBody>
      </p:sp>
      <p:sp>
        <p:nvSpPr>
          <p:cNvPr id="12" name="Textplatzhalter 19"/>
          <p:cNvSpPr>
            <a:spLocks noGrp="1"/>
          </p:cNvSpPr>
          <p:nvPr>
            <p:ph type="body" sz="quarter" idx="28"/>
          </p:nvPr>
        </p:nvSpPr>
        <p:spPr>
          <a:xfrm>
            <a:off x="2586037" y="3299877"/>
            <a:ext cx="1900238" cy="332288"/>
          </a:xfrm>
        </p:spPr>
        <p:txBody>
          <a:bodyPr/>
          <a:lstStyle>
            <a:lvl1pPr>
              <a:spcBef>
                <a:spcPts val="30"/>
              </a:spcBef>
              <a:defRPr sz="900"/>
            </a:lvl1pPr>
            <a:lvl2pPr marL="134541" indent="-134541">
              <a:spcBef>
                <a:spcPts val="30"/>
              </a:spcBef>
              <a:defRPr sz="900"/>
            </a:lvl2pPr>
            <a:lvl3pPr>
              <a:spcBef>
                <a:spcPts val="30"/>
              </a:spcBef>
              <a:defRPr sz="900"/>
            </a:lvl3pPr>
            <a:lvl4pPr>
              <a:spcBef>
                <a:spcPts val="30"/>
              </a:spcBef>
              <a:defRPr sz="1200"/>
            </a:lvl4pPr>
            <a:lvl5pPr>
              <a:spcBef>
                <a:spcPts val="30"/>
              </a:spcBef>
              <a:defRPr sz="1200"/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</p:txBody>
      </p:sp>
      <p:sp>
        <p:nvSpPr>
          <p:cNvPr id="13" name="Textplatzhalter 19"/>
          <p:cNvSpPr>
            <a:spLocks noGrp="1"/>
          </p:cNvSpPr>
          <p:nvPr>
            <p:ph type="body" sz="quarter" idx="29"/>
          </p:nvPr>
        </p:nvSpPr>
        <p:spPr>
          <a:xfrm>
            <a:off x="4656225" y="3299877"/>
            <a:ext cx="1900238" cy="332288"/>
          </a:xfrm>
        </p:spPr>
        <p:txBody>
          <a:bodyPr/>
          <a:lstStyle>
            <a:lvl1pPr>
              <a:spcBef>
                <a:spcPts val="30"/>
              </a:spcBef>
              <a:defRPr sz="900"/>
            </a:lvl1pPr>
            <a:lvl2pPr marL="134541" indent="-134541">
              <a:spcBef>
                <a:spcPts val="30"/>
              </a:spcBef>
              <a:defRPr sz="900"/>
            </a:lvl2pPr>
            <a:lvl3pPr>
              <a:spcBef>
                <a:spcPts val="30"/>
              </a:spcBef>
              <a:defRPr sz="900"/>
            </a:lvl3pPr>
            <a:lvl4pPr>
              <a:spcBef>
                <a:spcPts val="30"/>
              </a:spcBef>
              <a:defRPr sz="1200"/>
            </a:lvl4pPr>
            <a:lvl5pPr>
              <a:spcBef>
                <a:spcPts val="30"/>
              </a:spcBef>
              <a:defRPr sz="1200"/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</p:txBody>
      </p:sp>
      <p:sp>
        <p:nvSpPr>
          <p:cNvPr id="16" name="Textplatzhalter 19"/>
          <p:cNvSpPr>
            <a:spLocks noGrp="1"/>
          </p:cNvSpPr>
          <p:nvPr>
            <p:ph type="body" sz="quarter" idx="30"/>
          </p:nvPr>
        </p:nvSpPr>
        <p:spPr>
          <a:xfrm>
            <a:off x="6716713" y="3299877"/>
            <a:ext cx="1900238" cy="332288"/>
          </a:xfrm>
        </p:spPr>
        <p:txBody>
          <a:bodyPr/>
          <a:lstStyle>
            <a:lvl1pPr>
              <a:spcBef>
                <a:spcPts val="30"/>
              </a:spcBef>
              <a:defRPr sz="900"/>
            </a:lvl1pPr>
            <a:lvl2pPr marL="134541" indent="-134541">
              <a:spcBef>
                <a:spcPts val="30"/>
              </a:spcBef>
              <a:defRPr sz="900"/>
            </a:lvl2pPr>
            <a:lvl3pPr>
              <a:spcBef>
                <a:spcPts val="30"/>
              </a:spcBef>
              <a:defRPr sz="900"/>
            </a:lvl3pPr>
            <a:lvl4pPr>
              <a:spcBef>
                <a:spcPts val="30"/>
              </a:spcBef>
              <a:defRPr sz="1200"/>
            </a:lvl4pPr>
            <a:lvl5pPr>
              <a:spcBef>
                <a:spcPts val="30"/>
              </a:spcBef>
              <a:defRPr sz="1200"/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</p:txBody>
      </p:sp>
      <p:sp>
        <p:nvSpPr>
          <p:cNvPr id="17" name="Bildplatzhalter 4"/>
          <p:cNvSpPr>
            <a:spLocks noGrp="1"/>
          </p:cNvSpPr>
          <p:nvPr>
            <p:ph type="pic" sz="quarter" idx="31"/>
          </p:nvPr>
        </p:nvSpPr>
        <p:spPr>
          <a:xfrm>
            <a:off x="6718170" y="3852000"/>
            <a:ext cx="19035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rtlCol="0" anchor="ctr">
            <a:noAutofit/>
          </a:bodyPr>
          <a:lstStyle>
            <a:lvl1pPr algn="ctr">
              <a:defRPr sz="900"/>
            </a:lvl1pPr>
          </a:lstStyle>
          <a:p>
            <a:pPr lvl="0"/>
            <a:r>
              <a:rPr lang="en-US" noProof="0"/>
              <a:t>Click icon to add picture</a:t>
            </a:r>
            <a:endParaRPr lang="en-GB" noProof="0" dirty="0"/>
          </a:p>
        </p:txBody>
      </p:sp>
      <p:sp>
        <p:nvSpPr>
          <p:cNvPr id="18" name="Bildplatzhalter 4"/>
          <p:cNvSpPr>
            <a:spLocks noGrp="1"/>
          </p:cNvSpPr>
          <p:nvPr>
            <p:ph type="pic" sz="quarter" idx="32"/>
          </p:nvPr>
        </p:nvSpPr>
        <p:spPr>
          <a:xfrm>
            <a:off x="2586703" y="3852000"/>
            <a:ext cx="19035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rtlCol="0" anchor="ctr">
            <a:noAutofit/>
          </a:bodyPr>
          <a:lstStyle>
            <a:lvl1pPr algn="ctr">
              <a:defRPr sz="900"/>
            </a:lvl1pPr>
          </a:lstStyle>
          <a:p>
            <a:pPr lvl="0"/>
            <a:r>
              <a:rPr lang="en-US" noProof="0"/>
              <a:t>Click icon to add picture</a:t>
            </a:r>
            <a:endParaRPr lang="en-GB" noProof="0" dirty="0"/>
          </a:p>
        </p:txBody>
      </p:sp>
      <p:sp>
        <p:nvSpPr>
          <p:cNvPr id="19" name="Bildplatzhalter 4"/>
          <p:cNvSpPr>
            <a:spLocks noGrp="1"/>
          </p:cNvSpPr>
          <p:nvPr>
            <p:ph type="pic" sz="quarter" idx="33"/>
          </p:nvPr>
        </p:nvSpPr>
        <p:spPr>
          <a:xfrm>
            <a:off x="4652128" y="3852000"/>
            <a:ext cx="19035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rtlCol="0" anchor="ctr">
            <a:noAutofit/>
          </a:bodyPr>
          <a:lstStyle>
            <a:lvl1pPr algn="ctr">
              <a:defRPr sz="900"/>
            </a:lvl1pPr>
          </a:lstStyle>
          <a:p>
            <a:pPr lvl="0"/>
            <a:r>
              <a:rPr lang="en-US" noProof="0"/>
              <a:t>Click icon to add picture</a:t>
            </a:r>
            <a:endParaRPr lang="en-GB" noProof="0" dirty="0"/>
          </a:p>
        </p:txBody>
      </p:sp>
      <p:sp>
        <p:nvSpPr>
          <p:cNvPr id="3" name="Datumsplatzhalter 3">
            <a:extLst>
              <a:ext uri="{FF2B5EF4-FFF2-40B4-BE49-F238E27FC236}">
                <a16:creationId xmlns:a16="http://schemas.microsoft.com/office/drawing/2014/main" id="{CFB48B97-5B49-5494-CCAE-69063C7DC4BF}"/>
              </a:ext>
            </a:extLst>
          </p:cNvPr>
          <p:cNvSpPr>
            <a:spLocks noGrp="1"/>
          </p:cNvSpPr>
          <p:nvPr>
            <p:ph type="dt" sz="half" idx="3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Fußzeilenplatzhalter 4">
            <a:extLst>
              <a:ext uri="{FF2B5EF4-FFF2-40B4-BE49-F238E27FC236}">
                <a16:creationId xmlns:a16="http://schemas.microsoft.com/office/drawing/2014/main" id="{8BDCA2B5-EA50-741F-3729-5F9CFE838C9F}"/>
              </a:ext>
            </a:extLst>
          </p:cNvPr>
          <p:cNvSpPr>
            <a:spLocks noGrp="1"/>
          </p:cNvSpPr>
          <p:nvPr>
            <p:ph type="ftr" sz="quarter" idx="3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)</a:t>
            </a:r>
            <a:endParaRPr lang="en-GB" dirty="0"/>
          </a:p>
        </p:txBody>
      </p:sp>
      <p:sp>
        <p:nvSpPr>
          <p:cNvPr id="5" name="Foliennummernplatzhalter 5">
            <a:extLst>
              <a:ext uri="{FF2B5EF4-FFF2-40B4-BE49-F238E27FC236}">
                <a16:creationId xmlns:a16="http://schemas.microsoft.com/office/drawing/2014/main" id="{5400EA1C-F630-10BD-0CA5-820EDDF1CDF4}"/>
              </a:ext>
            </a:extLst>
          </p:cNvPr>
          <p:cNvSpPr>
            <a:spLocks noGrp="1"/>
          </p:cNvSpPr>
          <p:nvPr>
            <p:ph type="sldNum" sz="quarter" idx="3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811822-0C46-4792-9443-ADF01E2CABA8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833066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Red">
    <p:bg>
      <p:bgPr>
        <a:solidFill>
          <a:srgbClr val="DC005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6">
            <a:extLst>
              <a:ext uri="{FF2B5EF4-FFF2-40B4-BE49-F238E27FC236}">
                <a16:creationId xmlns:a16="http://schemas.microsoft.com/office/drawing/2014/main" id="{2DA55696-9438-0ED7-F6F8-70F906CA3B3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8" y="1588"/>
            <a:ext cx="9142412" cy="6856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Grafik 12">
            <a:extLst>
              <a:ext uri="{FF2B5EF4-FFF2-40B4-BE49-F238E27FC236}">
                <a16:creationId xmlns:a16="http://schemas.microsoft.com/office/drawing/2014/main" id="{376965DD-BBF4-5DC1-A1A0-ECE7BB00D37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3075" y="358775"/>
            <a:ext cx="1330325" cy="730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521494" y="1445464"/>
            <a:ext cx="6034088" cy="2008384"/>
          </a:xfrm>
        </p:spPr>
        <p:txBody>
          <a:bodyPr anchor="b"/>
          <a:lstStyle>
            <a:lvl1pPr algn="l">
              <a:lnSpc>
                <a:spcPct val="92000"/>
              </a:lnSpc>
              <a:defRPr sz="3150"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521494" y="3789040"/>
            <a:ext cx="6034088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1950" b="1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noProof="0"/>
              <a:t>Click to edit Master subtitle style</a:t>
            </a:r>
            <a:endParaRPr lang="en-GB" noProof="0" dirty="0"/>
          </a:p>
        </p:txBody>
      </p:sp>
      <p:sp>
        <p:nvSpPr>
          <p:cNvPr id="11" name="Textplatzhalter 10"/>
          <p:cNvSpPr>
            <a:spLocks noGrp="1"/>
          </p:cNvSpPr>
          <p:nvPr>
            <p:ph type="body" sz="quarter" idx="13"/>
          </p:nvPr>
        </p:nvSpPr>
        <p:spPr>
          <a:xfrm>
            <a:off x="521494" y="5841268"/>
            <a:ext cx="3969544" cy="288032"/>
          </a:xfrm>
        </p:spPr>
        <p:txBody>
          <a:bodyPr anchor="b"/>
          <a:lstStyle>
            <a:lvl1pPr>
              <a:defRPr sz="12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12" name="Textplatzhalter 10"/>
          <p:cNvSpPr>
            <a:spLocks noGrp="1"/>
          </p:cNvSpPr>
          <p:nvPr>
            <p:ph type="body" sz="quarter" idx="14"/>
          </p:nvPr>
        </p:nvSpPr>
        <p:spPr>
          <a:xfrm>
            <a:off x="521494" y="6129300"/>
            <a:ext cx="3969544" cy="252028"/>
          </a:xfrm>
        </p:spPr>
        <p:txBody>
          <a:bodyPr/>
          <a:lstStyle>
            <a:lvl1pPr>
              <a:defRPr sz="12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US" noProof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502618064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elve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10" name="Bildplatzhalter 4"/>
          <p:cNvSpPr>
            <a:spLocks noGrp="1"/>
          </p:cNvSpPr>
          <p:nvPr>
            <p:ph type="pic" sz="quarter" idx="13"/>
          </p:nvPr>
        </p:nvSpPr>
        <p:spPr>
          <a:xfrm>
            <a:off x="3275410" y="1449389"/>
            <a:ext cx="1215628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rtlCol="0" anchor="ctr">
            <a:noAutofit/>
          </a:bodyPr>
          <a:lstStyle>
            <a:lvl1pPr algn="ctr">
              <a:defRPr sz="750"/>
            </a:lvl1pPr>
          </a:lstStyle>
          <a:p>
            <a:pPr lvl="0"/>
            <a:r>
              <a:rPr lang="en-US" noProof="0"/>
              <a:t>Click icon to add picture</a:t>
            </a:r>
            <a:endParaRPr lang="en-GB" noProof="0" dirty="0"/>
          </a:p>
        </p:txBody>
      </p:sp>
      <p:sp>
        <p:nvSpPr>
          <p:cNvPr id="14" name="Bildplatzhalter 4"/>
          <p:cNvSpPr>
            <a:spLocks noGrp="1"/>
          </p:cNvSpPr>
          <p:nvPr>
            <p:ph type="pic" sz="quarter" idx="14"/>
          </p:nvPr>
        </p:nvSpPr>
        <p:spPr>
          <a:xfrm>
            <a:off x="7405686" y="1449389"/>
            <a:ext cx="1216819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rtlCol="0" anchor="ctr">
            <a:noAutofit/>
          </a:bodyPr>
          <a:lstStyle>
            <a:lvl1pPr algn="ctr">
              <a:defRPr sz="750"/>
            </a:lvl1pPr>
          </a:lstStyle>
          <a:p>
            <a:pPr lvl="0"/>
            <a:r>
              <a:rPr lang="en-US" noProof="0"/>
              <a:t>Click icon to add picture</a:t>
            </a:r>
            <a:endParaRPr lang="en-GB" noProof="0" dirty="0"/>
          </a:p>
        </p:txBody>
      </p:sp>
      <p:sp>
        <p:nvSpPr>
          <p:cNvPr id="15" name="Bildplatzhalter 4"/>
          <p:cNvSpPr>
            <a:spLocks noGrp="1"/>
          </p:cNvSpPr>
          <p:nvPr>
            <p:ph type="pic" sz="quarter" idx="15"/>
          </p:nvPr>
        </p:nvSpPr>
        <p:spPr>
          <a:xfrm>
            <a:off x="521494" y="1449389"/>
            <a:ext cx="1215629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rtlCol="0" anchor="ctr">
            <a:noAutofit/>
          </a:bodyPr>
          <a:lstStyle>
            <a:lvl1pPr algn="ctr">
              <a:defRPr sz="750"/>
            </a:lvl1pPr>
          </a:lstStyle>
          <a:p>
            <a:pPr lvl="0"/>
            <a:r>
              <a:rPr lang="en-US" noProof="0"/>
              <a:t>Click icon to add picture</a:t>
            </a:r>
            <a:endParaRPr lang="en-GB" noProof="0" dirty="0"/>
          </a:p>
        </p:txBody>
      </p:sp>
      <p:sp>
        <p:nvSpPr>
          <p:cNvPr id="16" name="Bildplatzhalter 4"/>
          <p:cNvSpPr>
            <a:spLocks noGrp="1"/>
          </p:cNvSpPr>
          <p:nvPr>
            <p:ph type="pic" sz="quarter" idx="18"/>
          </p:nvPr>
        </p:nvSpPr>
        <p:spPr>
          <a:xfrm>
            <a:off x="3275409" y="3851999"/>
            <a:ext cx="1215628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rtlCol="0" anchor="ctr">
            <a:noAutofit/>
          </a:bodyPr>
          <a:lstStyle>
            <a:lvl1pPr algn="ctr">
              <a:defRPr sz="750"/>
            </a:lvl1pPr>
          </a:lstStyle>
          <a:p>
            <a:pPr lvl="0"/>
            <a:r>
              <a:rPr lang="en-US" noProof="0"/>
              <a:t>Click icon to add picture</a:t>
            </a:r>
            <a:endParaRPr lang="en-GB" noProof="0" dirty="0"/>
          </a:p>
        </p:txBody>
      </p:sp>
      <p:sp>
        <p:nvSpPr>
          <p:cNvPr id="17" name="Bildplatzhalter 4"/>
          <p:cNvSpPr>
            <a:spLocks noGrp="1"/>
          </p:cNvSpPr>
          <p:nvPr>
            <p:ph type="pic" sz="quarter" idx="19"/>
          </p:nvPr>
        </p:nvSpPr>
        <p:spPr>
          <a:xfrm>
            <a:off x="6030516" y="3852000"/>
            <a:ext cx="1214438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rtlCol="0" anchor="ctr">
            <a:noAutofit/>
          </a:bodyPr>
          <a:lstStyle>
            <a:lvl1pPr algn="ctr">
              <a:defRPr sz="750"/>
            </a:lvl1pPr>
          </a:lstStyle>
          <a:p>
            <a:pPr lvl="0"/>
            <a:r>
              <a:rPr lang="en-US" noProof="0"/>
              <a:t>Click icon to add picture</a:t>
            </a:r>
            <a:endParaRPr lang="en-GB" noProof="0" dirty="0"/>
          </a:p>
        </p:txBody>
      </p:sp>
      <p:sp>
        <p:nvSpPr>
          <p:cNvPr id="18" name="Bildplatzhalter 4"/>
          <p:cNvSpPr>
            <a:spLocks noGrp="1"/>
          </p:cNvSpPr>
          <p:nvPr>
            <p:ph type="pic" sz="quarter" idx="20"/>
          </p:nvPr>
        </p:nvSpPr>
        <p:spPr>
          <a:xfrm>
            <a:off x="521494" y="3851999"/>
            <a:ext cx="1215629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rtlCol="0" anchor="ctr">
            <a:noAutofit/>
          </a:bodyPr>
          <a:lstStyle>
            <a:lvl1pPr algn="ctr">
              <a:defRPr sz="750"/>
            </a:lvl1pPr>
          </a:lstStyle>
          <a:p>
            <a:pPr lvl="0"/>
            <a:r>
              <a:rPr lang="en-US" noProof="0"/>
              <a:t>Click icon to add picture</a:t>
            </a:r>
            <a:endParaRPr lang="en-GB" noProof="0" dirty="0"/>
          </a:p>
        </p:txBody>
      </p:sp>
      <p:sp>
        <p:nvSpPr>
          <p:cNvPr id="20" name="Textplatzhalter 19"/>
          <p:cNvSpPr>
            <a:spLocks noGrp="1"/>
          </p:cNvSpPr>
          <p:nvPr>
            <p:ph type="body" sz="quarter" idx="21"/>
          </p:nvPr>
        </p:nvSpPr>
        <p:spPr>
          <a:xfrm>
            <a:off x="521494" y="5589240"/>
            <a:ext cx="1215629" cy="332288"/>
          </a:xfrm>
        </p:spPr>
        <p:txBody>
          <a:bodyPr/>
          <a:lstStyle>
            <a:lvl1pPr>
              <a:spcBef>
                <a:spcPts val="15"/>
              </a:spcBef>
              <a:defRPr sz="750"/>
            </a:lvl1pPr>
            <a:lvl2pPr marL="67866" indent="-67866">
              <a:spcBef>
                <a:spcPts val="15"/>
              </a:spcBef>
              <a:defRPr sz="750"/>
            </a:lvl2pPr>
            <a:lvl3pPr>
              <a:spcBef>
                <a:spcPts val="15"/>
              </a:spcBef>
              <a:defRPr sz="900"/>
            </a:lvl3pPr>
            <a:lvl4pPr>
              <a:spcBef>
                <a:spcPts val="15"/>
              </a:spcBef>
              <a:defRPr sz="900"/>
            </a:lvl4pPr>
            <a:lvl5pPr>
              <a:spcBef>
                <a:spcPts val="15"/>
              </a:spcBef>
              <a:defRPr sz="900"/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</p:txBody>
      </p:sp>
      <p:sp>
        <p:nvSpPr>
          <p:cNvPr id="21" name="Textplatzhalter 19"/>
          <p:cNvSpPr>
            <a:spLocks noGrp="1"/>
          </p:cNvSpPr>
          <p:nvPr>
            <p:ph type="body" sz="quarter" idx="22"/>
          </p:nvPr>
        </p:nvSpPr>
        <p:spPr>
          <a:xfrm>
            <a:off x="3275409" y="5589240"/>
            <a:ext cx="1215628" cy="332288"/>
          </a:xfrm>
        </p:spPr>
        <p:txBody>
          <a:bodyPr/>
          <a:lstStyle>
            <a:lvl1pPr>
              <a:spcBef>
                <a:spcPts val="15"/>
              </a:spcBef>
              <a:defRPr sz="750"/>
            </a:lvl1pPr>
            <a:lvl2pPr marL="67866" indent="-67866">
              <a:spcBef>
                <a:spcPts val="15"/>
              </a:spcBef>
              <a:defRPr sz="750"/>
            </a:lvl2pPr>
            <a:lvl3pPr>
              <a:spcBef>
                <a:spcPts val="15"/>
              </a:spcBef>
              <a:defRPr sz="900"/>
            </a:lvl3pPr>
            <a:lvl4pPr>
              <a:spcBef>
                <a:spcPts val="15"/>
              </a:spcBef>
              <a:defRPr sz="900"/>
            </a:lvl4pPr>
            <a:lvl5pPr>
              <a:spcBef>
                <a:spcPts val="15"/>
              </a:spcBef>
              <a:defRPr sz="900"/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</p:txBody>
      </p:sp>
      <p:sp>
        <p:nvSpPr>
          <p:cNvPr id="22" name="Textplatzhalter 19"/>
          <p:cNvSpPr>
            <a:spLocks noGrp="1"/>
          </p:cNvSpPr>
          <p:nvPr>
            <p:ph type="body" sz="quarter" idx="23"/>
          </p:nvPr>
        </p:nvSpPr>
        <p:spPr>
          <a:xfrm>
            <a:off x="6030517" y="5589240"/>
            <a:ext cx="1214996" cy="332288"/>
          </a:xfrm>
        </p:spPr>
        <p:txBody>
          <a:bodyPr/>
          <a:lstStyle>
            <a:lvl1pPr>
              <a:spcBef>
                <a:spcPts val="15"/>
              </a:spcBef>
              <a:defRPr sz="750"/>
            </a:lvl1pPr>
            <a:lvl2pPr marL="67866" indent="-67866">
              <a:spcBef>
                <a:spcPts val="15"/>
              </a:spcBef>
              <a:defRPr sz="750"/>
            </a:lvl2pPr>
            <a:lvl3pPr>
              <a:spcBef>
                <a:spcPts val="15"/>
              </a:spcBef>
              <a:defRPr sz="900"/>
            </a:lvl3pPr>
            <a:lvl4pPr>
              <a:spcBef>
                <a:spcPts val="15"/>
              </a:spcBef>
              <a:defRPr sz="900"/>
            </a:lvl4pPr>
            <a:lvl5pPr>
              <a:spcBef>
                <a:spcPts val="15"/>
              </a:spcBef>
              <a:defRPr sz="900"/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</p:txBody>
      </p:sp>
      <p:sp>
        <p:nvSpPr>
          <p:cNvPr id="23" name="Textplatzhalter 19"/>
          <p:cNvSpPr>
            <a:spLocks noGrp="1"/>
          </p:cNvSpPr>
          <p:nvPr>
            <p:ph type="body" sz="quarter" idx="24"/>
          </p:nvPr>
        </p:nvSpPr>
        <p:spPr>
          <a:xfrm>
            <a:off x="521494" y="3204724"/>
            <a:ext cx="1215629" cy="332288"/>
          </a:xfrm>
        </p:spPr>
        <p:txBody>
          <a:bodyPr/>
          <a:lstStyle>
            <a:lvl1pPr>
              <a:spcBef>
                <a:spcPts val="15"/>
              </a:spcBef>
              <a:defRPr sz="750"/>
            </a:lvl1pPr>
            <a:lvl2pPr marL="67866" indent="-67866">
              <a:spcBef>
                <a:spcPts val="15"/>
              </a:spcBef>
              <a:defRPr sz="750"/>
            </a:lvl2pPr>
            <a:lvl3pPr>
              <a:spcBef>
                <a:spcPts val="15"/>
              </a:spcBef>
              <a:defRPr sz="900"/>
            </a:lvl3pPr>
            <a:lvl4pPr>
              <a:spcBef>
                <a:spcPts val="15"/>
              </a:spcBef>
              <a:defRPr sz="900"/>
            </a:lvl4pPr>
            <a:lvl5pPr>
              <a:spcBef>
                <a:spcPts val="15"/>
              </a:spcBef>
              <a:defRPr sz="900"/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</p:txBody>
      </p:sp>
      <p:sp>
        <p:nvSpPr>
          <p:cNvPr id="24" name="Textplatzhalter 19"/>
          <p:cNvSpPr>
            <a:spLocks noGrp="1"/>
          </p:cNvSpPr>
          <p:nvPr>
            <p:ph type="body" sz="quarter" idx="25"/>
          </p:nvPr>
        </p:nvSpPr>
        <p:spPr>
          <a:xfrm>
            <a:off x="3275409" y="3204724"/>
            <a:ext cx="1215628" cy="332288"/>
          </a:xfrm>
        </p:spPr>
        <p:txBody>
          <a:bodyPr/>
          <a:lstStyle>
            <a:lvl1pPr>
              <a:spcBef>
                <a:spcPts val="15"/>
              </a:spcBef>
              <a:defRPr sz="750"/>
            </a:lvl1pPr>
            <a:lvl2pPr marL="67866" indent="-67866">
              <a:spcBef>
                <a:spcPts val="15"/>
              </a:spcBef>
              <a:defRPr sz="750"/>
            </a:lvl2pPr>
            <a:lvl3pPr>
              <a:spcBef>
                <a:spcPts val="15"/>
              </a:spcBef>
              <a:defRPr sz="900"/>
            </a:lvl3pPr>
            <a:lvl4pPr>
              <a:spcBef>
                <a:spcPts val="15"/>
              </a:spcBef>
              <a:defRPr sz="900"/>
            </a:lvl4pPr>
            <a:lvl5pPr>
              <a:spcBef>
                <a:spcPts val="15"/>
              </a:spcBef>
              <a:defRPr sz="900"/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</p:txBody>
      </p:sp>
      <p:sp>
        <p:nvSpPr>
          <p:cNvPr id="25" name="Textplatzhalter 19"/>
          <p:cNvSpPr>
            <a:spLocks noGrp="1"/>
          </p:cNvSpPr>
          <p:nvPr>
            <p:ph type="body" sz="quarter" idx="26"/>
          </p:nvPr>
        </p:nvSpPr>
        <p:spPr>
          <a:xfrm>
            <a:off x="7406320" y="3204724"/>
            <a:ext cx="1217378" cy="332288"/>
          </a:xfrm>
        </p:spPr>
        <p:txBody>
          <a:bodyPr/>
          <a:lstStyle>
            <a:lvl1pPr>
              <a:spcBef>
                <a:spcPts val="15"/>
              </a:spcBef>
              <a:defRPr sz="750"/>
            </a:lvl1pPr>
            <a:lvl2pPr marL="67866" indent="-67866">
              <a:spcBef>
                <a:spcPts val="15"/>
              </a:spcBef>
              <a:defRPr sz="750"/>
            </a:lvl2pPr>
            <a:lvl3pPr>
              <a:spcBef>
                <a:spcPts val="15"/>
              </a:spcBef>
              <a:defRPr sz="900"/>
            </a:lvl3pPr>
            <a:lvl4pPr>
              <a:spcBef>
                <a:spcPts val="15"/>
              </a:spcBef>
              <a:defRPr sz="900"/>
            </a:lvl4pPr>
            <a:lvl5pPr>
              <a:spcBef>
                <a:spcPts val="15"/>
              </a:spcBef>
              <a:defRPr sz="900"/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</p:txBody>
      </p:sp>
      <p:sp>
        <p:nvSpPr>
          <p:cNvPr id="3" name="Bildplatzhalter 4"/>
          <p:cNvSpPr>
            <a:spLocks noGrp="1"/>
          </p:cNvSpPr>
          <p:nvPr>
            <p:ph type="pic" sz="quarter" idx="27"/>
          </p:nvPr>
        </p:nvSpPr>
        <p:spPr>
          <a:xfrm>
            <a:off x="1899046" y="1449389"/>
            <a:ext cx="1215629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rtlCol="0" anchor="ctr">
            <a:noAutofit/>
          </a:bodyPr>
          <a:lstStyle>
            <a:lvl1pPr algn="ctr">
              <a:defRPr sz="750"/>
            </a:lvl1pPr>
          </a:lstStyle>
          <a:p>
            <a:pPr lvl="0"/>
            <a:r>
              <a:rPr lang="en-US" noProof="0"/>
              <a:t>Click icon to add picture</a:t>
            </a:r>
            <a:endParaRPr lang="en-GB" noProof="0" dirty="0"/>
          </a:p>
        </p:txBody>
      </p:sp>
      <p:sp>
        <p:nvSpPr>
          <p:cNvPr id="7" name="Textplatzhalter 19"/>
          <p:cNvSpPr>
            <a:spLocks noGrp="1"/>
          </p:cNvSpPr>
          <p:nvPr>
            <p:ph type="body" sz="quarter" idx="28"/>
          </p:nvPr>
        </p:nvSpPr>
        <p:spPr>
          <a:xfrm>
            <a:off x="1899046" y="3204724"/>
            <a:ext cx="1215629" cy="332288"/>
          </a:xfrm>
        </p:spPr>
        <p:txBody>
          <a:bodyPr/>
          <a:lstStyle>
            <a:lvl1pPr>
              <a:spcBef>
                <a:spcPts val="15"/>
              </a:spcBef>
              <a:defRPr sz="750"/>
            </a:lvl1pPr>
            <a:lvl2pPr marL="67866" indent="-67866">
              <a:spcBef>
                <a:spcPts val="15"/>
              </a:spcBef>
              <a:defRPr sz="750"/>
            </a:lvl2pPr>
            <a:lvl3pPr>
              <a:spcBef>
                <a:spcPts val="15"/>
              </a:spcBef>
              <a:defRPr sz="900"/>
            </a:lvl3pPr>
            <a:lvl4pPr>
              <a:spcBef>
                <a:spcPts val="15"/>
              </a:spcBef>
              <a:defRPr sz="900"/>
            </a:lvl4pPr>
            <a:lvl5pPr>
              <a:spcBef>
                <a:spcPts val="15"/>
              </a:spcBef>
              <a:defRPr sz="900"/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</p:txBody>
      </p:sp>
      <p:sp>
        <p:nvSpPr>
          <p:cNvPr id="9" name="Bildplatzhalter 4"/>
          <p:cNvSpPr>
            <a:spLocks noGrp="1"/>
          </p:cNvSpPr>
          <p:nvPr>
            <p:ph type="pic" sz="quarter" idx="29"/>
          </p:nvPr>
        </p:nvSpPr>
        <p:spPr>
          <a:xfrm>
            <a:off x="4651773" y="1449389"/>
            <a:ext cx="1216819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rtlCol="0" anchor="ctr">
            <a:noAutofit/>
          </a:bodyPr>
          <a:lstStyle>
            <a:lvl1pPr algn="ctr">
              <a:defRPr sz="750"/>
            </a:lvl1pPr>
          </a:lstStyle>
          <a:p>
            <a:pPr lvl="0"/>
            <a:r>
              <a:rPr lang="en-US" noProof="0"/>
              <a:t>Click icon to add picture</a:t>
            </a:r>
            <a:endParaRPr lang="en-GB" noProof="0" dirty="0"/>
          </a:p>
        </p:txBody>
      </p:sp>
      <p:sp>
        <p:nvSpPr>
          <p:cNvPr id="11" name="Textplatzhalter 19"/>
          <p:cNvSpPr>
            <a:spLocks noGrp="1"/>
          </p:cNvSpPr>
          <p:nvPr>
            <p:ph type="body" sz="quarter" idx="30"/>
          </p:nvPr>
        </p:nvSpPr>
        <p:spPr>
          <a:xfrm>
            <a:off x="4651772" y="3204724"/>
            <a:ext cx="1216819" cy="332288"/>
          </a:xfrm>
        </p:spPr>
        <p:txBody>
          <a:bodyPr/>
          <a:lstStyle>
            <a:lvl1pPr>
              <a:spcBef>
                <a:spcPts val="15"/>
              </a:spcBef>
              <a:defRPr sz="750"/>
            </a:lvl1pPr>
            <a:lvl2pPr marL="67866" indent="-67866">
              <a:spcBef>
                <a:spcPts val="15"/>
              </a:spcBef>
              <a:defRPr sz="750"/>
            </a:lvl2pPr>
            <a:lvl3pPr>
              <a:spcBef>
                <a:spcPts val="15"/>
              </a:spcBef>
              <a:defRPr sz="900"/>
            </a:lvl3pPr>
            <a:lvl4pPr>
              <a:spcBef>
                <a:spcPts val="15"/>
              </a:spcBef>
              <a:defRPr sz="900"/>
            </a:lvl4pPr>
            <a:lvl5pPr>
              <a:spcBef>
                <a:spcPts val="15"/>
              </a:spcBef>
              <a:defRPr sz="900"/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</p:txBody>
      </p:sp>
      <p:sp>
        <p:nvSpPr>
          <p:cNvPr id="12" name="Bildplatzhalter 4"/>
          <p:cNvSpPr>
            <a:spLocks noGrp="1"/>
          </p:cNvSpPr>
          <p:nvPr>
            <p:ph type="pic" sz="quarter" idx="31"/>
          </p:nvPr>
        </p:nvSpPr>
        <p:spPr>
          <a:xfrm>
            <a:off x="6030516" y="1449389"/>
            <a:ext cx="1214438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rtlCol="0" anchor="ctr">
            <a:noAutofit/>
          </a:bodyPr>
          <a:lstStyle>
            <a:lvl1pPr algn="ctr">
              <a:defRPr sz="750"/>
            </a:lvl1pPr>
          </a:lstStyle>
          <a:p>
            <a:pPr lvl="0"/>
            <a:r>
              <a:rPr lang="en-US" noProof="0"/>
              <a:t>Click icon to add picture</a:t>
            </a:r>
            <a:endParaRPr lang="en-GB" noProof="0" dirty="0"/>
          </a:p>
        </p:txBody>
      </p:sp>
      <p:sp>
        <p:nvSpPr>
          <p:cNvPr id="13" name="Textplatzhalter 19"/>
          <p:cNvSpPr>
            <a:spLocks noGrp="1"/>
          </p:cNvSpPr>
          <p:nvPr>
            <p:ph type="body" sz="quarter" idx="32"/>
          </p:nvPr>
        </p:nvSpPr>
        <p:spPr>
          <a:xfrm>
            <a:off x="6030517" y="3204724"/>
            <a:ext cx="1214996" cy="332288"/>
          </a:xfrm>
        </p:spPr>
        <p:txBody>
          <a:bodyPr/>
          <a:lstStyle>
            <a:lvl1pPr>
              <a:spcBef>
                <a:spcPts val="15"/>
              </a:spcBef>
              <a:defRPr sz="750"/>
            </a:lvl1pPr>
            <a:lvl2pPr marL="67866" indent="-67866">
              <a:spcBef>
                <a:spcPts val="15"/>
              </a:spcBef>
              <a:defRPr sz="750"/>
            </a:lvl2pPr>
            <a:lvl3pPr>
              <a:spcBef>
                <a:spcPts val="15"/>
              </a:spcBef>
              <a:defRPr sz="900"/>
            </a:lvl3pPr>
            <a:lvl4pPr>
              <a:spcBef>
                <a:spcPts val="15"/>
              </a:spcBef>
              <a:defRPr sz="900"/>
            </a:lvl4pPr>
            <a:lvl5pPr>
              <a:spcBef>
                <a:spcPts val="15"/>
              </a:spcBef>
              <a:defRPr sz="900"/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</p:txBody>
      </p:sp>
      <p:sp>
        <p:nvSpPr>
          <p:cNvPr id="19" name="Bildplatzhalter 4"/>
          <p:cNvSpPr>
            <a:spLocks noGrp="1"/>
          </p:cNvSpPr>
          <p:nvPr>
            <p:ph type="pic" sz="quarter" idx="33"/>
          </p:nvPr>
        </p:nvSpPr>
        <p:spPr>
          <a:xfrm>
            <a:off x="1899046" y="3851999"/>
            <a:ext cx="1215629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rtlCol="0" anchor="ctr">
            <a:noAutofit/>
          </a:bodyPr>
          <a:lstStyle>
            <a:lvl1pPr algn="ctr">
              <a:defRPr sz="750"/>
            </a:lvl1pPr>
          </a:lstStyle>
          <a:p>
            <a:pPr lvl="0"/>
            <a:r>
              <a:rPr lang="en-US" noProof="0"/>
              <a:t>Click icon to add picture</a:t>
            </a:r>
            <a:endParaRPr lang="en-GB" noProof="0" dirty="0"/>
          </a:p>
        </p:txBody>
      </p:sp>
      <p:sp>
        <p:nvSpPr>
          <p:cNvPr id="26" name="Textplatzhalter 19"/>
          <p:cNvSpPr>
            <a:spLocks noGrp="1"/>
          </p:cNvSpPr>
          <p:nvPr>
            <p:ph type="body" sz="quarter" idx="34"/>
          </p:nvPr>
        </p:nvSpPr>
        <p:spPr>
          <a:xfrm>
            <a:off x="1899046" y="5589240"/>
            <a:ext cx="1215629" cy="332288"/>
          </a:xfrm>
        </p:spPr>
        <p:txBody>
          <a:bodyPr/>
          <a:lstStyle>
            <a:lvl1pPr>
              <a:spcBef>
                <a:spcPts val="15"/>
              </a:spcBef>
              <a:defRPr sz="750"/>
            </a:lvl1pPr>
            <a:lvl2pPr marL="67866" indent="-67866">
              <a:spcBef>
                <a:spcPts val="15"/>
              </a:spcBef>
              <a:defRPr sz="750"/>
            </a:lvl2pPr>
            <a:lvl3pPr>
              <a:spcBef>
                <a:spcPts val="15"/>
              </a:spcBef>
              <a:defRPr sz="900"/>
            </a:lvl3pPr>
            <a:lvl4pPr>
              <a:spcBef>
                <a:spcPts val="15"/>
              </a:spcBef>
              <a:defRPr sz="900"/>
            </a:lvl4pPr>
            <a:lvl5pPr>
              <a:spcBef>
                <a:spcPts val="15"/>
              </a:spcBef>
              <a:defRPr sz="900"/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</p:txBody>
      </p:sp>
      <p:sp>
        <p:nvSpPr>
          <p:cNvPr id="27" name="Bildplatzhalter 4"/>
          <p:cNvSpPr>
            <a:spLocks noGrp="1"/>
          </p:cNvSpPr>
          <p:nvPr>
            <p:ph type="pic" sz="quarter" idx="35"/>
          </p:nvPr>
        </p:nvSpPr>
        <p:spPr>
          <a:xfrm>
            <a:off x="4652963" y="3851999"/>
            <a:ext cx="1215628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rtlCol="0" anchor="ctr">
            <a:noAutofit/>
          </a:bodyPr>
          <a:lstStyle>
            <a:lvl1pPr algn="ctr">
              <a:defRPr sz="750"/>
            </a:lvl1pPr>
          </a:lstStyle>
          <a:p>
            <a:pPr lvl="0"/>
            <a:r>
              <a:rPr lang="en-US" noProof="0"/>
              <a:t>Click icon to add picture</a:t>
            </a:r>
            <a:endParaRPr lang="en-GB" noProof="0" dirty="0"/>
          </a:p>
        </p:txBody>
      </p:sp>
      <p:sp>
        <p:nvSpPr>
          <p:cNvPr id="28" name="Textplatzhalter 19"/>
          <p:cNvSpPr>
            <a:spLocks noGrp="1"/>
          </p:cNvSpPr>
          <p:nvPr>
            <p:ph type="body" sz="quarter" idx="36"/>
          </p:nvPr>
        </p:nvSpPr>
        <p:spPr>
          <a:xfrm>
            <a:off x="4652963" y="5589240"/>
            <a:ext cx="1215628" cy="332288"/>
          </a:xfrm>
        </p:spPr>
        <p:txBody>
          <a:bodyPr/>
          <a:lstStyle>
            <a:lvl1pPr>
              <a:spcBef>
                <a:spcPts val="15"/>
              </a:spcBef>
              <a:defRPr sz="750"/>
            </a:lvl1pPr>
            <a:lvl2pPr marL="67866" indent="-67866">
              <a:spcBef>
                <a:spcPts val="15"/>
              </a:spcBef>
              <a:defRPr sz="750"/>
            </a:lvl2pPr>
            <a:lvl3pPr>
              <a:spcBef>
                <a:spcPts val="15"/>
              </a:spcBef>
              <a:defRPr sz="900"/>
            </a:lvl3pPr>
            <a:lvl4pPr>
              <a:spcBef>
                <a:spcPts val="15"/>
              </a:spcBef>
              <a:defRPr sz="900"/>
            </a:lvl4pPr>
            <a:lvl5pPr>
              <a:spcBef>
                <a:spcPts val="15"/>
              </a:spcBef>
              <a:defRPr sz="900"/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</p:txBody>
      </p:sp>
      <p:sp>
        <p:nvSpPr>
          <p:cNvPr id="29" name="Bildplatzhalter 4"/>
          <p:cNvSpPr>
            <a:spLocks noGrp="1"/>
          </p:cNvSpPr>
          <p:nvPr>
            <p:ph type="pic" sz="quarter" idx="37"/>
          </p:nvPr>
        </p:nvSpPr>
        <p:spPr>
          <a:xfrm>
            <a:off x="7405127" y="3852000"/>
            <a:ext cx="1217378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rtlCol="0" anchor="ctr">
            <a:noAutofit/>
          </a:bodyPr>
          <a:lstStyle>
            <a:lvl1pPr algn="ctr">
              <a:defRPr sz="750"/>
            </a:lvl1pPr>
          </a:lstStyle>
          <a:p>
            <a:pPr lvl="0"/>
            <a:r>
              <a:rPr lang="en-US" noProof="0"/>
              <a:t>Click icon to add picture</a:t>
            </a:r>
            <a:endParaRPr lang="en-GB" noProof="0" dirty="0"/>
          </a:p>
        </p:txBody>
      </p:sp>
      <p:sp>
        <p:nvSpPr>
          <p:cNvPr id="30" name="Textplatzhalter 19"/>
          <p:cNvSpPr>
            <a:spLocks noGrp="1"/>
          </p:cNvSpPr>
          <p:nvPr>
            <p:ph type="body" sz="quarter" idx="38"/>
          </p:nvPr>
        </p:nvSpPr>
        <p:spPr>
          <a:xfrm>
            <a:off x="7405760" y="5589240"/>
            <a:ext cx="1217938" cy="332288"/>
          </a:xfrm>
        </p:spPr>
        <p:txBody>
          <a:bodyPr/>
          <a:lstStyle>
            <a:lvl1pPr>
              <a:spcBef>
                <a:spcPts val="15"/>
              </a:spcBef>
              <a:defRPr sz="750"/>
            </a:lvl1pPr>
            <a:lvl2pPr marL="67866" indent="-67866">
              <a:spcBef>
                <a:spcPts val="15"/>
              </a:spcBef>
              <a:defRPr sz="750"/>
            </a:lvl2pPr>
            <a:lvl3pPr>
              <a:spcBef>
                <a:spcPts val="15"/>
              </a:spcBef>
              <a:defRPr sz="900"/>
            </a:lvl3pPr>
            <a:lvl4pPr>
              <a:spcBef>
                <a:spcPts val="15"/>
              </a:spcBef>
              <a:defRPr sz="900"/>
            </a:lvl4pPr>
            <a:lvl5pPr>
              <a:spcBef>
                <a:spcPts val="15"/>
              </a:spcBef>
              <a:defRPr sz="900"/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57E712AF-8CA7-0471-0079-9B05DDD7AEE3}"/>
              </a:ext>
            </a:extLst>
          </p:cNvPr>
          <p:cNvSpPr>
            <a:spLocks noGrp="1"/>
          </p:cNvSpPr>
          <p:nvPr>
            <p:ph type="dt" sz="half" idx="39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F292E1D-2E12-7E74-BE7F-87E2125B760D}"/>
              </a:ext>
            </a:extLst>
          </p:cNvPr>
          <p:cNvSpPr>
            <a:spLocks noGrp="1"/>
          </p:cNvSpPr>
          <p:nvPr>
            <p:ph type="ftr" sz="quarter" idx="4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)</a:t>
            </a:r>
            <a:endParaRPr lang="en-GB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BB5AB132-0E8C-51CF-743A-CFB8C5788C50}"/>
              </a:ext>
            </a:extLst>
          </p:cNvPr>
          <p:cNvSpPr>
            <a:spLocks noGrp="1"/>
          </p:cNvSpPr>
          <p:nvPr>
            <p:ph type="sldNum" sz="quarter" idx="4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DAF6A7-61B5-4142-97E0-5AB8FB774C15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044719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ull size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Bildplatzhalter 4"/>
          <p:cNvSpPr>
            <a:spLocks noGrp="1"/>
          </p:cNvSpPr>
          <p:nvPr>
            <p:ph type="pic" sz="quarter" idx="13"/>
          </p:nvPr>
        </p:nvSpPr>
        <p:spPr>
          <a:xfrm>
            <a:off x="0" y="1"/>
            <a:ext cx="9144000" cy="685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rtlCol="0" anchor="ctr">
            <a:noAutofit/>
          </a:bodyPr>
          <a:lstStyle>
            <a:lvl1pPr algn="ctr">
              <a:defRPr sz="900"/>
            </a:lvl1pPr>
          </a:lstStyle>
          <a:p>
            <a:pPr lvl="0"/>
            <a:r>
              <a:rPr lang="en-US" noProof="0"/>
              <a:t>Click icon to add picture</a:t>
            </a:r>
            <a:endParaRPr lang="en-GB" noProof="0" dirty="0"/>
          </a:p>
        </p:txBody>
      </p:sp>
      <p:sp>
        <p:nvSpPr>
          <p:cNvPr id="2" name="Datumsplatzhalter 3">
            <a:extLst>
              <a:ext uri="{FF2B5EF4-FFF2-40B4-BE49-F238E27FC236}">
                <a16:creationId xmlns:a16="http://schemas.microsoft.com/office/drawing/2014/main" id="{5F101421-6F34-6EE3-D81A-ABCDA65A2EE6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Fußzeilenplatzhalter 4">
            <a:extLst>
              <a:ext uri="{FF2B5EF4-FFF2-40B4-BE49-F238E27FC236}">
                <a16:creationId xmlns:a16="http://schemas.microsoft.com/office/drawing/2014/main" id="{4F4CDD06-7559-0344-C70D-13B8D37C8C86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)</a:t>
            </a:r>
            <a:endParaRPr lang="en-GB" dirty="0"/>
          </a:p>
        </p:txBody>
      </p:sp>
      <p:sp>
        <p:nvSpPr>
          <p:cNvPr id="4" name="Foliennummernplatzhalter 5">
            <a:extLst>
              <a:ext uri="{FF2B5EF4-FFF2-40B4-BE49-F238E27FC236}">
                <a16:creationId xmlns:a16="http://schemas.microsoft.com/office/drawing/2014/main" id="{2E8A4FC6-CA08-1C68-DC74-13E6E9FDE34E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42A3F8-8684-46EE-B41C-9BB6D359EA1F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8216299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full siz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Bildplatzhalter 4"/>
          <p:cNvSpPr>
            <a:spLocks noGrp="1"/>
          </p:cNvSpPr>
          <p:nvPr>
            <p:ph type="pic" sz="quarter" idx="14"/>
          </p:nvPr>
        </p:nvSpPr>
        <p:spPr>
          <a:xfrm>
            <a:off x="4652961" y="1"/>
            <a:ext cx="4491039" cy="685799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rtlCol="0" anchor="ctr">
            <a:noAutofit/>
          </a:bodyPr>
          <a:lstStyle>
            <a:lvl1pPr algn="ctr">
              <a:defRPr sz="900"/>
            </a:lvl1pPr>
          </a:lstStyle>
          <a:p>
            <a:pPr lvl="0"/>
            <a:r>
              <a:rPr lang="en-US" noProof="0"/>
              <a:t>Click icon to add picture</a:t>
            </a:r>
            <a:endParaRPr lang="en-GB" noProof="0" dirty="0"/>
          </a:p>
        </p:txBody>
      </p:sp>
      <p:sp>
        <p:nvSpPr>
          <p:cNvPr id="7" name="Bildplatzhalter 4"/>
          <p:cNvSpPr>
            <a:spLocks noGrp="1"/>
          </p:cNvSpPr>
          <p:nvPr>
            <p:ph type="pic" sz="quarter" idx="13"/>
          </p:nvPr>
        </p:nvSpPr>
        <p:spPr>
          <a:xfrm>
            <a:off x="0" y="1"/>
            <a:ext cx="4491038" cy="685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rtlCol="0" anchor="ctr">
            <a:noAutofit/>
          </a:bodyPr>
          <a:lstStyle>
            <a:lvl1pPr algn="ctr">
              <a:defRPr sz="900"/>
            </a:lvl1pPr>
          </a:lstStyle>
          <a:p>
            <a:pPr lvl="0"/>
            <a:r>
              <a:rPr lang="en-US" noProof="0"/>
              <a:t>Click icon to add picture</a:t>
            </a:r>
            <a:endParaRPr lang="en-GB" noProof="0" dirty="0"/>
          </a:p>
        </p:txBody>
      </p:sp>
      <p:sp>
        <p:nvSpPr>
          <p:cNvPr id="2" name="Datumsplatzhalter 3">
            <a:extLst>
              <a:ext uri="{FF2B5EF4-FFF2-40B4-BE49-F238E27FC236}">
                <a16:creationId xmlns:a16="http://schemas.microsoft.com/office/drawing/2014/main" id="{9742B00E-72D6-3800-0702-D9F70E35CD91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Fußzeilenplatzhalter 4">
            <a:extLst>
              <a:ext uri="{FF2B5EF4-FFF2-40B4-BE49-F238E27FC236}">
                <a16:creationId xmlns:a16="http://schemas.microsoft.com/office/drawing/2014/main" id="{BAA0E187-3A80-1E0C-CA52-C2CFE024F41A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)</a:t>
            </a:r>
            <a:endParaRPr lang="en-GB" dirty="0"/>
          </a:p>
        </p:txBody>
      </p:sp>
      <p:sp>
        <p:nvSpPr>
          <p:cNvPr id="4" name="Foliennummernplatzhalter 5">
            <a:extLst>
              <a:ext uri="{FF2B5EF4-FFF2-40B4-BE49-F238E27FC236}">
                <a16:creationId xmlns:a16="http://schemas.microsoft.com/office/drawing/2014/main" id="{B904376C-960A-6104-ED9B-F52B8E86EE9C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9F03B5-53B9-4111-A9CF-74462E377BBD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6670256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3" name="Datumsplatzhalter 3">
            <a:extLst>
              <a:ext uri="{FF2B5EF4-FFF2-40B4-BE49-F238E27FC236}">
                <a16:creationId xmlns:a16="http://schemas.microsoft.com/office/drawing/2014/main" id="{682FD25E-51BE-76C6-3CE5-A6F77260FA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Fußzeilenplatzhalter 4">
            <a:extLst>
              <a:ext uri="{FF2B5EF4-FFF2-40B4-BE49-F238E27FC236}">
                <a16:creationId xmlns:a16="http://schemas.microsoft.com/office/drawing/2014/main" id="{C54836F6-22E7-4E97-EC33-2418DF27D2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)</a:t>
            </a:r>
            <a:endParaRPr lang="en-GB" dirty="0"/>
          </a:p>
        </p:txBody>
      </p:sp>
      <p:sp>
        <p:nvSpPr>
          <p:cNvPr id="5" name="Foliennummernplatzhalter 5">
            <a:extLst>
              <a:ext uri="{FF2B5EF4-FFF2-40B4-BE49-F238E27FC236}">
                <a16:creationId xmlns:a16="http://schemas.microsoft.com/office/drawing/2014/main" id="{9B4E9A5F-8F3D-528F-8E6B-70CC85CEEB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7D04C1-4E88-41EB-97A5-4B60A4A3FDD6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6963043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B9056732-4214-819A-7282-80A7EF870A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B69F6CEA-7550-297F-FA25-3C335ACE43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)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21CA28FA-4F7D-DC75-1FAC-61285B1430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marL="12700">
              <a:lnSpc>
                <a:spcPts val="865"/>
              </a:lnSpc>
              <a:defRPr spc="-5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r>
              <a:rPr lang="en-US"/>
              <a:t>Seite</a:t>
            </a:r>
            <a:r>
              <a:rPr lang="en-US" spc="-35"/>
              <a:t> </a:t>
            </a:r>
            <a:fld id="{90162AB3-A226-43A9-BA9A-4CE7E1EF0603}" type="slidenum">
              <a:rPr spc="0"/>
              <a:pPr>
                <a:defRPr/>
              </a:pPr>
              <a:t>‹#›</a:t>
            </a:fld>
            <a:endParaRPr spc="0" dirty="0"/>
          </a:p>
        </p:txBody>
      </p:sp>
    </p:spTree>
    <p:extLst>
      <p:ext uri="{BB962C8B-B14F-4D97-AF65-F5344CB8AC3E}">
        <p14:creationId xmlns:p14="http://schemas.microsoft.com/office/powerpoint/2010/main" val="3128660149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6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>
            <a:spLocks noGrp="1"/>
          </p:cNvSpPr>
          <p:nvPr>
            <p:ph type="title"/>
          </p:nvPr>
        </p:nvSpPr>
        <p:spPr>
          <a:xfrm>
            <a:off x="814387" y="4572000"/>
            <a:ext cx="7969251" cy="1080121"/>
          </a:xfrm>
          <a:prstGeom prst="rect">
            <a:avLst/>
          </a:prstGeom>
        </p:spPr>
        <p:txBody>
          <a:bodyPr/>
          <a:lstStyle>
            <a:lvl1pPr>
              <a:defRPr sz="3000"/>
            </a:lvl1pPr>
          </a:lstStyle>
          <a:p>
            <a:r>
              <a:t>Titeltext</a:t>
            </a:r>
          </a:p>
        </p:txBody>
      </p:sp>
      <p:sp>
        <p:nvSpPr>
          <p:cNvPr id="18" name="Shape 18"/>
          <p:cNvSpPr>
            <a:spLocks noGrp="1"/>
          </p:cNvSpPr>
          <p:nvPr>
            <p:ph type="body" sz="quarter" idx="1"/>
          </p:nvPr>
        </p:nvSpPr>
        <p:spPr>
          <a:xfrm>
            <a:off x="814387" y="4140000"/>
            <a:ext cx="7969251" cy="364523"/>
          </a:xfrm>
          <a:prstGeom prst="rect">
            <a:avLst/>
          </a:prstGeom>
        </p:spPr>
        <p:txBody>
          <a:bodyPr/>
          <a:lstStyle>
            <a:lvl1pPr marL="0" indent="0">
              <a:buClrTx/>
              <a:buSzTx/>
              <a:buFontTx/>
              <a:buNone/>
              <a:defRPr b="1">
                <a:solidFill>
                  <a:srgbClr val="969696"/>
                </a:solidFill>
              </a:defRPr>
            </a:lvl1pPr>
            <a:lvl2pPr>
              <a:buClrTx/>
              <a:buFontTx/>
              <a:defRPr b="1">
                <a:solidFill>
                  <a:srgbClr val="969696"/>
                </a:solidFill>
              </a:defRPr>
            </a:lvl2pPr>
            <a:lvl3pPr>
              <a:buClrTx/>
              <a:buFontTx/>
              <a:defRPr b="1">
                <a:solidFill>
                  <a:srgbClr val="969696"/>
                </a:solidFill>
              </a:defRPr>
            </a:lvl3pPr>
            <a:lvl4pPr>
              <a:buClrTx/>
              <a:buFontTx/>
              <a:defRPr b="1">
                <a:solidFill>
                  <a:srgbClr val="969696"/>
                </a:solidFill>
              </a:defRPr>
            </a:lvl4pPr>
            <a:lvl5pPr>
              <a:buClrTx/>
              <a:buFontTx/>
              <a:defRPr b="1">
                <a:solidFill>
                  <a:srgbClr val="969696"/>
                </a:solidFill>
              </a:defRPr>
            </a:lvl5pPr>
          </a:lstStyle>
          <a:p>
            <a:r>
              <a:t>Textebene 1</a:t>
            </a:r>
          </a:p>
          <a:p>
            <a:pPr lvl="1"/>
            <a:r>
              <a:t>Textebene 2</a:t>
            </a:r>
          </a:p>
          <a:p>
            <a:pPr lvl="2"/>
            <a:r>
              <a:t>Textebene 3</a:t>
            </a:r>
          </a:p>
          <a:p>
            <a:pPr lvl="3"/>
            <a:r>
              <a:t>Textebene 4</a:t>
            </a:r>
          </a:p>
          <a:p>
            <a:pPr lvl="4"/>
            <a:r>
              <a:t>Textebene 5</a:t>
            </a:r>
          </a:p>
        </p:txBody>
      </p:sp>
      <p:sp>
        <p:nvSpPr>
          <p:cNvPr id="2" name="Shape 23">
            <a:extLst>
              <a:ext uri="{FF2B5EF4-FFF2-40B4-BE49-F238E27FC236}">
                <a16:creationId xmlns:a16="http://schemas.microsoft.com/office/drawing/2014/main" id="{63F62C09-14FF-7F08-7082-66B80D871A0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6553200" y="6356350"/>
            <a:ext cx="133350" cy="127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467A94-E405-4391-8ADE-532BD79ACA30}" type="slidenum">
              <a:rPr/>
              <a:pPr>
                <a:defRPr/>
              </a:pPr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910843525"/>
      </p:ext>
    </p:extLst>
  </p:cSld>
  <p:clrMapOvr>
    <a:masterClrMapping/>
  </p:clrMapOvr>
  <p:transition spd="med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Nur Titel (grau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eck 6">
            <a:extLst>
              <a:ext uri="{FF2B5EF4-FFF2-40B4-BE49-F238E27FC236}">
                <a16:creationId xmlns:a16="http://schemas.microsoft.com/office/drawing/2014/main" id="{3FDA887E-A44C-7D6C-8888-40F04747FE7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827088" y="1412875"/>
            <a:ext cx="8066087" cy="5184775"/>
          </a:xfrm>
          <a:prstGeom prst="rect">
            <a:avLst/>
          </a:prstGeom>
          <a:solidFill>
            <a:srgbClr val="E5E5E5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GB" altLang="en-US" sz="2400">
              <a:solidFill>
                <a:schemeClr val="tx1"/>
              </a:solidFill>
              <a:latin typeface="Times" panose="02020603050405020304" pitchFamily="18" charset="0"/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GB"/>
          </a:p>
        </p:txBody>
      </p:sp>
      <p:sp>
        <p:nvSpPr>
          <p:cNvPr id="4" name="Datumsplatzhalter 2">
            <a:extLst>
              <a:ext uri="{FF2B5EF4-FFF2-40B4-BE49-F238E27FC236}">
                <a16:creationId xmlns:a16="http://schemas.microsoft.com/office/drawing/2014/main" id="{E4056707-B063-D8C0-36A0-93F72101FA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ußzeilenplatzhalter 3">
            <a:extLst>
              <a:ext uri="{FF2B5EF4-FFF2-40B4-BE49-F238E27FC236}">
                <a16:creationId xmlns:a16="http://schemas.microsoft.com/office/drawing/2014/main" id="{C488221D-1A2D-A74D-9BD3-744D26A75C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)</a:t>
            </a:r>
          </a:p>
        </p:txBody>
      </p:sp>
      <p:sp>
        <p:nvSpPr>
          <p:cNvPr id="6" name="Foliennummernplatzhalter 4">
            <a:extLst>
              <a:ext uri="{FF2B5EF4-FFF2-40B4-BE49-F238E27FC236}">
                <a16:creationId xmlns:a16="http://schemas.microsoft.com/office/drawing/2014/main" id="{7FBAAEF7-0314-1BDB-0D89-DA60603CF4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pPr>
              <a:defRPr/>
            </a:pPr>
            <a:r>
              <a:rPr lang="de-DE"/>
              <a:t>Seite </a:t>
            </a:r>
            <a:fld id="{6ADDF4AC-A5BF-45F3-A135-87DC838836A7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067042248"/>
      </p:ext>
    </p:extLst>
  </p:cSld>
  <p:clrMapOvr>
    <a:masterClrMapping/>
  </p:clrMapOvr>
  <p:transition spd="med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el und Inhalt (grau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>
            <a:extLst>
              <a:ext uri="{FF2B5EF4-FFF2-40B4-BE49-F238E27FC236}">
                <a16:creationId xmlns:a16="http://schemas.microsoft.com/office/drawing/2014/main" id="{DBE95176-7416-B3B7-3A25-13D0278C7C2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827088" y="1412875"/>
            <a:ext cx="8066087" cy="5184775"/>
          </a:xfrm>
          <a:prstGeom prst="rect">
            <a:avLst/>
          </a:prstGeom>
          <a:solidFill>
            <a:srgbClr val="E5E5E5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GB" altLang="en-US" sz="2400">
              <a:solidFill>
                <a:schemeClr val="tx1"/>
              </a:solidFill>
              <a:latin typeface="Times" panose="02020603050405020304" pitchFamily="18" charset="0"/>
            </a:endParaRP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pc="0" baseline="0"/>
            </a:lvl1pPr>
          </a:lstStyle>
          <a:p>
            <a:r>
              <a:rPr lang="de-DE"/>
              <a:t>Titelmasterformat durch Klicken bearbeiten</a:t>
            </a:r>
            <a:endParaRPr lang="en-GB" dirty="0"/>
          </a:p>
        </p:txBody>
      </p:sp>
      <p:sp>
        <p:nvSpPr>
          <p:cNvPr id="9" name="Inhaltsplatzhalter 7"/>
          <p:cNvSpPr>
            <a:spLocks noGrp="1"/>
          </p:cNvSpPr>
          <p:nvPr>
            <p:ph sz="quarter" idx="13"/>
          </p:nvPr>
        </p:nvSpPr>
        <p:spPr>
          <a:xfrm>
            <a:off x="934839" y="1484782"/>
            <a:ext cx="7885633" cy="4608514"/>
          </a:xfrm>
        </p:spPr>
        <p:txBody>
          <a:bodyPr/>
          <a:lstStyle>
            <a:lvl1pPr marL="1778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>
                <a:latin typeface="+mn-lt"/>
              </a:defRPr>
            </a:lvl1pPr>
            <a:lvl2pPr marL="3556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2pPr>
            <a:lvl3pPr marL="539750" marR="0" indent="-18415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3pPr>
            <a:lvl4pPr marL="7175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4pPr>
            <a:lvl5pPr marL="8953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5pPr>
            <a:lvl6pPr marL="1074738" indent="-179388">
              <a:lnSpc>
                <a:spcPct val="110000"/>
              </a:lnSpc>
              <a:buClr>
                <a:schemeClr val="tx1"/>
              </a:buClr>
              <a:buFont typeface="Symbol" panose="05050102010706020507" pitchFamily="18" charset="2"/>
              <a:buChar char="-"/>
              <a:defRPr sz="1600"/>
            </a:lvl6pPr>
            <a:lvl7pPr marL="1257300" indent="-182563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7pPr>
            <a:lvl8pPr marL="1436688" indent="-179388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8pPr>
            <a:lvl9pPr marL="1614488" indent="-177800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CH" noProof="0" dirty="0"/>
          </a:p>
        </p:txBody>
      </p:sp>
      <p:sp>
        <p:nvSpPr>
          <p:cNvPr id="3" name="Datumsplatzhalter 10">
            <a:extLst>
              <a:ext uri="{FF2B5EF4-FFF2-40B4-BE49-F238E27FC236}">
                <a16:creationId xmlns:a16="http://schemas.microsoft.com/office/drawing/2014/main" id="{96F97C4D-B1DB-F34A-88E9-B178D04BA7DB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ußzeilenplatzhalter 12">
            <a:extLst>
              <a:ext uri="{FF2B5EF4-FFF2-40B4-BE49-F238E27FC236}">
                <a16:creationId xmlns:a16="http://schemas.microsoft.com/office/drawing/2014/main" id="{59769EE2-9F1B-E307-C811-D8E5679434F2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)</a:t>
            </a:r>
          </a:p>
        </p:txBody>
      </p:sp>
      <p:sp>
        <p:nvSpPr>
          <p:cNvPr id="5" name="Foliennummernplatzhalter 13">
            <a:extLst>
              <a:ext uri="{FF2B5EF4-FFF2-40B4-BE49-F238E27FC236}">
                <a16:creationId xmlns:a16="http://schemas.microsoft.com/office/drawing/2014/main" id="{EAE4C6FA-F22D-C69C-4DF4-3679ECB2D3C5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 algn="r">
              <a:defRPr/>
            </a:lvl1pPr>
          </a:lstStyle>
          <a:p>
            <a:pPr>
              <a:defRPr/>
            </a:pPr>
            <a:r>
              <a:rPr lang="de-DE"/>
              <a:t>Seite </a:t>
            </a:r>
            <a:fld id="{F6C2E12E-FA95-46E4-818B-2624F8EBD14B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41660866"/>
      </p:ext>
    </p:extLst>
  </p:cSld>
  <p:clrMapOvr>
    <a:masterClrMapping/>
  </p:clrMapOvr>
  <p:transition spd="med"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22">
            <a:extLst>
              <a:ext uri="{FF2B5EF4-FFF2-40B4-BE49-F238E27FC236}">
                <a16:creationId xmlns:a16="http://schemas.microsoft.com/office/drawing/2014/main" id="{70E3C84B-C84E-EAB0-3131-66A467AED9DB}"/>
              </a:ext>
            </a:extLst>
          </p:cNvPr>
          <p:cNvSpPr txBox="1"/>
          <p:nvPr userDrawn="1"/>
        </p:nvSpPr>
        <p:spPr>
          <a:xfrm>
            <a:off x="6980238" y="-279400"/>
            <a:ext cx="2163762" cy="138112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algn="r" eaLnBrk="1" fontAlgn="auto">
              <a:spcBef>
                <a:spcPts val="900"/>
              </a:spcBef>
              <a:spcAft>
                <a:spcPts val="0"/>
              </a:spcAft>
              <a:defRPr/>
            </a:pPr>
            <a:r>
              <a:rPr lang="en-GB" sz="900" b="1" kern="0" cap="all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  <a:sym typeface="Calibri"/>
              </a:rPr>
              <a:t>TEXT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AD33770D-90DA-5D17-AE07-5ECFDA281A4C}"/>
              </a:ext>
            </a:extLst>
          </p:cNvPr>
          <p:cNvSpPr/>
          <p:nvPr userDrawn="1"/>
        </p:nvSpPr>
        <p:spPr>
          <a:xfrm>
            <a:off x="0" y="6319838"/>
            <a:ext cx="9144000" cy="5365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3970" tIns="53970" rIns="53970" bIns="53970"/>
          <a:lstStyle/>
          <a:p>
            <a:pPr algn="ctr" defTabSz="913997" eaLnBrk="1" fontAlgn="auto">
              <a:lnSpc>
                <a:spcPct val="90000"/>
              </a:lnSpc>
              <a:spcBef>
                <a:spcPts val="900"/>
              </a:spcBef>
              <a:spcAft>
                <a:spcPts val="225"/>
              </a:spcAft>
              <a:defRPr/>
            </a:pPr>
            <a:endParaRPr lang="en-GB" sz="825" b="1" kern="0">
              <a:solidFill>
                <a:srgbClr val="7F7F7F">
                  <a:lumMod val="50000"/>
                </a:srgbClr>
              </a:solidFill>
              <a:sym typeface="Calibri"/>
            </a:endParaRPr>
          </a:p>
        </p:txBody>
      </p:sp>
      <p:pic>
        <p:nvPicPr>
          <p:cNvPr id="6" name="Graphic 8">
            <a:extLst>
              <a:ext uri="{FF2B5EF4-FFF2-40B4-BE49-F238E27FC236}">
                <a16:creationId xmlns:a16="http://schemas.microsoft.com/office/drawing/2014/main" id="{767CE24D-B98A-4632-34C0-3083F129FC4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8601075" y="6502400"/>
            <a:ext cx="266700" cy="171450"/>
          </a:xfrm>
          <a:prstGeom prst="rect">
            <a:avLst/>
          </a:prstGeom>
        </p:spPr>
      </p:pic>
      <p:sp>
        <p:nvSpPr>
          <p:cNvPr id="4" name="Subtitel Tekst"/>
          <p:cNvSpPr>
            <a:spLocks noGrp="1"/>
          </p:cNvSpPr>
          <p:nvPr>
            <p:ph type="body" sz="quarter" idx="14"/>
          </p:nvPr>
        </p:nvSpPr>
        <p:spPr>
          <a:xfrm>
            <a:off x="540544" y="1137600"/>
            <a:ext cx="8322471" cy="216000"/>
          </a:xfrm>
        </p:spPr>
        <p:txBody>
          <a:bodyPr>
            <a:noAutofit/>
          </a:bodyPr>
          <a:lstStyle>
            <a:lvl1pPr marL="0" indent="0" algn="l">
              <a:buNone/>
              <a:defRPr sz="1200" b="0" i="0" cap="none" baseline="0">
                <a:ln w="1905">
                  <a:noFill/>
                  <a:miter lim="800000"/>
                </a:ln>
                <a:solidFill>
                  <a:srgbClr val="FF9900"/>
                </a:solidFill>
                <a:latin typeface="Source Sans Pro SemiBold" panose="020B0603030403020204" pitchFamily="34" charset="0"/>
              </a:defRPr>
            </a:lvl1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>
          <a:xfrm>
            <a:off x="540544" y="660534"/>
            <a:ext cx="8324850" cy="272815"/>
          </a:xfrm>
        </p:spPr>
        <p:txBody>
          <a:bodyPr/>
          <a:lstStyle>
            <a:lvl1pPr>
              <a:defRPr/>
            </a:lvl1pPr>
          </a:lstStyle>
          <a:p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12" name="Tijdelijke aanduiding voor tekst 2"/>
          <p:cNvSpPr>
            <a:spLocks noGrp="1"/>
          </p:cNvSpPr>
          <p:nvPr>
            <p:ph idx="1"/>
          </p:nvPr>
        </p:nvSpPr>
        <p:spPr>
          <a:xfrm>
            <a:off x="540545" y="1665288"/>
            <a:ext cx="8327231" cy="4151311"/>
          </a:xfrm>
          <a:prstGeom prst="rect">
            <a:avLst/>
          </a:prstGeom>
        </p:spPr>
        <p:txBody>
          <a:bodyPr rtlCol="0">
            <a:no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 dirty="0"/>
          </a:p>
        </p:txBody>
      </p:sp>
      <p:sp>
        <p:nvSpPr>
          <p:cNvPr id="7" name="Tijdelijke aanduiding voor dianummer 5">
            <a:extLst>
              <a:ext uri="{FF2B5EF4-FFF2-40B4-BE49-F238E27FC236}">
                <a16:creationId xmlns:a16="http://schemas.microsoft.com/office/drawing/2014/main" id="{BB664C0C-8B42-9CD3-4253-56DE768CB2BB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>
          <a:xfrm>
            <a:off x="188913" y="6492875"/>
            <a:ext cx="134937" cy="138113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C464F1-3D26-45AB-A2E1-AB2868203E5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94947932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Inhalt auf Bild (hoch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0">
            <a:extLst>
              <a:ext uri="{FF2B5EF4-FFF2-40B4-BE49-F238E27FC236}">
                <a16:creationId xmlns:a16="http://schemas.microsoft.com/office/drawing/2014/main" id="{9E668AA7-92D0-A408-48BE-A136B4E26D78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088" y="1019175"/>
            <a:ext cx="8315325" cy="557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Bild 14" descr="PSI-Logo_narrow_30k.eps">
            <a:extLst>
              <a:ext uri="{FF2B5EF4-FFF2-40B4-BE49-F238E27FC236}">
                <a16:creationId xmlns:a16="http://schemas.microsoft.com/office/drawing/2014/main" id="{57A6D92F-1BF0-37B4-7765-E0019E062C6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2800" y="285750"/>
            <a:ext cx="1016000" cy="36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hteck 14">
            <a:extLst>
              <a:ext uri="{FF2B5EF4-FFF2-40B4-BE49-F238E27FC236}">
                <a16:creationId xmlns:a16="http://schemas.microsoft.com/office/drawing/2014/main" id="{9E8B4627-7F5C-FD71-E427-BF545DC8710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0" y="1019175"/>
            <a:ext cx="720725" cy="728663"/>
          </a:xfrm>
          <a:prstGeom prst="rect">
            <a:avLst/>
          </a:prstGeom>
          <a:solidFill>
            <a:srgbClr val="B9B9B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/>
            <a:endParaRPr lang="de-DE" altLang="en-US" sz="2400">
              <a:latin typeface="Times" panose="02020603050405020304" pitchFamily="18" charset="0"/>
            </a:endParaRPr>
          </a:p>
        </p:txBody>
      </p:sp>
      <p:sp>
        <p:nvSpPr>
          <p:cNvPr id="12" name="Titel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GB"/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3"/>
          </p:nvPr>
        </p:nvSpPr>
        <p:spPr>
          <a:xfrm>
            <a:off x="827088" y="1019810"/>
            <a:ext cx="2289712" cy="5577839"/>
          </a:xfrm>
          <a:solidFill>
            <a:schemeClr val="bg1">
              <a:alpha val="75000"/>
            </a:schemeClr>
          </a:solidFill>
        </p:spPr>
        <p:txBody>
          <a:bodyPr lIns="72000" tIns="360000" rIns="36000" bIns="36000"/>
          <a:lstStyle>
            <a:lvl1pPr marL="177800" indent="-177800">
              <a:lnSpc>
                <a:spcPct val="110000"/>
              </a:lnSpc>
              <a:spcAft>
                <a:spcPts val="0"/>
              </a:spcAft>
              <a:buFont typeface="Arial" panose="020B0604020202020204" pitchFamily="34" charset="0"/>
              <a:buChar char="•"/>
              <a:defRPr sz="1800"/>
            </a:lvl1pPr>
            <a:lvl2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800"/>
            </a:lvl2pPr>
            <a:lvl3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800"/>
            </a:lvl3pPr>
            <a:lvl4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800"/>
            </a:lvl4pPr>
            <a:lvl5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800"/>
            </a:lvl5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GB" dirty="0"/>
          </a:p>
        </p:txBody>
      </p:sp>
      <p:sp>
        <p:nvSpPr>
          <p:cNvPr id="5" name="Datumsplatzhalter 1">
            <a:extLst>
              <a:ext uri="{FF2B5EF4-FFF2-40B4-BE49-F238E27FC236}">
                <a16:creationId xmlns:a16="http://schemas.microsoft.com/office/drawing/2014/main" id="{FED0912D-DD93-F966-8C30-AA669F401B92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ußzeilenplatzhalter 8">
            <a:extLst>
              <a:ext uri="{FF2B5EF4-FFF2-40B4-BE49-F238E27FC236}">
                <a16:creationId xmlns:a16="http://schemas.microsoft.com/office/drawing/2014/main" id="{552C09C3-1E85-12C7-AF97-6ED40B5F48E2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)</a:t>
            </a:r>
          </a:p>
        </p:txBody>
      </p:sp>
      <p:sp>
        <p:nvSpPr>
          <p:cNvPr id="7" name="Foliennummernplatzhalter 9">
            <a:extLst>
              <a:ext uri="{FF2B5EF4-FFF2-40B4-BE49-F238E27FC236}">
                <a16:creationId xmlns:a16="http://schemas.microsoft.com/office/drawing/2014/main" id="{CFDEF004-7445-41A3-DE18-F38D0566A850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 algn="r">
              <a:defRPr/>
            </a:lvl1pPr>
          </a:lstStyle>
          <a:p>
            <a:pPr>
              <a:defRPr/>
            </a:pPr>
            <a:r>
              <a:rPr lang="de-DE"/>
              <a:t>Seite </a:t>
            </a:r>
            <a:fld id="{BC45EA10-ED80-478A-9A30-43DFAFC00F86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71043150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Image Red">
    <p:bg>
      <p:bgPr>
        <a:solidFill>
          <a:srgbClr val="DC005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13">
            <a:extLst>
              <a:ext uri="{FF2B5EF4-FFF2-40B4-BE49-F238E27FC236}">
                <a16:creationId xmlns:a16="http://schemas.microsoft.com/office/drawing/2014/main" id="{0A73A3E6-AF30-3242-3059-37974F62DFA8}"/>
              </a:ext>
            </a:extLst>
          </p:cNvPr>
          <p:cNvSpPr/>
          <p:nvPr/>
        </p:nvSpPr>
        <p:spPr>
          <a:xfrm>
            <a:off x="0" y="0"/>
            <a:ext cx="9144000" cy="50498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>
              <a:spcBef>
                <a:spcPts val="900"/>
              </a:spcBef>
              <a:spcAft>
                <a:spcPts val="0"/>
              </a:spcAft>
              <a:defRPr/>
            </a:pPr>
            <a:endParaRPr lang="en-GB" sz="1200" kern="0" dirty="0">
              <a:solidFill>
                <a:schemeClr val="tx1"/>
              </a:solidFill>
              <a:sym typeface="Calibri"/>
            </a:endParaRPr>
          </a:p>
        </p:txBody>
      </p:sp>
      <p:pic>
        <p:nvPicPr>
          <p:cNvPr id="5" name="Grafik 12">
            <a:extLst>
              <a:ext uri="{FF2B5EF4-FFF2-40B4-BE49-F238E27FC236}">
                <a16:creationId xmlns:a16="http://schemas.microsoft.com/office/drawing/2014/main" id="{4E34FE04-0686-340E-0F08-0E7E3177BB5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3075" y="358775"/>
            <a:ext cx="1330325" cy="730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521494" y="1449388"/>
            <a:ext cx="3969544" cy="2004460"/>
          </a:xfrm>
        </p:spPr>
        <p:txBody>
          <a:bodyPr anchor="b"/>
          <a:lstStyle>
            <a:lvl1pPr algn="l">
              <a:lnSpc>
                <a:spcPct val="92000"/>
              </a:lnSpc>
              <a:defRPr sz="3150"/>
            </a:lvl1pPr>
          </a:lstStyle>
          <a:p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521494" y="3789040"/>
            <a:ext cx="3969544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1950" b="1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noProof="0"/>
              <a:t>Click to edit Master subtitle style</a:t>
            </a:r>
            <a:endParaRPr lang="en-GB" noProof="0" dirty="0"/>
          </a:p>
        </p:txBody>
      </p:sp>
      <p:sp>
        <p:nvSpPr>
          <p:cNvPr id="11" name="Textplatzhalter 10"/>
          <p:cNvSpPr>
            <a:spLocks noGrp="1"/>
          </p:cNvSpPr>
          <p:nvPr>
            <p:ph type="body" sz="quarter" idx="13"/>
          </p:nvPr>
        </p:nvSpPr>
        <p:spPr>
          <a:xfrm>
            <a:off x="521494" y="5841268"/>
            <a:ext cx="3969544" cy="288032"/>
          </a:xfrm>
        </p:spPr>
        <p:txBody>
          <a:bodyPr anchor="b"/>
          <a:lstStyle>
            <a:lvl1pPr>
              <a:defRPr sz="12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12" name="Textplatzhalter 10"/>
          <p:cNvSpPr>
            <a:spLocks noGrp="1"/>
          </p:cNvSpPr>
          <p:nvPr>
            <p:ph type="body" sz="quarter" idx="14"/>
          </p:nvPr>
        </p:nvSpPr>
        <p:spPr>
          <a:xfrm>
            <a:off x="521494" y="6129300"/>
            <a:ext cx="3969544" cy="252028"/>
          </a:xfrm>
        </p:spPr>
        <p:txBody>
          <a:bodyPr/>
          <a:lstStyle>
            <a:lvl1pPr>
              <a:defRPr sz="12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15" name="Bildplatzhalter 4"/>
          <p:cNvSpPr>
            <a:spLocks noGrp="1"/>
          </p:cNvSpPr>
          <p:nvPr>
            <p:ph type="pic" sz="quarter" idx="15"/>
          </p:nvPr>
        </p:nvSpPr>
        <p:spPr>
          <a:xfrm>
            <a:off x="4652962" y="549276"/>
            <a:ext cx="3807620" cy="543600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rtlCol="0" anchor="ctr">
            <a:noAutofit/>
          </a:bodyPr>
          <a:lstStyle>
            <a:lvl1pPr algn="ctr">
              <a:defRPr sz="900"/>
            </a:lvl1pPr>
          </a:lstStyle>
          <a:p>
            <a:pPr lvl="0"/>
            <a:r>
              <a:rPr lang="en-US" noProof="0"/>
              <a:t>Click icon to add picture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2516117636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>
            <a:extLst>
              <a:ext uri="{FF2B5EF4-FFF2-40B4-BE49-F238E27FC236}">
                <a16:creationId xmlns:a16="http://schemas.microsoft.com/office/drawing/2014/main" id="{5F830328-8283-AB80-78B2-D88C21B5069D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93088" y="115888"/>
            <a:ext cx="809625" cy="742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6">
            <a:extLst>
              <a:ext uri="{FF2B5EF4-FFF2-40B4-BE49-F238E27FC236}">
                <a16:creationId xmlns:a16="http://schemas.microsoft.com/office/drawing/2014/main" id="{89692EB1-28D1-F034-8F54-0CEA5F6E4178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6238" y="6424613"/>
            <a:ext cx="4797425" cy="296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43B1C74-263B-D896-B67B-31E0B64EBB30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392113" y="6367463"/>
            <a:ext cx="21336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ctr" compatLnSpc="1">
            <a:prstTxWarp prst="textNoShape">
              <a:avLst/>
            </a:prstTxWarp>
          </a:bodyPr>
          <a:lstStyle>
            <a:lvl1pPr algn="l" fontAlgn="base">
              <a:spcAft>
                <a:spcPct val="0"/>
              </a:spcAft>
              <a:defRPr sz="1200" b="1" smtClean="0">
                <a:solidFill>
                  <a:srgbClr val="898989"/>
                </a:solidFill>
                <a:sym typeface="Calibri" panose="020F0502020204030204" pitchFamily="34" charset="0"/>
              </a:defRPr>
            </a:lvl1pPr>
          </a:lstStyle>
          <a:p>
            <a:endParaRPr lang="fr-FR" altLang="en-US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ECD73982-5194-5023-7924-A1B8E2682050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 bwMode="auto">
          <a:xfrm>
            <a:off x="8243888" y="6356350"/>
            <a:ext cx="649287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ctr" compatLnSpc="1">
            <a:prstTxWarp prst="textNoShape">
              <a:avLst/>
            </a:prstTxWarp>
          </a:bodyPr>
          <a:lstStyle>
            <a:lvl1pPr algn="r" fontAlgn="base">
              <a:spcAft>
                <a:spcPct val="0"/>
              </a:spcAft>
              <a:defRPr sz="1200">
                <a:solidFill>
                  <a:srgbClr val="898989"/>
                </a:solidFill>
                <a:sym typeface="Calibri" panose="020F0502020204030204" pitchFamily="34" charset="0"/>
              </a:defRPr>
            </a:lvl1pPr>
          </a:lstStyle>
          <a:p>
            <a:fld id="{7F9C716D-B6CD-4560-96A5-117813135CAA}" type="slidenum">
              <a:rPr lang="fr-FR" altLang="en-US"/>
              <a:pPr/>
              <a:t>‹#›</a:t>
            </a:fld>
            <a:endParaRPr lang="fr-FR" altLang="en-US"/>
          </a:p>
        </p:txBody>
      </p:sp>
    </p:spTree>
    <p:extLst>
      <p:ext uri="{BB962C8B-B14F-4D97-AF65-F5344CB8AC3E}">
        <p14:creationId xmlns:p14="http://schemas.microsoft.com/office/powerpoint/2010/main" val="4252874730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6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1.jpeg" descr="U:\20160506_PSI_Luftbild_0292.jpg">
            <a:extLst>
              <a:ext uri="{FF2B5EF4-FFF2-40B4-BE49-F238E27FC236}">
                <a16:creationId xmlns:a16="http://schemas.microsoft.com/office/drawing/2014/main" id="{C892A238-5740-FF69-6565-A8E9C1673A5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436" b="7664"/>
          <a:stretch>
            <a:fillRect/>
          </a:stretch>
        </p:blipFill>
        <p:spPr bwMode="auto">
          <a:xfrm>
            <a:off x="2643188" y="282575"/>
            <a:ext cx="5673725" cy="336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</p:pic>
      <p:sp>
        <p:nvSpPr>
          <p:cNvPr id="3" name="Shape 14">
            <a:extLst>
              <a:ext uri="{FF2B5EF4-FFF2-40B4-BE49-F238E27FC236}">
                <a16:creationId xmlns:a16="http://schemas.microsoft.com/office/drawing/2014/main" id="{80DA877A-3820-E634-E26D-668E246DDAA0}"/>
              </a:ext>
            </a:extLst>
          </p:cNvPr>
          <p:cNvSpPr/>
          <p:nvPr/>
        </p:nvSpPr>
        <p:spPr>
          <a:xfrm>
            <a:off x="0" y="282575"/>
            <a:ext cx="2533650" cy="3362325"/>
          </a:xfrm>
          <a:prstGeom prst="rect">
            <a:avLst/>
          </a:prstGeom>
          <a:solidFill>
            <a:srgbClr val="E5E5E5"/>
          </a:solidFill>
          <a:ln w="12700">
            <a:miter lim="400000"/>
          </a:ln>
        </p:spPr>
        <p:txBody>
          <a:bodyPr lIns="45718" tIns="45718" rIns="45718" bIns="45718"/>
          <a:lstStyle/>
          <a:p>
            <a:pPr eaLnBrk="1" fontAlgn="auto">
              <a:spcBef>
                <a:spcPts val="0"/>
              </a:spcBef>
              <a:spcAft>
                <a:spcPts val="0"/>
              </a:spcAft>
              <a:defRPr sz="2400">
                <a:ln w="9525">
                  <a:solidFill>
                    <a:srgbClr val="FFFFFF"/>
                  </a:solidFill>
                </a:ln>
                <a:latin typeface="Times"/>
                <a:ea typeface="Times"/>
                <a:cs typeface="Times"/>
                <a:sym typeface="Times"/>
              </a:defRPr>
            </a:pPr>
            <a:endParaRPr sz="2400" kern="0">
              <a:ln w="9525">
                <a:solidFill>
                  <a:srgbClr val="FFFFFF"/>
                </a:solidFill>
              </a:ln>
              <a:latin typeface="Times"/>
              <a:ea typeface="Times"/>
              <a:cs typeface="Times"/>
              <a:sym typeface="Times"/>
            </a:endParaRPr>
          </a:p>
        </p:txBody>
      </p:sp>
      <p:pic>
        <p:nvPicPr>
          <p:cNvPr id="4" name="image1.png" descr="PSI-Logo_narrow_30k.eps">
            <a:extLst>
              <a:ext uri="{FF2B5EF4-FFF2-40B4-BE49-F238E27FC236}">
                <a16:creationId xmlns:a16="http://schemas.microsoft.com/office/drawing/2014/main" id="{93621B8A-85B2-AFE0-A58D-E26E618882E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0263" y="549275"/>
            <a:ext cx="1219200" cy="434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</p:pic>
      <p:sp>
        <p:nvSpPr>
          <p:cNvPr id="5" name="Shape 16">
            <a:extLst>
              <a:ext uri="{FF2B5EF4-FFF2-40B4-BE49-F238E27FC236}">
                <a16:creationId xmlns:a16="http://schemas.microsoft.com/office/drawing/2014/main" id="{2237D5F1-9847-BCB9-3314-EF8ABC814F09}"/>
              </a:ext>
            </a:extLst>
          </p:cNvPr>
          <p:cNvSpPr>
            <a:spLocks noChangeArrowheads="1"/>
          </p:cNvSpPr>
          <p:nvPr/>
        </p:nvSpPr>
        <p:spPr bwMode="auto">
          <a:xfrm>
            <a:off x="828675" y="6138863"/>
            <a:ext cx="720725" cy="719137"/>
          </a:xfrm>
          <a:prstGeom prst="rect">
            <a:avLst/>
          </a:prstGeom>
          <a:solidFill>
            <a:srgbClr val="B9B9B9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lIns="45718" tIns="45718" rIns="45718" bIns="45718"/>
          <a:lstStyle/>
          <a:p>
            <a:pPr eaLnBrk="1"/>
            <a:endParaRPr lang="en-US" altLang="en-US" sz="2400">
              <a:latin typeface="Times" panose="02020603050405020304" pitchFamily="18" charset="0"/>
              <a:cs typeface="Times" panose="02020603050405020304" pitchFamily="18" charset="0"/>
              <a:sym typeface="Times" panose="02020603050405020304" pitchFamily="18" charset="0"/>
            </a:endParaRPr>
          </a:p>
        </p:txBody>
      </p:sp>
      <p:grpSp>
        <p:nvGrpSpPr>
          <p:cNvPr id="6" name="Group 21">
            <a:extLst>
              <a:ext uri="{FF2B5EF4-FFF2-40B4-BE49-F238E27FC236}">
                <a16:creationId xmlns:a16="http://schemas.microsoft.com/office/drawing/2014/main" id="{CF559442-D3EA-CE72-A895-63087A2A3A77}"/>
              </a:ext>
            </a:extLst>
          </p:cNvPr>
          <p:cNvGrpSpPr>
            <a:grpSpLocks/>
          </p:cNvGrpSpPr>
          <p:nvPr/>
        </p:nvGrpSpPr>
        <p:grpSpPr bwMode="auto">
          <a:xfrm>
            <a:off x="5292725" y="3376613"/>
            <a:ext cx="3024188" cy="304800"/>
            <a:chOff x="0" y="0"/>
            <a:chExt cx="3024339" cy="304800"/>
          </a:xfrm>
        </p:grpSpPr>
        <p:sp>
          <p:nvSpPr>
            <p:cNvPr id="7" name="Shape 19">
              <a:extLst>
                <a:ext uri="{FF2B5EF4-FFF2-40B4-BE49-F238E27FC236}">
                  <a16:creationId xmlns:a16="http://schemas.microsoft.com/office/drawing/2014/main" id="{E4940952-E21C-22A9-2D1E-31EADFAEDF56}"/>
                </a:ext>
              </a:extLst>
            </p:cNvPr>
            <p:cNvSpPr/>
            <p:nvPr/>
          </p:nvSpPr>
          <p:spPr>
            <a:xfrm>
              <a:off x="0" y="36512"/>
              <a:ext cx="3024339" cy="231775"/>
            </a:xfrm>
            <a:prstGeom prst="rect">
              <a:avLst/>
            </a:prstGeom>
            <a:solidFill>
              <a:srgbClr val="FFFFFF">
                <a:alpha val="74117"/>
              </a:srgbClr>
            </a:solidFill>
            <a:ln w="12700" cap="flat">
              <a:noFill/>
              <a:miter lim="400000"/>
            </a:ln>
            <a:effectLst/>
          </p:spPr>
          <p:txBody>
            <a:bodyPr lIns="45718" tIns="45718" rIns="45718" bIns="45718" anchor="ctr"/>
            <a:lstStyle/>
            <a:p>
              <a:pPr algn="ctr" eaLnBrk="1" fontAlgn="auto">
                <a:spcBef>
                  <a:spcPts val="0"/>
                </a:spcBef>
                <a:spcAft>
                  <a:spcPts val="0"/>
                </a:spcAft>
                <a:defRPr sz="1100" b="1" spc="30">
                  <a:solidFill>
                    <a:srgbClr val="505150"/>
                  </a:solidFill>
                </a:defRPr>
              </a:pPr>
              <a:endParaRPr sz="1100" b="1" kern="0" spc="30">
                <a:solidFill>
                  <a:srgbClr val="505150"/>
                </a:solidFill>
                <a:latin typeface="+mj-lt"/>
                <a:ea typeface="+mj-ea"/>
                <a:cs typeface="+mj-cs"/>
                <a:sym typeface="Calibri"/>
              </a:endParaRPr>
            </a:p>
          </p:txBody>
        </p:sp>
        <p:sp>
          <p:nvSpPr>
            <p:cNvPr id="8" name="Shape 20">
              <a:extLst>
                <a:ext uri="{FF2B5EF4-FFF2-40B4-BE49-F238E27FC236}">
                  <a16:creationId xmlns:a16="http://schemas.microsoft.com/office/drawing/2014/main" id="{EB3EB842-6283-908C-A626-71B0CC1BBC85}"/>
                </a:ext>
              </a:extLst>
            </p:cNvPr>
            <p:cNvSpPr/>
            <p:nvPr/>
          </p:nvSpPr>
          <p:spPr>
            <a:xfrm>
              <a:off x="0" y="0"/>
              <a:ext cx="3024339" cy="3048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lIns="0" tIns="0" rIns="0" bIns="0" anchor="ctr">
              <a:spAutoFit/>
            </a:bodyPr>
            <a:lstStyle>
              <a:lvl1pPr algn="ctr">
                <a:spcBef>
                  <a:spcPts val="0"/>
                </a:spcBef>
                <a:defRPr sz="1100" b="1" spc="30">
                  <a:solidFill>
                    <a:srgbClr val="505150"/>
                  </a:solidFill>
                </a:defRPr>
              </a:lvl1pPr>
            </a:lstStyle>
            <a:p>
              <a:pPr eaLnBrk="1" fontAlgn="auto">
                <a:spcAft>
                  <a:spcPts val="0"/>
                </a:spcAft>
                <a:defRPr/>
              </a:pPr>
              <a:r>
                <a:rPr kern="0">
                  <a:latin typeface="+mj-lt"/>
                  <a:ea typeface="+mj-ea"/>
                  <a:cs typeface="+mj-cs"/>
                  <a:sym typeface="Calibri"/>
                </a:rPr>
                <a:t>WIR SCHAFFEN WISSEN – HEUTE FÜR MORGEN</a:t>
              </a:r>
            </a:p>
          </p:txBody>
        </p:sp>
      </p:grpSp>
      <p:sp>
        <p:nvSpPr>
          <p:cNvPr id="9" name="Shape 22">
            <a:extLst>
              <a:ext uri="{FF2B5EF4-FFF2-40B4-BE49-F238E27FC236}">
                <a16:creationId xmlns:a16="http://schemas.microsoft.com/office/drawing/2014/main" id="{3E8BF22D-42E8-3B5A-2B07-B501D5C46AB8}"/>
              </a:ext>
            </a:extLst>
          </p:cNvPr>
          <p:cNvSpPr/>
          <p:nvPr/>
        </p:nvSpPr>
        <p:spPr>
          <a:xfrm>
            <a:off x="8423275" y="282575"/>
            <a:ext cx="720725" cy="3362325"/>
          </a:xfrm>
          <a:prstGeom prst="rect">
            <a:avLst/>
          </a:prstGeom>
          <a:solidFill>
            <a:srgbClr val="E5E5E5"/>
          </a:solidFill>
          <a:ln w="12700">
            <a:miter lim="400000"/>
          </a:ln>
        </p:spPr>
        <p:txBody>
          <a:bodyPr lIns="45718" tIns="45718" rIns="45718" bIns="45718"/>
          <a:lstStyle/>
          <a:p>
            <a:pPr eaLnBrk="1" fontAlgn="auto">
              <a:spcBef>
                <a:spcPts val="0"/>
              </a:spcBef>
              <a:spcAft>
                <a:spcPts val="0"/>
              </a:spcAft>
              <a:defRPr sz="2400">
                <a:ln w="9525">
                  <a:solidFill>
                    <a:srgbClr val="FFFFFF"/>
                  </a:solidFill>
                </a:ln>
                <a:latin typeface="Times"/>
                <a:ea typeface="Times"/>
                <a:cs typeface="Times"/>
                <a:sym typeface="Times"/>
              </a:defRPr>
            </a:pPr>
            <a:endParaRPr sz="2400" kern="0">
              <a:ln w="9525">
                <a:solidFill>
                  <a:srgbClr val="FFFFFF"/>
                </a:solidFill>
              </a:ln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17" name="Shape 17"/>
          <p:cNvSpPr>
            <a:spLocks noGrp="1"/>
          </p:cNvSpPr>
          <p:nvPr>
            <p:ph type="title"/>
          </p:nvPr>
        </p:nvSpPr>
        <p:spPr>
          <a:xfrm>
            <a:off x="814387" y="4572000"/>
            <a:ext cx="7969251" cy="1080121"/>
          </a:xfrm>
          <a:prstGeom prst="rect">
            <a:avLst/>
          </a:prstGeom>
        </p:spPr>
        <p:txBody>
          <a:bodyPr/>
          <a:lstStyle>
            <a:lvl1pPr>
              <a:defRPr sz="3000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18" name="Shape 18"/>
          <p:cNvSpPr>
            <a:spLocks noGrp="1"/>
          </p:cNvSpPr>
          <p:nvPr>
            <p:ph type="body" sz="quarter" idx="1"/>
          </p:nvPr>
        </p:nvSpPr>
        <p:spPr>
          <a:xfrm>
            <a:off x="814387" y="4140000"/>
            <a:ext cx="7969251" cy="364523"/>
          </a:xfrm>
          <a:prstGeom prst="rect">
            <a:avLst/>
          </a:prstGeom>
        </p:spPr>
        <p:txBody>
          <a:bodyPr/>
          <a:lstStyle>
            <a:lvl1pPr marL="0" indent="0">
              <a:buClrTx/>
              <a:buSzTx/>
              <a:buFontTx/>
              <a:buNone/>
              <a:defRPr b="1">
                <a:solidFill>
                  <a:srgbClr val="969696"/>
                </a:solidFill>
              </a:defRPr>
            </a:lvl1pPr>
            <a:lvl2pPr>
              <a:buClrTx/>
              <a:buFontTx/>
              <a:defRPr b="1">
                <a:solidFill>
                  <a:srgbClr val="969696"/>
                </a:solidFill>
              </a:defRPr>
            </a:lvl2pPr>
            <a:lvl3pPr>
              <a:buClrTx/>
              <a:buFontTx/>
              <a:defRPr b="1">
                <a:solidFill>
                  <a:srgbClr val="969696"/>
                </a:solidFill>
              </a:defRPr>
            </a:lvl3pPr>
            <a:lvl4pPr>
              <a:buClrTx/>
              <a:buFontTx/>
              <a:defRPr b="1">
                <a:solidFill>
                  <a:srgbClr val="969696"/>
                </a:solidFill>
              </a:defRPr>
            </a:lvl4pPr>
            <a:lvl5pPr>
              <a:buClrTx/>
              <a:buFontTx/>
              <a:defRPr b="1">
                <a:solidFill>
                  <a:srgbClr val="969696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10" name="Shape 23">
            <a:extLst>
              <a:ext uri="{FF2B5EF4-FFF2-40B4-BE49-F238E27FC236}">
                <a16:creationId xmlns:a16="http://schemas.microsoft.com/office/drawing/2014/main" id="{95D73F81-7E1A-BDAD-33B2-3115DADD4652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>
          <a:xfrm>
            <a:off x="6553200" y="6356350"/>
            <a:ext cx="133350" cy="127000"/>
          </a:xfrm>
        </p:spPr>
        <p:txBody>
          <a:bodyPr/>
          <a:lstStyle>
            <a:lvl1pPr algn="l">
              <a:defRPr/>
            </a:lvl1pPr>
          </a:lstStyle>
          <a:p>
            <a:fld id="{78E979BD-C61F-4192-8935-6800BB6FE51E}" type="slidenum">
              <a:rPr lang="fr-FR" altLang="en-US"/>
              <a:pPr/>
              <a:t>‹#›</a:t>
            </a:fld>
            <a:endParaRPr lang="fr-FR" altLang="en-US"/>
          </a:p>
        </p:txBody>
      </p:sp>
    </p:spTree>
    <p:extLst>
      <p:ext uri="{BB962C8B-B14F-4D97-AF65-F5344CB8AC3E}">
        <p14:creationId xmlns:p14="http://schemas.microsoft.com/office/powerpoint/2010/main" val="2868562526"/>
      </p:ext>
    </p:extLst>
  </p:cSld>
  <p:clrMapOvr>
    <a:masterClrMapping/>
  </p:clrMapOvr>
  <p:transition spd="med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el und Inhalt (grau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39">
            <a:extLst>
              <a:ext uri="{FF2B5EF4-FFF2-40B4-BE49-F238E27FC236}">
                <a16:creationId xmlns:a16="http://schemas.microsoft.com/office/drawing/2014/main" id="{0ADED931-235C-BF0E-7582-0747B2064C31}"/>
              </a:ext>
            </a:extLst>
          </p:cNvPr>
          <p:cNvSpPr>
            <a:spLocks noChangeArrowheads="1"/>
          </p:cNvSpPr>
          <p:nvPr/>
        </p:nvSpPr>
        <p:spPr bwMode="auto">
          <a:xfrm>
            <a:off x="827088" y="1412875"/>
            <a:ext cx="8066087" cy="5184775"/>
          </a:xfrm>
          <a:prstGeom prst="rect">
            <a:avLst/>
          </a:prstGeom>
          <a:solidFill>
            <a:srgbClr val="E5E5E5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lIns="45718" tIns="45718" rIns="45718" bIns="45718"/>
          <a:lstStyle/>
          <a:p>
            <a:pPr eaLnBrk="1"/>
            <a:endParaRPr lang="en-US" altLang="en-US" sz="2400">
              <a:latin typeface="Times" panose="02020603050405020304" pitchFamily="18" charset="0"/>
              <a:cs typeface="Times" panose="02020603050405020304" pitchFamily="18" charset="0"/>
              <a:sym typeface="Times" panose="02020603050405020304" pitchFamily="18" charset="0"/>
            </a:endParaRPr>
          </a:p>
        </p:txBody>
      </p:sp>
      <p:sp>
        <p:nvSpPr>
          <p:cNvPr id="40" name="Shape 40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41" name="Shape 41"/>
          <p:cNvSpPr>
            <a:spLocks noGrp="1"/>
          </p:cNvSpPr>
          <p:nvPr>
            <p:ph type="body" idx="1"/>
          </p:nvPr>
        </p:nvSpPr>
        <p:spPr>
          <a:xfrm>
            <a:off x="934837" y="1484782"/>
            <a:ext cx="7885636" cy="460851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3" name="Shape 42">
            <a:extLst>
              <a:ext uri="{FF2B5EF4-FFF2-40B4-BE49-F238E27FC236}">
                <a16:creationId xmlns:a16="http://schemas.microsoft.com/office/drawing/2014/main" id="{420D2DB2-6D83-6425-67EC-B150C0618CF4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3B7505AF-6AF8-4605-911C-EB3E82672469}" type="slidenum">
              <a:rPr lang="fr-FR" altLang="en-US"/>
              <a:pPr/>
              <a:t>‹#›</a:t>
            </a:fld>
            <a:endParaRPr lang="fr-FR" altLang="en-US"/>
          </a:p>
        </p:txBody>
      </p:sp>
    </p:spTree>
    <p:extLst>
      <p:ext uri="{BB962C8B-B14F-4D97-AF65-F5344CB8AC3E}">
        <p14:creationId xmlns:p14="http://schemas.microsoft.com/office/powerpoint/2010/main" val="1183109754"/>
      </p:ext>
    </p:extLst>
  </p:cSld>
  <p:clrMapOvr>
    <a:masterClrMapping/>
  </p:clrMapOvr>
  <p:transition spd="med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el und 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>
            <a:spLocks noGrp="1"/>
          </p:cNvSpPr>
          <p:nvPr>
            <p:ph type="body" sz="half" idx="1"/>
          </p:nvPr>
        </p:nvSpPr>
        <p:spPr>
          <a:xfrm>
            <a:off x="1042987" y="1341437"/>
            <a:ext cx="3781427" cy="467995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50" name="Shape 50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2" name="Shape 51">
            <a:extLst>
              <a:ext uri="{FF2B5EF4-FFF2-40B4-BE49-F238E27FC236}">
                <a16:creationId xmlns:a16="http://schemas.microsoft.com/office/drawing/2014/main" id="{5216F9C7-5E29-3869-6F9E-9B29152D76A2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6E53BB1F-41AE-4ACE-B291-746C0328A86D}" type="slidenum">
              <a:rPr lang="fr-FR" altLang="en-US"/>
              <a:pPr/>
              <a:t>‹#›</a:t>
            </a:fld>
            <a:endParaRPr lang="fr-FR" altLang="en-US"/>
          </a:p>
        </p:txBody>
      </p:sp>
    </p:spTree>
    <p:extLst>
      <p:ext uri="{BB962C8B-B14F-4D97-AF65-F5344CB8AC3E}">
        <p14:creationId xmlns:p14="http://schemas.microsoft.com/office/powerpoint/2010/main" val="3859649174"/>
      </p:ext>
    </p:extLst>
  </p:cSld>
  <p:clrMapOvr>
    <a:masterClrMapping/>
  </p:clrMapOvr>
  <p:transition spd="med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el und zwei Inhalte (grau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58">
            <a:extLst>
              <a:ext uri="{FF2B5EF4-FFF2-40B4-BE49-F238E27FC236}">
                <a16:creationId xmlns:a16="http://schemas.microsoft.com/office/drawing/2014/main" id="{A362D9DB-CA83-8F88-C01F-EDAD6A71580E}"/>
              </a:ext>
            </a:extLst>
          </p:cNvPr>
          <p:cNvSpPr>
            <a:spLocks noChangeArrowheads="1"/>
          </p:cNvSpPr>
          <p:nvPr/>
        </p:nvSpPr>
        <p:spPr bwMode="auto">
          <a:xfrm>
            <a:off x="827088" y="1412875"/>
            <a:ext cx="8066087" cy="5184775"/>
          </a:xfrm>
          <a:prstGeom prst="rect">
            <a:avLst/>
          </a:prstGeom>
          <a:solidFill>
            <a:srgbClr val="E5E5E5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lIns="45718" tIns="45718" rIns="45718" bIns="45718"/>
          <a:lstStyle/>
          <a:p>
            <a:pPr eaLnBrk="1"/>
            <a:endParaRPr lang="en-US" altLang="en-US" sz="2400">
              <a:latin typeface="Times" panose="02020603050405020304" pitchFamily="18" charset="0"/>
              <a:cs typeface="Times" panose="02020603050405020304" pitchFamily="18" charset="0"/>
              <a:sym typeface="Times" panose="02020603050405020304" pitchFamily="18" charset="0"/>
            </a:endParaRPr>
          </a:p>
        </p:txBody>
      </p:sp>
      <p:sp>
        <p:nvSpPr>
          <p:cNvPr id="59" name="Shape 59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60" name="Shape 60"/>
          <p:cNvSpPr>
            <a:spLocks noGrp="1"/>
          </p:cNvSpPr>
          <p:nvPr>
            <p:ph type="body" sz="half" idx="1"/>
          </p:nvPr>
        </p:nvSpPr>
        <p:spPr>
          <a:xfrm>
            <a:off x="938415" y="1449802"/>
            <a:ext cx="3781427" cy="457158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3" name="Shape 61">
            <a:extLst>
              <a:ext uri="{FF2B5EF4-FFF2-40B4-BE49-F238E27FC236}">
                <a16:creationId xmlns:a16="http://schemas.microsoft.com/office/drawing/2014/main" id="{9B85843F-E6F2-9D83-E910-D075F56D715D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7FC2A344-122D-46FB-947A-0E00D0FBB23E}" type="slidenum">
              <a:rPr lang="fr-FR" altLang="en-US"/>
              <a:pPr/>
              <a:t>‹#›</a:t>
            </a:fld>
            <a:endParaRPr lang="fr-FR" altLang="en-US"/>
          </a:p>
        </p:txBody>
      </p:sp>
    </p:spTree>
    <p:extLst>
      <p:ext uri="{BB962C8B-B14F-4D97-AF65-F5344CB8AC3E}">
        <p14:creationId xmlns:p14="http://schemas.microsoft.com/office/powerpoint/2010/main" val="3008458791"/>
      </p:ext>
    </p:extLst>
  </p:cSld>
  <p:clrMapOvr>
    <a:masterClrMapping/>
  </p:clrMapOvr>
  <p:transition spd="med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Inhalt auf Bild (hoch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1.jpeg" descr="U:\20160506_PSI_Luftbild_0292.jpg">
            <a:extLst>
              <a:ext uri="{FF2B5EF4-FFF2-40B4-BE49-F238E27FC236}">
                <a16:creationId xmlns:a16="http://schemas.microsoft.com/office/drawing/2014/main" id="{4CF35E62-FCEC-8CD0-43DC-523517E6BAA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088" y="1019175"/>
            <a:ext cx="8370887" cy="5580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</p:pic>
      <p:pic>
        <p:nvPicPr>
          <p:cNvPr id="3" name="image1.png" descr="PSI-Logo_narrow_30k.eps">
            <a:extLst>
              <a:ext uri="{FF2B5EF4-FFF2-40B4-BE49-F238E27FC236}">
                <a16:creationId xmlns:a16="http://schemas.microsoft.com/office/drawing/2014/main" id="{832E7D72-A059-2FFF-5645-80CC50208A9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2800" y="285750"/>
            <a:ext cx="1016000" cy="36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</p:pic>
      <p:sp>
        <p:nvSpPr>
          <p:cNvPr id="4" name="Shape 89">
            <a:extLst>
              <a:ext uri="{FF2B5EF4-FFF2-40B4-BE49-F238E27FC236}">
                <a16:creationId xmlns:a16="http://schemas.microsoft.com/office/drawing/2014/main" id="{0F346BE5-CE55-FDA5-5EE7-48DBF880FD8E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1019175"/>
            <a:ext cx="720725" cy="728663"/>
          </a:xfrm>
          <a:prstGeom prst="rect">
            <a:avLst/>
          </a:prstGeom>
          <a:solidFill>
            <a:srgbClr val="B9B9B9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lIns="45718" tIns="45718" rIns="45718" bIns="45718"/>
          <a:lstStyle/>
          <a:p>
            <a:pPr eaLnBrk="1"/>
            <a:endParaRPr lang="en-US" altLang="en-US" sz="2400">
              <a:latin typeface="Times" panose="02020603050405020304" pitchFamily="18" charset="0"/>
              <a:cs typeface="Times" panose="02020603050405020304" pitchFamily="18" charset="0"/>
              <a:sym typeface="Times" panose="02020603050405020304" pitchFamily="18" charset="0"/>
            </a:endParaRPr>
          </a:p>
        </p:txBody>
      </p:sp>
      <p:sp>
        <p:nvSpPr>
          <p:cNvPr id="86" name="Shape 86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87" name="Shape 87"/>
          <p:cNvSpPr>
            <a:spLocks noGrp="1"/>
          </p:cNvSpPr>
          <p:nvPr>
            <p:ph type="body" sz="half" idx="1"/>
          </p:nvPr>
        </p:nvSpPr>
        <p:spPr>
          <a:xfrm>
            <a:off x="827087" y="1019810"/>
            <a:ext cx="2289713" cy="5577841"/>
          </a:xfrm>
          <a:prstGeom prst="rect">
            <a:avLst/>
          </a:prstGeom>
          <a:solidFill>
            <a:srgbClr val="FFFFFF">
              <a:alpha val="75000"/>
            </a:srgbClr>
          </a:solidFill>
        </p:spPr>
        <p:txBody>
          <a:bodyPr lIns="36000" tIns="36000" rIns="36000" bIns="3600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5" name="Shape 90">
            <a:extLst>
              <a:ext uri="{FF2B5EF4-FFF2-40B4-BE49-F238E27FC236}">
                <a16:creationId xmlns:a16="http://schemas.microsoft.com/office/drawing/2014/main" id="{56E0A3D3-F4C1-72B9-F48C-BB571BE0AD37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220EEB99-D5F6-4A00-B234-B888524ACECF}" type="slidenum">
              <a:rPr lang="fr-FR" altLang="en-US"/>
              <a:pPr/>
              <a:t>‹#›</a:t>
            </a:fld>
            <a:endParaRPr lang="fr-FR" altLang="en-US"/>
          </a:p>
        </p:txBody>
      </p:sp>
    </p:spTree>
    <p:extLst>
      <p:ext uri="{BB962C8B-B14F-4D97-AF65-F5344CB8AC3E}">
        <p14:creationId xmlns:p14="http://schemas.microsoft.com/office/powerpoint/2010/main" val="2397630208"/>
      </p:ext>
    </p:extLst>
  </p:cSld>
  <p:clrMapOvr>
    <a:masterClrMapping/>
  </p:clrMapOvr>
  <p:transition spd="med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>
            <a:extLst>
              <a:ext uri="{FF2B5EF4-FFF2-40B4-BE49-F238E27FC236}">
                <a16:creationId xmlns:a16="http://schemas.microsoft.com/office/drawing/2014/main" id="{327D3C3D-B720-DEA5-467D-AE12CF54B15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93088" y="115888"/>
            <a:ext cx="809625" cy="742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6">
            <a:extLst>
              <a:ext uri="{FF2B5EF4-FFF2-40B4-BE49-F238E27FC236}">
                <a16:creationId xmlns:a16="http://schemas.microsoft.com/office/drawing/2014/main" id="{1286B915-F2C7-8C07-3A88-6264644A1DA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6238" y="6424613"/>
            <a:ext cx="4797425" cy="296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2">
            <a:extLst>
              <a:ext uri="{FF2B5EF4-FFF2-40B4-BE49-F238E27FC236}">
                <a16:creationId xmlns:a16="http://schemas.microsoft.com/office/drawing/2014/main" id="{E7BA2E9A-BBD1-8355-5190-F02448B882B2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93088" y="115888"/>
            <a:ext cx="809625" cy="742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6">
            <a:extLst>
              <a:ext uri="{FF2B5EF4-FFF2-40B4-BE49-F238E27FC236}">
                <a16:creationId xmlns:a16="http://schemas.microsoft.com/office/drawing/2014/main" id="{35EAC49B-3822-B9C3-8D5A-04D64D0F7259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6238" y="6424613"/>
            <a:ext cx="4797425" cy="296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7B378181-DD98-AEB7-80A6-3A8A065FC921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392113" y="6367463"/>
            <a:ext cx="2133600" cy="365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>
              <a:spcBef>
                <a:spcPts val="900"/>
              </a:spcBef>
              <a:defRPr sz="1200" b="1">
                <a:solidFill>
                  <a:srgbClr val="898989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endParaRPr lang="fr-FR" alt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7AB571EE-7D34-413A-0137-720F5FFFB8F5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xfrm>
            <a:off x="8243888" y="6356350"/>
            <a:ext cx="649287" cy="365125"/>
          </a:xfrm>
        </p:spPr>
        <p:txBody>
          <a:bodyPr lIns="91440" tIns="45720" rIns="91440" bIns="45720" anchor="ctr"/>
          <a:lstStyle>
            <a:lvl1pPr>
              <a:defRPr sz="1200">
                <a:solidFill>
                  <a:srgbClr val="898989"/>
                </a:solidFill>
              </a:defRPr>
            </a:lvl1pPr>
          </a:lstStyle>
          <a:p>
            <a:fld id="{1C36FF71-22D9-4ECF-B802-3C37874E55EE}" type="slidenum">
              <a:rPr lang="fr-FR" altLang="en-US"/>
              <a:pPr/>
              <a:t>‹#›</a:t>
            </a:fld>
            <a:endParaRPr lang="fr-FR" altLang="en-US"/>
          </a:p>
        </p:txBody>
      </p:sp>
    </p:spTree>
    <p:extLst>
      <p:ext uri="{BB962C8B-B14F-4D97-AF65-F5344CB8AC3E}">
        <p14:creationId xmlns:p14="http://schemas.microsoft.com/office/powerpoint/2010/main" val="3170957541"/>
      </p:ext>
    </p:extLst>
  </p:cSld>
  <p:clrMapOvr>
    <a:masterClrMapping/>
  </p:clrMapOvr>
  <p:transition spd="med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066800"/>
            <a:ext cx="8534400" cy="5334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de-CH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995488"/>
            <a:ext cx="4191000" cy="439102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CH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995488"/>
            <a:ext cx="4191000" cy="21193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CH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4267200"/>
            <a:ext cx="4191000" cy="211931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36072567"/>
      </p:ext>
    </p:extLst>
  </p:cSld>
  <p:clrMapOvr>
    <a:masterClrMapping/>
  </p:clrMapOvr>
  <p:transition spd="med">
    <p:random/>
  </p:transition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400" b="0" i="0">
                <a:solidFill>
                  <a:srgbClr val="006FBF"/>
                </a:solidFill>
                <a:latin typeface="Calibri"/>
                <a:cs typeface="Calibri"/>
              </a:defRPr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Holder 4">
            <a:extLst>
              <a:ext uri="{FF2B5EF4-FFF2-40B4-BE49-F238E27FC236}">
                <a16:creationId xmlns:a16="http://schemas.microsoft.com/office/drawing/2014/main" id="{ED3D41F4-9070-4603-6058-6E89A2B84DBD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 bwMode="auto">
          <a:xfrm>
            <a:off x="0" y="0"/>
            <a:ext cx="0" cy="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 eaLnBrk="1">
              <a:spcBef>
                <a:spcPts val="900"/>
              </a:spcBef>
              <a:defRPr>
                <a:solidFill>
                  <a:srgbClr val="898989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GB" altLang="en-US"/>
              <a:t>)</a:t>
            </a:r>
          </a:p>
        </p:txBody>
      </p:sp>
      <p:sp>
        <p:nvSpPr>
          <p:cNvPr id="5" name="Holder 5">
            <a:extLst>
              <a:ext uri="{FF2B5EF4-FFF2-40B4-BE49-F238E27FC236}">
                <a16:creationId xmlns:a16="http://schemas.microsoft.com/office/drawing/2014/main" id="{2458B3A0-E8CB-6EFF-CCB0-EFB7750C40BE}"/>
              </a:ext>
            </a:extLst>
          </p:cNvPr>
          <p:cNvSpPr>
            <a:spLocks noGrp="1" noChangeArrowheads="1"/>
          </p:cNvSpPr>
          <p:nvPr>
            <p:ph type="dt" sz="half" idx="11"/>
          </p:nvPr>
        </p:nvSpPr>
        <p:spPr bwMode="auto">
          <a:xfrm>
            <a:off x="0" y="0"/>
            <a:ext cx="0" cy="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eaLnBrk="1">
              <a:spcBef>
                <a:spcPts val="900"/>
              </a:spcBef>
              <a:defRPr>
                <a:solidFill>
                  <a:srgbClr val="898989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endParaRPr lang="en-GB" altLang="en-US"/>
          </a:p>
        </p:txBody>
      </p:sp>
      <p:sp>
        <p:nvSpPr>
          <p:cNvPr id="6" name="Holder 6">
            <a:extLst>
              <a:ext uri="{FF2B5EF4-FFF2-40B4-BE49-F238E27FC236}">
                <a16:creationId xmlns:a16="http://schemas.microsoft.com/office/drawing/2014/main" id="{756C16AD-9EEE-5B34-A110-AAB44CA2DBF5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algn="l">
              <a:defRPr>
                <a:solidFill>
                  <a:schemeClr val="tx1"/>
                </a:solidFill>
              </a:defRPr>
            </a:lvl1pPr>
          </a:lstStyle>
          <a:p>
            <a:fld id="{B12595F4-AD5A-4286-A833-09CE78842C32}" type="slidenum">
              <a:rPr lang="fr-FR" altLang="en-US"/>
              <a:pPr/>
              <a:t>‹#›</a:t>
            </a:fld>
            <a:endParaRPr lang="fr-FR" altLang="en-US"/>
          </a:p>
        </p:txBody>
      </p:sp>
    </p:spTree>
    <p:extLst>
      <p:ext uri="{BB962C8B-B14F-4D97-AF65-F5344CB8AC3E}">
        <p14:creationId xmlns:p14="http://schemas.microsoft.com/office/powerpoint/2010/main" val="4114895870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59082641"/>
      </p:ext>
    </p:extLst>
  </p:cSld>
  <p:clrMapOvr>
    <a:masterClrMapping/>
  </p:clrMapOvr>
  <p:transition spd="med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Image Blu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13">
            <a:extLst>
              <a:ext uri="{FF2B5EF4-FFF2-40B4-BE49-F238E27FC236}">
                <a16:creationId xmlns:a16="http://schemas.microsoft.com/office/drawing/2014/main" id="{35ED59D9-786C-7192-1D13-6B63399605DE}"/>
              </a:ext>
            </a:extLst>
          </p:cNvPr>
          <p:cNvSpPr/>
          <p:nvPr/>
        </p:nvSpPr>
        <p:spPr>
          <a:xfrm>
            <a:off x="0" y="0"/>
            <a:ext cx="9144000" cy="50498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>
              <a:spcBef>
                <a:spcPts val="900"/>
              </a:spcBef>
              <a:spcAft>
                <a:spcPts val="0"/>
              </a:spcAft>
              <a:defRPr/>
            </a:pPr>
            <a:endParaRPr lang="en-GB" sz="1200" kern="0" dirty="0">
              <a:solidFill>
                <a:schemeClr val="tx1"/>
              </a:solidFill>
              <a:sym typeface="Calibri"/>
            </a:endParaRPr>
          </a:p>
        </p:txBody>
      </p:sp>
      <p:pic>
        <p:nvPicPr>
          <p:cNvPr id="5" name="Grafik 12">
            <a:extLst>
              <a:ext uri="{FF2B5EF4-FFF2-40B4-BE49-F238E27FC236}">
                <a16:creationId xmlns:a16="http://schemas.microsoft.com/office/drawing/2014/main" id="{45ED50B6-7E0C-A35E-8616-6D1C3813C67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3075" y="358775"/>
            <a:ext cx="1330325" cy="730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521494" y="1449388"/>
            <a:ext cx="3969544" cy="2004460"/>
          </a:xfrm>
        </p:spPr>
        <p:txBody>
          <a:bodyPr anchor="b"/>
          <a:lstStyle>
            <a:lvl1pPr algn="l">
              <a:lnSpc>
                <a:spcPct val="92000"/>
              </a:lnSpc>
              <a:defRPr sz="3150"/>
            </a:lvl1pPr>
          </a:lstStyle>
          <a:p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521494" y="3789040"/>
            <a:ext cx="3969544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1950" b="1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noProof="0"/>
              <a:t>Click to edit Master subtitle style</a:t>
            </a:r>
            <a:endParaRPr lang="en-GB" noProof="0" dirty="0"/>
          </a:p>
        </p:txBody>
      </p:sp>
      <p:sp>
        <p:nvSpPr>
          <p:cNvPr id="11" name="Textplatzhalter 10"/>
          <p:cNvSpPr>
            <a:spLocks noGrp="1"/>
          </p:cNvSpPr>
          <p:nvPr>
            <p:ph type="body" sz="quarter" idx="13"/>
          </p:nvPr>
        </p:nvSpPr>
        <p:spPr>
          <a:xfrm>
            <a:off x="521494" y="5841268"/>
            <a:ext cx="3969544" cy="288032"/>
          </a:xfrm>
        </p:spPr>
        <p:txBody>
          <a:bodyPr anchor="b"/>
          <a:lstStyle>
            <a:lvl1pPr>
              <a:defRPr sz="12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12" name="Textplatzhalter 10"/>
          <p:cNvSpPr>
            <a:spLocks noGrp="1"/>
          </p:cNvSpPr>
          <p:nvPr>
            <p:ph type="body" sz="quarter" idx="14"/>
          </p:nvPr>
        </p:nvSpPr>
        <p:spPr>
          <a:xfrm>
            <a:off x="521494" y="6129300"/>
            <a:ext cx="3969544" cy="252028"/>
          </a:xfrm>
        </p:spPr>
        <p:txBody>
          <a:bodyPr/>
          <a:lstStyle>
            <a:lvl1pPr>
              <a:defRPr sz="12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15" name="Bildplatzhalter 4"/>
          <p:cNvSpPr>
            <a:spLocks noGrp="1"/>
          </p:cNvSpPr>
          <p:nvPr>
            <p:ph type="pic" sz="quarter" idx="15"/>
          </p:nvPr>
        </p:nvSpPr>
        <p:spPr>
          <a:xfrm>
            <a:off x="4652962" y="549276"/>
            <a:ext cx="3807620" cy="543600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rtlCol="0" anchor="ctr">
            <a:noAutofit/>
          </a:bodyPr>
          <a:lstStyle>
            <a:lvl1pPr algn="ctr">
              <a:defRPr sz="900"/>
            </a:lvl1pPr>
          </a:lstStyle>
          <a:p>
            <a:pPr lvl="0"/>
            <a:r>
              <a:rPr lang="en-US" noProof="0"/>
              <a:t>Click icon to add picture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168431195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Titel und Inhalt (grau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>
            <a:extLst>
              <a:ext uri="{FF2B5EF4-FFF2-40B4-BE49-F238E27FC236}">
                <a16:creationId xmlns:a16="http://schemas.microsoft.com/office/drawing/2014/main" id="{036642F8-B145-5A08-9B4F-9C04AAE62F3A}"/>
              </a:ext>
            </a:extLst>
          </p:cNvPr>
          <p:cNvSpPr>
            <a:spLocks noChangeArrowheads="1"/>
          </p:cNvSpPr>
          <p:nvPr/>
        </p:nvSpPr>
        <p:spPr bwMode="auto">
          <a:xfrm>
            <a:off x="827088" y="1412875"/>
            <a:ext cx="8066087" cy="5184775"/>
          </a:xfrm>
          <a:prstGeom prst="rect">
            <a:avLst/>
          </a:prstGeom>
          <a:solidFill>
            <a:srgbClr val="E5E5E5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GB" altLang="en-US" sz="2400">
              <a:solidFill>
                <a:schemeClr val="tx1"/>
              </a:solidFill>
              <a:latin typeface="Times" panose="02020603050405020304" pitchFamily="18" charset="0"/>
              <a:cs typeface="Calibri" panose="020F0502020204030204" pitchFamily="34" charset="0"/>
            </a:endParaRPr>
          </a:p>
        </p:txBody>
      </p:sp>
      <p:sp>
        <p:nvSpPr>
          <p:cNvPr id="3" name="Rechteck 1">
            <a:extLst>
              <a:ext uri="{FF2B5EF4-FFF2-40B4-BE49-F238E27FC236}">
                <a16:creationId xmlns:a16="http://schemas.microsoft.com/office/drawing/2014/main" id="{7828C270-0B3B-8C1B-0C9A-AEFE7AD4C3D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827088" y="1412875"/>
            <a:ext cx="8066087" cy="5184775"/>
          </a:xfrm>
          <a:prstGeom prst="rect">
            <a:avLst/>
          </a:prstGeom>
          <a:solidFill>
            <a:srgbClr val="E5E5E5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GB" altLang="en-US" sz="2400">
              <a:solidFill>
                <a:schemeClr val="tx1"/>
              </a:solidFill>
              <a:latin typeface="Times" panose="02020603050405020304" pitchFamily="18" charset="0"/>
              <a:cs typeface="Calibri" panose="020F0502020204030204" pitchFamily="34" charset="0"/>
            </a:endParaRP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pc="0" baseline="0"/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9" name="Inhaltsplatzhalter 7"/>
          <p:cNvSpPr>
            <a:spLocks noGrp="1"/>
          </p:cNvSpPr>
          <p:nvPr>
            <p:ph sz="quarter" idx="13"/>
          </p:nvPr>
        </p:nvSpPr>
        <p:spPr>
          <a:xfrm>
            <a:off x="934839" y="1484782"/>
            <a:ext cx="7885633" cy="4608514"/>
          </a:xfrm>
        </p:spPr>
        <p:txBody>
          <a:bodyPr/>
          <a:lstStyle>
            <a:lvl1pPr marL="1778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>
                <a:latin typeface="+mn-lt"/>
              </a:defRPr>
            </a:lvl1pPr>
            <a:lvl2pPr marL="3556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2pPr>
            <a:lvl3pPr marL="539750" marR="0" indent="-18415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3pPr>
            <a:lvl4pPr marL="7175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4pPr>
            <a:lvl5pPr marL="8953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5pPr>
            <a:lvl6pPr marL="1074738" indent="-179388">
              <a:lnSpc>
                <a:spcPct val="110000"/>
              </a:lnSpc>
              <a:buClr>
                <a:schemeClr val="tx1"/>
              </a:buClr>
              <a:buFont typeface="Symbol" panose="05050102010706020507" pitchFamily="18" charset="2"/>
              <a:buChar char="-"/>
              <a:defRPr sz="1600"/>
            </a:lvl6pPr>
            <a:lvl7pPr marL="1257300" indent="-182563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7pPr>
            <a:lvl8pPr marL="1436688" indent="-179388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8pPr>
            <a:lvl9pPr marL="1614488" indent="-177800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CH" noProof="0" dirty="0"/>
          </a:p>
        </p:txBody>
      </p:sp>
      <p:sp>
        <p:nvSpPr>
          <p:cNvPr id="4" name="Datumsplatzhalter 10">
            <a:extLst>
              <a:ext uri="{FF2B5EF4-FFF2-40B4-BE49-F238E27FC236}">
                <a16:creationId xmlns:a16="http://schemas.microsoft.com/office/drawing/2014/main" id="{1442DA99-DD9E-50BA-88CC-E90238BA54BD}"/>
              </a:ext>
            </a:extLst>
          </p:cNvPr>
          <p:cNvSpPr>
            <a:spLocks noGrp="1" noChangeArrowheads="1"/>
          </p:cNvSpPr>
          <p:nvPr>
            <p:ph type="dt" sz="half" idx="14"/>
          </p:nvPr>
        </p:nvSpPr>
        <p:spPr bwMode="auto">
          <a:xfrm>
            <a:off x="0" y="0"/>
            <a:ext cx="0" cy="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>
              <a:spcBef>
                <a:spcPts val="900"/>
              </a:spcBef>
              <a:defRPr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endParaRPr lang="de-DE" altLang="en-US"/>
          </a:p>
        </p:txBody>
      </p:sp>
      <p:sp>
        <p:nvSpPr>
          <p:cNvPr id="5" name="Fußzeilenplatzhalter 12">
            <a:extLst>
              <a:ext uri="{FF2B5EF4-FFF2-40B4-BE49-F238E27FC236}">
                <a16:creationId xmlns:a16="http://schemas.microsoft.com/office/drawing/2014/main" id="{E939D6DB-5DC7-1D9E-5466-2276A76B8AEA}"/>
              </a:ext>
            </a:extLst>
          </p:cNvPr>
          <p:cNvSpPr>
            <a:spLocks noGrp="1" noChangeArrowheads="1"/>
          </p:cNvSpPr>
          <p:nvPr>
            <p:ph type="ftr" sz="quarter" idx="15"/>
          </p:nvPr>
        </p:nvSpPr>
        <p:spPr bwMode="auto">
          <a:xfrm>
            <a:off x="0" y="0"/>
            <a:ext cx="0" cy="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>
              <a:spcBef>
                <a:spcPts val="900"/>
              </a:spcBef>
              <a:defRPr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de-DE" altLang="en-US"/>
              <a:t>)</a:t>
            </a:r>
          </a:p>
        </p:txBody>
      </p:sp>
      <p:sp>
        <p:nvSpPr>
          <p:cNvPr id="6" name="Foliennummernplatzhalter 13">
            <a:extLst>
              <a:ext uri="{FF2B5EF4-FFF2-40B4-BE49-F238E27FC236}">
                <a16:creationId xmlns:a16="http://schemas.microsoft.com/office/drawing/2014/main" id="{C7448543-DBC7-8BCF-3955-F288B0F8D5C7}"/>
              </a:ext>
            </a:extLst>
          </p:cNvPr>
          <p:cNvSpPr>
            <a:spLocks noGrp="1" noChangeArrowheads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altLang="en-US"/>
              <a:t>Seite </a:t>
            </a:r>
            <a:fld id="{368F31D0-53FB-4017-B2D7-83B370A106C0}" type="slidenum">
              <a:rPr lang="de-DE" altLang="en-US"/>
              <a:pPr/>
              <a:t>‹#›</a:t>
            </a:fld>
            <a:endParaRPr lang="de-DE" altLang="en-US"/>
          </a:p>
        </p:txBody>
      </p:sp>
    </p:spTree>
    <p:extLst>
      <p:ext uri="{BB962C8B-B14F-4D97-AF65-F5344CB8AC3E}">
        <p14:creationId xmlns:p14="http://schemas.microsoft.com/office/powerpoint/2010/main" val="3563614649"/>
      </p:ext>
    </p:extLst>
  </p:cSld>
  <p:clrMapOvr>
    <a:masterClrMapping/>
  </p:clrMapOvr>
  <p:transition spd="med"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Nur Titel (grau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eck 6">
            <a:extLst>
              <a:ext uri="{FF2B5EF4-FFF2-40B4-BE49-F238E27FC236}">
                <a16:creationId xmlns:a16="http://schemas.microsoft.com/office/drawing/2014/main" id="{C2899D36-2371-BEEB-3A40-A2DDCEC73488}"/>
              </a:ext>
            </a:extLst>
          </p:cNvPr>
          <p:cNvSpPr>
            <a:spLocks noChangeArrowheads="1"/>
          </p:cNvSpPr>
          <p:nvPr/>
        </p:nvSpPr>
        <p:spPr bwMode="auto">
          <a:xfrm>
            <a:off x="827088" y="1412875"/>
            <a:ext cx="8066087" cy="5184775"/>
          </a:xfrm>
          <a:prstGeom prst="rect">
            <a:avLst/>
          </a:prstGeom>
          <a:solidFill>
            <a:srgbClr val="E5E5E5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GB" altLang="en-US" sz="2400">
              <a:solidFill>
                <a:schemeClr val="tx1"/>
              </a:solidFill>
              <a:latin typeface="Times" panose="02020603050405020304" pitchFamily="18" charset="0"/>
              <a:cs typeface="Calibri" panose="020F0502020204030204" pitchFamily="34" charset="0"/>
            </a:endParaRPr>
          </a:p>
        </p:txBody>
      </p:sp>
      <p:sp>
        <p:nvSpPr>
          <p:cNvPr id="4" name="Rechteck 6">
            <a:extLst>
              <a:ext uri="{FF2B5EF4-FFF2-40B4-BE49-F238E27FC236}">
                <a16:creationId xmlns:a16="http://schemas.microsoft.com/office/drawing/2014/main" id="{734AD161-87A5-6740-7BB6-31B1A46C0CC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827088" y="1412875"/>
            <a:ext cx="8066087" cy="5184775"/>
          </a:xfrm>
          <a:prstGeom prst="rect">
            <a:avLst/>
          </a:prstGeom>
          <a:solidFill>
            <a:srgbClr val="E5E5E5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GB" altLang="en-US" sz="2400">
              <a:solidFill>
                <a:schemeClr val="tx1"/>
              </a:solidFill>
              <a:latin typeface="Times" panose="02020603050405020304" pitchFamily="18" charset="0"/>
              <a:cs typeface="Calibri" panose="020F0502020204030204" pitchFamily="34" charset="0"/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5" name="Datumsplatzhalter 2">
            <a:extLst>
              <a:ext uri="{FF2B5EF4-FFF2-40B4-BE49-F238E27FC236}">
                <a16:creationId xmlns:a16="http://schemas.microsoft.com/office/drawing/2014/main" id="{1BF0755F-A55D-7974-540D-E0FD66AEB8D7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0" y="0"/>
            <a:ext cx="0" cy="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>
              <a:spcBef>
                <a:spcPts val="900"/>
              </a:spcBef>
              <a:defRPr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endParaRPr lang="de-DE" altLang="en-US"/>
          </a:p>
        </p:txBody>
      </p:sp>
      <p:sp>
        <p:nvSpPr>
          <p:cNvPr id="6" name="Fußzeilenplatzhalter 3">
            <a:extLst>
              <a:ext uri="{FF2B5EF4-FFF2-40B4-BE49-F238E27FC236}">
                <a16:creationId xmlns:a16="http://schemas.microsoft.com/office/drawing/2014/main" id="{8285D71F-CB6F-A0C3-F1F4-08444C2F20BA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 bwMode="auto">
          <a:xfrm>
            <a:off x="0" y="0"/>
            <a:ext cx="0" cy="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>
              <a:spcBef>
                <a:spcPts val="900"/>
              </a:spcBef>
              <a:defRPr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de-DE" altLang="en-US"/>
              <a:t>)</a:t>
            </a:r>
          </a:p>
        </p:txBody>
      </p:sp>
      <p:sp>
        <p:nvSpPr>
          <p:cNvPr id="7" name="Foliennummernplatzhalter 4">
            <a:extLst>
              <a:ext uri="{FF2B5EF4-FFF2-40B4-BE49-F238E27FC236}">
                <a16:creationId xmlns:a16="http://schemas.microsoft.com/office/drawing/2014/main" id="{B96F9C4D-A6B1-4C1E-9CE3-7CDCD2A4C714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altLang="en-US"/>
              <a:t>Seite </a:t>
            </a:r>
            <a:fld id="{7FB4766A-88AD-44FD-88A5-384AA479E473}" type="slidenum">
              <a:rPr lang="de-DE" altLang="en-US"/>
              <a:pPr/>
              <a:t>‹#›</a:t>
            </a:fld>
            <a:endParaRPr lang="de-DE" altLang="en-US"/>
          </a:p>
        </p:txBody>
      </p:sp>
    </p:spTree>
    <p:extLst>
      <p:ext uri="{BB962C8B-B14F-4D97-AF65-F5344CB8AC3E}">
        <p14:creationId xmlns:p14="http://schemas.microsoft.com/office/powerpoint/2010/main" val="2370407526"/>
      </p:ext>
    </p:extLst>
  </p:cSld>
  <p:clrMapOvr>
    <a:masterClrMapping/>
  </p:clrMapOvr>
  <p:transition spd="med"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>
  <p:cSld name="1_Inhalt auf Bild (hoch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0">
            <a:extLst>
              <a:ext uri="{FF2B5EF4-FFF2-40B4-BE49-F238E27FC236}">
                <a16:creationId xmlns:a16="http://schemas.microsoft.com/office/drawing/2014/main" id="{C8B1F531-4992-78A7-CA11-B336A742C9E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088" y="1019175"/>
            <a:ext cx="8315325" cy="557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Bild 14" descr="PSI-Logo_narrow_30k.eps">
            <a:extLst>
              <a:ext uri="{FF2B5EF4-FFF2-40B4-BE49-F238E27FC236}">
                <a16:creationId xmlns:a16="http://schemas.microsoft.com/office/drawing/2014/main" id="{277CC992-51B1-9DF7-940D-10261976090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2800" y="285750"/>
            <a:ext cx="1016000" cy="36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hteck 14">
            <a:extLst>
              <a:ext uri="{FF2B5EF4-FFF2-40B4-BE49-F238E27FC236}">
                <a16:creationId xmlns:a16="http://schemas.microsoft.com/office/drawing/2014/main" id="{C8D5F626-3E68-5182-D4B1-0CA8E7231DA7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1019175"/>
            <a:ext cx="720725" cy="728663"/>
          </a:xfrm>
          <a:prstGeom prst="rect">
            <a:avLst/>
          </a:prstGeom>
          <a:solidFill>
            <a:srgbClr val="B9B9B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/>
            <a:endParaRPr lang="de-DE" altLang="en-US" sz="2400">
              <a:latin typeface="Times" panose="02020603050405020304" pitchFamily="18" charset="0"/>
              <a:cs typeface="Calibri" panose="020F0502020204030204" pitchFamily="34" charset="0"/>
            </a:endParaRPr>
          </a:p>
        </p:txBody>
      </p:sp>
      <p:pic>
        <p:nvPicPr>
          <p:cNvPr id="5" name="Grafik 10">
            <a:extLst>
              <a:ext uri="{FF2B5EF4-FFF2-40B4-BE49-F238E27FC236}">
                <a16:creationId xmlns:a16="http://schemas.microsoft.com/office/drawing/2014/main" id="{7D2B213F-DF12-C5BB-AA38-80BA4DB4BA11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088" y="1019175"/>
            <a:ext cx="8315325" cy="557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Bild 14" descr="PSI-Logo_narrow_30k.eps">
            <a:extLst>
              <a:ext uri="{FF2B5EF4-FFF2-40B4-BE49-F238E27FC236}">
                <a16:creationId xmlns:a16="http://schemas.microsoft.com/office/drawing/2014/main" id="{116FA434-19B6-494A-0576-8DC97A527915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2800" y="285750"/>
            <a:ext cx="1016000" cy="36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hteck 14">
            <a:extLst>
              <a:ext uri="{FF2B5EF4-FFF2-40B4-BE49-F238E27FC236}">
                <a16:creationId xmlns:a16="http://schemas.microsoft.com/office/drawing/2014/main" id="{323EEEEC-F8C5-BA35-8C88-46A72EBDC2A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0" y="1019175"/>
            <a:ext cx="720725" cy="728663"/>
          </a:xfrm>
          <a:prstGeom prst="rect">
            <a:avLst/>
          </a:prstGeom>
          <a:solidFill>
            <a:srgbClr val="B9B9B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/>
            <a:endParaRPr lang="de-DE" altLang="en-US" sz="2400">
              <a:latin typeface="Times" panose="02020603050405020304" pitchFamily="18" charset="0"/>
              <a:cs typeface="Calibri" panose="020F0502020204030204" pitchFamily="34" charset="0"/>
            </a:endParaRPr>
          </a:p>
        </p:txBody>
      </p:sp>
      <p:sp>
        <p:nvSpPr>
          <p:cNvPr id="12" name="Titel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3"/>
          </p:nvPr>
        </p:nvSpPr>
        <p:spPr>
          <a:xfrm>
            <a:off x="827088" y="1019810"/>
            <a:ext cx="2289712" cy="5577839"/>
          </a:xfrm>
          <a:solidFill>
            <a:schemeClr val="bg1">
              <a:alpha val="75000"/>
            </a:schemeClr>
          </a:solidFill>
        </p:spPr>
        <p:txBody>
          <a:bodyPr lIns="72000" tIns="360000" rIns="36000" bIns="36000"/>
          <a:lstStyle>
            <a:lvl1pPr marL="177800" indent="-177800">
              <a:lnSpc>
                <a:spcPct val="110000"/>
              </a:lnSpc>
              <a:spcAft>
                <a:spcPts val="0"/>
              </a:spcAft>
              <a:buFont typeface="Arial" panose="020B0604020202020204" pitchFamily="34" charset="0"/>
              <a:buChar char="•"/>
              <a:defRPr sz="1800"/>
            </a:lvl1pPr>
            <a:lvl2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800"/>
            </a:lvl2pPr>
            <a:lvl3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800"/>
            </a:lvl3pPr>
            <a:lvl4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800"/>
            </a:lvl4pPr>
            <a:lvl5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8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8" name="Datumsplatzhalter 1">
            <a:extLst>
              <a:ext uri="{FF2B5EF4-FFF2-40B4-BE49-F238E27FC236}">
                <a16:creationId xmlns:a16="http://schemas.microsoft.com/office/drawing/2014/main" id="{9B8770B9-2029-2D8E-DDE3-1A3A9991CD07}"/>
              </a:ext>
            </a:extLst>
          </p:cNvPr>
          <p:cNvSpPr>
            <a:spLocks noGrp="1" noChangeArrowheads="1"/>
          </p:cNvSpPr>
          <p:nvPr>
            <p:ph type="dt" sz="half" idx="14"/>
          </p:nvPr>
        </p:nvSpPr>
        <p:spPr bwMode="auto">
          <a:xfrm>
            <a:off x="0" y="0"/>
            <a:ext cx="0" cy="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>
              <a:spcBef>
                <a:spcPts val="900"/>
              </a:spcBef>
              <a:defRPr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endParaRPr lang="de-DE" altLang="en-US"/>
          </a:p>
        </p:txBody>
      </p:sp>
      <p:sp>
        <p:nvSpPr>
          <p:cNvPr id="9" name="Fußzeilenplatzhalter 8">
            <a:extLst>
              <a:ext uri="{FF2B5EF4-FFF2-40B4-BE49-F238E27FC236}">
                <a16:creationId xmlns:a16="http://schemas.microsoft.com/office/drawing/2014/main" id="{F0610F41-7986-644C-3511-023F408CBF19}"/>
              </a:ext>
            </a:extLst>
          </p:cNvPr>
          <p:cNvSpPr>
            <a:spLocks noGrp="1" noChangeArrowheads="1"/>
          </p:cNvSpPr>
          <p:nvPr>
            <p:ph type="ftr" sz="quarter" idx="15"/>
          </p:nvPr>
        </p:nvSpPr>
        <p:spPr bwMode="auto">
          <a:xfrm>
            <a:off x="0" y="0"/>
            <a:ext cx="0" cy="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>
              <a:spcBef>
                <a:spcPts val="900"/>
              </a:spcBef>
              <a:defRPr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de-DE" altLang="en-US"/>
              <a:t>)</a:t>
            </a:r>
          </a:p>
        </p:txBody>
      </p:sp>
      <p:sp>
        <p:nvSpPr>
          <p:cNvPr id="10" name="Foliennummernplatzhalter 9">
            <a:extLst>
              <a:ext uri="{FF2B5EF4-FFF2-40B4-BE49-F238E27FC236}">
                <a16:creationId xmlns:a16="http://schemas.microsoft.com/office/drawing/2014/main" id="{36901155-324D-1511-CE99-41F75353FDE6}"/>
              </a:ext>
            </a:extLst>
          </p:cNvPr>
          <p:cNvSpPr>
            <a:spLocks noGrp="1" noChangeArrowheads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altLang="en-US"/>
              <a:t>Seite </a:t>
            </a:r>
            <a:fld id="{C46851D3-7CC0-4F69-B87D-31C6EA825612}" type="slidenum">
              <a:rPr lang="de-DE" altLang="en-US"/>
              <a:pPr/>
              <a:t>‹#›</a:t>
            </a:fld>
            <a:endParaRPr lang="de-DE" altLang="en-US"/>
          </a:p>
        </p:txBody>
      </p:sp>
    </p:spTree>
    <p:extLst>
      <p:ext uri="{BB962C8B-B14F-4D97-AF65-F5344CB8AC3E}">
        <p14:creationId xmlns:p14="http://schemas.microsoft.com/office/powerpoint/2010/main" val="1264790480"/>
      </p:ext>
    </p:extLst>
  </p:cSld>
  <p:clrMapOvr>
    <a:masterClrMapping/>
  </p:clrMapOvr>
  <p:transition spd="med"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>
  <p:cSld name="Two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bk object 16">
            <a:extLst>
              <a:ext uri="{FF2B5EF4-FFF2-40B4-BE49-F238E27FC236}">
                <a16:creationId xmlns:a16="http://schemas.microsoft.com/office/drawing/2014/main" id="{A88B23E6-6C3E-95F5-A578-C1BC265D7EA5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500" y="71438"/>
            <a:ext cx="1019175" cy="363537"/>
          </a:xfrm>
          <a:prstGeom prst="rect">
            <a:avLst/>
          </a:prstGeom>
          <a:blipFill dpi="0" rotWithShape="1">
            <a:blip r:embed="rId2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eaLnBrk="1">
              <a:spcBef>
                <a:spcPts val="900"/>
              </a:spcBef>
            </a:pPr>
            <a:endParaRPr lang="en-US" altLang="en-US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bk object 17">
            <a:extLst>
              <a:ext uri="{FF2B5EF4-FFF2-40B4-BE49-F238E27FC236}">
                <a16:creationId xmlns:a16="http://schemas.microsoft.com/office/drawing/2014/main" id="{3D6D27A3-9136-C9A4-D0E6-6183B6B1A8BA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025" y="504825"/>
            <a:ext cx="1271588" cy="1231900"/>
          </a:xfrm>
          <a:prstGeom prst="rect">
            <a:avLst/>
          </a:prstGeom>
          <a:blipFill dpi="0" rotWithShape="1">
            <a:blip r:embed="rId3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eaLnBrk="1">
              <a:spcBef>
                <a:spcPts val="900"/>
              </a:spcBef>
            </a:pPr>
            <a:endParaRPr lang="en-US" altLang="en-US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400" b="0" i="0">
                <a:solidFill>
                  <a:srgbClr val="006FBF"/>
                </a:solidFill>
                <a:latin typeface="Calibri"/>
                <a:cs typeface="Calibri"/>
              </a:defRPr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>
            <a:spAutoFit/>
          </a:bodyPr>
          <a:lstStyle>
            <a:lvl1pPr>
              <a:defRPr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60" y="1577340"/>
            <a:ext cx="3977640" cy="4526280"/>
          </a:xfrm>
          <a:prstGeom prst="rect">
            <a:avLst/>
          </a:prstGeom>
        </p:spPr>
        <p:txBody>
          <a:bodyPr>
            <a:spAutoFit/>
          </a:bodyPr>
          <a:lstStyle>
            <a:lvl1pPr>
              <a:defRPr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Holder 5">
            <a:extLst>
              <a:ext uri="{FF2B5EF4-FFF2-40B4-BE49-F238E27FC236}">
                <a16:creationId xmlns:a16="http://schemas.microsoft.com/office/drawing/2014/main" id="{D1DD5862-7143-D76E-3465-B2587ACCB1B6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 bwMode="auto">
          <a:xfrm>
            <a:off x="0" y="0"/>
            <a:ext cx="0" cy="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 eaLnBrk="1">
              <a:spcBef>
                <a:spcPts val="900"/>
              </a:spcBef>
              <a:defRPr>
                <a:solidFill>
                  <a:srgbClr val="898989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 altLang="en-US"/>
              <a:t>)</a:t>
            </a:r>
          </a:p>
        </p:txBody>
      </p:sp>
      <p:sp>
        <p:nvSpPr>
          <p:cNvPr id="8" name="Holder 6">
            <a:extLst>
              <a:ext uri="{FF2B5EF4-FFF2-40B4-BE49-F238E27FC236}">
                <a16:creationId xmlns:a16="http://schemas.microsoft.com/office/drawing/2014/main" id="{E4FAD708-5FA4-FBE0-2FF7-F3EE5B289BFE}"/>
              </a:ext>
            </a:extLst>
          </p:cNvPr>
          <p:cNvSpPr>
            <a:spLocks noGrp="1" noChangeArrowheads="1"/>
          </p:cNvSpPr>
          <p:nvPr>
            <p:ph type="dt" sz="half" idx="11"/>
          </p:nvPr>
        </p:nvSpPr>
        <p:spPr bwMode="auto">
          <a:xfrm>
            <a:off x="0" y="0"/>
            <a:ext cx="0" cy="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eaLnBrk="1">
              <a:spcBef>
                <a:spcPts val="900"/>
              </a:spcBef>
              <a:defRPr>
                <a:solidFill>
                  <a:srgbClr val="898989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endParaRPr lang="en-US" altLang="en-US"/>
          </a:p>
        </p:txBody>
      </p:sp>
      <p:sp>
        <p:nvSpPr>
          <p:cNvPr id="9" name="Holder 7">
            <a:extLst>
              <a:ext uri="{FF2B5EF4-FFF2-40B4-BE49-F238E27FC236}">
                <a16:creationId xmlns:a16="http://schemas.microsoft.com/office/drawing/2014/main" id="{CC7F228B-A996-ABF1-7C27-01E8299F4D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ln w="12700">
            <a:miter lim="400000"/>
          </a:ln>
        </p:spPr>
        <p:txBody>
          <a:bodyPr/>
          <a:lstStyle>
            <a:lvl1pPr marL="12700" algn="l" fontAlgn="auto">
              <a:lnSpc>
                <a:spcPts val="955"/>
              </a:lnSpc>
              <a:spcBef>
                <a:spcPts val="0"/>
              </a:spcBef>
              <a:spcAft>
                <a:spcPts val="0"/>
              </a:spcAft>
              <a:defRPr sz="900" b="0" i="0" kern="0" spc="-10">
                <a:solidFill>
                  <a:schemeClr val="tx1"/>
                </a:solidFill>
                <a:latin typeface="Calibri"/>
                <a:ea typeface="+mj-ea"/>
                <a:cs typeface="Calibri"/>
                <a:sym typeface="Calibri"/>
              </a:defRPr>
            </a:lvl1pPr>
          </a:lstStyle>
          <a:p>
            <a:pPr>
              <a:defRPr/>
            </a:pPr>
            <a:r>
              <a:rPr lang="fr-FR"/>
              <a:t>Page</a:t>
            </a:r>
            <a:r>
              <a:rPr lang="fr-FR" spc="-45"/>
              <a:t> </a:t>
            </a:r>
            <a:fld id="{4DCD6EDE-39B1-41B8-A6FB-2B2B14DA4EFB}" type="slidenum">
              <a:rPr spc="0" smtClean="0"/>
              <a:pPr>
                <a:defRPr/>
              </a:pPr>
              <a:t>‹#›</a:t>
            </a:fld>
            <a:endParaRPr spc="0" dirty="0"/>
          </a:p>
        </p:txBody>
      </p:sp>
    </p:spTree>
    <p:extLst>
      <p:ext uri="{BB962C8B-B14F-4D97-AF65-F5344CB8AC3E}">
        <p14:creationId xmlns:p14="http://schemas.microsoft.com/office/powerpoint/2010/main" val="2636742113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077211" y="288001"/>
            <a:ext cx="6708025" cy="508500"/>
          </a:xfrm>
        </p:spPr>
        <p:txBody>
          <a:bodyPr/>
          <a:lstStyle/>
          <a:p>
            <a:r>
              <a:rPr lang="en-US" noProof="0"/>
              <a:t>Click to edit Master title style</a:t>
            </a:r>
            <a:endParaRPr lang="en-GB" dirty="0"/>
          </a:p>
        </p:txBody>
      </p:sp>
      <p:sp>
        <p:nvSpPr>
          <p:cNvPr id="3" name="Foliennummernplatzhalter 4">
            <a:extLst>
              <a:ext uri="{FF2B5EF4-FFF2-40B4-BE49-F238E27FC236}">
                <a16:creationId xmlns:a16="http://schemas.microsoft.com/office/drawing/2014/main" id="{BF83BD36-185B-735A-96B7-75516B950B7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7942263" y="8882063"/>
            <a:ext cx="396875" cy="122237"/>
          </a:xfrm>
          <a:noFill/>
          <a:ln w="12700">
            <a:miter lim="400000"/>
          </a:ln>
        </p:spPr>
        <p:txBody>
          <a:bodyPr/>
          <a:lstStyle>
            <a:lvl1pPr eaLnBrk="0">
              <a:defRPr sz="800">
                <a:latin typeface="+mj-lt"/>
                <a:ea typeface="+mj-ea"/>
                <a:cs typeface="+mj-cs"/>
                <a:sym typeface="Calibri"/>
              </a:defRPr>
            </a:lvl1pPr>
          </a:lstStyle>
          <a:p>
            <a:pPr>
              <a:defRPr/>
            </a:pPr>
            <a:r>
              <a:rPr lang="de-DE"/>
              <a:t>Page </a:t>
            </a:r>
            <a:fld id="{D2FA43F1-2B16-41B5-9603-84562890B1E7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044185303"/>
      </p:ext>
    </p:extLst>
  </p:cSld>
  <p:clrMapOvr>
    <a:masterClrMapping/>
  </p:clrMapOvr>
  <p:transition spd="med"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22">
            <a:extLst>
              <a:ext uri="{FF2B5EF4-FFF2-40B4-BE49-F238E27FC236}">
                <a16:creationId xmlns:a16="http://schemas.microsoft.com/office/drawing/2014/main" id="{C3703FD2-09A7-5833-15BC-CC41BCC6C4C6}"/>
              </a:ext>
            </a:extLst>
          </p:cNvPr>
          <p:cNvSpPr txBox="1"/>
          <p:nvPr/>
        </p:nvSpPr>
        <p:spPr>
          <a:xfrm>
            <a:off x="6980238" y="-279400"/>
            <a:ext cx="2163762" cy="138112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algn="r" eaLnBrk="1" fontAlgn="auto">
              <a:spcBef>
                <a:spcPts val="900"/>
              </a:spcBef>
              <a:spcAft>
                <a:spcPts val="0"/>
              </a:spcAft>
              <a:defRPr/>
            </a:pPr>
            <a:r>
              <a:rPr lang="en-GB" sz="900" b="1" kern="0" cap="all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  <a:sym typeface="Calibri"/>
              </a:rPr>
              <a:t>TEXT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12562E4E-D566-65DE-E447-1053031F6372}"/>
              </a:ext>
            </a:extLst>
          </p:cNvPr>
          <p:cNvSpPr/>
          <p:nvPr/>
        </p:nvSpPr>
        <p:spPr>
          <a:xfrm>
            <a:off x="0" y="6319838"/>
            <a:ext cx="9144000" cy="5365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3970" tIns="53970" rIns="53970" bIns="53970"/>
          <a:lstStyle/>
          <a:p>
            <a:pPr algn="ctr" defTabSz="913997" eaLnBrk="1" fontAlgn="auto">
              <a:lnSpc>
                <a:spcPct val="90000"/>
              </a:lnSpc>
              <a:spcBef>
                <a:spcPts val="900"/>
              </a:spcBef>
              <a:spcAft>
                <a:spcPts val="225"/>
              </a:spcAft>
              <a:defRPr/>
            </a:pPr>
            <a:endParaRPr lang="en-GB" sz="825" b="1" kern="0">
              <a:solidFill>
                <a:srgbClr val="7F7F7F">
                  <a:lumMod val="50000"/>
                </a:srgbClr>
              </a:solidFill>
              <a:sym typeface="Calibri"/>
            </a:endParaRPr>
          </a:p>
        </p:txBody>
      </p:sp>
      <p:pic>
        <p:nvPicPr>
          <p:cNvPr id="6" name="Graphic 8">
            <a:extLst>
              <a:ext uri="{FF2B5EF4-FFF2-40B4-BE49-F238E27FC236}">
                <a16:creationId xmlns:a16="http://schemas.microsoft.com/office/drawing/2014/main" id="{5535DE20-FA53-CEFB-57E5-D079ADEC4170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601075" y="6502400"/>
            <a:ext cx="266700" cy="171450"/>
          </a:xfrm>
          <a:prstGeom prst="rect">
            <a:avLst/>
          </a:prstGeom>
        </p:spPr>
      </p:pic>
      <p:sp>
        <p:nvSpPr>
          <p:cNvPr id="7" name="Tekstvak 22">
            <a:extLst>
              <a:ext uri="{FF2B5EF4-FFF2-40B4-BE49-F238E27FC236}">
                <a16:creationId xmlns:a16="http://schemas.microsoft.com/office/drawing/2014/main" id="{EBF8303B-5DB0-4320-ADAF-D428BFFD68F7}"/>
              </a:ext>
            </a:extLst>
          </p:cNvPr>
          <p:cNvSpPr txBox="1"/>
          <p:nvPr userDrawn="1"/>
        </p:nvSpPr>
        <p:spPr>
          <a:xfrm>
            <a:off x="6980238" y="-279400"/>
            <a:ext cx="2163762" cy="138112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algn="r" eaLnBrk="1" fontAlgn="auto">
              <a:spcBef>
                <a:spcPts val="900"/>
              </a:spcBef>
              <a:spcAft>
                <a:spcPts val="0"/>
              </a:spcAft>
              <a:defRPr/>
            </a:pPr>
            <a:r>
              <a:rPr lang="en-GB" sz="900" b="1" kern="0" cap="all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  <a:sym typeface="Calibri"/>
              </a:rPr>
              <a:t>TEXT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CC1832D5-F71A-CD3B-5E32-01D50E0C3F5E}"/>
              </a:ext>
            </a:extLst>
          </p:cNvPr>
          <p:cNvSpPr/>
          <p:nvPr userDrawn="1"/>
        </p:nvSpPr>
        <p:spPr>
          <a:xfrm>
            <a:off x="0" y="6319838"/>
            <a:ext cx="9144000" cy="5365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3970" tIns="53970" rIns="53970" bIns="53970"/>
          <a:lstStyle/>
          <a:p>
            <a:pPr algn="ctr" defTabSz="913997" eaLnBrk="1" fontAlgn="auto">
              <a:lnSpc>
                <a:spcPct val="90000"/>
              </a:lnSpc>
              <a:spcBef>
                <a:spcPts val="900"/>
              </a:spcBef>
              <a:spcAft>
                <a:spcPts val="225"/>
              </a:spcAft>
              <a:defRPr/>
            </a:pPr>
            <a:endParaRPr lang="en-GB" sz="825" b="1" kern="0">
              <a:solidFill>
                <a:srgbClr val="7F7F7F">
                  <a:lumMod val="50000"/>
                </a:srgbClr>
              </a:solidFill>
              <a:sym typeface="Calibri"/>
            </a:endParaRPr>
          </a:p>
        </p:txBody>
      </p:sp>
      <p:pic>
        <p:nvPicPr>
          <p:cNvPr id="9" name="Graphic 106">
            <a:extLst>
              <a:ext uri="{FF2B5EF4-FFF2-40B4-BE49-F238E27FC236}">
                <a16:creationId xmlns:a16="http://schemas.microsoft.com/office/drawing/2014/main" id="{638E639F-EF5B-FAA7-475F-17A3BCE49C5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8601075" y="6502400"/>
            <a:ext cx="266700" cy="171450"/>
          </a:xfrm>
          <a:prstGeom prst="rect">
            <a:avLst/>
          </a:prstGeom>
        </p:spPr>
      </p:pic>
      <p:sp>
        <p:nvSpPr>
          <p:cNvPr id="4" name="Subtitel Tekst"/>
          <p:cNvSpPr>
            <a:spLocks noGrp="1"/>
          </p:cNvSpPr>
          <p:nvPr>
            <p:ph type="body" sz="quarter" idx="14"/>
          </p:nvPr>
        </p:nvSpPr>
        <p:spPr>
          <a:xfrm>
            <a:off x="540544" y="1137600"/>
            <a:ext cx="8322471" cy="216000"/>
          </a:xfrm>
        </p:spPr>
        <p:txBody>
          <a:bodyPr>
            <a:noAutofit/>
          </a:bodyPr>
          <a:lstStyle>
            <a:lvl1pPr marL="0" indent="0" algn="l">
              <a:buNone/>
              <a:defRPr sz="1200" b="0" i="0" cap="none" baseline="0">
                <a:ln w="1905">
                  <a:noFill/>
                  <a:miter lim="800000"/>
                </a:ln>
                <a:solidFill>
                  <a:srgbClr val="FF9900"/>
                </a:solidFill>
                <a:latin typeface="Source Sans Pro SemiBold" panose="020B0603030403020204" pitchFamily="34" charset="0"/>
              </a:defRPr>
            </a:lvl1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>
          <a:xfrm>
            <a:off x="540544" y="660534"/>
            <a:ext cx="8324850" cy="272815"/>
          </a:xfrm>
        </p:spPr>
        <p:txBody>
          <a:bodyPr/>
          <a:lstStyle>
            <a:lvl1pPr>
              <a:defRPr/>
            </a:lvl1pPr>
          </a:lstStyle>
          <a:p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12" name="Tijdelijke aanduiding voor tekst 2"/>
          <p:cNvSpPr>
            <a:spLocks noGrp="1"/>
          </p:cNvSpPr>
          <p:nvPr>
            <p:ph idx="1"/>
          </p:nvPr>
        </p:nvSpPr>
        <p:spPr>
          <a:xfrm>
            <a:off x="540545" y="1665288"/>
            <a:ext cx="8327231" cy="4151311"/>
          </a:xfrm>
          <a:prstGeom prst="rect">
            <a:avLst/>
          </a:prstGeom>
        </p:spPr>
        <p:txBody>
          <a:bodyPr rtlCol="0">
            <a:no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 dirty="0"/>
          </a:p>
        </p:txBody>
      </p:sp>
      <p:sp>
        <p:nvSpPr>
          <p:cNvPr id="10" name="Tijdelijke aanduiding voor dianummer 5">
            <a:extLst>
              <a:ext uri="{FF2B5EF4-FFF2-40B4-BE49-F238E27FC236}">
                <a16:creationId xmlns:a16="http://schemas.microsoft.com/office/drawing/2014/main" id="{B47286E9-122C-A790-8AEB-7E34A877E5C6}"/>
              </a:ext>
            </a:extLst>
          </p:cNvPr>
          <p:cNvSpPr>
            <a:spLocks noGrp="1" noChangeArrowheads="1"/>
          </p:cNvSpPr>
          <p:nvPr>
            <p:ph type="sldNum" sz="quarter" idx="15"/>
          </p:nvPr>
        </p:nvSpPr>
        <p:spPr>
          <a:xfrm>
            <a:off x="188913" y="6492875"/>
            <a:ext cx="134937" cy="138113"/>
          </a:xfrm>
        </p:spPr>
        <p:txBody>
          <a:bodyPr/>
          <a:lstStyle>
            <a:lvl1pPr algn="l">
              <a:defRPr/>
            </a:lvl1pPr>
          </a:lstStyle>
          <a:p>
            <a:fld id="{F978A0C5-EBA1-4A30-BC97-457F26B7DF02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192329544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2_Titel und Inhalt (grau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>
            <a:extLst>
              <a:ext uri="{FF2B5EF4-FFF2-40B4-BE49-F238E27FC236}">
                <a16:creationId xmlns:a16="http://schemas.microsoft.com/office/drawing/2014/main" id="{CFAB68F3-E706-BB71-8AA1-B02C3CC50431}"/>
              </a:ext>
            </a:extLst>
          </p:cNvPr>
          <p:cNvSpPr>
            <a:spLocks noChangeArrowheads="1"/>
          </p:cNvSpPr>
          <p:nvPr/>
        </p:nvSpPr>
        <p:spPr bwMode="auto">
          <a:xfrm>
            <a:off x="827088" y="1412875"/>
            <a:ext cx="8066087" cy="5184775"/>
          </a:xfrm>
          <a:prstGeom prst="rect">
            <a:avLst/>
          </a:prstGeom>
          <a:solidFill>
            <a:srgbClr val="E5E5E5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defTabSz="912813">
              <a:spcBef>
                <a:spcPts val="900"/>
              </a:spcBef>
              <a:defRPr sz="1600">
                <a:solidFill>
                  <a:srgbClr val="000000"/>
                </a:solidFill>
                <a:latin typeface="Aptos" panose="020B0004020202020204" pitchFamily="34" charset="0"/>
                <a:sym typeface="Calibri" panose="020F0502020204030204" pitchFamily="34" charset="0"/>
              </a:defRPr>
            </a:lvl1pPr>
            <a:lvl2pPr defTabSz="912813">
              <a:spcBef>
                <a:spcPts val="900"/>
              </a:spcBef>
              <a:defRPr sz="1600">
                <a:solidFill>
                  <a:srgbClr val="000000"/>
                </a:solidFill>
                <a:latin typeface="Aptos" panose="020B0004020202020204" pitchFamily="34" charset="0"/>
                <a:sym typeface="Calibri" panose="020F0502020204030204" pitchFamily="34" charset="0"/>
              </a:defRPr>
            </a:lvl2pPr>
            <a:lvl3pPr defTabSz="912813">
              <a:spcBef>
                <a:spcPts val="900"/>
              </a:spcBef>
              <a:defRPr sz="1600">
                <a:solidFill>
                  <a:srgbClr val="000000"/>
                </a:solidFill>
                <a:latin typeface="Aptos" panose="020B0004020202020204" pitchFamily="34" charset="0"/>
                <a:sym typeface="Calibri" panose="020F0502020204030204" pitchFamily="34" charset="0"/>
              </a:defRPr>
            </a:lvl3pPr>
            <a:lvl4pPr defTabSz="912813">
              <a:spcBef>
                <a:spcPts val="900"/>
              </a:spcBef>
              <a:defRPr sz="1600">
                <a:solidFill>
                  <a:srgbClr val="000000"/>
                </a:solidFill>
                <a:latin typeface="Aptos" panose="020B0004020202020204" pitchFamily="34" charset="0"/>
                <a:sym typeface="Calibri" panose="020F0502020204030204" pitchFamily="34" charset="0"/>
              </a:defRPr>
            </a:lvl4pPr>
            <a:lvl5pPr defTabSz="912813">
              <a:spcBef>
                <a:spcPts val="900"/>
              </a:spcBef>
              <a:defRPr sz="1600">
                <a:solidFill>
                  <a:srgbClr val="000000"/>
                </a:solidFill>
                <a:latin typeface="Aptos" panose="020B0004020202020204" pitchFamily="34" charset="0"/>
                <a:sym typeface="Calibri" panose="020F0502020204030204" pitchFamily="34" charset="0"/>
              </a:defRPr>
            </a:lvl5pPr>
            <a:lvl6pPr marL="457200" defTabSz="912813" eaLnBrk="0" fontAlgn="base" hangingPunct="0">
              <a:spcBef>
                <a:spcPts val="900"/>
              </a:spcBef>
              <a:spcAft>
                <a:spcPct val="0"/>
              </a:spcAft>
              <a:defRPr sz="1600">
                <a:solidFill>
                  <a:srgbClr val="000000"/>
                </a:solidFill>
                <a:latin typeface="Aptos" panose="020B0004020202020204" pitchFamily="34" charset="0"/>
                <a:sym typeface="Calibri" panose="020F0502020204030204" pitchFamily="34" charset="0"/>
              </a:defRPr>
            </a:lvl6pPr>
            <a:lvl7pPr marL="914400" defTabSz="912813" eaLnBrk="0" fontAlgn="base" hangingPunct="0">
              <a:spcBef>
                <a:spcPts val="900"/>
              </a:spcBef>
              <a:spcAft>
                <a:spcPct val="0"/>
              </a:spcAft>
              <a:defRPr sz="1600">
                <a:solidFill>
                  <a:srgbClr val="000000"/>
                </a:solidFill>
                <a:latin typeface="Aptos" panose="020B0004020202020204" pitchFamily="34" charset="0"/>
                <a:sym typeface="Calibri" panose="020F0502020204030204" pitchFamily="34" charset="0"/>
              </a:defRPr>
            </a:lvl7pPr>
            <a:lvl8pPr marL="1371600" defTabSz="912813" eaLnBrk="0" fontAlgn="base" hangingPunct="0">
              <a:spcBef>
                <a:spcPts val="900"/>
              </a:spcBef>
              <a:spcAft>
                <a:spcPct val="0"/>
              </a:spcAft>
              <a:defRPr sz="1600">
                <a:solidFill>
                  <a:srgbClr val="000000"/>
                </a:solidFill>
                <a:latin typeface="Aptos" panose="020B0004020202020204" pitchFamily="34" charset="0"/>
                <a:sym typeface="Calibri" panose="020F0502020204030204" pitchFamily="34" charset="0"/>
              </a:defRPr>
            </a:lvl8pPr>
            <a:lvl9pPr marL="1828800" defTabSz="912813" eaLnBrk="0" fontAlgn="base" hangingPunct="0">
              <a:spcBef>
                <a:spcPts val="900"/>
              </a:spcBef>
              <a:spcAft>
                <a:spcPct val="0"/>
              </a:spcAft>
              <a:defRPr sz="1600">
                <a:solidFill>
                  <a:srgbClr val="000000"/>
                </a:solidFill>
                <a:latin typeface="Aptos" panose="020B0004020202020204" pitchFamily="34" charset="0"/>
                <a:sym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endParaRPr lang="en-GB" altLang="en-US" sz="2400">
              <a:solidFill>
                <a:schemeClr val="tx1"/>
              </a:solidFill>
              <a:latin typeface="Times" panose="02020603050405020304" pitchFamily="18" charset="0"/>
              <a:cs typeface="Calibri" panose="020F0502020204030204" pitchFamily="34" charset="0"/>
            </a:endParaRP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2077211" y="288001"/>
            <a:ext cx="6708025" cy="508500"/>
          </a:xfrm>
        </p:spPr>
        <p:txBody>
          <a:bodyPr/>
          <a:lstStyle>
            <a:lvl1pPr>
              <a:defRPr spc="0" baseline="0"/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9" name="Inhaltsplatzhalter 7"/>
          <p:cNvSpPr>
            <a:spLocks noGrp="1"/>
          </p:cNvSpPr>
          <p:nvPr>
            <p:ph sz="quarter" idx="13"/>
          </p:nvPr>
        </p:nvSpPr>
        <p:spPr>
          <a:xfrm>
            <a:off x="934841" y="1484781"/>
            <a:ext cx="7885633" cy="4608515"/>
          </a:xfrm>
        </p:spPr>
        <p:txBody>
          <a:bodyPr/>
          <a:lstStyle>
            <a:lvl1pPr marL="17779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 sz="1700">
                <a:latin typeface="+mn-lt"/>
              </a:defRPr>
            </a:lvl1pPr>
            <a:lvl2pPr marL="35558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2pPr>
            <a:lvl3pPr marL="539724" marR="0" indent="-18414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3pPr>
            <a:lvl4pPr marL="717515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4pPr>
            <a:lvl5pPr marL="895306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5pPr>
            <a:lvl6pPr marL="1074685" indent="-179380">
              <a:lnSpc>
                <a:spcPct val="110000"/>
              </a:lnSpc>
              <a:buClr>
                <a:schemeClr val="tx1"/>
              </a:buClr>
              <a:buFont typeface="Symbol" panose="05050102010706020507" pitchFamily="18" charset="2"/>
              <a:buChar char="-"/>
              <a:defRPr sz="1500"/>
            </a:lvl6pPr>
            <a:lvl7pPr marL="1257238" indent="-182554">
              <a:lnSpc>
                <a:spcPct val="110000"/>
              </a:lnSpc>
              <a:buFont typeface="Symbol" panose="05050102010706020507" pitchFamily="18" charset="2"/>
              <a:buChar char="-"/>
              <a:defRPr sz="1500"/>
            </a:lvl7pPr>
            <a:lvl8pPr marL="1436616" indent="-179380">
              <a:lnSpc>
                <a:spcPct val="110000"/>
              </a:lnSpc>
              <a:buFont typeface="Symbol" panose="05050102010706020507" pitchFamily="18" charset="2"/>
              <a:buChar char="-"/>
              <a:defRPr sz="1500"/>
            </a:lvl8pPr>
            <a:lvl9pPr marL="1614408" indent="-177792">
              <a:lnSpc>
                <a:spcPct val="110000"/>
              </a:lnSpc>
              <a:buFont typeface="Symbol" panose="05050102010706020507" pitchFamily="18" charset="2"/>
              <a:buChar char="-"/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CH" noProof="0" dirty="0"/>
          </a:p>
        </p:txBody>
      </p:sp>
      <p:sp>
        <p:nvSpPr>
          <p:cNvPr id="3" name="Foliennummernplatzhalter 13">
            <a:extLst>
              <a:ext uri="{FF2B5EF4-FFF2-40B4-BE49-F238E27FC236}">
                <a16:creationId xmlns:a16="http://schemas.microsoft.com/office/drawing/2014/main" id="{1F42C7BD-88B0-0589-5813-58A98567E605}"/>
              </a:ext>
            </a:extLst>
          </p:cNvPr>
          <p:cNvSpPr>
            <a:spLocks noGrp="1" noChangeArrowheads="1"/>
          </p:cNvSpPr>
          <p:nvPr>
            <p:ph type="sldNum" sz="quarter" idx="14"/>
          </p:nvPr>
        </p:nvSpPr>
        <p:spPr>
          <a:xfrm>
            <a:off x="7943850" y="6661150"/>
            <a:ext cx="395288" cy="138113"/>
          </a:xfrm>
        </p:spPr>
        <p:txBody>
          <a:bodyPr/>
          <a:lstStyle>
            <a:lvl1pPr algn="l">
              <a:defRPr/>
            </a:lvl1pPr>
          </a:lstStyle>
          <a:p>
            <a:fld id="{D5C8E0E5-7661-4835-9F2B-A8B286CB2A28}" type="slidenum">
              <a:rPr lang="fr-FR" altLang="en-US"/>
              <a:pPr/>
              <a:t>‹#›</a:t>
            </a:fld>
            <a:endParaRPr lang="fr-FR" altLang="en-US"/>
          </a:p>
        </p:txBody>
      </p:sp>
    </p:spTree>
    <p:extLst>
      <p:ext uri="{BB962C8B-B14F-4D97-AF65-F5344CB8AC3E}">
        <p14:creationId xmlns:p14="http://schemas.microsoft.com/office/powerpoint/2010/main" val="1222297232"/>
      </p:ext>
    </p:extLst>
  </p:cSld>
  <p:clrMapOvr>
    <a:masterClrMapping/>
  </p:clrMapOvr>
  <p:transition spd="med"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de-CH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de-CH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62677C7-63A8-AB29-A745-5D5595195473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0" y="0"/>
            <a:ext cx="0" cy="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>
              <a:spcBef>
                <a:spcPts val="900"/>
              </a:spcBef>
              <a:defRPr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endParaRPr lang="de-CH" alt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DA607574-DCEF-7499-9B22-9D614E77B5E9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 bwMode="auto">
          <a:xfrm>
            <a:off x="0" y="0"/>
            <a:ext cx="0" cy="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>
              <a:spcBef>
                <a:spcPts val="900"/>
              </a:spcBef>
              <a:defRPr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de-CH" altLang="en-US"/>
              <a:t>)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A2D33242-70B6-6C0D-262A-28B4F97BCFBD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xfrm>
            <a:off x="8205788" y="6661150"/>
            <a:ext cx="134937" cy="138113"/>
          </a:xfrm>
        </p:spPr>
        <p:txBody>
          <a:bodyPr/>
          <a:lstStyle>
            <a:lvl1pPr algn="l">
              <a:defRPr/>
            </a:lvl1pPr>
          </a:lstStyle>
          <a:p>
            <a:fld id="{5CD08D37-1187-4986-84EB-33DA2E53C619}" type="slidenum">
              <a:rPr lang="de-CH" altLang="en-US"/>
              <a:pPr/>
              <a:t>‹#›</a:t>
            </a:fld>
            <a:endParaRPr lang="de-CH" altLang="en-US"/>
          </a:p>
        </p:txBody>
      </p:sp>
    </p:spTree>
    <p:extLst>
      <p:ext uri="{BB962C8B-B14F-4D97-AF65-F5344CB8AC3E}">
        <p14:creationId xmlns:p14="http://schemas.microsoft.com/office/powerpoint/2010/main" val="1302470919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U:\20160506_PSI_Luftbild_0292.jpg">
            <a:extLst>
              <a:ext uri="{FF2B5EF4-FFF2-40B4-BE49-F238E27FC236}">
                <a16:creationId xmlns:a16="http://schemas.microsoft.com/office/drawing/2014/main" id="{4389A387-3E82-057E-9CF7-0C2086A61F37}"/>
              </a:ext>
            </a:extLst>
          </p:cNvPr>
          <p:cNvPicPr>
            <a:picLocks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39" t="13866" r="2" b="14432"/>
          <a:stretch>
            <a:fillRect/>
          </a:stretch>
        </p:blipFill>
        <p:spPr bwMode="auto">
          <a:xfrm>
            <a:off x="3260725" y="260350"/>
            <a:ext cx="5056188" cy="3168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hteck 5">
            <a:extLst>
              <a:ext uri="{FF2B5EF4-FFF2-40B4-BE49-F238E27FC236}">
                <a16:creationId xmlns:a16="http://schemas.microsoft.com/office/drawing/2014/main" id="{40E4459B-5D4A-30BE-07DA-32E8C71563F1}"/>
              </a:ext>
            </a:extLst>
          </p:cNvPr>
          <p:cNvSpPr/>
          <p:nvPr/>
        </p:nvSpPr>
        <p:spPr bwMode="auto">
          <a:xfrm>
            <a:off x="0" y="260350"/>
            <a:ext cx="3152775" cy="3168650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fontAlgn="auto">
              <a:spcAft>
                <a:spcPts val="0"/>
              </a:spcAft>
              <a:defRPr/>
            </a:pPr>
            <a:endParaRPr lang="de-DE" sz="2400" kern="0" dirty="0">
              <a:ln>
                <a:solidFill>
                  <a:srgbClr val="FFFFFF"/>
                </a:solidFill>
              </a:ln>
              <a:latin typeface="Times" charset="0"/>
              <a:ea typeface="+mj-ea"/>
              <a:cs typeface="+mj-cs"/>
              <a:sym typeface="Calibri"/>
            </a:endParaRPr>
          </a:p>
        </p:txBody>
      </p:sp>
      <p:pic>
        <p:nvPicPr>
          <p:cNvPr id="4" name="Bild 24" descr="PSI-Logo_narrow_30k.eps">
            <a:extLst>
              <a:ext uri="{FF2B5EF4-FFF2-40B4-BE49-F238E27FC236}">
                <a16:creationId xmlns:a16="http://schemas.microsoft.com/office/drawing/2014/main" id="{071E87AB-F94C-E948-8EE7-8FDE9BAEEF9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0263" y="549275"/>
            <a:ext cx="1220787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hteck 15">
            <a:extLst>
              <a:ext uri="{FF2B5EF4-FFF2-40B4-BE49-F238E27FC236}">
                <a16:creationId xmlns:a16="http://schemas.microsoft.com/office/drawing/2014/main" id="{3C2F2722-3546-687F-498B-EA45FB0EC65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828675" y="6042025"/>
            <a:ext cx="611188" cy="815975"/>
          </a:xfrm>
          <a:prstGeom prst="rect">
            <a:avLst/>
          </a:prstGeom>
          <a:solidFill>
            <a:srgbClr val="B9B9B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/>
            <a:endParaRPr lang="de-DE" altLang="en-US" sz="2400">
              <a:latin typeface="Times" panose="02020603050405020304" pitchFamily="18" charset="0"/>
            </a:endParaRPr>
          </a:p>
        </p:txBody>
      </p:sp>
      <p:sp>
        <p:nvSpPr>
          <p:cNvPr id="6" name="Rechteck 1">
            <a:extLst>
              <a:ext uri="{FF2B5EF4-FFF2-40B4-BE49-F238E27FC236}">
                <a16:creationId xmlns:a16="http://schemas.microsoft.com/office/drawing/2014/main" id="{AA54C4F5-32AA-4A25-D996-BBEA5AF0645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795963" y="3197225"/>
            <a:ext cx="2520950" cy="231775"/>
          </a:xfrm>
          <a:prstGeom prst="rect">
            <a:avLst/>
          </a:prstGeom>
          <a:solidFill>
            <a:schemeClr val="bg1">
              <a:alpha val="74117"/>
            </a:schemeClr>
          </a:solidFill>
          <a:ln>
            <a:noFill/>
          </a:ln>
        </p:spPr>
        <p:txBody>
          <a:bodyPr lIns="0" tIns="0" rIns="0" bIns="0" anchor="ctr"/>
          <a:lstStyle/>
          <a:p>
            <a:pPr algn="ctr" eaLnBrk="1" fontAlgn="auto">
              <a:spcAft>
                <a:spcPts val="0"/>
              </a:spcAft>
              <a:defRPr/>
            </a:pPr>
            <a:r>
              <a:rPr lang="de-CH" sz="900" b="1" kern="0" spc="31" dirty="0">
                <a:solidFill>
                  <a:srgbClr val="505150"/>
                </a:solidFill>
                <a:latin typeface="+mn-lt"/>
                <a:ea typeface="+mj-ea"/>
                <a:cs typeface="Arial" charset="0"/>
                <a:sym typeface="Calibri"/>
              </a:rPr>
              <a:t>WIR SCHAFFEN WISSEN – HEUTE FÜR MORGEN</a:t>
            </a:r>
          </a:p>
        </p:txBody>
      </p:sp>
      <p:sp>
        <p:nvSpPr>
          <p:cNvPr id="7" name="Rechteck 8">
            <a:extLst>
              <a:ext uri="{FF2B5EF4-FFF2-40B4-BE49-F238E27FC236}">
                <a16:creationId xmlns:a16="http://schemas.microsoft.com/office/drawing/2014/main" id="{00EB05D9-BB1E-63FB-9A37-585937FB7755}"/>
              </a:ext>
            </a:extLst>
          </p:cNvPr>
          <p:cNvSpPr/>
          <p:nvPr userDrawn="1"/>
        </p:nvSpPr>
        <p:spPr bwMode="auto">
          <a:xfrm>
            <a:off x="8423275" y="260350"/>
            <a:ext cx="720725" cy="3168650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fontAlgn="auto">
              <a:spcAft>
                <a:spcPts val="0"/>
              </a:spcAft>
              <a:defRPr/>
            </a:pPr>
            <a:endParaRPr lang="de-DE" sz="2400" kern="0" dirty="0">
              <a:ln>
                <a:solidFill>
                  <a:srgbClr val="FFFFFF"/>
                </a:solidFill>
              </a:ln>
              <a:latin typeface="Times" charset="0"/>
              <a:ea typeface="+mj-ea"/>
              <a:cs typeface="+mj-cs"/>
              <a:sym typeface="Calibri"/>
            </a:endParaRPr>
          </a:p>
        </p:txBody>
      </p:sp>
      <p:sp>
        <p:nvSpPr>
          <p:cNvPr id="1027" name="Rectangle 8"/>
          <p:cNvSpPr>
            <a:spLocks noGrp="1" noChangeArrowheads="1"/>
          </p:cNvSpPr>
          <p:nvPr>
            <p:ph type="title"/>
          </p:nvPr>
        </p:nvSpPr>
        <p:spPr>
          <a:xfrm>
            <a:off x="814400" y="4365104"/>
            <a:ext cx="7969249" cy="1080120"/>
          </a:xfrm>
        </p:spPr>
        <p:txBody>
          <a:bodyPr/>
          <a:lstStyle>
            <a:lvl1pPr>
              <a:lnSpc>
                <a:spcPct val="100000"/>
              </a:lnSpc>
              <a:defRPr sz="2500">
                <a:solidFill>
                  <a:srgbClr val="686868"/>
                </a:solidFill>
                <a:latin typeface="Georgia" charset="0"/>
                <a:ea typeface="ヒラギノ角ゴ Pro W3" charset="0"/>
              </a:defRPr>
            </a:lvl1pPr>
          </a:lstStyle>
          <a:p>
            <a:pPr lvl="0"/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69649" name="Rectangle 17"/>
          <p:cNvSpPr>
            <a:spLocks noGrp="1" noChangeArrowheads="1"/>
          </p:cNvSpPr>
          <p:nvPr>
            <p:ph type="subTitle" sz="quarter" idx="1"/>
          </p:nvPr>
        </p:nvSpPr>
        <p:spPr bwMode="auto">
          <a:xfrm>
            <a:off x="828013" y="3928576"/>
            <a:ext cx="7955637" cy="364520"/>
          </a:xfrm>
          <a:prstGeom prst="rect">
            <a:avLst/>
          </a:prstGeom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 marL="0" indent="0">
              <a:buNone/>
              <a:defRPr sz="1500" b="1">
                <a:solidFill>
                  <a:srgbClr val="969696"/>
                </a:solidFill>
                <a:ea typeface="ヒラギノ角ゴ Pro W3" charset="0"/>
              </a:defRPr>
            </a:lvl1pPr>
          </a:lstStyle>
          <a:p>
            <a:r>
              <a:rPr lang="en-US" noProof="0"/>
              <a:t>Click to edit Master subtitle style</a:t>
            </a:r>
            <a:endParaRPr lang="en-GB" noProof="0" dirty="0"/>
          </a:p>
        </p:txBody>
      </p:sp>
      <p:sp>
        <p:nvSpPr>
          <p:cNvPr id="12" name="Textplatzhalter 11"/>
          <p:cNvSpPr>
            <a:spLocks noGrp="1"/>
          </p:cNvSpPr>
          <p:nvPr>
            <p:ph type="body" sz="quarter" idx="11"/>
          </p:nvPr>
        </p:nvSpPr>
        <p:spPr>
          <a:xfrm>
            <a:off x="828676" y="5534100"/>
            <a:ext cx="7954963" cy="391177"/>
          </a:xfrm>
        </p:spPr>
        <p:txBody>
          <a:bodyPr/>
          <a:lstStyle>
            <a:lvl1pPr marL="0" indent="0">
              <a:buNone/>
              <a:defRPr sz="1500" b="1">
                <a:solidFill>
                  <a:srgbClr val="969696"/>
                </a:solidFill>
              </a:defRPr>
            </a:lvl1pPr>
            <a:lvl2pPr marL="177790" indent="0">
              <a:buNone/>
              <a:defRPr sz="1500" b="1"/>
            </a:lvl2pPr>
            <a:lvl3pPr marL="355582" indent="0">
              <a:buNone/>
              <a:defRPr sz="1500" b="1"/>
            </a:lvl3pPr>
            <a:lvl4pPr marL="539723" indent="0">
              <a:buNone/>
              <a:defRPr sz="1500" b="1"/>
            </a:lvl4pPr>
            <a:lvl5pPr marL="717514" indent="0">
              <a:buNone/>
              <a:defRPr sz="1500" b="1"/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535364414"/>
      </p:ext>
    </p:extLst>
  </p:cSld>
  <p:clrMapOvr>
    <a:masterClrMapping/>
  </p:clrMapOvr>
  <p:transition spd="med"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Inhaltsplatzhalter 7"/>
          <p:cNvSpPr>
            <a:spLocks noGrp="1"/>
          </p:cNvSpPr>
          <p:nvPr>
            <p:ph sz="quarter" idx="13"/>
          </p:nvPr>
        </p:nvSpPr>
        <p:spPr/>
        <p:txBody>
          <a:bodyPr/>
          <a:lstStyle>
            <a:lvl1pPr marL="17779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 sz="1700">
                <a:latin typeface="+mn-lt"/>
              </a:defRPr>
            </a:lvl1pPr>
            <a:lvl2pPr marL="35558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2pPr>
            <a:lvl3pPr marL="539724" marR="0" indent="-18414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3pPr>
            <a:lvl4pPr marL="717515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4pPr>
            <a:lvl5pPr marL="895306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5pPr>
            <a:lvl6pPr marL="1074685" indent="-179380">
              <a:lnSpc>
                <a:spcPct val="110000"/>
              </a:lnSpc>
              <a:buClr>
                <a:schemeClr val="tx1"/>
              </a:buClr>
              <a:buFont typeface="Symbol" panose="05050102010706020507" pitchFamily="18" charset="2"/>
              <a:buChar char="-"/>
              <a:defRPr sz="1500"/>
            </a:lvl6pPr>
            <a:lvl7pPr marL="1257238" indent="-182554">
              <a:lnSpc>
                <a:spcPct val="110000"/>
              </a:lnSpc>
              <a:buFont typeface="Symbol" panose="05050102010706020507" pitchFamily="18" charset="2"/>
              <a:buChar char="-"/>
              <a:defRPr sz="1500"/>
            </a:lvl7pPr>
            <a:lvl8pPr marL="1436616" indent="-179380">
              <a:lnSpc>
                <a:spcPct val="110000"/>
              </a:lnSpc>
              <a:buFont typeface="Symbol" panose="05050102010706020507" pitchFamily="18" charset="2"/>
              <a:buChar char="-"/>
              <a:defRPr sz="1500"/>
            </a:lvl8pPr>
            <a:lvl9pPr marL="1614408" indent="-177792">
              <a:lnSpc>
                <a:spcPct val="110000"/>
              </a:lnSpc>
              <a:buFont typeface="Symbol" panose="05050102010706020507" pitchFamily="18" charset="2"/>
              <a:buChar char="-"/>
              <a:defRPr sz="1500"/>
            </a:lvl9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 dirty="0"/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2077211" y="288001"/>
            <a:ext cx="6708025" cy="508500"/>
          </a:xfrm>
        </p:spPr>
        <p:txBody>
          <a:bodyPr/>
          <a:lstStyle>
            <a:lvl1pPr>
              <a:defRPr sz="2400"/>
            </a:lvl1pPr>
          </a:lstStyle>
          <a:p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2" name="Foliennummernplatzhalter 5">
            <a:extLst>
              <a:ext uri="{FF2B5EF4-FFF2-40B4-BE49-F238E27FC236}">
                <a16:creationId xmlns:a16="http://schemas.microsoft.com/office/drawing/2014/main" id="{87D94E51-6732-2975-F013-2636C02BFAC6}"/>
              </a:ext>
            </a:extLst>
          </p:cNvPr>
          <p:cNvSpPr>
            <a:spLocks noGrp="1" noChangeArrowheads="1"/>
          </p:cNvSpPr>
          <p:nvPr>
            <p:ph type="sldNum" sz="quarter" idx="14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de-DE" altLang="en-US"/>
              <a:t>Page </a:t>
            </a:r>
            <a:fld id="{4808F8C4-1B00-42FB-80AD-F3AAAB083CF6}" type="slidenum">
              <a:rPr lang="de-DE" altLang="en-US"/>
              <a:pPr/>
              <a:t>‹#›</a:t>
            </a:fld>
            <a:endParaRPr lang="de-DE" altLang="en-US"/>
          </a:p>
        </p:txBody>
      </p:sp>
    </p:spTree>
    <p:extLst>
      <p:ext uri="{BB962C8B-B14F-4D97-AF65-F5344CB8AC3E}">
        <p14:creationId xmlns:p14="http://schemas.microsoft.com/office/powerpoint/2010/main" val="1941100438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Image Green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13">
            <a:extLst>
              <a:ext uri="{FF2B5EF4-FFF2-40B4-BE49-F238E27FC236}">
                <a16:creationId xmlns:a16="http://schemas.microsoft.com/office/drawing/2014/main" id="{001C6D4D-2B45-91D6-A856-B417E786A33F}"/>
              </a:ext>
            </a:extLst>
          </p:cNvPr>
          <p:cNvSpPr/>
          <p:nvPr/>
        </p:nvSpPr>
        <p:spPr>
          <a:xfrm>
            <a:off x="0" y="0"/>
            <a:ext cx="9144000" cy="50498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>
              <a:spcBef>
                <a:spcPts val="900"/>
              </a:spcBef>
              <a:spcAft>
                <a:spcPts val="0"/>
              </a:spcAft>
              <a:defRPr/>
            </a:pPr>
            <a:endParaRPr lang="en-GB" sz="1200" kern="0" dirty="0">
              <a:solidFill>
                <a:schemeClr val="tx1"/>
              </a:solidFill>
              <a:sym typeface="Calibri"/>
            </a:endParaRPr>
          </a:p>
        </p:txBody>
      </p:sp>
      <p:pic>
        <p:nvPicPr>
          <p:cNvPr id="5" name="Grafik 12">
            <a:extLst>
              <a:ext uri="{FF2B5EF4-FFF2-40B4-BE49-F238E27FC236}">
                <a16:creationId xmlns:a16="http://schemas.microsoft.com/office/drawing/2014/main" id="{B5AE00EC-D642-7448-693D-0EE81F3C7B8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3075" y="358775"/>
            <a:ext cx="1330325" cy="730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521494" y="1449388"/>
            <a:ext cx="3969544" cy="2004460"/>
          </a:xfrm>
        </p:spPr>
        <p:txBody>
          <a:bodyPr anchor="b"/>
          <a:lstStyle>
            <a:lvl1pPr algn="l">
              <a:lnSpc>
                <a:spcPct val="92000"/>
              </a:lnSpc>
              <a:defRPr sz="3150"/>
            </a:lvl1pPr>
          </a:lstStyle>
          <a:p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521494" y="3789040"/>
            <a:ext cx="3969544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1950" b="1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noProof="0"/>
              <a:t>Click to edit Master subtitle style</a:t>
            </a:r>
            <a:endParaRPr lang="en-GB" noProof="0" dirty="0"/>
          </a:p>
        </p:txBody>
      </p:sp>
      <p:sp>
        <p:nvSpPr>
          <p:cNvPr id="11" name="Textplatzhalter 10"/>
          <p:cNvSpPr>
            <a:spLocks noGrp="1"/>
          </p:cNvSpPr>
          <p:nvPr>
            <p:ph type="body" sz="quarter" idx="13"/>
          </p:nvPr>
        </p:nvSpPr>
        <p:spPr>
          <a:xfrm>
            <a:off x="521494" y="5841268"/>
            <a:ext cx="3969544" cy="288032"/>
          </a:xfrm>
        </p:spPr>
        <p:txBody>
          <a:bodyPr anchor="b"/>
          <a:lstStyle>
            <a:lvl1pPr>
              <a:defRPr sz="1200">
                <a:solidFill>
                  <a:schemeClr val="tx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12" name="Textplatzhalter 10"/>
          <p:cNvSpPr>
            <a:spLocks noGrp="1"/>
          </p:cNvSpPr>
          <p:nvPr>
            <p:ph type="body" sz="quarter" idx="14"/>
          </p:nvPr>
        </p:nvSpPr>
        <p:spPr>
          <a:xfrm>
            <a:off x="521494" y="6129300"/>
            <a:ext cx="3969544" cy="252028"/>
          </a:xfrm>
        </p:spPr>
        <p:txBody>
          <a:bodyPr/>
          <a:lstStyle>
            <a:lvl1pPr>
              <a:defRPr sz="1200">
                <a:solidFill>
                  <a:schemeClr val="tx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15" name="Bildplatzhalter 4"/>
          <p:cNvSpPr>
            <a:spLocks noGrp="1"/>
          </p:cNvSpPr>
          <p:nvPr>
            <p:ph type="pic" sz="quarter" idx="15"/>
          </p:nvPr>
        </p:nvSpPr>
        <p:spPr>
          <a:xfrm>
            <a:off x="4652962" y="549276"/>
            <a:ext cx="3807620" cy="543600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rtlCol="0" anchor="ctr">
            <a:noAutofit/>
          </a:bodyPr>
          <a:lstStyle>
            <a:lvl1pPr algn="ctr">
              <a:defRPr sz="900"/>
            </a:lvl1pPr>
          </a:lstStyle>
          <a:p>
            <a:pPr lvl="0"/>
            <a:r>
              <a:rPr lang="en-US" noProof="0"/>
              <a:t>Click icon to add picture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115813632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(grey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>
            <a:extLst>
              <a:ext uri="{FF2B5EF4-FFF2-40B4-BE49-F238E27FC236}">
                <a16:creationId xmlns:a16="http://schemas.microsoft.com/office/drawing/2014/main" id="{2EDB16C7-8611-50A0-AF6E-46A4BFC8DBCC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827088" y="1412875"/>
            <a:ext cx="8066087" cy="5184775"/>
          </a:xfrm>
          <a:prstGeom prst="rect">
            <a:avLst/>
          </a:prstGeom>
          <a:solidFill>
            <a:srgbClr val="E5E5E5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defTabSz="912813">
              <a:spcBef>
                <a:spcPts val="900"/>
              </a:spcBef>
              <a:defRPr sz="1600">
                <a:solidFill>
                  <a:srgbClr val="000000"/>
                </a:solidFill>
                <a:latin typeface="Aptos" panose="020B0004020202020204" pitchFamily="34" charset="0"/>
                <a:sym typeface="Calibri" panose="020F0502020204030204" pitchFamily="34" charset="0"/>
              </a:defRPr>
            </a:lvl1pPr>
            <a:lvl2pPr defTabSz="912813">
              <a:spcBef>
                <a:spcPts val="900"/>
              </a:spcBef>
              <a:defRPr sz="1600">
                <a:solidFill>
                  <a:srgbClr val="000000"/>
                </a:solidFill>
                <a:latin typeface="Aptos" panose="020B0004020202020204" pitchFamily="34" charset="0"/>
                <a:sym typeface="Calibri" panose="020F0502020204030204" pitchFamily="34" charset="0"/>
              </a:defRPr>
            </a:lvl2pPr>
            <a:lvl3pPr defTabSz="912813">
              <a:spcBef>
                <a:spcPts val="900"/>
              </a:spcBef>
              <a:defRPr sz="1600">
                <a:solidFill>
                  <a:srgbClr val="000000"/>
                </a:solidFill>
                <a:latin typeface="Aptos" panose="020B0004020202020204" pitchFamily="34" charset="0"/>
                <a:sym typeface="Calibri" panose="020F0502020204030204" pitchFamily="34" charset="0"/>
              </a:defRPr>
            </a:lvl3pPr>
            <a:lvl4pPr defTabSz="912813">
              <a:spcBef>
                <a:spcPts val="900"/>
              </a:spcBef>
              <a:defRPr sz="1600">
                <a:solidFill>
                  <a:srgbClr val="000000"/>
                </a:solidFill>
                <a:latin typeface="Aptos" panose="020B0004020202020204" pitchFamily="34" charset="0"/>
                <a:sym typeface="Calibri" panose="020F0502020204030204" pitchFamily="34" charset="0"/>
              </a:defRPr>
            </a:lvl4pPr>
            <a:lvl5pPr defTabSz="912813">
              <a:spcBef>
                <a:spcPts val="900"/>
              </a:spcBef>
              <a:defRPr sz="1600">
                <a:solidFill>
                  <a:srgbClr val="000000"/>
                </a:solidFill>
                <a:latin typeface="Aptos" panose="020B0004020202020204" pitchFamily="34" charset="0"/>
                <a:sym typeface="Calibri" panose="020F0502020204030204" pitchFamily="34" charset="0"/>
              </a:defRPr>
            </a:lvl5pPr>
            <a:lvl6pPr marL="457200" defTabSz="912813" eaLnBrk="0" fontAlgn="base" hangingPunct="0">
              <a:spcBef>
                <a:spcPts val="900"/>
              </a:spcBef>
              <a:spcAft>
                <a:spcPct val="0"/>
              </a:spcAft>
              <a:defRPr sz="1600">
                <a:solidFill>
                  <a:srgbClr val="000000"/>
                </a:solidFill>
                <a:latin typeface="Aptos" panose="020B0004020202020204" pitchFamily="34" charset="0"/>
                <a:sym typeface="Calibri" panose="020F0502020204030204" pitchFamily="34" charset="0"/>
              </a:defRPr>
            </a:lvl6pPr>
            <a:lvl7pPr marL="914400" defTabSz="912813" eaLnBrk="0" fontAlgn="base" hangingPunct="0">
              <a:spcBef>
                <a:spcPts val="900"/>
              </a:spcBef>
              <a:spcAft>
                <a:spcPct val="0"/>
              </a:spcAft>
              <a:defRPr sz="1600">
                <a:solidFill>
                  <a:srgbClr val="000000"/>
                </a:solidFill>
                <a:latin typeface="Aptos" panose="020B0004020202020204" pitchFamily="34" charset="0"/>
                <a:sym typeface="Calibri" panose="020F0502020204030204" pitchFamily="34" charset="0"/>
              </a:defRPr>
            </a:lvl7pPr>
            <a:lvl8pPr marL="1371600" defTabSz="912813" eaLnBrk="0" fontAlgn="base" hangingPunct="0">
              <a:spcBef>
                <a:spcPts val="900"/>
              </a:spcBef>
              <a:spcAft>
                <a:spcPct val="0"/>
              </a:spcAft>
              <a:defRPr sz="1600">
                <a:solidFill>
                  <a:srgbClr val="000000"/>
                </a:solidFill>
                <a:latin typeface="Aptos" panose="020B0004020202020204" pitchFamily="34" charset="0"/>
                <a:sym typeface="Calibri" panose="020F0502020204030204" pitchFamily="34" charset="0"/>
              </a:defRPr>
            </a:lvl8pPr>
            <a:lvl9pPr marL="1828800" defTabSz="912813" eaLnBrk="0" fontAlgn="base" hangingPunct="0">
              <a:spcBef>
                <a:spcPts val="900"/>
              </a:spcBef>
              <a:spcAft>
                <a:spcPct val="0"/>
              </a:spcAft>
              <a:defRPr sz="1600">
                <a:solidFill>
                  <a:srgbClr val="000000"/>
                </a:solidFill>
                <a:latin typeface="Aptos" panose="020B0004020202020204" pitchFamily="34" charset="0"/>
                <a:sym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endParaRPr lang="en-GB" altLang="en-US" sz="2400">
              <a:solidFill>
                <a:schemeClr val="tx1"/>
              </a:solidFill>
              <a:latin typeface="Times" panose="02020603050405020304" pitchFamily="18" charset="0"/>
            </a:endParaRP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2077211" y="288001"/>
            <a:ext cx="6708025" cy="508500"/>
          </a:xfrm>
        </p:spPr>
        <p:txBody>
          <a:bodyPr/>
          <a:lstStyle>
            <a:lvl1pPr>
              <a:defRPr spc="0" baseline="0"/>
            </a:lvl1pPr>
          </a:lstStyle>
          <a:p>
            <a:r>
              <a:rPr lang="en-US" noProof="0"/>
              <a:t>Click to edit Master title style</a:t>
            </a:r>
            <a:endParaRPr lang="en-GB" dirty="0"/>
          </a:p>
        </p:txBody>
      </p:sp>
      <p:sp>
        <p:nvSpPr>
          <p:cNvPr id="9" name="Inhaltsplatzhalter 7"/>
          <p:cNvSpPr>
            <a:spLocks noGrp="1"/>
          </p:cNvSpPr>
          <p:nvPr>
            <p:ph sz="quarter" idx="13"/>
          </p:nvPr>
        </p:nvSpPr>
        <p:spPr>
          <a:xfrm>
            <a:off x="934841" y="1484781"/>
            <a:ext cx="7885633" cy="4608515"/>
          </a:xfrm>
        </p:spPr>
        <p:txBody>
          <a:bodyPr/>
          <a:lstStyle>
            <a:lvl1pPr marL="17779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 sz="1700">
                <a:latin typeface="+mn-lt"/>
              </a:defRPr>
            </a:lvl1pPr>
            <a:lvl2pPr marL="35558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2pPr>
            <a:lvl3pPr marL="539724" marR="0" indent="-18414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3pPr>
            <a:lvl4pPr marL="717515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4pPr>
            <a:lvl5pPr marL="895306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5pPr>
            <a:lvl6pPr marL="1074685" indent="-179380">
              <a:lnSpc>
                <a:spcPct val="110000"/>
              </a:lnSpc>
              <a:buClr>
                <a:schemeClr val="tx1"/>
              </a:buClr>
              <a:buFont typeface="Symbol" panose="05050102010706020507" pitchFamily="18" charset="2"/>
              <a:buChar char="-"/>
              <a:defRPr sz="1500"/>
            </a:lvl6pPr>
            <a:lvl7pPr marL="1257238" indent="-182554">
              <a:lnSpc>
                <a:spcPct val="110000"/>
              </a:lnSpc>
              <a:buFont typeface="Symbol" panose="05050102010706020507" pitchFamily="18" charset="2"/>
              <a:buChar char="-"/>
              <a:defRPr sz="1500"/>
            </a:lvl7pPr>
            <a:lvl8pPr marL="1436616" indent="-179380">
              <a:lnSpc>
                <a:spcPct val="110000"/>
              </a:lnSpc>
              <a:buFont typeface="Symbol" panose="05050102010706020507" pitchFamily="18" charset="2"/>
              <a:buChar char="-"/>
              <a:defRPr sz="1500"/>
            </a:lvl8pPr>
            <a:lvl9pPr marL="1614408" indent="-177792">
              <a:lnSpc>
                <a:spcPct val="110000"/>
              </a:lnSpc>
              <a:buFont typeface="Symbol" panose="05050102010706020507" pitchFamily="18" charset="2"/>
              <a:buChar char="-"/>
              <a:defRPr sz="1500"/>
            </a:lvl9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 dirty="0"/>
          </a:p>
        </p:txBody>
      </p:sp>
      <p:sp>
        <p:nvSpPr>
          <p:cNvPr id="3" name="Foliennummernplatzhalter 13">
            <a:extLst>
              <a:ext uri="{FF2B5EF4-FFF2-40B4-BE49-F238E27FC236}">
                <a16:creationId xmlns:a16="http://schemas.microsoft.com/office/drawing/2014/main" id="{02F08B2A-BE34-BDFD-9782-DF26DAA1347E}"/>
              </a:ext>
            </a:extLst>
          </p:cNvPr>
          <p:cNvSpPr>
            <a:spLocks noGrp="1" noChangeArrowheads="1"/>
          </p:cNvSpPr>
          <p:nvPr>
            <p:ph type="sldNum" sz="quarter" idx="14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altLang="en-US"/>
              <a:t>Page </a:t>
            </a:r>
            <a:fld id="{3771252E-920A-41BF-A913-860B854403EF}" type="slidenum">
              <a:rPr lang="de-DE" altLang="en-US"/>
              <a:pPr/>
              <a:t>‹#›</a:t>
            </a:fld>
            <a:endParaRPr lang="de-DE" altLang="en-US"/>
          </a:p>
        </p:txBody>
      </p:sp>
    </p:spTree>
    <p:extLst>
      <p:ext uri="{BB962C8B-B14F-4D97-AF65-F5344CB8AC3E}">
        <p14:creationId xmlns:p14="http://schemas.microsoft.com/office/powerpoint/2010/main" val="3087593593"/>
      </p:ext>
    </p:extLst>
  </p:cSld>
  <p:clrMapOvr>
    <a:masterClrMapping/>
  </p:clrMapOvr>
  <p:transition spd="med"/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two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Inhaltsplatzhalter 10"/>
          <p:cNvSpPr>
            <a:spLocks noGrp="1"/>
          </p:cNvSpPr>
          <p:nvPr>
            <p:ph sz="quarter" idx="13"/>
          </p:nvPr>
        </p:nvSpPr>
        <p:spPr>
          <a:xfrm>
            <a:off x="1042994" y="1341442"/>
            <a:ext cx="3781425" cy="4679951"/>
          </a:xfrm>
        </p:spPr>
        <p:txBody>
          <a:bodyPr/>
          <a:lstStyle>
            <a:lvl1pPr marL="177792" indent="-177792">
              <a:buClr>
                <a:schemeClr val="tx1"/>
              </a:buClr>
              <a:buFont typeface="Arial" panose="020B0604020202020204" pitchFamily="34" charset="0"/>
              <a:buChar char="•"/>
              <a:defRPr sz="1700"/>
            </a:lvl1pPr>
            <a:lvl2pPr marL="355582" indent="-177792">
              <a:buSzPct val="100000"/>
              <a:buFont typeface="Symbol" panose="05050102010706020507" pitchFamily="18" charset="2"/>
              <a:buChar char="-"/>
              <a:defRPr sz="1700"/>
            </a:lvl2pPr>
            <a:lvl3pPr marL="539724" indent="-184142">
              <a:buFont typeface="Symbol" panose="05050102010706020507" pitchFamily="18" charset="2"/>
              <a:buChar char="-"/>
              <a:defRPr sz="1700"/>
            </a:lvl3pPr>
            <a:lvl4pPr marL="717515" indent="-177792">
              <a:buFont typeface="Symbol" panose="05050102010706020507" pitchFamily="18" charset="2"/>
              <a:buChar char="-"/>
              <a:defRPr sz="1700"/>
            </a:lvl4pPr>
            <a:lvl5pPr marL="895306" indent="-177792">
              <a:buFont typeface="Symbol" panose="05050102010706020507" pitchFamily="18" charset="2"/>
              <a:buChar char="-"/>
              <a:defRPr sz="1700"/>
            </a:lvl5pPr>
            <a:lvl6pPr marL="1074685" indent="-179380">
              <a:buFont typeface="Symbol" panose="05050102010706020507" pitchFamily="18" charset="2"/>
              <a:buChar char="-"/>
              <a:defRPr sz="1500"/>
            </a:lvl6pPr>
            <a:lvl7pPr marL="1257238" indent="-182554">
              <a:buFont typeface="Symbol" panose="05050102010706020507" pitchFamily="18" charset="2"/>
              <a:buChar char="-"/>
              <a:defRPr sz="1500"/>
            </a:lvl7pPr>
            <a:lvl8pPr marL="1436616" indent="-179380">
              <a:buFont typeface="Symbol" panose="05050102010706020507" pitchFamily="18" charset="2"/>
              <a:buChar char="-"/>
              <a:defRPr sz="1500"/>
            </a:lvl8pPr>
            <a:lvl9pPr marL="1614408" indent="-177792">
              <a:buFont typeface="Symbol" panose="05050102010706020507" pitchFamily="18" charset="2"/>
              <a:buChar char="-"/>
              <a:defRPr sz="1500"/>
            </a:lvl9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 dirty="0"/>
          </a:p>
        </p:txBody>
      </p:sp>
      <p:sp>
        <p:nvSpPr>
          <p:cNvPr id="16" name="Titel 15"/>
          <p:cNvSpPr>
            <a:spLocks noGrp="1"/>
          </p:cNvSpPr>
          <p:nvPr>
            <p:ph type="title"/>
          </p:nvPr>
        </p:nvSpPr>
        <p:spPr>
          <a:xfrm>
            <a:off x="2077211" y="288001"/>
            <a:ext cx="6708025" cy="508500"/>
          </a:xfrm>
        </p:spPr>
        <p:txBody>
          <a:bodyPr/>
          <a:lstStyle/>
          <a:p>
            <a:r>
              <a:rPr lang="en-US" noProof="0"/>
              <a:t>Click to edit Master title style</a:t>
            </a:r>
            <a:endParaRPr lang="en-GB" dirty="0"/>
          </a:p>
        </p:txBody>
      </p:sp>
      <p:sp>
        <p:nvSpPr>
          <p:cNvPr id="8" name="Inhaltsplatzhalter 10"/>
          <p:cNvSpPr>
            <a:spLocks noGrp="1"/>
          </p:cNvSpPr>
          <p:nvPr>
            <p:ph sz="quarter" idx="18"/>
          </p:nvPr>
        </p:nvSpPr>
        <p:spPr>
          <a:xfrm>
            <a:off x="5003807" y="1337875"/>
            <a:ext cx="3781425" cy="4679951"/>
          </a:xfrm>
        </p:spPr>
        <p:txBody>
          <a:bodyPr/>
          <a:lstStyle>
            <a:lvl1pPr marL="177792" indent="-177792">
              <a:buClr>
                <a:schemeClr val="tx1"/>
              </a:buClr>
              <a:buFont typeface="Arial" panose="020B0604020202020204" pitchFamily="34" charset="0"/>
              <a:buChar char="•"/>
              <a:defRPr sz="1700"/>
            </a:lvl1pPr>
            <a:lvl2pPr marL="355582" indent="-177792">
              <a:buSzPct val="100000"/>
              <a:buFont typeface="Symbol" panose="05050102010706020507" pitchFamily="18" charset="2"/>
              <a:buChar char="-"/>
              <a:defRPr sz="1700"/>
            </a:lvl2pPr>
            <a:lvl3pPr marL="539724" indent="-184142">
              <a:buFont typeface="Symbol" panose="05050102010706020507" pitchFamily="18" charset="2"/>
              <a:buChar char="-"/>
              <a:defRPr sz="1700"/>
            </a:lvl3pPr>
            <a:lvl4pPr marL="717515" indent="-177792">
              <a:buFont typeface="Symbol" panose="05050102010706020507" pitchFamily="18" charset="2"/>
              <a:buChar char="-"/>
              <a:defRPr sz="1700"/>
            </a:lvl4pPr>
            <a:lvl5pPr marL="895306" indent="-177792">
              <a:buFont typeface="Symbol" panose="05050102010706020507" pitchFamily="18" charset="2"/>
              <a:buChar char="-"/>
              <a:defRPr sz="1700"/>
            </a:lvl5pPr>
            <a:lvl6pPr marL="1074685" indent="-179380">
              <a:buFont typeface="Symbol" panose="05050102010706020507" pitchFamily="18" charset="2"/>
              <a:buChar char="-"/>
              <a:defRPr sz="1500"/>
            </a:lvl6pPr>
            <a:lvl7pPr marL="1257238" indent="-182554">
              <a:buFont typeface="Symbol" panose="05050102010706020507" pitchFamily="18" charset="2"/>
              <a:buChar char="-"/>
              <a:defRPr sz="1500"/>
            </a:lvl7pPr>
            <a:lvl8pPr marL="1436616" indent="-179380">
              <a:buFont typeface="Symbol" panose="05050102010706020507" pitchFamily="18" charset="2"/>
              <a:buChar char="-"/>
              <a:defRPr sz="1500"/>
            </a:lvl8pPr>
            <a:lvl9pPr marL="1614408" indent="-177792">
              <a:buFont typeface="Symbol" panose="05050102010706020507" pitchFamily="18" charset="2"/>
              <a:buChar char="-"/>
              <a:defRPr sz="1500"/>
            </a:lvl9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 dirty="0"/>
          </a:p>
        </p:txBody>
      </p:sp>
      <p:sp>
        <p:nvSpPr>
          <p:cNvPr id="2" name="Foliennummernplatzhalter 5">
            <a:extLst>
              <a:ext uri="{FF2B5EF4-FFF2-40B4-BE49-F238E27FC236}">
                <a16:creationId xmlns:a16="http://schemas.microsoft.com/office/drawing/2014/main" id="{6266213A-4832-C78A-FE75-2BDE6A759F28}"/>
              </a:ext>
            </a:extLst>
          </p:cNvPr>
          <p:cNvSpPr>
            <a:spLocks noGrp="1" noChangeArrowheads="1"/>
          </p:cNvSpPr>
          <p:nvPr>
            <p:ph type="sldNum" sz="quarter" idx="19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de-DE" altLang="en-US"/>
              <a:t>Page </a:t>
            </a:r>
            <a:fld id="{3FFC3E4A-3F0B-4500-9559-2D41DDED9E73}" type="slidenum">
              <a:rPr lang="de-DE" altLang="en-US"/>
              <a:pPr/>
              <a:t>‹#›</a:t>
            </a:fld>
            <a:endParaRPr lang="de-DE" altLang="en-US"/>
          </a:p>
        </p:txBody>
      </p:sp>
    </p:spTree>
    <p:extLst>
      <p:ext uri="{BB962C8B-B14F-4D97-AF65-F5344CB8AC3E}">
        <p14:creationId xmlns:p14="http://schemas.microsoft.com/office/powerpoint/2010/main" val="1169775793"/>
      </p:ext>
    </p:extLst>
  </p:cSld>
  <p:clrMapOvr>
    <a:masterClrMapping/>
  </p:clrMapOvr>
  <p:transition spd="med"/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two contents (grey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9">
            <a:extLst>
              <a:ext uri="{FF2B5EF4-FFF2-40B4-BE49-F238E27FC236}">
                <a16:creationId xmlns:a16="http://schemas.microsoft.com/office/drawing/2014/main" id="{8B343727-2018-138F-6432-2067FCAE970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827088" y="1412875"/>
            <a:ext cx="8066087" cy="5184775"/>
          </a:xfrm>
          <a:prstGeom prst="rect">
            <a:avLst/>
          </a:prstGeom>
          <a:solidFill>
            <a:srgbClr val="E5E5E5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defTabSz="912813">
              <a:spcBef>
                <a:spcPts val="900"/>
              </a:spcBef>
              <a:defRPr sz="1600">
                <a:solidFill>
                  <a:srgbClr val="000000"/>
                </a:solidFill>
                <a:latin typeface="Aptos" panose="020B0004020202020204" pitchFamily="34" charset="0"/>
                <a:sym typeface="Calibri" panose="020F0502020204030204" pitchFamily="34" charset="0"/>
              </a:defRPr>
            </a:lvl1pPr>
            <a:lvl2pPr defTabSz="912813">
              <a:spcBef>
                <a:spcPts val="900"/>
              </a:spcBef>
              <a:defRPr sz="1600">
                <a:solidFill>
                  <a:srgbClr val="000000"/>
                </a:solidFill>
                <a:latin typeface="Aptos" panose="020B0004020202020204" pitchFamily="34" charset="0"/>
                <a:sym typeface="Calibri" panose="020F0502020204030204" pitchFamily="34" charset="0"/>
              </a:defRPr>
            </a:lvl2pPr>
            <a:lvl3pPr defTabSz="912813">
              <a:spcBef>
                <a:spcPts val="900"/>
              </a:spcBef>
              <a:defRPr sz="1600">
                <a:solidFill>
                  <a:srgbClr val="000000"/>
                </a:solidFill>
                <a:latin typeface="Aptos" panose="020B0004020202020204" pitchFamily="34" charset="0"/>
                <a:sym typeface="Calibri" panose="020F0502020204030204" pitchFamily="34" charset="0"/>
              </a:defRPr>
            </a:lvl3pPr>
            <a:lvl4pPr defTabSz="912813">
              <a:spcBef>
                <a:spcPts val="900"/>
              </a:spcBef>
              <a:defRPr sz="1600">
                <a:solidFill>
                  <a:srgbClr val="000000"/>
                </a:solidFill>
                <a:latin typeface="Aptos" panose="020B0004020202020204" pitchFamily="34" charset="0"/>
                <a:sym typeface="Calibri" panose="020F0502020204030204" pitchFamily="34" charset="0"/>
              </a:defRPr>
            </a:lvl4pPr>
            <a:lvl5pPr defTabSz="912813">
              <a:spcBef>
                <a:spcPts val="900"/>
              </a:spcBef>
              <a:defRPr sz="1600">
                <a:solidFill>
                  <a:srgbClr val="000000"/>
                </a:solidFill>
                <a:latin typeface="Aptos" panose="020B0004020202020204" pitchFamily="34" charset="0"/>
                <a:sym typeface="Calibri" panose="020F0502020204030204" pitchFamily="34" charset="0"/>
              </a:defRPr>
            </a:lvl5pPr>
            <a:lvl6pPr marL="457200" defTabSz="912813" eaLnBrk="0" fontAlgn="base" hangingPunct="0">
              <a:spcBef>
                <a:spcPts val="900"/>
              </a:spcBef>
              <a:spcAft>
                <a:spcPct val="0"/>
              </a:spcAft>
              <a:defRPr sz="1600">
                <a:solidFill>
                  <a:srgbClr val="000000"/>
                </a:solidFill>
                <a:latin typeface="Aptos" panose="020B0004020202020204" pitchFamily="34" charset="0"/>
                <a:sym typeface="Calibri" panose="020F0502020204030204" pitchFamily="34" charset="0"/>
              </a:defRPr>
            </a:lvl6pPr>
            <a:lvl7pPr marL="914400" defTabSz="912813" eaLnBrk="0" fontAlgn="base" hangingPunct="0">
              <a:spcBef>
                <a:spcPts val="900"/>
              </a:spcBef>
              <a:spcAft>
                <a:spcPct val="0"/>
              </a:spcAft>
              <a:defRPr sz="1600">
                <a:solidFill>
                  <a:srgbClr val="000000"/>
                </a:solidFill>
                <a:latin typeface="Aptos" panose="020B0004020202020204" pitchFamily="34" charset="0"/>
                <a:sym typeface="Calibri" panose="020F0502020204030204" pitchFamily="34" charset="0"/>
              </a:defRPr>
            </a:lvl7pPr>
            <a:lvl8pPr marL="1371600" defTabSz="912813" eaLnBrk="0" fontAlgn="base" hangingPunct="0">
              <a:spcBef>
                <a:spcPts val="900"/>
              </a:spcBef>
              <a:spcAft>
                <a:spcPct val="0"/>
              </a:spcAft>
              <a:defRPr sz="1600">
                <a:solidFill>
                  <a:srgbClr val="000000"/>
                </a:solidFill>
                <a:latin typeface="Aptos" panose="020B0004020202020204" pitchFamily="34" charset="0"/>
                <a:sym typeface="Calibri" panose="020F0502020204030204" pitchFamily="34" charset="0"/>
              </a:defRPr>
            </a:lvl8pPr>
            <a:lvl9pPr marL="1828800" defTabSz="912813" eaLnBrk="0" fontAlgn="base" hangingPunct="0">
              <a:spcBef>
                <a:spcPts val="900"/>
              </a:spcBef>
              <a:spcAft>
                <a:spcPct val="0"/>
              </a:spcAft>
              <a:defRPr sz="1600">
                <a:solidFill>
                  <a:srgbClr val="000000"/>
                </a:solidFill>
                <a:latin typeface="Aptos" panose="020B0004020202020204" pitchFamily="34" charset="0"/>
                <a:sym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endParaRPr lang="en-GB" altLang="en-US" sz="2400">
              <a:solidFill>
                <a:schemeClr val="tx1"/>
              </a:solidFill>
              <a:latin typeface="Times" panose="02020603050405020304" pitchFamily="18" charset="0"/>
            </a:endParaRPr>
          </a:p>
        </p:txBody>
      </p:sp>
      <p:sp>
        <p:nvSpPr>
          <p:cNvPr id="16" name="Titel 15"/>
          <p:cNvSpPr>
            <a:spLocks noGrp="1"/>
          </p:cNvSpPr>
          <p:nvPr>
            <p:ph type="title"/>
          </p:nvPr>
        </p:nvSpPr>
        <p:spPr>
          <a:xfrm>
            <a:off x="2077211" y="288001"/>
            <a:ext cx="6708025" cy="508500"/>
          </a:xfrm>
        </p:spPr>
        <p:txBody>
          <a:bodyPr/>
          <a:lstStyle/>
          <a:p>
            <a:r>
              <a:rPr lang="en-US" noProof="0"/>
              <a:t>Click to edit Master title style</a:t>
            </a:r>
            <a:endParaRPr lang="en-GB" dirty="0"/>
          </a:p>
        </p:txBody>
      </p:sp>
      <p:sp>
        <p:nvSpPr>
          <p:cNvPr id="17" name="Inhaltsplatzhalter 10"/>
          <p:cNvSpPr>
            <a:spLocks noGrp="1"/>
          </p:cNvSpPr>
          <p:nvPr>
            <p:ph sz="quarter" idx="18"/>
          </p:nvPr>
        </p:nvSpPr>
        <p:spPr>
          <a:xfrm>
            <a:off x="938423" y="1449814"/>
            <a:ext cx="3781425" cy="4571585"/>
          </a:xfrm>
        </p:spPr>
        <p:txBody>
          <a:bodyPr/>
          <a:lstStyle>
            <a:lvl1pPr marL="177792" indent="-177792">
              <a:buClr>
                <a:schemeClr val="tx1"/>
              </a:buClr>
              <a:buFont typeface="Arial" panose="020B0604020202020204" pitchFamily="34" charset="0"/>
              <a:buChar char="•"/>
              <a:defRPr sz="1700"/>
            </a:lvl1pPr>
            <a:lvl2pPr marL="355582" indent="-177792">
              <a:buSzPct val="100000"/>
              <a:buFont typeface="Symbol" panose="05050102010706020507" pitchFamily="18" charset="2"/>
              <a:buChar char="-"/>
              <a:defRPr sz="1700"/>
            </a:lvl2pPr>
            <a:lvl3pPr marL="539724" indent="-184142">
              <a:buFont typeface="Symbol" panose="05050102010706020507" pitchFamily="18" charset="2"/>
              <a:buChar char="-"/>
              <a:defRPr sz="1700"/>
            </a:lvl3pPr>
            <a:lvl4pPr marL="717515" indent="-177792">
              <a:buFont typeface="Symbol" panose="05050102010706020507" pitchFamily="18" charset="2"/>
              <a:buChar char="-"/>
              <a:defRPr sz="1700"/>
            </a:lvl4pPr>
            <a:lvl5pPr marL="895306" indent="-177792">
              <a:buFont typeface="Symbol" panose="05050102010706020507" pitchFamily="18" charset="2"/>
              <a:buChar char="-"/>
              <a:defRPr sz="1700"/>
            </a:lvl5pPr>
            <a:lvl6pPr marL="1074685" indent="-179380">
              <a:buFont typeface="Symbol" panose="05050102010706020507" pitchFamily="18" charset="2"/>
              <a:buChar char="-"/>
              <a:defRPr sz="1500"/>
            </a:lvl6pPr>
            <a:lvl7pPr marL="1257238" indent="-182554">
              <a:buFont typeface="Symbol" panose="05050102010706020507" pitchFamily="18" charset="2"/>
              <a:buChar char="-"/>
              <a:defRPr sz="1500"/>
            </a:lvl7pPr>
            <a:lvl8pPr marL="1436616" indent="-179380">
              <a:buFont typeface="Symbol" panose="05050102010706020507" pitchFamily="18" charset="2"/>
              <a:buChar char="-"/>
              <a:defRPr sz="1500"/>
            </a:lvl8pPr>
            <a:lvl9pPr marL="1614408" indent="-177792">
              <a:buFont typeface="Symbol" panose="05050102010706020507" pitchFamily="18" charset="2"/>
              <a:buChar char="-"/>
              <a:defRPr sz="1500"/>
            </a:lvl9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 dirty="0"/>
          </a:p>
        </p:txBody>
      </p:sp>
      <p:sp>
        <p:nvSpPr>
          <p:cNvPr id="18" name="Inhaltsplatzhalter 10"/>
          <p:cNvSpPr>
            <a:spLocks noGrp="1"/>
          </p:cNvSpPr>
          <p:nvPr>
            <p:ph sz="quarter" idx="19"/>
          </p:nvPr>
        </p:nvSpPr>
        <p:spPr>
          <a:xfrm>
            <a:off x="4899236" y="1446237"/>
            <a:ext cx="3781425" cy="4575155"/>
          </a:xfrm>
        </p:spPr>
        <p:txBody>
          <a:bodyPr/>
          <a:lstStyle>
            <a:lvl1pPr marL="177792" indent="-177792">
              <a:buClr>
                <a:schemeClr val="tx1"/>
              </a:buClr>
              <a:buFont typeface="Arial" panose="020B0604020202020204" pitchFamily="34" charset="0"/>
              <a:buChar char="•"/>
              <a:defRPr sz="1700"/>
            </a:lvl1pPr>
            <a:lvl2pPr marL="355582" indent="-177792">
              <a:buSzPct val="100000"/>
              <a:buFont typeface="Symbol" panose="05050102010706020507" pitchFamily="18" charset="2"/>
              <a:buChar char="-"/>
              <a:defRPr sz="1700"/>
            </a:lvl2pPr>
            <a:lvl3pPr marL="539724" indent="-184142">
              <a:buFont typeface="Symbol" panose="05050102010706020507" pitchFamily="18" charset="2"/>
              <a:buChar char="-"/>
              <a:defRPr sz="1700"/>
            </a:lvl3pPr>
            <a:lvl4pPr marL="717515" indent="-177792">
              <a:buFont typeface="Symbol" panose="05050102010706020507" pitchFamily="18" charset="2"/>
              <a:buChar char="-"/>
              <a:defRPr sz="1700"/>
            </a:lvl4pPr>
            <a:lvl5pPr marL="895306" indent="-177792">
              <a:buFont typeface="Symbol" panose="05050102010706020507" pitchFamily="18" charset="2"/>
              <a:buChar char="-"/>
              <a:defRPr sz="1700"/>
            </a:lvl5pPr>
            <a:lvl6pPr marL="1074685" indent="-179380">
              <a:buFont typeface="Symbol" panose="05050102010706020507" pitchFamily="18" charset="2"/>
              <a:buChar char="-"/>
              <a:defRPr sz="1500"/>
            </a:lvl6pPr>
            <a:lvl7pPr marL="1257238" indent="-182554">
              <a:buFont typeface="Symbol" panose="05050102010706020507" pitchFamily="18" charset="2"/>
              <a:buChar char="-"/>
              <a:defRPr sz="1500"/>
            </a:lvl7pPr>
            <a:lvl8pPr marL="1436616" indent="-179380">
              <a:buFont typeface="Symbol" panose="05050102010706020507" pitchFamily="18" charset="2"/>
              <a:buChar char="-"/>
              <a:defRPr sz="1500"/>
            </a:lvl8pPr>
            <a:lvl9pPr marL="1614408" indent="-177792">
              <a:buFont typeface="Symbol" panose="05050102010706020507" pitchFamily="18" charset="2"/>
              <a:buChar char="-"/>
              <a:defRPr sz="1500"/>
            </a:lvl9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 dirty="0"/>
          </a:p>
        </p:txBody>
      </p:sp>
      <p:sp>
        <p:nvSpPr>
          <p:cNvPr id="3" name="Foliennummernplatzhalter 14">
            <a:extLst>
              <a:ext uri="{FF2B5EF4-FFF2-40B4-BE49-F238E27FC236}">
                <a16:creationId xmlns:a16="http://schemas.microsoft.com/office/drawing/2014/main" id="{6D62F378-F879-16CD-83ED-2CC88F92BD03}"/>
              </a:ext>
            </a:extLst>
          </p:cNvPr>
          <p:cNvSpPr>
            <a:spLocks noGrp="1" noChangeArrowheads="1"/>
          </p:cNvSpPr>
          <p:nvPr>
            <p:ph type="sldNum" sz="quarter" idx="2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altLang="en-US"/>
              <a:t>Page </a:t>
            </a:r>
            <a:fld id="{796C62C1-F480-4E02-A8EE-93B940C5735B}" type="slidenum">
              <a:rPr lang="de-DE" altLang="en-US"/>
              <a:pPr/>
              <a:t>‹#›</a:t>
            </a:fld>
            <a:endParaRPr lang="de-DE" altLang="en-US"/>
          </a:p>
        </p:txBody>
      </p:sp>
    </p:spTree>
    <p:extLst>
      <p:ext uri="{BB962C8B-B14F-4D97-AF65-F5344CB8AC3E}">
        <p14:creationId xmlns:p14="http://schemas.microsoft.com/office/powerpoint/2010/main" val="2180928855"/>
      </p:ext>
    </p:extLst>
  </p:cSld>
  <p:clrMapOvr>
    <a:masterClrMapping/>
  </p:clrMapOvr>
  <p:transition spd="med"/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077211" y="288001"/>
            <a:ext cx="6708025" cy="508500"/>
          </a:xfrm>
        </p:spPr>
        <p:txBody>
          <a:bodyPr/>
          <a:lstStyle/>
          <a:p>
            <a:r>
              <a:rPr lang="en-US" noProof="0"/>
              <a:t>Click to edit Master title style</a:t>
            </a:r>
            <a:endParaRPr lang="en-GB" dirty="0"/>
          </a:p>
        </p:txBody>
      </p:sp>
      <p:sp>
        <p:nvSpPr>
          <p:cNvPr id="3" name="Foliennummernplatzhalter 5">
            <a:extLst>
              <a:ext uri="{FF2B5EF4-FFF2-40B4-BE49-F238E27FC236}">
                <a16:creationId xmlns:a16="http://schemas.microsoft.com/office/drawing/2014/main" id="{0CD9C8A8-3C3A-0664-FA29-E1436A12BCFC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de-DE" altLang="en-US"/>
              <a:t>Page </a:t>
            </a:r>
            <a:fld id="{38F25F3A-8528-4452-93E6-A36393E28D04}" type="slidenum">
              <a:rPr lang="de-DE" altLang="en-US"/>
              <a:pPr/>
              <a:t>‹#›</a:t>
            </a:fld>
            <a:endParaRPr lang="de-DE" altLang="en-US"/>
          </a:p>
        </p:txBody>
      </p:sp>
    </p:spTree>
    <p:extLst>
      <p:ext uri="{BB962C8B-B14F-4D97-AF65-F5344CB8AC3E}">
        <p14:creationId xmlns:p14="http://schemas.microsoft.com/office/powerpoint/2010/main" val="3865811752"/>
      </p:ext>
    </p:extLst>
  </p:cSld>
  <p:clrMapOvr>
    <a:masterClrMapping/>
  </p:clrMapOvr>
  <p:transition spd="med"/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 (grey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eck 6">
            <a:extLst>
              <a:ext uri="{FF2B5EF4-FFF2-40B4-BE49-F238E27FC236}">
                <a16:creationId xmlns:a16="http://schemas.microsoft.com/office/drawing/2014/main" id="{BB1B6DBD-7F32-6C43-0BC0-C6C98640EC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827088" y="1412875"/>
            <a:ext cx="8066087" cy="5184775"/>
          </a:xfrm>
          <a:prstGeom prst="rect">
            <a:avLst/>
          </a:prstGeom>
          <a:solidFill>
            <a:srgbClr val="E5E5E5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defTabSz="912813">
              <a:spcBef>
                <a:spcPts val="900"/>
              </a:spcBef>
              <a:defRPr sz="1600">
                <a:solidFill>
                  <a:srgbClr val="000000"/>
                </a:solidFill>
                <a:latin typeface="Aptos" panose="020B0004020202020204" pitchFamily="34" charset="0"/>
                <a:sym typeface="Calibri" panose="020F0502020204030204" pitchFamily="34" charset="0"/>
              </a:defRPr>
            </a:lvl1pPr>
            <a:lvl2pPr defTabSz="912813">
              <a:spcBef>
                <a:spcPts val="900"/>
              </a:spcBef>
              <a:defRPr sz="1600">
                <a:solidFill>
                  <a:srgbClr val="000000"/>
                </a:solidFill>
                <a:latin typeface="Aptos" panose="020B0004020202020204" pitchFamily="34" charset="0"/>
                <a:sym typeface="Calibri" panose="020F0502020204030204" pitchFamily="34" charset="0"/>
              </a:defRPr>
            </a:lvl2pPr>
            <a:lvl3pPr defTabSz="912813">
              <a:spcBef>
                <a:spcPts val="900"/>
              </a:spcBef>
              <a:defRPr sz="1600">
                <a:solidFill>
                  <a:srgbClr val="000000"/>
                </a:solidFill>
                <a:latin typeface="Aptos" panose="020B0004020202020204" pitchFamily="34" charset="0"/>
                <a:sym typeface="Calibri" panose="020F0502020204030204" pitchFamily="34" charset="0"/>
              </a:defRPr>
            </a:lvl3pPr>
            <a:lvl4pPr defTabSz="912813">
              <a:spcBef>
                <a:spcPts val="900"/>
              </a:spcBef>
              <a:defRPr sz="1600">
                <a:solidFill>
                  <a:srgbClr val="000000"/>
                </a:solidFill>
                <a:latin typeface="Aptos" panose="020B0004020202020204" pitchFamily="34" charset="0"/>
                <a:sym typeface="Calibri" panose="020F0502020204030204" pitchFamily="34" charset="0"/>
              </a:defRPr>
            </a:lvl4pPr>
            <a:lvl5pPr defTabSz="912813">
              <a:spcBef>
                <a:spcPts val="900"/>
              </a:spcBef>
              <a:defRPr sz="1600">
                <a:solidFill>
                  <a:srgbClr val="000000"/>
                </a:solidFill>
                <a:latin typeface="Aptos" panose="020B0004020202020204" pitchFamily="34" charset="0"/>
                <a:sym typeface="Calibri" panose="020F0502020204030204" pitchFamily="34" charset="0"/>
              </a:defRPr>
            </a:lvl5pPr>
            <a:lvl6pPr marL="457200" defTabSz="912813" eaLnBrk="0" fontAlgn="base" hangingPunct="0">
              <a:spcBef>
                <a:spcPts val="900"/>
              </a:spcBef>
              <a:spcAft>
                <a:spcPct val="0"/>
              </a:spcAft>
              <a:defRPr sz="1600">
                <a:solidFill>
                  <a:srgbClr val="000000"/>
                </a:solidFill>
                <a:latin typeface="Aptos" panose="020B0004020202020204" pitchFamily="34" charset="0"/>
                <a:sym typeface="Calibri" panose="020F0502020204030204" pitchFamily="34" charset="0"/>
              </a:defRPr>
            </a:lvl6pPr>
            <a:lvl7pPr marL="914400" defTabSz="912813" eaLnBrk="0" fontAlgn="base" hangingPunct="0">
              <a:spcBef>
                <a:spcPts val="900"/>
              </a:spcBef>
              <a:spcAft>
                <a:spcPct val="0"/>
              </a:spcAft>
              <a:defRPr sz="1600">
                <a:solidFill>
                  <a:srgbClr val="000000"/>
                </a:solidFill>
                <a:latin typeface="Aptos" panose="020B0004020202020204" pitchFamily="34" charset="0"/>
                <a:sym typeface="Calibri" panose="020F0502020204030204" pitchFamily="34" charset="0"/>
              </a:defRPr>
            </a:lvl7pPr>
            <a:lvl8pPr marL="1371600" defTabSz="912813" eaLnBrk="0" fontAlgn="base" hangingPunct="0">
              <a:spcBef>
                <a:spcPts val="900"/>
              </a:spcBef>
              <a:spcAft>
                <a:spcPct val="0"/>
              </a:spcAft>
              <a:defRPr sz="1600">
                <a:solidFill>
                  <a:srgbClr val="000000"/>
                </a:solidFill>
                <a:latin typeface="Aptos" panose="020B0004020202020204" pitchFamily="34" charset="0"/>
                <a:sym typeface="Calibri" panose="020F0502020204030204" pitchFamily="34" charset="0"/>
              </a:defRPr>
            </a:lvl8pPr>
            <a:lvl9pPr marL="1828800" defTabSz="912813" eaLnBrk="0" fontAlgn="base" hangingPunct="0">
              <a:spcBef>
                <a:spcPts val="900"/>
              </a:spcBef>
              <a:spcAft>
                <a:spcPct val="0"/>
              </a:spcAft>
              <a:defRPr sz="1600">
                <a:solidFill>
                  <a:srgbClr val="000000"/>
                </a:solidFill>
                <a:latin typeface="Aptos" panose="020B0004020202020204" pitchFamily="34" charset="0"/>
                <a:sym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endParaRPr lang="en-GB" altLang="en-US" sz="2400">
              <a:solidFill>
                <a:schemeClr val="tx1"/>
              </a:solidFill>
              <a:latin typeface="Times" panose="02020603050405020304" pitchFamily="18" charset="0"/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077211" y="288001"/>
            <a:ext cx="6708025" cy="508500"/>
          </a:xfrm>
        </p:spPr>
        <p:txBody>
          <a:bodyPr/>
          <a:lstStyle/>
          <a:p>
            <a:r>
              <a:rPr lang="en-US" noProof="0"/>
              <a:t>Click to edit Master title style</a:t>
            </a:r>
            <a:endParaRPr lang="en-GB" dirty="0"/>
          </a:p>
        </p:txBody>
      </p:sp>
      <p:sp>
        <p:nvSpPr>
          <p:cNvPr id="4" name="Foliennummernplatzhalter 4">
            <a:extLst>
              <a:ext uri="{FF2B5EF4-FFF2-40B4-BE49-F238E27FC236}">
                <a16:creationId xmlns:a16="http://schemas.microsoft.com/office/drawing/2014/main" id="{BD59EEC7-BCAA-4B15-33DA-9C6841084D82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altLang="en-US"/>
              <a:t>Page </a:t>
            </a:r>
            <a:fld id="{C1C2E86F-9490-46D5-A753-2E0FE4BE3FEA}" type="slidenum">
              <a:rPr lang="de-DE" altLang="en-US"/>
              <a:pPr/>
              <a:t>‹#›</a:t>
            </a:fld>
            <a:endParaRPr lang="de-DE" altLang="en-US"/>
          </a:p>
        </p:txBody>
      </p:sp>
    </p:spTree>
    <p:extLst>
      <p:ext uri="{BB962C8B-B14F-4D97-AF65-F5344CB8AC3E}">
        <p14:creationId xmlns:p14="http://schemas.microsoft.com/office/powerpoint/2010/main" val="3471538290"/>
      </p:ext>
    </p:extLst>
  </p:cSld>
  <p:clrMapOvr>
    <a:masterClrMapping/>
  </p:clrMapOvr>
  <p:transition spd="med"/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ntent on picture (high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U:\20160506_PSI_Luftbild_0292.jpg">
            <a:extLst>
              <a:ext uri="{FF2B5EF4-FFF2-40B4-BE49-F238E27FC236}">
                <a16:creationId xmlns:a16="http://schemas.microsoft.com/office/drawing/2014/main" id="{F516657F-0727-4000-65E2-C0F916E10B79}"/>
              </a:ext>
            </a:extLst>
          </p:cNvPr>
          <p:cNvPicPr>
            <a:picLocks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" t="13692" r="642" b="11426"/>
          <a:stretch>
            <a:fillRect/>
          </a:stretch>
        </p:blipFill>
        <p:spPr bwMode="auto">
          <a:xfrm>
            <a:off x="827088" y="1019175"/>
            <a:ext cx="8316912" cy="557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Bild 14" descr="PSI-Logo_narrow_30k.eps">
            <a:extLst>
              <a:ext uri="{FF2B5EF4-FFF2-40B4-BE49-F238E27FC236}">
                <a16:creationId xmlns:a16="http://schemas.microsoft.com/office/drawing/2014/main" id="{CA11DB17-17FB-CB5A-8090-51D2A719B408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088" y="285750"/>
            <a:ext cx="1014412" cy="48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hteck 12">
            <a:extLst>
              <a:ext uri="{FF2B5EF4-FFF2-40B4-BE49-F238E27FC236}">
                <a16:creationId xmlns:a16="http://schemas.microsoft.com/office/drawing/2014/main" id="{D2FCF185-FC2D-11CC-A478-F16FB01472A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0" y="1019175"/>
            <a:ext cx="647700" cy="865188"/>
          </a:xfrm>
          <a:prstGeom prst="rect">
            <a:avLst/>
          </a:prstGeom>
          <a:solidFill>
            <a:srgbClr val="B9B9B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/>
            <a:endParaRPr lang="de-DE" altLang="en-US" sz="2400">
              <a:latin typeface="Times" panose="02020603050405020304" pitchFamily="18" charset="0"/>
            </a:endParaRPr>
          </a:p>
        </p:txBody>
      </p:sp>
      <p:sp>
        <p:nvSpPr>
          <p:cNvPr id="12" name="Titel 11"/>
          <p:cNvSpPr>
            <a:spLocks noGrp="1"/>
          </p:cNvSpPr>
          <p:nvPr>
            <p:ph type="title"/>
          </p:nvPr>
        </p:nvSpPr>
        <p:spPr>
          <a:xfrm>
            <a:off x="2077211" y="288001"/>
            <a:ext cx="6708025" cy="508500"/>
          </a:xfrm>
        </p:spPr>
        <p:txBody>
          <a:bodyPr/>
          <a:lstStyle/>
          <a:p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3"/>
          </p:nvPr>
        </p:nvSpPr>
        <p:spPr>
          <a:xfrm>
            <a:off x="827088" y="1019823"/>
            <a:ext cx="2289712" cy="5577839"/>
          </a:xfrm>
          <a:solidFill>
            <a:schemeClr val="bg1">
              <a:alpha val="75000"/>
            </a:schemeClr>
          </a:solidFill>
        </p:spPr>
        <p:txBody>
          <a:bodyPr lIns="72000" tIns="432000" rIns="36000" bIns="36000" anchor="t" anchorCtr="0"/>
          <a:lstStyle>
            <a:lvl1pPr marL="177792" indent="-177792">
              <a:lnSpc>
                <a:spcPct val="110000"/>
              </a:lnSpc>
              <a:spcAft>
                <a:spcPts val="0"/>
              </a:spcAft>
              <a:buFont typeface="Arial" panose="020B0604020202020204" pitchFamily="34" charset="0"/>
              <a:buChar char="•"/>
              <a:defRPr sz="1700"/>
            </a:lvl1pPr>
            <a:lvl2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700"/>
            </a:lvl2pPr>
            <a:lvl3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700"/>
            </a:lvl3pPr>
            <a:lvl4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700"/>
            </a:lvl4pPr>
            <a:lvl5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700"/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dirty="0"/>
          </a:p>
        </p:txBody>
      </p:sp>
      <p:sp>
        <p:nvSpPr>
          <p:cNvPr id="5" name="Foliennummernplatzhalter 9">
            <a:extLst>
              <a:ext uri="{FF2B5EF4-FFF2-40B4-BE49-F238E27FC236}">
                <a16:creationId xmlns:a16="http://schemas.microsoft.com/office/drawing/2014/main" id="{E7DF69E5-21ED-2FCD-B738-A04BF34E8622}"/>
              </a:ext>
            </a:extLst>
          </p:cNvPr>
          <p:cNvSpPr>
            <a:spLocks noGrp="1" noChangeArrowheads="1"/>
          </p:cNvSpPr>
          <p:nvPr>
            <p:ph type="sldNum" sz="quarter" idx="14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altLang="en-US"/>
              <a:t>Page </a:t>
            </a:r>
            <a:fld id="{BAB33B32-AC1B-4997-8509-A1668D5AEB1D}" type="slidenum">
              <a:rPr lang="de-DE" altLang="en-US"/>
              <a:pPr/>
              <a:t>‹#›</a:t>
            </a:fld>
            <a:endParaRPr lang="de-DE" altLang="en-US"/>
          </a:p>
        </p:txBody>
      </p:sp>
    </p:spTree>
    <p:extLst>
      <p:ext uri="{BB962C8B-B14F-4D97-AF65-F5344CB8AC3E}">
        <p14:creationId xmlns:p14="http://schemas.microsoft.com/office/powerpoint/2010/main" val="3892030952"/>
      </p:ext>
    </p:extLst>
  </p:cSld>
  <p:clrMapOvr>
    <a:masterClrMapping/>
  </p:clrMapOvr>
  <p:transition spd="med"/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Inhaltsplatzhalter 7"/>
          <p:cNvSpPr>
            <a:spLocks noGrp="1"/>
          </p:cNvSpPr>
          <p:nvPr>
            <p:ph sz="quarter" idx="13"/>
          </p:nvPr>
        </p:nvSpPr>
        <p:spPr/>
        <p:txBody>
          <a:bodyPr/>
          <a:lstStyle>
            <a:lvl1pPr marL="133350" marR="0" indent="-133350" algn="l" defTabSz="6858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>
                <a:latin typeface="+mn-lt"/>
              </a:defRPr>
            </a:lvl1pPr>
            <a:lvl2pPr marL="266700" marR="0" indent="-133350" algn="l" defTabSz="6858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2pPr>
            <a:lvl3pPr marL="404813" marR="0" indent="-138113" algn="l" defTabSz="6858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3pPr>
            <a:lvl4pPr marL="538163" marR="0" indent="-133350" algn="l" defTabSz="6858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4pPr>
            <a:lvl5pPr marL="671513" marR="0" indent="-133350" algn="l" defTabSz="6858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5pPr>
            <a:lvl6pPr marL="806054" indent="-134541">
              <a:lnSpc>
                <a:spcPct val="110000"/>
              </a:lnSpc>
              <a:buClr>
                <a:schemeClr val="tx1"/>
              </a:buClr>
              <a:buFont typeface="Symbol" panose="05050102010706020507" pitchFamily="18" charset="2"/>
              <a:buChar char="-"/>
              <a:defRPr sz="1200"/>
            </a:lvl6pPr>
            <a:lvl7pPr marL="942975" indent="-136922">
              <a:lnSpc>
                <a:spcPct val="110000"/>
              </a:lnSpc>
              <a:buFont typeface="Symbol" panose="05050102010706020507" pitchFamily="18" charset="2"/>
              <a:buChar char="-"/>
              <a:defRPr sz="1200"/>
            </a:lvl7pPr>
            <a:lvl8pPr marL="1077516" indent="-134541">
              <a:lnSpc>
                <a:spcPct val="110000"/>
              </a:lnSpc>
              <a:buFont typeface="Symbol" panose="05050102010706020507" pitchFamily="18" charset="2"/>
              <a:buChar char="-"/>
              <a:defRPr sz="1200"/>
            </a:lvl8pPr>
            <a:lvl9pPr marL="1210866" indent="-133350">
              <a:lnSpc>
                <a:spcPct val="110000"/>
              </a:lnSpc>
              <a:buFont typeface="Symbol" panose="05050102010706020507" pitchFamily="18" charset="2"/>
              <a:buChar char="-"/>
              <a:defRPr sz="1200"/>
            </a:lvl9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 dirty="0"/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2" name="Foliennummernplatzhalter 5">
            <a:extLst>
              <a:ext uri="{FF2B5EF4-FFF2-40B4-BE49-F238E27FC236}">
                <a16:creationId xmlns:a16="http://schemas.microsoft.com/office/drawing/2014/main" id="{EA25C67A-29B0-9503-6579-3E4F799EDF96}"/>
              </a:ext>
            </a:extLst>
          </p:cNvPr>
          <p:cNvSpPr>
            <a:spLocks noGrp="1" noChangeArrowheads="1"/>
          </p:cNvSpPr>
          <p:nvPr>
            <p:ph type="sldNum" sz="quarter" idx="14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de-DE" altLang="en-US"/>
              <a:t>Page </a:t>
            </a:r>
            <a:fld id="{513B3524-CAEB-4C71-B155-96EC5EEC755A}" type="slidenum">
              <a:rPr lang="de-DE" altLang="en-US"/>
              <a:pPr/>
              <a:t>‹#›</a:t>
            </a:fld>
            <a:endParaRPr lang="de-DE" altLang="en-US"/>
          </a:p>
        </p:txBody>
      </p:sp>
    </p:spTree>
    <p:extLst>
      <p:ext uri="{BB962C8B-B14F-4D97-AF65-F5344CB8AC3E}">
        <p14:creationId xmlns:p14="http://schemas.microsoft.com/office/powerpoint/2010/main" val="835647370"/>
      </p:ext>
    </p:extLst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Image Pink">
    <p:bg>
      <p:bgPr>
        <a:solidFill>
          <a:srgbClr val="F050F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13">
            <a:extLst>
              <a:ext uri="{FF2B5EF4-FFF2-40B4-BE49-F238E27FC236}">
                <a16:creationId xmlns:a16="http://schemas.microsoft.com/office/drawing/2014/main" id="{2839E05D-0A97-12E4-6B53-09611B4FCDDD}"/>
              </a:ext>
            </a:extLst>
          </p:cNvPr>
          <p:cNvSpPr/>
          <p:nvPr/>
        </p:nvSpPr>
        <p:spPr>
          <a:xfrm>
            <a:off x="0" y="0"/>
            <a:ext cx="9144000" cy="50498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>
              <a:spcBef>
                <a:spcPts val="900"/>
              </a:spcBef>
              <a:spcAft>
                <a:spcPts val="0"/>
              </a:spcAft>
              <a:defRPr/>
            </a:pPr>
            <a:endParaRPr lang="en-GB" sz="1200" kern="0" dirty="0">
              <a:solidFill>
                <a:schemeClr val="tx1"/>
              </a:solidFill>
              <a:sym typeface="Calibri"/>
            </a:endParaRPr>
          </a:p>
        </p:txBody>
      </p:sp>
      <p:pic>
        <p:nvPicPr>
          <p:cNvPr id="5" name="Grafik 12">
            <a:extLst>
              <a:ext uri="{FF2B5EF4-FFF2-40B4-BE49-F238E27FC236}">
                <a16:creationId xmlns:a16="http://schemas.microsoft.com/office/drawing/2014/main" id="{7B07B255-BAE0-68B1-7DE3-99CCDFF936F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3075" y="358775"/>
            <a:ext cx="1330325" cy="730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521494" y="1449388"/>
            <a:ext cx="3969544" cy="2004460"/>
          </a:xfrm>
        </p:spPr>
        <p:txBody>
          <a:bodyPr anchor="b"/>
          <a:lstStyle>
            <a:lvl1pPr algn="l">
              <a:lnSpc>
                <a:spcPct val="92000"/>
              </a:lnSpc>
              <a:defRPr sz="3150"/>
            </a:lvl1pPr>
          </a:lstStyle>
          <a:p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521494" y="3789040"/>
            <a:ext cx="3969544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1950" b="1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noProof="0"/>
              <a:t>Click to edit Master subtitle style</a:t>
            </a:r>
            <a:endParaRPr lang="en-GB" noProof="0" dirty="0"/>
          </a:p>
        </p:txBody>
      </p:sp>
      <p:sp>
        <p:nvSpPr>
          <p:cNvPr id="11" name="Textplatzhalter 10"/>
          <p:cNvSpPr>
            <a:spLocks noGrp="1"/>
          </p:cNvSpPr>
          <p:nvPr>
            <p:ph type="body" sz="quarter" idx="13"/>
          </p:nvPr>
        </p:nvSpPr>
        <p:spPr>
          <a:xfrm>
            <a:off x="521494" y="5841268"/>
            <a:ext cx="3969544" cy="288032"/>
          </a:xfrm>
        </p:spPr>
        <p:txBody>
          <a:bodyPr anchor="b"/>
          <a:lstStyle>
            <a:lvl1pPr>
              <a:defRPr sz="1200">
                <a:solidFill>
                  <a:schemeClr val="tx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12" name="Textplatzhalter 10"/>
          <p:cNvSpPr>
            <a:spLocks noGrp="1"/>
          </p:cNvSpPr>
          <p:nvPr>
            <p:ph type="body" sz="quarter" idx="14"/>
          </p:nvPr>
        </p:nvSpPr>
        <p:spPr>
          <a:xfrm>
            <a:off x="521494" y="6129300"/>
            <a:ext cx="3969544" cy="252028"/>
          </a:xfrm>
        </p:spPr>
        <p:txBody>
          <a:bodyPr/>
          <a:lstStyle>
            <a:lvl1pPr>
              <a:defRPr sz="1200">
                <a:solidFill>
                  <a:schemeClr val="tx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15" name="Bildplatzhalter 4"/>
          <p:cNvSpPr>
            <a:spLocks noGrp="1"/>
          </p:cNvSpPr>
          <p:nvPr>
            <p:ph type="pic" sz="quarter" idx="15"/>
          </p:nvPr>
        </p:nvSpPr>
        <p:spPr>
          <a:xfrm>
            <a:off x="4652962" y="549276"/>
            <a:ext cx="3807620" cy="543600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rtlCol="0" anchor="ctr">
            <a:noAutofit/>
          </a:bodyPr>
          <a:lstStyle>
            <a:lvl1pPr algn="ctr">
              <a:defRPr sz="900"/>
            </a:lvl1pPr>
          </a:lstStyle>
          <a:p>
            <a:pPr lvl="0"/>
            <a:r>
              <a:rPr lang="en-US" noProof="0"/>
              <a:t>Click icon to add picture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11214162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ection Heading Blu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>
            <a:extLst>
              <a:ext uri="{FF2B5EF4-FFF2-40B4-BE49-F238E27FC236}">
                <a16:creationId xmlns:a16="http://schemas.microsoft.com/office/drawing/2014/main" id="{04A064ED-0BBD-13C1-E2F6-396BEB9EA1C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61313" y="304800"/>
            <a:ext cx="660400" cy="363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platzhalter 9"/>
          <p:cNvSpPr>
            <a:spLocks noGrp="1"/>
          </p:cNvSpPr>
          <p:nvPr>
            <p:ph type="body" sz="quarter" idx="13"/>
          </p:nvPr>
        </p:nvSpPr>
        <p:spPr>
          <a:xfrm>
            <a:off x="521494" y="1292087"/>
            <a:ext cx="6723460" cy="4729302"/>
          </a:xfrm>
        </p:spPr>
        <p:txBody>
          <a:bodyPr/>
          <a:lstStyle>
            <a:lvl1pPr>
              <a:defRPr sz="3150">
                <a:solidFill>
                  <a:schemeClr val="bg1"/>
                </a:solidFill>
              </a:defRPr>
            </a:lvl1pPr>
            <a:lvl2pPr marL="0" indent="0">
              <a:buFontTx/>
              <a:buNone/>
              <a:defRPr>
                <a:solidFill>
                  <a:schemeClr val="bg1"/>
                </a:solidFill>
              </a:defRPr>
            </a:lvl2pPr>
            <a:lvl3pPr marL="188119" indent="-188119">
              <a:defRPr>
                <a:solidFill>
                  <a:schemeClr val="bg1"/>
                </a:solidFill>
              </a:defRPr>
            </a:lvl3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</p:txBody>
      </p:sp>
      <p:sp>
        <p:nvSpPr>
          <p:cNvPr id="3" name="Datumsplatzhalter 3">
            <a:extLst>
              <a:ext uri="{FF2B5EF4-FFF2-40B4-BE49-F238E27FC236}">
                <a16:creationId xmlns:a16="http://schemas.microsoft.com/office/drawing/2014/main" id="{E5867D1F-C119-03DC-E95D-EA7C51E95DF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 dirty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Fußzeilenplatzhalter 4">
            <a:extLst>
              <a:ext uri="{FF2B5EF4-FFF2-40B4-BE49-F238E27FC236}">
                <a16:creationId xmlns:a16="http://schemas.microsoft.com/office/drawing/2014/main" id="{3F5BE70A-9FFE-66CA-EA68-A38CA9D24B8F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GB"/>
              <a:t>)</a:t>
            </a:r>
            <a:endParaRPr lang="en-GB" dirty="0"/>
          </a:p>
        </p:txBody>
      </p:sp>
      <p:sp>
        <p:nvSpPr>
          <p:cNvPr id="5" name="Foliennummernplatzhalter 5">
            <a:extLst>
              <a:ext uri="{FF2B5EF4-FFF2-40B4-BE49-F238E27FC236}">
                <a16:creationId xmlns:a16="http://schemas.microsoft.com/office/drawing/2014/main" id="{66D3C8F6-8622-830D-D253-658E1331D0C9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 smtClean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CB30DFB9-276A-43E5-86BE-EADBDF08F385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337335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ection Heading Red">
    <p:bg>
      <p:bgPr>
        <a:solidFill>
          <a:srgbClr val="DC005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>
            <a:extLst>
              <a:ext uri="{FF2B5EF4-FFF2-40B4-BE49-F238E27FC236}">
                <a16:creationId xmlns:a16="http://schemas.microsoft.com/office/drawing/2014/main" id="{056EF051-AD61-49F0-F07E-1797F62FA0D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61313" y="304800"/>
            <a:ext cx="660400" cy="363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platzhalter 9"/>
          <p:cNvSpPr>
            <a:spLocks noGrp="1"/>
          </p:cNvSpPr>
          <p:nvPr>
            <p:ph type="body" sz="quarter" idx="13"/>
          </p:nvPr>
        </p:nvSpPr>
        <p:spPr>
          <a:xfrm>
            <a:off x="521494" y="1292087"/>
            <a:ext cx="6723460" cy="4729302"/>
          </a:xfrm>
        </p:spPr>
        <p:txBody>
          <a:bodyPr/>
          <a:lstStyle>
            <a:lvl1pPr>
              <a:defRPr sz="3150">
                <a:solidFill>
                  <a:schemeClr val="bg1"/>
                </a:solidFill>
              </a:defRPr>
            </a:lvl1pPr>
            <a:lvl2pPr marL="0" indent="0">
              <a:buFontTx/>
              <a:buNone/>
              <a:defRPr>
                <a:solidFill>
                  <a:schemeClr val="bg1"/>
                </a:solidFill>
              </a:defRPr>
            </a:lvl2pPr>
            <a:lvl3pPr marL="188119" indent="-188119">
              <a:defRPr>
                <a:solidFill>
                  <a:schemeClr val="bg1"/>
                </a:solidFill>
              </a:defRPr>
            </a:lvl3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</p:txBody>
      </p:sp>
      <p:sp>
        <p:nvSpPr>
          <p:cNvPr id="3" name="Datumsplatzhalter 3">
            <a:extLst>
              <a:ext uri="{FF2B5EF4-FFF2-40B4-BE49-F238E27FC236}">
                <a16:creationId xmlns:a16="http://schemas.microsoft.com/office/drawing/2014/main" id="{649558AE-46BD-DC36-317C-A93D135DB3AA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 dirty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Fußzeilenplatzhalter 4">
            <a:extLst>
              <a:ext uri="{FF2B5EF4-FFF2-40B4-BE49-F238E27FC236}">
                <a16:creationId xmlns:a16="http://schemas.microsoft.com/office/drawing/2014/main" id="{C978C41A-2A4D-2E88-712F-30D9CC5ADD0D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GB"/>
              <a:t>)</a:t>
            </a:r>
            <a:endParaRPr lang="en-GB" dirty="0"/>
          </a:p>
        </p:txBody>
      </p:sp>
      <p:sp>
        <p:nvSpPr>
          <p:cNvPr id="5" name="Foliennummernplatzhalter 5">
            <a:extLst>
              <a:ext uri="{FF2B5EF4-FFF2-40B4-BE49-F238E27FC236}">
                <a16:creationId xmlns:a16="http://schemas.microsoft.com/office/drawing/2014/main" id="{A8F1686A-BC0A-9B8A-127B-100FA4289EDE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 smtClean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E89DFB16-1124-455A-8788-B8D41817652A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62322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image" Target="../media/image1.emf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41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8.xml"/><Relationship Id="rId13" Type="http://schemas.openxmlformats.org/officeDocument/2006/relationships/slideLayout" Target="../slideLayouts/slideLayout53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43.xml"/><Relationship Id="rId7" Type="http://schemas.openxmlformats.org/officeDocument/2006/relationships/slideLayout" Target="../slideLayouts/slideLayout47.xml"/><Relationship Id="rId12" Type="http://schemas.openxmlformats.org/officeDocument/2006/relationships/slideLayout" Target="../slideLayouts/slideLayout52.xml"/><Relationship Id="rId17" Type="http://schemas.openxmlformats.org/officeDocument/2006/relationships/slideLayout" Target="../slideLayouts/slideLayout57.xml"/><Relationship Id="rId2" Type="http://schemas.openxmlformats.org/officeDocument/2006/relationships/slideLayout" Target="../slideLayouts/slideLayout42.xml"/><Relationship Id="rId16" Type="http://schemas.openxmlformats.org/officeDocument/2006/relationships/slideLayout" Target="../slideLayouts/slideLayout56.xml"/><Relationship Id="rId1" Type="http://schemas.openxmlformats.org/officeDocument/2006/relationships/slideLayout" Target="../slideLayouts/slideLayout41.xml"/><Relationship Id="rId6" Type="http://schemas.openxmlformats.org/officeDocument/2006/relationships/slideLayout" Target="../slideLayouts/slideLayout46.xml"/><Relationship Id="rId11" Type="http://schemas.openxmlformats.org/officeDocument/2006/relationships/slideLayout" Target="../slideLayouts/slideLayout51.xml"/><Relationship Id="rId5" Type="http://schemas.openxmlformats.org/officeDocument/2006/relationships/slideLayout" Target="../slideLayouts/slideLayout45.xml"/><Relationship Id="rId15" Type="http://schemas.openxmlformats.org/officeDocument/2006/relationships/slideLayout" Target="../slideLayouts/slideLayout55.xml"/><Relationship Id="rId10" Type="http://schemas.openxmlformats.org/officeDocument/2006/relationships/slideLayout" Target="../slideLayouts/slideLayout50.xml"/><Relationship Id="rId19" Type="http://schemas.openxmlformats.org/officeDocument/2006/relationships/image" Target="../media/image11.png"/><Relationship Id="rId4" Type="http://schemas.openxmlformats.org/officeDocument/2006/relationships/slideLayout" Target="../slideLayouts/slideLayout44.xml"/><Relationship Id="rId9" Type="http://schemas.openxmlformats.org/officeDocument/2006/relationships/slideLayout" Target="../slideLayouts/slideLayout49.xml"/><Relationship Id="rId14" Type="http://schemas.openxmlformats.org/officeDocument/2006/relationships/slideLayout" Target="../slideLayouts/slideLayout54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5.xml"/><Relationship Id="rId3" Type="http://schemas.openxmlformats.org/officeDocument/2006/relationships/slideLayout" Target="../slideLayouts/slideLayout60.xml"/><Relationship Id="rId7" Type="http://schemas.openxmlformats.org/officeDocument/2006/relationships/slideLayout" Target="../slideLayouts/slideLayout64.xml"/><Relationship Id="rId2" Type="http://schemas.openxmlformats.org/officeDocument/2006/relationships/slideLayout" Target="../slideLayouts/slideLayout59.xml"/><Relationship Id="rId1" Type="http://schemas.openxmlformats.org/officeDocument/2006/relationships/slideLayout" Target="../slideLayouts/slideLayout58.xml"/><Relationship Id="rId6" Type="http://schemas.openxmlformats.org/officeDocument/2006/relationships/slideLayout" Target="../slideLayouts/slideLayout63.xml"/><Relationship Id="rId11" Type="http://schemas.openxmlformats.org/officeDocument/2006/relationships/image" Target="../media/image8.emf"/><Relationship Id="rId5" Type="http://schemas.openxmlformats.org/officeDocument/2006/relationships/slideLayout" Target="../slideLayouts/slideLayout62.xml"/><Relationship Id="rId10" Type="http://schemas.openxmlformats.org/officeDocument/2006/relationships/theme" Target="../theme/theme3.xml"/><Relationship Id="rId4" Type="http://schemas.openxmlformats.org/officeDocument/2006/relationships/slideLayout" Target="../slideLayouts/slideLayout61.xml"/><Relationship Id="rId9" Type="http://schemas.openxmlformats.org/officeDocument/2006/relationships/slideLayout" Target="../slideLayouts/slideLayout6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F366510A-F103-1EA5-64D1-AE00F4E124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2288" y="277813"/>
            <a:ext cx="6723062" cy="811212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en-GB" noProof="0" dirty="0"/>
              <a:t>Add Title</a:t>
            </a:r>
          </a:p>
        </p:txBody>
      </p:sp>
      <p:sp>
        <p:nvSpPr>
          <p:cNvPr id="1027" name="Textplatzhalter 2">
            <a:extLst>
              <a:ext uri="{FF2B5EF4-FFF2-40B4-BE49-F238E27FC236}">
                <a16:creationId xmlns:a16="http://schemas.microsoft.com/office/drawing/2014/main" id="{FF04970E-44DE-2DF6-00EA-655E6CBEE9F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522288" y="1376363"/>
            <a:ext cx="8099425" cy="4645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Add Content</a:t>
            </a:r>
          </a:p>
          <a:p>
            <a:pPr lvl="1"/>
            <a:r>
              <a:rPr lang="en-GB" altLang="en-US"/>
              <a:t>Second Level</a:t>
            </a:r>
          </a:p>
          <a:p>
            <a:pPr lvl="2"/>
            <a:r>
              <a:rPr lang="en-GB" altLang="en-US"/>
              <a:t>Third Level</a:t>
            </a:r>
          </a:p>
          <a:p>
            <a:pPr lvl="3"/>
            <a:r>
              <a:rPr lang="en-GB" altLang="en-US"/>
              <a:t>Fourth Level</a:t>
            </a:r>
          </a:p>
          <a:p>
            <a:pPr lvl="4"/>
            <a:r>
              <a:rPr lang="en-GB" altLang="en-US"/>
              <a:t>Fifth Level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23A8F8C4-8C1A-FC24-8F8C-61300917220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407275" y="6403975"/>
            <a:ext cx="1214438" cy="144463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 eaLnBrk="1" fontAlgn="auto">
              <a:spcBef>
                <a:spcPts val="900"/>
              </a:spcBef>
              <a:spcAft>
                <a:spcPts val="0"/>
              </a:spcAft>
              <a:defRPr sz="750" kern="0" dirty="0">
                <a:solidFill>
                  <a:schemeClr val="tx1"/>
                </a:solidFill>
                <a:latin typeface="+mj-lt"/>
                <a:ea typeface="+mj-ea"/>
                <a:cs typeface="+mj-cs"/>
                <a:sym typeface="Calibri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3F74DCD2-94D8-5E49-93C1-1A7C111923E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211263" y="6403975"/>
            <a:ext cx="6034087" cy="144463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 eaLnBrk="1" fontAlgn="auto">
              <a:spcBef>
                <a:spcPts val="900"/>
              </a:spcBef>
              <a:spcAft>
                <a:spcPts val="0"/>
              </a:spcAft>
              <a:defRPr sz="750" kern="0">
                <a:solidFill>
                  <a:schemeClr val="tx1"/>
                </a:solidFill>
                <a:latin typeface="+mj-lt"/>
                <a:ea typeface="+mj-ea"/>
                <a:cs typeface="+mj-cs"/>
                <a:sym typeface="Calibri"/>
              </a:defRPr>
            </a:lvl1pPr>
          </a:lstStyle>
          <a:p>
            <a:pPr>
              <a:defRPr/>
            </a:pPr>
            <a:r>
              <a:rPr lang="en-GB"/>
              <a:t>)</a:t>
            </a:r>
            <a:endParaRPr lang="en-GB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382F3FC2-3F5B-35B1-F3D0-8E5B6D20915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22288" y="6403975"/>
            <a:ext cx="527050" cy="144463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 eaLnBrk="1" fontAlgn="auto">
              <a:spcBef>
                <a:spcPts val="900"/>
              </a:spcBef>
              <a:spcAft>
                <a:spcPts val="0"/>
              </a:spcAft>
              <a:defRPr sz="750" kern="0" smtClean="0">
                <a:solidFill>
                  <a:schemeClr val="tx1"/>
                </a:solidFill>
                <a:latin typeface="+mj-lt"/>
                <a:ea typeface="+mj-ea"/>
                <a:cs typeface="+mj-cs"/>
                <a:sym typeface="Calibri"/>
              </a:defRPr>
            </a:lvl1pPr>
          </a:lstStyle>
          <a:p>
            <a:pPr>
              <a:defRPr/>
            </a:pPr>
            <a:fld id="{C6CA65C8-BB86-4180-98FE-4411A45F5083}" type="slidenum">
              <a:rPr lang="fr-FR"/>
              <a:pPr>
                <a:defRPr/>
              </a:pPr>
              <a:t>‹#›</a:t>
            </a:fld>
            <a:endParaRPr lang="fr-FR"/>
          </a:p>
        </p:txBody>
      </p:sp>
      <p:pic>
        <p:nvPicPr>
          <p:cNvPr id="1031" name="Grafik 19">
            <a:extLst>
              <a:ext uri="{FF2B5EF4-FFF2-40B4-BE49-F238E27FC236}">
                <a16:creationId xmlns:a16="http://schemas.microsoft.com/office/drawing/2014/main" id="{24BDF1FB-3A11-1ECD-C7AD-7FDD1902EAE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61313" y="304800"/>
            <a:ext cx="660400" cy="363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64" r:id="rId1"/>
    <p:sldLayoutId id="2147483865" r:id="rId2"/>
    <p:sldLayoutId id="2147483866" r:id="rId3"/>
    <p:sldLayoutId id="2147483867" r:id="rId4"/>
    <p:sldLayoutId id="2147483868" r:id="rId5"/>
    <p:sldLayoutId id="2147483869" r:id="rId6"/>
    <p:sldLayoutId id="2147483870" r:id="rId7"/>
    <p:sldLayoutId id="2147483871" r:id="rId8"/>
    <p:sldLayoutId id="2147483872" r:id="rId9"/>
    <p:sldLayoutId id="2147483873" r:id="rId10"/>
    <p:sldLayoutId id="2147483874" r:id="rId11"/>
    <p:sldLayoutId id="2147483838" r:id="rId12"/>
    <p:sldLayoutId id="2147483839" r:id="rId13"/>
    <p:sldLayoutId id="2147483840" r:id="rId14"/>
    <p:sldLayoutId id="2147483841" r:id="rId15"/>
    <p:sldLayoutId id="2147483842" r:id="rId16"/>
    <p:sldLayoutId id="2147483843" r:id="rId17"/>
    <p:sldLayoutId id="2147483844" r:id="rId18"/>
    <p:sldLayoutId id="2147483845" r:id="rId19"/>
    <p:sldLayoutId id="2147483846" r:id="rId20"/>
    <p:sldLayoutId id="2147483847" r:id="rId21"/>
    <p:sldLayoutId id="2147483848" r:id="rId22"/>
    <p:sldLayoutId id="2147483849" r:id="rId23"/>
    <p:sldLayoutId id="2147483850" r:id="rId24"/>
    <p:sldLayoutId id="2147483851" r:id="rId25"/>
    <p:sldLayoutId id="2147483852" r:id="rId26"/>
    <p:sldLayoutId id="2147483853" r:id="rId27"/>
    <p:sldLayoutId id="2147483854" r:id="rId28"/>
    <p:sldLayoutId id="2147483855" r:id="rId29"/>
    <p:sldLayoutId id="2147483856" r:id="rId30"/>
    <p:sldLayoutId id="2147483857" r:id="rId31"/>
    <p:sldLayoutId id="2147483858" r:id="rId32"/>
    <p:sldLayoutId id="2147483859" r:id="rId33"/>
    <p:sldLayoutId id="2147483875" r:id="rId34"/>
    <p:sldLayoutId id="2147483876" r:id="rId35"/>
    <p:sldLayoutId id="2147483877" r:id="rId36"/>
    <p:sldLayoutId id="2147483878" r:id="rId37"/>
    <p:sldLayoutId id="2147483879" r:id="rId38"/>
    <p:sldLayoutId id="2147483880" r:id="rId39"/>
    <p:sldLayoutId id="2147483881" r:id="rId40"/>
  </p:sldLayoutIdLst>
  <p:hf sldNum="0" hdr="0" ftr="0" dt="0"/>
  <p:txStyles>
    <p:titleStyle>
      <a:lvl1pPr algn="l" defTabSz="685800" rtl="0" fontAlgn="base">
        <a:spcBef>
          <a:spcPct val="0"/>
        </a:spcBef>
        <a:spcAft>
          <a:spcPct val="0"/>
        </a:spcAft>
        <a:defRPr sz="1900" b="1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685800" rtl="0" fontAlgn="base">
        <a:spcBef>
          <a:spcPct val="0"/>
        </a:spcBef>
        <a:spcAft>
          <a:spcPct val="0"/>
        </a:spcAft>
        <a:defRPr sz="1900" b="1">
          <a:solidFill>
            <a:schemeClr val="tx1"/>
          </a:solidFill>
          <a:latin typeface="Aptos" panose="020B0004020202020204" pitchFamily="34" charset="0"/>
        </a:defRPr>
      </a:lvl2pPr>
      <a:lvl3pPr algn="l" defTabSz="685800" rtl="0" fontAlgn="base">
        <a:spcBef>
          <a:spcPct val="0"/>
        </a:spcBef>
        <a:spcAft>
          <a:spcPct val="0"/>
        </a:spcAft>
        <a:defRPr sz="1900" b="1">
          <a:solidFill>
            <a:schemeClr val="tx1"/>
          </a:solidFill>
          <a:latin typeface="Aptos" panose="020B0004020202020204" pitchFamily="34" charset="0"/>
        </a:defRPr>
      </a:lvl3pPr>
      <a:lvl4pPr algn="l" defTabSz="685800" rtl="0" fontAlgn="base">
        <a:spcBef>
          <a:spcPct val="0"/>
        </a:spcBef>
        <a:spcAft>
          <a:spcPct val="0"/>
        </a:spcAft>
        <a:defRPr sz="1900" b="1">
          <a:solidFill>
            <a:schemeClr val="tx1"/>
          </a:solidFill>
          <a:latin typeface="Aptos" panose="020B0004020202020204" pitchFamily="34" charset="0"/>
        </a:defRPr>
      </a:lvl4pPr>
      <a:lvl5pPr algn="l" defTabSz="685800" rtl="0" fontAlgn="base">
        <a:spcBef>
          <a:spcPct val="0"/>
        </a:spcBef>
        <a:spcAft>
          <a:spcPct val="0"/>
        </a:spcAft>
        <a:defRPr sz="1900" b="1">
          <a:solidFill>
            <a:schemeClr val="tx1"/>
          </a:solidFill>
          <a:latin typeface="Aptos" panose="020B0004020202020204" pitchFamily="34" charset="0"/>
        </a:defRPr>
      </a:lvl5pPr>
      <a:lvl6pPr marL="457200" algn="l" defTabSz="685800" rtl="0" fontAlgn="base">
        <a:spcBef>
          <a:spcPct val="0"/>
        </a:spcBef>
        <a:spcAft>
          <a:spcPct val="0"/>
        </a:spcAft>
        <a:defRPr sz="1900" b="1">
          <a:solidFill>
            <a:schemeClr val="tx1"/>
          </a:solidFill>
          <a:latin typeface="Aptos" panose="020B0004020202020204" pitchFamily="34" charset="0"/>
        </a:defRPr>
      </a:lvl6pPr>
      <a:lvl7pPr marL="914400" algn="l" defTabSz="685800" rtl="0" fontAlgn="base">
        <a:spcBef>
          <a:spcPct val="0"/>
        </a:spcBef>
        <a:spcAft>
          <a:spcPct val="0"/>
        </a:spcAft>
        <a:defRPr sz="1900" b="1">
          <a:solidFill>
            <a:schemeClr val="tx1"/>
          </a:solidFill>
          <a:latin typeface="Aptos" panose="020B0004020202020204" pitchFamily="34" charset="0"/>
        </a:defRPr>
      </a:lvl7pPr>
      <a:lvl8pPr marL="1371600" algn="l" defTabSz="685800" rtl="0" fontAlgn="base">
        <a:spcBef>
          <a:spcPct val="0"/>
        </a:spcBef>
        <a:spcAft>
          <a:spcPct val="0"/>
        </a:spcAft>
        <a:defRPr sz="1900" b="1">
          <a:solidFill>
            <a:schemeClr val="tx1"/>
          </a:solidFill>
          <a:latin typeface="Aptos" panose="020B0004020202020204" pitchFamily="34" charset="0"/>
        </a:defRPr>
      </a:lvl8pPr>
      <a:lvl9pPr marL="1828800" algn="l" defTabSz="685800" rtl="0" fontAlgn="base">
        <a:spcBef>
          <a:spcPct val="0"/>
        </a:spcBef>
        <a:spcAft>
          <a:spcPct val="0"/>
        </a:spcAft>
        <a:defRPr sz="1900" b="1">
          <a:solidFill>
            <a:schemeClr val="tx1"/>
          </a:solidFill>
          <a:latin typeface="Aptos" panose="020B0004020202020204" pitchFamily="34" charset="0"/>
        </a:defRPr>
      </a:lvl9pPr>
    </p:titleStyle>
    <p:bodyStyle>
      <a:lvl1pPr algn="l" defTabSz="685800" rtl="0" fontAlgn="base">
        <a:spcBef>
          <a:spcPts val="450"/>
        </a:spcBef>
        <a:spcAft>
          <a:spcPct val="0"/>
        </a:spcAft>
        <a:buFont typeface="+mj-lt"/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188913" indent="-188913" algn="l" defTabSz="685800" rtl="0" fontAlgn="base">
        <a:spcBef>
          <a:spcPts val="450"/>
        </a:spcBef>
        <a:spcAft>
          <a:spcPct val="0"/>
        </a:spcAft>
        <a:buFont typeface="Aptos" panose="020B00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377825" indent="-188913" algn="l" defTabSz="685800" rtl="0" fontAlgn="base">
        <a:spcBef>
          <a:spcPts val="450"/>
        </a:spcBef>
        <a:spcAft>
          <a:spcPct val="0"/>
        </a:spcAft>
        <a:buFont typeface="Aptos" panose="020B00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566738" indent="-188913" algn="l" defTabSz="685800" rtl="0" fontAlgn="base">
        <a:spcBef>
          <a:spcPts val="300"/>
        </a:spcBef>
        <a:spcAft>
          <a:spcPct val="0"/>
        </a:spcAft>
        <a:buFont typeface="Aptos" panose="020B00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755650" indent="-188913" algn="l" defTabSz="685800" rtl="0" fontAlgn="base">
        <a:spcBef>
          <a:spcPts val="300"/>
        </a:spcBef>
        <a:spcAft>
          <a:spcPct val="0"/>
        </a:spcAft>
        <a:buFont typeface="Aptos" panose="020B00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Shape 2">
            <a:extLst>
              <a:ext uri="{FF2B5EF4-FFF2-40B4-BE49-F238E27FC236}">
                <a16:creationId xmlns:a16="http://schemas.microsoft.com/office/drawing/2014/main" id="{8A8B3B50-959D-7ABB-84C4-224736D4C084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1412875"/>
            <a:ext cx="720725" cy="728663"/>
          </a:xfrm>
          <a:prstGeom prst="rect">
            <a:avLst/>
          </a:prstGeom>
          <a:solidFill>
            <a:srgbClr val="B9B9B9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lIns="45718" tIns="45718" rIns="45718" bIns="45718"/>
          <a:lstStyle/>
          <a:p>
            <a:pPr eaLnBrk="1"/>
            <a:endParaRPr lang="en-US" altLang="en-US" sz="2400">
              <a:latin typeface="Times" panose="02020603050405020304" pitchFamily="18" charset="0"/>
              <a:cs typeface="Times" panose="02020603050405020304" pitchFamily="18" charset="0"/>
              <a:sym typeface="Times" panose="02020603050405020304" pitchFamily="18" charset="0"/>
            </a:endParaRPr>
          </a:p>
        </p:txBody>
      </p:sp>
      <p:pic>
        <p:nvPicPr>
          <p:cNvPr id="2051" name="image1.png" descr="PSI-Logo_narrow_30k.eps">
            <a:extLst>
              <a:ext uri="{FF2B5EF4-FFF2-40B4-BE49-F238E27FC236}">
                <a16:creationId xmlns:a16="http://schemas.microsoft.com/office/drawing/2014/main" id="{8B6BEAE7-E79D-5207-C127-C3BB37888D0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2800" y="285750"/>
            <a:ext cx="1016000" cy="36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</p:pic>
      <p:sp>
        <p:nvSpPr>
          <p:cNvPr id="2052" name="Shape 4">
            <a:extLst>
              <a:ext uri="{FF2B5EF4-FFF2-40B4-BE49-F238E27FC236}">
                <a16:creationId xmlns:a16="http://schemas.microsoft.com/office/drawing/2014/main" id="{F77DE4C9-C6C7-E41F-D833-8BCBE0EFEE2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1042988" y="1341438"/>
            <a:ext cx="7742237" cy="4679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>
                <a:sym typeface="Calibri" panose="020F0502020204030204" pitchFamily="34" charset="0"/>
              </a:rPr>
              <a:t>Textebene 1</a:t>
            </a:r>
          </a:p>
          <a:p>
            <a:pPr lvl="1"/>
            <a:r>
              <a:rPr lang="en-US" altLang="en-US">
                <a:sym typeface="Calibri" panose="020F0502020204030204" pitchFamily="34" charset="0"/>
              </a:rPr>
              <a:t>Textebene 2</a:t>
            </a:r>
          </a:p>
          <a:p>
            <a:pPr lvl="2"/>
            <a:r>
              <a:rPr lang="en-US" altLang="en-US">
                <a:sym typeface="Calibri" panose="020F0502020204030204" pitchFamily="34" charset="0"/>
              </a:rPr>
              <a:t>Textebene 3</a:t>
            </a:r>
          </a:p>
          <a:p>
            <a:pPr lvl="3"/>
            <a:r>
              <a:rPr lang="en-US" altLang="en-US">
                <a:sym typeface="Calibri" panose="020F0502020204030204" pitchFamily="34" charset="0"/>
              </a:rPr>
              <a:t>Textebene 4</a:t>
            </a:r>
          </a:p>
          <a:p>
            <a:pPr lvl="4"/>
            <a:r>
              <a:rPr lang="en-US" altLang="en-US">
                <a:sym typeface="Calibri" panose="020F0502020204030204" pitchFamily="34" charset="0"/>
              </a:rPr>
              <a:t>Textebene 5</a:t>
            </a:r>
          </a:p>
        </p:txBody>
      </p:sp>
      <p:sp>
        <p:nvSpPr>
          <p:cNvPr id="2053" name="Shape 5">
            <a:extLst>
              <a:ext uri="{FF2B5EF4-FFF2-40B4-BE49-F238E27FC236}">
                <a16:creationId xmlns:a16="http://schemas.microsoft.com/office/drawing/2014/main" id="{B4813AE8-8209-8001-0C58-D812E0FD9F3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076450" y="292100"/>
            <a:ext cx="6708775" cy="50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>
                <a:sym typeface="Georgia" panose="02040502050405020303" pitchFamily="18" charset="0"/>
              </a:rPr>
              <a:t>Titeltext</a:t>
            </a:r>
          </a:p>
        </p:txBody>
      </p:sp>
      <p:sp>
        <p:nvSpPr>
          <p:cNvPr id="2054" name="Shape 6">
            <a:extLst>
              <a:ext uri="{FF2B5EF4-FFF2-40B4-BE49-F238E27FC236}">
                <a16:creationId xmlns:a16="http://schemas.microsoft.com/office/drawing/2014/main" id="{35BED7E3-A0A7-D689-7BE0-3F3E7080C5B4}"/>
              </a:ext>
            </a:extLst>
          </p:cNvPr>
          <p:cNvSpPr>
            <a:spLocks noGrp="1" noChangeArrowheads="1"/>
          </p:cNvSpPr>
          <p:nvPr>
            <p:ph type="sldNum" sz="quarter" idx="2"/>
          </p:nvPr>
        </p:nvSpPr>
        <p:spPr bwMode="auto">
          <a:xfrm>
            <a:off x="8205788" y="6661150"/>
            <a:ext cx="133350" cy="12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eaLnBrk="1">
              <a:defRPr sz="90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de-DE" altLang="en-US"/>
              <a:t>Page </a:t>
            </a:r>
            <a:fld id="{ECAB7C23-DABE-47E6-A74F-C71D8654F067}" type="slidenum">
              <a:rPr lang="de-DE" altLang="en-US"/>
              <a:pPr/>
              <a:t>‹#›</a:t>
            </a:fld>
            <a:endParaRPr lang="de-DE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84" r:id="rId1"/>
    <p:sldLayoutId id="2147483885" r:id="rId2"/>
    <p:sldLayoutId id="2147483886" r:id="rId3"/>
    <p:sldLayoutId id="2147483887" r:id="rId4"/>
    <p:sldLayoutId id="2147483888" r:id="rId5"/>
    <p:sldLayoutId id="2147483889" r:id="rId6"/>
    <p:sldLayoutId id="2147483890" r:id="rId7"/>
    <p:sldLayoutId id="2147483891" r:id="rId8"/>
    <p:sldLayoutId id="2147483892" r:id="rId9"/>
    <p:sldLayoutId id="2147483893" r:id="rId10"/>
    <p:sldLayoutId id="2147483894" r:id="rId11"/>
    <p:sldLayoutId id="2147483895" r:id="rId12"/>
    <p:sldLayoutId id="2147483896" r:id="rId13"/>
    <p:sldLayoutId id="2147483897" r:id="rId14"/>
    <p:sldLayoutId id="2147483898" r:id="rId15"/>
    <p:sldLayoutId id="2147483899" r:id="rId16"/>
    <p:sldLayoutId id="2147483900" r:id="rId17"/>
  </p:sldLayoutIdLst>
  <p:transition spd="med"/>
  <p:hf sldNum="0" hdr="0" ftr="0" dt="0"/>
  <p:txStyles>
    <p:titleStyle>
      <a:lvl1pPr algn="l" rtl="0" fontAlgn="base">
        <a:spcBef>
          <a:spcPct val="0"/>
        </a:spcBef>
        <a:spcAft>
          <a:spcPct val="0"/>
        </a:spcAft>
        <a:defRPr sz="2500">
          <a:solidFill>
            <a:srgbClr val="686868"/>
          </a:solidFill>
          <a:latin typeface="Georgia"/>
          <a:ea typeface="Georgia"/>
          <a:cs typeface="Georgia"/>
          <a:sym typeface="Georgia" panose="02040502050405020303" pitchFamily="18" charset="0"/>
        </a:defRPr>
      </a:lvl1pPr>
      <a:lvl2pPr algn="l" rtl="0" fontAlgn="base">
        <a:spcBef>
          <a:spcPct val="0"/>
        </a:spcBef>
        <a:spcAft>
          <a:spcPct val="0"/>
        </a:spcAft>
        <a:defRPr sz="2500">
          <a:solidFill>
            <a:srgbClr val="686868"/>
          </a:solidFill>
          <a:latin typeface="Georgia"/>
          <a:ea typeface="Georgia"/>
          <a:cs typeface="Georgia"/>
          <a:sym typeface="Georgia" panose="02040502050405020303" pitchFamily="18" charset="0"/>
        </a:defRPr>
      </a:lvl2pPr>
      <a:lvl3pPr algn="l" rtl="0" fontAlgn="base">
        <a:spcBef>
          <a:spcPct val="0"/>
        </a:spcBef>
        <a:spcAft>
          <a:spcPct val="0"/>
        </a:spcAft>
        <a:defRPr sz="2500">
          <a:solidFill>
            <a:srgbClr val="686868"/>
          </a:solidFill>
          <a:latin typeface="Georgia"/>
          <a:ea typeface="Georgia"/>
          <a:cs typeface="Georgia"/>
          <a:sym typeface="Georgia" panose="02040502050405020303" pitchFamily="18" charset="0"/>
        </a:defRPr>
      </a:lvl3pPr>
      <a:lvl4pPr algn="l" rtl="0" fontAlgn="base">
        <a:spcBef>
          <a:spcPct val="0"/>
        </a:spcBef>
        <a:spcAft>
          <a:spcPct val="0"/>
        </a:spcAft>
        <a:defRPr sz="2500">
          <a:solidFill>
            <a:srgbClr val="686868"/>
          </a:solidFill>
          <a:latin typeface="Georgia"/>
          <a:ea typeface="Georgia"/>
          <a:cs typeface="Georgia"/>
          <a:sym typeface="Georgia" panose="02040502050405020303" pitchFamily="18" charset="0"/>
        </a:defRPr>
      </a:lvl4pPr>
      <a:lvl5pPr algn="l" rtl="0" fontAlgn="base">
        <a:spcBef>
          <a:spcPct val="0"/>
        </a:spcBef>
        <a:spcAft>
          <a:spcPct val="0"/>
        </a:spcAft>
        <a:defRPr sz="2500">
          <a:solidFill>
            <a:srgbClr val="686868"/>
          </a:solidFill>
          <a:latin typeface="Georgia"/>
          <a:ea typeface="Georgia"/>
          <a:cs typeface="Georgia"/>
          <a:sym typeface="Georgia" panose="02040502050405020303" pitchFamily="18" charset="0"/>
        </a:defRPr>
      </a:lvl5pPr>
      <a:lvl6pPr marL="0" marR="0" indent="0" algn="l" defTabSz="9144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500" b="0" i="0" u="none" strike="noStrike" cap="none" spc="0" baseline="0">
          <a:ln>
            <a:noFill/>
          </a:ln>
          <a:solidFill>
            <a:srgbClr val="686868"/>
          </a:solidFill>
          <a:uFillTx/>
          <a:latin typeface="Georgia"/>
          <a:ea typeface="Georgia"/>
          <a:cs typeface="Georgia"/>
          <a:sym typeface="Georgia"/>
        </a:defRPr>
      </a:lvl6pPr>
      <a:lvl7pPr marL="0" marR="0" indent="0" algn="l" defTabSz="9144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500" b="0" i="0" u="none" strike="noStrike" cap="none" spc="0" baseline="0">
          <a:ln>
            <a:noFill/>
          </a:ln>
          <a:solidFill>
            <a:srgbClr val="686868"/>
          </a:solidFill>
          <a:uFillTx/>
          <a:latin typeface="Georgia"/>
          <a:ea typeface="Georgia"/>
          <a:cs typeface="Georgia"/>
          <a:sym typeface="Georgia"/>
        </a:defRPr>
      </a:lvl7pPr>
      <a:lvl8pPr marL="0" marR="0" indent="0" algn="l" defTabSz="9144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500" b="0" i="0" u="none" strike="noStrike" cap="none" spc="0" baseline="0">
          <a:ln>
            <a:noFill/>
          </a:ln>
          <a:solidFill>
            <a:srgbClr val="686868"/>
          </a:solidFill>
          <a:uFillTx/>
          <a:latin typeface="Georgia"/>
          <a:ea typeface="Georgia"/>
          <a:cs typeface="Georgia"/>
          <a:sym typeface="Georgia"/>
        </a:defRPr>
      </a:lvl8pPr>
      <a:lvl9pPr marL="0" marR="0" indent="0" algn="l" defTabSz="9144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500" b="0" i="0" u="none" strike="noStrike" cap="none" spc="0" baseline="0">
          <a:ln>
            <a:noFill/>
          </a:ln>
          <a:solidFill>
            <a:srgbClr val="686868"/>
          </a:solidFill>
          <a:uFillTx/>
          <a:latin typeface="Georgia"/>
          <a:ea typeface="Georgia"/>
          <a:cs typeface="Georgia"/>
          <a:sym typeface="Georgia"/>
        </a:defRPr>
      </a:lvl9pPr>
    </p:titleStyle>
    <p:bodyStyle>
      <a:lvl1pPr marL="177800" indent="-177800" algn="l" rtl="0" fontAlgn="base">
        <a:lnSpc>
          <a:spcPct val="110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Arial" panose="020B0604020202020204" pitchFamily="34" charset="0"/>
        <a:buChar char="•"/>
        <a:defRPr>
          <a:solidFill>
            <a:srgbClr val="000000"/>
          </a:solidFill>
          <a:latin typeface="+mj-lt"/>
          <a:ea typeface="+mj-ea"/>
          <a:cs typeface="+mj-cs"/>
          <a:sym typeface="Calibri" panose="020F0502020204030204" pitchFamily="34" charset="0"/>
        </a:defRPr>
      </a:lvl1pPr>
      <a:lvl2pPr marL="355600" indent="-177800" algn="l" rtl="0" fontAlgn="base">
        <a:lnSpc>
          <a:spcPct val="110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Arial" panose="020B0604020202020204" pitchFamily="34" charset="0"/>
        <a:buChar char="−"/>
        <a:defRPr>
          <a:solidFill>
            <a:srgbClr val="000000"/>
          </a:solidFill>
          <a:latin typeface="+mj-lt"/>
          <a:ea typeface="+mj-ea"/>
          <a:cs typeface="+mj-cs"/>
          <a:sym typeface="Calibri" panose="020F0502020204030204" pitchFamily="34" charset="0"/>
        </a:defRPr>
      </a:lvl2pPr>
      <a:lvl3pPr marL="539750" indent="-184150" algn="l" rtl="0" fontAlgn="base">
        <a:lnSpc>
          <a:spcPct val="110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Arial" panose="020B0604020202020204" pitchFamily="34" charset="0"/>
        <a:buChar char="−"/>
        <a:defRPr>
          <a:solidFill>
            <a:srgbClr val="000000"/>
          </a:solidFill>
          <a:latin typeface="+mj-lt"/>
          <a:ea typeface="+mj-ea"/>
          <a:cs typeface="+mj-cs"/>
          <a:sym typeface="Calibri" panose="020F0502020204030204" pitchFamily="34" charset="0"/>
        </a:defRPr>
      </a:lvl3pPr>
      <a:lvl4pPr marL="717550" indent="-177800" algn="l" rtl="0" fontAlgn="base">
        <a:lnSpc>
          <a:spcPct val="110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Arial" panose="020B0604020202020204" pitchFamily="34" charset="0"/>
        <a:buChar char="−"/>
        <a:defRPr>
          <a:solidFill>
            <a:srgbClr val="000000"/>
          </a:solidFill>
          <a:latin typeface="+mj-lt"/>
          <a:ea typeface="+mj-ea"/>
          <a:cs typeface="+mj-cs"/>
          <a:sym typeface="Calibri" panose="020F0502020204030204" pitchFamily="34" charset="0"/>
        </a:defRPr>
      </a:lvl4pPr>
      <a:lvl5pPr marL="895350" indent="-177800" algn="l" rtl="0" fontAlgn="base">
        <a:lnSpc>
          <a:spcPct val="110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Arial" panose="020B0604020202020204" pitchFamily="34" charset="0"/>
        <a:buChar char="−"/>
        <a:defRPr>
          <a:solidFill>
            <a:srgbClr val="000000"/>
          </a:solidFill>
          <a:latin typeface="+mj-lt"/>
          <a:ea typeface="+mj-ea"/>
          <a:cs typeface="+mj-cs"/>
          <a:sym typeface="Calibri" panose="020F0502020204030204" pitchFamily="34" charset="0"/>
        </a:defRPr>
      </a:lvl5pPr>
      <a:lvl6pPr marL="1097161" marR="0" indent="-201811" algn="l" defTabSz="914400" rtl="0" eaLnBrk="1" latinLnBrk="0" hangingPunct="1">
        <a:lnSpc>
          <a:spcPct val="110000"/>
        </a:lnSpc>
        <a:spcBef>
          <a:spcPts val="0"/>
        </a:spcBef>
        <a:spcAft>
          <a:spcPts val="0"/>
        </a:spcAft>
        <a:buClr>
          <a:srgbClr val="000000"/>
        </a:buClr>
        <a:buSzPct val="100000"/>
        <a:buFont typeface="Arial"/>
        <a:buChar char="−"/>
        <a:tabLst/>
        <a:defRPr sz="18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6pPr>
      <a:lvl7pPr marL="1280120" marR="0" indent="-205383" algn="l" defTabSz="914400" rtl="0" eaLnBrk="1" latinLnBrk="0" hangingPunct="1">
        <a:lnSpc>
          <a:spcPct val="110000"/>
        </a:lnSpc>
        <a:spcBef>
          <a:spcPts val="0"/>
        </a:spcBef>
        <a:spcAft>
          <a:spcPts val="0"/>
        </a:spcAft>
        <a:buClr>
          <a:srgbClr val="000000"/>
        </a:buClr>
        <a:buSzPct val="100000"/>
        <a:buFont typeface="Arial"/>
        <a:buChar char="−"/>
        <a:tabLst/>
        <a:defRPr sz="18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7pPr>
      <a:lvl8pPr marL="1459111" marR="0" indent="-201811" algn="l" defTabSz="914400" rtl="0" eaLnBrk="1" latinLnBrk="0" hangingPunct="1">
        <a:lnSpc>
          <a:spcPct val="110000"/>
        </a:lnSpc>
        <a:spcBef>
          <a:spcPts val="0"/>
        </a:spcBef>
        <a:spcAft>
          <a:spcPts val="0"/>
        </a:spcAft>
        <a:buClr>
          <a:srgbClr val="000000"/>
        </a:buClr>
        <a:buSzPct val="100000"/>
        <a:buFont typeface="Arial"/>
        <a:buChar char="−"/>
        <a:tabLst/>
        <a:defRPr sz="18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8pPr>
      <a:lvl9pPr marL="1636710" marR="0" indent="-200024" algn="l" defTabSz="914400" rtl="0" eaLnBrk="1" latinLnBrk="0" hangingPunct="1">
        <a:lnSpc>
          <a:spcPct val="110000"/>
        </a:lnSpc>
        <a:spcBef>
          <a:spcPts val="0"/>
        </a:spcBef>
        <a:spcAft>
          <a:spcPts val="0"/>
        </a:spcAft>
        <a:buClr>
          <a:srgbClr val="000000"/>
        </a:buClr>
        <a:buSzPct val="100000"/>
        <a:buFont typeface="Arial"/>
        <a:buChar char="−"/>
        <a:tabLst/>
        <a:defRPr sz="18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9pPr>
    </p:bodyStyle>
    <p:otherStyle>
      <a:lvl1pPr marL="0" marR="0" indent="0" algn="l" defTabSz="9144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1pPr>
      <a:lvl2pPr marL="0" marR="0" indent="0" algn="l" defTabSz="9144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2pPr>
      <a:lvl3pPr marL="0" marR="0" indent="0" algn="l" defTabSz="9144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3pPr>
      <a:lvl4pPr marL="0" marR="0" indent="0" algn="l" defTabSz="9144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4pPr>
      <a:lvl5pPr marL="0" marR="0" indent="0" algn="l" defTabSz="9144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5pPr>
      <a:lvl6pPr marL="0" marR="0" indent="0" algn="l" defTabSz="9144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6pPr>
      <a:lvl7pPr marL="0" marR="0" indent="0" algn="l" defTabSz="9144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7pPr>
      <a:lvl8pPr marL="0" marR="0" indent="0" algn="l" defTabSz="9144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8pPr>
      <a:lvl9pPr marL="0" marR="0" indent="0" algn="l" defTabSz="9144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8">
            <a:extLst>
              <a:ext uri="{FF2B5EF4-FFF2-40B4-BE49-F238E27FC236}">
                <a16:creationId xmlns:a16="http://schemas.microsoft.com/office/drawing/2014/main" id="{9F33269A-3907-F85B-8ADD-230785B9841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076450" y="287338"/>
            <a:ext cx="6708775" cy="509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CH" altLang="en-US"/>
              <a:t>Enter slide title</a:t>
            </a:r>
            <a:endParaRPr lang="en-GB" altLang="en-US"/>
          </a:p>
        </p:txBody>
      </p:sp>
      <p:sp>
        <p:nvSpPr>
          <p:cNvPr id="3075" name="Foliennummernplatzhalter 5">
            <a:extLst>
              <a:ext uri="{FF2B5EF4-FFF2-40B4-BE49-F238E27FC236}">
                <a16:creationId xmlns:a16="http://schemas.microsoft.com/office/drawing/2014/main" id="{74ADC863-ECA8-800F-277B-8C17C1122568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205788" y="6624638"/>
            <a:ext cx="576262" cy="196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 eaLnBrk="1">
              <a:defRPr sz="800">
                <a:latin typeface="Calibri" panose="020F0502020204030204" pitchFamily="34" charset="0"/>
              </a:defRPr>
            </a:lvl1pPr>
          </a:lstStyle>
          <a:p>
            <a:r>
              <a:rPr lang="de-DE" altLang="en-US"/>
              <a:t>Page </a:t>
            </a:r>
            <a:fld id="{690A3BEB-456A-4C27-9021-D07B36CD58EA}" type="slidenum">
              <a:rPr lang="de-DE" altLang="en-US"/>
              <a:pPr/>
              <a:t>‹#›</a:t>
            </a:fld>
            <a:endParaRPr lang="de-DE" altLang="en-US"/>
          </a:p>
        </p:txBody>
      </p:sp>
      <p:sp>
        <p:nvSpPr>
          <p:cNvPr id="3076" name="Rechteck 12">
            <a:extLst>
              <a:ext uri="{FF2B5EF4-FFF2-40B4-BE49-F238E27FC236}">
                <a16:creationId xmlns:a16="http://schemas.microsoft.com/office/drawing/2014/main" id="{94DA368A-8934-EE09-FD77-B101DAECB658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1412875"/>
            <a:ext cx="612775" cy="815975"/>
          </a:xfrm>
          <a:prstGeom prst="rect">
            <a:avLst/>
          </a:prstGeom>
          <a:solidFill>
            <a:srgbClr val="B9B9B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/>
            <a:endParaRPr lang="de-DE" altLang="en-US" sz="2400">
              <a:latin typeface="Times" panose="02020603050405020304" pitchFamily="18" charset="0"/>
            </a:endParaRPr>
          </a:p>
        </p:txBody>
      </p:sp>
      <p:sp>
        <p:nvSpPr>
          <p:cNvPr id="2" name="Textplatzhalter 1">
            <a:extLst>
              <a:ext uri="{FF2B5EF4-FFF2-40B4-BE49-F238E27FC236}">
                <a16:creationId xmlns:a16="http://schemas.microsoft.com/office/drawing/2014/main" id="{44F110EA-2ECD-5875-7453-40F56C489CD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042988" y="1341438"/>
            <a:ext cx="7742237" cy="467995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GB" noProof="0" dirty="0"/>
              <a:t>Edit master text format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  <a:p>
            <a:pPr lvl="5"/>
            <a:r>
              <a:rPr lang="en-GB" noProof="0" dirty="0"/>
              <a:t>Sixth level</a:t>
            </a:r>
          </a:p>
          <a:p>
            <a:pPr lvl="6"/>
            <a:r>
              <a:rPr lang="en-GB" noProof="0" dirty="0"/>
              <a:t>Seventh level</a:t>
            </a:r>
          </a:p>
          <a:p>
            <a:pPr lvl="7"/>
            <a:r>
              <a:rPr lang="en-GB" noProof="0" dirty="0"/>
              <a:t>Eighth level</a:t>
            </a:r>
          </a:p>
          <a:p>
            <a:pPr lvl="8"/>
            <a:r>
              <a:rPr lang="en-GB" noProof="0" dirty="0"/>
              <a:t>Ninth level</a:t>
            </a:r>
          </a:p>
        </p:txBody>
      </p:sp>
      <p:pic>
        <p:nvPicPr>
          <p:cNvPr id="3078" name="Bild 14" descr="PSI-Logo_narrow_30k.eps">
            <a:extLst>
              <a:ext uri="{FF2B5EF4-FFF2-40B4-BE49-F238E27FC236}">
                <a16:creationId xmlns:a16="http://schemas.microsoft.com/office/drawing/2014/main" id="{2D806CC3-9484-9E09-B88A-D1CADE5D8693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8675" y="285750"/>
            <a:ext cx="1014413" cy="48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02" r:id="rId1"/>
    <p:sldLayoutId id="2147483860" r:id="rId2"/>
    <p:sldLayoutId id="2147483903" r:id="rId3"/>
    <p:sldLayoutId id="2147483861" r:id="rId4"/>
    <p:sldLayoutId id="2147483904" r:id="rId5"/>
    <p:sldLayoutId id="2147483862" r:id="rId6"/>
    <p:sldLayoutId id="2147483905" r:id="rId7"/>
    <p:sldLayoutId id="2147483906" r:id="rId8"/>
    <p:sldLayoutId id="2147483863" r:id="rId9"/>
  </p:sldLayoutIdLst>
  <p:transition spd="med"/>
  <p:hf sldNum="0" hdr="0" ftr="0" dt="0"/>
  <p:txStyles>
    <p:titleStyle>
      <a:lvl1pPr algn="l" rtl="0" fontAlgn="base">
        <a:spcBef>
          <a:spcPct val="0"/>
        </a:spcBef>
        <a:spcAft>
          <a:spcPct val="0"/>
        </a:spcAft>
        <a:defRPr sz="2400" kern="1000">
          <a:solidFill>
            <a:srgbClr val="686868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2400">
          <a:solidFill>
            <a:srgbClr val="686868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2pPr>
      <a:lvl3pPr algn="l" rtl="0" fontAlgn="base">
        <a:spcBef>
          <a:spcPct val="0"/>
        </a:spcBef>
        <a:spcAft>
          <a:spcPct val="0"/>
        </a:spcAft>
        <a:defRPr sz="2400">
          <a:solidFill>
            <a:srgbClr val="686868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3pPr>
      <a:lvl4pPr algn="l" rtl="0" fontAlgn="base">
        <a:spcBef>
          <a:spcPct val="0"/>
        </a:spcBef>
        <a:spcAft>
          <a:spcPct val="0"/>
        </a:spcAft>
        <a:defRPr sz="2400">
          <a:solidFill>
            <a:srgbClr val="686868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4pPr>
      <a:lvl5pPr algn="l" rtl="0" fontAlgn="base">
        <a:spcBef>
          <a:spcPct val="0"/>
        </a:spcBef>
        <a:spcAft>
          <a:spcPct val="0"/>
        </a:spcAft>
        <a:defRPr sz="2400">
          <a:solidFill>
            <a:srgbClr val="686868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5pPr>
      <a:lvl6pPr marL="457178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6pPr>
      <a:lvl7pPr marL="914354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7pPr>
      <a:lvl8pPr marL="1371532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8pPr>
      <a:lvl9pPr marL="1828709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9pPr>
    </p:titleStyle>
    <p:bodyStyle>
      <a:lvl1pPr marL="176213" indent="-176213" algn="l" rtl="0" fontAlgn="base">
        <a:lnSpc>
          <a:spcPct val="110000"/>
        </a:lnSpc>
        <a:spcBef>
          <a:spcPct val="0"/>
        </a:spcBef>
        <a:spcAft>
          <a:spcPct val="0"/>
        </a:spcAft>
        <a:buClr>
          <a:schemeClr val="tx1"/>
        </a:buClr>
        <a:buFont typeface="Arial" panose="020B0604020202020204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1pPr>
      <a:lvl2pPr marL="354013" indent="-176213" algn="l" rtl="0" fontAlgn="base">
        <a:lnSpc>
          <a:spcPct val="110000"/>
        </a:lnSpc>
        <a:spcBef>
          <a:spcPct val="0"/>
        </a:spcBef>
        <a:spcAft>
          <a:spcPct val="0"/>
        </a:spcAft>
        <a:buClr>
          <a:schemeClr val="tx1"/>
        </a:buClr>
        <a:buSzPct val="100000"/>
        <a:buFont typeface="Symbol" panose="05050102010706020507" pitchFamily="18" charset="2"/>
        <a:buChar char="-"/>
        <a:defRPr sz="1700" kern="1200">
          <a:solidFill>
            <a:schemeClr val="tx1"/>
          </a:solidFill>
          <a:latin typeface="+mn-lt"/>
          <a:ea typeface="+mn-ea"/>
          <a:cs typeface="+mn-cs"/>
        </a:defRPr>
      </a:lvl2pPr>
      <a:lvl3pPr marL="354013" indent="182563" algn="l" rtl="0" fontAlgn="base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700">
          <a:solidFill>
            <a:schemeClr val="tx1"/>
          </a:solidFill>
          <a:latin typeface="+mn-lt"/>
          <a:ea typeface="MS PGothic" panose="020B0600070205080204" pitchFamily="34" charset="-128"/>
          <a:cs typeface="MS PGothic" panose="020B0600070205080204" pitchFamily="34" charset="-128"/>
        </a:defRPr>
      </a:lvl3pPr>
      <a:lvl4pPr marL="715963" indent="-176213" algn="l" rtl="0" fontAlgn="base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700" kern="1200">
          <a:solidFill>
            <a:schemeClr val="tx1"/>
          </a:solidFill>
          <a:latin typeface="+mn-lt"/>
          <a:ea typeface="MS PGothic" panose="020B0600070205080204" pitchFamily="34" charset="-128"/>
          <a:cs typeface="MS PGothic" panose="020B0600070205080204" pitchFamily="34" charset="-128"/>
        </a:defRPr>
      </a:lvl4pPr>
      <a:lvl5pPr marL="893763" indent="-176213" algn="l" rtl="0" fontAlgn="base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700" kern="1200">
          <a:solidFill>
            <a:schemeClr val="tx1"/>
          </a:solidFill>
          <a:latin typeface="+mn-lt"/>
          <a:ea typeface="+mn-ea"/>
          <a:cs typeface="MS PGothic" panose="020B0600070205080204" pitchFamily="34" charset="-128"/>
        </a:defRPr>
      </a:lvl5pPr>
      <a:lvl6pPr marL="1074685" indent="-17938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700">
          <a:solidFill>
            <a:schemeClr val="tx1"/>
          </a:solidFill>
          <a:latin typeface="+mn-lt"/>
          <a:ea typeface="+mn-ea"/>
        </a:defRPr>
      </a:lvl6pPr>
      <a:lvl7pPr marL="1257238" indent="-182554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700">
          <a:solidFill>
            <a:schemeClr val="tx1"/>
          </a:solidFill>
          <a:latin typeface="+mn-lt"/>
          <a:ea typeface="+mn-ea"/>
        </a:defRPr>
      </a:lvl7pPr>
      <a:lvl8pPr marL="1436616" indent="-17938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700">
          <a:solidFill>
            <a:schemeClr val="tx1"/>
          </a:solidFill>
          <a:latin typeface="+mn-lt"/>
          <a:ea typeface="+mn-ea"/>
        </a:defRPr>
      </a:lvl8pPr>
      <a:lvl9pPr marL="1614408" indent="-177792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7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de-DE"/>
      </a:defPPr>
      <a:lvl1pPr marL="0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78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54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32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09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86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62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40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18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2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7" Type="http://schemas.openxmlformats.org/officeDocument/2006/relationships/image" Target="../media/image2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22.png"/><Relationship Id="rId5" Type="http://schemas.openxmlformats.org/officeDocument/2006/relationships/image" Target="../media/image20.png"/><Relationship Id="rId4" Type="http://schemas.openxmlformats.org/officeDocument/2006/relationships/image" Target="../media/image2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5.xml"/><Relationship Id="rId5" Type="http://schemas.openxmlformats.org/officeDocument/2006/relationships/image" Target="../media/image26.emf"/><Relationship Id="rId4" Type="http://schemas.openxmlformats.org/officeDocument/2006/relationships/image" Target="../media/image25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28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png"/><Relationship Id="rId3" Type="http://schemas.openxmlformats.org/officeDocument/2006/relationships/image" Target="../media/image29.jpeg"/><Relationship Id="rId7" Type="http://schemas.openxmlformats.org/officeDocument/2006/relationships/image" Target="../media/image33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32.png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7" Type="http://schemas.openxmlformats.org/officeDocument/2006/relationships/image" Target="../media/image39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38.jpeg"/><Relationship Id="rId5" Type="http://schemas.openxmlformats.org/officeDocument/2006/relationships/image" Target="../media/image37.jpeg"/><Relationship Id="rId4" Type="http://schemas.openxmlformats.org/officeDocument/2006/relationships/image" Target="../media/image36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png"/><Relationship Id="rId3" Type="http://schemas.openxmlformats.org/officeDocument/2006/relationships/image" Target="../media/image40.png"/><Relationship Id="rId7" Type="http://schemas.openxmlformats.org/officeDocument/2006/relationships/image" Target="../media/image4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43.emf"/><Relationship Id="rId5" Type="http://schemas.openxmlformats.org/officeDocument/2006/relationships/image" Target="../media/image42.png"/><Relationship Id="rId4" Type="http://schemas.openxmlformats.org/officeDocument/2006/relationships/image" Target="../media/image4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el 1">
            <a:extLst>
              <a:ext uri="{FF2B5EF4-FFF2-40B4-BE49-F238E27FC236}">
                <a16:creationId xmlns:a16="http://schemas.microsoft.com/office/drawing/2014/main" id="{D0CF7C7E-183C-8ECD-54C8-66C2CF77D6E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21494" y="2069078"/>
            <a:ext cx="6034088" cy="2007994"/>
          </a:xfrm>
        </p:spPr>
        <p:txBody>
          <a:bodyPr>
            <a:norm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sym typeface="Georgia"/>
              </a:rPr>
              <a:t>Magnet Section meeting </a:t>
            </a:r>
            <a:br>
              <a:rPr lang="en-US" dirty="0">
                <a:sym typeface="Georgia"/>
              </a:rPr>
            </a:br>
            <a:br>
              <a:rPr lang="en-US" dirty="0">
                <a:sym typeface="Georgia"/>
              </a:rPr>
            </a:br>
            <a:endParaRPr lang="en-US" sz="2000" dirty="0">
              <a:sym typeface="Georgia"/>
            </a:endParaRPr>
          </a:p>
        </p:txBody>
      </p:sp>
      <p:sp>
        <p:nvSpPr>
          <p:cNvPr id="4" name="Untertitel 3">
            <a:extLst>
              <a:ext uri="{FF2B5EF4-FFF2-40B4-BE49-F238E27FC236}">
                <a16:creationId xmlns:a16="http://schemas.microsoft.com/office/drawing/2014/main" id="{1D561AF4-B2B0-55BB-1DF8-883E3180C68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79512" y="4077072"/>
            <a:ext cx="6034088" cy="504056"/>
          </a:xfrm>
        </p:spPr>
        <p:txBody>
          <a:bodyPr>
            <a:normAutofit fontScale="92500" lnSpcReduction="10000"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buFont typeface="Arial"/>
              <a:buNone/>
              <a:defRPr/>
            </a:pPr>
            <a:r>
              <a:rPr lang="en-US" sz="2000" dirty="0">
                <a:solidFill>
                  <a:srgbClr val="FFFF00"/>
                </a:solidFill>
                <a:sym typeface="Calibri"/>
              </a:rPr>
              <a:t>Highlights and perspective: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Arial"/>
              <a:buNone/>
              <a:defRPr/>
            </a:pPr>
            <a:r>
              <a:rPr lang="en-US" sz="2000" dirty="0">
                <a:solidFill>
                  <a:srgbClr val="FFFF00"/>
                </a:solidFill>
                <a:sym typeface="Calibri"/>
              </a:rPr>
              <a:t>Group “</a:t>
            </a:r>
            <a:r>
              <a:rPr lang="en-US" sz="2000" u="sng" dirty="0" err="1">
                <a:solidFill>
                  <a:srgbClr val="FFFF00"/>
                </a:solidFill>
                <a:sym typeface="Calibri"/>
              </a:rPr>
              <a:t>Magnetdesign</a:t>
            </a:r>
            <a:r>
              <a:rPr lang="en-US" sz="2000" u="sng" dirty="0">
                <a:solidFill>
                  <a:srgbClr val="FFFF00"/>
                </a:solidFill>
                <a:sym typeface="Calibri"/>
              </a:rPr>
              <a:t> und </a:t>
            </a:r>
            <a:r>
              <a:rPr lang="en-US" sz="2000" u="sng" dirty="0" err="1">
                <a:solidFill>
                  <a:srgbClr val="FFFF00"/>
                </a:solidFill>
                <a:sym typeface="Calibri"/>
              </a:rPr>
              <a:t>Messungen</a:t>
            </a:r>
            <a:r>
              <a:rPr lang="en-US" sz="2000" u="sng" dirty="0">
                <a:solidFill>
                  <a:srgbClr val="FFFF00"/>
                </a:solidFill>
                <a:sym typeface="Calibri"/>
              </a:rPr>
              <a:t> (8431)</a:t>
            </a:r>
            <a:r>
              <a:rPr lang="en-US" sz="2000" dirty="0">
                <a:solidFill>
                  <a:srgbClr val="FFFF00"/>
                </a:solidFill>
                <a:sym typeface="Calibri"/>
              </a:rPr>
              <a:t>”</a:t>
            </a:r>
          </a:p>
        </p:txBody>
      </p:sp>
      <p:sp>
        <p:nvSpPr>
          <p:cNvPr id="49158" name="TextBox 11">
            <a:extLst>
              <a:ext uri="{FF2B5EF4-FFF2-40B4-BE49-F238E27FC236}">
                <a16:creationId xmlns:a16="http://schemas.microsoft.com/office/drawing/2014/main" id="{6DE5B408-46C1-797C-BDCF-EEC627A6DEF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5789" y="6021288"/>
            <a:ext cx="5858419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eaLnBrk="1">
              <a:spcBef>
                <a:spcPts val="900"/>
              </a:spcBef>
            </a:pPr>
            <a:r>
              <a:rPr lang="en-US" altLang="en-US" sz="2000" b="1" dirty="0">
                <a:solidFill>
                  <a:srgbClr val="FFFF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PSI- 12 December 2025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9B879FA-CF18-0AE1-CC90-3D51734748E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32240" y="1595463"/>
            <a:ext cx="1552792" cy="49632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4209757"/>
      </p:ext>
    </p:extLst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A8DA586-3B52-5B74-4621-514228E8A62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ject 2">
            <a:extLst>
              <a:ext uri="{FF2B5EF4-FFF2-40B4-BE49-F238E27FC236}">
                <a16:creationId xmlns:a16="http://schemas.microsoft.com/office/drawing/2014/main" id="{BEAE49A9-3851-1C26-E72D-78513E9E96C4}"/>
              </a:ext>
            </a:extLst>
          </p:cNvPr>
          <p:cNvSpPr txBox="1">
            <a:spLocks/>
          </p:cNvSpPr>
          <p:nvPr/>
        </p:nvSpPr>
        <p:spPr>
          <a:xfrm>
            <a:off x="611560" y="-13573"/>
            <a:ext cx="7314139" cy="509882"/>
          </a:xfrm>
          <a:prstGeom prst="rect">
            <a:avLst/>
          </a:prstGeom>
        </p:spPr>
        <p:txBody>
          <a:bodyPr vert="horz" wrap="square" lIns="0" tIns="139191" rIns="0" bIns="0" rtlCol="0" anchor="t">
            <a:spAutoFit/>
          </a:bodyPr>
          <a:lstStyle>
            <a:lvl1pPr algn="l" defTabSz="685800" rtl="0" fontAlgn="base">
              <a:spcBef>
                <a:spcPct val="0"/>
              </a:spcBef>
              <a:spcAft>
                <a:spcPct val="0"/>
              </a:spcAft>
              <a:defRPr sz="19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defTabSz="685800" rtl="0" fontAlgn="base">
              <a:spcBef>
                <a:spcPct val="0"/>
              </a:spcBef>
              <a:spcAft>
                <a:spcPct val="0"/>
              </a:spcAft>
              <a:defRPr sz="1900" b="1">
                <a:solidFill>
                  <a:schemeClr val="tx1"/>
                </a:solidFill>
                <a:latin typeface="Aptos" panose="020B0004020202020204" pitchFamily="34" charset="0"/>
              </a:defRPr>
            </a:lvl2pPr>
            <a:lvl3pPr algn="l" defTabSz="685800" rtl="0" fontAlgn="base">
              <a:spcBef>
                <a:spcPct val="0"/>
              </a:spcBef>
              <a:spcAft>
                <a:spcPct val="0"/>
              </a:spcAft>
              <a:defRPr sz="1900" b="1">
                <a:solidFill>
                  <a:schemeClr val="tx1"/>
                </a:solidFill>
                <a:latin typeface="Aptos" panose="020B0004020202020204" pitchFamily="34" charset="0"/>
              </a:defRPr>
            </a:lvl3pPr>
            <a:lvl4pPr algn="l" defTabSz="685800" rtl="0" fontAlgn="base">
              <a:spcBef>
                <a:spcPct val="0"/>
              </a:spcBef>
              <a:spcAft>
                <a:spcPct val="0"/>
              </a:spcAft>
              <a:defRPr sz="1900" b="1">
                <a:solidFill>
                  <a:schemeClr val="tx1"/>
                </a:solidFill>
                <a:latin typeface="Aptos" panose="020B0004020202020204" pitchFamily="34" charset="0"/>
              </a:defRPr>
            </a:lvl4pPr>
            <a:lvl5pPr algn="l" defTabSz="685800" rtl="0" fontAlgn="base">
              <a:spcBef>
                <a:spcPct val="0"/>
              </a:spcBef>
              <a:spcAft>
                <a:spcPct val="0"/>
              </a:spcAft>
              <a:defRPr sz="1900" b="1">
                <a:solidFill>
                  <a:schemeClr val="tx1"/>
                </a:solidFill>
                <a:latin typeface="Aptos" panose="020B0004020202020204" pitchFamily="34" charset="0"/>
              </a:defRPr>
            </a:lvl5pPr>
            <a:lvl6pPr marL="457200" algn="l" defTabSz="685800" rtl="0" fontAlgn="base">
              <a:spcBef>
                <a:spcPct val="0"/>
              </a:spcBef>
              <a:spcAft>
                <a:spcPct val="0"/>
              </a:spcAft>
              <a:defRPr sz="1900" b="1">
                <a:solidFill>
                  <a:schemeClr val="tx1"/>
                </a:solidFill>
                <a:latin typeface="Aptos" panose="020B0004020202020204" pitchFamily="34" charset="0"/>
              </a:defRPr>
            </a:lvl6pPr>
            <a:lvl7pPr marL="914400" algn="l" defTabSz="685800" rtl="0" fontAlgn="base">
              <a:spcBef>
                <a:spcPct val="0"/>
              </a:spcBef>
              <a:spcAft>
                <a:spcPct val="0"/>
              </a:spcAft>
              <a:defRPr sz="1900" b="1">
                <a:solidFill>
                  <a:schemeClr val="tx1"/>
                </a:solidFill>
                <a:latin typeface="Aptos" panose="020B0004020202020204" pitchFamily="34" charset="0"/>
              </a:defRPr>
            </a:lvl7pPr>
            <a:lvl8pPr marL="1371600" algn="l" defTabSz="685800" rtl="0" fontAlgn="base">
              <a:spcBef>
                <a:spcPct val="0"/>
              </a:spcBef>
              <a:spcAft>
                <a:spcPct val="0"/>
              </a:spcAft>
              <a:defRPr sz="1900" b="1">
                <a:solidFill>
                  <a:schemeClr val="tx1"/>
                </a:solidFill>
                <a:latin typeface="Aptos" panose="020B0004020202020204" pitchFamily="34" charset="0"/>
              </a:defRPr>
            </a:lvl8pPr>
            <a:lvl9pPr marL="1828800" algn="l" defTabSz="685800" rtl="0" fontAlgn="base">
              <a:spcBef>
                <a:spcPct val="0"/>
              </a:spcBef>
              <a:spcAft>
                <a:spcPct val="0"/>
              </a:spcAft>
              <a:defRPr sz="1900" b="1">
                <a:solidFill>
                  <a:schemeClr val="tx1"/>
                </a:solidFill>
                <a:latin typeface="Aptos" panose="020B0004020202020204" pitchFamily="34" charset="0"/>
              </a:defRPr>
            </a:lvl9pPr>
          </a:lstStyle>
          <a:p>
            <a:pPr marL="127000" marR="0" lvl="0" indent="0" algn="ctr" defTabSz="685800" rtl="0" eaLnBrk="1" fontAlgn="auto" latinLnBrk="0" hangingPunct="1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dirty="0">
                <a:solidFill>
                  <a:srgbClr val="3333FF"/>
                </a:solidFill>
                <a:latin typeface="Aptos"/>
                <a:cs typeface="Calibri" panose="020F0502020204030204" pitchFamily="34" charset="0"/>
              </a:rPr>
              <a:t>…wishes for 2026…</a:t>
            </a:r>
            <a:endParaRPr kumimoji="0" lang="en-US" sz="2400" b="1" i="0" u="none" strike="noStrike" kern="1200" cap="none" spc="-10" normalizeH="0" baseline="0" dirty="0">
              <a:ln>
                <a:noFill/>
              </a:ln>
              <a:solidFill>
                <a:srgbClr val="3333FF"/>
              </a:solidFill>
              <a:effectLst/>
              <a:uLnTx/>
              <a:uFillTx/>
              <a:latin typeface="Aptos"/>
              <a:ea typeface="+mj-ea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EB844C5-3DB1-9853-134C-A39916B0D1E8}"/>
              </a:ext>
            </a:extLst>
          </p:cNvPr>
          <p:cNvSpPr txBox="1"/>
          <p:nvPr/>
        </p:nvSpPr>
        <p:spPr>
          <a:xfrm>
            <a:off x="683568" y="1907067"/>
            <a:ext cx="7920880" cy="86177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800" dirty="0"/>
              <a:t>Strengthen teamwork by finding projects for </a:t>
            </a:r>
          </a:p>
          <a:p>
            <a:pPr algn="ctr"/>
            <a:r>
              <a:rPr lang="en-US" sz="2800" dirty="0"/>
              <a:t>cross-group collaboration</a:t>
            </a:r>
            <a:endParaRPr lang="de-CH" sz="2800" dirty="0"/>
          </a:p>
        </p:txBody>
      </p:sp>
    </p:spTree>
    <p:extLst>
      <p:ext uri="{BB962C8B-B14F-4D97-AF65-F5344CB8AC3E}">
        <p14:creationId xmlns:p14="http://schemas.microsoft.com/office/powerpoint/2010/main" val="201810188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ECD9DAE7-126D-DBD6-3A90-F3A910F6EF2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79512" y="2204864"/>
            <a:ext cx="4706268" cy="2016224"/>
          </a:xfrm>
        </p:spPr>
        <p:txBody>
          <a:bodyPr/>
          <a:lstStyle/>
          <a:p>
            <a:pPr algn="ctr"/>
            <a:r>
              <a:rPr lang="en-US"/>
              <a:t>Thank you </a:t>
            </a:r>
            <a:br>
              <a:rPr lang="en-US"/>
            </a:br>
            <a:r>
              <a:rPr lang="en-US"/>
              <a:t>for </a:t>
            </a:r>
            <a:br>
              <a:rPr lang="en-US"/>
            </a:br>
            <a:r>
              <a:rPr lang="en-US"/>
              <a:t>your attention</a:t>
            </a:r>
            <a:br>
              <a:rPr lang="en-US"/>
            </a:b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4979315"/>
      </p:ext>
    </p:extLst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ject 2">
            <a:extLst>
              <a:ext uri="{FF2B5EF4-FFF2-40B4-BE49-F238E27FC236}">
                <a16:creationId xmlns:a16="http://schemas.microsoft.com/office/drawing/2014/main" id="{FB25B8D3-E46A-B6FB-BDC5-AE7E3BE26770}"/>
              </a:ext>
            </a:extLst>
          </p:cNvPr>
          <p:cNvSpPr txBox="1">
            <a:spLocks/>
          </p:cNvSpPr>
          <p:nvPr/>
        </p:nvSpPr>
        <p:spPr>
          <a:xfrm>
            <a:off x="323528" y="20016"/>
            <a:ext cx="7314139" cy="632993"/>
          </a:xfrm>
          <a:prstGeom prst="rect">
            <a:avLst/>
          </a:prstGeom>
        </p:spPr>
        <p:txBody>
          <a:bodyPr vert="horz" wrap="square" lIns="0" tIns="139191" rIns="0" bIns="0" rtlCol="0" anchor="t">
            <a:spAutoFit/>
          </a:bodyPr>
          <a:lstStyle>
            <a:lvl1pPr algn="l" defTabSz="685800" rtl="0" fontAlgn="base">
              <a:spcBef>
                <a:spcPct val="0"/>
              </a:spcBef>
              <a:spcAft>
                <a:spcPct val="0"/>
              </a:spcAft>
              <a:defRPr sz="19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defTabSz="685800" rtl="0" fontAlgn="base">
              <a:spcBef>
                <a:spcPct val="0"/>
              </a:spcBef>
              <a:spcAft>
                <a:spcPct val="0"/>
              </a:spcAft>
              <a:defRPr sz="1900" b="1">
                <a:solidFill>
                  <a:schemeClr val="tx1"/>
                </a:solidFill>
                <a:latin typeface="Aptos" panose="020B0004020202020204" pitchFamily="34" charset="0"/>
              </a:defRPr>
            </a:lvl2pPr>
            <a:lvl3pPr algn="l" defTabSz="685800" rtl="0" fontAlgn="base">
              <a:spcBef>
                <a:spcPct val="0"/>
              </a:spcBef>
              <a:spcAft>
                <a:spcPct val="0"/>
              </a:spcAft>
              <a:defRPr sz="1900" b="1">
                <a:solidFill>
                  <a:schemeClr val="tx1"/>
                </a:solidFill>
                <a:latin typeface="Aptos" panose="020B0004020202020204" pitchFamily="34" charset="0"/>
              </a:defRPr>
            </a:lvl3pPr>
            <a:lvl4pPr algn="l" defTabSz="685800" rtl="0" fontAlgn="base">
              <a:spcBef>
                <a:spcPct val="0"/>
              </a:spcBef>
              <a:spcAft>
                <a:spcPct val="0"/>
              </a:spcAft>
              <a:defRPr sz="1900" b="1">
                <a:solidFill>
                  <a:schemeClr val="tx1"/>
                </a:solidFill>
                <a:latin typeface="Aptos" panose="020B0004020202020204" pitchFamily="34" charset="0"/>
              </a:defRPr>
            </a:lvl4pPr>
            <a:lvl5pPr algn="l" defTabSz="685800" rtl="0" fontAlgn="base">
              <a:spcBef>
                <a:spcPct val="0"/>
              </a:spcBef>
              <a:spcAft>
                <a:spcPct val="0"/>
              </a:spcAft>
              <a:defRPr sz="1900" b="1">
                <a:solidFill>
                  <a:schemeClr val="tx1"/>
                </a:solidFill>
                <a:latin typeface="Aptos" panose="020B0004020202020204" pitchFamily="34" charset="0"/>
              </a:defRPr>
            </a:lvl5pPr>
            <a:lvl6pPr marL="457200" algn="l" defTabSz="685800" rtl="0" fontAlgn="base">
              <a:spcBef>
                <a:spcPct val="0"/>
              </a:spcBef>
              <a:spcAft>
                <a:spcPct val="0"/>
              </a:spcAft>
              <a:defRPr sz="1900" b="1">
                <a:solidFill>
                  <a:schemeClr val="tx1"/>
                </a:solidFill>
                <a:latin typeface="Aptos" panose="020B0004020202020204" pitchFamily="34" charset="0"/>
              </a:defRPr>
            </a:lvl6pPr>
            <a:lvl7pPr marL="914400" algn="l" defTabSz="685800" rtl="0" fontAlgn="base">
              <a:spcBef>
                <a:spcPct val="0"/>
              </a:spcBef>
              <a:spcAft>
                <a:spcPct val="0"/>
              </a:spcAft>
              <a:defRPr sz="1900" b="1">
                <a:solidFill>
                  <a:schemeClr val="tx1"/>
                </a:solidFill>
                <a:latin typeface="Aptos" panose="020B0004020202020204" pitchFamily="34" charset="0"/>
              </a:defRPr>
            </a:lvl7pPr>
            <a:lvl8pPr marL="1371600" algn="l" defTabSz="685800" rtl="0" fontAlgn="base">
              <a:spcBef>
                <a:spcPct val="0"/>
              </a:spcBef>
              <a:spcAft>
                <a:spcPct val="0"/>
              </a:spcAft>
              <a:defRPr sz="1900" b="1">
                <a:solidFill>
                  <a:schemeClr val="tx1"/>
                </a:solidFill>
                <a:latin typeface="Aptos" panose="020B0004020202020204" pitchFamily="34" charset="0"/>
              </a:defRPr>
            </a:lvl8pPr>
            <a:lvl9pPr marL="1828800" algn="l" defTabSz="685800" rtl="0" fontAlgn="base">
              <a:spcBef>
                <a:spcPct val="0"/>
              </a:spcBef>
              <a:spcAft>
                <a:spcPct val="0"/>
              </a:spcAft>
              <a:defRPr sz="1900" b="1">
                <a:solidFill>
                  <a:schemeClr val="tx1"/>
                </a:solidFill>
                <a:latin typeface="Aptos" panose="020B0004020202020204" pitchFamily="34" charset="0"/>
              </a:defRPr>
            </a:lvl9pPr>
          </a:lstStyle>
          <a:p>
            <a:pPr marL="127000" marR="0" lvl="0" indent="0" algn="ctr" defTabSz="685800" rtl="0" eaLnBrk="1" fontAlgn="auto" latinLnBrk="0" hangingPunct="1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3200" b="1" i="0" u="none" strike="noStrike" kern="1200" cap="none" spc="0" normalizeH="0" baseline="0" noProof="0" dirty="0">
                <a:ln>
                  <a:noFill/>
                </a:ln>
                <a:solidFill>
                  <a:srgbClr val="3333FF"/>
                </a:solidFill>
                <a:effectLst/>
                <a:uLnTx/>
                <a:uFillTx/>
                <a:latin typeface="Aptos"/>
                <a:ea typeface="+mj-ea"/>
                <a:cs typeface="Calibri" panose="020F0502020204030204" pitchFamily="34" charset="0"/>
                <a:sym typeface="Calibri" panose="020F0502020204030204" pitchFamily="34" charset="0"/>
              </a:rPr>
              <a:t>Agenda</a:t>
            </a:r>
            <a:endParaRPr kumimoji="0" lang="de-DE" sz="3200" b="1" i="0" u="none" strike="noStrike" kern="1200" cap="none" spc="-10" normalizeH="0" baseline="0" noProof="0" dirty="0">
              <a:ln>
                <a:noFill/>
              </a:ln>
              <a:solidFill>
                <a:srgbClr val="3333FF"/>
              </a:solidFill>
              <a:effectLst/>
              <a:uLnTx/>
              <a:uFillTx/>
              <a:latin typeface="Aptos"/>
              <a:ea typeface="+mj-ea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B91AC2A6-630F-06A6-9F5B-96EF101DCDC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6318" y="836712"/>
            <a:ext cx="7791363" cy="5578323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11B94B1C-5D6D-2DDF-0757-813514BB4209}"/>
              </a:ext>
            </a:extLst>
          </p:cNvPr>
          <p:cNvSpPr/>
          <p:nvPr/>
        </p:nvSpPr>
        <p:spPr>
          <a:xfrm>
            <a:off x="1691680" y="2204864"/>
            <a:ext cx="3672408" cy="864096"/>
          </a:xfrm>
          <a:prstGeom prst="rect">
            <a:avLst/>
          </a:prstGeom>
          <a:solidFill>
            <a:schemeClr val="accent5">
              <a:alpha val="36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sz="2000" dirty="0" err="1"/>
          </a:p>
        </p:txBody>
      </p:sp>
    </p:spTree>
    <p:extLst>
      <p:ext uri="{BB962C8B-B14F-4D97-AF65-F5344CB8AC3E}">
        <p14:creationId xmlns:p14="http://schemas.microsoft.com/office/powerpoint/2010/main" val="32608657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8A61358-2C7B-8DC8-A4EF-B003A7FA255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ject 2">
            <a:extLst>
              <a:ext uri="{FF2B5EF4-FFF2-40B4-BE49-F238E27FC236}">
                <a16:creationId xmlns:a16="http://schemas.microsoft.com/office/drawing/2014/main" id="{2F6308F6-4113-E48B-8A51-A9082A2CF250}"/>
              </a:ext>
            </a:extLst>
          </p:cNvPr>
          <p:cNvSpPr txBox="1">
            <a:spLocks/>
          </p:cNvSpPr>
          <p:nvPr/>
        </p:nvSpPr>
        <p:spPr>
          <a:xfrm>
            <a:off x="611560" y="-13573"/>
            <a:ext cx="7314139" cy="509882"/>
          </a:xfrm>
          <a:prstGeom prst="rect">
            <a:avLst/>
          </a:prstGeom>
        </p:spPr>
        <p:txBody>
          <a:bodyPr vert="horz" wrap="square" lIns="0" tIns="139191" rIns="0" bIns="0" rtlCol="0" anchor="t">
            <a:spAutoFit/>
          </a:bodyPr>
          <a:lstStyle>
            <a:lvl1pPr algn="l" defTabSz="685800" rtl="0" fontAlgn="base">
              <a:spcBef>
                <a:spcPct val="0"/>
              </a:spcBef>
              <a:spcAft>
                <a:spcPct val="0"/>
              </a:spcAft>
              <a:defRPr sz="19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defTabSz="685800" rtl="0" fontAlgn="base">
              <a:spcBef>
                <a:spcPct val="0"/>
              </a:spcBef>
              <a:spcAft>
                <a:spcPct val="0"/>
              </a:spcAft>
              <a:defRPr sz="1900" b="1">
                <a:solidFill>
                  <a:schemeClr val="tx1"/>
                </a:solidFill>
                <a:latin typeface="Aptos" panose="020B0004020202020204" pitchFamily="34" charset="0"/>
              </a:defRPr>
            </a:lvl2pPr>
            <a:lvl3pPr algn="l" defTabSz="685800" rtl="0" fontAlgn="base">
              <a:spcBef>
                <a:spcPct val="0"/>
              </a:spcBef>
              <a:spcAft>
                <a:spcPct val="0"/>
              </a:spcAft>
              <a:defRPr sz="1900" b="1">
                <a:solidFill>
                  <a:schemeClr val="tx1"/>
                </a:solidFill>
                <a:latin typeface="Aptos" panose="020B0004020202020204" pitchFamily="34" charset="0"/>
              </a:defRPr>
            </a:lvl3pPr>
            <a:lvl4pPr algn="l" defTabSz="685800" rtl="0" fontAlgn="base">
              <a:spcBef>
                <a:spcPct val="0"/>
              </a:spcBef>
              <a:spcAft>
                <a:spcPct val="0"/>
              </a:spcAft>
              <a:defRPr sz="1900" b="1">
                <a:solidFill>
                  <a:schemeClr val="tx1"/>
                </a:solidFill>
                <a:latin typeface="Aptos" panose="020B0004020202020204" pitchFamily="34" charset="0"/>
              </a:defRPr>
            </a:lvl4pPr>
            <a:lvl5pPr algn="l" defTabSz="685800" rtl="0" fontAlgn="base">
              <a:spcBef>
                <a:spcPct val="0"/>
              </a:spcBef>
              <a:spcAft>
                <a:spcPct val="0"/>
              </a:spcAft>
              <a:defRPr sz="1900" b="1">
                <a:solidFill>
                  <a:schemeClr val="tx1"/>
                </a:solidFill>
                <a:latin typeface="Aptos" panose="020B0004020202020204" pitchFamily="34" charset="0"/>
              </a:defRPr>
            </a:lvl5pPr>
            <a:lvl6pPr marL="457200" algn="l" defTabSz="685800" rtl="0" fontAlgn="base">
              <a:spcBef>
                <a:spcPct val="0"/>
              </a:spcBef>
              <a:spcAft>
                <a:spcPct val="0"/>
              </a:spcAft>
              <a:defRPr sz="1900" b="1">
                <a:solidFill>
                  <a:schemeClr val="tx1"/>
                </a:solidFill>
                <a:latin typeface="Aptos" panose="020B0004020202020204" pitchFamily="34" charset="0"/>
              </a:defRPr>
            </a:lvl6pPr>
            <a:lvl7pPr marL="914400" algn="l" defTabSz="685800" rtl="0" fontAlgn="base">
              <a:spcBef>
                <a:spcPct val="0"/>
              </a:spcBef>
              <a:spcAft>
                <a:spcPct val="0"/>
              </a:spcAft>
              <a:defRPr sz="1900" b="1">
                <a:solidFill>
                  <a:schemeClr val="tx1"/>
                </a:solidFill>
                <a:latin typeface="Aptos" panose="020B0004020202020204" pitchFamily="34" charset="0"/>
              </a:defRPr>
            </a:lvl7pPr>
            <a:lvl8pPr marL="1371600" algn="l" defTabSz="685800" rtl="0" fontAlgn="base">
              <a:spcBef>
                <a:spcPct val="0"/>
              </a:spcBef>
              <a:spcAft>
                <a:spcPct val="0"/>
              </a:spcAft>
              <a:defRPr sz="1900" b="1">
                <a:solidFill>
                  <a:schemeClr val="tx1"/>
                </a:solidFill>
                <a:latin typeface="Aptos" panose="020B0004020202020204" pitchFamily="34" charset="0"/>
              </a:defRPr>
            </a:lvl8pPr>
            <a:lvl9pPr marL="1828800" algn="l" defTabSz="685800" rtl="0" fontAlgn="base">
              <a:spcBef>
                <a:spcPct val="0"/>
              </a:spcBef>
              <a:spcAft>
                <a:spcPct val="0"/>
              </a:spcAft>
              <a:defRPr sz="1900" b="1">
                <a:solidFill>
                  <a:schemeClr val="tx1"/>
                </a:solidFill>
                <a:latin typeface="Aptos" panose="020B0004020202020204" pitchFamily="34" charset="0"/>
              </a:defRPr>
            </a:lvl9pPr>
          </a:lstStyle>
          <a:p>
            <a:pPr marL="127000" marR="0" lvl="0" indent="0" algn="ctr" defTabSz="685800" rtl="0" eaLnBrk="1" fontAlgn="auto" latinLnBrk="0" hangingPunct="1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dirty="0">
                <a:solidFill>
                  <a:srgbClr val="3333FF"/>
                </a:solidFill>
                <a:latin typeface="Aptos"/>
                <a:cs typeface="Calibri" panose="020F0502020204030204" pitchFamily="34" charset="0"/>
              </a:rPr>
              <a:t>Highlights 2025 (large PSI projects)</a:t>
            </a:r>
            <a:endParaRPr kumimoji="0" lang="en-US" sz="2400" b="1" i="0" u="none" strike="noStrike" kern="1200" cap="none" spc="-10" normalizeH="0" baseline="0" dirty="0">
              <a:ln>
                <a:noFill/>
              </a:ln>
              <a:solidFill>
                <a:srgbClr val="3333FF"/>
              </a:solidFill>
              <a:effectLst/>
              <a:uLnTx/>
              <a:uFillTx/>
              <a:latin typeface="Aptos"/>
              <a:ea typeface="+mj-ea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E583239-EF0A-88D0-53BB-0E67B7DD405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496" y="1052735"/>
            <a:ext cx="7143308" cy="1369409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44E3F441-BE7C-FFA2-9742-8CD5C44B51A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40644" y="652912"/>
            <a:ext cx="2118687" cy="195845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522E630F-EE2E-FC7A-E608-03A7FE39A888}"/>
              </a:ext>
            </a:extLst>
          </p:cNvPr>
          <p:cNvSpPr txBox="1"/>
          <p:nvPr/>
        </p:nvSpPr>
        <p:spPr>
          <a:xfrm>
            <a:off x="3662772" y="550465"/>
            <a:ext cx="1818456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3200" b="1" dirty="0"/>
              <a:t>SLS2.0</a:t>
            </a:r>
          </a:p>
        </p:txBody>
      </p:sp>
    </p:spTree>
    <p:extLst>
      <p:ext uri="{BB962C8B-B14F-4D97-AF65-F5344CB8AC3E}">
        <p14:creationId xmlns:p14="http://schemas.microsoft.com/office/powerpoint/2010/main" val="8651087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582559D-08A9-5CFA-AC42-DB35AC1403C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ject 2">
            <a:extLst>
              <a:ext uri="{FF2B5EF4-FFF2-40B4-BE49-F238E27FC236}">
                <a16:creationId xmlns:a16="http://schemas.microsoft.com/office/drawing/2014/main" id="{5D8941C4-5A65-A0DD-303B-FD0C55E5C841}"/>
              </a:ext>
            </a:extLst>
          </p:cNvPr>
          <p:cNvSpPr txBox="1">
            <a:spLocks/>
          </p:cNvSpPr>
          <p:nvPr/>
        </p:nvSpPr>
        <p:spPr>
          <a:xfrm>
            <a:off x="611560" y="-13573"/>
            <a:ext cx="7314139" cy="509882"/>
          </a:xfrm>
          <a:prstGeom prst="rect">
            <a:avLst/>
          </a:prstGeom>
        </p:spPr>
        <p:txBody>
          <a:bodyPr vert="horz" wrap="square" lIns="0" tIns="139191" rIns="0" bIns="0" rtlCol="0" anchor="t">
            <a:spAutoFit/>
          </a:bodyPr>
          <a:lstStyle>
            <a:lvl1pPr algn="l" defTabSz="685800" rtl="0" fontAlgn="base">
              <a:spcBef>
                <a:spcPct val="0"/>
              </a:spcBef>
              <a:spcAft>
                <a:spcPct val="0"/>
              </a:spcAft>
              <a:defRPr sz="19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defTabSz="685800" rtl="0" fontAlgn="base">
              <a:spcBef>
                <a:spcPct val="0"/>
              </a:spcBef>
              <a:spcAft>
                <a:spcPct val="0"/>
              </a:spcAft>
              <a:defRPr sz="1900" b="1">
                <a:solidFill>
                  <a:schemeClr val="tx1"/>
                </a:solidFill>
                <a:latin typeface="Aptos" panose="020B0004020202020204" pitchFamily="34" charset="0"/>
              </a:defRPr>
            </a:lvl2pPr>
            <a:lvl3pPr algn="l" defTabSz="685800" rtl="0" fontAlgn="base">
              <a:spcBef>
                <a:spcPct val="0"/>
              </a:spcBef>
              <a:spcAft>
                <a:spcPct val="0"/>
              </a:spcAft>
              <a:defRPr sz="1900" b="1">
                <a:solidFill>
                  <a:schemeClr val="tx1"/>
                </a:solidFill>
                <a:latin typeface="Aptos" panose="020B0004020202020204" pitchFamily="34" charset="0"/>
              </a:defRPr>
            </a:lvl3pPr>
            <a:lvl4pPr algn="l" defTabSz="685800" rtl="0" fontAlgn="base">
              <a:spcBef>
                <a:spcPct val="0"/>
              </a:spcBef>
              <a:spcAft>
                <a:spcPct val="0"/>
              </a:spcAft>
              <a:defRPr sz="1900" b="1">
                <a:solidFill>
                  <a:schemeClr val="tx1"/>
                </a:solidFill>
                <a:latin typeface="Aptos" panose="020B0004020202020204" pitchFamily="34" charset="0"/>
              </a:defRPr>
            </a:lvl4pPr>
            <a:lvl5pPr algn="l" defTabSz="685800" rtl="0" fontAlgn="base">
              <a:spcBef>
                <a:spcPct val="0"/>
              </a:spcBef>
              <a:spcAft>
                <a:spcPct val="0"/>
              </a:spcAft>
              <a:defRPr sz="1900" b="1">
                <a:solidFill>
                  <a:schemeClr val="tx1"/>
                </a:solidFill>
                <a:latin typeface="Aptos" panose="020B0004020202020204" pitchFamily="34" charset="0"/>
              </a:defRPr>
            </a:lvl5pPr>
            <a:lvl6pPr marL="457200" algn="l" defTabSz="685800" rtl="0" fontAlgn="base">
              <a:spcBef>
                <a:spcPct val="0"/>
              </a:spcBef>
              <a:spcAft>
                <a:spcPct val="0"/>
              </a:spcAft>
              <a:defRPr sz="1900" b="1">
                <a:solidFill>
                  <a:schemeClr val="tx1"/>
                </a:solidFill>
                <a:latin typeface="Aptos" panose="020B0004020202020204" pitchFamily="34" charset="0"/>
              </a:defRPr>
            </a:lvl6pPr>
            <a:lvl7pPr marL="914400" algn="l" defTabSz="685800" rtl="0" fontAlgn="base">
              <a:spcBef>
                <a:spcPct val="0"/>
              </a:spcBef>
              <a:spcAft>
                <a:spcPct val="0"/>
              </a:spcAft>
              <a:defRPr sz="1900" b="1">
                <a:solidFill>
                  <a:schemeClr val="tx1"/>
                </a:solidFill>
                <a:latin typeface="Aptos" panose="020B0004020202020204" pitchFamily="34" charset="0"/>
              </a:defRPr>
            </a:lvl7pPr>
            <a:lvl8pPr marL="1371600" algn="l" defTabSz="685800" rtl="0" fontAlgn="base">
              <a:spcBef>
                <a:spcPct val="0"/>
              </a:spcBef>
              <a:spcAft>
                <a:spcPct val="0"/>
              </a:spcAft>
              <a:defRPr sz="1900" b="1">
                <a:solidFill>
                  <a:schemeClr val="tx1"/>
                </a:solidFill>
                <a:latin typeface="Aptos" panose="020B0004020202020204" pitchFamily="34" charset="0"/>
              </a:defRPr>
            </a:lvl8pPr>
            <a:lvl9pPr marL="1828800" algn="l" defTabSz="685800" rtl="0" fontAlgn="base">
              <a:spcBef>
                <a:spcPct val="0"/>
              </a:spcBef>
              <a:spcAft>
                <a:spcPct val="0"/>
              </a:spcAft>
              <a:defRPr sz="1900" b="1">
                <a:solidFill>
                  <a:schemeClr val="tx1"/>
                </a:solidFill>
                <a:latin typeface="Aptos" panose="020B0004020202020204" pitchFamily="34" charset="0"/>
              </a:defRPr>
            </a:lvl9pPr>
          </a:lstStyle>
          <a:p>
            <a:pPr marL="127000" marR="0" lvl="0" indent="0" algn="ctr" defTabSz="685800" rtl="0" eaLnBrk="1" fontAlgn="auto" latinLnBrk="0" hangingPunct="1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dirty="0">
                <a:solidFill>
                  <a:srgbClr val="3333FF"/>
                </a:solidFill>
                <a:latin typeface="Aptos"/>
                <a:cs typeface="Calibri" panose="020F0502020204030204" pitchFamily="34" charset="0"/>
              </a:rPr>
              <a:t>Highlights 2025 (large PSI projects)</a:t>
            </a:r>
            <a:endParaRPr kumimoji="0" lang="en-US" sz="2400" b="1" i="0" u="none" strike="noStrike" kern="1200" cap="none" spc="-10" normalizeH="0" baseline="0" dirty="0">
              <a:ln>
                <a:noFill/>
              </a:ln>
              <a:solidFill>
                <a:srgbClr val="3333FF"/>
              </a:solidFill>
              <a:effectLst/>
              <a:uLnTx/>
              <a:uFillTx/>
              <a:latin typeface="Aptos"/>
              <a:ea typeface="+mj-ea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EE72A10-E2D7-90C2-8A7E-DB87B73021F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496" y="1052735"/>
            <a:ext cx="7143308" cy="1369409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4AE913DC-2F6D-4897-DA64-E0C3D1564EE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66909" y="2996952"/>
            <a:ext cx="3208554" cy="3673863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B25CF3B2-D38E-603D-7C8A-D448D5A3AD6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940644" y="652912"/>
            <a:ext cx="2118687" cy="195845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B9BF7380-662B-CDF1-11C2-7CDC28917C7E}"/>
              </a:ext>
            </a:extLst>
          </p:cNvPr>
          <p:cNvSpPr txBox="1"/>
          <p:nvPr/>
        </p:nvSpPr>
        <p:spPr>
          <a:xfrm>
            <a:off x="3662772" y="550465"/>
            <a:ext cx="1818456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3200" b="1" dirty="0"/>
              <a:t>SLS2.0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1172D0E6-466E-34BC-8FD8-190E7801035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373150" y="2578748"/>
            <a:ext cx="2686182" cy="429134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C69F5878-4A86-EEAF-D2D1-7BCFC15604D7}"/>
              </a:ext>
            </a:extLst>
          </p:cNvPr>
          <p:cNvSpPr txBox="1"/>
          <p:nvPr/>
        </p:nvSpPr>
        <p:spPr>
          <a:xfrm>
            <a:off x="91564" y="2996952"/>
            <a:ext cx="2808312" cy="184665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2000" dirty="0"/>
              <a:t>Usually after phase 1 comes a phase 2….</a:t>
            </a:r>
          </a:p>
          <a:p>
            <a:pPr algn="l"/>
            <a:endParaRPr lang="en-US" sz="2000" dirty="0"/>
          </a:p>
          <a:p>
            <a:pPr algn="l"/>
            <a:endParaRPr lang="en-US" sz="2000" dirty="0"/>
          </a:p>
          <a:p>
            <a:pPr algn="l"/>
            <a:r>
              <a:rPr lang="en-US" sz="2000" dirty="0"/>
              <a:t>On Monday we should have it cold…</a:t>
            </a:r>
          </a:p>
        </p:txBody>
      </p:sp>
      <p:pic>
        <p:nvPicPr>
          <p:cNvPr id="1028" name="Picture 4">
            <a:extLst>
              <a:ext uri="{FF2B5EF4-FFF2-40B4-BE49-F238E27FC236}">
                <a16:creationId xmlns:a16="http://schemas.microsoft.com/office/drawing/2014/main" id="{5A6FDB5F-96E4-C981-9165-732C3E46C14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40" t="10875" r="4640"/>
          <a:stretch/>
        </p:blipFill>
        <p:spPr bwMode="auto">
          <a:xfrm>
            <a:off x="20692" y="4869889"/>
            <a:ext cx="2751438" cy="18009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336130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FBF439A-DFEA-8E81-1FA9-C68EFF6E6C3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ject 2">
            <a:extLst>
              <a:ext uri="{FF2B5EF4-FFF2-40B4-BE49-F238E27FC236}">
                <a16:creationId xmlns:a16="http://schemas.microsoft.com/office/drawing/2014/main" id="{BC3A10E8-A1BA-D9E9-A13C-FBFFDE18F740}"/>
              </a:ext>
            </a:extLst>
          </p:cNvPr>
          <p:cNvSpPr txBox="1">
            <a:spLocks/>
          </p:cNvSpPr>
          <p:nvPr/>
        </p:nvSpPr>
        <p:spPr>
          <a:xfrm>
            <a:off x="611560" y="-13573"/>
            <a:ext cx="7314139" cy="509882"/>
          </a:xfrm>
          <a:prstGeom prst="rect">
            <a:avLst/>
          </a:prstGeom>
        </p:spPr>
        <p:txBody>
          <a:bodyPr vert="horz" wrap="square" lIns="0" tIns="139191" rIns="0" bIns="0" rtlCol="0" anchor="t">
            <a:spAutoFit/>
          </a:bodyPr>
          <a:lstStyle>
            <a:lvl1pPr algn="l" defTabSz="685800" rtl="0" fontAlgn="base">
              <a:spcBef>
                <a:spcPct val="0"/>
              </a:spcBef>
              <a:spcAft>
                <a:spcPct val="0"/>
              </a:spcAft>
              <a:defRPr sz="19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defTabSz="685800" rtl="0" fontAlgn="base">
              <a:spcBef>
                <a:spcPct val="0"/>
              </a:spcBef>
              <a:spcAft>
                <a:spcPct val="0"/>
              </a:spcAft>
              <a:defRPr sz="1900" b="1">
                <a:solidFill>
                  <a:schemeClr val="tx1"/>
                </a:solidFill>
                <a:latin typeface="Aptos" panose="020B0004020202020204" pitchFamily="34" charset="0"/>
              </a:defRPr>
            </a:lvl2pPr>
            <a:lvl3pPr algn="l" defTabSz="685800" rtl="0" fontAlgn="base">
              <a:spcBef>
                <a:spcPct val="0"/>
              </a:spcBef>
              <a:spcAft>
                <a:spcPct val="0"/>
              </a:spcAft>
              <a:defRPr sz="1900" b="1">
                <a:solidFill>
                  <a:schemeClr val="tx1"/>
                </a:solidFill>
                <a:latin typeface="Aptos" panose="020B0004020202020204" pitchFamily="34" charset="0"/>
              </a:defRPr>
            </a:lvl3pPr>
            <a:lvl4pPr algn="l" defTabSz="685800" rtl="0" fontAlgn="base">
              <a:spcBef>
                <a:spcPct val="0"/>
              </a:spcBef>
              <a:spcAft>
                <a:spcPct val="0"/>
              </a:spcAft>
              <a:defRPr sz="1900" b="1">
                <a:solidFill>
                  <a:schemeClr val="tx1"/>
                </a:solidFill>
                <a:latin typeface="Aptos" panose="020B0004020202020204" pitchFamily="34" charset="0"/>
              </a:defRPr>
            </a:lvl4pPr>
            <a:lvl5pPr algn="l" defTabSz="685800" rtl="0" fontAlgn="base">
              <a:spcBef>
                <a:spcPct val="0"/>
              </a:spcBef>
              <a:spcAft>
                <a:spcPct val="0"/>
              </a:spcAft>
              <a:defRPr sz="1900" b="1">
                <a:solidFill>
                  <a:schemeClr val="tx1"/>
                </a:solidFill>
                <a:latin typeface="Aptos" panose="020B0004020202020204" pitchFamily="34" charset="0"/>
              </a:defRPr>
            </a:lvl5pPr>
            <a:lvl6pPr marL="457200" algn="l" defTabSz="685800" rtl="0" fontAlgn="base">
              <a:spcBef>
                <a:spcPct val="0"/>
              </a:spcBef>
              <a:spcAft>
                <a:spcPct val="0"/>
              </a:spcAft>
              <a:defRPr sz="1900" b="1">
                <a:solidFill>
                  <a:schemeClr val="tx1"/>
                </a:solidFill>
                <a:latin typeface="Aptos" panose="020B0004020202020204" pitchFamily="34" charset="0"/>
              </a:defRPr>
            </a:lvl6pPr>
            <a:lvl7pPr marL="914400" algn="l" defTabSz="685800" rtl="0" fontAlgn="base">
              <a:spcBef>
                <a:spcPct val="0"/>
              </a:spcBef>
              <a:spcAft>
                <a:spcPct val="0"/>
              </a:spcAft>
              <a:defRPr sz="1900" b="1">
                <a:solidFill>
                  <a:schemeClr val="tx1"/>
                </a:solidFill>
                <a:latin typeface="Aptos" panose="020B0004020202020204" pitchFamily="34" charset="0"/>
              </a:defRPr>
            </a:lvl7pPr>
            <a:lvl8pPr marL="1371600" algn="l" defTabSz="685800" rtl="0" fontAlgn="base">
              <a:spcBef>
                <a:spcPct val="0"/>
              </a:spcBef>
              <a:spcAft>
                <a:spcPct val="0"/>
              </a:spcAft>
              <a:defRPr sz="1900" b="1">
                <a:solidFill>
                  <a:schemeClr val="tx1"/>
                </a:solidFill>
                <a:latin typeface="Aptos" panose="020B0004020202020204" pitchFamily="34" charset="0"/>
              </a:defRPr>
            </a:lvl8pPr>
            <a:lvl9pPr marL="1828800" algn="l" defTabSz="685800" rtl="0" fontAlgn="base">
              <a:spcBef>
                <a:spcPct val="0"/>
              </a:spcBef>
              <a:spcAft>
                <a:spcPct val="0"/>
              </a:spcAft>
              <a:defRPr sz="1900" b="1">
                <a:solidFill>
                  <a:schemeClr val="tx1"/>
                </a:solidFill>
                <a:latin typeface="Aptos" panose="020B0004020202020204" pitchFamily="34" charset="0"/>
              </a:defRPr>
            </a:lvl9pPr>
          </a:lstStyle>
          <a:p>
            <a:pPr marL="127000" marR="0" lvl="0" indent="0" algn="ctr" defTabSz="685800" rtl="0" eaLnBrk="1" fontAlgn="auto" latinLnBrk="0" hangingPunct="1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dirty="0">
                <a:solidFill>
                  <a:srgbClr val="3333FF"/>
                </a:solidFill>
                <a:latin typeface="Aptos"/>
                <a:cs typeface="Calibri" panose="020F0502020204030204" pitchFamily="34" charset="0"/>
              </a:rPr>
              <a:t>Highlights 2025 (large PSI projects)</a:t>
            </a:r>
            <a:endParaRPr kumimoji="0" lang="en-US" sz="2400" b="1" i="0" u="none" strike="noStrike" kern="1200" cap="none" spc="-10" normalizeH="0" baseline="0" dirty="0">
              <a:ln>
                <a:noFill/>
              </a:ln>
              <a:solidFill>
                <a:srgbClr val="3333FF"/>
              </a:solidFill>
              <a:effectLst/>
              <a:uLnTx/>
              <a:uFillTx/>
              <a:latin typeface="Aptos"/>
              <a:ea typeface="+mj-ea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7FB7DB8-F59F-B48A-044E-887C5731FB8F}"/>
              </a:ext>
            </a:extLst>
          </p:cNvPr>
          <p:cNvSpPr txBox="1"/>
          <p:nvPr/>
        </p:nvSpPr>
        <p:spPr>
          <a:xfrm>
            <a:off x="2411760" y="496309"/>
            <a:ext cx="4608512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3200" b="1" dirty="0"/>
              <a:t>Impact, HIMB magnets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ABB2E94-34D1-C12D-16C4-933D8F46155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0368" y="1076304"/>
            <a:ext cx="5655013" cy="2369713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EA96CA99-B30D-C5B9-A8A1-71D8DA0FA60F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27416" t="18953" r="24605" b="10649"/>
          <a:stretch/>
        </p:blipFill>
        <p:spPr>
          <a:xfrm>
            <a:off x="7164288" y="1268759"/>
            <a:ext cx="1296144" cy="2407125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C83FAA59-159B-DEB9-2748-C088C9CD4FB4}"/>
              </a:ext>
            </a:extLst>
          </p:cNvPr>
          <p:cNvSpPr txBox="1"/>
          <p:nvPr/>
        </p:nvSpPr>
        <p:spPr>
          <a:xfrm>
            <a:off x="4980583" y="3743980"/>
            <a:ext cx="5064025" cy="193899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800" dirty="0"/>
              <a:t>A lot of efforts to 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1800" dirty="0"/>
              <a:t>improve the cooling;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1800" dirty="0"/>
              <a:t>Improve the manufacturing process;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dirty="0"/>
              <a:t>Develop solutions to ensure </a:t>
            </a:r>
            <a:br>
              <a:rPr lang="en-US" sz="1800" dirty="0"/>
            </a:br>
            <a:r>
              <a:rPr lang="en-US" sz="1800" dirty="0"/>
              <a:t>compliance with the project timeline;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1800" dirty="0"/>
              <a:t>…</a:t>
            </a:r>
            <a:br>
              <a:rPr lang="en-US" sz="1800" dirty="0"/>
            </a:br>
            <a:endParaRPr lang="en-US" sz="1800" dirty="0"/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5D012F77-72ED-2F48-3C2B-37EC386BE9D3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r="5234"/>
          <a:stretch/>
        </p:blipFill>
        <p:spPr>
          <a:xfrm>
            <a:off x="35496" y="3538457"/>
            <a:ext cx="4899267" cy="30588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243017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7AECAE5-AC0E-AFD7-AFEF-351703F123B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ject 2">
            <a:extLst>
              <a:ext uri="{FF2B5EF4-FFF2-40B4-BE49-F238E27FC236}">
                <a16:creationId xmlns:a16="http://schemas.microsoft.com/office/drawing/2014/main" id="{45DD1444-66CD-614F-DBC6-35C5C7F9AEFF}"/>
              </a:ext>
            </a:extLst>
          </p:cNvPr>
          <p:cNvSpPr txBox="1">
            <a:spLocks/>
          </p:cNvSpPr>
          <p:nvPr/>
        </p:nvSpPr>
        <p:spPr>
          <a:xfrm>
            <a:off x="611560" y="-13573"/>
            <a:ext cx="7314139" cy="509882"/>
          </a:xfrm>
          <a:prstGeom prst="rect">
            <a:avLst/>
          </a:prstGeom>
        </p:spPr>
        <p:txBody>
          <a:bodyPr vert="horz" wrap="square" lIns="0" tIns="139191" rIns="0" bIns="0" rtlCol="0" anchor="t">
            <a:spAutoFit/>
          </a:bodyPr>
          <a:lstStyle>
            <a:lvl1pPr algn="l" defTabSz="685800" rtl="0" fontAlgn="base">
              <a:spcBef>
                <a:spcPct val="0"/>
              </a:spcBef>
              <a:spcAft>
                <a:spcPct val="0"/>
              </a:spcAft>
              <a:defRPr sz="19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defTabSz="685800" rtl="0" fontAlgn="base">
              <a:spcBef>
                <a:spcPct val="0"/>
              </a:spcBef>
              <a:spcAft>
                <a:spcPct val="0"/>
              </a:spcAft>
              <a:defRPr sz="1900" b="1">
                <a:solidFill>
                  <a:schemeClr val="tx1"/>
                </a:solidFill>
                <a:latin typeface="Aptos" panose="020B0004020202020204" pitchFamily="34" charset="0"/>
              </a:defRPr>
            </a:lvl2pPr>
            <a:lvl3pPr algn="l" defTabSz="685800" rtl="0" fontAlgn="base">
              <a:spcBef>
                <a:spcPct val="0"/>
              </a:spcBef>
              <a:spcAft>
                <a:spcPct val="0"/>
              </a:spcAft>
              <a:defRPr sz="1900" b="1">
                <a:solidFill>
                  <a:schemeClr val="tx1"/>
                </a:solidFill>
                <a:latin typeface="Aptos" panose="020B0004020202020204" pitchFamily="34" charset="0"/>
              </a:defRPr>
            </a:lvl3pPr>
            <a:lvl4pPr algn="l" defTabSz="685800" rtl="0" fontAlgn="base">
              <a:spcBef>
                <a:spcPct val="0"/>
              </a:spcBef>
              <a:spcAft>
                <a:spcPct val="0"/>
              </a:spcAft>
              <a:defRPr sz="1900" b="1">
                <a:solidFill>
                  <a:schemeClr val="tx1"/>
                </a:solidFill>
                <a:latin typeface="Aptos" panose="020B0004020202020204" pitchFamily="34" charset="0"/>
              </a:defRPr>
            </a:lvl4pPr>
            <a:lvl5pPr algn="l" defTabSz="685800" rtl="0" fontAlgn="base">
              <a:spcBef>
                <a:spcPct val="0"/>
              </a:spcBef>
              <a:spcAft>
                <a:spcPct val="0"/>
              </a:spcAft>
              <a:defRPr sz="1900" b="1">
                <a:solidFill>
                  <a:schemeClr val="tx1"/>
                </a:solidFill>
                <a:latin typeface="Aptos" panose="020B0004020202020204" pitchFamily="34" charset="0"/>
              </a:defRPr>
            </a:lvl5pPr>
            <a:lvl6pPr marL="457200" algn="l" defTabSz="685800" rtl="0" fontAlgn="base">
              <a:spcBef>
                <a:spcPct val="0"/>
              </a:spcBef>
              <a:spcAft>
                <a:spcPct val="0"/>
              </a:spcAft>
              <a:defRPr sz="1900" b="1">
                <a:solidFill>
                  <a:schemeClr val="tx1"/>
                </a:solidFill>
                <a:latin typeface="Aptos" panose="020B0004020202020204" pitchFamily="34" charset="0"/>
              </a:defRPr>
            </a:lvl6pPr>
            <a:lvl7pPr marL="914400" algn="l" defTabSz="685800" rtl="0" fontAlgn="base">
              <a:spcBef>
                <a:spcPct val="0"/>
              </a:spcBef>
              <a:spcAft>
                <a:spcPct val="0"/>
              </a:spcAft>
              <a:defRPr sz="1900" b="1">
                <a:solidFill>
                  <a:schemeClr val="tx1"/>
                </a:solidFill>
                <a:latin typeface="Aptos" panose="020B0004020202020204" pitchFamily="34" charset="0"/>
              </a:defRPr>
            </a:lvl7pPr>
            <a:lvl8pPr marL="1371600" algn="l" defTabSz="685800" rtl="0" fontAlgn="base">
              <a:spcBef>
                <a:spcPct val="0"/>
              </a:spcBef>
              <a:spcAft>
                <a:spcPct val="0"/>
              </a:spcAft>
              <a:defRPr sz="1900" b="1">
                <a:solidFill>
                  <a:schemeClr val="tx1"/>
                </a:solidFill>
                <a:latin typeface="Aptos" panose="020B0004020202020204" pitchFamily="34" charset="0"/>
              </a:defRPr>
            </a:lvl8pPr>
            <a:lvl9pPr marL="1828800" algn="l" defTabSz="685800" rtl="0" fontAlgn="base">
              <a:spcBef>
                <a:spcPct val="0"/>
              </a:spcBef>
              <a:spcAft>
                <a:spcPct val="0"/>
              </a:spcAft>
              <a:defRPr sz="1900" b="1">
                <a:solidFill>
                  <a:schemeClr val="tx1"/>
                </a:solidFill>
                <a:latin typeface="Aptos" panose="020B0004020202020204" pitchFamily="34" charset="0"/>
              </a:defRPr>
            </a:lvl9pPr>
          </a:lstStyle>
          <a:p>
            <a:pPr marL="127000" marR="0" lvl="0" indent="0" algn="ctr" defTabSz="685800" rtl="0" eaLnBrk="1" fontAlgn="auto" latinLnBrk="0" hangingPunct="1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dirty="0">
                <a:solidFill>
                  <a:srgbClr val="3333FF"/>
                </a:solidFill>
                <a:latin typeface="Aptos"/>
                <a:cs typeface="Calibri" panose="020F0502020204030204" pitchFamily="34" charset="0"/>
              </a:rPr>
              <a:t>Magnetic measurements</a:t>
            </a:r>
            <a:endParaRPr kumimoji="0" lang="en-US" sz="2400" b="1" i="0" u="none" strike="noStrike" kern="1200" cap="none" spc="-10" normalizeH="0" baseline="0" dirty="0">
              <a:ln>
                <a:noFill/>
              </a:ln>
              <a:solidFill>
                <a:srgbClr val="3333FF"/>
              </a:solidFill>
              <a:effectLst/>
              <a:uLnTx/>
              <a:uFillTx/>
              <a:latin typeface="Aptos"/>
              <a:ea typeface="+mj-ea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1A5D828-D3E9-85F0-166E-80CCEC50FB5D}"/>
              </a:ext>
            </a:extLst>
          </p:cNvPr>
          <p:cNvSpPr txBox="1"/>
          <p:nvPr/>
        </p:nvSpPr>
        <p:spPr>
          <a:xfrm>
            <a:off x="35496" y="836712"/>
            <a:ext cx="8424936" cy="610090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US" sz="2000" kern="100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Design, simulations, and preliminary implementation of a translating flux meter for solenoids;</a:t>
            </a: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US" sz="2000" kern="100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Standardization of field mappers measurement benches: SW and HW;</a:t>
            </a: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US" sz="2000" kern="100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Procedure for Measuring the Axis Position of Solenoids (P3, HIMB, WSY,…);</a:t>
            </a: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US" sz="2000" kern="100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Fi</a:t>
            </a:r>
            <a:r>
              <a:rPr lang="en-US" sz="2000" kern="100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eld quality for SubScale2 at room temperature;</a:t>
            </a:r>
            <a:endParaRPr lang="en-US" sz="2000" kern="100" dirty="0">
              <a:effectLst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US" sz="2000" kern="100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Preparation for the HIMB magnets measurements (ongoing at WLHA);</a:t>
            </a: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US" sz="2000" kern="100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Commissioning of the Magnus field mapper (measurement of WSY magnet);</a:t>
            </a:r>
          </a:p>
          <a:p>
            <a:pPr marL="342900" indent="-342900">
              <a:lnSpc>
                <a:spcPct val="115000"/>
              </a:lnSpc>
              <a:spcAft>
                <a:spcPts val="10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US" sz="2000" dirty="0">
                <a:latin typeface="+mj-lt"/>
              </a:rPr>
              <a:t>Assembly and preparation of new field mapping bench at the test stand;</a:t>
            </a: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US" sz="2000" kern="100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Measurement of the high field P3 solenoid;</a:t>
            </a:r>
          </a:p>
          <a:p>
            <a:pPr marL="342900" lvl="2" indent="-342900">
              <a:lnSpc>
                <a:spcPct val="115000"/>
              </a:lnSpc>
              <a:spcAft>
                <a:spcPts val="10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endParaRPr lang="en-US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1" indent="-342900">
              <a:lnSpc>
                <a:spcPct val="115000"/>
              </a:lnSpc>
              <a:spcAft>
                <a:spcPts val="10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endParaRPr lang="en-US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15000"/>
              </a:lnSpc>
              <a:spcAft>
                <a:spcPts val="1000"/>
              </a:spcAft>
              <a:buSzPts val="1000"/>
              <a:tabLst>
                <a:tab pos="457200" algn="l"/>
              </a:tabLst>
            </a:pPr>
            <a:endParaRPr lang="en-US" sz="1600" kern="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6F4D11AD-5BE4-0496-BD5D-8E477CAAEAF7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25081" t="23003" b="3722"/>
          <a:stretch/>
        </p:blipFill>
        <p:spPr>
          <a:xfrm>
            <a:off x="7038873" y="4668114"/>
            <a:ext cx="2079111" cy="2189886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C0C74448-958C-9000-DEF1-DB84CF5DB94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06619" y="836712"/>
            <a:ext cx="987349" cy="9816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814326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6511A3F-15D9-2535-371A-07150F18758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ject 2">
            <a:extLst>
              <a:ext uri="{FF2B5EF4-FFF2-40B4-BE49-F238E27FC236}">
                <a16:creationId xmlns:a16="http://schemas.microsoft.com/office/drawing/2014/main" id="{26206A06-663A-C7A8-016F-93FA936AE6DF}"/>
              </a:ext>
            </a:extLst>
          </p:cNvPr>
          <p:cNvSpPr txBox="1">
            <a:spLocks/>
          </p:cNvSpPr>
          <p:nvPr/>
        </p:nvSpPr>
        <p:spPr>
          <a:xfrm>
            <a:off x="611560" y="-13573"/>
            <a:ext cx="7314139" cy="509882"/>
          </a:xfrm>
          <a:prstGeom prst="rect">
            <a:avLst/>
          </a:prstGeom>
        </p:spPr>
        <p:txBody>
          <a:bodyPr vert="horz" wrap="square" lIns="0" tIns="139191" rIns="0" bIns="0" rtlCol="0" anchor="t">
            <a:spAutoFit/>
          </a:bodyPr>
          <a:lstStyle>
            <a:lvl1pPr algn="l" defTabSz="685800" rtl="0" fontAlgn="base">
              <a:spcBef>
                <a:spcPct val="0"/>
              </a:spcBef>
              <a:spcAft>
                <a:spcPct val="0"/>
              </a:spcAft>
              <a:defRPr sz="19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defTabSz="685800" rtl="0" fontAlgn="base">
              <a:spcBef>
                <a:spcPct val="0"/>
              </a:spcBef>
              <a:spcAft>
                <a:spcPct val="0"/>
              </a:spcAft>
              <a:defRPr sz="1900" b="1">
                <a:solidFill>
                  <a:schemeClr val="tx1"/>
                </a:solidFill>
                <a:latin typeface="Aptos" panose="020B0004020202020204" pitchFamily="34" charset="0"/>
              </a:defRPr>
            </a:lvl2pPr>
            <a:lvl3pPr algn="l" defTabSz="685800" rtl="0" fontAlgn="base">
              <a:spcBef>
                <a:spcPct val="0"/>
              </a:spcBef>
              <a:spcAft>
                <a:spcPct val="0"/>
              </a:spcAft>
              <a:defRPr sz="1900" b="1">
                <a:solidFill>
                  <a:schemeClr val="tx1"/>
                </a:solidFill>
                <a:latin typeface="Aptos" panose="020B0004020202020204" pitchFamily="34" charset="0"/>
              </a:defRPr>
            </a:lvl3pPr>
            <a:lvl4pPr algn="l" defTabSz="685800" rtl="0" fontAlgn="base">
              <a:spcBef>
                <a:spcPct val="0"/>
              </a:spcBef>
              <a:spcAft>
                <a:spcPct val="0"/>
              </a:spcAft>
              <a:defRPr sz="1900" b="1">
                <a:solidFill>
                  <a:schemeClr val="tx1"/>
                </a:solidFill>
                <a:latin typeface="Aptos" panose="020B0004020202020204" pitchFamily="34" charset="0"/>
              </a:defRPr>
            </a:lvl4pPr>
            <a:lvl5pPr algn="l" defTabSz="685800" rtl="0" fontAlgn="base">
              <a:spcBef>
                <a:spcPct val="0"/>
              </a:spcBef>
              <a:spcAft>
                <a:spcPct val="0"/>
              </a:spcAft>
              <a:defRPr sz="1900" b="1">
                <a:solidFill>
                  <a:schemeClr val="tx1"/>
                </a:solidFill>
                <a:latin typeface="Aptos" panose="020B0004020202020204" pitchFamily="34" charset="0"/>
              </a:defRPr>
            </a:lvl5pPr>
            <a:lvl6pPr marL="457200" algn="l" defTabSz="685800" rtl="0" fontAlgn="base">
              <a:spcBef>
                <a:spcPct val="0"/>
              </a:spcBef>
              <a:spcAft>
                <a:spcPct val="0"/>
              </a:spcAft>
              <a:defRPr sz="1900" b="1">
                <a:solidFill>
                  <a:schemeClr val="tx1"/>
                </a:solidFill>
                <a:latin typeface="Aptos" panose="020B0004020202020204" pitchFamily="34" charset="0"/>
              </a:defRPr>
            </a:lvl6pPr>
            <a:lvl7pPr marL="914400" algn="l" defTabSz="685800" rtl="0" fontAlgn="base">
              <a:spcBef>
                <a:spcPct val="0"/>
              </a:spcBef>
              <a:spcAft>
                <a:spcPct val="0"/>
              </a:spcAft>
              <a:defRPr sz="1900" b="1">
                <a:solidFill>
                  <a:schemeClr val="tx1"/>
                </a:solidFill>
                <a:latin typeface="Aptos" panose="020B0004020202020204" pitchFamily="34" charset="0"/>
              </a:defRPr>
            </a:lvl7pPr>
            <a:lvl8pPr marL="1371600" algn="l" defTabSz="685800" rtl="0" fontAlgn="base">
              <a:spcBef>
                <a:spcPct val="0"/>
              </a:spcBef>
              <a:spcAft>
                <a:spcPct val="0"/>
              </a:spcAft>
              <a:defRPr sz="1900" b="1">
                <a:solidFill>
                  <a:schemeClr val="tx1"/>
                </a:solidFill>
                <a:latin typeface="Aptos" panose="020B0004020202020204" pitchFamily="34" charset="0"/>
              </a:defRPr>
            </a:lvl8pPr>
            <a:lvl9pPr marL="1828800" algn="l" defTabSz="685800" rtl="0" fontAlgn="base">
              <a:spcBef>
                <a:spcPct val="0"/>
              </a:spcBef>
              <a:spcAft>
                <a:spcPct val="0"/>
              </a:spcAft>
              <a:defRPr sz="1900" b="1">
                <a:solidFill>
                  <a:schemeClr val="tx1"/>
                </a:solidFill>
                <a:latin typeface="Aptos" panose="020B0004020202020204" pitchFamily="34" charset="0"/>
              </a:defRPr>
            </a:lvl9pPr>
          </a:lstStyle>
          <a:p>
            <a:pPr marL="127000" marR="0" lvl="0" indent="0" algn="ctr" defTabSz="685800" rtl="0" eaLnBrk="1" fontAlgn="auto" latinLnBrk="0" hangingPunct="1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dirty="0">
                <a:solidFill>
                  <a:srgbClr val="3333FF"/>
                </a:solidFill>
                <a:latin typeface="Aptos"/>
                <a:cs typeface="Calibri" panose="020F0502020204030204" pitchFamily="34" charset="0"/>
              </a:rPr>
              <a:t>Highlights 2025 (Test stand)</a:t>
            </a:r>
            <a:endParaRPr kumimoji="0" lang="en-US" sz="2400" b="1" i="0" u="none" strike="noStrike" kern="1200" cap="none" spc="-10" normalizeH="0" baseline="0" dirty="0">
              <a:ln>
                <a:noFill/>
              </a:ln>
              <a:solidFill>
                <a:srgbClr val="3333FF"/>
              </a:solidFill>
              <a:effectLst/>
              <a:uLnTx/>
              <a:uFillTx/>
              <a:latin typeface="Aptos"/>
              <a:ea typeface="+mj-ea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CD3AC26-2087-2DF2-19BE-25F9B78C8F41}"/>
              </a:ext>
            </a:extLst>
          </p:cNvPr>
          <p:cNvSpPr txBox="1"/>
          <p:nvPr/>
        </p:nvSpPr>
        <p:spPr>
          <a:xfrm>
            <a:off x="387183" y="994302"/>
            <a:ext cx="7992888" cy="1046440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000" dirty="0"/>
              <a:t>Tests of chart splices different designs and HTS RS coils;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000" dirty="0"/>
              <a:t>Test of joints and coils for Proxima Fusion;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000" dirty="0"/>
              <a:t>Several tests for PHPs;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000" dirty="0"/>
              <a:t>Several tests for small HTS coils (coils for HTS demonstrator in radiation environment, coils for AC losses assessment,…)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000" dirty="0"/>
              <a:t>Tests for HTS4 coils</a:t>
            </a:r>
            <a:br>
              <a:rPr lang="en-US" sz="2000" dirty="0"/>
            </a:br>
            <a:br>
              <a:rPr lang="en-US" sz="2000" dirty="0"/>
            </a:br>
            <a:br>
              <a:rPr lang="en-US" sz="2000" dirty="0"/>
            </a:br>
            <a:br>
              <a:rPr lang="en-US" sz="2000" dirty="0"/>
            </a:br>
            <a:br>
              <a:rPr lang="en-US" sz="2000" dirty="0"/>
            </a:br>
            <a:br>
              <a:rPr lang="en-US" sz="2000" dirty="0"/>
            </a:br>
            <a:br>
              <a:rPr lang="en-US" sz="2000" dirty="0"/>
            </a:br>
            <a:endParaRPr lang="en-US" sz="2000" dirty="0"/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000" dirty="0"/>
              <a:t>Split NI solenoid for n scattering;</a:t>
            </a:r>
            <a:br>
              <a:rPr lang="en-US" sz="2000" dirty="0"/>
            </a:br>
            <a:br>
              <a:rPr lang="en-US" sz="2000" dirty="0"/>
            </a:br>
            <a:endParaRPr lang="en-US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P3 final assembly and test…</a:t>
            </a:r>
          </a:p>
          <a:p>
            <a:pPr algn="l"/>
            <a:br>
              <a:rPr lang="en-US" sz="2000" dirty="0"/>
            </a:br>
            <a:br>
              <a:rPr lang="en-US" sz="2000" dirty="0"/>
            </a:br>
            <a:br>
              <a:rPr lang="en-US" sz="2000" dirty="0"/>
            </a:br>
            <a:br>
              <a:rPr lang="en-US" sz="2000" dirty="0"/>
            </a:br>
            <a:br>
              <a:rPr lang="en-US" sz="2000" dirty="0"/>
            </a:br>
            <a:br>
              <a:rPr lang="en-US" sz="2000" dirty="0"/>
            </a:br>
            <a:br>
              <a:rPr lang="en-US" sz="2000" dirty="0"/>
            </a:br>
            <a:br>
              <a:rPr lang="en-US" sz="2000" dirty="0"/>
            </a:br>
            <a:br>
              <a:rPr lang="en-US" sz="2000" dirty="0"/>
            </a:br>
            <a:br>
              <a:rPr lang="en-US" sz="2000" dirty="0"/>
            </a:br>
            <a:br>
              <a:rPr lang="en-US" sz="2000" dirty="0"/>
            </a:br>
            <a:br>
              <a:rPr lang="en-US" sz="2000" dirty="0"/>
            </a:br>
            <a:endParaRPr lang="en-US" sz="2000" dirty="0"/>
          </a:p>
          <a:p>
            <a:pPr lvl="3"/>
            <a:endParaRPr lang="en-US" sz="2000" dirty="0"/>
          </a:p>
          <a:p>
            <a:pPr marL="342900" lvl="2" indent="-342900">
              <a:buFont typeface="Arial" panose="020B0604020202020204" pitchFamily="34" charset="0"/>
              <a:buChar char="•"/>
            </a:pPr>
            <a:endParaRPr lang="en-US" sz="2000" dirty="0"/>
          </a:p>
          <a:p>
            <a:pPr lvl="3"/>
            <a:endParaRPr lang="en-US" sz="2000" dirty="0"/>
          </a:p>
          <a:p>
            <a:pPr algn="l"/>
            <a:endParaRPr lang="de-CH" sz="2000" dirty="0"/>
          </a:p>
        </p:txBody>
      </p:sp>
      <p:pic>
        <p:nvPicPr>
          <p:cNvPr id="2050" name="Picture 2" descr="A row of metal objects on a wall&#10;&#10;AI-generated content may be incorrect.">
            <a:extLst>
              <a:ext uri="{FF2B5EF4-FFF2-40B4-BE49-F238E27FC236}">
                <a16:creationId xmlns:a16="http://schemas.microsoft.com/office/drawing/2014/main" id="{960AF3DA-7839-0F27-1CDC-6B9CBD92660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33" t="2703" b="12573"/>
          <a:stretch/>
        </p:blipFill>
        <p:spPr bwMode="auto">
          <a:xfrm rot="5400000">
            <a:off x="620507" y="3189166"/>
            <a:ext cx="1956168" cy="12831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A machine with smoke coming out of it&#10;&#10;AI-generated content may be incorrect.">
            <a:extLst>
              <a:ext uri="{FF2B5EF4-FFF2-40B4-BE49-F238E27FC236}">
                <a16:creationId xmlns:a16="http://schemas.microsoft.com/office/drawing/2014/main" id="{AF7ACD3E-31F3-6A44-75C7-7C43F47B6D8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4185"/>
          <a:stretch/>
        </p:blipFill>
        <p:spPr bwMode="auto">
          <a:xfrm>
            <a:off x="2771800" y="2845132"/>
            <a:ext cx="2040619" cy="19564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>
            <a:extLst>
              <a:ext uri="{FF2B5EF4-FFF2-40B4-BE49-F238E27FC236}">
                <a16:creationId xmlns:a16="http://schemas.microsoft.com/office/drawing/2014/main" id="{009669DE-C5B0-D432-28EC-667605D68C4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3642" y="2852682"/>
            <a:ext cx="2524825" cy="19519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AECDB589-CCD6-323B-C69F-07A6FC10C97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593" t="8749" r="7844" b="15916"/>
          <a:stretch/>
        </p:blipFill>
        <p:spPr bwMode="auto">
          <a:xfrm>
            <a:off x="6804248" y="4924968"/>
            <a:ext cx="2232248" cy="1718859"/>
          </a:xfrm>
          <a:prstGeom prst="rect">
            <a:avLst/>
          </a:prstGeom>
          <a:noFill/>
        </p:spPr>
      </p:pic>
      <p:pic>
        <p:nvPicPr>
          <p:cNvPr id="5" name="Picture 4" descr="A close-up of a copper object&#10;&#10;AI-generated content may be incorrect.">
            <a:extLst>
              <a:ext uri="{FF2B5EF4-FFF2-40B4-BE49-F238E27FC236}">
                <a16:creationId xmlns:a16="http://schemas.microsoft.com/office/drawing/2014/main" id="{45F386DE-A84B-12B6-BC20-E9B8C9588851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998" r="23335" b="6939"/>
          <a:stretch/>
        </p:blipFill>
        <p:spPr>
          <a:xfrm rot="5400000">
            <a:off x="4845276" y="4795708"/>
            <a:ext cx="1720645" cy="1979165"/>
          </a:xfrm>
          <a:prstGeom prst="rect">
            <a:avLst/>
          </a:prstGeom>
        </p:spPr>
      </p:pic>
      <p:pic>
        <p:nvPicPr>
          <p:cNvPr id="2056" name="Picture 8">
            <a:extLst>
              <a:ext uri="{FF2B5EF4-FFF2-40B4-BE49-F238E27FC236}">
                <a16:creationId xmlns:a16="http://schemas.microsoft.com/office/drawing/2014/main" id="{E24DC654-6C1C-F478-A939-3552BD5C176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55" t="13291" r="5113" b="10101"/>
          <a:stretch/>
        </p:blipFill>
        <p:spPr bwMode="auto">
          <a:xfrm rot="5400000">
            <a:off x="6752206" y="2877305"/>
            <a:ext cx="3086979" cy="761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6473947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CCD26EB-3116-374A-4381-5CF5FB52204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ject 2">
            <a:extLst>
              <a:ext uri="{FF2B5EF4-FFF2-40B4-BE49-F238E27FC236}">
                <a16:creationId xmlns:a16="http://schemas.microsoft.com/office/drawing/2014/main" id="{D793A944-99EC-FAFD-EAD9-DA8F506B8440}"/>
              </a:ext>
            </a:extLst>
          </p:cNvPr>
          <p:cNvSpPr txBox="1">
            <a:spLocks/>
          </p:cNvSpPr>
          <p:nvPr/>
        </p:nvSpPr>
        <p:spPr>
          <a:xfrm>
            <a:off x="611560" y="-13573"/>
            <a:ext cx="7314139" cy="509882"/>
          </a:xfrm>
          <a:prstGeom prst="rect">
            <a:avLst/>
          </a:prstGeom>
        </p:spPr>
        <p:txBody>
          <a:bodyPr vert="horz" wrap="square" lIns="0" tIns="139191" rIns="0" bIns="0" rtlCol="0" anchor="t">
            <a:spAutoFit/>
          </a:bodyPr>
          <a:lstStyle>
            <a:lvl1pPr algn="l" defTabSz="685800" rtl="0" fontAlgn="base">
              <a:spcBef>
                <a:spcPct val="0"/>
              </a:spcBef>
              <a:spcAft>
                <a:spcPct val="0"/>
              </a:spcAft>
              <a:defRPr sz="19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defTabSz="685800" rtl="0" fontAlgn="base">
              <a:spcBef>
                <a:spcPct val="0"/>
              </a:spcBef>
              <a:spcAft>
                <a:spcPct val="0"/>
              </a:spcAft>
              <a:defRPr sz="1900" b="1">
                <a:solidFill>
                  <a:schemeClr val="tx1"/>
                </a:solidFill>
                <a:latin typeface="Aptos" panose="020B0004020202020204" pitchFamily="34" charset="0"/>
              </a:defRPr>
            </a:lvl2pPr>
            <a:lvl3pPr algn="l" defTabSz="685800" rtl="0" fontAlgn="base">
              <a:spcBef>
                <a:spcPct val="0"/>
              </a:spcBef>
              <a:spcAft>
                <a:spcPct val="0"/>
              </a:spcAft>
              <a:defRPr sz="1900" b="1">
                <a:solidFill>
                  <a:schemeClr val="tx1"/>
                </a:solidFill>
                <a:latin typeface="Aptos" panose="020B0004020202020204" pitchFamily="34" charset="0"/>
              </a:defRPr>
            </a:lvl3pPr>
            <a:lvl4pPr algn="l" defTabSz="685800" rtl="0" fontAlgn="base">
              <a:spcBef>
                <a:spcPct val="0"/>
              </a:spcBef>
              <a:spcAft>
                <a:spcPct val="0"/>
              </a:spcAft>
              <a:defRPr sz="1900" b="1">
                <a:solidFill>
                  <a:schemeClr val="tx1"/>
                </a:solidFill>
                <a:latin typeface="Aptos" panose="020B0004020202020204" pitchFamily="34" charset="0"/>
              </a:defRPr>
            </a:lvl4pPr>
            <a:lvl5pPr algn="l" defTabSz="685800" rtl="0" fontAlgn="base">
              <a:spcBef>
                <a:spcPct val="0"/>
              </a:spcBef>
              <a:spcAft>
                <a:spcPct val="0"/>
              </a:spcAft>
              <a:defRPr sz="1900" b="1">
                <a:solidFill>
                  <a:schemeClr val="tx1"/>
                </a:solidFill>
                <a:latin typeface="Aptos" panose="020B0004020202020204" pitchFamily="34" charset="0"/>
              </a:defRPr>
            </a:lvl5pPr>
            <a:lvl6pPr marL="457200" algn="l" defTabSz="685800" rtl="0" fontAlgn="base">
              <a:spcBef>
                <a:spcPct val="0"/>
              </a:spcBef>
              <a:spcAft>
                <a:spcPct val="0"/>
              </a:spcAft>
              <a:defRPr sz="1900" b="1">
                <a:solidFill>
                  <a:schemeClr val="tx1"/>
                </a:solidFill>
                <a:latin typeface="Aptos" panose="020B0004020202020204" pitchFamily="34" charset="0"/>
              </a:defRPr>
            </a:lvl6pPr>
            <a:lvl7pPr marL="914400" algn="l" defTabSz="685800" rtl="0" fontAlgn="base">
              <a:spcBef>
                <a:spcPct val="0"/>
              </a:spcBef>
              <a:spcAft>
                <a:spcPct val="0"/>
              </a:spcAft>
              <a:defRPr sz="1900" b="1">
                <a:solidFill>
                  <a:schemeClr val="tx1"/>
                </a:solidFill>
                <a:latin typeface="Aptos" panose="020B0004020202020204" pitchFamily="34" charset="0"/>
              </a:defRPr>
            </a:lvl7pPr>
            <a:lvl8pPr marL="1371600" algn="l" defTabSz="685800" rtl="0" fontAlgn="base">
              <a:spcBef>
                <a:spcPct val="0"/>
              </a:spcBef>
              <a:spcAft>
                <a:spcPct val="0"/>
              </a:spcAft>
              <a:defRPr sz="1900" b="1">
                <a:solidFill>
                  <a:schemeClr val="tx1"/>
                </a:solidFill>
                <a:latin typeface="Aptos" panose="020B0004020202020204" pitchFamily="34" charset="0"/>
              </a:defRPr>
            </a:lvl8pPr>
            <a:lvl9pPr marL="1828800" algn="l" defTabSz="685800" rtl="0" fontAlgn="base">
              <a:spcBef>
                <a:spcPct val="0"/>
              </a:spcBef>
              <a:spcAft>
                <a:spcPct val="0"/>
              </a:spcAft>
              <a:defRPr sz="1900" b="1">
                <a:solidFill>
                  <a:schemeClr val="tx1"/>
                </a:solidFill>
                <a:latin typeface="Aptos" panose="020B0004020202020204" pitchFamily="34" charset="0"/>
              </a:defRPr>
            </a:lvl9pPr>
          </a:lstStyle>
          <a:p>
            <a:pPr marL="127000" marR="0" lvl="0" indent="0" algn="ctr" defTabSz="685800" rtl="0" eaLnBrk="1" fontAlgn="auto" latinLnBrk="0" hangingPunct="1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dirty="0">
                <a:solidFill>
                  <a:srgbClr val="3333FF"/>
                </a:solidFill>
                <a:latin typeface="Aptos"/>
                <a:cs typeface="Calibri" panose="020F0502020204030204" pitchFamily="34" charset="0"/>
              </a:rPr>
              <a:t>Highlights 2025 (Test stand)</a:t>
            </a:r>
            <a:endParaRPr kumimoji="0" lang="en-US" sz="2400" b="1" i="0" u="none" strike="noStrike" kern="1200" cap="none" spc="-10" normalizeH="0" baseline="0" dirty="0">
              <a:ln>
                <a:noFill/>
              </a:ln>
              <a:solidFill>
                <a:srgbClr val="3333FF"/>
              </a:solidFill>
              <a:effectLst/>
              <a:uLnTx/>
              <a:uFillTx/>
              <a:latin typeface="Aptos"/>
              <a:ea typeface="+mj-ea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7EA2AA5-D9D2-27E8-1966-BBB579CE49CA}"/>
              </a:ext>
            </a:extLst>
          </p:cNvPr>
          <p:cNvSpPr txBox="1"/>
          <p:nvPr/>
        </p:nvSpPr>
        <p:spPr>
          <a:xfrm>
            <a:off x="395536" y="946122"/>
            <a:ext cx="7992888" cy="553997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P3 final assembly and test…</a:t>
            </a:r>
          </a:p>
          <a:p>
            <a:pPr algn="l"/>
            <a:br>
              <a:rPr lang="en-US" sz="2000" dirty="0"/>
            </a:br>
            <a:br>
              <a:rPr lang="en-US" sz="2000" dirty="0"/>
            </a:br>
            <a:br>
              <a:rPr lang="en-US" sz="2000" dirty="0"/>
            </a:br>
            <a:br>
              <a:rPr lang="en-US" sz="2000" dirty="0"/>
            </a:br>
            <a:br>
              <a:rPr lang="en-US" sz="2000" dirty="0"/>
            </a:br>
            <a:br>
              <a:rPr lang="en-US" sz="2000" dirty="0"/>
            </a:br>
            <a:br>
              <a:rPr lang="en-US" sz="2000" dirty="0"/>
            </a:br>
            <a:br>
              <a:rPr lang="en-US" sz="2000" dirty="0"/>
            </a:br>
            <a:br>
              <a:rPr lang="en-US" sz="2000" dirty="0"/>
            </a:br>
            <a:br>
              <a:rPr lang="en-US" sz="2000" dirty="0"/>
            </a:br>
            <a:br>
              <a:rPr lang="en-US" sz="2000" dirty="0"/>
            </a:br>
            <a:br>
              <a:rPr lang="en-US" sz="2000" dirty="0"/>
            </a:br>
            <a:endParaRPr lang="en-US" sz="2000" dirty="0"/>
          </a:p>
          <a:p>
            <a:pPr lvl="3"/>
            <a:endParaRPr lang="en-US" sz="2000" dirty="0"/>
          </a:p>
          <a:p>
            <a:pPr marL="342900" lvl="2" indent="-342900">
              <a:buFont typeface="Arial" panose="020B0604020202020204" pitchFamily="34" charset="0"/>
              <a:buChar char="•"/>
            </a:pPr>
            <a:endParaRPr lang="en-US" sz="2000" dirty="0"/>
          </a:p>
          <a:p>
            <a:pPr lvl="3"/>
            <a:endParaRPr lang="en-US" sz="2000" dirty="0"/>
          </a:p>
          <a:p>
            <a:pPr algn="l"/>
            <a:endParaRPr lang="de-CH" sz="2000" dirty="0"/>
          </a:p>
        </p:txBody>
      </p:sp>
      <p:pic>
        <p:nvPicPr>
          <p:cNvPr id="15" name="Picture 14" descr="A close-up of a machine&#10;&#10;AI-generated content may be incorrect.">
            <a:extLst>
              <a:ext uri="{FF2B5EF4-FFF2-40B4-BE49-F238E27FC236}">
                <a16:creationId xmlns:a16="http://schemas.microsoft.com/office/drawing/2014/main" id="{105EC2B1-4201-E41F-4419-67F6D36848A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783" t="12666" r="4828" b="14197"/>
          <a:stretch/>
        </p:blipFill>
        <p:spPr>
          <a:xfrm>
            <a:off x="2858884" y="4481755"/>
            <a:ext cx="2545885" cy="1715845"/>
          </a:xfrm>
          <a:prstGeom prst="rect">
            <a:avLst/>
          </a:prstGeom>
        </p:spPr>
      </p:pic>
      <p:pic>
        <p:nvPicPr>
          <p:cNvPr id="16" name="Picture Placeholder 6" descr="A close up of a machine&#10;&#10;Description automatically generated">
            <a:extLst>
              <a:ext uri="{FF2B5EF4-FFF2-40B4-BE49-F238E27FC236}">
                <a16:creationId xmlns:a16="http://schemas.microsoft.com/office/drawing/2014/main" id="{B4B04BCA-5D5A-10B3-78D2-EDFE327C0491}"/>
              </a:ext>
            </a:extLst>
          </p:cNvPr>
          <p:cNvPicPr preferRelativeResize="0"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2036" y="2852936"/>
            <a:ext cx="1991764" cy="2280892"/>
          </a:xfrm>
          <a:prstGeom prst="rect">
            <a:avLst/>
          </a:prstGeom>
        </p:spPr>
      </p:pic>
      <p:sp>
        <p:nvSpPr>
          <p:cNvPr id="17" name="Arrow: Right 16">
            <a:extLst>
              <a:ext uri="{FF2B5EF4-FFF2-40B4-BE49-F238E27FC236}">
                <a16:creationId xmlns:a16="http://schemas.microsoft.com/office/drawing/2014/main" id="{4426C322-1207-7F59-26D3-7B9331B4F1F3}"/>
              </a:ext>
            </a:extLst>
          </p:cNvPr>
          <p:cNvSpPr/>
          <p:nvPr/>
        </p:nvSpPr>
        <p:spPr>
          <a:xfrm>
            <a:off x="2003800" y="3505009"/>
            <a:ext cx="1007918" cy="976746"/>
          </a:xfrm>
          <a:prstGeom prst="rightArrow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150" sz="2000" dirty="0" err="1"/>
          </a:p>
        </p:txBody>
      </p:sp>
      <p:pic>
        <p:nvPicPr>
          <p:cNvPr id="18" name="Picture 17" descr="A room with a large metal object&#10;&#10;AI-generated content may be incorrect.">
            <a:extLst>
              <a:ext uri="{FF2B5EF4-FFF2-40B4-BE49-F238E27FC236}">
                <a16:creationId xmlns:a16="http://schemas.microsoft.com/office/drawing/2014/main" id="{6C614B79-181A-0B05-1051-CD8137BBC6B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142" t="22763" r="20008" b="10348"/>
          <a:stretch/>
        </p:blipFill>
        <p:spPr>
          <a:xfrm>
            <a:off x="6504456" y="3509002"/>
            <a:ext cx="2460032" cy="3348998"/>
          </a:xfrm>
          <a:prstGeom prst="rect">
            <a:avLst/>
          </a:prstGeom>
        </p:spPr>
      </p:pic>
      <p:pic>
        <p:nvPicPr>
          <p:cNvPr id="19" name="Picture 18" descr="A metal box with wires and wires&#10;&#10;AI-generated content may be incorrect.">
            <a:extLst>
              <a:ext uri="{FF2B5EF4-FFF2-40B4-BE49-F238E27FC236}">
                <a16:creationId xmlns:a16="http://schemas.microsoft.com/office/drawing/2014/main" id="{43EED61B-2B71-1565-BE3C-71BA8BE7B4A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125" t="4847" r="8382" b="5278"/>
          <a:stretch/>
        </p:blipFill>
        <p:spPr>
          <a:xfrm>
            <a:off x="2858884" y="1642463"/>
            <a:ext cx="2421066" cy="2002562"/>
          </a:xfrm>
          <a:prstGeom prst="rect">
            <a:avLst/>
          </a:prstGeom>
        </p:spPr>
      </p:pic>
      <p:pic>
        <p:nvPicPr>
          <p:cNvPr id="20" name="Picture 19" descr="A room with a computer and equipment&#10;&#10;AI-generated content may be incorrect.">
            <a:extLst>
              <a:ext uri="{FF2B5EF4-FFF2-40B4-BE49-F238E27FC236}">
                <a16:creationId xmlns:a16="http://schemas.microsoft.com/office/drawing/2014/main" id="{82BC0A8A-E29B-157A-6C55-BDAD224B076C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007" b="11528"/>
          <a:stretch/>
        </p:blipFill>
        <p:spPr>
          <a:xfrm>
            <a:off x="5475067" y="1642464"/>
            <a:ext cx="3474962" cy="18625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295623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F48F1F5-9697-D240-7BA8-B38F3BD46D2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ject 2">
            <a:extLst>
              <a:ext uri="{FF2B5EF4-FFF2-40B4-BE49-F238E27FC236}">
                <a16:creationId xmlns:a16="http://schemas.microsoft.com/office/drawing/2014/main" id="{6E7F0784-08B1-4F82-02CC-F93A05926A60}"/>
              </a:ext>
            </a:extLst>
          </p:cNvPr>
          <p:cNvSpPr txBox="1">
            <a:spLocks/>
          </p:cNvSpPr>
          <p:nvPr/>
        </p:nvSpPr>
        <p:spPr>
          <a:xfrm>
            <a:off x="611560" y="-13573"/>
            <a:ext cx="7314139" cy="509882"/>
          </a:xfrm>
          <a:prstGeom prst="rect">
            <a:avLst/>
          </a:prstGeom>
        </p:spPr>
        <p:txBody>
          <a:bodyPr vert="horz" wrap="square" lIns="0" tIns="139191" rIns="0" bIns="0" rtlCol="0" anchor="t">
            <a:spAutoFit/>
          </a:bodyPr>
          <a:lstStyle>
            <a:lvl1pPr algn="l" defTabSz="685800" rtl="0" fontAlgn="base">
              <a:spcBef>
                <a:spcPct val="0"/>
              </a:spcBef>
              <a:spcAft>
                <a:spcPct val="0"/>
              </a:spcAft>
              <a:defRPr sz="19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defTabSz="685800" rtl="0" fontAlgn="base">
              <a:spcBef>
                <a:spcPct val="0"/>
              </a:spcBef>
              <a:spcAft>
                <a:spcPct val="0"/>
              </a:spcAft>
              <a:defRPr sz="1900" b="1">
                <a:solidFill>
                  <a:schemeClr val="tx1"/>
                </a:solidFill>
                <a:latin typeface="Aptos" panose="020B0004020202020204" pitchFamily="34" charset="0"/>
              </a:defRPr>
            </a:lvl2pPr>
            <a:lvl3pPr algn="l" defTabSz="685800" rtl="0" fontAlgn="base">
              <a:spcBef>
                <a:spcPct val="0"/>
              </a:spcBef>
              <a:spcAft>
                <a:spcPct val="0"/>
              </a:spcAft>
              <a:defRPr sz="1900" b="1">
                <a:solidFill>
                  <a:schemeClr val="tx1"/>
                </a:solidFill>
                <a:latin typeface="Aptos" panose="020B0004020202020204" pitchFamily="34" charset="0"/>
              </a:defRPr>
            </a:lvl3pPr>
            <a:lvl4pPr algn="l" defTabSz="685800" rtl="0" fontAlgn="base">
              <a:spcBef>
                <a:spcPct val="0"/>
              </a:spcBef>
              <a:spcAft>
                <a:spcPct val="0"/>
              </a:spcAft>
              <a:defRPr sz="1900" b="1">
                <a:solidFill>
                  <a:schemeClr val="tx1"/>
                </a:solidFill>
                <a:latin typeface="Aptos" panose="020B0004020202020204" pitchFamily="34" charset="0"/>
              </a:defRPr>
            </a:lvl4pPr>
            <a:lvl5pPr algn="l" defTabSz="685800" rtl="0" fontAlgn="base">
              <a:spcBef>
                <a:spcPct val="0"/>
              </a:spcBef>
              <a:spcAft>
                <a:spcPct val="0"/>
              </a:spcAft>
              <a:defRPr sz="1900" b="1">
                <a:solidFill>
                  <a:schemeClr val="tx1"/>
                </a:solidFill>
                <a:latin typeface="Aptos" panose="020B0004020202020204" pitchFamily="34" charset="0"/>
              </a:defRPr>
            </a:lvl5pPr>
            <a:lvl6pPr marL="457200" algn="l" defTabSz="685800" rtl="0" fontAlgn="base">
              <a:spcBef>
                <a:spcPct val="0"/>
              </a:spcBef>
              <a:spcAft>
                <a:spcPct val="0"/>
              </a:spcAft>
              <a:defRPr sz="1900" b="1">
                <a:solidFill>
                  <a:schemeClr val="tx1"/>
                </a:solidFill>
                <a:latin typeface="Aptos" panose="020B0004020202020204" pitchFamily="34" charset="0"/>
              </a:defRPr>
            </a:lvl6pPr>
            <a:lvl7pPr marL="914400" algn="l" defTabSz="685800" rtl="0" fontAlgn="base">
              <a:spcBef>
                <a:spcPct val="0"/>
              </a:spcBef>
              <a:spcAft>
                <a:spcPct val="0"/>
              </a:spcAft>
              <a:defRPr sz="1900" b="1">
                <a:solidFill>
                  <a:schemeClr val="tx1"/>
                </a:solidFill>
                <a:latin typeface="Aptos" panose="020B0004020202020204" pitchFamily="34" charset="0"/>
              </a:defRPr>
            </a:lvl7pPr>
            <a:lvl8pPr marL="1371600" algn="l" defTabSz="685800" rtl="0" fontAlgn="base">
              <a:spcBef>
                <a:spcPct val="0"/>
              </a:spcBef>
              <a:spcAft>
                <a:spcPct val="0"/>
              </a:spcAft>
              <a:defRPr sz="1900" b="1">
                <a:solidFill>
                  <a:schemeClr val="tx1"/>
                </a:solidFill>
                <a:latin typeface="Aptos" panose="020B0004020202020204" pitchFamily="34" charset="0"/>
              </a:defRPr>
            </a:lvl8pPr>
            <a:lvl9pPr marL="1828800" algn="l" defTabSz="685800" rtl="0" fontAlgn="base">
              <a:spcBef>
                <a:spcPct val="0"/>
              </a:spcBef>
              <a:spcAft>
                <a:spcPct val="0"/>
              </a:spcAft>
              <a:defRPr sz="1900" b="1">
                <a:solidFill>
                  <a:schemeClr val="tx1"/>
                </a:solidFill>
                <a:latin typeface="Aptos" panose="020B0004020202020204" pitchFamily="34" charset="0"/>
              </a:defRPr>
            </a:lvl9pPr>
          </a:lstStyle>
          <a:p>
            <a:pPr marL="127000" marR="0" lvl="0" indent="0" algn="ctr" defTabSz="685800" rtl="0" eaLnBrk="1" fontAlgn="auto" latinLnBrk="0" hangingPunct="1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dirty="0">
                <a:solidFill>
                  <a:srgbClr val="3333FF"/>
                </a:solidFill>
                <a:latin typeface="Aptos"/>
                <a:cs typeface="Calibri" panose="020F0502020204030204" pitchFamily="34" charset="0"/>
              </a:rPr>
              <a:t>Highlights 2025 (Design)</a:t>
            </a:r>
            <a:endParaRPr kumimoji="0" lang="en-US" sz="2400" b="1" i="0" u="none" strike="noStrike" kern="1200" cap="none" spc="-10" normalizeH="0" baseline="0" dirty="0">
              <a:ln>
                <a:noFill/>
              </a:ln>
              <a:solidFill>
                <a:srgbClr val="3333FF"/>
              </a:solidFill>
              <a:effectLst/>
              <a:uLnTx/>
              <a:uFillTx/>
              <a:latin typeface="Aptos"/>
              <a:ea typeface="+mj-ea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6C43A82C-8646-C769-EED4-EA440F30044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212976"/>
            <a:ext cx="3564396" cy="2376264"/>
          </a:xfrm>
          <a:prstGeom prst="rect">
            <a:avLst/>
          </a:prstGeom>
        </p:spPr>
      </p:pic>
      <p:pic>
        <p:nvPicPr>
          <p:cNvPr id="4" name="Content Placeholder 7" descr="A person standing next to a structure&#10;&#10;AI-generated content may be incorrect.">
            <a:extLst>
              <a:ext uri="{FF2B5EF4-FFF2-40B4-BE49-F238E27FC236}">
                <a16:creationId xmlns:a16="http://schemas.microsoft.com/office/drawing/2014/main" id="{DC93D0C7-7395-797E-5A73-32FBA8A0C6A6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1581143"/>
            <a:ext cx="2735412" cy="1631833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8F8E3D7E-6482-DCD8-F4F6-C01D1DBE440B}"/>
              </a:ext>
            </a:extLst>
          </p:cNvPr>
          <p:cNvSpPr txBox="1"/>
          <p:nvPr/>
        </p:nvSpPr>
        <p:spPr>
          <a:xfrm>
            <a:off x="107058" y="764704"/>
            <a:ext cx="3744416" cy="6463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400" dirty="0"/>
              <a:t>Simulates quench protection using a close-coupled secondary on stellarator scale</a:t>
            </a:r>
          </a:p>
          <a:p>
            <a:pPr algn="l"/>
            <a:endParaRPr lang="de-CH" sz="140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FC8F7DE-17D4-1027-02C6-E7A8E34A9D02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32653" r="27392"/>
          <a:stretch/>
        </p:blipFill>
        <p:spPr>
          <a:xfrm>
            <a:off x="3661025" y="4429560"/>
            <a:ext cx="2544830" cy="2319359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BA70D6A2-7B63-4C8D-DB3B-7E7CBEFFCCB3}"/>
              </a:ext>
            </a:extLst>
          </p:cNvPr>
          <p:cNvSpPr txBox="1"/>
          <p:nvPr/>
        </p:nvSpPr>
        <p:spPr>
          <a:xfrm>
            <a:off x="3591820" y="764704"/>
            <a:ext cx="1556244" cy="86177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400" dirty="0"/>
              <a:t>Investigation of Radiation Resilience in </a:t>
            </a:r>
            <a:r>
              <a:rPr lang="en-US" sz="1400" dirty="0" err="1"/>
              <a:t>ReBCO</a:t>
            </a:r>
            <a:r>
              <a:rPr lang="en-US" sz="1400" dirty="0"/>
              <a:t> Materials</a:t>
            </a:r>
            <a:endParaRPr lang="de-CH" sz="1400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1A5B5853-7692-6876-911A-AC02F63DF10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653757" y="1724385"/>
            <a:ext cx="2698531" cy="2710131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40D0C0D2-1BA2-F399-FFDF-BA10F1383D3F}"/>
              </a:ext>
            </a:extLst>
          </p:cNvPr>
          <p:cNvSpPr txBox="1"/>
          <p:nvPr/>
        </p:nvSpPr>
        <p:spPr>
          <a:xfrm>
            <a:off x="6659072" y="753652"/>
            <a:ext cx="2377869" cy="107721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400" dirty="0"/>
              <a:t>A compact frozen-spin storage trap for the measurement of charged</a:t>
            </a:r>
          </a:p>
          <a:p>
            <a:r>
              <a:rPr lang="en-US" sz="1400" dirty="0"/>
              <a:t>particle EDMs at the Paul Scherrer Institute</a:t>
            </a:r>
            <a:endParaRPr lang="de-CH" sz="1400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E0D28FD2-3858-3E65-4A6D-7B30309B8213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 l="2891" t="3317" r="2939" b="1986"/>
          <a:stretch/>
        </p:blipFill>
        <p:spPr>
          <a:xfrm>
            <a:off x="6778965" y="1882354"/>
            <a:ext cx="1622788" cy="2547206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52193DA4-C642-E769-14B5-89338E6BD1D1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778965" y="4534845"/>
            <a:ext cx="1996351" cy="23231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939256"/>
      </p:ext>
    </p:extLst>
  </p:cSld>
  <p:clrMapOvr>
    <a:masterClrMapping/>
  </p:clrMapOvr>
</p:sld>
</file>

<file path=ppt/theme/theme1.xml><?xml version="1.0" encoding="utf-8"?>
<a:theme xmlns:a="http://schemas.openxmlformats.org/drawingml/2006/main" name="Benutzerdefiniertes Design">
  <a:themeElements>
    <a:clrScheme name="PSI">
      <a:dk1>
        <a:sysClr val="windowText" lastClr="000000"/>
      </a:dk1>
      <a:lt1>
        <a:sysClr val="window" lastClr="FFFFFF"/>
      </a:lt1>
      <a:dk2>
        <a:srgbClr val="4B4B4B"/>
      </a:dk2>
      <a:lt2>
        <a:srgbClr val="B9B9B9"/>
      </a:lt2>
      <a:accent1>
        <a:srgbClr val="0014E6"/>
      </a:accent1>
      <a:accent2>
        <a:srgbClr val="00F0A0"/>
      </a:accent2>
      <a:accent3>
        <a:srgbClr val="DC005A"/>
      </a:accent3>
      <a:accent4>
        <a:srgbClr val="6E14DC"/>
      </a:accent4>
      <a:accent5>
        <a:srgbClr val="F0F500"/>
      </a:accent5>
      <a:accent6>
        <a:srgbClr val="F050FA"/>
      </a:accent6>
      <a:hlink>
        <a:srgbClr val="000000"/>
      </a:hlink>
      <a:folHlink>
        <a:srgbClr val="000000"/>
      </a:folHlink>
    </a:clrScheme>
    <a:fontScheme name="PSI">
      <a:majorFont>
        <a:latin typeface="Aptos"/>
        <a:ea typeface=""/>
        <a:cs typeface=""/>
      </a:majorFont>
      <a:minorFont>
        <a:latin typeface="Apto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</a:spPr>
      <a:bodyPr rtlCol="0" anchor="ctr"/>
      <a:lstStyle>
        <a:defPPr algn="ctr">
          <a:defRPr sz="2000" dirty="0" err="1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/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spAutoFit/>
      </a:bodyPr>
      <a:lstStyle>
        <a:defPPr algn="l">
          <a:defRPr sz="2000"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 PSI EN V8" id="{2132D999-342E-469F-8993-5F7C72A68671}" vid="{1534A763-A16F-4C1F-A36D-9470E56E94CE}"/>
    </a:ext>
  </a:extLst>
</a:theme>
</file>

<file path=ppt/theme/theme2.xml><?xml version="1.0" encoding="utf-8"?>
<a:theme xmlns:a="http://schemas.openxmlformats.org/drawingml/2006/main" name="PSI-PowerPoint-Master deutsch">
  <a:themeElements>
    <a:clrScheme name="PSI-PowerPoint-Master deutsch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FDCA00"/>
      </a:accent1>
      <a:accent2>
        <a:srgbClr val="EB5B00"/>
      </a:accent2>
      <a:accent3>
        <a:srgbClr val="C50006"/>
      </a:accent3>
      <a:accent4>
        <a:srgbClr val="7C204E"/>
      </a:accent4>
      <a:accent5>
        <a:srgbClr val="003B6E"/>
      </a:accent5>
      <a:accent6>
        <a:srgbClr val="197418"/>
      </a:accent6>
      <a:hlink>
        <a:srgbClr val="0000FF"/>
      </a:hlink>
      <a:folHlink>
        <a:srgbClr val="FF00FF"/>
      </a:folHlink>
    </a:clrScheme>
    <a:fontScheme name="PSI-PowerPoint-Master deutsch">
      <a:majorFont>
        <a:latin typeface="Calibri"/>
        <a:ea typeface="Calibri"/>
        <a:cs typeface="Calibri"/>
      </a:majorFont>
      <a:minorFont>
        <a:latin typeface="Helvetica"/>
        <a:ea typeface="Helvetica"/>
        <a:cs typeface="Helvetica"/>
      </a:minorFont>
    </a:fontScheme>
    <a:fmtScheme name="PSI-PowerPoint-Master deutsch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45718" tIns="45718" rIns="45718" bIns="45718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900"/>
          </a:spcBef>
          <a:spcAft>
            <a:spcPts val="0"/>
          </a:spcAft>
          <a:buClrTx/>
          <a:buSzTx/>
          <a:buFontTx/>
          <a:buNone/>
          <a:tabLst/>
          <a:defRPr kumimoji="0" sz="1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900"/>
          </a:spcBef>
          <a:spcAft>
            <a:spcPts val="0"/>
          </a:spcAft>
          <a:buClrTx/>
          <a:buSzTx/>
          <a:buFontTx/>
          <a:buNone/>
          <a:tabLst/>
          <a:defRPr kumimoji="0" sz="1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  <a:extLst>
    <a:ext uri="{05A4C25C-085E-4340-85A3-A5531E510DB2}">
      <thm15:themeFamily xmlns:thm15="http://schemas.microsoft.com/office/thememl/2012/main" name="PSI view.potx" id="{57865225-D5F5-4B14-9554-6F1983BEF741}" vid="{FE0F0F40-2222-428C-ADE8-B6B4923730F7}"/>
    </a:ext>
  </a:extLst>
</a:theme>
</file>

<file path=ppt/theme/theme3.xml><?xml version="1.0" encoding="utf-8"?>
<a:theme xmlns:a="http://schemas.openxmlformats.org/drawingml/2006/main" name="1_PSI-Powerpoint-Master Calibri V2">
  <a:themeElements>
    <a:clrScheme name="Farbwelt des PSI">
      <a:dk1>
        <a:srgbClr val="000000"/>
      </a:dk1>
      <a:lt1>
        <a:srgbClr val="FFFFFF"/>
      </a:lt1>
      <a:dk2>
        <a:srgbClr val="000000"/>
      </a:dk2>
      <a:lt2>
        <a:srgbClr val="686868"/>
      </a:lt2>
      <a:accent1>
        <a:srgbClr val="FDCA00"/>
      </a:accent1>
      <a:accent2>
        <a:srgbClr val="EB5B00"/>
      </a:accent2>
      <a:accent3>
        <a:srgbClr val="C50006"/>
      </a:accent3>
      <a:accent4>
        <a:srgbClr val="7C204E"/>
      </a:accent4>
      <a:accent5>
        <a:srgbClr val="003B6E"/>
      </a:accent5>
      <a:accent6>
        <a:srgbClr val="197418"/>
      </a:accent6>
      <a:hlink>
        <a:srgbClr val="000000"/>
      </a:hlink>
      <a:folHlink>
        <a:srgbClr val="686868"/>
      </a:folHlink>
    </a:clrScheme>
    <a:fontScheme name="Georgia/Calibri">
      <a:majorFont>
        <a:latin typeface="Georgia"/>
        <a:ea typeface="ヒラギノ角ゴ Pro W3"/>
        <a:cs typeface="ヒラギノ角ゴ Pro W3"/>
      </a:majorFont>
      <a:minorFont>
        <a:latin typeface="Calibri"/>
        <a:ea typeface="ヒラギノ角ゴ Pro W3"/>
        <a:cs typeface="ヒラギノ角ゴ Pro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CH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lnDef>
    <a:txDef>
      <a:spPr>
        <a:noFill/>
      </a:spPr>
      <a:bodyPr wrap="square" lIns="0" tIns="0" rIns="0" bIns="0" rtlCol="0">
        <a:noAutofit/>
      </a:bodyPr>
      <a:lstStyle>
        <a:defPPr eaLnBrk="1" hangingPunct="1">
          <a:lnSpc>
            <a:spcPct val="110000"/>
          </a:lnSpc>
          <a:spcBef>
            <a:spcPct val="0"/>
          </a:spcBef>
          <a:buClr>
            <a:srgbClr val="000000"/>
          </a:buClr>
          <a:defRPr sz="1800" dirty="0" err="1" smtClean="0">
            <a:solidFill>
              <a:srgbClr val="000000"/>
            </a:solidFill>
            <a:latin typeface="Calibri"/>
          </a:defRPr>
        </a:defPPr>
      </a:lstStyle>
    </a:txDef>
  </a:objectDefaults>
  <a:extraClrSchemeLst>
    <a:extraClrScheme>
      <a:clrScheme name="1_PSI-Powerpoint-Master Calibri V2 1">
        <a:dk1>
          <a:srgbClr val="000000"/>
        </a:dk1>
        <a:lt1>
          <a:srgbClr val="FFFFFF"/>
        </a:lt1>
        <a:dk2>
          <a:srgbClr val="000000"/>
        </a:dk2>
        <a:lt2>
          <a:srgbClr val="686868"/>
        </a:lt2>
        <a:accent1>
          <a:srgbClr val="FDCA00"/>
        </a:accent1>
        <a:accent2>
          <a:srgbClr val="EB5B00"/>
        </a:accent2>
        <a:accent3>
          <a:srgbClr val="FFFFFF"/>
        </a:accent3>
        <a:accent4>
          <a:srgbClr val="000000"/>
        </a:accent4>
        <a:accent5>
          <a:srgbClr val="FEE1AA"/>
        </a:accent5>
        <a:accent6>
          <a:srgbClr val="D55200"/>
        </a:accent6>
        <a:hlink>
          <a:srgbClr val="000000"/>
        </a:hlink>
        <a:folHlink>
          <a:srgbClr val="68686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custClrLst>
    <a:custClr name="Grau 100%">
      <a:srgbClr val="505050"/>
    </a:custClr>
    <a:custClr name="Gelb 100%">
      <a:srgbClr val="FDCA00"/>
    </a:custClr>
    <a:custClr name="Orange 100%">
      <a:srgbClr val="EB5B00"/>
    </a:custClr>
    <a:custClr name="Rot 100%">
      <a:srgbClr val="C50006"/>
    </a:custClr>
    <a:custClr name="Braun 100%">
      <a:srgbClr val="85543A"/>
    </a:custClr>
    <a:custClr name="Olivgrün 100%">
      <a:srgbClr val="8F7111"/>
    </a:custClr>
    <a:custClr name="Hellgrün 100%">
      <a:srgbClr val="82911A"/>
    </a:custClr>
    <a:custClr name="Grün 100%">
      <a:srgbClr val="197418"/>
    </a:custClr>
    <a:custClr name="Violet 100%">
      <a:srgbClr val="7C204E"/>
    </a:custClr>
    <a:custClr name="Blau 100%">
      <a:srgbClr val="003B6E"/>
    </a:custClr>
    <a:custClr name="Grau 80%">
      <a:srgbClr val="686868"/>
    </a:custClr>
    <a:custClr name="Gelb 80%">
      <a:srgbClr val="FED43E"/>
    </a:custClr>
    <a:custClr name="Orange 80%">
      <a:srgbClr val="EE7B34"/>
    </a:custClr>
    <a:custClr name="Rot 80%">
      <a:srgbClr val="D04729"/>
    </a:custClr>
    <a:custClr name="Braun 80%">
      <a:srgbClr val="9A7059"/>
    </a:custClr>
    <a:custClr name="Olivgrün 80%">
      <a:srgbClr val="A48841"/>
    </a:custClr>
    <a:custClr name="Hellgrün 80%">
      <a:srgbClr val="9BA34C"/>
    </a:custClr>
    <a:custClr name="Grün 80%">
      <a:srgbClr val="518A42"/>
    </a:custClr>
    <a:custClr name="Violet 80%">
      <a:srgbClr val="914967"/>
    </a:custClr>
    <a:custClr name="Blau 80%">
      <a:srgbClr val="405583"/>
    </a:custClr>
    <a:custClr name="Grau 60%">
      <a:srgbClr val="969696"/>
    </a:custClr>
    <a:custClr name="Gelb 60%">
      <a:srgbClr val="FEDE74"/>
    </a:custClr>
    <a:custClr name="Orange 60%">
      <a:srgbClr val="F29E62"/>
    </a:custClr>
    <a:custClr name="Rot 60%">
      <a:srgbClr val="DA7252"/>
    </a:custClr>
    <a:custClr name="Braun 60%">
      <a:srgbClr val="B2917D"/>
    </a:custClr>
    <a:custClr name="Olivgrün 60%">
      <a:srgbClr val="BAA46A"/>
    </a:custClr>
    <a:custClr name="Hellgrün 60%">
      <a:srgbClr val="B5B874"/>
    </a:custClr>
    <a:custClr name="Grün 60%">
      <a:srgbClr val="7DA569"/>
    </a:custClr>
    <a:custClr name="Violet 60%">
      <a:srgbClr val="AA7084"/>
    </a:custClr>
    <a:custClr name="Blau 60%">
      <a:srgbClr val="69769E"/>
    </a:custClr>
    <a:custClr name="Grau 40%">
      <a:srgbClr val="B9B9B9"/>
    </a:custClr>
    <a:custClr name="Gelb 40%">
      <a:srgbClr val="FFEAA8"/>
    </a:custClr>
    <a:custClr name="Orange 40%">
      <a:srgbClr val="F6C096"/>
    </a:custClr>
    <a:custClr name="Rot 40%">
      <a:srgbClr val="E7A287"/>
    </a:custClr>
    <a:custClr name="Braun 40%">
      <a:srgbClr val="CAB5A6"/>
    </a:custClr>
    <a:custClr name="Olivgrün 40%">
      <a:srgbClr val="D0C19B"/>
    </a:custClr>
    <a:custClr name="Hellgrün 40%">
      <a:srgbClr val="CED0A4"/>
    </a:custClr>
    <a:custClr name="Grün 40%">
      <a:srgbClr val="A8C39A"/>
    </a:custClr>
    <a:custClr name="Violet 40%">
      <a:srgbClr val="C49FAA"/>
    </a:custClr>
    <a:custClr name="Blau 40%">
      <a:srgbClr val="989FBD"/>
    </a:custClr>
    <a:custClr name="Grau 20%">
      <a:srgbClr val="E5E5E5"/>
    </a:custClr>
    <a:custClr name="Gelb 20%">
      <a:srgbClr val="FFF5D6"/>
    </a:custClr>
    <a:custClr name="Orange 20%">
      <a:srgbClr val="FBE1CC"/>
    </a:custClr>
    <a:custClr name="Rot 20%">
      <a:srgbClr val="F3D2C2"/>
    </a:custClr>
    <a:custClr name="Braun 20%">
      <a:srgbClr val="E4D9D2"/>
    </a:custClr>
    <a:custClr name="Olivgrün 20%">
      <a:srgbClr val="E8E1CE"/>
    </a:custClr>
    <a:custClr name="Hellgrün 20%">
      <a:srgbClr val="E7E8D3"/>
    </a:custClr>
    <a:custClr name="Grün 20%">
      <a:srgbClr val="D4E2CE"/>
    </a:custClr>
    <a:custClr name="Violet 20%">
      <a:srgbClr val="E1D0D5"/>
    </a:custClr>
    <a:custClr name="Blau 20%">
      <a:srgbClr val="CBCFDF"/>
    </a:custClr>
  </a:custClrLst>
  <a:extLst>
    <a:ext uri="{05A4C25C-085E-4340-85A3-A5531E510DB2}">
      <thm15:themeFamily xmlns:thm15="http://schemas.microsoft.com/office/thememl/2012/main" name="PSI view.potx" id="{57865225-D5F5-4B14-9554-6F1983BEF741}" vid="{BD76FD66-F3BA-4108-AF4A-BB6C3134E4C5}"/>
    </a:ext>
  </a:extLst>
</a:theme>
</file>

<file path=ppt/theme/theme4.xml><?xml version="1.0" encoding="utf-8"?>
<a:theme xmlns:a="http://schemas.openxmlformats.org/drawingml/2006/main" name="PSI-PowerPoint-Master deutsch">
  <a:themeElements>
    <a:clrScheme name="PSI-PowerPoint-Master deutsch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FDCA00"/>
      </a:accent1>
      <a:accent2>
        <a:srgbClr val="EB5B00"/>
      </a:accent2>
      <a:accent3>
        <a:srgbClr val="C50006"/>
      </a:accent3>
      <a:accent4>
        <a:srgbClr val="7C204E"/>
      </a:accent4>
      <a:accent5>
        <a:srgbClr val="003B6E"/>
      </a:accent5>
      <a:accent6>
        <a:srgbClr val="197418"/>
      </a:accent6>
      <a:hlink>
        <a:srgbClr val="0000FF"/>
      </a:hlink>
      <a:folHlink>
        <a:srgbClr val="FF00FF"/>
      </a:folHlink>
    </a:clrScheme>
    <a:fontScheme name="PSI-PowerPoint-Master deutsch">
      <a:majorFont>
        <a:latin typeface="Calibri"/>
        <a:ea typeface="Calibri"/>
        <a:cs typeface="Calibri"/>
      </a:majorFont>
      <a:minorFont>
        <a:latin typeface="Helvetica"/>
        <a:ea typeface="Helvetica"/>
        <a:cs typeface="Helvetica"/>
      </a:minorFont>
    </a:fontScheme>
    <a:fmtScheme name="PSI-PowerPoint-Master deutsch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45718" tIns="45718" rIns="45718" bIns="45718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900"/>
          </a:spcBef>
          <a:spcAft>
            <a:spcPts val="0"/>
          </a:spcAft>
          <a:buClrTx/>
          <a:buSzTx/>
          <a:buFontTx/>
          <a:buNone/>
          <a:tabLst/>
          <a:defRPr kumimoji="0" sz="1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900"/>
          </a:spcBef>
          <a:spcAft>
            <a:spcPts val="0"/>
          </a:spcAft>
          <a:buClrTx/>
          <a:buSzTx/>
          <a:buFontTx/>
          <a:buNone/>
          <a:tabLst/>
          <a:defRPr kumimoji="0" sz="1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362</Words>
  <Application>Microsoft Office PowerPoint</Application>
  <PresentationFormat>On-screen Show (4:3)</PresentationFormat>
  <Paragraphs>55</Paragraphs>
  <Slides>11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11</vt:i4>
      </vt:variant>
    </vt:vector>
  </HeadingPairs>
  <TitlesOfParts>
    <vt:vector size="23" baseType="lpstr">
      <vt:lpstr>Aptos</vt:lpstr>
      <vt:lpstr>Arial</vt:lpstr>
      <vt:lpstr>Arial Narrow</vt:lpstr>
      <vt:lpstr>Calibri</vt:lpstr>
      <vt:lpstr>Georgia</vt:lpstr>
      <vt:lpstr>Source Sans Pro SemiBold</vt:lpstr>
      <vt:lpstr>Symbol</vt:lpstr>
      <vt:lpstr>Times</vt:lpstr>
      <vt:lpstr>ヒラギノ角ゴ Pro W3</vt:lpstr>
      <vt:lpstr>Benutzerdefiniertes Design</vt:lpstr>
      <vt:lpstr>PSI-PowerPoint-Master deutsch</vt:lpstr>
      <vt:lpstr>1_PSI-Powerpoint-Master Calibri V2</vt:lpstr>
      <vt:lpstr>Magnet Section meeting  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Thank you  for  your attention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Short period, high K undulator development</dc:title>
  <dc:creator>Sanfilippo Stephane</dc:creator>
  <cp:lastModifiedBy>Calzolaio, Ciro</cp:lastModifiedBy>
  <cp:revision>2079</cp:revision>
  <cp:lastPrinted>2024-12-11T13:23:10Z</cp:lastPrinted>
  <dcterms:modified xsi:type="dcterms:W3CDTF">2025-12-12T01:20:04Z</dcterms:modified>
</cp:coreProperties>
</file>